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sldIdLst>
    <p:sldId id="256" r:id="rId2"/>
    <p:sldId id="258" r:id="rId3"/>
    <p:sldId id="257" r:id="rId4"/>
    <p:sldId id="261" r:id="rId5"/>
    <p:sldId id="262" r:id="rId6"/>
    <p:sldId id="263" r:id="rId7"/>
    <p:sldId id="264" r:id="rId8"/>
    <p:sldId id="265" r:id="rId9"/>
    <p:sldId id="266" r:id="rId10"/>
    <p:sldId id="267" r:id="rId11"/>
    <p:sldId id="268" r:id="rId12"/>
    <p:sldId id="275" r:id="rId13"/>
    <p:sldId id="269" r:id="rId14"/>
    <p:sldId id="271" r:id="rId15"/>
    <p:sldId id="272" r:id="rId16"/>
    <p:sldId id="274" r:id="rId17"/>
    <p:sldId id="273" r:id="rId18"/>
    <p:sldId id="277" r:id="rId19"/>
    <p:sldId id="276" r:id="rId20"/>
    <p:sldId id="279"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2A0B0-CFFD-4C14-AAA3-C4A96ECE73D0}" v="183" dt="2024-07-23T17:11:37.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86" autoAdjust="0"/>
    <p:restoredTop sz="94660"/>
  </p:normalViewPr>
  <p:slideViewPr>
    <p:cSldViewPr snapToGrid="0">
      <p:cViewPr>
        <p:scale>
          <a:sx n="66" d="100"/>
          <a:sy n="66" d="100"/>
        </p:scale>
        <p:origin x="89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sim Kravchenko" userId="9fd161b0-6243-455d-8ca2-283a5614b0d6" providerId="ADAL" clId="{1A02A0B0-CFFD-4C14-AAA3-C4A96ECE73D0}"/>
    <pc:docChg chg="undo redo custSel addSld delSld modSld sldOrd modMainMaster">
      <pc:chgData name="Maksim Kravchenko" userId="9fd161b0-6243-455d-8ca2-283a5614b0d6" providerId="ADAL" clId="{1A02A0B0-CFFD-4C14-AAA3-C4A96ECE73D0}" dt="2024-07-23T17:12:52.463" v="3838"/>
      <pc:docMkLst>
        <pc:docMk/>
      </pc:docMkLst>
      <pc:sldChg chg="addSp modSp new mod">
        <pc:chgData name="Maksim Kravchenko" userId="9fd161b0-6243-455d-8ca2-283a5614b0d6" providerId="ADAL" clId="{1A02A0B0-CFFD-4C14-AAA3-C4A96ECE73D0}" dt="2024-07-23T05:24:20.770" v="2343" actId="20577"/>
        <pc:sldMkLst>
          <pc:docMk/>
          <pc:sldMk cId="4016753087" sldId="256"/>
        </pc:sldMkLst>
        <pc:spChg chg="mod">
          <ac:chgData name="Maksim Kravchenko" userId="9fd161b0-6243-455d-8ca2-283a5614b0d6" providerId="ADAL" clId="{1A02A0B0-CFFD-4C14-AAA3-C4A96ECE73D0}" dt="2024-07-22T13:38:33.522" v="18" actId="20577"/>
          <ac:spMkLst>
            <pc:docMk/>
            <pc:sldMk cId="4016753087" sldId="256"/>
            <ac:spMk id="2" creationId="{3E3F55E8-B4B8-8B6C-E233-29C6BDD1A537}"/>
          </ac:spMkLst>
        </pc:spChg>
        <pc:spChg chg="mod">
          <ac:chgData name="Maksim Kravchenko" userId="9fd161b0-6243-455d-8ca2-283a5614b0d6" providerId="ADAL" clId="{1A02A0B0-CFFD-4C14-AAA3-C4A96ECE73D0}" dt="2024-07-23T05:24:20.770" v="2343" actId="20577"/>
          <ac:spMkLst>
            <pc:docMk/>
            <pc:sldMk cId="4016753087" sldId="256"/>
            <ac:spMk id="3" creationId="{A30845E0-0846-2957-C65D-26163E2309E0}"/>
          </ac:spMkLst>
        </pc:spChg>
        <pc:grpChg chg="add mod">
          <ac:chgData name="Maksim Kravchenko" userId="9fd161b0-6243-455d-8ca2-283a5614b0d6" providerId="ADAL" clId="{1A02A0B0-CFFD-4C14-AAA3-C4A96ECE73D0}" dt="2024-07-22T18:27:17.777" v="391" actId="1076"/>
          <ac:grpSpMkLst>
            <pc:docMk/>
            <pc:sldMk cId="4016753087" sldId="256"/>
            <ac:grpSpMk id="7" creationId="{88F1D7ED-4963-F2E4-6BFB-A138C49E153B}"/>
          </ac:grpSpMkLst>
        </pc:grpChg>
        <pc:picChg chg="add mod">
          <ac:chgData name="Maksim Kravchenko" userId="9fd161b0-6243-455d-8ca2-283a5614b0d6" providerId="ADAL" clId="{1A02A0B0-CFFD-4C14-AAA3-C4A96ECE73D0}" dt="2024-07-22T18:22:51.953" v="321" actId="164"/>
          <ac:picMkLst>
            <pc:docMk/>
            <pc:sldMk cId="4016753087" sldId="256"/>
            <ac:picMk id="5" creationId="{D578910D-CA11-7DFB-E1F9-A79FD2C61C95}"/>
          </ac:picMkLst>
        </pc:picChg>
        <pc:picChg chg="add mod">
          <ac:chgData name="Maksim Kravchenko" userId="9fd161b0-6243-455d-8ca2-283a5614b0d6" providerId="ADAL" clId="{1A02A0B0-CFFD-4C14-AAA3-C4A96ECE73D0}" dt="2024-07-22T18:22:51.953" v="321" actId="164"/>
          <ac:picMkLst>
            <pc:docMk/>
            <pc:sldMk cId="4016753087" sldId="256"/>
            <ac:picMk id="6" creationId="{C4DCCE1C-E641-AE8B-0A66-B5B0866A3F31}"/>
          </ac:picMkLst>
        </pc:picChg>
        <pc:picChg chg="add mod">
          <ac:chgData name="Maksim Kravchenko" userId="9fd161b0-6243-455d-8ca2-283a5614b0d6" providerId="ADAL" clId="{1A02A0B0-CFFD-4C14-AAA3-C4A96ECE73D0}" dt="2024-07-22T18:20:49.122" v="293" actId="14100"/>
          <ac:picMkLst>
            <pc:docMk/>
            <pc:sldMk cId="4016753087" sldId="256"/>
            <ac:picMk id="1026" creationId="{BE826240-C26F-ED0F-17DB-55EF0D8D64A0}"/>
          </ac:picMkLst>
        </pc:picChg>
      </pc:sldChg>
      <pc:sldChg chg="modSp new mod">
        <pc:chgData name="Maksim Kravchenko" userId="9fd161b0-6243-455d-8ca2-283a5614b0d6" providerId="ADAL" clId="{1A02A0B0-CFFD-4C14-AAA3-C4A96ECE73D0}" dt="2024-07-23T04:24:24.569" v="1551" actId="113"/>
        <pc:sldMkLst>
          <pc:docMk/>
          <pc:sldMk cId="1426555753" sldId="257"/>
        </pc:sldMkLst>
        <pc:spChg chg="mod">
          <ac:chgData name="Maksim Kravchenko" userId="9fd161b0-6243-455d-8ca2-283a5614b0d6" providerId="ADAL" clId="{1A02A0B0-CFFD-4C14-AAA3-C4A96ECE73D0}" dt="2024-07-23T04:24:24.569" v="1551" actId="113"/>
          <ac:spMkLst>
            <pc:docMk/>
            <pc:sldMk cId="1426555753" sldId="257"/>
            <ac:spMk id="2" creationId="{07F627E7-6578-726D-2CE1-C599B8586983}"/>
          </ac:spMkLst>
        </pc:spChg>
        <pc:spChg chg="mod">
          <ac:chgData name="Maksim Kravchenko" userId="9fd161b0-6243-455d-8ca2-283a5614b0d6" providerId="ADAL" clId="{1A02A0B0-CFFD-4C14-AAA3-C4A96ECE73D0}" dt="2024-07-22T13:40:10.083" v="117" actId="27636"/>
          <ac:spMkLst>
            <pc:docMk/>
            <pc:sldMk cId="1426555753" sldId="257"/>
            <ac:spMk id="3" creationId="{369F9F0B-6B8B-55F1-3543-D52264D55BDB}"/>
          </ac:spMkLst>
        </pc:spChg>
      </pc:sldChg>
      <pc:sldChg chg="modSp new mod ord">
        <pc:chgData name="Maksim Kravchenko" userId="9fd161b0-6243-455d-8ca2-283a5614b0d6" providerId="ADAL" clId="{1A02A0B0-CFFD-4C14-AAA3-C4A96ECE73D0}" dt="2024-07-23T04:21:10.202" v="1541" actId="403"/>
        <pc:sldMkLst>
          <pc:docMk/>
          <pc:sldMk cId="4189996838" sldId="258"/>
        </pc:sldMkLst>
        <pc:spChg chg="mod">
          <ac:chgData name="Maksim Kravchenko" userId="9fd161b0-6243-455d-8ca2-283a5614b0d6" providerId="ADAL" clId="{1A02A0B0-CFFD-4C14-AAA3-C4A96ECE73D0}" dt="2024-07-23T04:21:10.202" v="1541" actId="403"/>
          <ac:spMkLst>
            <pc:docMk/>
            <pc:sldMk cId="4189996838" sldId="258"/>
            <ac:spMk id="2" creationId="{F2B70464-04DF-DF9F-842D-09C33820EDAF}"/>
          </ac:spMkLst>
        </pc:spChg>
        <pc:spChg chg="mod">
          <ac:chgData name="Maksim Kravchenko" userId="9fd161b0-6243-455d-8ca2-283a5614b0d6" providerId="ADAL" clId="{1A02A0B0-CFFD-4C14-AAA3-C4A96ECE73D0}" dt="2024-07-22T13:40:43.860" v="131" actId="20577"/>
          <ac:spMkLst>
            <pc:docMk/>
            <pc:sldMk cId="4189996838" sldId="258"/>
            <ac:spMk id="3" creationId="{AB55075A-BE78-1892-B8CE-8AF207DA9595}"/>
          </ac:spMkLst>
        </pc:spChg>
      </pc:sldChg>
      <pc:sldChg chg="new del">
        <pc:chgData name="Maksim Kravchenko" userId="9fd161b0-6243-455d-8ca2-283a5614b0d6" providerId="ADAL" clId="{1A02A0B0-CFFD-4C14-AAA3-C4A96ECE73D0}" dt="2024-07-22T18:56:27.580" v="392" actId="47"/>
        <pc:sldMkLst>
          <pc:docMk/>
          <pc:sldMk cId="303187606" sldId="259"/>
        </pc:sldMkLst>
      </pc:sldChg>
      <pc:sldChg chg="addSp delSp modSp add del mod">
        <pc:chgData name="Maksim Kravchenko" userId="9fd161b0-6243-455d-8ca2-283a5614b0d6" providerId="ADAL" clId="{1A02A0B0-CFFD-4C14-AAA3-C4A96ECE73D0}" dt="2024-07-23T04:20:34.376" v="1533" actId="47"/>
        <pc:sldMkLst>
          <pc:docMk/>
          <pc:sldMk cId="2477493717" sldId="260"/>
        </pc:sldMkLst>
        <pc:spChg chg="mod">
          <ac:chgData name="Maksim Kravchenko" userId="9fd161b0-6243-455d-8ca2-283a5614b0d6" providerId="ADAL" clId="{1A02A0B0-CFFD-4C14-AAA3-C4A96ECE73D0}" dt="2024-07-22T18:20:15.858" v="290" actId="1076"/>
          <ac:spMkLst>
            <pc:docMk/>
            <pc:sldMk cId="2477493717" sldId="260"/>
            <ac:spMk id="2" creationId="{3E3F55E8-B4B8-8B6C-E233-29C6BDD1A537}"/>
          </ac:spMkLst>
        </pc:spChg>
        <pc:spChg chg="mod">
          <ac:chgData name="Maksim Kravchenko" userId="9fd161b0-6243-455d-8ca2-283a5614b0d6" providerId="ADAL" clId="{1A02A0B0-CFFD-4C14-AAA3-C4A96ECE73D0}" dt="2024-07-22T18:20:12.948" v="289" actId="1076"/>
          <ac:spMkLst>
            <pc:docMk/>
            <pc:sldMk cId="2477493717" sldId="260"/>
            <ac:spMk id="3" creationId="{A30845E0-0846-2957-C65D-26163E2309E0}"/>
          </ac:spMkLst>
        </pc:spChg>
        <pc:grpChg chg="add del mod">
          <ac:chgData name="Maksim Kravchenko" userId="9fd161b0-6243-455d-8ca2-283a5614b0d6" providerId="ADAL" clId="{1A02A0B0-CFFD-4C14-AAA3-C4A96ECE73D0}" dt="2024-07-22T18:23:11.854" v="325" actId="165"/>
          <ac:grpSpMkLst>
            <pc:docMk/>
            <pc:sldMk cId="2477493717" sldId="260"/>
            <ac:grpSpMk id="12" creationId="{3D5F845A-1AD6-628C-300C-605F2EEC7FC5}"/>
          </ac:grpSpMkLst>
        </pc:grpChg>
        <pc:grpChg chg="add mod">
          <ac:chgData name="Maksim Kravchenko" userId="9fd161b0-6243-455d-8ca2-283a5614b0d6" providerId="ADAL" clId="{1A02A0B0-CFFD-4C14-AAA3-C4A96ECE73D0}" dt="2024-07-22T18:27:09.645" v="388" actId="1076"/>
          <ac:grpSpMkLst>
            <pc:docMk/>
            <pc:sldMk cId="2477493717" sldId="260"/>
            <ac:grpSpMk id="22" creationId="{42333DDA-E430-9934-938E-0828D1FC0622}"/>
          </ac:grpSpMkLst>
        </pc:grpChg>
        <pc:picChg chg="add mod">
          <ac:chgData name="Maksim Kravchenko" userId="9fd161b0-6243-455d-8ca2-283a5614b0d6" providerId="ADAL" clId="{1A02A0B0-CFFD-4C14-AAA3-C4A96ECE73D0}" dt="2024-07-22T18:20:54.172" v="294"/>
          <ac:picMkLst>
            <pc:docMk/>
            <pc:sldMk cId="2477493717" sldId="260"/>
            <ac:picMk id="4" creationId="{D4337F7C-2B48-D0DF-A156-4B6DFACB11FB}"/>
          </ac:picMkLst>
        </pc:picChg>
        <pc:picChg chg="add mod">
          <ac:chgData name="Maksim Kravchenko" userId="9fd161b0-6243-455d-8ca2-283a5614b0d6" providerId="ADAL" clId="{1A02A0B0-CFFD-4C14-AAA3-C4A96ECE73D0}" dt="2024-07-22T18:21:31.561" v="299"/>
          <ac:picMkLst>
            <pc:docMk/>
            <pc:sldMk cId="2477493717" sldId="260"/>
            <ac:picMk id="6" creationId="{568B4238-34BC-6C2D-93B5-71A39C0C1362}"/>
          </ac:picMkLst>
        </pc:picChg>
        <pc:picChg chg="add del mod">
          <ac:chgData name="Maksim Kravchenko" userId="9fd161b0-6243-455d-8ca2-283a5614b0d6" providerId="ADAL" clId="{1A02A0B0-CFFD-4C14-AAA3-C4A96ECE73D0}" dt="2024-07-22T18:22:57.857" v="323" actId="478"/>
          <ac:picMkLst>
            <pc:docMk/>
            <pc:sldMk cId="2477493717" sldId="260"/>
            <ac:picMk id="8" creationId="{7DF9E3FA-811E-87B5-1A53-8B573D0BA9C6}"/>
          </ac:picMkLst>
        </pc:picChg>
        <pc:picChg chg="add del mod">
          <ac:chgData name="Maksim Kravchenko" userId="9fd161b0-6243-455d-8ca2-283a5614b0d6" providerId="ADAL" clId="{1A02A0B0-CFFD-4C14-AAA3-C4A96ECE73D0}" dt="2024-07-22T18:22:57.857" v="323" actId="478"/>
          <ac:picMkLst>
            <pc:docMk/>
            <pc:sldMk cId="2477493717" sldId="260"/>
            <ac:picMk id="10" creationId="{8827C4E4-D5CA-A774-D860-40FA93632CD9}"/>
          </ac:picMkLst>
        </pc:picChg>
        <pc:picChg chg="add mod">
          <ac:chgData name="Maksim Kravchenko" userId="9fd161b0-6243-455d-8ca2-283a5614b0d6" providerId="ADAL" clId="{1A02A0B0-CFFD-4C14-AAA3-C4A96ECE73D0}" dt="2024-07-22T18:22:45.912" v="318"/>
          <ac:picMkLst>
            <pc:docMk/>
            <pc:sldMk cId="2477493717" sldId="260"/>
            <ac:picMk id="11" creationId="{D91FA79B-E413-A807-E9A0-C2604367AE75}"/>
          </ac:picMkLst>
        </pc:picChg>
        <pc:picChg chg="del mod topLvl">
          <ac:chgData name="Maksim Kravchenko" userId="9fd161b0-6243-455d-8ca2-283a5614b0d6" providerId="ADAL" clId="{1A02A0B0-CFFD-4C14-AAA3-C4A96ECE73D0}" dt="2024-07-22T18:23:13.493" v="326" actId="478"/>
          <ac:picMkLst>
            <pc:docMk/>
            <pc:sldMk cId="2477493717" sldId="260"/>
            <ac:picMk id="13" creationId="{5202D7D5-3C2D-3F67-FE79-964B46B1DEF0}"/>
          </ac:picMkLst>
        </pc:picChg>
        <pc:picChg chg="add del mod topLvl">
          <ac:chgData name="Maksim Kravchenko" userId="9fd161b0-6243-455d-8ca2-283a5614b0d6" providerId="ADAL" clId="{1A02A0B0-CFFD-4C14-AAA3-C4A96ECE73D0}" dt="2024-07-22T18:25:02.798" v="344" actId="478"/>
          <ac:picMkLst>
            <pc:docMk/>
            <pc:sldMk cId="2477493717" sldId="260"/>
            <ac:picMk id="14" creationId="{8F040E55-D0D9-9FBA-1AF6-C2F1DCD1101E}"/>
          </ac:picMkLst>
        </pc:picChg>
        <pc:picChg chg="add mod">
          <ac:chgData name="Maksim Kravchenko" userId="9fd161b0-6243-455d-8ca2-283a5614b0d6" providerId="ADAL" clId="{1A02A0B0-CFFD-4C14-AAA3-C4A96ECE73D0}" dt="2024-07-22T18:24:55.439" v="340"/>
          <ac:picMkLst>
            <pc:docMk/>
            <pc:sldMk cId="2477493717" sldId="260"/>
            <ac:picMk id="16" creationId="{341F9336-BF1D-C95A-37A1-257C7B1EA6CE}"/>
          </ac:picMkLst>
        </pc:picChg>
        <pc:picChg chg="add mod">
          <ac:chgData name="Maksim Kravchenko" userId="9fd161b0-6243-455d-8ca2-283a5614b0d6" providerId="ADAL" clId="{1A02A0B0-CFFD-4C14-AAA3-C4A96ECE73D0}" dt="2024-07-22T18:27:00.356" v="387" actId="164"/>
          <ac:picMkLst>
            <pc:docMk/>
            <pc:sldMk cId="2477493717" sldId="260"/>
            <ac:picMk id="17" creationId="{09F53305-D297-10D0-324F-B31929525F13}"/>
          </ac:picMkLst>
        </pc:picChg>
        <pc:picChg chg="add mod modCrop">
          <ac:chgData name="Maksim Kravchenko" userId="9fd161b0-6243-455d-8ca2-283a5614b0d6" providerId="ADAL" clId="{1A02A0B0-CFFD-4C14-AAA3-C4A96ECE73D0}" dt="2024-07-22T18:27:00.356" v="387" actId="164"/>
          <ac:picMkLst>
            <pc:docMk/>
            <pc:sldMk cId="2477493717" sldId="260"/>
            <ac:picMk id="19" creationId="{B30F41E8-32DD-D043-34EC-7BB5E5E13110}"/>
          </ac:picMkLst>
        </pc:picChg>
        <pc:picChg chg="add mod">
          <ac:chgData name="Maksim Kravchenko" userId="9fd161b0-6243-455d-8ca2-283a5614b0d6" providerId="ADAL" clId="{1A02A0B0-CFFD-4C14-AAA3-C4A96ECE73D0}" dt="2024-07-22T18:27:00.356" v="387" actId="164"/>
          <ac:picMkLst>
            <pc:docMk/>
            <pc:sldMk cId="2477493717" sldId="260"/>
            <ac:picMk id="21" creationId="{7AB75850-7BA5-7EED-D914-56B2007E60FC}"/>
          </ac:picMkLst>
        </pc:picChg>
      </pc:sldChg>
      <pc:sldChg chg="addSp modSp new mod">
        <pc:chgData name="Maksim Kravchenko" userId="9fd161b0-6243-455d-8ca2-283a5614b0d6" providerId="ADAL" clId="{1A02A0B0-CFFD-4C14-AAA3-C4A96ECE73D0}" dt="2024-07-22T19:45:55.263" v="519" actId="403"/>
        <pc:sldMkLst>
          <pc:docMk/>
          <pc:sldMk cId="2841332915" sldId="261"/>
        </pc:sldMkLst>
        <pc:spChg chg="mod">
          <ac:chgData name="Maksim Kravchenko" userId="9fd161b0-6243-455d-8ca2-283a5614b0d6" providerId="ADAL" clId="{1A02A0B0-CFFD-4C14-AAA3-C4A96ECE73D0}" dt="2024-07-22T19:45:14.692" v="502" actId="1076"/>
          <ac:spMkLst>
            <pc:docMk/>
            <pc:sldMk cId="2841332915" sldId="261"/>
            <ac:spMk id="2" creationId="{B18761A5-2073-F3AB-0246-F58B45ABDF23}"/>
          </ac:spMkLst>
        </pc:spChg>
        <pc:spChg chg="mod">
          <ac:chgData name="Maksim Kravchenko" userId="9fd161b0-6243-455d-8ca2-283a5614b0d6" providerId="ADAL" clId="{1A02A0B0-CFFD-4C14-AAA3-C4A96ECE73D0}" dt="2024-07-22T19:16:00.282" v="443" actId="20577"/>
          <ac:spMkLst>
            <pc:docMk/>
            <pc:sldMk cId="2841332915" sldId="261"/>
            <ac:spMk id="3" creationId="{D4641EA5-D0F3-6996-AA88-96B819124ADD}"/>
          </ac:spMkLst>
        </pc:spChg>
        <pc:spChg chg="add mod">
          <ac:chgData name="Maksim Kravchenko" userId="9fd161b0-6243-455d-8ca2-283a5614b0d6" providerId="ADAL" clId="{1A02A0B0-CFFD-4C14-AAA3-C4A96ECE73D0}" dt="2024-07-22T19:45:55.263" v="519" actId="403"/>
          <ac:spMkLst>
            <pc:docMk/>
            <pc:sldMk cId="2841332915" sldId="261"/>
            <ac:spMk id="8" creationId="{63DCC8DB-BF65-6E8F-6D1D-548E30ED2A98}"/>
          </ac:spMkLst>
        </pc:spChg>
        <pc:picChg chg="add mod">
          <ac:chgData name="Maksim Kravchenko" userId="9fd161b0-6243-455d-8ca2-283a5614b0d6" providerId="ADAL" clId="{1A02A0B0-CFFD-4C14-AAA3-C4A96ECE73D0}" dt="2024-07-22T19:24:02.425" v="478" actId="1076"/>
          <ac:picMkLst>
            <pc:docMk/>
            <pc:sldMk cId="2841332915" sldId="261"/>
            <ac:picMk id="4" creationId="{C637C5CB-B635-F6FF-F2B5-A0B37F1D5E28}"/>
          </ac:picMkLst>
        </pc:picChg>
        <pc:picChg chg="add mod ord">
          <ac:chgData name="Maksim Kravchenko" userId="9fd161b0-6243-455d-8ca2-283a5614b0d6" providerId="ADAL" clId="{1A02A0B0-CFFD-4C14-AAA3-C4A96ECE73D0}" dt="2024-07-22T19:44:32.727" v="498" actId="1076"/>
          <ac:picMkLst>
            <pc:docMk/>
            <pc:sldMk cId="2841332915" sldId="261"/>
            <ac:picMk id="5" creationId="{04C56635-0F1E-B98E-6ECE-238F30CE3F38}"/>
          </ac:picMkLst>
        </pc:picChg>
        <pc:picChg chg="add mod ord">
          <ac:chgData name="Maksim Kravchenko" userId="9fd161b0-6243-455d-8ca2-283a5614b0d6" providerId="ADAL" clId="{1A02A0B0-CFFD-4C14-AAA3-C4A96ECE73D0}" dt="2024-07-22T19:44:26.748" v="497" actId="1076"/>
          <ac:picMkLst>
            <pc:docMk/>
            <pc:sldMk cId="2841332915" sldId="261"/>
            <ac:picMk id="6" creationId="{177AB3B4-312D-E7E6-E7AF-A1971C0FD3C7}"/>
          </ac:picMkLst>
        </pc:picChg>
      </pc:sldChg>
      <pc:sldChg chg="addSp delSp modSp new mod">
        <pc:chgData name="Maksim Kravchenko" userId="9fd161b0-6243-455d-8ca2-283a5614b0d6" providerId="ADAL" clId="{1A02A0B0-CFFD-4C14-AAA3-C4A96ECE73D0}" dt="2024-07-23T04:37:38.899" v="1608" actId="1076"/>
        <pc:sldMkLst>
          <pc:docMk/>
          <pc:sldMk cId="2225630759" sldId="262"/>
        </pc:sldMkLst>
        <pc:spChg chg="mod">
          <ac:chgData name="Maksim Kravchenko" userId="9fd161b0-6243-455d-8ca2-283a5614b0d6" providerId="ADAL" clId="{1A02A0B0-CFFD-4C14-AAA3-C4A96ECE73D0}" dt="2024-07-23T04:37:27.047" v="1606" actId="20577"/>
          <ac:spMkLst>
            <pc:docMk/>
            <pc:sldMk cId="2225630759" sldId="262"/>
            <ac:spMk id="2" creationId="{A4399642-3696-9743-460E-C0FAC5A7767C}"/>
          </ac:spMkLst>
        </pc:spChg>
        <pc:spChg chg="mod">
          <ac:chgData name="Maksim Kravchenko" userId="9fd161b0-6243-455d-8ca2-283a5614b0d6" providerId="ADAL" clId="{1A02A0B0-CFFD-4C14-AAA3-C4A96ECE73D0}" dt="2024-07-22T19:51:11.238" v="538" actId="20577"/>
          <ac:spMkLst>
            <pc:docMk/>
            <pc:sldMk cId="2225630759" sldId="262"/>
            <ac:spMk id="3" creationId="{D5C5F21A-5945-C40F-7553-B8C42AB959E8}"/>
          </ac:spMkLst>
        </pc:spChg>
        <pc:spChg chg="add del">
          <ac:chgData name="Maksim Kravchenko" userId="9fd161b0-6243-455d-8ca2-283a5614b0d6" providerId="ADAL" clId="{1A02A0B0-CFFD-4C14-AAA3-C4A96ECE73D0}" dt="2024-07-22T20:14:48.115" v="971" actId="22"/>
          <ac:spMkLst>
            <pc:docMk/>
            <pc:sldMk cId="2225630759" sldId="262"/>
            <ac:spMk id="8" creationId="{3D999C04-DEFF-7C42-F9F6-4F7F10130297}"/>
          </ac:spMkLst>
        </pc:spChg>
        <pc:spChg chg="add del">
          <ac:chgData name="Maksim Kravchenko" userId="9fd161b0-6243-455d-8ca2-283a5614b0d6" providerId="ADAL" clId="{1A02A0B0-CFFD-4C14-AAA3-C4A96ECE73D0}" dt="2024-07-22T20:14:51.024" v="973" actId="22"/>
          <ac:spMkLst>
            <pc:docMk/>
            <pc:sldMk cId="2225630759" sldId="262"/>
            <ac:spMk id="10" creationId="{56DDCD3A-B9E5-C33C-1826-DCE66B9D59AF}"/>
          </ac:spMkLst>
        </pc:spChg>
        <pc:spChg chg="add mod">
          <ac:chgData name="Maksim Kravchenko" userId="9fd161b0-6243-455d-8ca2-283a5614b0d6" providerId="ADAL" clId="{1A02A0B0-CFFD-4C14-AAA3-C4A96ECE73D0}" dt="2024-07-23T04:36:41.606" v="1593" actId="1076"/>
          <ac:spMkLst>
            <pc:docMk/>
            <pc:sldMk cId="2225630759" sldId="262"/>
            <ac:spMk id="12" creationId="{3C8E2FCA-86C8-E5E4-D341-8B8F997C85E5}"/>
          </ac:spMkLst>
        </pc:spChg>
        <pc:spChg chg="add mod">
          <ac:chgData name="Maksim Kravchenko" userId="9fd161b0-6243-455d-8ca2-283a5614b0d6" providerId="ADAL" clId="{1A02A0B0-CFFD-4C14-AAA3-C4A96ECE73D0}" dt="2024-07-23T04:36:37.546" v="1592" actId="14100"/>
          <ac:spMkLst>
            <pc:docMk/>
            <pc:sldMk cId="2225630759" sldId="262"/>
            <ac:spMk id="15" creationId="{B546667B-AB94-23E0-0870-44402ED7A520}"/>
          </ac:spMkLst>
        </pc:spChg>
        <pc:picChg chg="add mod">
          <ac:chgData name="Maksim Kravchenko" userId="9fd161b0-6243-455d-8ca2-283a5614b0d6" providerId="ADAL" clId="{1A02A0B0-CFFD-4C14-AAA3-C4A96ECE73D0}" dt="2024-07-23T04:37:38.899" v="1608" actId="1076"/>
          <ac:picMkLst>
            <pc:docMk/>
            <pc:sldMk cId="2225630759" sldId="262"/>
            <ac:picMk id="4" creationId="{46DDEB8A-C398-FC2B-8393-E11D0FEC449B}"/>
          </ac:picMkLst>
        </pc:picChg>
        <pc:picChg chg="add mod">
          <ac:chgData name="Maksim Kravchenko" userId="9fd161b0-6243-455d-8ca2-283a5614b0d6" providerId="ADAL" clId="{1A02A0B0-CFFD-4C14-AAA3-C4A96ECE73D0}" dt="2024-07-23T04:36:02.529" v="1585" actId="1076"/>
          <ac:picMkLst>
            <pc:docMk/>
            <pc:sldMk cId="2225630759" sldId="262"/>
            <ac:picMk id="5" creationId="{F7946B16-C718-BE78-65FE-5A73E9C804E8}"/>
          </ac:picMkLst>
        </pc:picChg>
        <pc:picChg chg="add mod">
          <ac:chgData name="Maksim Kravchenko" userId="9fd161b0-6243-455d-8ca2-283a5614b0d6" providerId="ADAL" clId="{1A02A0B0-CFFD-4C14-AAA3-C4A96ECE73D0}" dt="2024-07-23T04:36:02.529" v="1585" actId="1076"/>
          <ac:picMkLst>
            <pc:docMk/>
            <pc:sldMk cId="2225630759" sldId="262"/>
            <ac:picMk id="6" creationId="{0BFB812C-CE39-7EA7-670B-8E37AB37A8D1}"/>
          </ac:picMkLst>
        </pc:picChg>
        <pc:picChg chg="add mod">
          <ac:chgData name="Maksim Kravchenko" userId="9fd161b0-6243-455d-8ca2-283a5614b0d6" providerId="ADAL" clId="{1A02A0B0-CFFD-4C14-AAA3-C4A96ECE73D0}" dt="2024-07-22T20:18:05.984" v="1000" actId="1076"/>
          <ac:picMkLst>
            <pc:docMk/>
            <pc:sldMk cId="2225630759" sldId="262"/>
            <ac:picMk id="2050" creationId="{7E3F38FE-D40E-8C1C-E1A3-7DAF69E73A3F}"/>
          </ac:picMkLst>
        </pc:picChg>
        <pc:picChg chg="add mod">
          <ac:chgData name="Maksim Kravchenko" userId="9fd161b0-6243-455d-8ca2-283a5614b0d6" providerId="ADAL" clId="{1A02A0B0-CFFD-4C14-AAA3-C4A96ECE73D0}" dt="2024-07-22T20:10:24.247" v="969" actId="1076"/>
          <ac:picMkLst>
            <pc:docMk/>
            <pc:sldMk cId="2225630759" sldId="262"/>
            <ac:picMk id="2052" creationId="{EE875957-BE9A-BFA9-B716-CF9CFF721C73}"/>
          </ac:picMkLst>
        </pc:picChg>
        <pc:picChg chg="add mod">
          <ac:chgData name="Maksim Kravchenko" userId="9fd161b0-6243-455d-8ca2-283a5614b0d6" providerId="ADAL" clId="{1A02A0B0-CFFD-4C14-AAA3-C4A96ECE73D0}" dt="2024-07-22T20:18:09.724" v="1001" actId="1076"/>
          <ac:picMkLst>
            <pc:docMk/>
            <pc:sldMk cId="2225630759" sldId="262"/>
            <ac:picMk id="2054" creationId="{9087EACB-9410-7180-E8FD-863B80E0E86B}"/>
          </ac:picMkLst>
        </pc:picChg>
      </pc:sldChg>
      <pc:sldChg chg="addSp delSp modSp new mod">
        <pc:chgData name="Maksim Kravchenko" userId="9fd161b0-6243-455d-8ca2-283a5614b0d6" providerId="ADAL" clId="{1A02A0B0-CFFD-4C14-AAA3-C4A96ECE73D0}" dt="2024-07-22T21:07:45.329" v="1072" actId="1076"/>
        <pc:sldMkLst>
          <pc:docMk/>
          <pc:sldMk cId="3594720747" sldId="263"/>
        </pc:sldMkLst>
        <pc:spChg chg="del mod">
          <ac:chgData name="Maksim Kravchenko" userId="9fd161b0-6243-455d-8ca2-283a5614b0d6" providerId="ADAL" clId="{1A02A0B0-CFFD-4C14-AAA3-C4A96ECE73D0}" dt="2024-07-22T21:07:39.060" v="1070" actId="478"/>
          <ac:spMkLst>
            <pc:docMk/>
            <pc:sldMk cId="3594720747" sldId="263"/>
            <ac:spMk id="2" creationId="{A6EEE662-3F68-1F1D-9310-ACF48087BF16}"/>
          </ac:spMkLst>
        </pc:spChg>
        <pc:spChg chg="mod">
          <ac:chgData name="Maksim Kravchenko" userId="9fd161b0-6243-455d-8ca2-283a5614b0d6" providerId="ADAL" clId="{1A02A0B0-CFFD-4C14-AAA3-C4A96ECE73D0}" dt="2024-07-22T20:58:35.591" v="1068" actId="20577"/>
          <ac:spMkLst>
            <pc:docMk/>
            <pc:sldMk cId="3594720747" sldId="263"/>
            <ac:spMk id="3" creationId="{07BCB9B7-3DC7-A984-178D-EF5CF910BB3C}"/>
          </ac:spMkLst>
        </pc:spChg>
        <pc:spChg chg="add mod">
          <ac:chgData name="Maksim Kravchenko" userId="9fd161b0-6243-455d-8ca2-283a5614b0d6" providerId="ADAL" clId="{1A02A0B0-CFFD-4C14-AAA3-C4A96ECE73D0}" dt="2024-07-22T21:07:45.329" v="1072" actId="1076"/>
          <ac:spMkLst>
            <pc:docMk/>
            <pc:sldMk cId="3594720747" sldId="263"/>
            <ac:spMk id="4" creationId="{F6220643-6A4F-B549-B532-B08FE31E4B2B}"/>
          </ac:spMkLst>
        </pc:spChg>
        <pc:spChg chg="add mod">
          <ac:chgData name="Maksim Kravchenko" userId="9fd161b0-6243-455d-8ca2-283a5614b0d6" providerId="ADAL" clId="{1A02A0B0-CFFD-4C14-AAA3-C4A96ECE73D0}" dt="2024-07-22T21:07:39.633" v="1071"/>
          <ac:spMkLst>
            <pc:docMk/>
            <pc:sldMk cId="3594720747" sldId="263"/>
            <ac:spMk id="6" creationId="{8DFEFACB-B762-A13E-6F3C-3E3D6EDD5B5F}"/>
          </ac:spMkLst>
        </pc:spChg>
        <pc:spChg chg="add mod">
          <ac:chgData name="Maksim Kravchenko" userId="9fd161b0-6243-455d-8ca2-283a5614b0d6" providerId="ADAL" clId="{1A02A0B0-CFFD-4C14-AAA3-C4A96ECE73D0}" dt="2024-07-22T21:07:39.633" v="1071"/>
          <ac:spMkLst>
            <pc:docMk/>
            <pc:sldMk cId="3594720747" sldId="263"/>
            <ac:spMk id="11" creationId="{54495D1E-F8C6-106A-B3F6-318ABA7B1FFC}"/>
          </ac:spMkLst>
        </pc:spChg>
        <pc:spChg chg="add mod">
          <ac:chgData name="Maksim Kravchenko" userId="9fd161b0-6243-455d-8ca2-283a5614b0d6" providerId="ADAL" clId="{1A02A0B0-CFFD-4C14-AAA3-C4A96ECE73D0}" dt="2024-07-22T21:07:39.633" v="1071"/>
          <ac:spMkLst>
            <pc:docMk/>
            <pc:sldMk cId="3594720747" sldId="263"/>
            <ac:spMk id="12" creationId="{2C050619-28F5-CE97-835F-9768922213F5}"/>
          </ac:spMkLst>
        </pc:spChg>
        <pc:grpChg chg="add mod">
          <ac:chgData name="Maksim Kravchenko" userId="9fd161b0-6243-455d-8ca2-283a5614b0d6" providerId="ADAL" clId="{1A02A0B0-CFFD-4C14-AAA3-C4A96ECE73D0}" dt="2024-07-22T21:07:39.633" v="1071"/>
          <ac:grpSpMkLst>
            <pc:docMk/>
            <pc:sldMk cId="3594720747" sldId="263"/>
            <ac:grpSpMk id="7" creationId="{1863B970-8FB9-1A9A-46AE-664F46D68905}"/>
          </ac:grpSpMkLst>
        </pc:grpChg>
        <pc:graphicFrameChg chg="add mod">
          <ac:chgData name="Maksim Kravchenko" userId="9fd161b0-6243-455d-8ca2-283a5614b0d6" providerId="ADAL" clId="{1A02A0B0-CFFD-4C14-AAA3-C4A96ECE73D0}" dt="2024-07-22T21:07:39.633" v="1071"/>
          <ac:graphicFrameMkLst>
            <pc:docMk/>
            <pc:sldMk cId="3594720747" sldId="263"/>
            <ac:graphicFrameMk id="5" creationId="{728995CD-33BF-0467-7B6C-2A245411AC6E}"/>
          </ac:graphicFrameMkLst>
        </pc:graphicFrameChg>
        <pc:picChg chg="mod">
          <ac:chgData name="Maksim Kravchenko" userId="9fd161b0-6243-455d-8ca2-283a5614b0d6" providerId="ADAL" clId="{1A02A0B0-CFFD-4C14-AAA3-C4A96ECE73D0}" dt="2024-07-22T21:07:39.633" v="1071"/>
          <ac:picMkLst>
            <pc:docMk/>
            <pc:sldMk cId="3594720747" sldId="263"/>
            <ac:picMk id="8" creationId="{CC576ECB-0C0C-DA7A-2871-713D99C028CB}"/>
          </ac:picMkLst>
        </pc:picChg>
        <pc:picChg chg="mod">
          <ac:chgData name="Maksim Kravchenko" userId="9fd161b0-6243-455d-8ca2-283a5614b0d6" providerId="ADAL" clId="{1A02A0B0-CFFD-4C14-AAA3-C4A96ECE73D0}" dt="2024-07-22T21:07:39.633" v="1071"/>
          <ac:picMkLst>
            <pc:docMk/>
            <pc:sldMk cId="3594720747" sldId="263"/>
            <ac:picMk id="9" creationId="{8196F610-42D4-8156-7FAE-D0B125DDC8CA}"/>
          </ac:picMkLst>
        </pc:picChg>
        <pc:picChg chg="add mod">
          <ac:chgData name="Maksim Kravchenko" userId="9fd161b0-6243-455d-8ca2-283a5614b0d6" providerId="ADAL" clId="{1A02A0B0-CFFD-4C14-AAA3-C4A96ECE73D0}" dt="2024-07-22T21:07:39.633" v="1071"/>
          <ac:picMkLst>
            <pc:docMk/>
            <pc:sldMk cId="3594720747" sldId="263"/>
            <ac:picMk id="10" creationId="{2AB4C2EB-9776-ECD3-AEDA-A5F37EFBD33D}"/>
          </ac:picMkLst>
        </pc:picChg>
      </pc:sldChg>
      <pc:sldChg chg="addSp delSp modSp new mod">
        <pc:chgData name="Maksim Kravchenko" userId="9fd161b0-6243-455d-8ca2-283a5614b0d6" providerId="ADAL" clId="{1A02A0B0-CFFD-4C14-AAA3-C4A96ECE73D0}" dt="2024-07-22T21:10:47.573" v="1078"/>
        <pc:sldMkLst>
          <pc:docMk/>
          <pc:sldMk cId="3835889352" sldId="264"/>
        </pc:sldMkLst>
        <pc:spChg chg="del mod">
          <ac:chgData name="Maksim Kravchenko" userId="9fd161b0-6243-455d-8ca2-283a5614b0d6" providerId="ADAL" clId="{1A02A0B0-CFFD-4C14-AAA3-C4A96ECE73D0}" dt="2024-07-22T21:10:36.047" v="1075" actId="478"/>
          <ac:spMkLst>
            <pc:docMk/>
            <pc:sldMk cId="3835889352" sldId="264"/>
            <ac:spMk id="2" creationId="{2DD222C8-302B-B8C0-701C-256176DFED8B}"/>
          </ac:spMkLst>
        </pc:spChg>
        <pc:spChg chg="mod">
          <ac:chgData name="Maksim Kravchenko" userId="9fd161b0-6243-455d-8ca2-283a5614b0d6" providerId="ADAL" clId="{1A02A0B0-CFFD-4C14-AAA3-C4A96ECE73D0}" dt="2024-07-22T21:10:47.573" v="1078"/>
          <ac:spMkLst>
            <pc:docMk/>
            <pc:sldMk cId="3835889352" sldId="264"/>
            <ac:spMk id="3" creationId="{FC773C17-AD15-E2BC-5040-510F2390AAAC}"/>
          </ac:spMkLst>
        </pc:spChg>
        <pc:spChg chg="mod">
          <ac:chgData name="Maksim Kravchenko" userId="9fd161b0-6243-455d-8ca2-283a5614b0d6" providerId="ADAL" clId="{1A02A0B0-CFFD-4C14-AAA3-C4A96ECE73D0}" dt="2024-07-22T21:10:40.025" v="1077" actId="1076"/>
          <ac:spMkLst>
            <pc:docMk/>
            <pc:sldMk cId="3835889352" sldId="264"/>
            <ac:spMk id="6" creationId="{F9C3B010-9DC0-58CE-AD9F-994E9A29C0A6}"/>
          </ac:spMkLst>
        </pc:spChg>
        <pc:spChg chg="mod">
          <ac:chgData name="Maksim Kravchenko" userId="9fd161b0-6243-455d-8ca2-283a5614b0d6" providerId="ADAL" clId="{1A02A0B0-CFFD-4C14-AAA3-C4A96ECE73D0}" dt="2024-07-22T21:10:40.025" v="1077" actId="1076"/>
          <ac:spMkLst>
            <pc:docMk/>
            <pc:sldMk cId="3835889352" sldId="264"/>
            <ac:spMk id="9" creationId="{85883CE4-F678-3072-4142-DB40EA512A29}"/>
          </ac:spMkLst>
        </pc:spChg>
        <pc:spChg chg="add mod">
          <ac:chgData name="Maksim Kravchenko" userId="9fd161b0-6243-455d-8ca2-283a5614b0d6" providerId="ADAL" clId="{1A02A0B0-CFFD-4C14-AAA3-C4A96ECE73D0}" dt="2024-07-22T21:10:40.025" v="1077" actId="1076"/>
          <ac:spMkLst>
            <pc:docMk/>
            <pc:sldMk cId="3835889352" sldId="264"/>
            <ac:spMk id="10" creationId="{BEB2455B-A8A3-3604-82EA-81E1B8D7A530}"/>
          </ac:spMkLst>
        </pc:spChg>
        <pc:spChg chg="add mod">
          <ac:chgData name="Maksim Kravchenko" userId="9fd161b0-6243-455d-8ca2-283a5614b0d6" providerId="ADAL" clId="{1A02A0B0-CFFD-4C14-AAA3-C4A96ECE73D0}" dt="2024-07-22T21:10:40.025" v="1077" actId="1076"/>
          <ac:spMkLst>
            <pc:docMk/>
            <pc:sldMk cId="3835889352" sldId="264"/>
            <ac:spMk id="11" creationId="{B557C999-FB08-D79D-51B9-3117304EBFFC}"/>
          </ac:spMkLst>
        </pc:spChg>
        <pc:spChg chg="add mod">
          <ac:chgData name="Maksim Kravchenko" userId="9fd161b0-6243-455d-8ca2-283a5614b0d6" providerId="ADAL" clId="{1A02A0B0-CFFD-4C14-AAA3-C4A96ECE73D0}" dt="2024-07-22T21:10:40.025" v="1077" actId="1076"/>
          <ac:spMkLst>
            <pc:docMk/>
            <pc:sldMk cId="3835889352" sldId="264"/>
            <ac:spMk id="13" creationId="{CEDE8C98-0C57-1E7A-7BF1-42A6114E900E}"/>
          </ac:spMkLst>
        </pc:spChg>
        <pc:grpChg chg="add mod">
          <ac:chgData name="Maksim Kravchenko" userId="9fd161b0-6243-455d-8ca2-283a5614b0d6" providerId="ADAL" clId="{1A02A0B0-CFFD-4C14-AAA3-C4A96ECE73D0}" dt="2024-07-22T21:10:40.025" v="1077" actId="1076"/>
          <ac:grpSpMkLst>
            <pc:docMk/>
            <pc:sldMk cId="3835889352" sldId="264"/>
            <ac:grpSpMk id="4" creationId="{DB810A42-80AF-FEFD-3C33-97482D6894A9}"/>
          </ac:grpSpMkLst>
        </pc:grpChg>
        <pc:grpChg chg="add mod">
          <ac:chgData name="Maksim Kravchenko" userId="9fd161b0-6243-455d-8ca2-283a5614b0d6" providerId="ADAL" clId="{1A02A0B0-CFFD-4C14-AAA3-C4A96ECE73D0}" dt="2024-07-22T21:10:40.025" v="1077" actId="1076"/>
          <ac:grpSpMkLst>
            <pc:docMk/>
            <pc:sldMk cId="3835889352" sldId="264"/>
            <ac:grpSpMk id="7" creationId="{777C39CE-488E-814B-9EFE-F5B43A5B7CDE}"/>
          </ac:grpSpMkLst>
        </pc:grpChg>
        <pc:picChg chg="mod">
          <ac:chgData name="Maksim Kravchenko" userId="9fd161b0-6243-455d-8ca2-283a5614b0d6" providerId="ADAL" clId="{1A02A0B0-CFFD-4C14-AAA3-C4A96ECE73D0}" dt="2024-07-22T21:10:40.025" v="1077" actId="1076"/>
          <ac:picMkLst>
            <pc:docMk/>
            <pc:sldMk cId="3835889352" sldId="264"/>
            <ac:picMk id="5" creationId="{64CD7824-0D50-9001-2B18-ECE09A6787C5}"/>
          </ac:picMkLst>
        </pc:picChg>
        <pc:picChg chg="mod">
          <ac:chgData name="Maksim Kravchenko" userId="9fd161b0-6243-455d-8ca2-283a5614b0d6" providerId="ADAL" clId="{1A02A0B0-CFFD-4C14-AAA3-C4A96ECE73D0}" dt="2024-07-22T21:10:40.025" v="1077" actId="1076"/>
          <ac:picMkLst>
            <pc:docMk/>
            <pc:sldMk cId="3835889352" sldId="264"/>
            <ac:picMk id="8" creationId="{11645DD8-7D87-8FBF-F40D-4AE584CA06C9}"/>
          </ac:picMkLst>
        </pc:picChg>
        <pc:picChg chg="add mod">
          <ac:chgData name="Maksim Kravchenko" userId="9fd161b0-6243-455d-8ca2-283a5614b0d6" providerId="ADAL" clId="{1A02A0B0-CFFD-4C14-AAA3-C4A96ECE73D0}" dt="2024-07-22T21:10:40.025" v="1077" actId="1076"/>
          <ac:picMkLst>
            <pc:docMk/>
            <pc:sldMk cId="3835889352" sldId="264"/>
            <ac:picMk id="14" creationId="{0ABB97CC-5174-7507-479A-D5A06D0891B8}"/>
          </ac:picMkLst>
        </pc:picChg>
        <pc:cxnChg chg="add mod">
          <ac:chgData name="Maksim Kravchenko" userId="9fd161b0-6243-455d-8ca2-283a5614b0d6" providerId="ADAL" clId="{1A02A0B0-CFFD-4C14-AAA3-C4A96ECE73D0}" dt="2024-07-22T21:10:40.025" v="1077" actId="1076"/>
          <ac:cxnSpMkLst>
            <pc:docMk/>
            <pc:sldMk cId="3835889352" sldId="264"/>
            <ac:cxnSpMk id="12" creationId="{E34D7582-93A2-59F2-0615-2547AAA470A4}"/>
          </ac:cxnSpMkLst>
        </pc:cxnChg>
      </pc:sldChg>
      <pc:sldChg chg="addSp delSp modSp new mod">
        <pc:chgData name="Maksim Kravchenko" userId="9fd161b0-6243-455d-8ca2-283a5614b0d6" providerId="ADAL" clId="{1A02A0B0-CFFD-4C14-AAA3-C4A96ECE73D0}" dt="2024-07-22T21:12:00.136" v="1083"/>
        <pc:sldMkLst>
          <pc:docMk/>
          <pc:sldMk cId="190440348" sldId="265"/>
        </pc:sldMkLst>
        <pc:spChg chg="del">
          <ac:chgData name="Maksim Kravchenko" userId="9fd161b0-6243-455d-8ca2-283a5614b0d6" providerId="ADAL" clId="{1A02A0B0-CFFD-4C14-AAA3-C4A96ECE73D0}" dt="2024-07-22T21:11:42.925" v="1080" actId="478"/>
          <ac:spMkLst>
            <pc:docMk/>
            <pc:sldMk cId="190440348" sldId="265"/>
            <ac:spMk id="2" creationId="{3AA606ED-DA10-C00B-D99D-71E559D3C503}"/>
          </ac:spMkLst>
        </pc:spChg>
        <pc:spChg chg="mod">
          <ac:chgData name="Maksim Kravchenko" userId="9fd161b0-6243-455d-8ca2-283a5614b0d6" providerId="ADAL" clId="{1A02A0B0-CFFD-4C14-AAA3-C4A96ECE73D0}" dt="2024-07-22T21:12:00.136" v="1083"/>
          <ac:spMkLst>
            <pc:docMk/>
            <pc:sldMk cId="190440348" sldId="265"/>
            <ac:spMk id="3" creationId="{968B8064-CBF0-3592-A1CD-7AB4AAC72AC5}"/>
          </ac:spMkLst>
        </pc:spChg>
        <pc:spChg chg="add mod">
          <ac:chgData name="Maksim Kravchenko" userId="9fd161b0-6243-455d-8ca2-283a5614b0d6" providerId="ADAL" clId="{1A02A0B0-CFFD-4C14-AAA3-C4A96ECE73D0}" dt="2024-07-22T21:11:43.638" v="1081"/>
          <ac:spMkLst>
            <pc:docMk/>
            <pc:sldMk cId="190440348" sldId="265"/>
            <ac:spMk id="4" creationId="{400AE73F-DDF4-B2A3-7658-C7C372FCCA7F}"/>
          </ac:spMkLst>
        </pc:spChg>
        <pc:spChg chg="add mod">
          <ac:chgData name="Maksim Kravchenko" userId="9fd161b0-6243-455d-8ca2-283a5614b0d6" providerId="ADAL" clId="{1A02A0B0-CFFD-4C14-AAA3-C4A96ECE73D0}" dt="2024-07-22T21:11:43.638" v="1081"/>
          <ac:spMkLst>
            <pc:docMk/>
            <pc:sldMk cId="190440348" sldId="265"/>
            <ac:spMk id="6" creationId="{9484DF8F-F7B1-AF83-A16C-070254573ABF}"/>
          </ac:spMkLst>
        </pc:spChg>
        <pc:spChg chg="add mod">
          <ac:chgData name="Maksim Kravchenko" userId="9fd161b0-6243-455d-8ca2-283a5614b0d6" providerId="ADAL" clId="{1A02A0B0-CFFD-4C14-AAA3-C4A96ECE73D0}" dt="2024-07-22T21:11:43.638" v="1081"/>
          <ac:spMkLst>
            <pc:docMk/>
            <pc:sldMk cId="190440348" sldId="265"/>
            <ac:spMk id="7" creationId="{A8B755AC-0AFF-78F7-6A38-1D42595D6A54}"/>
          </ac:spMkLst>
        </pc:spChg>
        <pc:picChg chg="add mod">
          <ac:chgData name="Maksim Kravchenko" userId="9fd161b0-6243-455d-8ca2-283a5614b0d6" providerId="ADAL" clId="{1A02A0B0-CFFD-4C14-AAA3-C4A96ECE73D0}" dt="2024-07-22T21:11:43.638" v="1081"/>
          <ac:picMkLst>
            <pc:docMk/>
            <pc:sldMk cId="190440348" sldId="265"/>
            <ac:picMk id="5" creationId="{07BF02B8-76D1-EA50-0D42-33B3FD1A0259}"/>
          </ac:picMkLst>
        </pc:picChg>
        <pc:picChg chg="add mod">
          <ac:chgData name="Maksim Kravchenko" userId="9fd161b0-6243-455d-8ca2-283a5614b0d6" providerId="ADAL" clId="{1A02A0B0-CFFD-4C14-AAA3-C4A96ECE73D0}" dt="2024-07-22T21:11:48.685" v="1082"/>
          <ac:picMkLst>
            <pc:docMk/>
            <pc:sldMk cId="190440348" sldId="265"/>
            <ac:picMk id="8" creationId="{684AA98D-B217-C061-8CD3-4A21D394A656}"/>
          </ac:picMkLst>
        </pc:picChg>
      </pc:sldChg>
      <pc:sldChg chg="addSp delSp modSp new mod">
        <pc:chgData name="Maksim Kravchenko" userId="9fd161b0-6243-455d-8ca2-283a5614b0d6" providerId="ADAL" clId="{1A02A0B0-CFFD-4C14-AAA3-C4A96ECE73D0}" dt="2024-07-22T21:20:45.480" v="1152" actId="1076"/>
        <pc:sldMkLst>
          <pc:docMk/>
          <pc:sldMk cId="3493014340" sldId="266"/>
        </pc:sldMkLst>
        <pc:spChg chg="add del mod">
          <ac:chgData name="Maksim Kravchenko" userId="9fd161b0-6243-455d-8ca2-283a5614b0d6" providerId="ADAL" clId="{1A02A0B0-CFFD-4C14-AAA3-C4A96ECE73D0}" dt="2024-07-22T21:19:17.783" v="1104" actId="478"/>
          <ac:spMkLst>
            <pc:docMk/>
            <pc:sldMk cId="3493014340" sldId="266"/>
            <ac:spMk id="2" creationId="{FBD1A434-B510-75D1-FC4D-F1DE8D734A6F}"/>
          </ac:spMkLst>
        </pc:spChg>
        <pc:spChg chg="mod">
          <ac:chgData name="Maksim Kravchenko" userId="9fd161b0-6243-455d-8ca2-283a5614b0d6" providerId="ADAL" clId="{1A02A0B0-CFFD-4C14-AAA3-C4A96ECE73D0}" dt="2024-07-22T21:19:52.049" v="1147" actId="20577"/>
          <ac:spMkLst>
            <pc:docMk/>
            <pc:sldMk cId="3493014340" sldId="266"/>
            <ac:spMk id="3" creationId="{C3B1C33D-E2F6-A105-9238-D4B810070B21}"/>
          </ac:spMkLst>
        </pc:spChg>
        <pc:picChg chg="add mod">
          <ac:chgData name="Maksim Kravchenko" userId="9fd161b0-6243-455d-8ca2-283a5614b0d6" providerId="ADAL" clId="{1A02A0B0-CFFD-4C14-AAA3-C4A96ECE73D0}" dt="2024-07-22T21:16:16.259" v="1086"/>
          <ac:picMkLst>
            <pc:docMk/>
            <pc:sldMk cId="3493014340" sldId="266"/>
            <ac:picMk id="4" creationId="{7370838C-2C04-39C1-9AF4-728D28105976}"/>
          </ac:picMkLst>
        </pc:picChg>
        <pc:picChg chg="add mod">
          <ac:chgData name="Maksim Kravchenko" userId="9fd161b0-6243-455d-8ca2-283a5614b0d6" providerId="ADAL" clId="{1A02A0B0-CFFD-4C14-AAA3-C4A96ECE73D0}" dt="2024-07-22T21:16:18.674" v="1089"/>
          <ac:picMkLst>
            <pc:docMk/>
            <pc:sldMk cId="3493014340" sldId="266"/>
            <ac:picMk id="5" creationId="{1CD8AEB3-3BE0-DE74-84FB-C8C812C28739}"/>
          </ac:picMkLst>
        </pc:picChg>
        <pc:picChg chg="add mod">
          <ac:chgData name="Maksim Kravchenko" userId="9fd161b0-6243-455d-8ca2-283a5614b0d6" providerId="ADAL" clId="{1A02A0B0-CFFD-4C14-AAA3-C4A96ECE73D0}" dt="2024-07-22T21:20:01.695" v="1151" actId="1076"/>
          <ac:picMkLst>
            <pc:docMk/>
            <pc:sldMk cId="3493014340" sldId="266"/>
            <ac:picMk id="6" creationId="{302DB094-EF28-D44F-1A4A-2345E8FAEBC2}"/>
          </ac:picMkLst>
        </pc:picChg>
        <pc:picChg chg="add mod">
          <ac:chgData name="Maksim Kravchenko" userId="9fd161b0-6243-455d-8ca2-283a5614b0d6" providerId="ADAL" clId="{1A02A0B0-CFFD-4C14-AAA3-C4A96ECE73D0}" dt="2024-07-22T21:20:45.480" v="1152" actId="1076"/>
          <ac:picMkLst>
            <pc:docMk/>
            <pc:sldMk cId="3493014340" sldId="266"/>
            <ac:picMk id="8" creationId="{C5B96434-0B28-CBCD-0D98-91C8C1B4DC8B}"/>
          </ac:picMkLst>
        </pc:picChg>
        <pc:picChg chg="add mod">
          <ac:chgData name="Maksim Kravchenko" userId="9fd161b0-6243-455d-8ca2-283a5614b0d6" providerId="ADAL" clId="{1A02A0B0-CFFD-4C14-AAA3-C4A96ECE73D0}" dt="2024-07-22T21:19:59.633" v="1150" actId="1076"/>
          <ac:picMkLst>
            <pc:docMk/>
            <pc:sldMk cId="3493014340" sldId="266"/>
            <ac:picMk id="9" creationId="{3518431B-1B2A-C421-86A7-F9FE496A4807}"/>
          </ac:picMkLst>
        </pc:picChg>
      </pc:sldChg>
      <pc:sldChg chg="addSp delSp modSp new mod">
        <pc:chgData name="Maksim Kravchenko" userId="9fd161b0-6243-455d-8ca2-283a5614b0d6" providerId="ADAL" clId="{1A02A0B0-CFFD-4C14-AAA3-C4A96ECE73D0}" dt="2024-07-23T05:18:35.822" v="2103" actId="1076"/>
        <pc:sldMkLst>
          <pc:docMk/>
          <pc:sldMk cId="900750236" sldId="267"/>
        </pc:sldMkLst>
        <pc:spChg chg="mod">
          <ac:chgData name="Maksim Kravchenko" userId="9fd161b0-6243-455d-8ca2-283a5614b0d6" providerId="ADAL" clId="{1A02A0B0-CFFD-4C14-AAA3-C4A96ECE73D0}" dt="2024-07-23T04:48:47.195" v="1988" actId="1076"/>
          <ac:spMkLst>
            <pc:docMk/>
            <pc:sldMk cId="900750236" sldId="267"/>
            <ac:spMk id="2" creationId="{B19A8A30-8995-DD02-1926-4FEF91433980}"/>
          </ac:spMkLst>
        </pc:spChg>
        <pc:spChg chg="mod">
          <ac:chgData name="Maksim Kravchenko" userId="9fd161b0-6243-455d-8ca2-283a5614b0d6" providerId="ADAL" clId="{1A02A0B0-CFFD-4C14-AAA3-C4A96ECE73D0}" dt="2024-07-22T22:07:15.318" v="1201" actId="20577"/>
          <ac:spMkLst>
            <pc:docMk/>
            <pc:sldMk cId="900750236" sldId="267"/>
            <ac:spMk id="3" creationId="{0E9C4B7D-B6CB-3E3B-11CE-6F7096D0BDD4}"/>
          </ac:spMkLst>
        </pc:spChg>
        <pc:spChg chg="add mod">
          <ac:chgData name="Maksim Kravchenko" userId="9fd161b0-6243-455d-8ca2-283a5614b0d6" providerId="ADAL" clId="{1A02A0B0-CFFD-4C14-AAA3-C4A96ECE73D0}" dt="2024-07-23T05:08:43.791" v="2091" actId="404"/>
          <ac:spMkLst>
            <pc:docMk/>
            <pc:sldMk cId="900750236" sldId="267"/>
            <ac:spMk id="8" creationId="{2DDCA220-5DE8-A533-427A-08E7F7D6F9BE}"/>
          </ac:spMkLst>
        </pc:spChg>
        <pc:grpChg chg="add mod">
          <ac:chgData name="Maksim Kravchenko" userId="9fd161b0-6243-455d-8ca2-283a5614b0d6" providerId="ADAL" clId="{1A02A0B0-CFFD-4C14-AAA3-C4A96ECE73D0}" dt="2024-07-23T05:08:40.437" v="2089" actId="14100"/>
          <ac:grpSpMkLst>
            <pc:docMk/>
            <pc:sldMk cId="900750236" sldId="267"/>
            <ac:grpSpMk id="10" creationId="{0CC68109-56D1-DD01-9856-A1ED50C148FA}"/>
          </ac:grpSpMkLst>
        </pc:grpChg>
        <pc:picChg chg="add mod">
          <ac:chgData name="Maksim Kravchenko" userId="9fd161b0-6243-455d-8ca2-283a5614b0d6" providerId="ADAL" clId="{1A02A0B0-CFFD-4C14-AAA3-C4A96ECE73D0}" dt="2024-07-23T05:08:25.778" v="2086" actId="1076"/>
          <ac:picMkLst>
            <pc:docMk/>
            <pc:sldMk cId="900750236" sldId="267"/>
            <ac:picMk id="4" creationId="{2A1CA77F-88EE-20BC-BFCF-AD46E33639EB}"/>
          </ac:picMkLst>
        </pc:picChg>
        <pc:picChg chg="add mod">
          <ac:chgData name="Maksim Kravchenko" userId="9fd161b0-6243-455d-8ca2-283a5614b0d6" providerId="ADAL" clId="{1A02A0B0-CFFD-4C14-AAA3-C4A96ECE73D0}" dt="2024-07-23T05:08:27.453" v="2087" actId="1076"/>
          <ac:picMkLst>
            <pc:docMk/>
            <pc:sldMk cId="900750236" sldId="267"/>
            <ac:picMk id="5" creationId="{E1C5E4D3-B552-55E0-8982-263A12518695}"/>
          </ac:picMkLst>
        </pc:picChg>
        <pc:picChg chg="add mod">
          <ac:chgData name="Maksim Kravchenko" userId="9fd161b0-6243-455d-8ca2-283a5614b0d6" providerId="ADAL" clId="{1A02A0B0-CFFD-4C14-AAA3-C4A96ECE73D0}" dt="2024-07-23T05:08:40.437" v="2089" actId="14100"/>
          <ac:picMkLst>
            <pc:docMk/>
            <pc:sldMk cId="900750236" sldId="267"/>
            <ac:picMk id="7" creationId="{86078A01-DDB4-9AD3-2622-02695DED7049}"/>
          </ac:picMkLst>
        </pc:picChg>
        <pc:picChg chg="add del mod">
          <ac:chgData name="Maksim Kravchenko" userId="9fd161b0-6243-455d-8ca2-283a5614b0d6" providerId="ADAL" clId="{1A02A0B0-CFFD-4C14-AAA3-C4A96ECE73D0}" dt="2024-07-23T05:08:50.613" v="2095" actId="1076"/>
          <ac:picMkLst>
            <pc:docMk/>
            <pc:sldMk cId="900750236" sldId="267"/>
            <ac:picMk id="9" creationId="{47808CDF-2A3A-2C05-7A96-FA2DCCEE80BE}"/>
          </ac:picMkLst>
        </pc:picChg>
        <pc:picChg chg="add mod">
          <ac:chgData name="Maksim Kravchenko" userId="9fd161b0-6243-455d-8ca2-283a5614b0d6" providerId="ADAL" clId="{1A02A0B0-CFFD-4C14-AAA3-C4A96ECE73D0}" dt="2024-07-23T05:08:12.076" v="2079"/>
          <ac:picMkLst>
            <pc:docMk/>
            <pc:sldMk cId="900750236" sldId="267"/>
            <ac:picMk id="11" creationId="{C25766BC-0AD1-7A15-9D84-DF15F141D8C4}"/>
          </ac:picMkLst>
        </pc:picChg>
        <pc:picChg chg="add del mod">
          <ac:chgData name="Maksim Kravchenko" userId="9fd161b0-6243-455d-8ca2-283a5614b0d6" providerId="ADAL" clId="{1A02A0B0-CFFD-4C14-AAA3-C4A96ECE73D0}" dt="2024-07-23T05:18:29.217" v="2099" actId="478"/>
          <ac:picMkLst>
            <pc:docMk/>
            <pc:sldMk cId="900750236" sldId="267"/>
            <ac:picMk id="12" creationId="{A75D8027-09AF-6B04-A4AC-154157A4F76C}"/>
          </ac:picMkLst>
        </pc:picChg>
        <pc:picChg chg="add mod">
          <ac:chgData name="Maksim Kravchenko" userId="9fd161b0-6243-455d-8ca2-283a5614b0d6" providerId="ADAL" clId="{1A02A0B0-CFFD-4C14-AAA3-C4A96ECE73D0}" dt="2024-07-23T05:18:35.822" v="2103" actId="1076"/>
          <ac:picMkLst>
            <pc:docMk/>
            <pc:sldMk cId="900750236" sldId="267"/>
            <ac:picMk id="14" creationId="{F271B0B2-E712-6592-59D2-6D467190B270}"/>
          </ac:picMkLst>
        </pc:picChg>
      </pc:sldChg>
      <pc:sldChg chg="addSp delSp modSp new mod">
        <pc:chgData name="Maksim Kravchenko" userId="9fd161b0-6243-455d-8ca2-283a5614b0d6" providerId="ADAL" clId="{1A02A0B0-CFFD-4C14-AAA3-C4A96ECE73D0}" dt="2024-07-22T22:15:23.012" v="1260" actId="1076"/>
        <pc:sldMkLst>
          <pc:docMk/>
          <pc:sldMk cId="3404938748" sldId="268"/>
        </pc:sldMkLst>
        <pc:spChg chg="add del mod">
          <ac:chgData name="Maksim Kravchenko" userId="9fd161b0-6243-455d-8ca2-283a5614b0d6" providerId="ADAL" clId="{1A02A0B0-CFFD-4C14-AAA3-C4A96ECE73D0}" dt="2024-07-22T22:08:24.329" v="1208" actId="478"/>
          <ac:spMkLst>
            <pc:docMk/>
            <pc:sldMk cId="3404938748" sldId="268"/>
            <ac:spMk id="2" creationId="{00104ABA-53FB-83B3-5696-0612308838E6}"/>
          </ac:spMkLst>
        </pc:spChg>
        <pc:spChg chg="mod">
          <ac:chgData name="Maksim Kravchenko" userId="9fd161b0-6243-455d-8ca2-283a5614b0d6" providerId="ADAL" clId="{1A02A0B0-CFFD-4C14-AAA3-C4A96ECE73D0}" dt="2024-07-22T22:07:20.218" v="1202"/>
          <ac:spMkLst>
            <pc:docMk/>
            <pc:sldMk cId="3404938748" sldId="268"/>
            <ac:spMk id="3" creationId="{776618B7-91B0-69A1-22FD-57364981332F}"/>
          </ac:spMkLst>
        </pc:spChg>
        <pc:spChg chg="add mod">
          <ac:chgData name="Maksim Kravchenko" userId="9fd161b0-6243-455d-8ca2-283a5614b0d6" providerId="ADAL" clId="{1A02A0B0-CFFD-4C14-AAA3-C4A96ECE73D0}" dt="2024-07-22T22:08:22.059" v="1206"/>
          <ac:spMkLst>
            <pc:docMk/>
            <pc:sldMk cId="3404938748" sldId="268"/>
            <ac:spMk id="4" creationId="{E738EBBD-805A-C0B3-5F6C-0B637DC8B1B8}"/>
          </ac:spMkLst>
        </pc:spChg>
        <pc:spChg chg="add mod">
          <ac:chgData name="Maksim Kravchenko" userId="9fd161b0-6243-455d-8ca2-283a5614b0d6" providerId="ADAL" clId="{1A02A0B0-CFFD-4C14-AAA3-C4A96ECE73D0}" dt="2024-07-22T22:15:23.012" v="1260" actId="1076"/>
          <ac:spMkLst>
            <pc:docMk/>
            <pc:sldMk cId="3404938748" sldId="268"/>
            <ac:spMk id="9" creationId="{44531018-48D8-7695-EA3A-B93C2E56CB64}"/>
          </ac:spMkLst>
        </pc:spChg>
        <pc:spChg chg="add mod">
          <ac:chgData name="Maksim Kravchenko" userId="9fd161b0-6243-455d-8ca2-283a5614b0d6" providerId="ADAL" clId="{1A02A0B0-CFFD-4C14-AAA3-C4A96ECE73D0}" dt="2024-07-22T22:08:24.761" v="1209"/>
          <ac:spMkLst>
            <pc:docMk/>
            <pc:sldMk cId="3404938748" sldId="268"/>
            <ac:spMk id="14" creationId="{84055B90-B345-ACA2-26E1-D0AE6AA3E8D4}"/>
          </ac:spMkLst>
        </pc:spChg>
        <pc:spChg chg="mod">
          <ac:chgData name="Maksim Kravchenko" userId="9fd161b0-6243-455d-8ca2-283a5614b0d6" providerId="ADAL" clId="{1A02A0B0-CFFD-4C14-AAA3-C4A96ECE73D0}" dt="2024-07-22T22:14:37.571" v="1242" actId="164"/>
          <ac:spMkLst>
            <pc:docMk/>
            <pc:sldMk cId="3404938748" sldId="268"/>
            <ac:spMk id="18" creationId="{2CA286BD-4857-A9E9-480B-23AF1C87C70A}"/>
          </ac:spMkLst>
        </pc:spChg>
        <pc:spChg chg="add mod">
          <ac:chgData name="Maksim Kravchenko" userId="9fd161b0-6243-455d-8ca2-283a5614b0d6" providerId="ADAL" clId="{1A02A0B0-CFFD-4C14-AAA3-C4A96ECE73D0}" dt="2024-07-22T22:14:37.571" v="1242" actId="164"/>
          <ac:spMkLst>
            <pc:docMk/>
            <pc:sldMk cId="3404938748" sldId="268"/>
            <ac:spMk id="20" creationId="{8FE434A7-CBDA-5F6D-C349-06644AB8A9A1}"/>
          </ac:spMkLst>
        </pc:spChg>
        <pc:spChg chg="add mod">
          <ac:chgData name="Maksim Kravchenko" userId="9fd161b0-6243-455d-8ca2-283a5614b0d6" providerId="ADAL" clId="{1A02A0B0-CFFD-4C14-AAA3-C4A96ECE73D0}" dt="2024-07-22T22:14:37.571" v="1242" actId="164"/>
          <ac:spMkLst>
            <pc:docMk/>
            <pc:sldMk cId="3404938748" sldId="268"/>
            <ac:spMk id="21" creationId="{E0BAD845-1D4C-46EF-8AED-036EBECA52E0}"/>
          </ac:spMkLst>
        </pc:spChg>
        <pc:spChg chg="mod">
          <ac:chgData name="Maksim Kravchenko" userId="9fd161b0-6243-455d-8ca2-283a5614b0d6" providerId="ADAL" clId="{1A02A0B0-CFFD-4C14-AAA3-C4A96ECE73D0}" dt="2024-07-22T22:15:00.451" v="1253" actId="1076"/>
          <ac:spMkLst>
            <pc:docMk/>
            <pc:sldMk cId="3404938748" sldId="268"/>
            <ac:spMk id="28" creationId="{81DCC252-A299-5474-8445-24FB5D16626A}"/>
          </ac:spMkLst>
        </pc:spChg>
        <pc:spChg chg="mod">
          <ac:chgData name="Maksim Kravchenko" userId="9fd161b0-6243-455d-8ca2-283a5614b0d6" providerId="ADAL" clId="{1A02A0B0-CFFD-4C14-AAA3-C4A96ECE73D0}" dt="2024-07-22T22:15:06.525" v="1256" actId="404"/>
          <ac:spMkLst>
            <pc:docMk/>
            <pc:sldMk cId="3404938748" sldId="268"/>
            <ac:spMk id="29" creationId="{D13770E1-23CD-B555-8198-A9769FD0D47F}"/>
          </ac:spMkLst>
        </pc:spChg>
        <pc:spChg chg="mod">
          <ac:chgData name="Maksim Kravchenko" userId="9fd161b0-6243-455d-8ca2-283a5614b0d6" providerId="ADAL" clId="{1A02A0B0-CFFD-4C14-AAA3-C4A96ECE73D0}" dt="2024-07-22T22:15:14.320" v="1259" actId="255"/>
          <ac:spMkLst>
            <pc:docMk/>
            <pc:sldMk cId="3404938748" sldId="268"/>
            <ac:spMk id="31" creationId="{F8C06C26-BE78-61C7-4354-7EC76F42231A}"/>
          </ac:spMkLst>
        </pc:spChg>
        <pc:grpChg chg="add mod">
          <ac:chgData name="Maksim Kravchenko" userId="9fd161b0-6243-455d-8ca2-283a5614b0d6" providerId="ADAL" clId="{1A02A0B0-CFFD-4C14-AAA3-C4A96ECE73D0}" dt="2024-07-22T22:14:37.571" v="1242" actId="164"/>
          <ac:grpSpMkLst>
            <pc:docMk/>
            <pc:sldMk cId="3404938748" sldId="268"/>
            <ac:grpSpMk id="17" creationId="{2EBEEED6-43DF-E325-0815-CBA52806A780}"/>
          </ac:grpSpMkLst>
        </pc:grpChg>
        <pc:grpChg chg="add mod">
          <ac:chgData name="Maksim Kravchenko" userId="9fd161b0-6243-455d-8ca2-283a5614b0d6" providerId="ADAL" clId="{1A02A0B0-CFFD-4C14-AAA3-C4A96ECE73D0}" dt="2024-07-22T22:14:37.571" v="1242" actId="164"/>
          <ac:grpSpMkLst>
            <pc:docMk/>
            <pc:sldMk cId="3404938748" sldId="268"/>
            <ac:grpSpMk id="24" creationId="{B0FC4B97-7560-7CD0-A0B6-AF0F545CC3CC}"/>
          </ac:grpSpMkLst>
        </pc:grpChg>
        <pc:grpChg chg="add mod">
          <ac:chgData name="Maksim Kravchenko" userId="9fd161b0-6243-455d-8ca2-283a5614b0d6" providerId="ADAL" clId="{1A02A0B0-CFFD-4C14-AAA3-C4A96ECE73D0}" dt="2024-07-22T22:15:00.451" v="1253" actId="1076"/>
          <ac:grpSpMkLst>
            <pc:docMk/>
            <pc:sldMk cId="3404938748" sldId="268"/>
            <ac:grpSpMk id="25" creationId="{AB88235B-FE57-A919-0534-2DFA9B98A6CE}"/>
          </ac:grpSpMkLst>
        </pc:grpChg>
        <pc:grpChg chg="mod">
          <ac:chgData name="Maksim Kravchenko" userId="9fd161b0-6243-455d-8ca2-283a5614b0d6" providerId="ADAL" clId="{1A02A0B0-CFFD-4C14-AAA3-C4A96ECE73D0}" dt="2024-07-22T22:15:00.451" v="1253" actId="1076"/>
          <ac:grpSpMkLst>
            <pc:docMk/>
            <pc:sldMk cId="3404938748" sldId="268"/>
            <ac:grpSpMk id="27" creationId="{5B4D9D8A-AE98-8738-3A77-A2738D850E24}"/>
          </ac:grpSpMkLst>
        </pc:grpChg>
        <pc:picChg chg="add mod">
          <ac:chgData name="Maksim Kravchenko" userId="9fd161b0-6243-455d-8ca2-283a5614b0d6" providerId="ADAL" clId="{1A02A0B0-CFFD-4C14-AAA3-C4A96ECE73D0}" dt="2024-07-22T22:07:23.958" v="1203"/>
          <ac:picMkLst>
            <pc:docMk/>
            <pc:sldMk cId="3404938748" sldId="268"/>
            <ac:picMk id="5" creationId="{5B9DC233-EF7B-4A76-4575-A42CA41355F0}"/>
          </ac:picMkLst>
        </pc:picChg>
        <pc:picChg chg="add mod">
          <ac:chgData name="Maksim Kravchenko" userId="9fd161b0-6243-455d-8ca2-283a5614b0d6" providerId="ADAL" clId="{1A02A0B0-CFFD-4C14-AAA3-C4A96ECE73D0}" dt="2024-07-22T22:07:23.958" v="1203"/>
          <ac:picMkLst>
            <pc:docMk/>
            <pc:sldMk cId="3404938748" sldId="268"/>
            <ac:picMk id="6" creationId="{D4492744-8006-E535-BCDE-805819B92469}"/>
          </ac:picMkLst>
        </pc:picChg>
        <pc:picChg chg="add mod">
          <ac:chgData name="Maksim Kravchenko" userId="9fd161b0-6243-455d-8ca2-283a5614b0d6" providerId="ADAL" clId="{1A02A0B0-CFFD-4C14-AAA3-C4A96ECE73D0}" dt="2024-07-22T22:07:23.958" v="1203"/>
          <ac:picMkLst>
            <pc:docMk/>
            <pc:sldMk cId="3404938748" sldId="268"/>
            <ac:picMk id="7" creationId="{0F57E3EC-137C-B8FC-AEE1-FE7162F9B9A3}"/>
          </ac:picMkLst>
        </pc:picChg>
        <pc:picChg chg="add mod">
          <ac:chgData name="Maksim Kravchenko" userId="9fd161b0-6243-455d-8ca2-283a5614b0d6" providerId="ADAL" clId="{1A02A0B0-CFFD-4C14-AAA3-C4A96ECE73D0}" dt="2024-07-22T22:14:41.830" v="1248" actId="1076"/>
          <ac:picMkLst>
            <pc:docMk/>
            <pc:sldMk cId="3404938748" sldId="268"/>
            <ac:picMk id="10" creationId="{FF0354A2-3D80-C534-022F-2F6527FF43E1}"/>
          </ac:picMkLst>
        </pc:picChg>
        <pc:picChg chg="add mod">
          <ac:chgData name="Maksim Kravchenko" userId="9fd161b0-6243-455d-8ca2-283a5614b0d6" providerId="ADAL" clId="{1A02A0B0-CFFD-4C14-AAA3-C4A96ECE73D0}" dt="2024-07-22T22:13:52.319" v="1227" actId="1076"/>
          <ac:picMkLst>
            <pc:docMk/>
            <pc:sldMk cId="3404938748" sldId="268"/>
            <ac:picMk id="11" creationId="{431496F3-B98F-906D-BDE1-F4CCA92672C0}"/>
          </ac:picMkLst>
        </pc:picChg>
        <pc:picChg chg="add mod">
          <ac:chgData name="Maksim Kravchenko" userId="9fd161b0-6243-455d-8ca2-283a5614b0d6" providerId="ADAL" clId="{1A02A0B0-CFFD-4C14-AAA3-C4A96ECE73D0}" dt="2024-07-22T22:13:40.434" v="1226"/>
          <ac:picMkLst>
            <pc:docMk/>
            <pc:sldMk cId="3404938748" sldId="268"/>
            <ac:picMk id="15" creationId="{66C37B12-8493-00E8-41F7-E85E509AACDF}"/>
          </ac:picMkLst>
        </pc:picChg>
        <pc:picChg chg="add del mod">
          <ac:chgData name="Maksim Kravchenko" userId="9fd161b0-6243-455d-8ca2-283a5614b0d6" providerId="ADAL" clId="{1A02A0B0-CFFD-4C14-AAA3-C4A96ECE73D0}" dt="2024-07-22T22:14:41.626" v="1247" actId="478"/>
          <ac:picMkLst>
            <pc:docMk/>
            <pc:sldMk cId="3404938748" sldId="268"/>
            <ac:picMk id="16" creationId="{0BF29B65-E94A-FF00-38F9-FC860BA2D729}"/>
          </ac:picMkLst>
        </pc:picChg>
        <pc:picChg chg="mod">
          <ac:chgData name="Maksim Kravchenko" userId="9fd161b0-6243-455d-8ca2-283a5614b0d6" providerId="ADAL" clId="{1A02A0B0-CFFD-4C14-AAA3-C4A96ECE73D0}" dt="2024-07-22T22:15:00.451" v="1253" actId="1076"/>
          <ac:picMkLst>
            <pc:docMk/>
            <pc:sldMk cId="3404938748" sldId="268"/>
            <ac:picMk id="26" creationId="{BEC363F6-96D3-E010-DB61-AF7894113C05}"/>
          </ac:picMkLst>
        </pc:picChg>
        <pc:cxnChg chg="add mod">
          <ac:chgData name="Maksim Kravchenko" userId="9fd161b0-6243-455d-8ca2-283a5614b0d6" providerId="ADAL" clId="{1A02A0B0-CFFD-4C14-AAA3-C4A96ECE73D0}" dt="2024-07-22T22:07:23.958" v="1203"/>
          <ac:cxnSpMkLst>
            <pc:docMk/>
            <pc:sldMk cId="3404938748" sldId="268"/>
            <ac:cxnSpMk id="8" creationId="{CE79D263-6066-7C33-36C5-6232996C45B8}"/>
          </ac:cxnSpMkLst>
        </pc:cxnChg>
        <pc:cxnChg chg="add mod">
          <ac:chgData name="Maksim Kravchenko" userId="9fd161b0-6243-455d-8ca2-283a5614b0d6" providerId="ADAL" clId="{1A02A0B0-CFFD-4C14-AAA3-C4A96ECE73D0}" dt="2024-07-22T22:08:24.761" v="1209"/>
          <ac:cxnSpMkLst>
            <pc:docMk/>
            <pc:sldMk cId="3404938748" sldId="268"/>
            <ac:cxnSpMk id="12" creationId="{363EAC5F-2738-2C0E-C29A-6EA9B6EC309E}"/>
          </ac:cxnSpMkLst>
        </pc:cxnChg>
        <pc:cxnChg chg="add mod">
          <ac:chgData name="Maksim Kravchenko" userId="9fd161b0-6243-455d-8ca2-283a5614b0d6" providerId="ADAL" clId="{1A02A0B0-CFFD-4C14-AAA3-C4A96ECE73D0}" dt="2024-07-22T22:08:24.761" v="1209"/>
          <ac:cxnSpMkLst>
            <pc:docMk/>
            <pc:sldMk cId="3404938748" sldId="268"/>
            <ac:cxnSpMk id="13" creationId="{56AB8DBC-59FA-FE36-8DE5-DCDBF69BFD92}"/>
          </ac:cxnSpMkLst>
        </pc:cxnChg>
        <pc:cxnChg chg="mod">
          <ac:chgData name="Maksim Kravchenko" userId="9fd161b0-6243-455d-8ca2-283a5614b0d6" providerId="ADAL" clId="{1A02A0B0-CFFD-4C14-AAA3-C4A96ECE73D0}" dt="2024-07-22T22:14:37.571" v="1242" actId="164"/>
          <ac:cxnSpMkLst>
            <pc:docMk/>
            <pc:sldMk cId="3404938748" sldId="268"/>
            <ac:cxnSpMk id="19" creationId="{6A950CAC-E4BA-6AFA-AF87-0D5FF362A7A9}"/>
          </ac:cxnSpMkLst>
        </pc:cxnChg>
        <pc:cxnChg chg="add mod">
          <ac:chgData name="Maksim Kravchenko" userId="9fd161b0-6243-455d-8ca2-283a5614b0d6" providerId="ADAL" clId="{1A02A0B0-CFFD-4C14-AAA3-C4A96ECE73D0}" dt="2024-07-22T22:14:37.571" v="1242" actId="164"/>
          <ac:cxnSpMkLst>
            <pc:docMk/>
            <pc:sldMk cId="3404938748" sldId="268"/>
            <ac:cxnSpMk id="22" creationId="{EA78A4FE-6521-DF8A-3BE7-FCB7F86576B2}"/>
          </ac:cxnSpMkLst>
        </pc:cxnChg>
        <pc:cxnChg chg="mod">
          <ac:chgData name="Maksim Kravchenko" userId="9fd161b0-6243-455d-8ca2-283a5614b0d6" providerId="ADAL" clId="{1A02A0B0-CFFD-4C14-AAA3-C4A96ECE73D0}" dt="2024-07-22T22:15:00.451" v="1253" actId="1076"/>
          <ac:cxnSpMkLst>
            <pc:docMk/>
            <pc:sldMk cId="3404938748" sldId="268"/>
            <ac:cxnSpMk id="30" creationId="{67F0ED48-04ED-E1BA-EAD4-7B8478C0A784}"/>
          </ac:cxnSpMkLst>
        </pc:cxnChg>
        <pc:cxnChg chg="mod">
          <ac:chgData name="Maksim Kravchenko" userId="9fd161b0-6243-455d-8ca2-283a5614b0d6" providerId="ADAL" clId="{1A02A0B0-CFFD-4C14-AAA3-C4A96ECE73D0}" dt="2024-07-22T22:15:00.451" v="1253" actId="1076"/>
          <ac:cxnSpMkLst>
            <pc:docMk/>
            <pc:sldMk cId="3404938748" sldId="268"/>
            <ac:cxnSpMk id="32" creationId="{7B48DC03-F14D-41CB-1EF9-9ECBA66C6C65}"/>
          </ac:cxnSpMkLst>
        </pc:cxnChg>
      </pc:sldChg>
      <pc:sldChg chg="addSp delSp modSp new mod">
        <pc:chgData name="Maksim Kravchenko" userId="9fd161b0-6243-455d-8ca2-283a5614b0d6" providerId="ADAL" clId="{1A02A0B0-CFFD-4C14-AAA3-C4A96ECE73D0}" dt="2024-07-23T05:04:22.535" v="2061" actId="1076"/>
        <pc:sldMkLst>
          <pc:docMk/>
          <pc:sldMk cId="1932917991" sldId="269"/>
        </pc:sldMkLst>
        <pc:spChg chg="del">
          <ac:chgData name="Maksim Kravchenko" userId="9fd161b0-6243-455d-8ca2-283a5614b0d6" providerId="ADAL" clId="{1A02A0B0-CFFD-4C14-AAA3-C4A96ECE73D0}" dt="2024-07-22T22:17:33.677" v="1261" actId="478"/>
          <ac:spMkLst>
            <pc:docMk/>
            <pc:sldMk cId="1932917991" sldId="269"/>
            <ac:spMk id="2" creationId="{7F4F5FBC-6500-6954-3FB1-54782BC9EC54}"/>
          </ac:spMkLst>
        </pc:spChg>
        <pc:spChg chg="mod">
          <ac:chgData name="Maksim Kravchenko" userId="9fd161b0-6243-455d-8ca2-283a5614b0d6" providerId="ADAL" clId="{1A02A0B0-CFFD-4C14-AAA3-C4A96ECE73D0}" dt="2024-07-22T22:18:51.066" v="1319" actId="20577"/>
          <ac:spMkLst>
            <pc:docMk/>
            <pc:sldMk cId="1932917991" sldId="269"/>
            <ac:spMk id="3" creationId="{2FF26F79-333C-5528-A52B-3DB365D431D5}"/>
          </ac:spMkLst>
        </pc:spChg>
        <pc:spChg chg="add mod">
          <ac:chgData name="Maksim Kravchenko" userId="9fd161b0-6243-455d-8ca2-283a5614b0d6" providerId="ADAL" clId="{1A02A0B0-CFFD-4C14-AAA3-C4A96ECE73D0}" dt="2024-07-23T05:04:16.198" v="2059" actId="1076"/>
          <ac:spMkLst>
            <pc:docMk/>
            <pc:sldMk cId="1932917991" sldId="269"/>
            <ac:spMk id="4" creationId="{46307775-FD28-78B6-E046-021FA86187C5}"/>
          </ac:spMkLst>
        </pc:spChg>
        <pc:spChg chg="add mod">
          <ac:chgData name="Maksim Kravchenko" userId="9fd161b0-6243-455d-8ca2-283a5614b0d6" providerId="ADAL" clId="{1A02A0B0-CFFD-4C14-AAA3-C4A96ECE73D0}" dt="2024-07-23T05:04:22.535" v="2061" actId="1076"/>
          <ac:spMkLst>
            <pc:docMk/>
            <pc:sldMk cId="1932917991" sldId="269"/>
            <ac:spMk id="8" creationId="{2EBDDA07-CFF1-D080-9D45-49FFE77FA752}"/>
          </ac:spMkLst>
        </pc:spChg>
        <pc:picChg chg="add del mod">
          <ac:chgData name="Maksim Kravchenko" userId="9fd161b0-6243-455d-8ca2-283a5614b0d6" providerId="ADAL" clId="{1A02A0B0-CFFD-4C14-AAA3-C4A96ECE73D0}" dt="2024-07-23T05:03:39.128" v="2045" actId="478"/>
          <ac:picMkLst>
            <pc:docMk/>
            <pc:sldMk cId="1932917991" sldId="269"/>
            <ac:picMk id="5" creationId="{33B24B11-294D-C00E-8DDE-E5760DE8677E}"/>
          </ac:picMkLst>
        </pc:picChg>
        <pc:picChg chg="add mod">
          <ac:chgData name="Maksim Kravchenko" userId="9fd161b0-6243-455d-8ca2-283a5614b0d6" providerId="ADAL" clId="{1A02A0B0-CFFD-4C14-AAA3-C4A96ECE73D0}" dt="2024-07-23T05:04:16.198" v="2059" actId="1076"/>
          <ac:picMkLst>
            <pc:docMk/>
            <pc:sldMk cId="1932917991" sldId="269"/>
            <ac:picMk id="6" creationId="{5FD7286F-1B13-EAED-7E35-7F0225FF9A4B}"/>
          </ac:picMkLst>
        </pc:picChg>
        <pc:picChg chg="add mod">
          <ac:chgData name="Maksim Kravchenko" userId="9fd161b0-6243-455d-8ca2-283a5614b0d6" providerId="ADAL" clId="{1A02A0B0-CFFD-4C14-AAA3-C4A96ECE73D0}" dt="2024-07-23T05:04:19.234" v="2060" actId="1076"/>
          <ac:picMkLst>
            <pc:docMk/>
            <pc:sldMk cId="1932917991" sldId="269"/>
            <ac:picMk id="7" creationId="{877F650E-5DA3-A793-ABC6-A409676D4C5B}"/>
          </ac:picMkLst>
        </pc:picChg>
        <pc:picChg chg="add mod">
          <ac:chgData name="Maksim Kravchenko" userId="9fd161b0-6243-455d-8ca2-283a5614b0d6" providerId="ADAL" clId="{1A02A0B0-CFFD-4C14-AAA3-C4A96ECE73D0}" dt="2024-07-23T05:03:44.263" v="2048" actId="1076"/>
          <ac:picMkLst>
            <pc:docMk/>
            <pc:sldMk cId="1932917991" sldId="269"/>
            <ac:picMk id="11" creationId="{152537DB-C407-65F5-1645-D09C0D3253DD}"/>
          </ac:picMkLst>
        </pc:picChg>
      </pc:sldChg>
      <pc:sldChg chg="addSp delSp modSp new del mod ord">
        <pc:chgData name="Maksim Kravchenko" userId="9fd161b0-6243-455d-8ca2-283a5614b0d6" providerId="ADAL" clId="{1A02A0B0-CFFD-4C14-AAA3-C4A96ECE73D0}" dt="2024-07-23T04:50:48.279" v="2003" actId="47"/>
        <pc:sldMkLst>
          <pc:docMk/>
          <pc:sldMk cId="2361557711" sldId="270"/>
        </pc:sldMkLst>
        <pc:spChg chg="del">
          <ac:chgData name="Maksim Kravchenko" userId="9fd161b0-6243-455d-8ca2-283a5614b0d6" providerId="ADAL" clId="{1A02A0B0-CFFD-4C14-AAA3-C4A96ECE73D0}" dt="2024-07-23T04:50:22.692" v="1993"/>
          <ac:spMkLst>
            <pc:docMk/>
            <pc:sldMk cId="2361557711" sldId="270"/>
            <ac:spMk id="2" creationId="{E5FAA6E1-3352-A18C-CD7E-FA34DB9484D2}"/>
          </ac:spMkLst>
        </pc:spChg>
        <pc:spChg chg="mod">
          <ac:chgData name="Maksim Kravchenko" userId="9fd161b0-6243-455d-8ca2-283a5614b0d6" providerId="ADAL" clId="{1A02A0B0-CFFD-4C14-AAA3-C4A96ECE73D0}" dt="2024-07-22T22:08:40.259" v="1223" actId="20577"/>
          <ac:spMkLst>
            <pc:docMk/>
            <pc:sldMk cId="2361557711" sldId="270"/>
            <ac:spMk id="3" creationId="{024D6BC8-8EDE-D369-D0BB-5A03993FCE79}"/>
          </ac:spMkLst>
        </pc:spChg>
        <pc:picChg chg="add mod">
          <ac:chgData name="Maksim Kravchenko" userId="9fd161b0-6243-455d-8ca2-283a5614b0d6" providerId="ADAL" clId="{1A02A0B0-CFFD-4C14-AAA3-C4A96ECE73D0}" dt="2024-07-23T04:50:24.643" v="1996" actId="1076"/>
          <ac:picMkLst>
            <pc:docMk/>
            <pc:sldMk cId="2361557711" sldId="270"/>
            <ac:picMk id="6" creationId="{5A08E9D2-03C1-8A57-8CB7-013837D42546}"/>
          </ac:picMkLst>
        </pc:picChg>
      </pc:sldChg>
      <pc:sldChg chg="addSp delSp modSp new mod">
        <pc:chgData name="Maksim Kravchenko" userId="9fd161b0-6243-455d-8ca2-283a5614b0d6" providerId="ADAL" clId="{1A02A0B0-CFFD-4C14-AAA3-C4A96ECE73D0}" dt="2024-07-22T22:18:41.394" v="1310" actId="20577"/>
        <pc:sldMkLst>
          <pc:docMk/>
          <pc:sldMk cId="754443626" sldId="271"/>
        </pc:sldMkLst>
        <pc:spChg chg="del">
          <ac:chgData name="Maksim Kravchenko" userId="9fd161b0-6243-455d-8ca2-283a5614b0d6" providerId="ADAL" clId="{1A02A0B0-CFFD-4C14-AAA3-C4A96ECE73D0}" dt="2024-07-22T22:18:36.597" v="1293" actId="478"/>
          <ac:spMkLst>
            <pc:docMk/>
            <pc:sldMk cId="754443626" sldId="271"/>
            <ac:spMk id="2" creationId="{2394BE12-AE7F-2766-CCE8-E4AFE024BA9B}"/>
          </ac:spMkLst>
        </pc:spChg>
        <pc:spChg chg="mod">
          <ac:chgData name="Maksim Kravchenko" userId="9fd161b0-6243-455d-8ca2-283a5614b0d6" providerId="ADAL" clId="{1A02A0B0-CFFD-4C14-AAA3-C4A96ECE73D0}" dt="2024-07-22T22:18:41.394" v="1310" actId="20577"/>
          <ac:spMkLst>
            <pc:docMk/>
            <pc:sldMk cId="754443626" sldId="271"/>
            <ac:spMk id="3" creationId="{57FA0022-88FD-22CC-F32D-CEAF6E044819}"/>
          </ac:spMkLst>
        </pc:spChg>
        <pc:picChg chg="add mod">
          <ac:chgData name="Maksim Kravchenko" userId="9fd161b0-6243-455d-8ca2-283a5614b0d6" providerId="ADAL" clId="{1A02A0B0-CFFD-4C14-AAA3-C4A96ECE73D0}" dt="2024-07-22T22:18:36.979" v="1294"/>
          <ac:picMkLst>
            <pc:docMk/>
            <pc:sldMk cId="754443626" sldId="271"/>
            <ac:picMk id="4" creationId="{B6684675-AD75-E360-0AFC-0F5AC0185DC1}"/>
          </ac:picMkLst>
        </pc:picChg>
        <pc:picChg chg="add mod">
          <ac:chgData name="Maksim Kravchenko" userId="9fd161b0-6243-455d-8ca2-283a5614b0d6" providerId="ADAL" clId="{1A02A0B0-CFFD-4C14-AAA3-C4A96ECE73D0}" dt="2024-07-22T22:18:36.979" v="1294"/>
          <ac:picMkLst>
            <pc:docMk/>
            <pc:sldMk cId="754443626" sldId="271"/>
            <ac:picMk id="5" creationId="{0CE5F003-61C3-41B1-0C01-47FB95510373}"/>
          </ac:picMkLst>
        </pc:picChg>
        <pc:picChg chg="add mod">
          <ac:chgData name="Maksim Kravchenko" userId="9fd161b0-6243-455d-8ca2-283a5614b0d6" providerId="ADAL" clId="{1A02A0B0-CFFD-4C14-AAA3-C4A96ECE73D0}" dt="2024-07-22T22:18:36.979" v="1294"/>
          <ac:picMkLst>
            <pc:docMk/>
            <pc:sldMk cId="754443626" sldId="271"/>
            <ac:picMk id="6" creationId="{7702E134-B076-F936-0C13-3E88BFC78DB8}"/>
          </ac:picMkLst>
        </pc:picChg>
        <pc:picChg chg="add mod">
          <ac:chgData name="Maksim Kravchenko" userId="9fd161b0-6243-455d-8ca2-283a5614b0d6" providerId="ADAL" clId="{1A02A0B0-CFFD-4C14-AAA3-C4A96ECE73D0}" dt="2024-07-22T22:18:36.979" v="1294"/>
          <ac:picMkLst>
            <pc:docMk/>
            <pc:sldMk cId="754443626" sldId="271"/>
            <ac:picMk id="7" creationId="{A1B4E7D4-87B4-F48D-C4D1-982E56E9CF58}"/>
          </ac:picMkLst>
        </pc:picChg>
        <pc:picChg chg="add mod">
          <ac:chgData name="Maksim Kravchenko" userId="9fd161b0-6243-455d-8ca2-283a5614b0d6" providerId="ADAL" clId="{1A02A0B0-CFFD-4C14-AAA3-C4A96ECE73D0}" dt="2024-07-22T22:18:36.979" v="1294"/>
          <ac:picMkLst>
            <pc:docMk/>
            <pc:sldMk cId="754443626" sldId="271"/>
            <ac:picMk id="8" creationId="{CEE8F30E-A3C8-8F59-2E17-7BDDB21B0F5A}"/>
          </ac:picMkLst>
        </pc:picChg>
      </pc:sldChg>
      <pc:sldChg chg="addSp delSp modSp new mod modAnim">
        <pc:chgData name="Maksim Kravchenko" userId="9fd161b0-6243-455d-8ca2-283a5614b0d6" providerId="ADAL" clId="{1A02A0B0-CFFD-4C14-AAA3-C4A96ECE73D0}" dt="2024-07-23T04:59:22.390" v="2044" actId="20577"/>
        <pc:sldMkLst>
          <pc:docMk/>
          <pc:sldMk cId="2904418219" sldId="272"/>
        </pc:sldMkLst>
        <pc:spChg chg="del">
          <ac:chgData name="Maksim Kravchenko" userId="9fd161b0-6243-455d-8ca2-283a5614b0d6" providerId="ADAL" clId="{1A02A0B0-CFFD-4C14-AAA3-C4A96ECE73D0}" dt="2024-07-22T22:20:05.549" v="1321" actId="478"/>
          <ac:spMkLst>
            <pc:docMk/>
            <pc:sldMk cId="2904418219" sldId="272"/>
            <ac:spMk id="2" creationId="{B7B5B2AF-24F3-41CD-1761-5077F5546F6A}"/>
          </ac:spMkLst>
        </pc:spChg>
        <pc:spChg chg="mod">
          <ac:chgData name="Maksim Kravchenko" userId="9fd161b0-6243-455d-8ca2-283a5614b0d6" providerId="ADAL" clId="{1A02A0B0-CFFD-4C14-AAA3-C4A96ECE73D0}" dt="2024-07-23T04:59:22.390" v="2044" actId="20577"/>
          <ac:spMkLst>
            <pc:docMk/>
            <pc:sldMk cId="2904418219" sldId="272"/>
            <ac:spMk id="3" creationId="{8B1A9D24-9AC5-8853-ADBE-0C9DF9DDA309}"/>
          </ac:spMkLst>
        </pc:spChg>
        <pc:spChg chg="add mod">
          <ac:chgData name="Maksim Kravchenko" userId="9fd161b0-6243-455d-8ca2-283a5614b0d6" providerId="ADAL" clId="{1A02A0B0-CFFD-4C14-AAA3-C4A96ECE73D0}" dt="2024-07-22T22:20:05.886" v="1322"/>
          <ac:spMkLst>
            <pc:docMk/>
            <pc:sldMk cId="2904418219" sldId="272"/>
            <ac:spMk id="4" creationId="{88EAE5AC-D2D0-E8BE-956B-0DD8ADD947FD}"/>
          </ac:spMkLst>
        </pc:spChg>
        <pc:spChg chg="add mod">
          <ac:chgData name="Maksim Kravchenko" userId="9fd161b0-6243-455d-8ca2-283a5614b0d6" providerId="ADAL" clId="{1A02A0B0-CFFD-4C14-AAA3-C4A96ECE73D0}" dt="2024-07-22T22:20:05.886" v="1322"/>
          <ac:spMkLst>
            <pc:docMk/>
            <pc:sldMk cId="2904418219" sldId="272"/>
            <ac:spMk id="6" creationId="{DEF24AC6-4AC4-911C-6065-D55FDA7ED1D4}"/>
          </ac:spMkLst>
        </pc:spChg>
        <pc:spChg chg="add mod">
          <ac:chgData name="Maksim Kravchenko" userId="9fd161b0-6243-455d-8ca2-283a5614b0d6" providerId="ADAL" clId="{1A02A0B0-CFFD-4C14-AAA3-C4A96ECE73D0}" dt="2024-07-23T04:59:02.120" v="2036" actId="164"/>
          <ac:spMkLst>
            <pc:docMk/>
            <pc:sldMk cId="2904418219" sldId="272"/>
            <ac:spMk id="8" creationId="{9A2827D7-6ED9-E2A6-4E10-A8E536FCF3C1}"/>
          </ac:spMkLst>
        </pc:spChg>
        <pc:grpChg chg="add mod">
          <ac:chgData name="Maksim Kravchenko" userId="9fd161b0-6243-455d-8ca2-283a5614b0d6" providerId="ADAL" clId="{1A02A0B0-CFFD-4C14-AAA3-C4A96ECE73D0}" dt="2024-07-23T04:59:02.120" v="2036" actId="164"/>
          <ac:grpSpMkLst>
            <pc:docMk/>
            <pc:sldMk cId="2904418219" sldId="272"/>
            <ac:grpSpMk id="10" creationId="{6C6F3820-BDE6-83F8-CF80-55481976B51E}"/>
          </ac:grpSpMkLst>
        </pc:grpChg>
        <pc:picChg chg="add mod">
          <ac:chgData name="Maksim Kravchenko" userId="9fd161b0-6243-455d-8ca2-283a5614b0d6" providerId="ADAL" clId="{1A02A0B0-CFFD-4C14-AAA3-C4A96ECE73D0}" dt="2024-07-22T22:20:05.886" v="1322"/>
          <ac:picMkLst>
            <pc:docMk/>
            <pc:sldMk cId="2904418219" sldId="272"/>
            <ac:picMk id="5" creationId="{233A7DF9-F386-1859-5F6D-637CA920B515}"/>
          </ac:picMkLst>
        </pc:picChg>
        <pc:picChg chg="add mod">
          <ac:chgData name="Maksim Kravchenko" userId="9fd161b0-6243-455d-8ca2-283a5614b0d6" providerId="ADAL" clId="{1A02A0B0-CFFD-4C14-AAA3-C4A96ECE73D0}" dt="2024-07-23T04:59:02.120" v="2036" actId="164"/>
          <ac:picMkLst>
            <pc:docMk/>
            <pc:sldMk cId="2904418219" sldId="272"/>
            <ac:picMk id="7" creationId="{3D2788B4-E738-D0A8-B7A7-DB07AC7A8BF2}"/>
          </ac:picMkLst>
        </pc:picChg>
      </pc:sldChg>
      <pc:sldChg chg="addSp delSp modSp new mod">
        <pc:chgData name="Maksim Kravchenko" userId="9fd161b0-6243-455d-8ca2-283a5614b0d6" providerId="ADAL" clId="{1A02A0B0-CFFD-4C14-AAA3-C4A96ECE73D0}" dt="2024-07-23T17:12:15.618" v="3836" actId="1076"/>
        <pc:sldMkLst>
          <pc:docMk/>
          <pc:sldMk cId="3884676994" sldId="273"/>
        </pc:sldMkLst>
        <pc:spChg chg="del">
          <ac:chgData name="Maksim Kravchenko" userId="9fd161b0-6243-455d-8ca2-283a5614b0d6" providerId="ADAL" clId="{1A02A0B0-CFFD-4C14-AAA3-C4A96ECE73D0}" dt="2024-07-22T22:21:48.280" v="1398" actId="478"/>
          <ac:spMkLst>
            <pc:docMk/>
            <pc:sldMk cId="3884676994" sldId="273"/>
            <ac:spMk id="2" creationId="{1C5DC9CD-1AE2-D959-AA43-DF284C4A7799}"/>
          </ac:spMkLst>
        </pc:spChg>
        <pc:spChg chg="mod">
          <ac:chgData name="Maksim Kravchenko" userId="9fd161b0-6243-455d-8ca2-283a5614b0d6" providerId="ADAL" clId="{1A02A0B0-CFFD-4C14-AAA3-C4A96ECE73D0}" dt="2024-07-22T22:22:13.926" v="1436" actId="20577"/>
          <ac:spMkLst>
            <pc:docMk/>
            <pc:sldMk cId="3884676994" sldId="273"/>
            <ac:spMk id="3" creationId="{FF704427-E7D8-0C56-E1BB-22030C398440}"/>
          </ac:spMkLst>
        </pc:spChg>
        <pc:spChg chg="add mod">
          <ac:chgData name="Maksim Kravchenko" userId="9fd161b0-6243-455d-8ca2-283a5614b0d6" providerId="ADAL" clId="{1A02A0B0-CFFD-4C14-AAA3-C4A96ECE73D0}" dt="2024-07-22T22:21:46.628" v="1397"/>
          <ac:spMkLst>
            <pc:docMk/>
            <pc:sldMk cId="3884676994" sldId="273"/>
            <ac:spMk id="4" creationId="{7AD3C966-2296-12BB-DBE6-6B82BA3C2F2C}"/>
          </ac:spMkLst>
        </pc:spChg>
        <pc:spChg chg="add mod">
          <ac:chgData name="Maksim Kravchenko" userId="9fd161b0-6243-455d-8ca2-283a5614b0d6" providerId="ADAL" clId="{1A02A0B0-CFFD-4C14-AAA3-C4A96ECE73D0}" dt="2024-07-22T22:21:48.521" v="1399"/>
          <ac:spMkLst>
            <pc:docMk/>
            <pc:sldMk cId="3884676994" sldId="273"/>
            <ac:spMk id="7" creationId="{24524251-40C8-4BF1-B826-83DFB620D1D8}"/>
          </ac:spMkLst>
        </pc:spChg>
        <pc:spChg chg="add mod">
          <ac:chgData name="Maksim Kravchenko" userId="9fd161b0-6243-455d-8ca2-283a5614b0d6" providerId="ADAL" clId="{1A02A0B0-CFFD-4C14-AAA3-C4A96ECE73D0}" dt="2024-07-23T17:12:15.618" v="3836" actId="1076"/>
          <ac:spMkLst>
            <pc:docMk/>
            <pc:sldMk cId="3884676994" sldId="273"/>
            <ac:spMk id="17" creationId="{FBE86213-8D56-49E6-7E01-6DF25C977AB7}"/>
          </ac:spMkLst>
        </pc:spChg>
        <pc:picChg chg="add mod">
          <ac:chgData name="Maksim Kravchenko" userId="9fd161b0-6243-455d-8ca2-283a5614b0d6" providerId="ADAL" clId="{1A02A0B0-CFFD-4C14-AAA3-C4A96ECE73D0}" dt="2024-07-22T22:21:45.790" v="1396"/>
          <ac:picMkLst>
            <pc:docMk/>
            <pc:sldMk cId="3884676994" sldId="273"/>
            <ac:picMk id="5" creationId="{E95FE7F5-2FEE-C2DB-086A-65D15A8E7A4C}"/>
          </ac:picMkLst>
        </pc:picChg>
        <pc:picChg chg="add mod">
          <ac:chgData name="Maksim Kravchenko" userId="9fd161b0-6243-455d-8ca2-283a5614b0d6" providerId="ADAL" clId="{1A02A0B0-CFFD-4C14-AAA3-C4A96ECE73D0}" dt="2024-07-22T22:21:45.790" v="1396"/>
          <ac:picMkLst>
            <pc:docMk/>
            <pc:sldMk cId="3884676994" sldId="273"/>
            <ac:picMk id="6" creationId="{B4D3FC03-067C-249B-F3AA-B126857AF3F5}"/>
          </ac:picMkLst>
        </pc:picChg>
        <pc:picChg chg="add mod">
          <ac:chgData name="Maksim Kravchenko" userId="9fd161b0-6243-455d-8ca2-283a5614b0d6" providerId="ADAL" clId="{1A02A0B0-CFFD-4C14-AAA3-C4A96ECE73D0}" dt="2024-07-23T05:07:14.832" v="2071" actId="1076"/>
          <ac:picMkLst>
            <pc:docMk/>
            <pc:sldMk cId="3884676994" sldId="273"/>
            <ac:picMk id="8" creationId="{81777547-8A1D-5172-FED3-59BF3643270A}"/>
          </ac:picMkLst>
        </pc:picChg>
        <pc:picChg chg="add del mod">
          <ac:chgData name="Maksim Kravchenko" userId="9fd161b0-6243-455d-8ca2-283a5614b0d6" providerId="ADAL" clId="{1A02A0B0-CFFD-4C14-AAA3-C4A96ECE73D0}" dt="2024-07-23T05:05:44.821" v="2062" actId="478"/>
          <ac:picMkLst>
            <pc:docMk/>
            <pc:sldMk cId="3884676994" sldId="273"/>
            <ac:picMk id="9" creationId="{4F3BC9A2-8F50-29ED-B599-B6FD2946067D}"/>
          </ac:picMkLst>
        </pc:picChg>
        <pc:picChg chg="add del mod">
          <ac:chgData name="Maksim Kravchenko" userId="9fd161b0-6243-455d-8ca2-283a5614b0d6" providerId="ADAL" clId="{1A02A0B0-CFFD-4C14-AAA3-C4A96ECE73D0}" dt="2024-07-23T05:07:05.735" v="2068" actId="478"/>
          <ac:picMkLst>
            <pc:docMk/>
            <pc:sldMk cId="3884676994" sldId="273"/>
            <ac:picMk id="12" creationId="{F8695174-2C1A-A65E-313A-9A9CF12E0536}"/>
          </ac:picMkLst>
        </pc:picChg>
        <pc:picChg chg="add mod">
          <ac:chgData name="Maksim Kravchenko" userId="9fd161b0-6243-455d-8ca2-283a5614b0d6" providerId="ADAL" clId="{1A02A0B0-CFFD-4C14-AAA3-C4A96ECE73D0}" dt="2024-07-23T05:19:39.798" v="2106" actId="1076"/>
          <ac:picMkLst>
            <pc:docMk/>
            <pc:sldMk cId="3884676994" sldId="273"/>
            <ac:picMk id="14" creationId="{6A68B66E-B604-BB13-409F-C876656E7356}"/>
          </ac:picMkLst>
        </pc:picChg>
        <pc:picChg chg="add mod">
          <ac:chgData name="Maksim Kravchenko" userId="9fd161b0-6243-455d-8ca2-283a5614b0d6" providerId="ADAL" clId="{1A02A0B0-CFFD-4C14-AAA3-C4A96ECE73D0}" dt="2024-07-23T05:19:42.943" v="2108" actId="1076"/>
          <ac:picMkLst>
            <pc:docMk/>
            <pc:sldMk cId="3884676994" sldId="273"/>
            <ac:picMk id="15" creationId="{A1F4DEED-EE1E-7ED6-2583-CFF7CAAFBD65}"/>
          </ac:picMkLst>
        </pc:picChg>
        <pc:picChg chg="add mod">
          <ac:chgData name="Maksim Kravchenko" userId="9fd161b0-6243-455d-8ca2-283a5614b0d6" providerId="ADAL" clId="{1A02A0B0-CFFD-4C14-AAA3-C4A96ECE73D0}" dt="2024-07-23T05:19:50.290" v="2110" actId="1076"/>
          <ac:picMkLst>
            <pc:docMk/>
            <pc:sldMk cId="3884676994" sldId="273"/>
            <ac:picMk id="16" creationId="{D789ECB4-3C73-B1F0-C13E-20A98E89BD25}"/>
          </ac:picMkLst>
        </pc:picChg>
      </pc:sldChg>
      <pc:sldChg chg="addSp delSp modSp new mod ord">
        <pc:chgData name="Maksim Kravchenko" userId="9fd161b0-6243-455d-8ca2-283a5614b0d6" providerId="ADAL" clId="{1A02A0B0-CFFD-4C14-AAA3-C4A96ECE73D0}" dt="2024-07-23T17:10:28.387" v="3804" actId="1076"/>
        <pc:sldMkLst>
          <pc:docMk/>
          <pc:sldMk cId="4280482155" sldId="274"/>
        </pc:sldMkLst>
        <pc:spChg chg="del">
          <ac:chgData name="Maksim Kravchenko" userId="9fd161b0-6243-455d-8ca2-283a5614b0d6" providerId="ADAL" clId="{1A02A0B0-CFFD-4C14-AAA3-C4A96ECE73D0}" dt="2024-07-22T22:24:53.648" v="1474" actId="478"/>
          <ac:spMkLst>
            <pc:docMk/>
            <pc:sldMk cId="4280482155" sldId="274"/>
            <ac:spMk id="2" creationId="{4C98D03A-F387-C029-F1D4-A8DC2347B5F6}"/>
          </ac:spMkLst>
        </pc:spChg>
        <pc:spChg chg="mod">
          <ac:chgData name="Maksim Kravchenko" userId="9fd161b0-6243-455d-8ca2-283a5614b0d6" providerId="ADAL" clId="{1A02A0B0-CFFD-4C14-AAA3-C4A96ECE73D0}" dt="2024-07-22T22:24:49.874" v="1473" actId="20577"/>
          <ac:spMkLst>
            <pc:docMk/>
            <pc:sldMk cId="4280482155" sldId="274"/>
            <ac:spMk id="3" creationId="{1A9E9A4F-3DCD-9681-23B0-352E3BD4BD80}"/>
          </ac:spMkLst>
        </pc:spChg>
        <pc:spChg chg="add mod">
          <ac:chgData name="Maksim Kravchenko" userId="9fd161b0-6243-455d-8ca2-283a5614b0d6" providerId="ADAL" clId="{1A02A0B0-CFFD-4C14-AAA3-C4A96ECE73D0}" dt="2024-07-22T22:28:27.844" v="1532" actId="14100"/>
          <ac:spMkLst>
            <pc:docMk/>
            <pc:sldMk cId="4280482155" sldId="274"/>
            <ac:spMk id="4" creationId="{E03E8FB8-FCC6-C1A2-862F-33B17239E0D0}"/>
          </ac:spMkLst>
        </pc:spChg>
        <pc:grpChg chg="add mod">
          <ac:chgData name="Maksim Kravchenko" userId="9fd161b0-6243-455d-8ca2-283a5614b0d6" providerId="ADAL" clId="{1A02A0B0-CFFD-4C14-AAA3-C4A96ECE73D0}" dt="2024-07-23T17:10:28.387" v="3804" actId="1076"/>
          <ac:grpSpMkLst>
            <pc:docMk/>
            <pc:sldMk cId="4280482155" sldId="274"/>
            <ac:grpSpMk id="9" creationId="{A7CAAC21-E857-01C8-0E45-2E509B05EBF5}"/>
          </ac:grpSpMkLst>
        </pc:grpChg>
        <pc:graphicFrameChg chg="add mod">
          <ac:chgData name="Maksim Kravchenko" userId="9fd161b0-6243-455d-8ca2-283a5614b0d6" providerId="ADAL" clId="{1A02A0B0-CFFD-4C14-AAA3-C4A96ECE73D0}" dt="2024-07-23T17:10:26.005" v="3803" actId="1076"/>
          <ac:graphicFrameMkLst>
            <pc:docMk/>
            <pc:sldMk cId="4280482155" sldId="274"/>
            <ac:graphicFrameMk id="5" creationId="{05680784-6526-FA6D-73EC-39492942C23D}"/>
          </ac:graphicFrameMkLst>
        </pc:graphicFrameChg>
        <pc:graphicFrameChg chg="add mod">
          <ac:chgData name="Maksim Kravchenko" userId="9fd161b0-6243-455d-8ca2-283a5614b0d6" providerId="ADAL" clId="{1A02A0B0-CFFD-4C14-AAA3-C4A96ECE73D0}" dt="2024-07-23T17:10:24.065" v="3801" actId="164"/>
          <ac:graphicFrameMkLst>
            <pc:docMk/>
            <pc:sldMk cId="4280482155" sldId="274"/>
            <ac:graphicFrameMk id="6" creationId="{80D15745-710F-3DA5-5A24-27374F63143A}"/>
          </ac:graphicFrameMkLst>
        </pc:graphicFrameChg>
        <pc:picChg chg="add del mod">
          <ac:chgData name="Maksim Kravchenko" userId="9fd161b0-6243-455d-8ca2-283a5614b0d6" providerId="ADAL" clId="{1A02A0B0-CFFD-4C14-AAA3-C4A96ECE73D0}" dt="2024-07-23T17:10:03.923" v="3794" actId="478"/>
          <ac:picMkLst>
            <pc:docMk/>
            <pc:sldMk cId="4280482155" sldId="274"/>
            <ac:picMk id="7" creationId="{1E81683F-ABC7-177D-EA5A-BCB3109532F0}"/>
          </ac:picMkLst>
        </pc:picChg>
      </pc:sldChg>
      <pc:sldChg chg="addSp delSp modSp new mod modAnim">
        <pc:chgData name="Maksim Kravchenko" userId="9fd161b0-6243-455d-8ca2-283a5614b0d6" providerId="ADAL" clId="{1A02A0B0-CFFD-4C14-AAA3-C4A96ECE73D0}" dt="2024-07-23T04:56:14.300" v="2033"/>
        <pc:sldMkLst>
          <pc:docMk/>
          <pc:sldMk cId="2195928115" sldId="275"/>
        </pc:sldMkLst>
        <pc:picChg chg="add del mod">
          <ac:chgData name="Maksim Kravchenko" userId="9fd161b0-6243-455d-8ca2-283a5614b0d6" providerId="ADAL" clId="{1A02A0B0-CFFD-4C14-AAA3-C4A96ECE73D0}" dt="2024-07-23T04:51:16.524" v="2004" actId="478"/>
          <ac:picMkLst>
            <pc:docMk/>
            <pc:sldMk cId="2195928115" sldId="275"/>
            <ac:picMk id="3" creationId="{4E1DA769-0DBA-5F41-E161-028E2180B990}"/>
          </ac:picMkLst>
        </pc:picChg>
        <pc:picChg chg="add mod">
          <ac:chgData name="Maksim Kravchenko" userId="9fd161b0-6243-455d-8ca2-283a5614b0d6" providerId="ADAL" clId="{1A02A0B0-CFFD-4C14-AAA3-C4A96ECE73D0}" dt="2024-07-23T04:53:29.360" v="2009" actId="14100"/>
          <ac:picMkLst>
            <pc:docMk/>
            <pc:sldMk cId="2195928115" sldId="275"/>
            <ac:picMk id="5" creationId="{79481AF9-DC89-905E-7AB9-9F4D91E0D085}"/>
          </ac:picMkLst>
        </pc:picChg>
        <pc:picChg chg="add mod">
          <ac:chgData name="Maksim Kravchenko" userId="9fd161b0-6243-455d-8ca2-283a5614b0d6" providerId="ADAL" clId="{1A02A0B0-CFFD-4C14-AAA3-C4A96ECE73D0}" dt="2024-07-23T04:55:27.701" v="2015" actId="1440"/>
          <ac:picMkLst>
            <pc:docMk/>
            <pc:sldMk cId="2195928115" sldId="275"/>
            <ac:picMk id="7" creationId="{3497EACB-A89E-E0A9-5FB7-2AF31B3B460B}"/>
          </ac:picMkLst>
        </pc:picChg>
      </pc:sldChg>
      <pc:sldChg chg="modSp new mod">
        <pc:chgData name="Maksim Kravchenko" userId="9fd161b0-6243-455d-8ca2-283a5614b0d6" providerId="ADAL" clId="{1A02A0B0-CFFD-4C14-AAA3-C4A96ECE73D0}" dt="2024-07-23T05:40:04.755" v="3695" actId="20577"/>
        <pc:sldMkLst>
          <pc:docMk/>
          <pc:sldMk cId="2601660232" sldId="276"/>
        </pc:sldMkLst>
        <pc:spChg chg="mod">
          <ac:chgData name="Maksim Kravchenko" userId="9fd161b0-6243-455d-8ca2-283a5614b0d6" providerId="ADAL" clId="{1A02A0B0-CFFD-4C14-AAA3-C4A96ECE73D0}" dt="2024-07-23T05:40:04.755" v="3695" actId="20577"/>
          <ac:spMkLst>
            <pc:docMk/>
            <pc:sldMk cId="2601660232" sldId="276"/>
            <ac:spMk id="2" creationId="{75519CA5-B773-3667-4DD1-0809212B3F10}"/>
          </ac:spMkLst>
        </pc:spChg>
        <pc:spChg chg="mod">
          <ac:chgData name="Maksim Kravchenko" userId="9fd161b0-6243-455d-8ca2-283a5614b0d6" providerId="ADAL" clId="{1A02A0B0-CFFD-4C14-AAA3-C4A96ECE73D0}" dt="2024-07-23T05:22:10.890" v="2134"/>
          <ac:spMkLst>
            <pc:docMk/>
            <pc:sldMk cId="2601660232" sldId="276"/>
            <ac:spMk id="4" creationId="{A7EE2D44-ABBC-B296-021D-6947C00D7131}"/>
          </ac:spMkLst>
        </pc:spChg>
      </pc:sldChg>
      <pc:sldChg chg="addSp modSp new mod ord">
        <pc:chgData name="Maksim Kravchenko" userId="9fd161b0-6243-455d-8ca2-283a5614b0d6" providerId="ADAL" clId="{1A02A0B0-CFFD-4C14-AAA3-C4A96ECE73D0}" dt="2024-07-23T17:12:52.463" v="3838"/>
        <pc:sldMkLst>
          <pc:docMk/>
          <pc:sldMk cId="667021119" sldId="277"/>
        </pc:sldMkLst>
        <pc:spChg chg="mod">
          <ac:chgData name="Maksim Kravchenko" userId="9fd161b0-6243-455d-8ca2-283a5614b0d6" providerId="ADAL" clId="{1A02A0B0-CFFD-4C14-AAA3-C4A96ECE73D0}" dt="2024-07-23T05:32:52.545" v="3017" actId="20577"/>
          <ac:spMkLst>
            <pc:docMk/>
            <pc:sldMk cId="667021119" sldId="277"/>
            <ac:spMk id="2" creationId="{12E97266-0A93-E66D-B3C2-B03015DF1DB8}"/>
          </ac:spMkLst>
        </pc:spChg>
        <pc:spChg chg="mod">
          <ac:chgData name="Maksim Kravchenko" userId="9fd161b0-6243-455d-8ca2-283a5614b0d6" providerId="ADAL" clId="{1A02A0B0-CFFD-4C14-AAA3-C4A96ECE73D0}" dt="2024-07-23T05:27:20.516" v="2475" actId="20577"/>
          <ac:spMkLst>
            <pc:docMk/>
            <pc:sldMk cId="667021119" sldId="277"/>
            <ac:spMk id="4" creationId="{8781035D-958E-D5F2-6E48-35C65D142E04}"/>
          </ac:spMkLst>
        </pc:spChg>
        <pc:picChg chg="add mod">
          <ac:chgData name="Maksim Kravchenko" userId="9fd161b0-6243-455d-8ca2-283a5614b0d6" providerId="ADAL" clId="{1A02A0B0-CFFD-4C14-AAA3-C4A96ECE73D0}" dt="2024-07-23T05:27:32.988" v="2484" actId="1076"/>
          <ac:picMkLst>
            <pc:docMk/>
            <pc:sldMk cId="667021119" sldId="277"/>
            <ac:picMk id="5" creationId="{964A2468-C32C-5909-AE3E-40C5459619EB}"/>
          </ac:picMkLst>
        </pc:picChg>
        <pc:picChg chg="add mod">
          <ac:chgData name="Maksim Kravchenko" userId="9fd161b0-6243-455d-8ca2-283a5614b0d6" providerId="ADAL" clId="{1A02A0B0-CFFD-4C14-AAA3-C4A96ECE73D0}" dt="2024-07-23T05:28:03.068" v="2489" actId="1076"/>
          <ac:picMkLst>
            <pc:docMk/>
            <pc:sldMk cId="667021119" sldId="277"/>
            <ac:picMk id="6" creationId="{008B6CA1-3464-2FE8-5277-AF9B75D75C1C}"/>
          </ac:picMkLst>
        </pc:picChg>
      </pc:sldChg>
      <pc:sldChg chg="addSp delSp modSp new mod">
        <pc:chgData name="Maksim Kravchenko" userId="9fd161b0-6243-455d-8ca2-283a5614b0d6" providerId="ADAL" clId="{1A02A0B0-CFFD-4C14-AAA3-C4A96ECE73D0}" dt="2024-07-23T05:33:40.050" v="3021" actId="478"/>
        <pc:sldMkLst>
          <pc:docMk/>
          <pc:sldMk cId="3998256068" sldId="278"/>
        </pc:sldMkLst>
        <pc:spChg chg="del">
          <ac:chgData name="Maksim Kravchenko" userId="9fd161b0-6243-455d-8ca2-283a5614b0d6" providerId="ADAL" clId="{1A02A0B0-CFFD-4C14-AAA3-C4A96ECE73D0}" dt="2024-07-23T05:33:34.619" v="3020" actId="478"/>
          <ac:spMkLst>
            <pc:docMk/>
            <pc:sldMk cId="3998256068" sldId="278"/>
            <ac:spMk id="2" creationId="{963D99E5-B9C0-76E1-2F37-FCAE16D2FFE4}"/>
          </ac:spMkLst>
        </pc:spChg>
        <pc:spChg chg="del">
          <ac:chgData name="Maksim Kravchenko" userId="9fd161b0-6243-455d-8ca2-283a5614b0d6" providerId="ADAL" clId="{1A02A0B0-CFFD-4C14-AAA3-C4A96ECE73D0}" dt="2024-07-23T05:33:40.050" v="3021" actId="478"/>
          <ac:spMkLst>
            <pc:docMk/>
            <pc:sldMk cId="3998256068" sldId="278"/>
            <ac:spMk id="4" creationId="{FA507204-CB56-2DD6-8B1A-48BAA208D195}"/>
          </ac:spMkLst>
        </pc:spChg>
        <pc:spChg chg="add mod">
          <ac:chgData name="Maksim Kravchenko" userId="9fd161b0-6243-455d-8ca2-283a5614b0d6" providerId="ADAL" clId="{1A02A0B0-CFFD-4C14-AAA3-C4A96ECE73D0}" dt="2024-07-23T05:33:32.142" v="3019"/>
          <ac:spMkLst>
            <pc:docMk/>
            <pc:sldMk cId="3998256068" sldId="278"/>
            <ac:spMk id="6" creationId="{D4449285-B9B4-A1FC-ADCD-7C4B81104051}"/>
          </ac:spMkLst>
        </pc:spChg>
        <pc:picChg chg="add mod">
          <ac:chgData name="Maksim Kravchenko" userId="9fd161b0-6243-455d-8ca2-283a5614b0d6" providerId="ADAL" clId="{1A02A0B0-CFFD-4C14-AAA3-C4A96ECE73D0}" dt="2024-07-23T05:33:32.142" v="3019"/>
          <ac:picMkLst>
            <pc:docMk/>
            <pc:sldMk cId="3998256068" sldId="278"/>
            <ac:picMk id="5" creationId="{CF56E2C2-7F7D-4642-E71E-A1B5A29F4EBF}"/>
          </ac:picMkLst>
        </pc:picChg>
      </pc:sldChg>
      <pc:sldChg chg="addSp delSp modSp new mod">
        <pc:chgData name="Maksim Kravchenko" userId="9fd161b0-6243-455d-8ca2-283a5614b0d6" providerId="ADAL" clId="{1A02A0B0-CFFD-4C14-AAA3-C4A96ECE73D0}" dt="2024-07-23T05:43:31.916" v="3793" actId="948"/>
        <pc:sldMkLst>
          <pc:docMk/>
          <pc:sldMk cId="4222104790" sldId="279"/>
        </pc:sldMkLst>
        <pc:spChg chg="add del mod">
          <ac:chgData name="Maksim Kravchenko" userId="9fd161b0-6243-455d-8ca2-283a5614b0d6" providerId="ADAL" clId="{1A02A0B0-CFFD-4C14-AAA3-C4A96ECE73D0}" dt="2024-07-23T05:43:31.916" v="3793" actId="948"/>
          <ac:spMkLst>
            <pc:docMk/>
            <pc:sldMk cId="4222104790" sldId="279"/>
            <ac:spMk id="2" creationId="{F5C6607D-B124-1881-114F-5A20728F6C41}"/>
          </ac:spMkLst>
        </pc:spChg>
        <pc:spChg chg="mod">
          <ac:chgData name="Maksim Kravchenko" userId="9fd161b0-6243-455d-8ca2-283a5614b0d6" providerId="ADAL" clId="{1A02A0B0-CFFD-4C14-AAA3-C4A96ECE73D0}" dt="2024-07-23T05:41:00.272" v="3742" actId="20577"/>
          <ac:spMkLst>
            <pc:docMk/>
            <pc:sldMk cId="4222104790" sldId="279"/>
            <ac:spMk id="4" creationId="{DA5C8BC1-7B64-8D4E-B134-E364B893DF42}"/>
          </ac:spMkLst>
        </pc:spChg>
        <pc:spChg chg="add mod">
          <ac:chgData name="Maksim Kravchenko" userId="9fd161b0-6243-455d-8ca2-283a5614b0d6" providerId="ADAL" clId="{1A02A0B0-CFFD-4C14-AAA3-C4A96ECE73D0}" dt="2024-07-23T05:41:21.642" v="3745"/>
          <ac:spMkLst>
            <pc:docMk/>
            <pc:sldMk cId="4222104790" sldId="279"/>
            <ac:spMk id="6" creationId="{A15E7BCE-75CD-9945-7CAD-EF91F950559C}"/>
          </ac:spMkLst>
        </pc:spChg>
        <pc:spChg chg="add mod">
          <ac:chgData name="Maksim Kravchenko" userId="9fd161b0-6243-455d-8ca2-283a5614b0d6" providerId="ADAL" clId="{1A02A0B0-CFFD-4C14-AAA3-C4A96ECE73D0}" dt="2024-07-23T05:41:21.642" v="3745"/>
          <ac:spMkLst>
            <pc:docMk/>
            <pc:sldMk cId="4222104790" sldId="279"/>
            <ac:spMk id="7" creationId="{10CFB1FB-7596-5D71-F515-2388BE949C71}"/>
          </ac:spMkLst>
        </pc:spChg>
        <pc:graphicFrameChg chg="add mod">
          <ac:chgData name="Maksim Kravchenko" userId="9fd161b0-6243-455d-8ca2-283a5614b0d6" providerId="ADAL" clId="{1A02A0B0-CFFD-4C14-AAA3-C4A96ECE73D0}" dt="2024-07-23T05:41:21.642" v="3745"/>
          <ac:graphicFrameMkLst>
            <pc:docMk/>
            <pc:sldMk cId="4222104790" sldId="279"/>
            <ac:graphicFrameMk id="5" creationId="{28B95470-0C9E-8FD2-0150-574CC6DE6CB4}"/>
          </ac:graphicFrameMkLst>
        </pc:graphicFrameChg>
        <pc:picChg chg="add mod">
          <ac:chgData name="Maksim Kravchenko" userId="9fd161b0-6243-455d-8ca2-283a5614b0d6" providerId="ADAL" clId="{1A02A0B0-CFFD-4C14-AAA3-C4A96ECE73D0}" dt="2024-07-23T05:41:21.642" v="3745"/>
          <ac:picMkLst>
            <pc:docMk/>
            <pc:sldMk cId="4222104790" sldId="279"/>
            <ac:picMk id="5121" creationId="{AAE4C0FB-1431-4D5D-5ACF-CB3E866B53FB}"/>
          </ac:picMkLst>
        </pc:picChg>
      </pc:sldChg>
      <pc:sldMasterChg chg="modSp">
        <pc:chgData name="Maksim Kravchenko" userId="9fd161b0-6243-455d-8ca2-283a5614b0d6" providerId="ADAL" clId="{1A02A0B0-CFFD-4C14-AAA3-C4A96ECE73D0}" dt="2024-07-23T04:22:24.474" v="1545" actId="403"/>
        <pc:sldMasterMkLst>
          <pc:docMk/>
          <pc:sldMasterMk cId="3821572699" sldId="2147483660"/>
        </pc:sldMasterMkLst>
        <pc:spChg chg="mod">
          <ac:chgData name="Maksim Kravchenko" userId="9fd161b0-6243-455d-8ca2-283a5614b0d6" providerId="ADAL" clId="{1A02A0B0-CFFD-4C14-AAA3-C4A96ECE73D0}" dt="2024-07-23T04:22:24.474" v="1545" actId="403"/>
          <ac:spMkLst>
            <pc:docMk/>
            <pc:sldMasterMk cId="3821572699" sldId="2147483660"/>
            <ac:spMk id="6" creationId="{596FC9EB-01B3-A54E-A075-3D7D8205A125}"/>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EE8E6-B512-4937-BB28-9112EEE02EFC}"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DD3BF-BC88-478F-99BD-1E44F8BF7050}" type="slidenum">
              <a:rPr lang="en-US" smtClean="0"/>
              <a:t>‹#›</a:t>
            </a:fld>
            <a:endParaRPr lang="en-US"/>
          </a:p>
        </p:txBody>
      </p:sp>
    </p:spTree>
    <p:extLst>
      <p:ext uri="{BB962C8B-B14F-4D97-AF65-F5344CB8AC3E}">
        <p14:creationId xmlns:p14="http://schemas.microsoft.com/office/powerpoint/2010/main" val="322588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DD3BF-BC88-478F-99BD-1E44F8BF7050}" type="slidenum">
              <a:rPr lang="en-US" smtClean="0"/>
              <a:t>5</a:t>
            </a:fld>
            <a:endParaRPr lang="en-US"/>
          </a:p>
        </p:txBody>
      </p:sp>
    </p:spTree>
    <p:extLst>
      <p:ext uri="{BB962C8B-B14F-4D97-AF65-F5344CB8AC3E}">
        <p14:creationId xmlns:p14="http://schemas.microsoft.com/office/powerpoint/2010/main" val="113715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7471AA-81F5-4258-ADB7-CB96C417795C}"/>
              </a:ext>
            </a:extLst>
          </p:cNvPr>
          <p:cNvSpPr/>
          <p:nvPr/>
        </p:nvSpPr>
        <p:spPr>
          <a:xfrm flipV="1">
            <a:off x="-1" y="910244"/>
            <a:ext cx="12192001" cy="62553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3FD4303-67B6-479C-9AEC-40CB62734005}"/>
              </a:ext>
            </a:extLst>
          </p:cNvPr>
          <p:cNvSpPr>
            <a:spLocks noGrp="1"/>
          </p:cNvSpPr>
          <p:nvPr>
            <p:ph type="ctrTitle"/>
          </p:nvPr>
        </p:nvSpPr>
        <p:spPr>
          <a:xfrm>
            <a:off x="1524000" y="1122363"/>
            <a:ext cx="9144000" cy="2387600"/>
          </a:xfrm>
        </p:spPr>
        <p:txBody>
          <a:bodyPr anchor="b"/>
          <a:lstStyle>
            <a:lvl1pPr algn="ctr">
              <a:defRPr sz="6000">
                <a:latin typeface="+mj-lt"/>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ABBA7316-194C-4529-86ED-33B8DBA5B5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D3938267-7738-4ABB-A60D-E052114393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90" t="16586" r="6564" b="9722"/>
          <a:stretch/>
        </p:blipFill>
        <p:spPr>
          <a:xfrm>
            <a:off x="10308108" y="64903"/>
            <a:ext cx="1828800" cy="479532"/>
          </a:xfrm>
          <a:prstGeom prst="rect">
            <a:avLst/>
          </a:prstGeom>
        </p:spPr>
      </p:pic>
    </p:spTree>
    <p:extLst>
      <p:ext uri="{BB962C8B-B14F-4D97-AF65-F5344CB8AC3E}">
        <p14:creationId xmlns:p14="http://schemas.microsoft.com/office/powerpoint/2010/main" val="1225593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C64C23-179C-DD41-AAA4-291FA51F7A2D}"/>
              </a:ext>
            </a:extLst>
          </p:cNvPr>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0FA5771-6986-D24B-B4CA-DBD77E42571B}"/>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9A5E22-0DDF-B940-ACD7-FF9962A0400E}"/>
              </a:ext>
            </a:extLst>
          </p:cNvPr>
          <p:cNvSpPr>
            <a:spLocks noGrp="1"/>
          </p:cNvSpPr>
          <p:nvPr>
            <p:ph type="dt" sz="half" idx="10"/>
          </p:nvPr>
        </p:nvSpPr>
        <p:spPr/>
        <p:txBody>
          <a:bodyPr/>
          <a:lstStyle/>
          <a:p>
            <a:fld id="{CE2B2644-C307-4CA5-89B1-534B5E29A489}" type="datetime1">
              <a:rPr lang="en-US" smtClean="0"/>
              <a:t>7/22/2024</a:t>
            </a:fld>
            <a:endParaRPr lang="en-US"/>
          </a:p>
        </p:txBody>
      </p:sp>
      <p:sp>
        <p:nvSpPr>
          <p:cNvPr id="6" name="Footer Placeholder 5">
            <a:extLst>
              <a:ext uri="{FF2B5EF4-FFF2-40B4-BE49-F238E27FC236}">
                <a16:creationId xmlns:a16="http://schemas.microsoft.com/office/drawing/2014/main" id="{28EB0E87-172F-2B48-9BCE-EE40B0065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E156E-6E1B-D743-89EA-8BF022E4E3CC}"/>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8" name="Title 7">
            <a:extLst>
              <a:ext uri="{FF2B5EF4-FFF2-40B4-BE49-F238E27FC236}">
                <a16:creationId xmlns:a16="http://schemas.microsoft.com/office/drawing/2014/main" id="{C9E87013-8D4B-43C3-980C-C322A0CD02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855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Thin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C64C23-179C-DD41-AAA4-291FA51F7A2D}"/>
              </a:ext>
            </a:extLst>
          </p:cNvPr>
          <p:cNvSpPr>
            <a:spLocks noGrp="1"/>
          </p:cNvSpPr>
          <p:nvPr>
            <p:ph idx="1"/>
          </p:nvPr>
        </p:nvSpPr>
        <p:spPr>
          <a:xfrm>
            <a:off x="3581400" y="987425"/>
            <a:ext cx="7773988"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0FA5771-6986-D24B-B4CA-DBD77E42571B}"/>
              </a:ext>
            </a:extLst>
          </p:cNvPr>
          <p:cNvSpPr>
            <a:spLocks noGrp="1"/>
          </p:cNvSpPr>
          <p:nvPr>
            <p:ph type="body" sz="half" idx="2"/>
          </p:nvPr>
        </p:nvSpPr>
        <p:spPr>
          <a:xfrm>
            <a:off x="839789" y="987425"/>
            <a:ext cx="2436812" cy="4881563"/>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9A5E22-0DDF-B940-ACD7-FF9962A0400E}"/>
              </a:ext>
            </a:extLst>
          </p:cNvPr>
          <p:cNvSpPr>
            <a:spLocks noGrp="1"/>
          </p:cNvSpPr>
          <p:nvPr>
            <p:ph type="dt" sz="half" idx="10"/>
          </p:nvPr>
        </p:nvSpPr>
        <p:spPr/>
        <p:txBody>
          <a:bodyPr/>
          <a:lstStyle/>
          <a:p>
            <a:fld id="{BBF330A0-1C0E-4C1A-BF4E-7709CF1D5098}" type="datetime1">
              <a:rPr lang="en-US" smtClean="0"/>
              <a:t>7/22/2024</a:t>
            </a:fld>
            <a:endParaRPr lang="en-US"/>
          </a:p>
        </p:txBody>
      </p:sp>
      <p:sp>
        <p:nvSpPr>
          <p:cNvPr id="6" name="Footer Placeholder 5">
            <a:extLst>
              <a:ext uri="{FF2B5EF4-FFF2-40B4-BE49-F238E27FC236}">
                <a16:creationId xmlns:a16="http://schemas.microsoft.com/office/drawing/2014/main" id="{28EB0E87-172F-2B48-9BCE-EE40B0065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E156E-6E1B-D743-89EA-8BF022E4E3CC}"/>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8" name="Title 7">
            <a:extLst>
              <a:ext uri="{FF2B5EF4-FFF2-40B4-BE49-F238E27FC236}">
                <a16:creationId xmlns:a16="http://schemas.microsoft.com/office/drawing/2014/main" id="{AB79B766-7310-475F-884E-2DD2C622DB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4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2C29DA-C95C-FE47-8C72-CB14B09ABFC3}"/>
              </a:ext>
            </a:extLst>
          </p:cNvPr>
          <p:cNvSpPr>
            <a:spLocks noGrp="1"/>
          </p:cNvSpPr>
          <p:nvPr>
            <p:ph type="pic" idx="1"/>
          </p:nvPr>
        </p:nvSpPr>
        <p:spPr>
          <a:xfrm>
            <a:off x="4038600" y="987425"/>
            <a:ext cx="7315199" cy="4873625"/>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59E5701-EA87-6945-A4CC-A7354ACDD401}"/>
              </a:ext>
            </a:extLst>
          </p:cNvPr>
          <p:cNvSpPr>
            <a:spLocks noGrp="1"/>
          </p:cNvSpPr>
          <p:nvPr>
            <p:ph type="body" sz="half" idx="2"/>
          </p:nvPr>
        </p:nvSpPr>
        <p:spPr>
          <a:xfrm>
            <a:off x="839787" y="987425"/>
            <a:ext cx="2830226" cy="4881563"/>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7BDF2-D113-6845-B4EC-F8D54FD4E71A}"/>
              </a:ext>
            </a:extLst>
          </p:cNvPr>
          <p:cNvSpPr>
            <a:spLocks noGrp="1"/>
          </p:cNvSpPr>
          <p:nvPr>
            <p:ph type="dt" sz="half" idx="10"/>
          </p:nvPr>
        </p:nvSpPr>
        <p:spPr/>
        <p:txBody>
          <a:bodyPr/>
          <a:lstStyle/>
          <a:p>
            <a:fld id="{4399B2BC-BDB2-4A5C-A74C-65D049FF4466}" type="datetime1">
              <a:rPr lang="en-US" smtClean="0"/>
              <a:t>7/22/2024</a:t>
            </a:fld>
            <a:endParaRPr lang="en-US"/>
          </a:p>
        </p:txBody>
      </p:sp>
      <p:sp>
        <p:nvSpPr>
          <p:cNvPr id="6" name="Footer Placeholder 5">
            <a:extLst>
              <a:ext uri="{FF2B5EF4-FFF2-40B4-BE49-F238E27FC236}">
                <a16:creationId xmlns:a16="http://schemas.microsoft.com/office/drawing/2014/main" id="{0E470FA2-14F6-4E49-B1CA-BF8C6503B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DB594-10C2-F64F-B652-A080B458438F}"/>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8" name="Title 7">
            <a:extLst>
              <a:ext uri="{FF2B5EF4-FFF2-40B4-BE49-F238E27FC236}">
                <a16:creationId xmlns:a16="http://schemas.microsoft.com/office/drawing/2014/main" id="{96C3FFB7-552D-431D-A634-DC08DC4C44A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1042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1153038-FC13-2E46-8722-0BE7FFC8DC9B}"/>
              </a:ext>
            </a:extLst>
          </p:cNvPr>
          <p:cNvSpPr>
            <a:spLocks noGrp="1"/>
          </p:cNvSpPr>
          <p:nvPr>
            <p:ph type="body" orient="vert" idx="1" hasCustomPrompt="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C33883-75B1-C349-969C-5A8AE89D631F}"/>
              </a:ext>
            </a:extLst>
          </p:cNvPr>
          <p:cNvSpPr>
            <a:spLocks noGrp="1"/>
          </p:cNvSpPr>
          <p:nvPr>
            <p:ph type="dt" sz="half" idx="10"/>
          </p:nvPr>
        </p:nvSpPr>
        <p:spPr/>
        <p:txBody>
          <a:bodyPr/>
          <a:lstStyle/>
          <a:p>
            <a:fld id="{346E634E-8E30-4322-9121-0E1D2BDA78E0}" type="datetime1">
              <a:rPr lang="en-US" smtClean="0"/>
              <a:t>7/22/2024</a:t>
            </a:fld>
            <a:endParaRPr lang="en-US"/>
          </a:p>
        </p:txBody>
      </p:sp>
      <p:sp>
        <p:nvSpPr>
          <p:cNvPr id="5" name="Footer Placeholder 4">
            <a:extLst>
              <a:ext uri="{FF2B5EF4-FFF2-40B4-BE49-F238E27FC236}">
                <a16:creationId xmlns:a16="http://schemas.microsoft.com/office/drawing/2014/main" id="{691B9E02-A8B7-1242-A509-10AC5C459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C91CB-6A0E-7543-802A-24CB3DD8CA24}"/>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7" name="Title 6">
            <a:extLst>
              <a:ext uri="{FF2B5EF4-FFF2-40B4-BE49-F238E27FC236}">
                <a16:creationId xmlns:a16="http://schemas.microsoft.com/office/drawing/2014/main" id="{DB099FFB-CC84-43E2-A3DA-8F4C94FA20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619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D6E2C-8EAB-5048-8395-929543729A87}"/>
              </a:ext>
            </a:extLst>
          </p:cNvPr>
          <p:cNvSpPr>
            <a:spLocks noGrp="1"/>
          </p:cNvSpPr>
          <p:nvPr>
            <p:ph type="title" orient="vert"/>
          </p:nvPr>
        </p:nvSpPr>
        <p:spPr>
          <a:xfrm>
            <a:off x="8724900" y="755373"/>
            <a:ext cx="2628900" cy="5421590"/>
          </a:xfrm>
        </p:spPr>
        <p:txBody>
          <a:bodyPr vert="eaVert"/>
          <a:lstStyle>
            <a:lvl1pPr>
              <a:defRPr>
                <a:solidFill>
                  <a:schemeClr val="accent1"/>
                </a:solidFill>
                <a:latin typeface="+mj-lt"/>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2880997-74E0-CE44-9549-D9A4C4DEFF01}"/>
              </a:ext>
            </a:extLst>
          </p:cNvPr>
          <p:cNvSpPr>
            <a:spLocks noGrp="1"/>
          </p:cNvSpPr>
          <p:nvPr>
            <p:ph type="body" orient="vert" idx="1" hasCustomPrompt="1"/>
          </p:nvPr>
        </p:nvSpPr>
        <p:spPr>
          <a:xfrm>
            <a:off x="838200" y="755373"/>
            <a:ext cx="7734300" cy="5421589"/>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C2A9028-3A55-F146-8D97-F6D7DFAA51D5}"/>
              </a:ext>
            </a:extLst>
          </p:cNvPr>
          <p:cNvSpPr>
            <a:spLocks noGrp="1"/>
          </p:cNvSpPr>
          <p:nvPr>
            <p:ph type="dt" sz="half" idx="10"/>
          </p:nvPr>
        </p:nvSpPr>
        <p:spPr/>
        <p:txBody>
          <a:bodyPr/>
          <a:lstStyle/>
          <a:p>
            <a:fld id="{6CA4B244-B019-48E4-8676-4379B2832FB2}" type="datetime1">
              <a:rPr lang="en-US" smtClean="0"/>
              <a:t>7/22/2024</a:t>
            </a:fld>
            <a:endParaRPr lang="en-US"/>
          </a:p>
        </p:txBody>
      </p:sp>
      <p:sp>
        <p:nvSpPr>
          <p:cNvPr id="5" name="Footer Placeholder 4">
            <a:extLst>
              <a:ext uri="{FF2B5EF4-FFF2-40B4-BE49-F238E27FC236}">
                <a16:creationId xmlns:a16="http://schemas.microsoft.com/office/drawing/2014/main" id="{41D19962-F22F-A94F-9794-6D4118E59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124CB-233E-1549-9BA9-966527BCF70A}"/>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Tree>
    <p:extLst>
      <p:ext uri="{BB962C8B-B14F-4D97-AF65-F5344CB8AC3E}">
        <p14:creationId xmlns:p14="http://schemas.microsoft.com/office/powerpoint/2010/main" val="226575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32A10-F987-884C-B24A-FFBB0D66D0AC}"/>
              </a:ext>
            </a:extLst>
          </p:cNvPr>
          <p:cNvSpPr>
            <a:spLocks noGrp="1"/>
          </p:cNvSpPr>
          <p:nvPr>
            <p:ph idx="1"/>
          </p:nvPr>
        </p:nvSpPr>
        <p:spPr>
          <a:xfrm>
            <a:off x="637477" y="1279216"/>
            <a:ext cx="10515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EC7A7D3-3BD0-4CFD-AD61-F290B4A1ED81}"/>
              </a:ext>
            </a:extLst>
          </p:cNvPr>
          <p:cNvSpPr>
            <a:spLocks noGrp="1"/>
          </p:cNvSpPr>
          <p:nvPr>
            <p:ph type="dt" sz="half" idx="10"/>
          </p:nvPr>
        </p:nvSpPr>
        <p:spPr/>
        <p:txBody>
          <a:bodyPr/>
          <a:lstStyle/>
          <a:p>
            <a:fld id="{DDE6963C-5DAE-43F0-8B6A-D6E9A3FC3E62}" type="datetime1">
              <a:rPr lang="en-US" smtClean="0"/>
              <a:t>7/22/2024</a:t>
            </a:fld>
            <a:endParaRPr lang="en-US"/>
          </a:p>
        </p:txBody>
      </p:sp>
      <p:sp>
        <p:nvSpPr>
          <p:cNvPr id="8" name="Footer Placeholder 7">
            <a:extLst>
              <a:ext uri="{FF2B5EF4-FFF2-40B4-BE49-F238E27FC236}">
                <a16:creationId xmlns:a16="http://schemas.microsoft.com/office/drawing/2014/main" id="{61E10A83-C46B-4BC5-A09F-D1D0BD682E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D8DD0E-EFAD-481F-BA53-2E293FE81C23}"/>
              </a:ext>
            </a:extLst>
          </p:cNvPr>
          <p:cNvSpPr>
            <a:spLocks noGrp="1"/>
          </p:cNvSpPr>
          <p:nvPr>
            <p:ph type="sldNum" sz="quarter" idx="12"/>
          </p:nvPr>
        </p:nvSpPr>
        <p:spPr/>
        <p:txBody>
          <a:bodyPr/>
          <a:lstStyle/>
          <a:p>
            <a:fld id="{C8201A39-CCE2-4C76-9153-69A7864C9A89}" type="slidenum">
              <a:rPr lang="en-US" smtClean="0"/>
              <a:t>‹#›</a:t>
            </a:fld>
            <a:endParaRPr lang="en-US" dirty="0"/>
          </a:p>
        </p:txBody>
      </p:sp>
      <p:sp>
        <p:nvSpPr>
          <p:cNvPr id="11" name="Title 10">
            <a:extLst>
              <a:ext uri="{FF2B5EF4-FFF2-40B4-BE49-F238E27FC236}">
                <a16:creationId xmlns:a16="http://schemas.microsoft.com/office/drawing/2014/main" id="{6ADD7BBA-CB51-4D7A-9ED4-995F2EA27DE9}"/>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046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FDF8-1CF0-C84B-86A7-9F597BAB6847}"/>
              </a:ext>
            </a:extLst>
          </p:cNvPr>
          <p:cNvSpPr>
            <a:spLocks noGrp="1"/>
          </p:cNvSpPr>
          <p:nvPr>
            <p:ph type="title"/>
          </p:nvPr>
        </p:nvSpPr>
        <p:spPr>
          <a:xfrm>
            <a:off x="831850" y="1709738"/>
            <a:ext cx="10515600" cy="2852737"/>
          </a:xfrm>
        </p:spPr>
        <p:txBody>
          <a:bodyPr anchor="b"/>
          <a:lstStyle>
            <a:lvl1pPr>
              <a:defRPr sz="6000">
                <a:solidFill>
                  <a:schemeClr val="accent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4A8591D-D09A-094D-80D7-33D0EE699462}"/>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29CCCB19-AE8B-CB4E-9D70-29ECB0CE821E}"/>
              </a:ext>
            </a:extLst>
          </p:cNvPr>
          <p:cNvSpPr>
            <a:spLocks noGrp="1"/>
          </p:cNvSpPr>
          <p:nvPr>
            <p:ph type="dt" sz="half" idx="10"/>
          </p:nvPr>
        </p:nvSpPr>
        <p:spPr/>
        <p:txBody>
          <a:bodyPr/>
          <a:lstStyle/>
          <a:p>
            <a:fld id="{A62778F8-9166-4F50-B7E8-0BBD9A52C859}" type="datetime1">
              <a:rPr lang="en-US" smtClean="0"/>
              <a:t>7/22/2024</a:t>
            </a:fld>
            <a:endParaRPr lang="en-US"/>
          </a:p>
        </p:txBody>
      </p:sp>
      <p:sp>
        <p:nvSpPr>
          <p:cNvPr id="5" name="Footer Placeholder 4">
            <a:extLst>
              <a:ext uri="{FF2B5EF4-FFF2-40B4-BE49-F238E27FC236}">
                <a16:creationId xmlns:a16="http://schemas.microsoft.com/office/drawing/2014/main" id="{4423BD78-F71F-E44C-9C8E-A6191A9B3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CE468-FBE9-AB4A-9223-4B2E62DA2115}"/>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Tree>
    <p:extLst>
      <p:ext uri="{BB962C8B-B14F-4D97-AF65-F5344CB8AC3E}">
        <p14:creationId xmlns:p14="http://schemas.microsoft.com/office/powerpoint/2010/main" val="317989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8237E-720F-714A-BB99-8F825D3EF2F9}"/>
              </a:ext>
            </a:extLst>
          </p:cNvPr>
          <p:cNvSpPr>
            <a:spLocks noGrp="1"/>
          </p:cNvSpPr>
          <p:nvPr>
            <p:ph sz="half" idx="1" hasCustomPrompt="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06C50DC-B9B8-C948-B5E7-2672A4C1BD31}"/>
              </a:ext>
            </a:extLst>
          </p:cNvPr>
          <p:cNvSpPr>
            <a:spLocks noGrp="1"/>
          </p:cNvSpPr>
          <p:nvPr>
            <p:ph sz="half" idx="2" hasCustomPrompt="1"/>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17807B1-06E1-F149-BD2A-167365EF3875}"/>
              </a:ext>
            </a:extLst>
          </p:cNvPr>
          <p:cNvSpPr>
            <a:spLocks noGrp="1"/>
          </p:cNvSpPr>
          <p:nvPr>
            <p:ph type="dt" sz="half" idx="10"/>
          </p:nvPr>
        </p:nvSpPr>
        <p:spPr/>
        <p:txBody>
          <a:bodyPr/>
          <a:lstStyle/>
          <a:p>
            <a:fld id="{A06DE96D-B49F-4C50-A07F-6207990D85FF}" type="datetime1">
              <a:rPr lang="en-US" smtClean="0"/>
              <a:t>7/22/2024</a:t>
            </a:fld>
            <a:endParaRPr lang="en-US"/>
          </a:p>
        </p:txBody>
      </p:sp>
      <p:sp>
        <p:nvSpPr>
          <p:cNvPr id="6" name="Footer Placeholder 5">
            <a:extLst>
              <a:ext uri="{FF2B5EF4-FFF2-40B4-BE49-F238E27FC236}">
                <a16:creationId xmlns:a16="http://schemas.microsoft.com/office/drawing/2014/main" id="{23B1A4A3-035D-0345-8C9C-682277F7F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221FE-5762-4B4D-B4BE-CA8ABAC96D34}"/>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8" name="Title 7">
            <a:extLst>
              <a:ext uri="{FF2B5EF4-FFF2-40B4-BE49-F238E27FC236}">
                <a16:creationId xmlns:a16="http://schemas.microsoft.com/office/drawing/2014/main" id="{548F062C-E85A-47A2-9765-9BF51359F8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524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0DDB7-5A32-E44C-9B13-F0270347DE8E}"/>
              </a:ext>
            </a:extLst>
          </p:cNvPr>
          <p:cNvSpPr>
            <a:spLocks noGrp="1"/>
          </p:cNvSpPr>
          <p:nvPr>
            <p:ph type="body" idx="1" hasCustomPrompt="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51309EB-4FA6-6E4A-8056-04780B118F93}"/>
              </a:ext>
            </a:extLst>
          </p:cNvPr>
          <p:cNvSpPr>
            <a:spLocks noGrp="1"/>
          </p:cNvSpPr>
          <p:nvPr>
            <p:ph sz="half" idx="2" hasCustomPrompt="1"/>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C4C904C-50BD-4A43-A0D1-1753663C8CD4}"/>
              </a:ext>
            </a:extLst>
          </p:cNvPr>
          <p:cNvSpPr>
            <a:spLocks noGrp="1"/>
          </p:cNvSpPr>
          <p:nvPr>
            <p:ph type="body" sz="quarter" idx="3" hasCustomPrompt="1"/>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DE191DA-DCE3-4446-950A-955C331228EE}"/>
              </a:ext>
            </a:extLst>
          </p:cNvPr>
          <p:cNvSpPr>
            <a:spLocks noGrp="1"/>
          </p:cNvSpPr>
          <p:nvPr>
            <p:ph sz="quarter" idx="4" hasCustomPrompt="1"/>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C7A4D8E-B6C6-9D47-9824-ACC836E8E206}"/>
              </a:ext>
            </a:extLst>
          </p:cNvPr>
          <p:cNvSpPr>
            <a:spLocks noGrp="1"/>
          </p:cNvSpPr>
          <p:nvPr>
            <p:ph type="dt" sz="half" idx="10"/>
          </p:nvPr>
        </p:nvSpPr>
        <p:spPr/>
        <p:txBody>
          <a:bodyPr/>
          <a:lstStyle/>
          <a:p>
            <a:fld id="{37E42789-E045-4298-9992-44914C2D188C}" type="datetime1">
              <a:rPr lang="en-US" smtClean="0"/>
              <a:t>7/22/2024</a:t>
            </a:fld>
            <a:endParaRPr lang="en-US"/>
          </a:p>
        </p:txBody>
      </p:sp>
      <p:sp>
        <p:nvSpPr>
          <p:cNvPr id="8" name="Footer Placeholder 7">
            <a:extLst>
              <a:ext uri="{FF2B5EF4-FFF2-40B4-BE49-F238E27FC236}">
                <a16:creationId xmlns:a16="http://schemas.microsoft.com/office/drawing/2014/main" id="{F79E6631-8A2F-3245-AD39-00218A3F0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20F5E2-9DC8-D449-A3F4-C1C2DFDC2F2E}"/>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10" name="Title 9">
            <a:extLst>
              <a:ext uri="{FF2B5EF4-FFF2-40B4-BE49-F238E27FC236}">
                <a16:creationId xmlns:a16="http://schemas.microsoft.com/office/drawing/2014/main" id="{0B039C6B-CC7F-4A51-8AF9-F78C0EC9B5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072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x4 t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42EE-E13E-CD46-AA28-E2D31547A24E}"/>
              </a:ext>
            </a:extLst>
          </p:cNvPr>
          <p:cNvSpPr>
            <a:spLocks noGrp="1"/>
          </p:cNvSpPr>
          <p:nvPr>
            <p:ph type="title"/>
          </p:nvPr>
        </p:nvSpPr>
        <p:spPr>
          <a:xfrm>
            <a:off x="731520" y="35676"/>
            <a:ext cx="9326880" cy="537986"/>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B8237E-720F-714A-BB99-8F825D3EF2F9}"/>
              </a:ext>
            </a:extLst>
          </p:cNvPr>
          <p:cNvSpPr>
            <a:spLocks noGrp="1"/>
          </p:cNvSpPr>
          <p:nvPr>
            <p:ph sz="half" idx="1" hasCustomPrompt="1"/>
          </p:nvPr>
        </p:nvSpPr>
        <p:spPr>
          <a:xfrm>
            <a:off x="851127" y="901171"/>
            <a:ext cx="5181600" cy="263789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17807B1-06E1-F149-BD2A-167365EF3875}"/>
              </a:ext>
            </a:extLst>
          </p:cNvPr>
          <p:cNvSpPr>
            <a:spLocks noGrp="1"/>
          </p:cNvSpPr>
          <p:nvPr>
            <p:ph type="dt" sz="half" idx="10"/>
          </p:nvPr>
        </p:nvSpPr>
        <p:spPr/>
        <p:txBody>
          <a:bodyPr/>
          <a:lstStyle/>
          <a:p>
            <a:fld id="{DC3BB1E7-9F64-4128-B144-C8C1553BC2C5}" type="datetime1">
              <a:rPr lang="en-US" smtClean="0"/>
              <a:t>7/22/2024</a:t>
            </a:fld>
            <a:endParaRPr lang="en-US"/>
          </a:p>
        </p:txBody>
      </p:sp>
      <p:sp>
        <p:nvSpPr>
          <p:cNvPr id="6" name="Footer Placeholder 5">
            <a:extLst>
              <a:ext uri="{FF2B5EF4-FFF2-40B4-BE49-F238E27FC236}">
                <a16:creationId xmlns:a16="http://schemas.microsoft.com/office/drawing/2014/main" id="{23B1A4A3-035D-0345-8C9C-682277F7F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221FE-5762-4B4D-B4BE-CA8ABAC96D34}"/>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9" name="Content Placeholder 2">
            <a:extLst>
              <a:ext uri="{FF2B5EF4-FFF2-40B4-BE49-F238E27FC236}">
                <a16:creationId xmlns:a16="http://schemas.microsoft.com/office/drawing/2014/main" id="{3276D512-D1C9-4D7C-8961-2756B9357281}"/>
              </a:ext>
            </a:extLst>
          </p:cNvPr>
          <p:cNvSpPr>
            <a:spLocks noGrp="1"/>
          </p:cNvSpPr>
          <p:nvPr>
            <p:ph sz="half" idx="13" hasCustomPrompt="1"/>
          </p:nvPr>
        </p:nvSpPr>
        <p:spPr>
          <a:xfrm>
            <a:off x="851127" y="3539067"/>
            <a:ext cx="5181600" cy="263789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7FB1FA8-76C9-448B-8F46-DDD735677ED5}"/>
              </a:ext>
            </a:extLst>
          </p:cNvPr>
          <p:cNvSpPr>
            <a:spLocks noGrp="1"/>
          </p:cNvSpPr>
          <p:nvPr>
            <p:ph sz="half" idx="14" hasCustomPrompt="1"/>
          </p:nvPr>
        </p:nvSpPr>
        <p:spPr>
          <a:xfrm>
            <a:off x="6159273" y="901171"/>
            <a:ext cx="5181600" cy="263789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95F54287-E51B-4EE3-A686-02636FC9E478}"/>
              </a:ext>
            </a:extLst>
          </p:cNvPr>
          <p:cNvSpPr>
            <a:spLocks noGrp="1"/>
          </p:cNvSpPr>
          <p:nvPr>
            <p:ph sz="half" idx="15" hasCustomPrompt="1"/>
          </p:nvPr>
        </p:nvSpPr>
        <p:spPr>
          <a:xfrm>
            <a:off x="6159273" y="3539067"/>
            <a:ext cx="5181600" cy="263789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11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x3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8237E-720F-714A-BB99-8F825D3EF2F9}"/>
              </a:ext>
            </a:extLst>
          </p:cNvPr>
          <p:cNvSpPr>
            <a:spLocks noGrp="1"/>
          </p:cNvSpPr>
          <p:nvPr>
            <p:ph sz="half" idx="1" hasCustomPrompt="1"/>
          </p:nvPr>
        </p:nvSpPr>
        <p:spPr>
          <a:xfrm>
            <a:off x="851127" y="968907"/>
            <a:ext cx="3291840" cy="24688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17807B1-06E1-F149-BD2A-167365EF3875}"/>
              </a:ext>
            </a:extLst>
          </p:cNvPr>
          <p:cNvSpPr>
            <a:spLocks noGrp="1"/>
          </p:cNvSpPr>
          <p:nvPr>
            <p:ph type="dt" sz="half" idx="10"/>
          </p:nvPr>
        </p:nvSpPr>
        <p:spPr/>
        <p:txBody>
          <a:bodyPr/>
          <a:lstStyle/>
          <a:p>
            <a:fld id="{F4BD8218-5A1F-4EC1-9C79-9C2A5D1FA3AA}" type="datetime1">
              <a:rPr lang="en-US" smtClean="0"/>
              <a:t>7/22/2024</a:t>
            </a:fld>
            <a:endParaRPr lang="en-US"/>
          </a:p>
        </p:txBody>
      </p:sp>
      <p:sp>
        <p:nvSpPr>
          <p:cNvPr id="6" name="Footer Placeholder 5">
            <a:extLst>
              <a:ext uri="{FF2B5EF4-FFF2-40B4-BE49-F238E27FC236}">
                <a16:creationId xmlns:a16="http://schemas.microsoft.com/office/drawing/2014/main" id="{23B1A4A3-035D-0345-8C9C-682277F7F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221FE-5762-4B4D-B4BE-CA8ABAC96D34}"/>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13" name="Content Placeholder 2">
            <a:extLst>
              <a:ext uri="{FF2B5EF4-FFF2-40B4-BE49-F238E27FC236}">
                <a16:creationId xmlns:a16="http://schemas.microsoft.com/office/drawing/2014/main" id="{CB7C49BE-9E93-4DA5-B912-B95D8EF5E131}"/>
              </a:ext>
            </a:extLst>
          </p:cNvPr>
          <p:cNvSpPr>
            <a:spLocks noGrp="1"/>
          </p:cNvSpPr>
          <p:nvPr>
            <p:ph sz="half" idx="16" hasCustomPrompt="1"/>
          </p:nvPr>
        </p:nvSpPr>
        <p:spPr>
          <a:xfrm>
            <a:off x="851127" y="3598021"/>
            <a:ext cx="3291840" cy="24688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D115CAB0-B538-424A-96DD-F16C860472E6}"/>
              </a:ext>
            </a:extLst>
          </p:cNvPr>
          <p:cNvSpPr>
            <a:spLocks noGrp="1"/>
          </p:cNvSpPr>
          <p:nvPr>
            <p:ph sz="half" idx="17" hasCustomPrompt="1"/>
          </p:nvPr>
        </p:nvSpPr>
        <p:spPr>
          <a:xfrm>
            <a:off x="4313993" y="968907"/>
            <a:ext cx="3291840" cy="24688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11D631F-8E4B-4DF3-A58C-3B5CC6B78AD3}"/>
              </a:ext>
            </a:extLst>
          </p:cNvPr>
          <p:cNvSpPr>
            <a:spLocks noGrp="1"/>
          </p:cNvSpPr>
          <p:nvPr>
            <p:ph sz="half" idx="18" hasCustomPrompt="1"/>
          </p:nvPr>
        </p:nvSpPr>
        <p:spPr>
          <a:xfrm>
            <a:off x="4313993" y="3589239"/>
            <a:ext cx="3291840" cy="24688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F7EF1DA-C57F-44E7-9523-A056A9C826DB}"/>
              </a:ext>
            </a:extLst>
          </p:cNvPr>
          <p:cNvSpPr>
            <a:spLocks noGrp="1"/>
          </p:cNvSpPr>
          <p:nvPr>
            <p:ph sz="half" idx="19" hasCustomPrompt="1"/>
          </p:nvPr>
        </p:nvSpPr>
        <p:spPr>
          <a:xfrm>
            <a:off x="7776859" y="968907"/>
            <a:ext cx="3291840" cy="24688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8F695726-C1BE-48C8-A943-9809CF36847B}"/>
              </a:ext>
            </a:extLst>
          </p:cNvPr>
          <p:cNvSpPr>
            <a:spLocks noGrp="1"/>
          </p:cNvSpPr>
          <p:nvPr>
            <p:ph sz="half" idx="20" hasCustomPrompt="1"/>
          </p:nvPr>
        </p:nvSpPr>
        <p:spPr>
          <a:xfrm>
            <a:off x="7776859" y="3589239"/>
            <a:ext cx="3291840" cy="24688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E50FD74-358E-4F58-8C86-28EF261E992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753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2D810E4-DFFF-F24B-8A19-42D74BCDC065}"/>
              </a:ext>
            </a:extLst>
          </p:cNvPr>
          <p:cNvSpPr>
            <a:spLocks noGrp="1"/>
          </p:cNvSpPr>
          <p:nvPr>
            <p:ph type="dt" sz="half" idx="10"/>
          </p:nvPr>
        </p:nvSpPr>
        <p:spPr/>
        <p:txBody>
          <a:bodyPr/>
          <a:lstStyle/>
          <a:p>
            <a:fld id="{13C13C9F-7897-4B7F-9A6C-7E403B846B9B}" type="datetime1">
              <a:rPr lang="en-US" smtClean="0"/>
              <a:t>7/22/2024</a:t>
            </a:fld>
            <a:endParaRPr lang="en-US"/>
          </a:p>
        </p:txBody>
      </p:sp>
      <p:sp>
        <p:nvSpPr>
          <p:cNvPr id="4" name="Footer Placeholder 3">
            <a:extLst>
              <a:ext uri="{FF2B5EF4-FFF2-40B4-BE49-F238E27FC236}">
                <a16:creationId xmlns:a16="http://schemas.microsoft.com/office/drawing/2014/main" id="{E9B9D508-55CF-184F-A6D7-96260669C7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E0482D-CFB5-DE45-83FF-0B974231D19C}"/>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
        <p:nvSpPr>
          <p:cNvPr id="6" name="Title 5">
            <a:extLst>
              <a:ext uri="{FF2B5EF4-FFF2-40B4-BE49-F238E27FC236}">
                <a16:creationId xmlns:a16="http://schemas.microsoft.com/office/drawing/2014/main" id="{80DF4970-BF52-4EE6-8258-1D14E2B36B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727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FF4DE0-F004-3D44-BF9F-802C390F0042}"/>
              </a:ext>
            </a:extLst>
          </p:cNvPr>
          <p:cNvSpPr>
            <a:spLocks noGrp="1"/>
          </p:cNvSpPr>
          <p:nvPr>
            <p:ph type="dt" sz="half" idx="10"/>
          </p:nvPr>
        </p:nvSpPr>
        <p:spPr/>
        <p:txBody>
          <a:bodyPr/>
          <a:lstStyle/>
          <a:p>
            <a:fld id="{CD655010-7167-47BD-A947-52B6E4BEE7EC}" type="datetime1">
              <a:rPr lang="en-US" smtClean="0"/>
              <a:t>7/22/2024</a:t>
            </a:fld>
            <a:endParaRPr lang="en-US"/>
          </a:p>
        </p:txBody>
      </p:sp>
      <p:sp>
        <p:nvSpPr>
          <p:cNvPr id="3" name="Footer Placeholder 2">
            <a:extLst>
              <a:ext uri="{FF2B5EF4-FFF2-40B4-BE49-F238E27FC236}">
                <a16:creationId xmlns:a16="http://schemas.microsoft.com/office/drawing/2014/main" id="{4DBD47FB-71F3-0D48-B3BD-126118A4E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4A26-990A-5445-A512-B6288982E341}"/>
              </a:ext>
            </a:extLst>
          </p:cNvPr>
          <p:cNvSpPr>
            <a:spLocks noGrp="1"/>
          </p:cNvSpPr>
          <p:nvPr>
            <p:ph type="sldNum" sz="quarter" idx="12"/>
          </p:nvPr>
        </p:nvSpPr>
        <p:spPr>
          <a:xfrm>
            <a:off x="0" y="-609"/>
            <a:ext cx="612648" cy="612648"/>
          </a:xfrm>
        </p:spPr>
        <p:txBody>
          <a:bodyPr/>
          <a:lstStyle/>
          <a:p>
            <a:fld id="{C8201A39-CCE2-4C76-9153-69A7864C9A89}" type="slidenum">
              <a:rPr lang="en-US" smtClean="0"/>
              <a:t>‹#›</a:t>
            </a:fld>
            <a:endParaRPr lang="en-US"/>
          </a:p>
        </p:txBody>
      </p:sp>
    </p:spTree>
    <p:extLst>
      <p:ext uri="{BB962C8B-B14F-4D97-AF65-F5344CB8AC3E}">
        <p14:creationId xmlns:p14="http://schemas.microsoft.com/office/powerpoint/2010/main" val="481412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 y="0"/>
            <a:ext cx="10241280" cy="6093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16" cstate="print">
            <a:extLst>
              <a:ext uri="{28A0092B-C50C-407E-A947-70E740481C1C}">
                <a14:useLocalDpi xmlns:a14="http://schemas.microsoft.com/office/drawing/2010/main" val="0"/>
              </a:ext>
            </a:extLst>
          </a:blip>
          <a:srcRect l="6490" t="16586" r="6564" b="9722"/>
          <a:stretch/>
        </p:blipFill>
        <p:spPr>
          <a:xfrm>
            <a:off x="10308108" y="64903"/>
            <a:ext cx="1828800" cy="479532"/>
          </a:xfrm>
          <a:prstGeom prst="rect">
            <a:avLst/>
          </a:prstGeom>
        </p:spPr>
      </p:pic>
      <p:sp>
        <p:nvSpPr>
          <p:cNvPr id="2" name="Title Placeholder 1">
            <a:extLst>
              <a:ext uri="{FF2B5EF4-FFF2-40B4-BE49-F238E27FC236}">
                <a16:creationId xmlns:a16="http://schemas.microsoft.com/office/drawing/2014/main" id="{7C5D584A-FDBC-B64D-8B21-0BBE9AB478EC}"/>
              </a:ext>
            </a:extLst>
          </p:cNvPr>
          <p:cNvSpPr>
            <a:spLocks noGrp="1"/>
          </p:cNvSpPr>
          <p:nvPr>
            <p:ph type="title"/>
          </p:nvPr>
        </p:nvSpPr>
        <p:spPr>
          <a:xfrm>
            <a:off x="731519" y="35676"/>
            <a:ext cx="9418320" cy="53798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FC29B8-76DD-AF45-847C-BF1E62812969}"/>
              </a:ext>
            </a:extLst>
          </p:cNvPr>
          <p:cNvSpPr>
            <a:spLocks noGrp="1"/>
          </p:cNvSpPr>
          <p:nvPr>
            <p:ph type="body" idx="1"/>
          </p:nvPr>
        </p:nvSpPr>
        <p:spPr>
          <a:xfrm>
            <a:off x="760140" y="127853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016A6C-4BCC-AA48-A73C-821E33FF0DBD}"/>
              </a:ext>
            </a:extLst>
          </p:cNvPr>
          <p:cNvSpPr>
            <a:spLocks noGrp="1"/>
          </p:cNvSpPr>
          <p:nvPr>
            <p:ph type="dt" sz="half" idx="2"/>
          </p:nvPr>
        </p:nvSpPr>
        <p:spPr>
          <a:xfrm>
            <a:off x="760140" y="6530061"/>
            <a:ext cx="1512430" cy="191414"/>
          </a:xfrm>
          <a:prstGeom prst="rect">
            <a:avLst/>
          </a:prstGeom>
        </p:spPr>
        <p:txBody>
          <a:bodyPr vert="horz" lIns="91440" tIns="45720" rIns="91440" bIns="45720" rtlCol="0" anchor="ctr"/>
          <a:lstStyle>
            <a:lvl1pPr algn="l">
              <a:defRPr sz="1000">
                <a:solidFill>
                  <a:schemeClr val="tx1">
                    <a:tint val="75000"/>
                  </a:schemeClr>
                </a:solidFill>
              </a:defRPr>
            </a:lvl1pPr>
          </a:lstStyle>
          <a:p>
            <a:fld id="{FE15B229-84A6-4F64-9136-0E7E370D67C6}" type="datetime1">
              <a:rPr lang="en-US" smtClean="0"/>
              <a:t>7/22/2024</a:t>
            </a:fld>
            <a:endParaRPr lang="en-US"/>
          </a:p>
        </p:txBody>
      </p:sp>
      <p:sp>
        <p:nvSpPr>
          <p:cNvPr id="5" name="Footer Placeholder 4">
            <a:extLst>
              <a:ext uri="{FF2B5EF4-FFF2-40B4-BE49-F238E27FC236}">
                <a16:creationId xmlns:a16="http://schemas.microsoft.com/office/drawing/2014/main" id="{8A138B05-9F56-EE4D-99B7-D692A16B6D6C}"/>
              </a:ext>
            </a:extLst>
          </p:cNvPr>
          <p:cNvSpPr>
            <a:spLocks noGrp="1"/>
          </p:cNvSpPr>
          <p:nvPr>
            <p:ph type="ftr" sz="quarter" idx="3"/>
          </p:nvPr>
        </p:nvSpPr>
        <p:spPr>
          <a:xfrm>
            <a:off x="2579929" y="6530061"/>
            <a:ext cx="7032143" cy="191414"/>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13" name="Rectangle 12">
            <a:extLst>
              <a:ext uri="{FF2B5EF4-FFF2-40B4-BE49-F238E27FC236}">
                <a16:creationId xmlns:a16="http://schemas.microsoft.com/office/drawing/2014/main" id="{BB1AB11F-A7C4-474F-84FA-168DD46A117A}"/>
              </a:ext>
            </a:extLst>
          </p:cNvPr>
          <p:cNvSpPr/>
          <p:nvPr/>
        </p:nvSpPr>
        <p:spPr>
          <a:xfrm>
            <a:off x="0" y="0"/>
            <a:ext cx="612648" cy="609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96FC9EB-01B3-A54E-A075-3D7D8205A125}"/>
              </a:ext>
            </a:extLst>
          </p:cNvPr>
          <p:cNvSpPr>
            <a:spLocks noGrp="1"/>
          </p:cNvSpPr>
          <p:nvPr>
            <p:ph type="sldNum" sz="quarter" idx="4"/>
          </p:nvPr>
        </p:nvSpPr>
        <p:spPr>
          <a:xfrm>
            <a:off x="0" y="0"/>
            <a:ext cx="609339" cy="609339"/>
          </a:xfrm>
          <a:prstGeom prst="rect">
            <a:avLst/>
          </a:prstGeom>
          <a:noFill/>
          <a:ln>
            <a:noFill/>
          </a:ln>
        </p:spPr>
        <p:txBody>
          <a:bodyPr vert="horz" lIns="91440" tIns="45720" rIns="91440" bIns="45720" rtlCol="0" anchor="ctr"/>
          <a:lstStyle>
            <a:lvl1pPr algn="ctr">
              <a:defRPr sz="2000">
                <a:solidFill>
                  <a:schemeClr val="bg1"/>
                </a:solidFill>
                <a:latin typeface="+mn-lt"/>
              </a:defRPr>
            </a:lvl1pPr>
          </a:lstStyle>
          <a:p>
            <a:fld id="{C8201A39-CCE2-4C76-9153-69A7864C9A89}" type="slidenum">
              <a:rPr lang="en-US" smtClean="0"/>
              <a:pPr/>
              <a:t>‹#›</a:t>
            </a:fld>
            <a:endParaRPr lang="en-US" dirty="0"/>
          </a:p>
        </p:txBody>
      </p:sp>
    </p:spTree>
    <p:extLst>
      <p:ext uri="{BB962C8B-B14F-4D97-AF65-F5344CB8AC3E}">
        <p14:creationId xmlns:p14="http://schemas.microsoft.com/office/powerpoint/2010/main" val="3821572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3200" kern="1200">
          <a:solidFill>
            <a:schemeClr val="bg1"/>
          </a:solidFill>
          <a:latin typeface="+mj-lt"/>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spcAft>
          <a:spcPts val="0"/>
        </a:spcAft>
        <a:buFont typeface="Wingdings" pitchFamily="2" charset="2"/>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3088" indent="-176213" algn="l" defTabSz="914400" rtl="0" eaLnBrk="1" latinLnBrk="0" hangingPunct="1">
        <a:lnSpc>
          <a:spcPct val="90000"/>
        </a:lnSpc>
        <a:spcBef>
          <a:spcPts val="500"/>
        </a:spcBef>
        <a:spcAft>
          <a:spcPts val="0"/>
        </a:spcAft>
        <a:buFont typeface="Cambria" panose="02040503050406030204" pitchFamily="18" charset="0"/>
        <a:buChar char="⎼"/>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48.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terasense.com/products/detectors/" TargetMode="External"/><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hyperlink" Target="https://doi.org/10.3390/photonics8100442" TargetMode="External"/><Relationship Id="rId4" Type="http://schemas.openxmlformats.org/officeDocument/2006/relationships/image" Target="../media/image8.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55E8-B4B8-8B6C-E233-29C6BDD1A537}"/>
              </a:ext>
            </a:extLst>
          </p:cNvPr>
          <p:cNvSpPr>
            <a:spLocks noGrp="1"/>
          </p:cNvSpPr>
          <p:nvPr>
            <p:ph type="ctrTitle"/>
          </p:nvPr>
        </p:nvSpPr>
        <p:spPr/>
        <p:txBody>
          <a:bodyPr>
            <a:normAutofit fontScale="90000"/>
          </a:bodyPr>
          <a:lstStyle/>
          <a:p>
            <a:r>
              <a:rPr lang="en-US" dirty="0"/>
              <a:t>Sub-THz passive detector performance evaluation with RadiaBeam photoinjector</a:t>
            </a:r>
          </a:p>
        </p:txBody>
      </p:sp>
      <p:sp>
        <p:nvSpPr>
          <p:cNvPr id="3" name="Subtitle 2">
            <a:extLst>
              <a:ext uri="{FF2B5EF4-FFF2-40B4-BE49-F238E27FC236}">
                <a16:creationId xmlns:a16="http://schemas.microsoft.com/office/drawing/2014/main" id="{A30845E0-0846-2957-C65D-26163E2309E0}"/>
              </a:ext>
            </a:extLst>
          </p:cNvPr>
          <p:cNvSpPr>
            <a:spLocks noGrp="1"/>
          </p:cNvSpPr>
          <p:nvPr>
            <p:ph type="subTitle" idx="1"/>
          </p:nvPr>
        </p:nvSpPr>
        <p:spPr>
          <a:xfrm>
            <a:off x="1524000" y="3939940"/>
            <a:ext cx="9144000" cy="1655762"/>
          </a:xfrm>
        </p:spPr>
        <p:txBody>
          <a:bodyPr/>
          <a:lstStyle/>
          <a:p>
            <a:r>
              <a:rPr lang="en-US" dirty="0"/>
              <a:t>Maksim Kravchenko,</a:t>
            </a:r>
          </a:p>
          <a:p>
            <a:r>
              <a:rPr lang="en-US" dirty="0"/>
              <a:t>RadiaBeam Technologies, LLC</a:t>
            </a:r>
          </a:p>
        </p:txBody>
      </p:sp>
      <p:pic>
        <p:nvPicPr>
          <p:cNvPr id="1026" name="Picture 2" descr="AAC24 Advanced Accelerator Concepts Workshop">
            <a:extLst>
              <a:ext uri="{FF2B5EF4-FFF2-40B4-BE49-F238E27FC236}">
                <a16:creationId xmlns:a16="http://schemas.microsoft.com/office/drawing/2014/main" id="{BE826240-C26F-ED0F-17DB-55EF0D8D6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4836160" cy="92218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8F1D7ED-4963-F2E4-6BFB-A138C49E153B}"/>
              </a:ext>
            </a:extLst>
          </p:cNvPr>
          <p:cNvGrpSpPr/>
          <p:nvPr/>
        </p:nvGrpSpPr>
        <p:grpSpPr>
          <a:xfrm>
            <a:off x="3487418" y="5464430"/>
            <a:ext cx="5402582" cy="952629"/>
            <a:chOff x="233680" y="5735637"/>
            <a:chExt cx="7553964" cy="1331979"/>
          </a:xfrm>
        </p:grpSpPr>
        <p:pic>
          <p:nvPicPr>
            <p:cNvPr id="5" name="Picture 4" descr="A black and white logo&#10;&#10;Description automatically generated">
              <a:extLst>
                <a:ext uri="{FF2B5EF4-FFF2-40B4-BE49-F238E27FC236}">
                  <a16:creationId xmlns:a16="http://schemas.microsoft.com/office/drawing/2014/main" id="{D578910D-CA11-7DFB-E1F9-A79FD2C61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36" y="5735637"/>
              <a:ext cx="3810008" cy="1331979"/>
            </a:xfrm>
            <a:prstGeom prst="rect">
              <a:avLst/>
            </a:prstGeom>
          </p:spPr>
        </p:pic>
        <p:pic>
          <p:nvPicPr>
            <p:cNvPr id="6" name="Picture 5" descr="A green text on a black background&#10;&#10;Description automatically generated">
              <a:extLst>
                <a:ext uri="{FF2B5EF4-FFF2-40B4-BE49-F238E27FC236}">
                  <a16:creationId xmlns:a16="http://schemas.microsoft.com/office/drawing/2014/main" id="{C4DCCE1C-E641-AE8B-0A66-B5B0866A3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 y="6012324"/>
              <a:ext cx="3366282" cy="845676"/>
            </a:xfrm>
            <a:prstGeom prst="rect">
              <a:avLst/>
            </a:prstGeom>
          </p:spPr>
        </p:pic>
      </p:grpSp>
    </p:spTree>
    <p:extLst>
      <p:ext uri="{BB962C8B-B14F-4D97-AF65-F5344CB8AC3E}">
        <p14:creationId xmlns:p14="http://schemas.microsoft.com/office/powerpoint/2010/main" val="4016753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9A8A30-8995-DD02-1926-4FEF91433980}"/>
              </a:ext>
            </a:extLst>
          </p:cNvPr>
          <p:cNvSpPr>
            <a:spLocks noGrp="1"/>
          </p:cNvSpPr>
          <p:nvPr>
            <p:ph idx="1"/>
          </p:nvPr>
        </p:nvSpPr>
        <p:spPr>
          <a:xfrm>
            <a:off x="731519" y="883747"/>
            <a:ext cx="9418320" cy="728207"/>
          </a:xfrm>
        </p:spPr>
        <p:txBody>
          <a:bodyPr>
            <a:normAutofit lnSpcReduction="10000"/>
          </a:bodyPr>
          <a:lstStyle/>
          <a:p>
            <a:pPr marL="0" indent="0">
              <a:buNone/>
            </a:pPr>
            <a:r>
              <a:rPr lang="en-US" dirty="0"/>
              <a:t>Additional testing for sub-THz transparent material for vacuum window was tested. TPX material machined and polished at RadiaBeam showed full transparency to the sub-THz radiation within the 140 – 220 GHz range and is considered to be a more affordable alternative to the TYDEX option. </a:t>
            </a:r>
          </a:p>
        </p:txBody>
      </p:sp>
      <p:sp>
        <p:nvSpPr>
          <p:cNvPr id="3" name="Title 2">
            <a:extLst>
              <a:ext uri="{FF2B5EF4-FFF2-40B4-BE49-F238E27FC236}">
                <a16:creationId xmlns:a16="http://schemas.microsoft.com/office/drawing/2014/main" id="{0E9C4B7D-B6CB-3E3B-11CE-6F7096D0BDD4}"/>
              </a:ext>
            </a:extLst>
          </p:cNvPr>
          <p:cNvSpPr>
            <a:spLocks noGrp="1"/>
          </p:cNvSpPr>
          <p:nvPr>
            <p:ph type="title"/>
          </p:nvPr>
        </p:nvSpPr>
        <p:spPr/>
        <p:txBody>
          <a:bodyPr/>
          <a:lstStyle/>
          <a:p>
            <a:r>
              <a:rPr lang="en-US" dirty="0"/>
              <a:t>Initial Experimental Plan at ATF</a:t>
            </a:r>
          </a:p>
        </p:txBody>
      </p:sp>
      <p:pic>
        <p:nvPicPr>
          <p:cNvPr id="4" name="Picture 3" descr="A close up of a plastic bag&#10;&#10;Description automatically generated">
            <a:extLst>
              <a:ext uri="{FF2B5EF4-FFF2-40B4-BE49-F238E27FC236}">
                <a16:creationId xmlns:a16="http://schemas.microsoft.com/office/drawing/2014/main" id="{2A1CA77F-88EE-20BC-BFCF-AD46E33639E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656" y="1821651"/>
            <a:ext cx="3089251" cy="4620445"/>
          </a:xfrm>
          <a:prstGeom prst="rect">
            <a:avLst/>
          </a:prstGeom>
          <a:noFill/>
          <a:ln>
            <a:noFill/>
          </a:ln>
        </p:spPr>
      </p:pic>
      <p:pic>
        <p:nvPicPr>
          <p:cNvPr id="5" name="Picture 4" descr="A picture containing machine, tool, engineering, plane&#10;&#10;Description automatically generated">
            <a:extLst>
              <a:ext uri="{FF2B5EF4-FFF2-40B4-BE49-F238E27FC236}">
                <a16:creationId xmlns:a16="http://schemas.microsoft.com/office/drawing/2014/main" id="{E1C5E4D3-B552-55E0-8982-263A1251869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6524" y="1857623"/>
            <a:ext cx="3089251" cy="2316939"/>
          </a:xfrm>
          <a:prstGeom prst="rect">
            <a:avLst/>
          </a:prstGeom>
          <a:noFill/>
          <a:ln>
            <a:noFill/>
          </a:ln>
        </p:spPr>
      </p:pic>
      <p:sp>
        <p:nvSpPr>
          <p:cNvPr id="6" name="Slide Number Placeholder 5">
            <a:extLst>
              <a:ext uri="{FF2B5EF4-FFF2-40B4-BE49-F238E27FC236}">
                <a16:creationId xmlns:a16="http://schemas.microsoft.com/office/drawing/2014/main" id="{75BB48E2-E17F-08C9-8C26-06CD9F518602}"/>
              </a:ext>
            </a:extLst>
          </p:cNvPr>
          <p:cNvSpPr>
            <a:spLocks noGrp="1"/>
          </p:cNvSpPr>
          <p:nvPr>
            <p:ph type="sldNum" sz="quarter" idx="12"/>
          </p:nvPr>
        </p:nvSpPr>
        <p:spPr/>
        <p:txBody>
          <a:bodyPr/>
          <a:lstStyle/>
          <a:p>
            <a:fld id="{C8201A39-CCE2-4C76-9153-69A7864C9A89}" type="slidenum">
              <a:rPr lang="en-US" smtClean="0"/>
              <a:t>10</a:t>
            </a:fld>
            <a:endParaRPr lang="en-US"/>
          </a:p>
        </p:txBody>
      </p:sp>
      <p:grpSp>
        <p:nvGrpSpPr>
          <p:cNvPr id="10" name="Group 9">
            <a:extLst>
              <a:ext uri="{FF2B5EF4-FFF2-40B4-BE49-F238E27FC236}">
                <a16:creationId xmlns:a16="http://schemas.microsoft.com/office/drawing/2014/main" id="{0CC68109-56D1-DD01-9856-A1ED50C148FA}"/>
              </a:ext>
            </a:extLst>
          </p:cNvPr>
          <p:cNvGrpSpPr/>
          <p:nvPr/>
        </p:nvGrpSpPr>
        <p:grpSpPr>
          <a:xfrm>
            <a:off x="3973510" y="4420231"/>
            <a:ext cx="2018015" cy="2018015"/>
            <a:chOff x="7599887" y="1815446"/>
            <a:chExt cx="2316939" cy="2316939"/>
          </a:xfrm>
        </p:grpSpPr>
        <p:pic>
          <p:nvPicPr>
            <p:cNvPr id="7" name="Picture 8" descr="Image">
              <a:extLst>
                <a:ext uri="{FF2B5EF4-FFF2-40B4-BE49-F238E27FC236}">
                  <a16:creationId xmlns:a16="http://schemas.microsoft.com/office/drawing/2014/main" id="{86078A01-DDB4-9AD3-2622-02695DED7049}"/>
                </a:ext>
              </a:extLst>
            </p:cNvPr>
            <p:cNvPicPr>
              <a:picLocks noChangeArrowheads="1"/>
            </p:cNvPicPr>
            <p:nvPr/>
          </p:nvPicPr>
          <p:blipFill rotWithShape="1">
            <a:blip r:embed="rId4">
              <a:extLst>
                <a:ext uri="{28A0092B-C50C-407E-A947-70E740481C1C}">
                  <a14:useLocalDpi xmlns:a14="http://schemas.microsoft.com/office/drawing/2010/main" val="0"/>
                </a:ext>
              </a:extLst>
            </a:blip>
            <a:srcRect l="15781" r="14135"/>
            <a:stretch/>
          </p:blipFill>
          <p:spPr bwMode="auto">
            <a:xfrm>
              <a:off x="7599887" y="1815446"/>
              <a:ext cx="2316939" cy="23169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DCA220-5DE8-A533-427A-08E7F7D6F9BE}"/>
                </a:ext>
              </a:extLst>
            </p:cNvPr>
            <p:cNvSpPr txBox="1"/>
            <p:nvPr/>
          </p:nvSpPr>
          <p:spPr>
            <a:xfrm>
              <a:off x="7599887" y="3775464"/>
              <a:ext cx="2316939" cy="353367"/>
            </a:xfrm>
            <a:prstGeom prst="rect">
              <a:avLst/>
            </a:prstGeom>
            <a:noFill/>
          </p:spPr>
          <p:txBody>
            <a:bodyPr wrap="square" rtlCol="0">
              <a:spAutoFit/>
            </a:bodyPr>
            <a:lstStyle/>
            <a:p>
              <a:r>
                <a:rPr lang="en-US" sz="1400" dirty="0"/>
                <a:t>TYDEX TPX window</a:t>
              </a:r>
            </a:p>
          </p:txBody>
        </p:sp>
      </p:grpSp>
      <p:pic>
        <p:nvPicPr>
          <p:cNvPr id="9" name="Picture 8" descr="Chart&#10;&#10;Description automatically generated">
            <a:extLst>
              <a:ext uri="{FF2B5EF4-FFF2-40B4-BE49-F238E27FC236}">
                <a16:creationId xmlns:a16="http://schemas.microsoft.com/office/drawing/2014/main" id="{47808CDF-2A3A-2C05-7A96-FA2DCCEE80BE}"/>
              </a:ext>
            </a:extLst>
          </p:cNvPr>
          <p:cNvPicPr>
            <a:picLocks noChangeAspect="1"/>
          </p:cNvPicPr>
          <p:nvPr/>
        </p:nvPicPr>
        <p:blipFill rotWithShape="1">
          <a:blip r:embed="rId5">
            <a:extLst>
              <a:ext uri="{28A0092B-C50C-407E-A947-70E740481C1C}">
                <a14:useLocalDpi xmlns:a14="http://schemas.microsoft.com/office/drawing/2010/main" val="0"/>
              </a:ext>
            </a:extLst>
          </a:blip>
          <a:srcRect b="52893"/>
          <a:stretch/>
        </p:blipFill>
        <p:spPr>
          <a:xfrm>
            <a:off x="6621887" y="4330921"/>
            <a:ext cx="4674874" cy="2210752"/>
          </a:xfrm>
          <a:prstGeom prst="rect">
            <a:avLst/>
          </a:prstGeom>
        </p:spPr>
      </p:pic>
      <p:pic>
        <p:nvPicPr>
          <p:cNvPr id="14" name="Picture 13">
            <a:extLst>
              <a:ext uri="{FF2B5EF4-FFF2-40B4-BE49-F238E27FC236}">
                <a16:creationId xmlns:a16="http://schemas.microsoft.com/office/drawing/2014/main" id="{F271B0B2-E712-6592-59D2-6D467190B270}"/>
              </a:ext>
            </a:extLst>
          </p:cNvPr>
          <p:cNvPicPr>
            <a:picLocks noChangeAspect="1"/>
          </p:cNvPicPr>
          <p:nvPr/>
        </p:nvPicPr>
        <p:blipFill>
          <a:blip r:embed="rId6"/>
          <a:stretch>
            <a:fillRect/>
          </a:stretch>
        </p:blipFill>
        <p:spPr>
          <a:xfrm>
            <a:off x="7588939" y="1611954"/>
            <a:ext cx="3500806" cy="2684526"/>
          </a:xfrm>
          <a:prstGeom prst="rect">
            <a:avLst/>
          </a:prstGeom>
        </p:spPr>
      </p:pic>
    </p:spTree>
    <p:extLst>
      <p:ext uri="{BB962C8B-B14F-4D97-AF65-F5344CB8AC3E}">
        <p14:creationId xmlns:p14="http://schemas.microsoft.com/office/powerpoint/2010/main" val="900750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618B7-91B0-69A1-22FD-57364981332F}"/>
              </a:ext>
            </a:extLst>
          </p:cNvPr>
          <p:cNvSpPr>
            <a:spLocks noGrp="1"/>
          </p:cNvSpPr>
          <p:nvPr>
            <p:ph type="title"/>
          </p:nvPr>
        </p:nvSpPr>
        <p:spPr/>
        <p:txBody>
          <a:bodyPr/>
          <a:lstStyle/>
          <a:p>
            <a:r>
              <a:rPr lang="en-US" dirty="0"/>
              <a:t>Initial Experimental Plan at ATF</a:t>
            </a:r>
          </a:p>
        </p:txBody>
      </p:sp>
      <p:sp>
        <p:nvSpPr>
          <p:cNvPr id="9" name="Content Placeholder 1">
            <a:extLst>
              <a:ext uri="{FF2B5EF4-FFF2-40B4-BE49-F238E27FC236}">
                <a16:creationId xmlns:a16="http://schemas.microsoft.com/office/drawing/2014/main" id="{44531018-48D8-7695-EA3A-B93C2E56CB64}"/>
              </a:ext>
            </a:extLst>
          </p:cNvPr>
          <p:cNvSpPr>
            <a:spLocks noGrp="1"/>
          </p:cNvSpPr>
          <p:nvPr>
            <p:ph idx="1"/>
          </p:nvPr>
        </p:nvSpPr>
        <p:spPr>
          <a:xfrm>
            <a:off x="637477" y="752628"/>
            <a:ext cx="5458523" cy="2744006"/>
          </a:xfrm>
        </p:spPr>
        <p:txBody>
          <a:bodyPr/>
          <a:lstStyle/>
          <a:p>
            <a:pPr marL="0" indent="0">
              <a:buNone/>
            </a:pPr>
            <a:r>
              <a:rPr lang="en-US" dirty="0"/>
              <a:t>The first stage of the experiment at the ATF will be characterizing emitting radiation from the corrugated waveguide by liquid Helium cooled bolometer provided by ATF facility and then by THz detector provided by </a:t>
            </a:r>
            <a:r>
              <a:rPr lang="en-US" dirty="0" err="1"/>
              <a:t>RadiaBeam</a:t>
            </a:r>
            <a:r>
              <a:rPr lang="en-US" dirty="0"/>
              <a:t>. The principal scheme is shown on the right:</a:t>
            </a:r>
          </a:p>
          <a:p>
            <a:pPr marL="0" indent="0">
              <a:spcBef>
                <a:spcPts val="0"/>
              </a:spcBef>
              <a:buNone/>
            </a:pPr>
            <a:r>
              <a:rPr lang="en-US" dirty="0"/>
              <a:t>1 – corrugated waveguide</a:t>
            </a:r>
          </a:p>
          <a:p>
            <a:pPr marL="0" indent="0">
              <a:spcBef>
                <a:spcPts val="0"/>
              </a:spcBef>
              <a:buNone/>
            </a:pPr>
            <a:r>
              <a:rPr lang="en-US" dirty="0"/>
              <a:t>2 – 2” flat mirror</a:t>
            </a:r>
          </a:p>
          <a:p>
            <a:pPr marL="0" indent="0">
              <a:spcBef>
                <a:spcPts val="0"/>
              </a:spcBef>
              <a:buNone/>
            </a:pPr>
            <a:r>
              <a:rPr lang="en-US" dirty="0"/>
              <a:t>3 – TPX window</a:t>
            </a:r>
          </a:p>
          <a:p>
            <a:pPr marL="0" indent="0">
              <a:spcBef>
                <a:spcPts val="0"/>
              </a:spcBef>
              <a:buNone/>
            </a:pPr>
            <a:r>
              <a:rPr lang="en-US" dirty="0"/>
              <a:t>4 – variable polarization filter</a:t>
            </a:r>
          </a:p>
          <a:p>
            <a:pPr marL="0" indent="0">
              <a:spcBef>
                <a:spcPts val="0"/>
              </a:spcBef>
              <a:buNone/>
            </a:pPr>
            <a:r>
              <a:rPr lang="en-US" dirty="0"/>
              <a:t>5 – OAP mirrors</a:t>
            </a:r>
          </a:p>
          <a:p>
            <a:pPr marL="0" indent="0">
              <a:spcBef>
                <a:spcPts val="0"/>
              </a:spcBef>
              <a:buNone/>
            </a:pPr>
            <a:r>
              <a:rPr lang="en-US" dirty="0"/>
              <a:t>6 – Michelson Interferometer</a:t>
            </a:r>
          </a:p>
          <a:p>
            <a:pPr marL="0" indent="0">
              <a:spcBef>
                <a:spcPts val="0"/>
              </a:spcBef>
              <a:buNone/>
            </a:pPr>
            <a:r>
              <a:rPr lang="en-US" dirty="0"/>
              <a:t>7 – He-cooled bolometer</a:t>
            </a:r>
          </a:p>
        </p:txBody>
      </p:sp>
      <p:pic>
        <p:nvPicPr>
          <p:cNvPr id="10" name="Picture 9">
            <a:extLst>
              <a:ext uri="{FF2B5EF4-FFF2-40B4-BE49-F238E27FC236}">
                <a16:creationId xmlns:a16="http://schemas.microsoft.com/office/drawing/2014/main" id="{FF0354A2-3D80-C534-022F-2F6527FF43E1}"/>
              </a:ext>
            </a:extLst>
          </p:cNvPr>
          <p:cNvPicPr>
            <a:picLocks noChangeAspect="1"/>
          </p:cNvPicPr>
          <p:nvPr/>
        </p:nvPicPr>
        <p:blipFill>
          <a:blip r:embed="rId2"/>
          <a:stretch>
            <a:fillRect/>
          </a:stretch>
        </p:blipFill>
        <p:spPr>
          <a:xfrm>
            <a:off x="5673403" y="3040269"/>
            <a:ext cx="6518597" cy="3164516"/>
          </a:xfrm>
          <a:prstGeom prst="rect">
            <a:avLst/>
          </a:prstGeom>
        </p:spPr>
      </p:pic>
      <p:pic>
        <p:nvPicPr>
          <p:cNvPr id="11" name="Picture 10">
            <a:extLst>
              <a:ext uri="{FF2B5EF4-FFF2-40B4-BE49-F238E27FC236}">
                <a16:creationId xmlns:a16="http://schemas.microsoft.com/office/drawing/2014/main" id="{431496F3-B98F-906D-BDE1-F4CCA92672C0}"/>
              </a:ext>
            </a:extLst>
          </p:cNvPr>
          <p:cNvPicPr>
            <a:picLocks noChangeAspect="1"/>
          </p:cNvPicPr>
          <p:nvPr/>
        </p:nvPicPr>
        <p:blipFill>
          <a:blip r:embed="rId3"/>
          <a:stretch>
            <a:fillRect/>
          </a:stretch>
        </p:blipFill>
        <p:spPr>
          <a:xfrm flipH="1">
            <a:off x="7596553" y="858706"/>
            <a:ext cx="3262768" cy="1819529"/>
          </a:xfrm>
          <a:prstGeom prst="rect">
            <a:avLst/>
          </a:prstGeom>
        </p:spPr>
      </p:pic>
      <p:cxnSp>
        <p:nvCxnSpPr>
          <p:cNvPr id="12" name="Straight Connector 11">
            <a:extLst>
              <a:ext uri="{FF2B5EF4-FFF2-40B4-BE49-F238E27FC236}">
                <a16:creationId xmlns:a16="http://schemas.microsoft.com/office/drawing/2014/main" id="{363EAC5F-2738-2C0E-C29A-6EA9B6EC309E}"/>
              </a:ext>
            </a:extLst>
          </p:cNvPr>
          <p:cNvCxnSpPr>
            <a:cxnSpLocks/>
          </p:cNvCxnSpPr>
          <p:nvPr/>
        </p:nvCxnSpPr>
        <p:spPr>
          <a:xfrm>
            <a:off x="8051409" y="2714937"/>
            <a:ext cx="1027783" cy="825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AB8DBC-59FA-FE36-8DE5-DCDBF69BFD92}"/>
              </a:ext>
            </a:extLst>
          </p:cNvPr>
          <p:cNvCxnSpPr>
            <a:cxnSpLocks/>
          </p:cNvCxnSpPr>
          <p:nvPr/>
        </p:nvCxnSpPr>
        <p:spPr>
          <a:xfrm flipH="1">
            <a:off x="9709892" y="2554444"/>
            <a:ext cx="984738" cy="985564"/>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4055B90-B345-ACA2-26E1-D0AE6AA3E8D4}"/>
              </a:ext>
            </a:extLst>
          </p:cNvPr>
          <p:cNvSpPr/>
          <p:nvPr/>
        </p:nvSpPr>
        <p:spPr>
          <a:xfrm>
            <a:off x="9079192" y="3372558"/>
            <a:ext cx="650962" cy="6506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B88235B-FE57-A919-0534-2DFA9B98A6CE}"/>
              </a:ext>
            </a:extLst>
          </p:cNvPr>
          <p:cNvGrpSpPr/>
          <p:nvPr/>
        </p:nvGrpSpPr>
        <p:grpSpPr>
          <a:xfrm>
            <a:off x="731519" y="3637844"/>
            <a:ext cx="4258033" cy="2952319"/>
            <a:chOff x="5275707" y="1259102"/>
            <a:chExt cx="5828602" cy="4371452"/>
          </a:xfrm>
        </p:grpSpPr>
        <p:pic>
          <p:nvPicPr>
            <p:cNvPr id="26" name="Picture 2" descr="Image">
              <a:extLst>
                <a:ext uri="{FF2B5EF4-FFF2-40B4-BE49-F238E27FC236}">
                  <a16:creationId xmlns:a16="http://schemas.microsoft.com/office/drawing/2014/main" id="{BEC363F6-96D3-E010-DB61-AF7894113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707" y="1259102"/>
              <a:ext cx="5828602" cy="437145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5B4D9D8A-AE98-8738-3A77-A2738D850E24}"/>
                </a:ext>
              </a:extLst>
            </p:cNvPr>
            <p:cNvGrpSpPr/>
            <p:nvPr/>
          </p:nvGrpSpPr>
          <p:grpSpPr>
            <a:xfrm>
              <a:off x="9017542" y="2562356"/>
              <a:ext cx="1593726" cy="735981"/>
              <a:chOff x="9157242" y="2693019"/>
              <a:chExt cx="1593726" cy="735981"/>
            </a:xfrm>
          </p:grpSpPr>
          <p:sp>
            <p:nvSpPr>
              <p:cNvPr id="31" name="TextBox 30">
                <a:extLst>
                  <a:ext uri="{FF2B5EF4-FFF2-40B4-BE49-F238E27FC236}">
                    <a16:creationId xmlns:a16="http://schemas.microsoft.com/office/drawing/2014/main" id="{F8C06C26-BE78-61C7-4354-7EC76F42231A}"/>
                  </a:ext>
                </a:extLst>
              </p:cNvPr>
              <p:cNvSpPr txBox="1"/>
              <p:nvPr/>
            </p:nvSpPr>
            <p:spPr>
              <a:xfrm>
                <a:off x="9300117" y="2693019"/>
                <a:ext cx="1450851" cy="455720"/>
              </a:xfrm>
              <a:prstGeom prst="rect">
                <a:avLst/>
              </a:prstGeom>
              <a:solidFill>
                <a:schemeClr val="bg1"/>
              </a:solidFill>
              <a:ln w="28575">
                <a:solidFill>
                  <a:srgbClr val="FF0000"/>
                </a:solidFill>
              </a:ln>
              <a:effectLst/>
            </p:spPr>
            <p:txBody>
              <a:bodyPr wrap="none" rtlCol="0">
                <a:spAutoFit/>
              </a:bodyPr>
              <a:lstStyle/>
              <a:p>
                <a:r>
                  <a:rPr lang="en-US" sz="1400" b="1" dirty="0">
                    <a:solidFill>
                      <a:srgbClr val="FF0000"/>
                    </a:solidFill>
                    <a:effectLst>
                      <a:outerShdw blurRad="38100" dist="38100" dir="2700000" algn="tl">
                        <a:schemeClr val="bg1">
                          <a:alpha val="43000"/>
                        </a:schemeClr>
                      </a:outerShdw>
                    </a:effectLst>
                  </a:rPr>
                  <a:t>Exit port 1</a:t>
                </a:r>
              </a:p>
            </p:txBody>
          </p:sp>
          <p:cxnSp>
            <p:nvCxnSpPr>
              <p:cNvPr id="32" name="Straight Arrow Connector 31">
                <a:extLst>
                  <a:ext uri="{FF2B5EF4-FFF2-40B4-BE49-F238E27FC236}">
                    <a16:creationId xmlns:a16="http://schemas.microsoft.com/office/drawing/2014/main" id="{7B48DC03-F14D-41CB-1EF9-9ECBA66C6C65}"/>
                  </a:ext>
                </a:extLst>
              </p:cNvPr>
              <p:cNvCxnSpPr/>
              <p:nvPr/>
            </p:nvCxnSpPr>
            <p:spPr>
              <a:xfrm flipH="1">
                <a:off x="9157242" y="3062351"/>
                <a:ext cx="711587" cy="3666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81DCC252-A299-5474-8445-24FB5D16626A}"/>
                </a:ext>
              </a:extLst>
            </p:cNvPr>
            <p:cNvSpPr/>
            <p:nvPr/>
          </p:nvSpPr>
          <p:spPr>
            <a:xfrm>
              <a:off x="7582829" y="3716512"/>
              <a:ext cx="2146300" cy="11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13770E1-23CD-B555-8198-A9769FD0D47F}"/>
                </a:ext>
              </a:extLst>
            </p:cNvPr>
            <p:cNvSpPr txBox="1"/>
            <p:nvPr/>
          </p:nvSpPr>
          <p:spPr>
            <a:xfrm>
              <a:off x="5319937" y="5107221"/>
              <a:ext cx="5205244" cy="410148"/>
            </a:xfrm>
            <a:prstGeom prst="rect">
              <a:avLst/>
            </a:prstGeom>
            <a:solidFill>
              <a:schemeClr val="bg1"/>
            </a:solidFill>
            <a:ln w="28575">
              <a:solidFill>
                <a:srgbClr val="FF0000"/>
              </a:solidFill>
            </a:ln>
            <a:effectLst/>
          </p:spPr>
          <p:txBody>
            <a:bodyPr wrap="none" rtlCol="0">
              <a:spAutoFit/>
            </a:bodyPr>
            <a:lstStyle/>
            <a:p>
              <a:r>
                <a:rPr lang="en-US" sz="1200" b="1" dirty="0">
                  <a:solidFill>
                    <a:srgbClr val="FF0000"/>
                  </a:solidFill>
                  <a:effectLst>
                    <a:outerShdw blurRad="38100" dist="38100" dir="2700000" algn="tl">
                      <a:schemeClr val="bg1">
                        <a:alpha val="43000"/>
                      </a:schemeClr>
                    </a:outerShdw>
                  </a:effectLst>
                </a:rPr>
                <a:t>Area for THz optics table with detector placement</a:t>
              </a:r>
            </a:p>
          </p:txBody>
        </p:sp>
        <p:cxnSp>
          <p:nvCxnSpPr>
            <p:cNvPr id="30" name="Straight Arrow Connector 29">
              <a:extLst>
                <a:ext uri="{FF2B5EF4-FFF2-40B4-BE49-F238E27FC236}">
                  <a16:creationId xmlns:a16="http://schemas.microsoft.com/office/drawing/2014/main" id="{67F0ED48-04ED-E1BA-EAD4-7B8478C0A784}"/>
                </a:ext>
              </a:extLst>
            </p:cNvPr>
            <p:cNvCxnSpPr>
              <a:cxnSpLocks/>
            </p:cNvCxnSpPr>
            <p:nvPr/>
          </p:nvCxnSpPr>
          <p:spPr>
            <a:xfrm flipV="1">
              <a:off x="6717792" y="4877904"/>
              <a:ext cx="907909" cy="229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Slide Number Placeholder 32">
            <a:extLst>
              <a:ext uri="{FF2B5EF4-FFF2-40B4-BE49-F238E27FC236}">
                <a16:creationId xmlns:a16="http://schemas.microsoft.com/office/drawing/2014/main" id="{55E30735-23FF-C2CB-A1F6-576F3A12446C}"/>
              </a:ext>
            </a:extLst>
          </p:cNvPr>
          <p:cNvSpPr>
            <a:spLocks noGrp="1"/>
          </p:cNvSpPr>
          <p:nvPr>
            <p:ph type="sldNum" sz="quarter" idx="12"/>
          </p:nvPr>
        </p:nvSpPr>
        <p:spPr/>
        <p:txBody>
          <a:bodyPr/>
          <a:lstStyle/>
          <a:p>
            <a:fld id="{C8201A39-CCE2-4C76-9153-69A7864C9A89}" type="slidenum">
              <a:rPr lang="en-US" smtClean="0"/>
              <a:t>11</a:t>
            </a:fld>
            <a:endParaRPr lang="en-US"/>
          </a:p>
        </p:txBody>
      </p:sp>
    </p:spTree>
    <p:extLst>
      <p:ext uri="{BB962C8B-B14F-4D97-AF65-F5344CB8AC3E}">
        <p14:creationId xmlns:p14="http://schemas.microsoft.com/office/powerpoint/2010/main" val="340493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D600DF-70C5-E9B0-4979-DDFA91A62C05}"/>
              </a:ext>
            </a:extLst>
          </p:cNvPr>
          <p:cNvSpPr>
            <a:spLocks noGrp="1"/>
          </p:cNvSpPr>
          <p:nvPr>
            <p:ph type="sldNum" sz="quarter" idx="12"/>
          </p:nvPr>
        </p:nvSpPr>
        <p:spPr/>
        <p:txBody>
          <a:bodyPr/>
          <a:lstStyle/>
          <a:p>
            <a:fld id="{C8201A39-CCE2-4C76-9153-69A7864C9A89}" type="slidenum">
              <a:rPr lang="en-US" smtClean="0"/>
              <a:t>12</a:t>
            </a:fld>
            <a:endParaRPr lang="en-US"/>
          </a:p>
        </p:txBody>
      </p:sp>
      <p:pic>
        <p:nvPicPr>
          <p:cNvPr id="5" name="Picture 4" descr="A blue screen with white text&#10;&#10;Description automatically generated">
            <a:extLst>
              <a:ext uri="{FF2B5EF4-FFF2-40B4-BE49-F238E27FC236}">
                <a16:creationId xmlns:a16="http://schemas.microsoft.com/office/drawing/2014/main" id="{79481AF9-DC89-905E-7AB9-9F4D91E0D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7112000"/>
          </a:xfrm>
          <a:prstGeom prst="rect">
            <a:avLst/>
          </a:prstGeom>
        </p:spPr>
      </p:pic>
      <p:pic>
        <p:nvPicPr>
          <p:cNvPr id="7" name="Picture 6" descr="A close-up of a machine&#10;&#10;Description automatically generated">
            <a:extLst>
              <a:ext uri="{FF2B5EF4-FFF2-40B4-BE49-F238E27FC236}">
                <a16:creationId xmlns:a16="http://schemas.microsoft.com/office/drawing/2014/main" id="{3497EACB-A89E-E0A9-5FB7-2AF31B3B4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555" y="1359878"/>
            <a:ext cx="2370736" cy="47712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9592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26F79-333C-5528-A52B-3DB365D431D5}"/>
              </a:ext>
            </a:extLst>
          </p:cNvPr>
          <p:cNvSpPr>
            <a:spLocks noGrp="1"/>
          </p:cNvSpPr>
          <p:nvPr>
            <p:ph type="title"/>
          </p:nvPr>
        </p:nvSpPr>
        <p:spPr/>
        <p:txBody>
          <a:bodyPr/>
          <a:lstStyle/>
          <a:p>
            <a:r>
              <a:rPr lang="en-US" dirty="0"/>
              <a:t>The RadiaBeam experiment rush planning</a:t>
            </a:r>
          </a:p>
        </p:txBody>
      </p:sp>
      <p:sp>
        <p:nvSpPr>
          <p:cNvPr id="4" name="Content Placeholder 1">
            <a:extLst>
              <a:ext uri="{FF2B5EF4-FFF2-40B4-BE49-F238E27FC236}">
                <a16:creationId xmlns:a16="http://schemas.microsoft.com/office/drawing/2014/main" id="{46307775-FD28-78B6-E046-021FA86187C5}"/>
              </a:ext>
            </a:extLst>
          </p:cNvPr>
          <p:cNvSpPr>
            <a:spLocks noGrp="1"/>
          </p:cNvSpPr>
          <p:nvPr>
            <p:ph idx="1"/>
          </p:nvPr>
        </p:nvSpPr>
        <p:spPr>
          <a:xfrm>
            <a:off x="609339" y="765699"/>
            <a:ext cx="3983684" cy="4351338"/>
          </a:xfrm>
        </p:spPr>
        <p:txBody>
          <a:bodyPr/>
          <a:lstStyle/>
          <a:p>
            <a:pPr marL="0" indent="0">
              <a:buNone/>
            </a:pPr>
            <a:r>
              <a:rPr lang="en-US" dirty="0"/>
              <a:t>Use 6” OD CF 6-way cube to make an assembly</a:t>
            </a:r>
          </a:p>
          <a:p>
            <a:pPr marL="0" indent="0">
              <a:buNone/>
            </a:pPr>
            <a:r>
              <a:rPr lang="en-US" dirty="0"/>
              <a:t> </a:t>
            </a:r>
          </a:p>
        </p:txBody>
      </p:sp>
      <p:pic>
        <p:nvPicPr>
          <p:cNvPr id="6" name="Picture 5">
            <a:extLst>
              <a:ext uri="{FF2B5EF4-FFF2-40B4-BE49-F238E27FC236}">
                <a16:creationId xmlns:a16="http://schemas.microsoft.com/office/drawing/2014/main" id="{5FD7286F-1B13-EAED-7E35-7F0225FF9A4B}"/>
              </a:ext>
            </a:extLst>
          </p:cNvPr>
          <p:cNvPicPr>
            <a:picLocks noChangeAspect="1"/>
          </p:cNvPicPr>
          <p:nvPr/>
        </p:nvPicPr>
        <p:blipFill>
          <a:blip r:embed="rId2"/>
          <a:stretch>
            <a:fillRect/>
          </a:stretch>
        </p:blipFill>
        <p:spPr>
          <a:xfrm>
            <a:off x="609339" y="1592421"/>
            <a:ext cx="3627434" cy="3673158"/>
          </a:xfrm>
          <a:prstGeom prst="rect">
            <a:avLst/>
          </a:prstGeom>
        </p:spPr>
      </p:pic>
      <p:pic>
        <p:nvPicPr>
          <p:cNvPr id="7" name="Picture 2">
            <a:extLst>
              <a:ext uri="{FF2B5EF4-FFF2-40B4-BE49-F238E27FC236}">
                <a16:creationId xmlns:a16="http://schemas.microsoft.com/office/drawing/2014/main" id="{877F650E-5DA3-A793-ABC6-A409676D4C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53" t="26460" r="34426" b="32802"/>
          <a:stretch/>
        </p:blipFill>
        <p:spPr bwMode="auto">
          <a:xfrm rot="16200000">
            <a:off x="4253561" y="4241834"/>
            <a:ext cx="1268362" cy="28444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EBDDA07-CFF1-D080-9D45-49FFE77FA752}"/>
              </a:ext>
            </a:extLst>
          </p:cNvPr>
          <p:cNvSpPr txBox="1"/>
          <p:nvPr/>
        </p:nvSpPr>
        <p:spPr>
          <a:xfrm>
            <a:off x="3570715" y="6443240"/>
            <a:ext cx="2634054" cy="369332"/>
          </a:xfrm>
          <a:prstGeom prst="rect">
            <a:avLst/>
          </a:prstGeom>
          <a:noFill/>
        </p:spPr>
        <p:txBody>
          <a:bodyPr wrap="none" rtlCol="0">
            <a:spAutoFit/>
          </a:bodyPr>
          <a:lstStyle/>
          <a:p>
            <a:r>
              <a:rPr lang="en-US" dirty="0"/>
              <a:t>3 mm OD, 100 mm long</a:t>
            </a:r>
          </a:p>
        </p:txBody>
      </p:sp>
      <p:sp>
        <p:nvSpPr>
          <p:cNvPr id="9" name="Slide Number Placeholder 8">
            <a:extLst>
              <a:ext uri="{FF2B5EF4-FFF2-40B4-BE49-F238E27FC236}">
                <a16:creationId xmlns:a16="http://schemas.microsoft.com/office/drawing/2014/main" id="{B2276564-FE7B-D1CA-FF35-F83307684D31}"/>
              </a:ext>
            </a:extLst>
          </p:cNvPr>
          <p:cNvSpPr>
            <a:spLocks noGrp="1"/>
          </p:cNvSpPr>
          <p:nvPr>
            <p:ph type="sldNum" sz="quarter" idx="12"/>
          </p:nvPr>
        </p:nvSpPr>
        <p:spPr/>
        <p:txBody>
          <a:bodyPr/>
          <a:lstStyle/>
          <a:p>
            <a:fld id="{C8201A39-CCE2-4C76-9153-69A7864C9A89}" type="slidenum">
              <a:rPr lang="en-US" smtClean="0"/>
              <a:t>13</a:t>
            </a:fld>
            <a:endParaRPr lang="en-US"/>
          </a:p>
        </p:txBody>
      </p:sp>
      <p:pic>
        <p:nvPicPr>
          <p:cNvPr id="11" name="Graphic 10">
            <a:extLst>
              <a:ext uri="{FF2B5EF4-FFF2-40B4-BE49-F238E27FC236}">
                <a16:creationId xmlns:a16="http://schemas.microsoft.com/office/drawing/2014/main" id="{152537DB-C407-65F5-1645-D09C0D3253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8240" y="864456"/>
            <a:ext cx="7856927" cy="5578784"/>
          </a:xfrm>
          <a:prstGeom prst="rect">
            <a:avLst/>
          </a:prstGeom>
        </p:spPr>
      </p:pic>
    </p:spTree>
    <p:extLst>
      <p:ext uri="{BB962C8B-B14F-4D97-AF65-F5344CB8AC3E}">
        <p14:creationId xmlns:p14="http://schemas.microsoft.com/office/powerpoint/2010/main" val="1932917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A0022-88FD-22CC-F32D-CEAF6E044819}"/>
              </a:ext>
            </a:extLst>
          </p:cNvPr>
          <p:cNvSpPr>
            <a:spLocks noGrp="1"/>
          </p:cNvSpPr>
          <p:nvPr>
            <p:ph type="title"/>
          </p:nvPr>
        </p:nvSpPr>
        <p:spPr/>
        <p:txBody>
          <a:bodyPr/>
          <a:lstStyle/>
          <a:p>
            <a:r>
              <a:rPr lang="en-US" dirty="0"/>
              <a:t>The actual setup</a:t>
            </a:r>
          </a:p>
        </p:txBody>
      </p:sp>
      <p:pic>
        <p:nvPicPr>
          <p:cNvPr id="4" name="Picture 2" descr="Image">
            <a:extLst>
              <a:ext uri="{FF2B5EF4-FFF2-40B4-BE49-F238E27FC236}">
                <a16:creationId xmlns:a16="http://schemas.microsoft.com/office/drawing/2014/main" id="{B6684675-AD75-E360-0AFC-0F5AC0185D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3771" y="884905"/>
            <a:ext cx="3583857" cy="2687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a:extLst>
              <a:ext uri="{FF2B5EF4-FFF2-40B4-BE49-F238E27FC236}">
                <a16:creationId xmlns:a16="http://schemas.microsoft.com/office/drawing/2014/main" id="{0CE5F003-61C3-41B1-0C01-47FB95510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968" y="884905"/>
            <a:ext cx="3583859" cy="2687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a:extLst>
              <a:ext uri="{FF2B5EF4-FFF2-40B4-BE49-F238E27FC236}">
                <a16:creationId xmlns:a16="http://schemas.microsoft.com/office/drawing/2014/main" id="{7702E134-B076-F936-0C13-3E88BFC78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32" y="3905303"/>
            <a:ext cx="3583860" cy="26878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a:extLst>
              <a:ext uri="{FF2B5EF4-FFF2-40B4-BE49-F238E27FC236}">
                <a16:creationId xmlns:a16="http://schemas.microsoft.com/office/drawing/2014/main" id="{A1B4E7D4-87B4-F48D-C4D1-982E56E9C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632" y="3905304"/>
            <a:ext cx="2016843" cy="2689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a:extLst>
              <a:ext uri="{FF2B5EF4-FFF2-40B4-BE49-F238E27FC236}">
                <a16:creationId xmlns:a16="http://schemas.microsoft.com/office/drawing/2014/main" id="{CEE8F30E-A3C8-8F59-2E17-7BDDB21B0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2968" y="3905303"/>
            <a:ext cx="3583858" cy="268789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896CFEF3-7613-8E57-8933-3E17D03A912C}"/>
              </a:ext>
            </a:extLst>
          </p:cNvPr>
          <p:cNvSpPr>
            <a:spLocks noGrp="1"/>
          </p:cNvSpPr>
          <p:nvPr>
            <p:ph type="sldNum" sz="quarter" idx="12"/>
          </p:nvPr>
        </p:nvSpPr>
        <p:spPr/>
        <p:txBody>
          <a:bodyPr/>
          <a:lstStyle/>
          <a:p>
            <a:fld id="{C8201A39-CCE2-4C76-9153-69A7864C9A89}" type="slidenum">
              <a:rPr lang="en-US" smtClean="0"/>
              <a:t>14</a:t>
            </a:fld>
            <a:endParaRPr lang="en-US"/>
          </a:p>
        </p:txBody>
      </p:sp>
    </p:spTree>
    <p:extLst>
      <p:ext uri="{BB962C8B-B14F-4D97-AF65-F5344CB8AC3E}">
        <p14:creationId xmlns:p14="http://schemas.microsoft.com/office/powerpoint/2010/main" val="75444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A9D24-9AC5-8853-ADBE-0C9DF9DDA309}"/>
              </a:ext>
            </a:extLst>
          </p:cNvPr>
          <p:cNvSpPr>
            <a:spLocks noGrp="1"/>
          </p:cNvSpPr>
          <p:nvPr>
            <p:ph type="title"/>
          </p:nvPr>
        </p:nvSpPr>
        <p:spPr/>
        <p:txBody>
          <a:bodyPr/>
          <a:lstStyle/>
          <a:p>
            <a:r>
              <a:rPr lang="en-US" dirty="0"/>
              <a:t>The signal it is?</a:t>
            </a:r>
          </a:p>
        </p:txBody>
      </p:sp>
      <p:sp>
        <p:nvSpPr>
          <p:cNvPr id="4" name="Content Placeholder 1">
            <a:extLst>
              <a:ext uri="{FF2B5EF4-FFF2-40B4-BE49-F238E27FC236}">
                <a16:creationId xmlns:a16="http://schemas.microsoft.com/office/drawing/2014/main" id="{88EAE5AC-D2D0-E8BE-956B-0DD8ADD947FD}"/>
              </a:ext>
            </a:extLst>
          </p:cNvPr>
          <p:cNvSpPr>
            <a:spLocks noGrp="1"/>
          </p:cNvSpPr>
          <p:nvPr>
            <p:ph idx="1"/>
          </p:nvPr>
        </p:nvSpPr>
        <p:spPr>
          <a:xfrm>
            <a:off x="637476" y="945554"/>
            <a:ext cx="5458523" cy="732785"/>
          </a:xfrm>
        </p:spPr>
        <p:txBody>
          <a:bodyPr/>
          <a:lstStyle/>
          <a:p>
            <a:pPr marL="0" indent="0">
              <a:buNone/>
            </a:pPr>
            <a:r>
              <a:rPr lang="en-US" dirty="0"/>
              <a:t>Distinguished signal was achieved related to the presence of the e-beam</a:t>
            </a:r>
          </a:p>
        </p:txBody>
      </p:sp>
      <p:pic>
        <p:nvPicPr>
          <p:cNvPr id="5" name="Picture 4">
            <a:extLst>
              <a:ext uri="{FF2B5EF4-FFF2-40B4-BE49-F238E27FC236}">
                <a16:creationId xmlns:a16="http://schemas.microsoft.com/office/drawing/2014/main" id="{233A7DF9-F386-1859-5F6D-637CA920B515}"/>
              </a:ext>
            </a:extLst>
          </p:cNvPr>
          <p:cNvPicPr>
            <a:picLocks noChangeAspect="1"/>
          </p:cNvPicPr>
          <p:nvPr/>
        </p:nvPicPr>
        <p:blipFill>
          <a:blip r:embed="rId2"/>
          <a:stretch>
            <a:fillRect/>
          </a:stretch>
        </p:blipFill>
        <p:spPr>
          <a:xfrm>
            <a:off x="394939" y="1734845"/>
            <a:ext cx="5943600" cy="4557736"/>
          </a:xfrm>
          <a:prstGeom prst="rect">
            <a:avLst/>
          </a:prstGeom>
        </p:spPr>
      </p:pic>
      <p:sp>
        <p:nvSpPr>
          <p:cNvPr id="6" name="TextBox 5">
            <a:extLst>
              <a:ext uri="{FF2B5EF4-FFF2-40B4-BE49-F238E27FC236}">
                <a16:creationId xmlns:a16="http://schemas.microsoft.com/office/drawing/2014/main" id="{DEF24AC6-4AC4-911C-6065-D55FDA7ED1D4}"/>
              </a:ext>
            </a:extLst>
          </p:cNvPr>
          <p:cNvSpPr txBox="1"/>
          <p:nvPr/>
        </p:nvSpPr>
        <p:spPr>
          <a:xfrm>
            <a:off x="844764" y="6041310"/>
            <a:ext cx="5043948" cy="307777"/>
          </a:xfrm>
          <a:prstGeom prst="rect">
            <a:avLst/>
          </a:prstGeom>
          <a:noFill/>
        </p:spPr>
        <p:txBody>
          <a:bodyPr wrap="square" rtlCol="0">
            <a:spAutoFit/>
          </a:bodyPr>
          <a:lstStyle/>
          <a:p>
            <a:pPr algn="ctr"/>
            <a:r>
              <a:rPr lang="en-US" sz="1400" dirty="0"/>
              <a:t>Scope traces of noise levels without e-beam</a:t>
            </a:r>
          </a:p>
        </p:txBody>
      </p:sp>
      <p:grpSp>
        <p:nvGrpSpPr>
          <p:cNvPr id="10" name="Group 9">
            <a:extLst>
              <a:ext uri="{FF2B5EF4-FFF2-40B4-BE49-F238E27FC236}">
                <a16:creationId xmlns:a16="http://schemas.microsoft.com/office/drawing/2014/main" id="{6C6F3820-BDE6-83F8-CF80-55481976B51E}"/>
              </a:ext>
            </a:extLst>
          </p:cNvPr>
          <p:cNvGrpSpPr/>
          <p:nvPr/>
        </p:nvGrpSpPr>
        <p:grpSpPr>
          <a:xfrm>
            <a:off x="6095999" y="1619723"/>
            <a:ext cx="5943600" cy="4672858"/>
            <a:chOff x="6095999" y="1619723"/>
            <a:chExt cx="5943600" cy="4672858"/>
          </a:xfrm>
        </p:grpSpPr>
        <p:pic>
          <p:nvPicPr>
            <p:cNvPr id="7" name="Picture 6">
              <a:extLst>
                <a:ext uri="{FF2B5EF4-FFF2-40B4-BE49-F238E27FC236}">
                  <a16:creationId xmlns:a16="http://schemas.microsoft.com/office/drawing/2014/main" id="{3D2788B4-E738-D0A8-B7A7-DB07AC7A8BF2}"/>
                </a:ext>
              </a:extLst>
            </p:cNvPr>
            <p:cNvPicPr>
              <a:picLocks noChangeAspect="1"/>
            </p:cNvPicPr>
            <p:nvPr/>
          </p:nvPicPr>
          <p:blipFill>
            <a:blip r:embed="rId3"/>
            <a:stretch>
              <a:fillRect/>
            </a:stretch>
          </p:blipFill>
          <p:spPr>
            <a:xfrm>
              <a:off x="6095999" y="1619723"/>
              <a:ext cx="5943600" cy="4557736"/>
            </a:xfrm>
            <a:prstGeom prst="rect">
              <a:avLst/>
            </a:prstGeom>
          </p:spPr>
        </p:pic>
        <p:sp>
          <p:nvSpPr>
            <p:cNvPr id="8" name="TextBox 7">
              <a:extLst>
                <a:ext uri="{FF2B5EF4-FFF2-40B4-BE49-F238E27FC236}">
                  <a16:creationId xmlns:a16="http://schemas.microsoft.com/office/drawing/2014/main" id="{9A2827D7-6ED9-E2A6-4E10-A8E536FCF3C1}"/>
                </a:ext>
              </a:extLst>
            </p:cNvPr>
            <p:cNvSpPr txBox="1"/>
            <p:nvPr/>
          </p:nvSpPr>
          <p:spPr>
            <a:xfrm>
              <a:off x="6545825" y="5984804"/>
              <a:ext cx="5043948" cy="307777"/>
            </a:xfrm>
            <a:prstGeom prst="rect">
              <a:avLst/>
            </a:prstGeom>
            <a:noFill/>
          </p:spPr>
          <p:txBody>
            <a:bodyPr wrap="square" rtlCol="0">
              <a:spAutoFit/>
            </a:bodyPr>
            <a:lstStyle/>
            <a:p>
              <a:pPr algn="ctr"/>
              <a:r>
                <a:rPr lang="en-US" sz="1400" dirty="0"/>
                <a:t>Scope trace of the IOM signal</a:t>
              </a:r>
            </a:p>
          </p:txBody>
        </p:sp>
      </p:grpSp>
      <p:sp>
        <p:nvSpPr>
          <p:cNvPr id="9" name="Slide Number Placeholder 8">
            <a:extLst>
              <a:ext uri="{FF2B5EF4-FFF2-40B4-BE49-F238E27FC236}">
                <a16:creationId xmlns:a16="http://schemas.microsoft.com/office/drawing/2014/main" id="{F8B5EB41-AE4C-5676-E40E-61F4DF7575EB}"/>
              </a:ext>
            </a:extLst>
          </p:cNvPr>
          <p:cNvSpPr>
            <a:spLocks noGrp="1"/>
          </p:cNvSpPr>
          <p:nvPr>
            <p:ph type="sldNum" sz="quarter" idx="12"/>
          </p:nvPr>
        </p:nvSpPr>
        <p:spPr/>
        <p:txBody>
          <a:bodyPr/>
          <a:lstStyle/>
          <a:p>
            <a:fld id="{C8201A39-CCE2-4C76-9153-69A7864C9A89}" type="slidenum">
              <a:rPr lang="en-US" smtClean="0"/>
              <a:t>15</a:t>
            </a:fld>
            <a:endParaRPr lang="en-US"/>
          </a:p>
        </p:txBody>
      </p:sp>
    </p:spTree>
    <p:extLst>
      <p:ext uri="{BB962C8B-B14F-4D97-AF65-F5344CB8AC3E}">
        <p14:creationId xmlns:p14="http://schemas.microsoft.com/office/powerpoint/2010/main" val="29044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9E9A4F-3DCD-9681-23B0-352E3BD4BD80}"/>
              </a:ext>
            </a:extLst>
          </p:cNvPr>
          <p:cNvSpPr>
            <a:spLocks noGrp="1"/>
          </p:cNvSpPr>
          <p:nvPr>
            <p:ph type="title"/>
          </p:nvPr>
        </p:nvSpPr>
        <p:spPr/>
        <p:txBody>
          <a:bodyPr/>
          <a:lstStyle/>
          <a:p>
            <a:r>
              <a:rPr lang="en-US" dirty="0"/>
              <a:t>Response to Charge/Bunch length</a:t>
            </a:r>
          </a:p>
        </p:txBody>
      </p:sp>
      <p:sp>
        <p:nvSpPr>
          <p:cNvPr id="4" name="Content Placeholder 1">
            <a:extLst>
              <a:ext uri="{FF2B5EF4-FFF2-40B4-BE49-F238E27FC236}">
                <a16:creationId xmlns:a16="http://schemas.microsoft.com/office/drawing/2014/main" id="{E03E8FB8-FCC6-C1A2-862F-33B17239E0D0}"/>
              </a:ext>
            </a:extLst>
          </p:cNvPr>
          <p:cNvSpPr>
            <a:spLocks noGrp="1"/>
          </p:cNvSpPr>
          <p:nvPr>
            <p:ph idx="1"/>
          </p:nvPr>
        </p:nvSpPr>
        <p:spPr>
          <a:xfrm>
            <a:off x="724045" y="950969"/>
            <a:ext cx="10412878" cy="924723"/>
          </a:xfrm>
        </p:spPr>
        <p:txBody>
          <a:bodyPr/>
          <a:lstStyle/>
          <a:p>
            <a:pPr marL="0" indent="0">
              <a:buNone/>
            </a:pPr>
            <a:r>
              <a:rPr lang="en-US" dirty="0"/>
              <a:t>Phase change was performed and response to its change was recorded. The response was obvious but we suspect it is more charge and alignment driven rather than the bunch compression effects it.</a:t>
            </a:r>
          </a:p>
        </p:txBody>
      </p:sp>
      <p:grpSp>
        <p:nvGrpSpPr>
          <p:cNvPr id="9" name="Group 8">
            <a:extLst>
              <a:ext uri="{FF2B5EF4-FFF2-40B4-BE49-F238E27FC236}">
                <a16:creationId xmlns:a16="http://schemas.microsoft.com/office/drawing/2014/main" id="{A7CAAC21-E857-01C8-0E45-2E509B05EBF5}"/>
              </a:ext>
            </a:extLst>
          </p:cNvPr>
          <p:cNvGrpSpPr/>
          <p:nvPr/>
        </p:nvGrpSpPr>
        <p:grpSpPr>
          <a:xfrm>
            <a:off x="853332" y="1713054"/>
            <a:ext cx="10485336" cy="4328930"/>
            <a:chOff x="1055076" y="1689905"/>
            <a:chExt cx="10485336" cy="4328930"/>
          </a:xfrm>
        </p:grpSpPr>
        <p:graphicFrame>
          <p:nvGraphicFramePr>
            <p:cNvPr id="5" name="Object 4">
              <a:extLst>
                <a:ext uri="{FF2B5EF4-FFF2-40B4-BE49-F238E27FC236}">
                  <a16:creationId xmlns:a16="http://schemas.microsoft.com/office/drawing/2014/main" id="{05680784-6526-FA6D-73EC-39492942C23D}"/>
                </a:ext>
              </a:extLst>
            </p:cNvPr>
            <p:cNvGraphicFramePr>
              <a:graphicFrameLocks noChangeAspect="1"/>
            </p:cNvGraphicFramePr>
            <p:nvPr>
              <p:extLst>
                <p:ext uri="{D42A27DB-BD31-4B8C-83A1-F6EECF244321}">
                  <p14:modId xmlns:p14="http://schemas.microsoft.com/office/powerpoint/2010/main" val="625277586"/>
                </p:ext>
              </p:extLst>
            </p:nvPr>
          </p:nvGraphicFramePr>
          <p:xfrm>
            <a:off x="5883027" y="1689905"/>
            <a:ext cx="5657385" cy="4328930"/>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5" name="Object 4">
                          <a:extLst>
                            <a:ext uri="{FF2B5EF4-FFF2-40B4-BE49-F238E27FC236}">
                              <a16:creationId xmlns:a16="http://schemas.microsoft.com/office/drawing/2014/main" id="{05680784-6526-FA6D-73EC-39492942C23D}"/>
                            </a:ext>
                          </a:extLst>
                        </p:cNvPr>
                        <p:cNvPicPr/>
                        <p:nvPr/>
                      </p:nvPicPr>
                      <p:blipFill>
                        <a:blip r:embed="rId3"/>
                        <a:stretch>
                          <a:fillRect/>
                        </a:stretch>
                      </p:blipFill>
                      <p:spPr>
                        <a:xfrm>
                          <a:off x="5883027" y="1689905"/>
                          <a:ext cx="5657385" cy="432893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0D15745-710F-3DA5-5A24-27374F63143A}"/>
                </a:ext>
              </a:extLst>
            </p:cNvPr>
            <p:cNvGraphicFramePr>
              <a:graphicFrameLocks noChangeAspect="1"/>
            </p:cNvGraphicFramePr>
            <p:nvPr>
              <p:extLst>
                <p:ext uri="{D42A27DB-BD31-4B8C-83A1-F6EECF244321}">
                  <p14:modId xmlns:p14="http://schemas.microsoft.com/office/powerpoint/2010/main" val="4070770437"/>
                </p:ext>
              </p:extLst>
            </p:nvPr>
          </p:nvGraphicFramePr>
          <p:xfrm>
            <a:off x="1055076" y="1875691"/>
            <a:ext cx="5414583" cy="4143143"/>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6" name="Object 5">
                          <a:extLst>
                            <a:ext uri="{FF2B5EF4-FFF2-40B4-BE49-F238E27FC236}">
                              <a16:creationId xmlns:a16="http://schemas.microsoft.com/office/drawing/2014/main" id="{80D15745-710F-3DA5-5A24-27374F63143A}"/>
                            </a:ext>
                          </a:extLst>
                        </p:cNvPr>
                        <p:cNvPicPr/>
                        <p:nvPr/>
                      </p:nvPicPr>
                      <p:blipFill>
                        <a:blip r:embed="rId5"/>
                        <a:stretch>
                          <a:fillRect/>
                        </a:stretch>
                      </p:blipFill>
                      <p:spPr>
                        <a:xfrm>
                          <a:off x="1055076" y="1875691"/>
                          <a:ext cx="5414583" cy="4143143"/>
                        </a:xfrm>
                        <a:prstGeom prst="rect">
                          <a:avLst/>
                        </a:prstGeom>
                      </p:spPr>
                    </p:pic>
                  </p:oleObj>
                </mc:Fallback>
              </mc:AlternateContent>
            </a:graphicData>
          </a:graphic>
        </p:graphicFrame>
      </p:grpSp>
      <p:sp>
        <p:nvSpPr>
          <p:cNvPr id="8" name="Slide Number Placeholder 7">
            <a:extLst>
              <a:ext uri="{FF2B5EF4-FFF2-40B4-BE49-F238E27FC236}">
                <a16:creationId xmlns:a16="http://schemas.microsoft.com/office/drawing/2014/main" id="{5D770C1A-E6E7-2E60-4B18-4DDB1084A776}"/>
              </a:ext>
            </a:extLst>
          </p:cNvPr>
          <p:cNvSpPr>
            <a:spLocks noGrp="1"/>
          </p:cNvSpPr>
          <p:nvPr>
            <p:ph type="sldNum" sz="quarter" idx="12"/>
          </p:nvPr>
        </p:nvSpPr>
        <p:spPr/>
        <p:txBody>
          <a:bodyPr/>
          <a:lstStyle/>
          <a:p>
            <a:fld id="{C8201A39-CCE2-4C76-9153-69A7864C9A89}" type="slidenum">
              <a:rPr lang="en-US" smtClean="0"/>
              <a:t>16</a:t>
            </a:fld>
            <a:endParaRPr lang="en-US"/>
          </a:p>
        </p:txBody>
      </p:sp>
    </p:spTree>
    <p:extLst>
      <p:ext uri="{BB962C8B-B14F-4D97-AF65-F5344CB8AC3E}">
        <p14:creationId xmlns:p14="http://schemas.microsoft.com/office/powerpoint/2010/main" val="4280482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04427-E7D8-0C56-E1BB-22030C398440}"/>
              </a:ext>
            </a:extLst>
          </p:cNvPr>
          <p:cNvSpPr>
            <a:spLocks noGrp="1"/>
          </p:cNvSpPr>
          <p:nvPr>
            <p:ph type="title"/>
          </p:nvPr>
        </p:nvSpPr>
        <p:spPr/>
        <p:txBody>
          <a:bodyPr/>
          <a:lstStyle/>
          <a:p>
            <a:r>
              <a:rPr lang="en-US" dirty="0"/>
              <a:t>Response to the beam yaw angle</a:t>
            </a:r>
          </a:p>
        </p:txBody>
      </p:sp>
      <p:sp>
        <p:nvSpPr>
          <p:cNvPr id="7" name="Content Placeholder 1">
            <a:extLst>
              <a:ext uri="{FF2B5EF4-FFF2-40B4-BE49-F238E27FC236}">
                <a16:creationId xmlns:a16="http://schemas.microsoft.com/office/drawing/2014/main" id="{24524251-40C8-4BF1-B826-83DFB620D1D8}"/>
              </a:ext>
            </a:extLst>
          </p:cNvPr>
          <p:cNvSpPr>
            <a:spLocks noGrp="1"/>
          </p:cNvSpPr>
          <p:nvPr>
            <p:ph idx="1"/>
          </p:nvPr>
        </p:nvSpPr>
        <p:spPr>
          <a:xfrm>
            <a:off x="643029" y="978287"/>
            <a:ext cx="10515600" cy="942874"/>
          </a:xfrm>
        </p:spPr>
        <p:txBody>
          <a:bodyPr/>
          <a:lstStyle/>
          <a:p>
            <a:pPr marL="0" indent="0">
              <a:buNone/>
            </a:pPr>
            <a:r>
              <a:rPr lang="en-US" dirty="0"/>
              <a:t>The beam was steered with a 4</a:t>
            </a:r>
            <a:r>
              <a:rPr lang="en-US" baseline="30000" dirty="0"/>
              <a:t>th</a:t>
            </a:r>
            <a:r>
              <a:rPr lang="en-US" dirty="0"/>
              <a:t> steering magnet creating an offset angle </a:t>
            </a:r>
          </a:p>
        </p:txBody>
      </p:sp>
      <p:pic>
        <p:nvPicPr>
          <p:cNvPr id="8" name="Picture 7">
            <a:extLst>
              <a:ext uri="{FF2B5EF4-FFF2-40B4-BE49-F238E27FC236}">
                <a16:creationId xmlns:a16="http://schemas.microsoft.com/office/drawing/2014/main" id="{81777547-8A1D-5172-FED3-59BF3643270A}"/>
              </a:ext>
            </a:extLst>
          </p:cNvPr>
          <p:cNvPicPr>
            <a:picLocks noChangeAspect="1"/>
          </p:cNvPicPr>
          <p:nvPr/>
        </p:nvPicPr>
        <p:blipFill>
          <a:blip r:embed="rId2"/>
          <a:stretch>
            <a:fillRect/>
          </a:stretch>
        </p:blipFill>
        <p:spPr>
          <a:xfrm>
            <a:off x="6264876" y="1718046"/>
            <a:ext cx="5927124" cy="4545102"/>
          </a:xfrm>
          <a:prstGeom prst="rect">
            <a:avLst/>
          </a:prstGeom>
        </p:spPr>
      </p:pic>
      <p:sp>
        <p:nvSpPr>
          <p:cNvPr id="10" name="Slide Number Placeholder 9">
            <a:extLst>
              <a:ext uri="{FF2B5EF4-FFF2-40B4-BE49-F238E27FC236}">
                <a16:creationId xmlns:a16="http://schemas.microsoft.com/office/drawing/2014/main" id="{82F58695-DF37-949E-169B-B1ACD846BDC1}"/>
              </a:ext>
            </a:extLst>
          </p:cNvPr>
          <p:cNvSpPr>
            <a:spLocks noGrp="1"/>
          </p:cNvSpPr>
          <p:nvPr>
            <p:ph type="sldNum" sz="quarter" idx="12"/>
          </p:nvPr>
        </p:nvSpPr>
        <p:spPr/>
        <p:txBody>
          <a:bodyPr/>
          <a:lstStyle/>
          <a:p>
            <a:fld id="{C8201A39-CCE2-4C76-9153-69A7864C9A89}" type="slidenum">
              <a:rPr lang="en-US" smtClean="0"/>
              <a:t>17</a:t>
            </a:fld>
            <a:endParaRPr lang="en-US"/>
          </a:p>
        </p:txBody>
      </p:sp>
      <p:pic>
        <p:nvPicPr>
          <p:cNvPr id="14" name="Picture 13">
            <a:extLst>
              <a:ext uri="{FF2B5EF4-FFF2-40B4-BE49-F238E27FC236}">
                <a16:creationId xmlns:a16="http://schemas.microsoft.com/office/drawing/2014/main" id="{6A68B66E-B604-BB13-409F-C876656E7356}"/>
              </a:ext>
            </a:extLst>
          </p:cNvPr>
          <p:cNvPicPr>
            <a:picLocks noChangeAspect="1"/>
          </p:cNvPicPr>
          <p:nvPr/>
        </p:nvPicPr>
        <p:blipFill>
          <a:blip r:embed="rId3"/>
          <a:stretch>
            <a:fillRect/>
          </a:stretch>
        </p:blipFill>
        <p:spPr>
          <a:xfrm>
            <a:off x="1355706" y="1449724"/>
            <a:ext cx="4545123" cy="2370156"/>
          </a:xfrm>
          <a:prstGeom prst="rect">
            <a:avLst/>
          </a:prstGeom>
        </p:spPr>
      </p:pic>
      <p:pic>
        <p:nvPicPr>
          <p:cNvPr id="15" name="Picture 14">
            <a:extLst>
              <a:ext uri="{FF2B5EF4-FFF2-40B4-BE49-F238E27FC236}">
                <a16:creationId xmlns:a16="http://schemas.microsoft.com/office/drawing/2014/main" id="{A1F4DEED-EE1E-7ED6-2583-CFF7CAAFBD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527" y="3990597"/>
            <a:ext cx="2743200" cy="2106930"/>
          </a:xfrm>
          <a:prstGeom prst="rect">
            <a:avLst/>
          </a:prstGeom>
          <a:noFill/>
          <a:ln>
            <a:noFill/>
          </a:ln>
        </p:spPr>
      </p:pic>
      <p:pic>
        <p:nvPicPr>
          <p:cNvPr id="16" name="Picture 15">
            <a:extLst>
              <a:ext uri="{FF2B5EF4-FFF2-40B4-BE49-F238E27FC236}">
                <a16:creationId xmlns:a16="http://schemas.microsoft.com/office/drawing/2014/main" id="{D789ECB4-3C73-B1F0-C13E-20A98E89BD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0701" y="3990597"/>
            <a:ext cx="2743200" cy="2106930"/>
          </a:xfrm>
          <a:prstGeom prst="rect">
            <a:avLst/>
          </a:prstGeom>
          <a:noFill/>
          <a:ln>
            <a:noFill/>
          </a:ln>
        </p:spPr>
      </p:pic>
      <p:sp>
        <p:nvSpPr>
          <p:cNvPr id="17" name="TextBox 16">
            <a:extLst>
              <a:ext uri="{FF2B5EF4-FFF2-40B4-BE49-F238E27FC236}">
                <a16:creationId xmlns:a16="http://schemas.microsoft.com/office/drawing/2014/main" id="{FBE86213-8D56-49E6-7E01-6DF25C977AB7}"/>
              </a:ext>
            </a:extLst>
          </p:cNvPr>
          <p:cNvSpPr txBox="1"/>
          <p:nvPr/>
        </p:nvSpPr>
        <p:spPr>
          <a:xfrm>
            <a:off x="8183302" y="5725824"/>
            <a:ext cx="2257062" cy="307777"/>
          </a:xfrm>
          <a:prstGeom prst="rect">
            <a:avLst/>
          </a:prstGeom>
          <a:solidFill>
            <a:schemeClr val="bg1"/>
          </a:solidFill>
        </p:spPr>
        <p:txBody>
          <a:bodyPr wrap="square" rtlCol="0">
            <a:spAutoFit/>
          </a:bodyPr>
          <a:lstStyle/>
          <a:p>
            <a:pPr algn="ctr"/>
            <a:r>
              <a:rPr lang="en-US" sz="1400" dirty="0"/>
              <a:t>CWG exit offset (mm)</a:t>
            </a:r>
          </a:p>
        </p:txBody>
      </p:sp>
    </p:spTree>
    <p:extLst>
      <p:ext uri="{BB962C8B-B14F-4D97-AF65-F5344CB8AC3E}">
        <p14:creationId xmlns:p14="http://schemas.microsoft.com/office/powerpoint/2010/main" val="388467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E97266-0A93-E66D-B3C2-B03015DF1DB8}"/>
              </a:ext>
            </a:extLst>
          </p:cNvPr>
          <p:cNvSpPr>
            <a:spLocks noGrp="1"/>
          </p:cNvSpPr>
          <p:nvPr>
            <p:ph idx="1"/>
          </p:nvPr>
        </p:nvSpPr>
        <p:spPr>
          <a:xfrm>
            <a:off x="637477" y="1056189"/>
            <a:ext cx="3876650" cy="5301417"/>
          </a:xfrm>
        </p:spPr>
        <p:txBody>
          <a:bodyPr/>
          <a:lstStyle/>
          <a:p>
            <a:pPr marL="0" indent="0">
              <a:buNone/>
            </a:pPr>
            <a:r>
              <a:rPr lang="en-US" dirty="0"/>
              <a:t>Shown on the right are after thought CST simulation repeating the test setup.</a:t>
            </a:r>
          </a:p>
          <a:p>
            <a:pPr marL="0" indent="0">
              <a:buNone/>
            </a:pPr>
            <a:r>
              <a:rPr lang="en-US" dirty="0"/>
              <a:t>The bottom plot shows the signal amplitude dependency on the beam off-axis position. It can be clearly seen that the expected dependency is non-linear, which brings questions regarding the linear dependency in the experiment. </a:t>
            </a:r>
          </a:p>
          <a:p>
            <a:pPr marL="0" indent="0">
              <a:buNone/>
            </a:pPr>
            <a:r>
              <a:rPr lang="en-US" dirty="0"/>
              <a:t>The main culprit of such difference is considered to be scraping of the e-beam on the walls of the CWG.  </a:t>
            </a:r>
          </a:p>
        </p:txBody>
      </p:sp>
      <p:sp>
        <p:nvSpPr>
          <p:cNvPr id="3" name="Slide Number Placeholder 2">
            <a:extLst>
              <a:ext uri="{FF2B5EF4-FFF2-40B4-BE49-F238E27FC236}">
                <a16:creationId xmlns:a16="http://schemas.microsoft.com/office/drawing/2014/main" id="{0FCF0CD4-8018-495D-4189-CC0172F6BA47}"/>
              </a:ext>
            </a:extLst>
          </p:cNvPr>
          <p:cNvSpPr>
            <a:spLocks noGrp="1"/>
          </p:cNvSpPr>
          <p:nvPr>
            <p:ph type="sldNum" sz="quarter" idx="12"/>
          </p:nvPr>
        </p:nvSpPr>
        <p:spPr/>
        <p:txBody>
          <a:bodyPr/>
          <a:lstStyle/>
          <a:p>
            <a:fld id="{C8201A39-CCE2-4C76-9153-69A7864C9A89}" type="slidenum">
              <a:rPr lang="en-US" smtClean="0"/>
              <a:t>18</a:t>
            </a:fld>
            <a:endParaRPr lang="en-US" dirty="0"/>
          </a:p>
        </p:txBody>
      </p:sp>
      <p:sp>
        <p:nvSpPr>
          <p:cNvPr id="4" name="Title 3">
            <a:extLst>
              <a:ext uri="{FF2B5EF4-FFF2-40B4-BE49-F238E27FC236}">
                <a16:creationId xmlns:a16="http://schemas.microsoft.com/office/drawing/2014/main" id="{8781035D-958E-D5F2-6E48-35C65D142E04}"/>
              </a:ext>
            </a:extLst>
          </p:cNvPr>
          <p:cNvSpPr>
            <a:spLocks noGrp="1"/>
          </p:cNvSpPr>
          <p:nvPr>
            <p:ph type="title"/>
          </p:nvPr>
        </p:nvSpPr>
        <p:spPr/>
        <p:txBody>
          <a:bodyPr/>
          <a:lstStyle/>
          <a:p>
            <a:r>
              <a:rPr lang="en-US" dirty="0"/>
              <a:t>Aftermath</a:t>
            </a:r>
          </a:p>
        </p:txBody>
      </p:sp>
      <p:pic>
        <p:nvPicPr>
          <p:cNvPr id="5" name="Picture 4">
            <a:extLst>
              <a:ext uri="{FF2B5EF4-FFF2-40B4-BE49-F238E27FC236}">
                <a16:creationId xmlns:a16="http://schemas.microsoft.com/office/drawing/2014/main" id="{964A2468-C32C-5909-AE3E-40C5459619EB}"/>
              </a:ext>
            </a:extLst>
          </p:cNvPr>
          <p:cNvPicPr>
            <a:picLocks noChangeAspect="1"/>
          </p:cNvPicPr>
          <p:nvPr/>
        </p:nvPicPr>
        <p:blipFill>
          <a:blip r:embed="rId2"/>
          <a:stretch>
            <a:fillRect/>
          </a:stretch>
        </p:blipFill>
        <p:spPr>
          <a:xfrm>
            <a:off x="4716595" y="1056189"/>
            <a:ext cx="6837928" cy="2188137"/>
          </a:xfrm>
          <a:prstGeom prst="rect">
            <a:avLst/>
          </a:prstGeom>
        </p:spPr>
      </p:pic>
      <p:pic>
        <p:nvPicPr>
          <p:cNvPr id="6" name="Picture 5" descr="A graph with a green line&#10;&#10;Description automatically generated">
            <a:extLst>
              <a:ext uri="{FF2B5EF4-FFF2-40B4-BE49-F238E27FC236}">
                <a16:creationId xmlns:a16="http://schemas.microsoft.com/office/drawing/2014/main" id="{008B6CA1-3464-2FE8-5277-AF9B75D75C1C}"/>
              </a:ext>
            </a:extLst>
          </p:cNvPr>
          <p:cNvPicPr>
            <a:picLocks noChangeAspect="1"/>
          </p:cNvPicPr>
          <p:nvPr/>
        </p:nvPicPr>
        <p:blipFill>
          <a:blip r:embed="rId3"/>
          <a:stretch>
            <a:fillRect/>
          </a:stretch>
        </p:blipFill>
        <p:spPr>
          <a:xfrm>
            <a:off x="4716595" y="3429000"/>
            <a:ext cx="6837927" cy="2928606"/>
          </a:xfrm>
          <a:prstGeom prst="rect">
            <a:avLst/>
          </a:prstGeom>
        </p:spPr>
      </p:pic>
    </p:spTree>
    <p:extLst>
      <p:ext uri="{BB962C8B-B14F-4D97-AF65-F5344CB8AC3E}">
        <p14:creationId xmlns:p14="http://schemas.microsoft.com/office/powerpoint/2010/main" val="66702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519CA5-B773-3667-4DD1-0809212B3F10}"/>
              </a:ext>
            </a:extLst>
          </p:cNvPr>
          <p:cNvSpPr>
            <a:spLocks noGrp="1"/>
          </p:cNvSpPr>
          <p:nvPr>
            <p:ph idx="1"/>
          </p:nvPr>
        </p:nvSpPr>
        <p:spPr/>
        <p:txBody>
          <a:bodyPr/>
          <a:lstStyle/>
          <a:p>
            <a:r>
              <a:rPr lang="en-US" dirty="0" err="1"/>
              <a:t>TeraSence</a:t>
            </a:r>
            <a:r>
              <a:rPr lang="en-US" dirty="0"/>
              <a:t> FET sub-THz detector was tested in lab environment and with actual e-beam inside the corrugated waveguide for wakefield acceleration</a:t>
            </a:r>
          </a:p>
          <a:p>
            <a:r>
              <a:rPr lang="en-US" dirty="0"/>
              <a:t>The performance in terms of sensitivity was lower than expected, but was sufficient for the simple signal detection</a:t>
            </a:r>
          </a:p>
          <a:p>
            <a:r>
              <a:rPr lang="en-US" dirty="0"/>
              <a:t>Additional subcomponents (band path filter, translucent and THz transparent vacuum window material) where evaluated as well showing acceptable level of performance within current application.</a:t>
            </a:r>
          </a:p>
          <a:p>
            <a:endParaRPr lang="en-US" dirty="0"/>
          </a:p>
          <a:p>
            <a:pPr marL="0" indent="0">
              <a:buNone/>
            </a:pPr>
            <a:r>
              <a:rPr lang="en-US" dirty="0"/>
              <a:t>Colinear wakefield accelerators require a complete online knowledge of the beam position along the whole path and thus require new approaches both compact and cost effective. Possible solutions already exist but need more investigation and work with detector’s manufacturers in order to fulfil the required requirements and optimize the cost. </a:t>
            </a:r>
          </a:p>
        </p:txBody>
      </p:sp>
      <p:sp>
        <p:nvSpPr>
          <p:cNvPr id="3" name="Slide Number Placeholder 2">
            <a:extLst>
              <a:ext uri="{FF2B5EF4-FFF2-40B4-BE49-F238E27FC236}">
                <a16:creationId xmlns:a16="http://schemas.microsoft.com/office/drawing/2014/main" id="{3DFF30CA-DA23-4A14-764C-E9ED1189B463}"/>
              </a:ext>
            </a:extLst>
          </p:cNvPr>
          <p:cNvSpPr>
            <a:spLocks noGrp="1"/>
          </p:cNvSpPr>
          <p:nvPr>
            <p:ph type="sldNum" sz="quarter" idx="12"/>
          </p:nvPr>
        </p:nvSpPr>
        <p:spPr/>
        <p:txBody>
          <a:bodyPr/>
          <a:lstStyle/>
          <a:p>
            <a:fld id="{C8201A39-CCE2-4C76-9153-69A7864C9A89}" type="slidenum">
              <a:rPr lang="en-US" smtClean="0"/>
              <a:t>19</a:t>
            </a:fld>
            <a:endParaRPr lang="en-US" dirty="0"/>
          </a:p>
        </p:txBody>
      </p:sp>
      <p:sp>
        <p:nvSpPr>
          <p:cNvPr id="4" name="Title 3">
            <a:extLst>
              <a:ext uri="{FF2B5EF4-FFF2-40B4-BE49-F238E27FC236}">
                <a16:creationId xmlns:a16="http://schemas.microsoft.com/office/drawing/2014/main" id="{A7EE2D44-ABBC-B296-021D-6947C00D7131}"/>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260166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B70464-04DF-DF9F-842D-09C33820EDAF}"/>
              </a:ext>
            </a:extLst>
          </p:cNvPr>
          <p:cNvSpPr>
            <a:spLocks noGrp="1"/>
          </p:cNvSpPr>
          <p:nvPr>
            <p:ph idx="1"/>
          </p:nvPr>
        </p:nvSpPr>
        <p:spPr/>
        <p:txBody>
          <a:bodyPr/>
          <a:lstStyle/>
          <a:p>
            <a:r>
              <a:rPr lang="en-US" sz="1800" dirty="0"/>
              <a:t>General overview of the problem</a:t>
            </a:r>
          </a:p>
          <a:p>
            <a:r>
              <a:rPr lang="en-US" sz="1800" dirty="0"/>
              <a:t>FET detector general concepts</a:t>
            </a:r>
          </a:p>
          <a:p>
            <a:r>
              <a:rPr lang="en-US" sz="1800" dirty="0"/>
              <a:t>Laboratory testing </a:t>
            </a:r>
          </a:p>
          <a:p>
            <a:r>
              <a:rPr lang="en-US" sz="1800" dirty="0"/>
              <a:t>Beam testing with RadiaBeam ICS photo-injector</a:t>
            </a:r>
          </a:p>
          <a:p>
            <a:pPr marL="0" indent="0">
              <a:buNone/>
            </a:pPr>
            <a:endParaRPr lang="en-US" dirty="0"/>
          </a:p>
        </p:txBody>
      </p:sp>
      <p:sp>
        <p:nvSpPr>
          <p:cNvPr id="3" name="Title 2">
            <a:extLst>
              <a:ext uri="{FF2B5EF4-FFF2-40B4-BE49-F238E27FC236}">
                <a16:creationId xmlns:a16="http://schemas.microsoft.com/office/drawing/2014/main" id="{AB55075A-BE78-1892-B8CE-8AF207DA9595}"/>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F501F299-F052-C294-AFBD-BFE971367E33}"/>
              </a:ext>
            </a:extLst>
          </p:cNvPr>
          <p:cNvSpPr>
            <a:spLocks noGrp="1"/>
          </p:cNvSpPr>
          <p:nvPr>
            <p:ph type="sldNum" sz="quarter" idx="12"/>
          </p:nvPr>
        </p:nvSpPr>
        <p:spPr/>
        <p:txBody>
          <a:bodyPr/>
          <a:lstStyle/>
          <a:p>
            <a:fld id="{C8201A39-CCE2-4C76-9153-69A7864C9A89}" type="slidenum">
              <a:rPr lang="en-US" smtClean="0"/>
              <a:t>2</a:t>
            </a:fld>
            <a:endParaRPr lang="en-US"/>
          </a:p>
        </p:txBody>
      </p:sp>
    </p:spTree>
    <p:extLst>
      <p:ext uri="{BB962C8B-B14F-4D97-AF65-F5344CB8AC3E}">
        <p14:creationId xmlns:p14="http://schemas.microsoft.com/office/powerpoint/2010/main" val="4189996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C6607D-B124-1881-114F-5A20728F6C41}"/>
              </a:ext>
            </a:extLst>
          </p:cNvPr>
          <p:cNvSpPr>
            <a:spLocks noGrp="1"/>
          </p:cNvSpPr>
          <p:nvPr>
            <p:ph idx="1"/>
          </p:nvPr>
        </p:nvSpPr>
        <p:spPr/>
        <p:txBody>
          <a:bodyPr/>
          <a:lstStyle/>
          <a:p>
            <a:pPr marL="0" indent="0">
              <a:lnSpc>
                <a:spcPct val="100000"/>
              </a:lnSpc>
              <a:buNone/>
            </a:pPr>
            <a:r>
              <a:rPr lang="en-US" sz="2000" dirty="0" err="1"/>
              <a:t>Loic</a:t>
            </a:r>
            <a:r>
              <a:rPr lang="en-US" sz="2000" dirty="0"/>
              <a:t> Amoudry</a:t>
            </a:r>
            <a:r>
              <a:rPr lang="en-US" sz="2000" baseline="30000" dirty="0"/>
              <a:t>1</a:t>
            </a:r>
            <a:r>
              <a:rPr lang="en-US" sz="2000" dirty="0"/>
              <a:t>, </a:t>
            </a:r>
            <a:br>
              <a:rPr lang="en-US" sz="2000" dirty="0"/>
            </a:br>
            <a:r>
              <a:rPr lang="en-US" sz="2000" dirty="0"/>
              <a:t>Nathan Burger</a:t>
            </a:r>
            <a:r>
              <a:rPr lang="en-US" sz="2000" baseline="30000" dirty="0"/>
              <a:t>1</a:t>
            </a:r>
            <a:r>
              <a:rPr lang="en-US" sz="2000" dirty="0"/>
              <a:t>, </a:t>
            </a:r>
            <a:br>
              <a:rPr lang="en-US" sz="2000" dirty="0"/>
            </a:br>
            <a:r>
              <a:rPr lang="en-US" sz="2000" dirty="0"/>
              <a:t>Maksim Kravchenko</a:t>
            </a:r>
            <a:r>
              <a:rPr lang="en-US" sz="2000" baseline="30000" dirty="0"/>
              <a:t>1</a:t>
            </a:r>
            <a:r>
              <a:rPr lang="en-US" sz="2000" dirty="0"/>
              <a:t>, </a:t>
            </a:r>
            <a:br>
              <a:rPr lang="en-US" sz="2000" dirty="0"/>
            </a:br>
            <a:r>
              <a:rPr lang="en-US" sz="2000" dirty="0"/>
              <a:t>Sergey V. Kutsaev</a:t>
            </a:r>
            <a:r>
              <a:rPr lang="en-US" sz="2000" baseline="30000" dirty="0"/>
              <a:t>1</a:t>
            </a:r>
            <a:r>
              <a:rPr lang="en-US" sz="2000" dirty="0"/>
              <a:t>, </a:t>
            </a:r>
            <a:br>
              <a:rPr lang="en-US" sz="2000" dirty="0"/>
            </a:br>
            <a:r>
              <a:rPr lang="en-US" sz="2000" dirty="0"/>
              <a:t>Alex Murokh</a:t>
            </a:r>
            <a:r>
              <a:rPr lang="en-US" sz="2000" baseline="30000" dirty="0"/>
              <a:t>1</a:t>
            </a:r>
            <a:r>
              <a:rPr lang="en-US" sz="2000" dirty="0"/>
              <a:t>, </a:t>
            </a:r>
            <a:br>
              <a:rPr lang="en-US" sz="2000" dirty="0"/>
            </a:br>
            <a:r>
              <a:rPr lang="en-US" sz="2000" dirty="0"/>
              <a:t>Branco K. Popovic</a:t>
            </a:r>
            <a:r>
              <a:rPr lang="en-US" sz="2000" baseline="30000" dirty="0"/>
              <a:t>2</a:t>
            </a:r>
            <a:r>
              <a:rPr lang="en-US" sz="2000" dirty="0"/>
              <a:t>, </a:t>
            </a:r>
            <a:br>
              <a:rPr lang="en-US" sz="2000" dirty="0"/>
            </a:br>
            <a:r>
              <a:rPr lang="en-US" sz="2000" dirty="0"/>
              <a:t>Alexey Pronikov</a:t>
            </a:r>
            <a:r>
              <a:rPr lang="en-US" sz="2000" baseline="30000" dirty="0"/>
              <a:t>1</a:t>
            </a:r>
            <a:r>
              <a:rPr lang="en-US" sz="2000" dirty="0"/>
              <a:t>,</a:t>
            </a:r>
            <a:br>
              <a:rPr lang="en-US" sz="2000" dirty="0"/>
            </a:br>
            <a:r>
              <a:rPr lang="en-US" sz="2000" dirty="0"/>
              <a:t>Geoff Waldschmidt</a:t>
            </a:r>
            <a:r>
              <a:rPr lang="en-US" sz="2000" baseline="30000" dirty="0"/>
              <a:t>2</a:t>
            </a:r>
            <a:r>
              <a:rPr lang="en-US" sz="2000" dirty="0"/>
              <a:t>,</a:t>
            </a:r>
            <a:br>
              <a:rPr lang="en-US" sz="2000" dirty="0"/>
            </a:br>
            <a:r>
              <a:rPr lang="en-US" sz="2000" dirty="0"/>
              <a:t>Alexander Zholents</a:t>
            </a:r>
            <a:r>
              <a:rPr lang="en-US" sz="2000" baseline="30000" dirty="0"/>
              <a:t>2</a:t>
            </a:r>
          </a:p>
          <a:p>
            <a:pPr marL="0" indent="0">
              <a:buNone/>
            </a:pPr>
            <a:endParaRPr lang="en-US" dirty="0"/>
          </a:p>
          <a:p>
            <a:pPr marL="0" indent="0">
              <a:buNone/>
            </a:pPr>
            <a:endParaRPr lang="en-US" baseline="30000" dirty="0"/>
          </a:p>
          <a:p>
            <a:pPr marL="0" indent="0">
              <a:buNone/>
            </a:pPr>
            <a:r>
              <a:rPr lang="en-US" dirty="0"/>
              <a:t>1	RadiaBeam Technologies, LLC, Santa Monica, CA, 90403</a:t>
            </a:r>
          </a:p>
          <a:p>
            <a:pPr marL="0" indent="0">
              <a:buNone/>
            </a:pPr>
            <a:r>
              <a:rPr lang="en-US" dirty="0"/>
              <a:t>2	Argonne National Laboratory, Lemont, IL, 60439</a:t>
            </a:r>
          </a:p>
          <a:p>
            <a:pPr marL="0" indent="0">
              <a:buNone/>
            </a:pPr>
            <a:endParaRPr lang="en-US" dirty="0"/>
          </a:p>
        </p:txBody>
      </p:sp>
      <p:sp>
        <p:nvSpPr>
          <p:cNvPr id="3" name="Slide Number Placeholder 2">
            <a:extLst>
              <a:ext uri="{FF2B5EF4-FFF2-40B4-BE49-F238E27FC236}">
                <a16:creationId xmlns:a16="http://schemas.microsoft.com/office/drawing/2014/main" id="{284730A2-7759-915B-2E84-CFB4F4F78357}"/>
              </a:ext>
            </a:extLst>
          </p:cNvPr>
          <p:cNvSpPr>
            <a:spLocks noGrp="1"/>
          </p:cNvSpPr>
          <p:nvPr>
            <p:ph type="sldNum" sz="quarter" idx="12"/>
          </p:nvPr>
        </p:nvSpPr>
        <p:spPr/>
        <p:txBody>
          <a:bodyPr/>
          <a:lstStyle/>
          <a:p>
            <a:fld id="{C8201A39-CCE2-4C76-9153-69A7864C9A89}" type="slidenum">
              <a:rPr lang="en-US" smtClean="0"/>
              <a:t>20</a:t>
            </a:fld>
            <a:endParaRPr lang="en-US" dirty="0"/>
          </a:p>
        </p:txBody>
      </p:sp>
      <p:sp>
        <p:nvSpPr>
          <p:cNvPr id="4" name="Title 3">
            <a:extLst>
              <a:ext uri="{FF2B5EF4-FFF2-40B4-BE49-F238E27FC236}">
                <a16:creationId xmlns:a16="http://schemas.microsoft.com/office/drawing/2014/main" id="{DA5C8BC1-7B64-8D4E-B134-E364B893DF42}"/>
              </a:ext>
            </a:extLst>
          </p:cNvPr>
          <p:cNvSpPr>
            <a:spLocks noGrp="1"/>
          </p:cNvSpPr>
          <p:nvPr>
            <p:ph type="title"/>
          </p:nvPr>
        </p:nvSpPr>
        <p:spPr/>
        <p:txBody>
          <a:bodyPr/>
          <a:lstStyle/>
          <a:p>
            <a:r>
              <a:rPr lang="en-US" dirty="0"/>
              <a:t>Contributors</a:t>
            </a:r>
          </a:p>
        </p:txBody>
      </p:sp>
    </p:spTree>
    <p:extLst>
      <p:ext uri="{BB962C8B-B14F-4D97-AF65-F5344CB8AC3E}">
        <p14:creationId xmlns:p14="http://schemas.microsoft.com/office/powerpoint/2010/main" val="4222104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58AEDF-5564-9CC5-9D04-4562BF62EF21}"/>
              </a:ext>
            </a:extLst>
          </p:cNvPr>
          <p:cNvSpPr>
            <a:spLocks noGrp="1"/>
          </p:cNvSpPr>
          <p:nvPr>
            <p:ph type="sldNum" sz="quarter" idx="12"/>
          </p:nvPr>
        </p:nvSpPr>
        <p:spPr/>
        <p:txBody>
          <a:bodyPr/>
          <a:lstStyle/>
          <a:p>
            <a:fld id="{C8201A39-CCE2-4C76-9153-69A7864C9A89}" type="slidenum">
              <a:rPr lang="en-US" smtClean="0"/>
              <a:t>21</a:t>
            </a:fld>
            <a:endParaRPr lang="en-US" dirty="0"/>
          </a:p>
        </p:txBody>
      </p:sp>
      <p:pic>
        <p:nvPicPr>
          <p:cNvPr id="5" name="Content Placeholder 3" descr="A group of people posing for a photo&#10;&#10;Description automatically generated with medium confidence">
            <a:extLst>
              <a:ext uri="{FF2B5EF4-FFF2-40B4-BE49-F238E27FC236}">
                <a16:creationId xmlns:a16="http://schemas.microsoft.com/office/drawing/2014/main" id="{CF56E2C2-7F7D-4642-E71E-A1B5A29F4E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
          <a:stretch/>
        </p:blipFill>
        <p:spPr bwMode="auto">
          <a:xfrm>
            <a:off x="612648" y="842670"/>
            <a:ext cx="7264400" cy="540171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D4449285-B9B4-A1FC-ADCD-7C4B81104051}"/>
              </a:ext>
            </a:extLst>
          </p:cNvPr>
          <p:cNvSpPr txBox="1"/>
          <p:nvPr/>
        </p:nvSpPr>
        <p:spPr>
          <a:xfrm>
            <a:off x="8453120" y="5064378"/>
            <a:ext cx="3738880" cy="1200329"/>
          </a:xfrm>
          <a:prstGeom prst="rect">
            <a:avLst/>
          </a:prstGeom>
          <a:noFill/>
        </p:spPr>
        <p:txBody>
          <a:bodyPr wrap="square" rtlCol="0">
            <a:spAutoFit/>
          </a:bodyPr>
          <a:lstStyle/>
          <a:p>
            <a:r>
              <a:rPr lang="en-US" sz="3600" b="1" dirty="0"/>
              <a:t>Thank you for your attention!</a:t>
            </a:r>
          </a:p>
        </p:txBody>
      </p:sp>
    </p:spTree>
    <p:extLst>
      <p:ext uri="{BB962C8B-B14F-4D97-AF65-F5344CB8AC3E}">
        <p14:creationId xmlns:p14="http://schemas.microsoft.com/office/powerpoint/2010/main" val="399825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F627E7-6578-726D-2CE1-C599B8586983}"/>
              </a:ext>
            </a:extLst>
          </p:cNvPr>
          <p:cNvSpPr>
            <a:spLocks noGrp="1"/>
          </p:cNvSpPr>
          <p:nvPr>
            <p:ph idx="1"/>
          </p:nvPr>
        </p:nvSpPr>
        <p:spPr/>
        <p:txBody>
          <a:bodyPr>
            <a:normAutofit/>
          </a:bodyPr>
          <a:lstStyle/>
          <a:p>
            <a:pPr marL="0" indent="0">
              <a:lnSpc>
                <a:spcPct val="100000"/>
              </a:lnSpc>
              <a:buNone/>
            </a:pPr>
            <a:r>
              <a:rPr lang="en-US" dirty="0"/>
              <a:t>The wakefield accelerators, based on THz and mm-wave structures, is an active area of research aiming at a severalfold higher accelerating field and better wall plug power efficiency than conventional linear accelerators. Concurrently to accelerator development </a:t>
            </a:r>
            <a:r>
              <a:rPr lang="en-US" b="1" dirty="0"/>
              <a:t>additional components are required for constant beam parameters and position monitoring</a:t>
            </a:r>
            <a:r>
              <a:rPr lang="en-US" dirty="0"/>
              <a:t>. As the electron beam passes through a metal waveguide with corrugated walls a sub-THz Cherenkov radiation is formed. Using different components (modes) of this radiation one can derive the needed beam parameters. At the same time detecting sub-THz signal has its own challenges both in handling time resolution and peak amplitude.</a:t>
            </a:r>
          </a:p>
          <a:p>
            <a:pPr marL="0" indent="0">
              <a:lnSpc>
                <a:spcPct val="100000"/>
              </a:lnSpc>
              <a:buNone/>
            </a:pPr>
            <a:r>
              <a:rPr lang="en-US" dirty="0"/>
              <a:t>In this work we report the </a:t>
            </a:r>
            <a:r>
              <a:rPr lang="en-US" b="1" dirty="0"/>
              <a:t>evaluation results of a candidate passive THz detectors</a:t>
            </a:r>
            <a:r>
              <a:rPr lang="en-US" dirty="0"/>
              <a:t>, based on the gate-modulation of the conductance channel by the incoming radiation in field effect transistor (FETs), supplied by TeraSense. The first set of measurements was performed on a bench in the millimeter wave laboratory at the Advanced Light Source (APS) of the Argonne National Laboratory and the second set of measurements was performed using the 4.5 MeV RadiaBeam photoinjector and the 10 cm long corrugated wave guide. The </a:t>
            </a:r>
            <a:r>
              <a:rPr lang="en-US" b="1" dirty="0"/>
              <a:t>design and performance of the optical</a:t>
            </a:r>
            <a:r>
              <a:rPr lang="en-US" dirty="0"/>
              <a:t> system including the polymethyl-pentene (TPX)-based lens and vacuum window used in the electron beam measurements is also described.</a:t>
            </a:r>
          </a:p>
        </p:txBody>
      </p:sp>
      <p:sp>
        <p:nvSpPr>
          <p:cNvPr id="3" name="Title 2">
            <a:extLst>
              <a:ext uri="{FF2B5EF4-FFF2-40B4-BE49-F238E27FC236}">
                <a16:creationId xmlns:a16="http://schemas.microsoft.com/office/drawing/2014/main" id="{369F9F0B-6B8B-55F1-3543-D52264D55BDB}"/>
              </a:ext>
            </a:extLst>
          </p:cNvPr>
          <p:cNvSpPr>
            <a:spLocks noGrp="1"/>
          </p:cNvSpPr>
          <p:nvPr>
            <p:ph type="title"/>
          </p:nvPr>
        </p:nvSpPr>
        <p:spPr/>
        <p:txBody>
          <a:bodyPr>
            <a:normAutofit/>
          </a:bodyPr>
          <a:lstStyle/>
          <a:p>
            <a:r>
              <a:rPr lang="en-US" dirty="0"/>
              <a:t>Abstract</a:t>
            </a:r>
          </a:p>
        </p:txBody>
      </p:sp>
      <p:sp>
        <p:nvSpPr>
          <p:cNvPr id="4" name="Slide Number Placeholder 3">
            <a:extLst>
              <a:ext uri="{FF2B5EF4-FFF2-40B4-BE49-F238E27FC236}">
                <a16:creationId xmlns:a16="http://schemas.microsoft.com/office/drawing/2014/main" id="{7E074203-484D-4242-00AA-0012DBB5EAD0}"/>
              </a:ext>
            </a:extLst>
          </p:cNvPr>
          <p:cNvSpPr>
            <a:spLocks noGrp="1"/>
          </p:cNvSpPr>
          <p:nvPr>
            <p:ph type="sldNum" sz="quarter" idx="12"/>
          </p:nvPr>
        </p:nvSpPr>
        <p:spPr/>
        <p:txBody>
          <a:bodyPr/>
          <a:lstStyle/>
          <a:p>
            <a:fld id="{C8201A39-CCE2-4C76-9153-69A7864C9A89}" type="slidenum">
              <a:rPr lang="en-US" smtClean="0"/>
              <a:t>3</a:t>
            </a:fld>
            <a:endParaRPr lang="en-US"/>
          </a:p>
        </p:txBody>
      </p:sp>
    </p:spTree>
    <p:extLst>
      <p:ext uri="{BB962C8B-B14F-4D97-AF65-F5344CB8AC3E}">
        <p14:creationId xmlns:p14="http://schemas.microsoft.com/office/powerpoint/2010/main" val="142655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2016531164">
            <a:extLst>
              <a:ext uri="{FF2B5EF4-FFF2-40B4-BE49-F238E27FC236}">
                <a16:creationId xmlns:a16="http://schemas.microsoft.com/office/drawing/2014/main" id="{04C56635-0F1E-B98E-6ECE-238F30CE3F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0423" y="1789130"/>
            <a:ext cx="5874100" cy="3841424"/>
          </a:xfrm>
          <a:prstGeom prst="rect">
            <a:avLst/>
          </a:prstGeom>
        </p:spPr>
      </p:pic>
      <p:pic>
        <p:nvPicPr>
          <p:cNvPr id="6" name="Picture 5" descr="A diagram of a signal&#10;&#10;Description automatically generated">
            <a:extLst>
              <a:ext uri="{FF2B5EF4-FFF2-40B4-BE49-F238E27FC236}">
                <a16:creationId xmlns:a16="http://schemas.microsoft.com/office/drawing/2014/main" id="{177AB3B4-312D-E7E6-E7AF-A1971C0FD3C7}"/>
              </a:ext>
            </a:extLst>
          </p:cNvPr>
          <p:cNvPicPr>
            <a:picLocks noChangeAspect="1"/>
          </p:cNvPicPr>
          <p:nvPr/>
        </p:nvPicPr>
        <p:blipFill>
          <a:blip r:embed="rId4"/>
          <a:stretch>
            <a:fillRect/>
          </a:stretch>
        </p:blipFill>
        <p:spPr>
          <a:xfrm>
            <a:off x="1323475" y="1508288"/>
            <a:ext cx="3955502" cy="3841423"/>
          </a:xfrm>
          <a:prstGeom prst="rect">
            <a:avLst/>
          </a:prstGeom>
        </p:spPr>
      </p:pic>
      <p:sp>
        <p:nvSpPr>
          <p:cNvPr id="2" name="Content Placeholder 1">
            <a:extLst>
              <a:ext uri="{FF2B5EF4-FFF2-40B4-BE49-F238E27FC236}">
                <a16:creationId xmlns:a16="http://schemas.microsoft.com/office/drawing/2014/main" id="{B18761A5-2073-F3AB-0246-F58B45ABDF23}"/>
              </a:ext>
            </a:extLst>
          </p:cNvPr>
          <p:cNvSpPr>
            <a:spLocks noGrp="1"/>
          </p:cNvSpPr>
          <p:nvPr>
            <p:ph idx="1"/>
          </p:nvPr>
        </p:nvSpPr>
        <p:spPr/>
        <p:txBody>
          <a:bodyPr/>
          <a:lstStyle/>
          <a:p>
            <a:pPr marL="0" indent="0">
              <a:buNone/>
            </a:pPr>
            <a:r>
              <a:rPr lang="en-US" b="1" i="0" dirty="0">
                <a:solidFill>
                  <a:srgbClr val="414141"/>
                </a:solidFill>
                <a:effectLst/>
                <a:highlight>
                  <a:srgbClr val="FFFFFF"/>
                </a:highlight>
                <a:latin typeface="Helvetica" panose="020B0604020202020204" pitchFamily="34" charset="0"/>
              </a:rPr>
              <a:t>Integrated Offset Monitor for a Sub-THz Structure Wakefield Accelerator (DE-SC0022791)</a:t>
            </a:r>
          </a:p>
          <a:p>
            <a:pPr marL="0" indent="0">
              <a:buNone/>
            </a:pPr>
            <a:endParaRPr lang="en-US" dirty="0">
              <a:solidFill>
                <a:srgbClr val="414141"/>
              </a:solidFill>
              <a:highlight>
                <a:srgbClr val="FFFFFF"/>
              </a:highlight>
              <a:latin typeface="Helvetica" panose="020B0604020202020204" pitchFamily="34" charset="0"/>
            </a:endParaRPr>
          </a:p>
          <a:p>
            <a:pPr marL="0" indent="0">
              <a:buNone/>
            </a:pPr>
            <a:endParaRPr lang="en-US" dirty="0">
              <a:solidFill>
                <a:srgbClr val="414141"/>
              </a:solidFill>
              <a:highlight>
                <a:srgbClr val="FFFFFF"/>
              </a:highlight>
              <a:latin typeface="Helvetica" panose="020B0604020202020204" pitchFamily="34" charset="0"/>
            </a:endParaRPr>
          </a:p>
          <a:p>
            <a:pPr marL="0" indent="0">
              <a:buNone/>
            </a:pPr>
            <a:endParaRPr lang="en-US" dirty="0"/>
          </a:p>
        </p:txBody>
      </p:sp>
      <p:sp>
        <p:nvSpPr>
          <p:cNvPr id="3" name="Title 2">
            <a:extLst>
              <a:ext uri="{FF2B5EF4-FFF2-40B4-BE49-F238E27FC236}">
                <a16:creationId xmlns:a16="http://schemas.microsoft.com/office/drawing/2014/main" id="{D4641EA5-D0F3-6996-AA88-96B819124ADD}"/>
              </a:ext>
            </a:extLst>
          </p:cNvPr>
          <p:cNvSpPr>
            <a:spLocks noGrp="1"/>
          </p:cNvSpPr>
          <p:nvPr>
            <p:ph type="title"/>
          </p:nvPr>
        </p:nvSpPr>
        <p:spPr/>
        <p:txBody>
          <a:bodyPr/>
          <a:lstStyle/>
          <a:p>
            <a:r>
              <a:rPr lang="en-US" dirty="0"/>
              <a:t>DOE SBIR Project</a:t>
            </a:r>
          </a:p>
        </p:txBody>
      </p:sp>
      <p:pic>
        <p:nvPicPr>
          <p:cNvPr id="4" name="Picture 3" descr="A green text on a black background&#10;&#10;Description automatically generated">
            <a:extLst>
              <a:ext uri="{FF2B5EF4-FFF2-40B4-BE49-F238E27FC236}">
                <a16:creationId xmlns:a16="http://schemas.microsoft.com/office/drawing/2014/main" id="{C637C5CB-B635-F6FF-F2B5-A0B37F1D5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437" y="35676"/>
            <a:ext cx="2044402" cy="513594"/>
          </a:xfrm>
          <a:prstGeom prst="rect">
            <a:avLst/>
          </a:prstGeom>
        </p:spPr>
      </p:pic>
      <p:sp>
        <p:nvSpPr>
          <p:cNvPr id="8" name="TextBox 7">
            <a:extLst>
              <a:ext uri="{FF2B5EF4-FFF2-40B4-BE49-F238E27FC236}">
                <a16:creationId xmlns:a16="http://schemas.microsoft.com/office/drawing/2014/main" id="{63DCC8DB-BF65-6E8F-6D1D-548E30ED2A98}"/>
              </a:ext>
            </a:extLst>
          </p:cNvPr>
          <p:cNvSpPr txBox="1"/>
          <p:nvPr/>
        </p:nvSpPr>
        <p:spPr>
          <a:xfrm>
            <a:off x="900143" y="5859625"/>
            <a:ext cx="10252934" cy="430887"/>
          </a:xfrm>
          <a:prstGeom prst="rect">
            <a:avLst/>
          </a:prstGeom>
          <a:noFill/>
        </p:spPr>
        <p:txBody>
          <a:bodyPr wrap="square">
            <a:spAutoFit/>
          </a:bodyPr>
          <a:lstStyle/>
          <a:p>
            <a:r>
              <a:rPr lang="en-US" sz="1100" dirty="0" err="1"/>
              <a:t>Siy</a:t>
            </a:r>
            <a:r>
              <a:rPr lang="en-US" sz="1100" dirty="0"/>
              <a:t>, A.; </a:t>
            </a:r>
            <a:r>
              <a:rPr lang="en-US" sz="1100" dirty="0" err="1"/>
              <a:t>Behdad</a:t>
            </a:r>
            <a:r>
              <a:rPr lang="en-US" sz="1100" dirty="0"/>
              <a:t>, N.; </a:t>
            </a:r>
            <a:r>
              <a:rPr lang="en-US" sz="1100" dirty="0" err="1"/>
              <a:t>Booske</a:t>
            </a:r>
            <a:r>
              <a:rPr lang="en-US" sz="1100" dirty="0"/>
              <a:t>, J.; Waldschmidt, G.; Zholents, A. </a:t>
            </a:r>
            <a:r>
              <a:rPr lang="en-US" sz="1100" b="1" i="1" dirty="0"/>
              <a:t>Electromagnetic Design of the Transition Section between Modules of a Wakefield Accelerator</a:t>
            </a:r>
            <a:r>
              <a:rPr lang="en-US" sz="1100" dirty="0"/>
              <a:t>. Physical Review Accelerators and Beams 2023, 26, 012802, doi:10.1103/PHYSREVACCELBEAMS.26.012802/FIGURES/21/MEDIUM.</a:t>
            </a:r>
          </a:p>
        </p:txBody>
      </p:sp>
      <p:sp>
        <p:nvSpPr>
          <p:cNvPr id="9" name="Slide Number Placeholder 8">
            <a:extLst>
              <a:ext uri="{FF2B5EF4-FFF2-40B4-BE49-F238E27FC236}">
                <a16:creationId xmlns:a16="http://schemas.microsoft.com/office/drawing/2014/main" id="{F649F695-F6EA-F484-290A-313067C31239}"/>
              </a:ext>
            </a:extLst>
          </p:cNvPr>
          <p:cNvSpPr>
            <a:spLocks noGrp="1"/>
          </p:cNvSpPr>
          <p:nvPr>
            <p:ph type="sldNum" sz="quarter" idx="12"/>
          </p:nvPr>
        </p:nvSpPr>
        <p:spPr/>
        <p:txBody>
          <a:bodyPr/>
          <a:lstStyle/>
          <a:p>
            <a:fld id="{C8201A39-CCE2-4C76-9153-69A7864C9A89}" type="slidenum">
              <a:rPr lang="en-US" smtClean="0"/>
              <a:t>4</a:t>
            </a:fld>
            <a:endParaRPr lang="en-US"/>
          </a:p>
        </p:txBody>
      </p:sp>
    </p:spTree>
    <p:extLst>
      <p:ext uri="{BB962C8B-B14F-4D97-AF65-F5344CB8AC3E}">
        <p14:creationId xmlns:p14="http://schemas.microsoft.com/office/powerpoint/2010/main" val="284133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399642-3696-9743-460E-C0FAC5A7767C}"/>
              </a:ext>
            </a:extLst>
          </p:cNvPr>
          <p:cNvSpPr>
            <a:spLocks noGrp="1"/>
          </p:cNvSpPr>
          <p:nvPr>
            <p:ph idx="1"/>
          </p:nvPr>
        </p:nvSpPr>
        <p:spPr>
          <a:xfrm>
            <a:off x="715556" y="851039"/>
            <a:ext cx="10515600" cy="3474776"/>
          </a:xfrm>
        </p:spPr>
        <p:txBody>
          <a:bodyPr>
            <a:normAutofit lnSpcReduction="10000"/>
          </a:bodyPr>
          <a:lstStyle/>
          <a:p>
            <a:pPr marL="0" indent="0">
              <a:buNone/>
            </a:pPr>
            <a:r>
              <a:rPr lang="en-US" dirty="0"/>
              <a:t>Initial plan was to re-use RadiaBeam sub-THz Schottky detector (110 GHz) that would be optimized to the 190 GHz range and configured with ultrafast oscilloscope.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But further analysis showed that a more compact and passive solution is possibly available. That would be a Field Effect Transistors (FET) detectors from </a:t>
            </a:r>
            <a:r>
              <a:rPr lang="en-US" dirty="0">
                <a:hlinkClick r:id="rId3"/>
              </a:rPr>
              <a:t>TeraSense</a:t>
            </a:r>
            <a:r>
              <a:rPr lang="en-US" dirty="0"/>
              <a:t>.</a:t>
            </a:r>
          </a:p>
        </p:txBody>
      </p:sp>
      <p:sp>
        <p:nvSpPr>
          <p:cNvPr id="3" name="Title 2">
            <a:extLst>
              <a:ext uri="{FF2B5EF4-FFF2-40B4-BE49-F238E27FC236}">
                <a16:creationId xmlns:a16="http://schemas.microsoft.com/office/drawing/2014/main" id="{D5C5F21A-5945-C40F-7553-B8C42AB959E8}"/>
              </a:ext>
            </a:extLst>
          </p:cNvPr>
          <p:cNvSpPr>
            <a:spLocks noGrp="1"/>
          </p:cNvSpPr>
          <p:nvPr>
            <p:ph type="title"/>
          </p:nvPr>
        </p:nvSpPr>
        <p:spPr/>
        <p:txBody>
          <a:bodyPr/>
          <a:lstStyle/>
          <a:p>
            <a:r>
              <a:rPr lang="en-US" dirty="0"/>
              <a:t>Detector chose</a:t>
            </a:r>
          </a:p>
        </p:txBody>
      </p:sp>
      <p:pic>
        <p:nvPicPr>
          <p:cNvPr id="4" name="Picture 3" descr="Diagram&#10;&#10;Description automatically generated">
            <a:extLst>
              <a:ext uri="{FF2B5EF4-FFF2-40B4-BE49-F238E27FC236}">
                <a16:creationId xmlns:a16="http://schemas.microsoft.com/office/drawing/2014/main" id="{46DDEB8A-C398-FC2B-8393-E11D0FEC449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64872" y="1298435"/>
            <a:ext cx="2711631" cy="1615874"/>
          </a:xfrm>
          <a:prstGeom prst="rect">
            <a:avLst/>
          </a:prstGeom>
          <a:noFill/>
          <a:ln>
            <a:noFill/>
          </a:ln>
        </p:spPr>
      </p:pic>
      <p:pic>
        <p:nvPicPr>
          <p:cNvPr id="5" name="Picture 4" descr="A picture containing schematic&#10;&#10;Description automatically generated">
            <a:extLst>
              <a:ext uri="{FF2B5EF4-FFF2-40B4-BE49-F238E27FC236}">
                <a16:creationId xmlns:a16="http://schemas.microsoft.com/office/drawing/2014/main" id="{F7946B16-C718-BE78-65FE-5A73E9C804E8}"/>
              </a:ext>
            </a:extLst>
          </p:cNvPr>
          <p:cNvPicPr>
            <a:picLocks noChangeAspect="1"/>
          </p:cNvPicPr>
          <p:nvPr/>
        </p:nvPicPr>
        <p:blipFill>
          <a:blip r:embed="rId5"/>
          <a:stretch>
            <a:fillRect/>
          </a:stretch>
        </p:blipFill>
        <p:spPr>
          <a:xfrm>
            <a:off x="715556" y="1416752"/>
            <a:ext cx="4422904" cy="148661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BFB812C-CE39-7EA7-670B-8E37AB37A8D1}"/>
              </a:ext>
            </a:extLst>
          </p:cNvPr>
          <p:cNvPicPr>
            <a:picLocks noChangeAspect="1"/>
          </p:cNvPicPr>
          <p:nvPr/>
        </p:nvPicPr>
        <p:blipFill>
          <a:blip r:embed="rId6"/>
          <a:stretch>
            <a:fillRect/>
          </a:stretch>
        </p:blipFill>
        <p:spPr>
          <a:xfrm>
            <a:off x="8525135" y="1230383"/>
            <a:ext cx="3054653" cy="1859354"/>
          </a:xfrm>
          <a:prstGeom prst="rect">
            <a:avLst/>
          </a:prstGeom>
        </p:spPr>
      </p:pic>
      <p:pic>
        <p:nvPicPr>
          <p:cNvPr id="2050" name="Picture 2">
            <a:extLst>
              <a:ext uri="{FF2B5EF4-FFF2-40B4-BE49-F238E27FC236}">
                <a16:creationId xmlns:a16="http://schemas.microsoft.com/office/drawing/2014/main" id="{7E3F38FE-D40E-8C1C-E1A3-7DAF69E73A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424" t="16301" r="30945" b="14026"/>
          <a:stretch/>
        </p:blipFill>
        <p:spPr bwMode="auto">
          <a:xfrm>
            <a:off x="1596366" y="4033400"/>
            <a:ext cx="2376195" cy="2254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pture-2">
            <a:extLst>
              <a:ext uri="{FF2B5EF4-FFF2-40B4-BE49-F238E27FC236}">
                <a16:creationId xmlns:a16="http://schemas.microsoft.com/office/drawing/2014/main" id="{EE875957-BE9A-BFA9-B716-CF9CFF721C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6641" y="4145547"/>
            <a:ext cx="2664213" cy="21136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8E2FCA-86C8-E5E4-D341-8B8F997C85E5}"/>
              </a:ext>
            </a:extLst>
          </p:cNvPr>
          <p:cNvSpPr txBox="1"/>
          <p:nvPr/>
        </p:nvSpPr>
        <p:spPr>
          <a:xfrm>
            <a:off x="731519" y="6315705"/>
            <a:ext cx="6096000" cy="400110"/>
          </a:xfrm>
          <a:prstGeom prst="rect">
            <a:avLst/>
          </a:prstGeom>
          <a:noFill/>
        </p:spPr>
        <p:txBody>
          <a:bodyPr wrap="square">
            <a:spAutoFit/>
          </a:bodyPr>
          <a:lstStyle/>
          <a:p>
            <a:r>
              <a:rPr lang="en-US" sz="1000" dirty="0"/>
              <a:t>A. </a:t>
            </a:r>
            <a:r>
              <a:rPr lang="en-US" sz="1000" dirty="0" err="1"/>
              <a:t>Lisauskas</a:t>
            </a:r>
            <a:r>
              <a:rPr lang="en-US" sz="1000" dirty="0"/>
              <a:t> et al., “</a:t>
            </a:r>
            <a:r>
              <a:rPr lang="en-US" sz="1000" b="1" i="1" dirty="0"/>
              <a:t>Terahertz responsivity and low-frequency noise in biased silicon field-effect transistors</a:t>
            </a:r>
            <a:r>
              <a:rPr lang="en-US" sz="1000" dirty="0"/>
              <a:t>,” Appl Phys Lett, vol. 102, no. 15, Apr. 2013, </a:t>
            </a:r>
            <a:r>
              <a:rPr lang="en-US" sz="1000" dirty="0" err="1"/>
              <a:t>doi</a:t>
            </a:r>
            <a:r>
              <a:rPr lang="en-US" sz="1000" dirty="0"/>
              <a:t>: 10.1063/1.4802208/125983.</a:t>
            </a:r>
          </a:p>
        </p:txBody>
      </p:sp>
      <p:pic>
        <p:nvPicPr>
          <p:cNvPr id="2054" name="Picture 6">
            <a:extLst>
              <a:ext uri="{FF2B5EF4-FFF2-40B4-BE49-F238E27FC236}">
                <a16:creationId xmlns:a16="http://schemas.microsoft.com/office/drawing/2014/main" id="{9087EACB-9410-7180-E8FD-863B80E0E8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8460" y="4236720"/>
            <a:ext cx="2711631" cy="2022487"/>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02C58301-B370-04E3-B45F-EA61D0C7A41D}"/>
              </a:ext>
            </a:extLst>
          </p:cNvPr>
          <p:cNvSpPr>
            <a:spLocks noGrp="1"/>
          </p:cNvSpPr>
          <p:nvPr>
            <p:ph type="sldNum" sz="quarter" idx="12"/>
          </p:nvPr>
        </p:nvSpPr>
        <p:spPr/>
        <p:txBody>
          <a:bodyPr/>
          <a:lstStyle/>
          <a:p>
            <a:fld id="{C8201A39-CCE2-4C76-9153-69A7864C9A89}" type="slidenum">
              <a:rPr lang="en-US" smtClean="0"/>
              <a:t>5</a:t>
            </a:fld>
            <a:endParaRPr lang="en-US"/>
          </a:p>
        </p:txBody>
      </p:sp>
      <p:sp>
        <p:nvSpPr>
          <p:cNvPr id="15" name="TextBox 14">
            <a:extLst>
              <a:ext uri="{FF2B5EF4-FFF2-40B4-BE49-F238E27FC236}">
                <a16:creationId xmlns:a16="http://schemas.microsoft.com/office/drawing/2014/main" id="{B546667B-AB94-23E0-0870-44402ED7A520}"/>
              </a:ext>
            </a:extLst>
          </p:cNvPr>
          <p:cNvSpPr txBox="1"/>
          <p:nvPr/>
        </p:nvSpPr>
        <p:spPr>
          <a:xfrm>
            <a:off x="702944" y="3040984"/>
            <a:ext cx="6317617" cy="400110"/>
          </a:xfrm>
          <a:prstGeom prst="rect">
            <a:avLst/>
          </a:prstGeom>
          <a:noFill/>
        </p:spPr>
        <p:txBody>
          <a:bodyPr wrap="square">
            <a:spAutoFit/>
          </a:bodyPr>
          <a:lstStyle/>
          <a:p>
            <a:r>
              <a:rPr lang="en-US" sz="1000" dirty="0"/>
              <a:t>Kutsaev, S.V et al. Pulse Length Monitor for Breakdown Diagnostics in THz and Mm-Wave Accelerators. Photonics 2021, 8, 442. </a:t>
            </a:r>
            <a:r>
              <a:rPr lang="en-US" sz="1000" dirty="0">
                <a:hlinkClick r:id="rId10"/>
              </a:rPr>
              <a:t>https://doi.org/10.3390/photonics8100442</a:t>
            </a:r>
            <a:endParaRPr lang="en-US" sz="1000" dirty="0"/>
          </a:p>
        </p:txBody>
      </p:sp>
    </p:spTree>
    <p:extLst>
      <p:ext uri="{BB962C8B-B14F-4D97-AF65-F5344CB8AC3E}">
        <p14:creationId xmlns:p14="http://schemas.microsoft.com/office/powerpoint/2010/main" val="222563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CB9B7-3DC7-A984-178D-EF5CF910BB3C}"/>
              </a:ext>
            </a:extLst>
          </p:cNvPr>
          <p:cNvSpPr>
            <a:spLocks noGrp="1"/>
          </p:cNvSpPr>
          <p:nvPr>
            <p:ph type="title"/>
          </p:nvPr>
        </p:nvSpPr>
        <p:spPr/>
        <p:txBody>
          <a:bodyPr/>
          <a:lstStyle/>
          <a:p>
            <a:r>
              <a:rPr lang="en-US" dirty="0"/>
              <a:t>Detector Testing at ANL mm-Wave lab</a:t>
            </a:r>
          </a:p>
        </p:txBody>
      </p:sp>
      <p:sp>
        <p:nvSpPr>
          <p:cNvPr id="4" name="Content Placeholder 1">
            <a:extLst>
              <a:ext uri="{FF2B5EF4-FFF2-40B4-BE49-F238E27FC236}">
                <a16:creationId xmlns:a16="http://schemas.microsoft.com/office/drawing/2014/main" id="{F6220643-6A4F-B549-B532-B08FE31E4B2B}"/>
              </a:ext>
            </a:extLst>
          </p:cNvPr>
          <p:cNvSpPr>
            <a:spLocks noGrp="1"/>
          </p:cNvSpPr>
          <p:nvPr>
            <p:ph idx="1"/>
          </p:nvPr>
        </p:nvSpPr>
        <p:spPr>
          <a:xfrm>
            <a:off x="637476" y="893136"/>
            <a:ext cx="4004861" cy="2784784"/>
          </a:xfrm>
        </p:spPr>
        <p:txBody>
          <a:bodyPr>
            <a:normAutofit/>
          </a:bodyPr>
          <a:lstStyle/>
          <a:p>
            <a:pPr marL="0" indent="0">
              <a:buNone/>
            </a:pPr>
            <a:r>
              <a:rPr lang="en-US" sz="1400" b="1" dirty="0"/>
              <a:t>Setup description</a:t>
            </a:r>
            <a:r>
              <a:rPr lang="en-US" sz="1400" dirty="0"/>
              <a:t>. Fast sub-THz detector was located in front of the VDI WR5.1 frequency extender with freq. multiplier 12 driven by a BNC 100kHz – 20 GHz Signal Generator (Fig. 1). The dynamic range of the freq. extender is shown on Fig. 2. The BNC signal generator was set to output 50 Hz pulse of drive signal in range from 11.7 to 18.3 GHz  (duty cycle 50%) pulses </a:t>
            </a:r>
            <a:endParaRPr lang="ru-RU" sz="1400" dirty="0"/>
          </a:p>
          <a:p>
            <a:pPr marL="0" indent="0">
              <a:buNone/>
            </a:pPr>
            <a:r>
              <a:rPr lang="en-US" sz="1400" dirty="0"/>
              <a:t>Detector was connected to the WAVERUNNER 9404M-MS Oscilloscope</a:t>
            </a:r>
            <a:r>
              <a:rPr lang="ru-RU" sz="1400" dirty="0"/>
              <a:t> </a:t>
            </a:r>
            <a:r>
              <a:rPr lang="en-US" sz="1400" dirty="0"/>
              <a:t>with</a:t>
            </a:r>
            <a:r>
              <a:rPr lang="ru-RU" sz="1400" dirty="0"/>
              <a:t> </a:t>
            </a:r>
            <a:r>
              <a:rPr lang="en-US" sz="1400" dirty="0"/>
              <a:t>50 ohm termination (Fig. 3).</a:t>
            </a:r>
          </a:p>
          <a:p>
            <a:pPr marL="0" indent="0">
              <a:buNone/>
            </a:pPr>
            <a:endParaRPr lang="en-US" sz="1400" dirty="0"/>
          </a:p>
          <a:p>
            <a:pPr marL="0" indent="0">
              <a:buNone/>
            </a:pPr>
            <a:endParaRPr lang="en-US" sz="1400" dirty="0"/>
          </a:p>
        </p:txBody>
      </p:sp>
      <p:graphicFrame>
        <p:nvGraphicFramePr>
          <p:cNvPr id="5" name="Object 4">
            <a:extLst>
              <a:ext uri="{FF2B5EF4-FFF2-40B4-BE49-F238E27FC236}">
                <a16:creationId xmlns:a16="http://schemas.microsoft.com/office/drawing/2014/main" id="{728995CD-33BF-0467-7B6C-2A245411AC6E}"/>
              </a:ext>
            </a:extLst>
          </p:cNvPr>
          <p:cNvGraphicFramePr>
            <a:graphicFrameLocks noChangeAspect="1"/>
          </p:cNvGraphicFramePr>
          <p:nvPr>
            <p:extLst>
              <p:ext uri="{D42A27DB-BD31-4B8C-83A1-F6EECF244321}">
                <p14:modId xmlns:p14="http://schemas.microsoft.com/office/powerpoint/2010/main" val="2410670612"/>
              </p:ext>
            </p:extLst>
          </p:nvPr>
        </p:nvGraphicFramePr>
        <p:xfrm>
          <a:off x="7549664" y="3037664"/>
          <a:ext cx="4261103" cy="3260520"/>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5" name="Object 4">
                        <a:extLst>
                          <a:ext uri="{FF2B5EF4-FFF2-40B4-BE49-F238E27FC236}">
                            <a16:creationId xmlns:a16="http://schemas.microsoft.com/office/drawing/2014/main" id="{728995CD-33BF-0467-7B6C-2A245411AC6E}"/>
                          </a:ext>
                        </a:extLst>
                      </p:cNvPr>
                      <p:cNvPicPr/>
                      <p:nvPr/>
                    </p:nvPicPr>
                    <p:blipFill>
                      <a:blip r:embed="rId3"/>
                      <a:stretch>
                        <a:fillRect/>
                      </a:stretch>
                    </p:blipFill>
                    <p:spPr>
                      <a:xfrm>
                        <a:off x="7549664" y="3037664"/>
                        <a:ext cx="4261103" cy="326052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DFEFACB-B762-A13E-6F3C-3E3D6EDD5B5F}"/>
              </a:ext>
            </a:extLst>
          </p:cNvPr>
          <p:cNvSpPr txBox="1"/>
          <p:nvPr/>
        </p:nvSpPr>
        <p:spPr>
          <a:xfrm>
            <a:off x="7549664" y="6046380"/>
            <a:ext cx="4261103" cy="523220"/>
          </a:xfrm>
          <a:prstGeom prst="rect">
            <a:avLst/>
          </a:prstGeom>
          <a:noFill/>
        </p:spPr>
        <p:txBody>
          <a:bodyPr wrap="none" rtlCol="0">
            <a:spAutoFit/>
          </a:bodyPr>
          <a:lstStyle/>
          <a:p>
            <a:pPr algn="ctr"/>
            <a:r>
              <a:rPr lang="en-US" sz="1400" dirty="0"/>
              <a:t>Figure 3. Scope trace of the Fast sub-THz detector </a:t>
            </a:r>
            <a:br>
              <a:rPr lang="en-US" sz="1400" dirty="0"/>
            </a:br>
            <a:r>
              <a:rPr lang="en-US" sz="1400" dirty="0"/>
              <a:t>receiving 176.4 GHz signal</a:t>
            </a:r>
          </a:p>
        </p:txBody>
      </p:sp>
      <p:grpSp>
        <p:nvGrpSpPr>
          <p:cNvPr id="7" name="Group 6">
            <a:extLst>
              <a:ext uri="{FF2B5EF4-FFF2-40B4-BE49-F238E27FC236}">
                <a16:creationId xmlns:a16="http://schemas.microsoft.com/office/drawing/2014/main" id="{1863B970-8FB9-1A9A-46AE-664F46D68905}"/>
              </a:ext>
            </a:extLst>
          </p:cNvPr>
          <p:cNvGrpSpPr/>
          <p:nvPr/>
        </p:nvGrpSpPr>
        <p:grpSpPr>
          <a:xfrm>
            <a:off x="4819443" y="647835"/>
            <a:ext cx="7231838" cy="2287245"/>
            <a:chOff x="6285944" y="873566"/>
            <a:chExt cx="7231838" cy="2287245"/>
          </a:xfrm>
        </p:grpSpPr>
        <p:pic>
          <p:nvPicPr>
            <p:cNvPr id="8" name="Picture 7">
              <a:extLst>
                <a:ext uri="{FF2B5EF4-FFF2-40B4-BE49-F238E27FC236}">
                  <a16:creationId xmlns:a16="http://schemas.microsoft.com/office/drawing/2014/main" id="{CC576ECB-0C0C-DA7A-2871-713D99C028CB}"/>
                </a:ext>
              </a:extLst>
            </p:cNvPr>
            <p:cNvPicPr>
              <a:picLocks noChangeAspect="1"/>
            </p:cNvPicPr>
            <p:nvPr/>
          </p:nvPicPr>
          <p:blipFill>
            <a:blip r:embed="rId4"/>
            <a:stretch>
              <a:fillRect/>
            </a:stretch>
          </p:blipFill>
          <p:spPr>
            <a:xfrm>
              <a:off x="6285944" y="873566"/>
              <a:ext cx="4471562" cy="2287244"/>
            </a:xfrm>
            <a:prstGeom prst="rect">
              <a:avLst/>
            </a:prstGeom>
          </p:spPr>
        </p:pic>
        <p:pic>
          <p:nvPicPr>
            <p:cNvPr id="9" name="Picture 8">
              <a:extLst>
                <a:ext uri="{FF2B5EF4-FFF2-40B4-BE49-F238E27FC236}">
                  <a16:creationId xmlns:a16="http://schemas.microsoft.com/office/drawing/2014/main" id="{8196F610-42D4-8156-7FAE-D0B125DDC8CA}"/>
                </a:ext>
              </a:extLst>
            </p:cNvPr>
            <p:cNvPicPr>
              <a:picLocks noChangeAspect="1"/>
            </p:cNvPicPr>
            <p:nvPr/>
          </p:nvPicPr>
          <p:blipFill>
            <a:blip r:embed="rId5"/>
            <a:stretch>
              <a:fillRect/>
            </a:stretch>
          </p:blipFill>
          <p:spPr>
            <a:xfrm>
              <a:off x="10757506" y="873567"/>
              <a:ext cx="2760276" cy="2287244"/>
            </a:xfrm>
            <a:prstGeom prst="rect">
              <a:avLst/>
            </a:prstGeom>
          </p:spPr>
        </p:pic>
      </p:grpSp>
      <p:pic>
        <p:nvPicPr>
          <p:cNvPr id="10" name="Picture 9">
            <a:extLst>
              <a:ext uri="{FF2B5EF4-FFF2-40B4-BE49-F238E27FC236}">
                <a16:creationId xmlns:a16="http://schemas.microsoft.com/office/drawing/2014/main" id="{2AB4C2EB-9776-ECD3-AEDA-A5F37EFBD33D}"/>
              </a:ext>
            </a:extLst>
          </p:cNvPr>
          <p:cNvPicPr>
            <a:picLocks noChangeAspect="1"/>
          </p:cNvPicPr>
          <p:nvPr/>
        </p:nvPicPr>
        <p:blipFill>
          <a:blip r:embed="rId6"/>
          <a:stretch>
            <a:fillRect/>
          </a:stretch>
        </p:blipFill>
        <p:spPr>
          <a:xfrm>
            <a:off x="3610994" y="3429000"/>
            <a:ext cx="3403262" cy="2447426"/>
          </a:xfrm>
          <a:prstGeom prst="rect">
            <a:avLst/>
          </a:prstGeom>
        </p:spPr>
      </p:pic>
      <p:sp>
        <p:nvSpPr>
          <p:cNvPr id="11" name="TextBox 10">
            <a:extLst>
              <a:ext uri="{FF2B5EF4-FFF2-40B4-BE49-F238E27FC236}">
                <a16:creationId xmlns:a16="http://schemas.microsoft.com/office/drawing/2014/main" id="{54495D1E-F8C6-106A-B3F6-318ABA7B1FFC}"/>
              </a:ext>
            </a:extLst>
          </p:cNvPr>
          <p:cNvSpPr txBox="1"/>
          <p:nvPr/>
        </p:nvSpPr>
        <p:spPr>
          <a:xfrm>
            <a:off x="3301283" y="6046380"/>
            <a:ext cx="4003020" cy="307777"/>
          </a:xfrm>
          <a:prstGeom prst="rect">
            <a:avLst/>
          </a:prstGeom>
          <a:noFill/>
        </p:spPr>
        <p:txBody>
          <a:bodyPr wrap="none" rtlCol="0">
            <a:spAutoFit/>
          </a:bodyPr>
          <a:lstStyle/>
          <a:p>
            <a:pPr algn="ctr"/>
            <a:r>
              <a:rPr lang="en-US" sz="1400" dirty="0"/>
              <a:t>Figure 1. Simple representation of the test setup</a:t>
            </a:r>
          </a:p>
        </p:txBody>
      </p:sp>
      <p:sp>
        <p:nvSpPr>
          <p:cNvPr id="12" name="TextBox 11">
            <a:extLst>
              <a:ext uri="{FF2B5EF4-FFF2-40B4-BE49-F238E27FC236}">
                <a16:creationId xmlns:a16="http://schemas.microsoft.com/office/drawing/2014/main" id="{2C050619-28F5-CE97-835F-9768922213F5}"/>
              </a:ext>
            </a:extLst>
          </p:cNvPr>
          <p:cNvSpPr txBox="1"/>
          <p:nvPr/>
        </p:nvSpPr>
        <p:spPr>
          <a:xfrm>
            <a:off x="6519591" y="2905174"/>
            <a:ext cx="4320415" cy="307777"/>
          </a:xfrm>
          <a:prstGeom prst="rect">
            <a:avLst/>
          </a:prstGeom>
          <a:noFill/>
        </p:spPr>
        <p:txBody>
          <a:bodyPr wrap="none" rtlCol="0">
            <a:spAutoFit/>
          </a:bodyPr>
          <a:lstStyle/>
          <a:p>
            <a:pPr algn="ctr"/>
            <a:r>
              <a:rPr lang="en-US" sz="1400" dirty="0"/>
              <a:t>Figure 2. VDI frequency extender output parameters</a:t>
            </a:r>
          </a:p>
        </p:txBody>
      </p:sp>
      <p:sp>
        <p:nvSpPr>
          <p:cNvPr id="13" name="Slide Number Placeholder 12">
            <a:extLst>
              <a:ext uri="{FF2B5EF4-FFF2-40B4-BE49-F238E27FC236}">
                <a16:creationId xmlns:a16="http://schemas.microsoft.com/office/drawing/2014/main" id="{7126DF04-D0BA-4D65-E1C9-32593DC32BE2}"/>
              </a:ext>
            </a:extLst>
          </p:cNvPr>
          <p:cNvSpPr>
            <a:spLocks noGrp="1"/>
          </p:cNvSpPr>
          <p:nvPr>
            <p:ph type="sldNum" sz="quarter" idx="12"/>
          </p:nvPr>
        </p:nvSpPr>
        <p:spPr/>
        <p:txBody>
          <a:bodyPr/>
          <a:lstStyle/>
          <a:p>
            <a:fld id="{C8201A39-CCE2-4C76-9153-69A7864C9A89}" type="slidenum">
              <a:rPr lang="en-US" smtClean="0"/>
              <a:t>6</a:t>
            </a:fld>
            <a:endParaRPr lang="en-US"/>
          </a:p>
        </p:txBody>
      </p:sp>
    </p:spTree>
    <p:extLst>
      <p:ext uri="{BB962C8B-B14F-4D97-AF65-F5344CB8AC3E}">
        <p14:creationId xmlns:p14="http://schemas.microsoft.com/office/powerpoint/2010/main" val="3594720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773C17-AD15-E2BC-5040-510F2390AAAC}"/>
              </a:ext>
            </a:extLst>
          </p:cNvPr>
          <p:cNvSpPr>
            <a:spLocks noGrp="1"/>
          </p:cNvSpPr>
          <p:nvPr>
            <p:ph type="title"/>
          </p:nvPr>
        </p:nvSpPr>
        <p:spPr/>
        <p:txBody>
          <a:bodyPr/>
          <a:lstStyle/>
          <a:p>
            <a:r>
              <a:rPr lang="en-US" dirty="0"/>
              <a:t>Detector Testing at ANL mm-Wave lab</a:t>
            </a:r>
          </a:p>
        </p:txBody>
      </p:sp>
      <p:grpSp>
        <p:nvGrpSpPr>
          <p:cNvPr id="4" name="Group 3">
            <a:extLst>
              <a:ext uri="{FF2B5EF4-FFF2-40B4-BE49-F238E27FC236}">
                <a16:creationId xmlns:a16="http://schemas.microsoft.com/office/drawing/2014/main" id="{DB810A42-80AF-FEFD-3C33-97482D6894A9}"/>
              </a:ext>
            </a:extLst>
          </p:cNvPr>
          <p:cNvGrpSpPr/>
          <p:nvPr/>
        </p:nvGrpSpPr>
        <p:grpSpPr>
          <a:xfrm>
            <a:off x="808153" y="928093"/>
            <a:ext cx="3208133" cy="2406100"/>
            <a:chOff x="1245033" y="1029693"/>
            <a:chExt cx="3208133" cy="2406100"/>
          </a:xfrm>
        </p:grpSpPr>
        <p:pic>
          <p:nvPicPr>
            <p:cNvPr id="5" name="Picture 10" descr="Image">
              <a:extLst>
                <a:ext uri="{FF2B5EF4-FFF2-40B4-BE49-F238E27FC236}">
                  <a16:creationId xmlns:a16="http://schemas.microsoft.com/office/drawing/2014/main" id="{64CD7824-0D50-9001-2B18-ECE09A678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46050" y="628676"/>
              <a:ext cx="2406100" cy="3208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C3B010-9DC0-58CE-AD9F-994E9A29C0A6}"/>
                </a:ext>
              </a:extLst>
            </p:cNvPr>
            <p:cNvSpPr txBox="1"/>
            <p:nvPr/>
          </p:nvSpPr>
          <p:spPr>
            <a:xfrm>
              <a:off x="1245033" y="3059668"/>
              <a:ext cx="1082348" cy="369332"/>
            </a:xfrm>
            <a:prstGeom prst="rect">
              <a:avLst/>
            </a:prstGeom>
            <a:solidFill>
              <a:schemeClr val="bg1"/>
            </a:solidFill>
          </p:spPr>
          <p:txBody>
            <a:bodyPr wrap="none" rtlCol="0">
              <a:spAutoFit/>
            </a:bodyPr>
            <a:lstStyle/>
            <a:p>
              <a:r>
                <a:rPr lang="en-US" dirty="0">
                  <a:solidFill>
                    <a:schemeClr val="accent1"/>
                  </a:solidFill>
                </a:rPr>
                <a:t>37.0 mm</a:t>
              </a:r>
            </a:p>
          </p:txBody>
        </p:sp>
      </p:grpSp>
      <p:grpSp>
        <p:nvGrpSpPr>
          <p:cNvPr id="7" name="Group 6">
            <a:extLst>
              <a:ext uri="{FF2B5EF4-FFF2-40B4-BE49-F238E27FC236}">
                <a16:creationId xmlns:a16="http://schemas.microsoft.com/office/drawing/2014/main" id="{777C39CE-488E-814B-9EFE-F5B43A5B7CDE}"/>
              </a:ext>
            </a:extLst>
          </p:cNvPr>
          <p:cNvGrpSpPr/>
          <p:nvPr/>
        </p:nvGrpSpPr>
        <p:grpSpPr>
          <a:xfrm>
            <a:off x="808153" y="3962505"/>
            <a:ext cx="3208133" cy="2406098"/>
            <a:chOff x="1245033" y="4064105"/>
            <a:chExt cx="3208133" cy="2406098"/>
          </a:xfrm>
        </p:grpSpPr>
        <p:pic>
          <p:nvPicPr>
            <p:cNvPr id="8" name="Picture 8" descr="Image">
              <a:extLst>
                <a:ext uri="{FF2B5EF4-FFF2-40B4-BE49-F238E27FC236}">
                  <a16:creationId xmlns:a16="http://schemas.microsoft.com/office/drawing/2014/main" id="{11645DD8-7D87-8FBF-F40D-4AE584CA0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46052" y="3663088"/>
              <a:ext cx="2406098" cy="32081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5883CE4-F678-3072-4142-DB40EA512A29}"/>
                </a:ext>
              </a:extLst>
            </p:cNvPr>
            <p:cNvSpPr txBox="1"/>
            <p:nvPr/>
          </p:nvSpPr>
          <p:spPr>
            <a:xfrm>
              <a:off x="1245033" y="6088066"/>
              <a:ext cx="1082348" cy="369332"/>
            </a:xfrm>
            <a:prstGeom prst="rect">
              <a:avLst/>
            </a:prstGeom>
            <a:solidFill>
              <a:schemeClr val="bg1"/>
            </a:solidFill>
          </p:spPr>
          <p:txBody>
            <a:bodyPr wrap="none" rtlCol="0">
              <a:spAutoFit/>
            </a:bodyPr>
            <a:lstStyle/>
            <a:p>
              <a:r>
                <a:rPr lang="en-US" dirty="0">
                  <a:solidFill>
                    <a:schemeClr val="accent2"/>
                  </a:solidFill>
                </a:rPr>
                <a:t>40.5 mm</a:t>
              </a:r>
            </a:p>
          </p:txBody>
        </p:sp>
      </p:grpSp>
      <p:sp>
        <p:nvSpPr>
          <p:cNvPr id="10" name="Oval 9">
            <a:extLst>
              <a:ext uri="{FF2B5EF4-FFF2-40B4-BE49-F238E27FC236}">
                <a16:creationId xmlns:a16="http://schemas.microsoft.com/office/drawing/2014/main" id="{BEB2455B-A8A3-3604-82EA-81E1B8D7A530}"/>
              </a:ext>
            </a:extLst>
          </p:cNvPr>
          <p:cNvSpPr/>
          <p:nvPr/>
        </p:nvSpPr>
        <p:spPr>
          <a:xfrm>
            <a:off x="6063311" y="1627808"/>
            <a:ext cx="2334695" cy="2334695"/>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57C999-FB08-D79D-51B9-3117304EBFFC}"/>
              </a:ext>
            </a:extLst>
          </p:cNvPr>
          <p:cNvSpPr txBox="1"/>
          <p:nvPr/>
        </p:nvSpPr>
        <p:spPr>
          <a:xfrm>
            <a:off x="5659120" y="709016"/>
            <a:ext cx="1428596" cy="369332"/>
          </a:xfrm>
          <a:prstGeom prst="rect">
            <a:avLst/>
          </a:prstGeom>
          <a:noFill/>
        </p:spPr>
        <p:txBody>
          <a:bodyPr wrap="none" rtlCol="0">
            <a:spAutoFit/>
          </a:bodyPr>
          <a:lstStyle/>
          <a:p>
            <a:r>
              <a:rPr lang="en-US" dirty="0"/>
              <a:t>Shift or not?</a:t>
            </a:r>
          </a:p>
        </p:txBody>
      </p:sp>
      <p:cxnSp>
        <p:nvCxnSpPr>
          <p:cNvPr id="12" name="Straight Arrow Connector 11">
            <a:extLst>
              <a:ext uri="{FF2B5EF4-FFF2-40B4-BE49-F238E27FC236}">
                <a16:creationId xmlns:a16="http://schemas.microsoft.com/office/drawing/2014/main" id="{E34D7582-93A2-59F2-0615-2547AAA470A4}"/>
              </a:ext>
            </a:extLst>
          </p:cNvPr>
          <p:cNvCxnSpPr>
            <a:cxnSpLocks/>
            <a:stCxn id="11" idx="2"/>
            <a:endCxn id="10" idx="1"/>
          </p:cNvCxnSpPr>
          <p:nvPr/>
        </p:nvCxnSpPr>
        <p:spPr>
          <a:xfrm>
            <a:off x="6373418" y="1078348"/>
            <a:ext cx="31801" cy="8913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DE8C98-0C57-1E7A-7BF1-42A6114E900E}"/>
              </a:ext>
            </a:extLst>
          </p:cNvPr>
          <p:cNvSpPr txBox="1"/>
          <p:nvPr/>
        </p:nvSpPr>
        <p:spPr>
          <a:xfrm>
            <a:off x="4871362" y="5672034"/>
            <a:ext cx="6552832" cy="923330"/>
          </a:xfrm>
          <a:prstGeom prst="rect">
            <a:avLst/>
          </a:prstGeom>
          <a:noFill/>
        </p:spPr>
        <p:txBody>
          <a:bodyPr wrap="square" rtlCol="0">
            <a:spAutoFit/>
          </a:bodyPr>
          <a:lstStyle/>
          <a:p>
            <a:r>
              <a:rPr lang="en-US" dirty="0"/>
              <a:t>The reason for shifting detector was to find out if there are any parasitic reflections or standing waves generating dropdowns and spikes in signal readings. </a:t>
            </a:r>
          </a:p>
        </p:txBody>
      </p:sp>
      <p:pic>
        <p:nvPicPr>
          <p:cNvPr id="14" name="Picture 13">
            <a:extLst>
              <a:ext uri="{FF2B5EF4-FFF2-40B4-BE49-F238E27FC236}">
                <a16:creationId xmlns:a16="http://schemas.microsoft.com/office/drawing/2014/main" id="{0ABB97CC-5174-7507-479A-D5A06D0891B8}"/>
              </a:ext>
            </a:extLst>
          </p:cNvPr>
          <p:cNvPicPr>
            <a:picLocks noChangeAspect="1"/>
          </p:cNvPicPr>
          <p:nvPr/>
        </p:nvPicPr>
        <p:blipFill>
          <a:blip r:embed="rId4"/>
          <a:stretch>
            <a:fillRect/>
          </a:stretch>
        </p:blipFill>
        <p:spPr>
          <a:xfrm>
            <a:off x="4206849" y="860723"/>
            <a:ext cx="6631268" cy="5085061"/>
          </a:xfrm>
          <a:prstGeom prst="rect">
            <a:avLst/>
          </a:prstGeom>
        </p:spPr>
      </p:pic>
      <p:sp>
        <p:nvSpPr>
          <p:cNvPr id="15" name="Slide Number Placeholder 14">
            <a:extLst>
              <a:ext uri="{FF2B5EF4-FFF2-40B4-BE49-F238E27FC236}">
                <a16:creationId xmlns:a16="http://schemas.microsoft.com/office/drawing/2014/main" id="{49C7B0A6-0C0D-6007-8421-D2A671B914A7}"/>
              </a:ext>
            </a:extLst>
          </p:cNvPr>
          <p:cNvSpPr>
            <a:spLocks noGrp="1"/>
          </p:cNvSpPr>
          <p:nvPr>
            <p:ph type="sldNum" sz="quarter" idx="12"/>
          </p:nvPr>
        </p:nvSpPr>
        <p:spPr/>
        <p:txBody>
          <a:bodyPr/>
          <a:lstStyle/>
          <a:p>
            <a:fld id="{C8201A39-CCE2-4C76-9153-69A7864C9A89}" type="slidenum">
              <a:rPr lang="en-US" smtClean="0"/>
              <a:t>7</a:t>
            </a:fld>
            <a:endParaRPr lang="en-US"/>
          </a:p>
        </p:txBody>
      </p:sp>
    </p:spTree>
    <p:extLst>
      <p:ext uri="{BB962C8B-B14F-4D97-AF65-F5344CB8AC3E}">
        <p14:creationId xmlns:p14="http://schemas.microsoft.com/office/powerpoint/2010/main" val="383588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B8064-CBF0-3592-A1CD-7AB4AAC72AC5}"/>
              </a:ext>
            </a:extLst>
          </p:cNvPr>
          <p:cNvSpPr>
            <a:spLocks noGrp="1"/>
          </p:cNvSpPr>
          <p:nvPr>
            <p:ph type="title"/>
          </p:nvPr>
        </p:nvSpPr>
        <p:spPr/>
        <p:txBody>
          <a:bodyPr/>
          <a:lstStyle/>
          <a:p>
            <a:r>
              <a:rPr lang="en-US" dirty="0"/>
              <a:t>Detector Testing at ANL mm-Wave lab</a:t>
            </a:r>
          </a:p>
        </p:txBody>
      </p:sp>
      <p:sp>
        <p:nvSpPr>
          <p:cNvPr id="4" name="Content Placeholder 1">
            <a:extLst>
              <a:ext uri="{FF2B5EF4-FFF2-40B4-BE49-F238E27FC236}">
                <a16:creationId xmlns:a16="http://schemas.microsoft.com/office/drawing/2014/main" id="{400AE73F-DDF4-B2A3-7658-C7C372FCCA7F}"/>
              </a:ext>
            </a:extLst>
          </p:cNvPr>
          <p:cNvSpPr>
            <a:spLocks noGrp="1"/>
          </p:cNvSpPr>
          <p:nvPr>
            <p:ph idx="1"/>
          </p:nvPr>
        </p:nvSpPr>
        <p:spPr>
          <a:xfrm>
            <a:off x="637477" y="1279216"/>
            <a:ext cx="4052089" cy="1829744"/>
          </a:xfrm>
        </p:spPr>
        <p:txBody>
          <a:bodyPr>
            <a:normAutofit lnSpcReduction="10000"/>
          </a:bodyPr>
          <a:lstStyle/>
          <a:p>
            <a:pPr marL="0" indent="0">
              <a:buNone/>
            </a:pPr>
            <a:r>
              <a:rPr lang="en-US" dirty="0"/>
              <a:t>This is the </a:t>
            </a:r>
            <a:r>
              <a:rPr lang="en-US" dirty="0" err="1"/>
              <a:t>TeraSense</a:t>
            </a:r>
            <a:r>
              <a:rPr lang="en-US" dirty="0"/>
              <a:t> data from the datasheet (Fig. 1) for the Fast sub-THz detector.</a:t>
            </a:r>
          </a:p>
          <a:p>
            <a:pPr marL="0" indent="0">
              <a:buNone/>
            </a:pPr>
            <a:r>
              <a:rPr lang="en-US" dirty="0"/>
              <a:t>Same spikes and dropdowns in signal readings are observed if compared with test at ANL (Fig. 2). Additional information from the manufacturer needed to verify their measuring approach.</a:t>
            </a:r>
          </a:p>
        </p:txBody>
      </p:sp>
      <p:pic>
        <p:nvPicPr>
          <p:cNvPr id="5" name="Picture 4">
            <a:extLst>
              <a:ext uri="{FF2B5EF4-FFF2-40B4-BE49-F238E27FC236}">
                <a16:creationId xmlns:a16="http://schemas.microsoft.com/office/drawing/2014/main" id="{07BF02B8-76D1-EA50-0D42-33B3FD1A0259}"/>
              </a:ext>
            </a:extLst>
          </p:cNvPr>
          <p:cNvPicPr>
            <a:picLocks noChangeAspect="1"/>
          </p:cNvPicPr>
          <p:nvPr/>
        </p:nvPicPr>
        <p:blipFill>
          <a:blip r:embed="rId2"/>
          <a:stretch>
            <a:fillRect/>
          </a:stretch>
        </p:blipFill>
        <p:spPr>
          <a:xfrm>
            <a:off x="811090" y="3331432"/>
            <a:ext cx="3704861" cy="2806310"/>
          </a:xfrm>
          <a:prstGeom prst="rect">
            <a:avLst/>
          </a:prstGeom>
        </p:spPr>
      </p:pic>
      <p:sp>
        <p:nvSpPr>
          <p:cNvPr id="6" name="TextBox 5">
            <a:extLst>
              <a:ext uri="{FF2B5EF4-FFF2-40B4-BE49-F238E27FC236}">
                <a16:creationId xmlns:a16="http://schemas.microsoft.com/office/drawing/2014/main" id="{9484DF8F-F7B1-AF83-A16C-070254573ABF}"/>
              </a:ext>
            </a:extLst>
          </p:cNvPr>
          <p:cNvSpPr txBox="1"/>
          <p:nvPr/>
        </p:nvSpPr>
        <p:spPr>
          <a:xfrm>
            <a:off x="959961" y="6137742"/>
            <a:ext cx="3804247" cy="523220"/>
          </a:xfrm>
          <a:prstGeom prst="rect">
            <a:avLst/>
          </a:prstGeom>
          <a:noFill/>
        </p:spPr>
        <p:txBody>
          <a:bodyPr wrap="none" rtlCol="0">
            <a:spAutoFit/>
          </a:bodyPr>
          <a:lstStyle/>
          <a:p>
            <a:pPr algn="ctr"/>
            <a:r>
              <a:rPr lang="en-US" sz="1400" dirty="0"/>
              <a:t>Figure 1. </a:t>
            </a:r>
            <a:r>
              <a:rPr lang="en-US" sz="1400" dirty="0" err="1"/>
              <a:t>TeraSense</a:t>
            </a:r>
            <a:r>
              <a:rPr lang="en-US" sz="1400" dirty="0"/>
              <a:t> datasheet data for the </a:t>
            </a:r>
            <a:br>
              <a:rPr lang="en-US" sz="1400" dirty="0"/>
            </a:br>
            <a:r>
              <a:rPr lang="en-US" sz="1400" dirty="0"/>
              <a:t>Fast sub-THz detector response vs frequency</a:t>
            </a:r>
          </a:p>
        </p:txBody>
      </p:sp>
      <p:sp>
        <p:nvSpPr>
          <p:cNvPr id="7" name="TextBox 6">
            <a:extLst>
              <a:ext uri="{FF2B5EF4-FFF2-40B4-BE49-F238E27FC236}">
                <a16:creationId xmlns:a16="http://schemas.microsoft.com/office/drawing/2014/main" id="{A8B755AC-0AFF-78F7-6A38-1D42595D6A54}"/>
              </a:ext>
            </a:extLst>
          </p:cNvPr>
          <p:cNvSpPr txBox="1"/>
          <p:nvPr/>
        </p:nvSpPr>
        <p:spPr>
          <a:xfrm>
            <a:off x="5947412" y="5800748"/>
            <a:ext cx="5086649" cy="307777"/>
          </a:xfrm>
          <a:prstGeom prst="rect">
            <a:avLst/>
          </a:prstGeom>
          <a:noFill/>
        </p:spPr>
        <p:txBody>
          <a:bodyPr wrap="none" rtlCol="0">
            <a:spAutoFit/>
          </a:bodyPr>
          <a:lstStyle/>
          <a:p>
            <a:pPr algn="ctr"/>
            <a:r>
              <a:rPr lang="en-US" sz="1400" dirty="0"/>
              <a:t>Figure 2. Comparison of the collected data and datasheet one</a:t>
            </a:r>
          </a:p>
        </p:txBody>
      </p:sp>
      <p:pic>
        <p:nvPicPr>
          <p:cNvPr id="8" name="Picture 7">
            <a:extLst>
              <a:ext uri="{FF2B5EF4-FFF2-40B4-BE49-F238E27FC236}">
                <a16:creationId xmlns:a16="http://schemas.microsoft.com/office/drawing/2014/main" id="{684AA98D-B217-C061-8CD3-4A21D394A656}"/>
              </a:ext>
            </a:extLst>
          </p:cNvPr>
          <p:cNvPicPr>
            <a:picLocks noChangeAspect="1"/>
          </p:cNvPicPr>
          <p:nvPr/>
        </p:nvPicPr>
        <p:blipFill>
          <a:blip r:embed="rId3"/>
          <a:stretch>
            <a:fillRect/>
          </a:stretch>
        </p:blipFill>
        <p:spPr>
          <a:xfrm>
            <a:off x="4917440" y="749475"/>
            <a:ext cx="6868160" cy="5266717"/>
          </a:xfrm>
          <a:prstGeom prst="rect">
            <a:avLst/>
          </a:prstGeom>
        </p:spPr>
      </p:pic>
      <p:sp>
        <p:nvSpPr>
          <p:cNvPr id="9" name="Slide Number Placeholder 8">
            <a:extLst>
              <a:ext uri="{FF2B5EF4-FFF2-40B4-BE49-F238E27FC236}">
                <a16:creationId xmlns:a16="http://schemas.microsoft.com/office/drawing/2014/main" id="{2E615AF8-E074-5B12-5956-EB1E518896CB}"/>
              </a:ext>
            </a:extLst>
          </p:cNvPr>
          <p:cNvSpPr>
            <a:spLocks noGrp="1"/>
          </p:cNvSpPr>
          <p:nvPr>
            <p:ph type="sldNum" sz="quarter" idx="12"/>
          </p:nvPr>
        </p:nvSpPr>
        <p:spPr/>
        <p:txBody>
          <a:bodyPr/>
          <a:lstStyle/>
          <a:p>
            <a:fld id="{C8201A39-CCE2-4C76-9153-69A7864C9A89}" type="slidenum">
              <a:rPr lang="en-US" smtClean="0"/>
              <a:t>8</a:t>
            </a:fld>
            <a:endParaRPr lang="en-US"/>
          </a:p>
        </p:txBody>
      </p:sp>
    </p:spTree>
    <p:extLst>
      <p:ext uri="{BB962C8B-B14F-4D97-AF65-F5344CB8AC3E}">
        <p14:creationId xmlns:p14="http://schemas.microsoft.com/office/powerpoint/2010/main" val="19044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1C33D-E2F6-A105-9238-D4B810070B21}"/>
              </a:ext>
            </a:extLst>
          </p:cNvPr>
          <p:cNvSpPr>
            <a:spLocks noGrp="1"/>
          </p:cNvSpPr>
          <p:nvPr>
            <p:ph type="title"/>
          </p:nvPr>
        </p:nvSpPr>
        <p:spPr/>
        <p:txBody>
          <a:bodyPr/>
          <a:lstStyle/>
          <a:p>
            <a:r>
              <a:rPr lang="en-US" dirty="0"/>
              <a:t>Band Pass Filter testing</a:t>
            </a:r>
          </a:p>
        </p:txBody>
      </p:sp>
      <p:pic>
        <p:nvPicPr>
          <p:cNvPr id="6" name="Picture 5" descr="A picture containing machine, electronics, engineering, electronic engineering&#10;&#10;Description automatically generated">
            <a:extLst>
              <a:ext uri="{FF2B5EF4-FFF2-40B4-BE49-F238E27FC236}">
                <a16:creationId xmlns:a16="http://schemas.microsoft.com/office/drawing/2014/main" id="{302DB094-EF28-D44F-1A4A-2345E8FAEBC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0635" y="3666295"/>
            <a:ext cx="3713163" cy="2770443"/>
          </a:xfrm>
          <a:prstGeom prst="rect">
            <a:avLst/>
          </a:prstGeom>
          <a:noFill/>
          <a:ln>
            <a:noFill/>
          </a:ln>
        </p:spPr>
      </p:pic>
      <p:pic>
        <p:nvPicPr>
          <p:cNvPr id="8" name="Picture 7" descr="A screen shot of a graph&#10;&#10;Description automatically generated">
            <a:extLst>
              <a:ext uri="{FF2B5EF4-FFF2-40B4-BE49-F238E27FC236}">
                <a16:creationId xmlns:a16="http://schemas.microsoft.com/office/drawing/2014/main" id="{C5B96434-0B28-CBCD-0D98-91C8C1B4D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679" y="1260028"/>
            <a:ext cx="6100558" cy="5085270"/>
          </a:xfrm>
          <a:prstGeom prst="rect">
            <a:avLst/>
          </a:prstGeom>
        </p:spPr>
      </p:pic>
      <p:pic>
        <p:nvPicPr>
          <p:cNvPr id="9" name="Picture 8">
            <a:extLst>
              <a:ext uri="{FF2B5EF4-FFF2-40B4-BE49-F238E27FC236}">
                <a16:creationId xmlns:a16="http://schemas.microsoft.com/office/drawing/2014/main" id="{3518431B-1B2A-C421-86A7-F9FE496A4807}"/>
              </a:ext>
            </a:extLst>
          </p:cNvPr>
          <p:cNvPicPr>
            <a:picLocks noChangeAspect="1"/>
          </p:cNvPicPr>
          <p:nvPr/>
        </p:nvPicPr>
        <p:blipFill>
          <a:blip r:embed="rId4"/>
          <a:stretch>
            <a:fillRect/>
          </a:stretch>
        </p:blipFill>
        <p:spPr>
          <a:xfrm>
            <a:off x="990581" y="1020158"/>
            <a:ext cx="4110073" cy="2321560"/>
          </a:xfrm>
          <a:prstGeom prst="rect">
            <a:avLst/>
          </a:prstGeom>
        </p:spPr>
      </p:pic>
      <p:sp>
        <p:nvSpPr>
          <p:cNvPr id="10" name="Slide Number Placeholder 9">
            <a:extLst>
              <a:ext uri="{FF2B5EF4-FFF2-40B4-BE49-F238E27FC236}">
                <a16:creationId xmlns:a16="http://schemas.microsoft.com/office/drawing/2014/main" id="{D3E37F5C-6EA3-1FE2-57B3-F79430B4CB95}"/>
              </a:ext>
            </a:extLst>
          </p:cNvPr>
          <p:cNvSpPr>
            <a:spLocks noGrp="1"/>
          </p:cNvSpPr>
          <p:nvPr>
            <p:ph type="sldNum" sz="quarter" idx="12"/>
          </p:nvPr>
        </p:nvSpPr>
        <p:spPr/>
        <p:txBody>
          <a:bodyPr/>
          <a:lstStyle/>
          <a:p>
            <a:fld id="{C8201A39-CCE2-4C76-9153-69A7864C9A89}" type="slidenum">
              <a:rPr lang="en-US" smtClean="0"/>
              <a:t>9</a:t>
            </a:fld>
            <a:endParaRPr lang="en-US"/>
          </a:p>
        </p:txBody>
      </p:sp>
    </p:spTree>
    <p:extLst>
      <p:ext uri="{BB962C8B-B14F-4D97-AF65-F5344CB8AC3E}">
        <p14:creationId xmlns:p14="http://schemas.microsoft.com/office/powerpoint/2010/main" val="3493014340"/>
      </p:ext>
    </p:extLst>
  </p:cSld>
  <p:clrMapOvr>
    <a:masterClrMapping/>
  </p:clrMapOvr>
</p:sld>
</file>

<file path=ppt/theme/theme1.xml><?xml version="1.0" encoding="utf-8"?>
<a:theme xmlns:a="http://schemas.openxmlformats.org/drawingml/2006/main" name="RadiaBeam">
  <a:themeElements>
    <a:clrScheme name="Custom 7">
      <a:dk1>
        <a:sysClr val="windowText" lastClr="000000"/>
      </a:dk1>
      <a:lt1>
        <a:sysClr val="window" lastClr="FFFFFF"/>
      </a:lt1>
      <a:dk2>
        <a:srgbClr val="44546A"/>
      </a:dk2>
      <a:lt2>
        <a:srgbClr val="E7E6E6"/>
      </a:lt2>
      <a:accent1>
        <a:srgbClr val="00529C"/>
      </a:accent1>
      <a:accent2>
        <a:srgbClr val="ED7D31"/>
      </a:accent2>
      <a:accent3>
        <a:srgbClr val="A5A5A5"/>
      </a:accent3>
      <a:accent4>
        <a:srgbClr val="FFC000"/>
      </a:accent4>
      <a:accent5>
        <a:srgbClr val="5494DF"/>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diaBeam" id="{4798E84F-3982-4729-9FDA-070DCFFF4318}" vid="{306191BA-2AB8-4324-93D6-E0401DF553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RadiaBeam</Template>
  <TotalTime>1658</TotalTime>
  <Words>1276</Words>
  <Application>Microsoft Office PowerPoint</Application>
  <PresentationFormat>Widescreen</PresentationFormat>
  <Paragraphs>110</Paragraphs>
  <Slides>21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Aptos</vt:lpstr>
      <vt:lpstr>Arial</vt:lpstr>
      <vt:lpstr>Cambria</vt:lpstr>
      <vt:lpstr>Helvetica</vt:lpstr>
      <vt:lpstr>Verdana</vt:lpstr>
      <vt:lpstr>Wingdings</vt:lpstr>
      <vt:lpstr>RadiaBeam</vt:lpstr>
      <vt:lpstr>Graph</vt:lpstr>
      <vt:lpstr>Sub-THz passive detector performance evaluation with RadiaBeam photoinjector</vt:lpstr>
      <vt:lpstr>Outline</vt:lpstr>
      <vt:lpstr>Abstract</vt:lpstr>
      <vt:lpstr>DOE SBIR Project</vt:lpstr>
      <vt:lpstr>Detector chose</vt:lpstr>
      <vt:lpstr>Detector Testing at ANL mm-Wave lab</vt:lpstr>
      <vt:lpstr>Detector Testing at ANL mm-Wave lab</vt:lpstr>
      <vt:lpstr>Detector Testing at ANL mm-Wave lab</vt:lpstr>
      <vt:lpstr>Band Pass Filter testing</vt:lpstr>
      <vt:lpstr>Initial Experimental Plan at ATF</vt:lpstr>
      <vt:lpstr>Initial Experimental Plan at ATF</vt:lpstr>
      <vt:lpstr>PowerPoint Presentation</vt:lpstr>
      <vt:lpstr>The RadiaBeam experiment rush planning</vt:lpstr>
      <vt:lpstr>The actual setup</vt:lpstr>
      <vt:lpstr>The signal it is?</vt:lpstr>
      <vt:lpstr>Response to Charge/Bunch length</vt:lpstr>
      <vt:lpstr>Response to the beam yaw angle</vt:lpstr>
      <vt:lpstr>Aftermath</vt:lpstr>
      <vt:lpstr>Conclusions</vt:lpstr>
      <vt:lpstr>Contributors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Maksim Kravchenko</dc:creator>
  <cp:lastModifiedBy>Maksim Kravchenko</cp:lastModifiedBy>
  <cp:revision>1</cp:revision>
  <dcterms:created xsi:type="dcterms:W3CDTF">2024-07-22T13:34:48Z</dcterms:created>
  <dcterms:modified xsi:type="dcterms:W3CDTF">2024-07-23T17:13:01Z</dcterms:modified>
</cp:coreProperties>
</file>