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D4D96"/>
    <a:srgbClr val="FF8C00"/>
    <a:srgbClr val="50C878"/>
    <a:srgbClr val="404040"/>
    <a:srgbClr val="505050"/>
    <a:srgbClr val="004C97"/>
    <a:srgbClr val="63666A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141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4/28/2023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Linac/Preacc Operation (Apr 21 – Apr 28)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4/28/2023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6" name="Title 6">
            <a:extLst>
              <a:ext uri="{FF2B5EF4-FFF2-40B4-BE49-F238E27FC236}">
                <a16:creationId xmlns:a16="http://schemas.microsoft.com/office/drawing/2014/main" id="{DA62B3BA-8921-91EC-74B8-E3E421D9E06A}"/>
              </a:ext>
            </a:extLst>
          </p:cNvPr>
          <p:cNvSpPr txBox="1">
            <a:spLocks/>
          </p:cNvSpPr>
          <p:nvPr/>
        </p:nvSpPr>
        <p:spPr>
          <a:xfrm>
            <a:off x="5260968" y="2911030"/>
            <a:ext cx="3760814" cy="402927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000" dirty="0"/>
              <a:t>LINAC: (5 hr 13 min)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ABB3D0B-32D1-96A6-F3B0-7F9C2E5FCEDB}"/>
              </a:ext>
            </a:extLst>
          </p:cNvPr>
          <p:cNvSpPr txBox="1">
            <a:spLocks/>
          </p:cNvSpPr>
          <p:nvPr/>
        </p:nvSpPr>
        <p:spPr>
          <a:xfrm>
            <a:off x="4923686" y="927436"/>
            <a:ext cx="4435378" cy="285584"/>
          </a:xfrm>
          <a:prstGeom prst="rect">
            <a:avLst/>
          </a:prstGeom>
          <a:noFill/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000" dirty="0"/>
              <a:t>PREACC: (0 min) 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311847" y="5010065"/>
            <a:ext cx="7900167" cy="249050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b="1" u="sng" dirty="0">
                <a:solidFill>
                  <a:srgbClr val="0D4D96"/>
                </a:solidFill>
                <a:sym typeface="Wingdings" panose="05000000000000000000" pitchFamily="2" charset="2"/>
              </a:rPr>
              <a:t>Notable Events: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All Week: KRF2/5 CS Faults, GR3MID Regulation Issues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W: Proton Source Studies Day (400 MeV Buncher Phase Rotation Study, 400 MeV Energy Study), Leaky Fan Coil on KRF3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Th: Replaced phase shifter card at Debuncher LLRF and retuned</a:t>
            </a:r>
          </a:p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50" b="1" u="sng" dirty="0">
                <a:solidFill>
                  <a:srgbClr val="0D4D96"/>
                </a:solidFill>
                <a:sym typeface="Wingdings" panose="05000000000000000000" pitchFamily="2" charset="2"/>
              </a:rPr>
              <a:t>Downtime Requests:</a:t>
            </a: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~1 hr opportunistic for KRF3 fan coil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D4D96"/>
                </a:solidFill>
                <a:sym typeface="Wingdings" panose="05000000000000000000" pitchFamily="2" charset="2"/>
              </a:rPr>
              <a:t>Unknown for GR3MID troubleshooting</a:t>
            </a: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AB4785-C067-557D-6420-8210C3CFAF9B}"/>
              </a:ext>
            </a:extLst>
          </p:cNvPr>
          <p:cNvSpPr txBox="1"/>
          <p:nvPr/>
        </p:nvSpPr>
        <p:spPr>
          <a:xfrm rot="16200000">
            <a:off x="1471572" y="1010922"/>
            <a:ext cx="1060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RFQ Drift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FD2A9C-0FBF-84CB-FE3E-799EED885928}"/>
              </a:ext>
            </a:extLst>
          </p:cNvPr>
          <p:cNvSpPr txBox="1"/>
          <p:nvPr/>
        </p:nvSpPr>
        <p:spPr>
          <a:xfrm rot="16200000">
            <a:off x="3394939" y="1003287"/>
            <a:ext cx="1060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QPS218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C8D6DD-EE0C-B288-C450-6C54CC35D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0963" y="3378729"/>
            <a:ext cx="3200400" cy="15786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12B902-83E0-D0F1-614E-3E0C33A83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46" y="927436"/>
            <a:ext cx="5037377" cy="40299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1025</TotalTime>
  <Words>100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FNAL_TemplateMac_060514</vt:lpstr>
      <vt:lpstr>Fermilab: Footer Only</vt:lpstr>
      <vt:lpstr>Linac/Preacc Operation (Apr 21 – Apr 28)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59</cp:revision>
  <cp:lastPrinted>2014-01-20T19:40:21Z</cp:lastPrinted>
  <dcterms:created xsi:type="dcterms:W3CDTF">2021-03-01T14:25:52Z</dcterms:created>
  <dcterms:modified xsi:type="dcterms:W3CDTF">2023-04-28T13:58:06Z</dcterms:modified>
</cp:coreProperties>
</file>