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6"/>
  </p:notesMasterIdLst>
  <p:handoutMasterIdLst>
    <p:handoutMasterId r:id="rId7"/>
  </p:handoutMasterIdLst>
  <p:sldIdLst>
    <p:sldId id="294" r:id="rId2"/>
    <p:sldId id="349" r:id="rId3"/>
    <p:sldId id="370" r:id="rId4"/>
    <p:sldId id="371" r:id="rId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114" d="100"/>
          <a:sy n="114" d="100"/>
        </p:scale>
        <p:origin x="1554" y="10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4/28/2023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h-docdb.fnal.gov:440/cgibin/ShowDocument?docid=3846" TargetMode="External"/><Relationship Id="rId2" Type="http://schemas.openxmlformats.org/officeDocument/2006/relationships/hyperlink" Target="mailto:ESH_RSO@FNAL.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04/28/2023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04/28/2023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8  GeV *+</a:t>
            </a:r>
          </a:p>
          <a:p>
            <a:r>
              <a:rPr lang="en-US" sz="2000" dirty="0">
                <a:solidFill>
                  <a:srgbClr val="FF0000"/>
                </a:solidFill>
              </a:rPr>
              <a:t>BNB *</a:t>
            </a:r>
          </a:p>
          <a:p>
            <a:r>
              <a:rPr lang="en-US" sz="2000" dirty="0">
                <a:solidFill>
                  <a:srgbClr val="FF0000"/>
                </a:solidFill>
              </a:rPr>
              <a:t>MI-20—MI-62 *+</a:t>
            </a:r>
          </a:p>
          <a:p>
            <a:r>
              <a:rPr lang="en-US" sz="2000" strike="sngStrike" dirty="0"/>
              <a:t>SY Encl C, D, E + – To be </a:t>
            </a:r>
            <a:r>
              <a:rPr lang="en-US" sz="2000" strike="sngStrike" dirty="0" err="1"/>
              <a:t>downposted</a:t>
            </a:r>
            <a:r>
              <a:rPr lang="en-US" sz="2000" strike="sngStrike" dirty="0"/>
              <a:t> at next opportunity</a:t>
            </a:r>
          </a:p>
          <a:p>
            <a:r>
              <a:rPr lang="en-US" sz="2000" strike="sngStrike" dirty="0"/>
              <a:t>SY F1 Manhole + – To be </a:t>
            </a:r>
            <a:r>
              <a:rPr lang="en-US" sz="2000" strike="sngStrike" dirty="0" err="1"/>
              <a:t>downposted</a:t>
            </a:r>
            <a:r>
              <a:rPr lang="en-US" sz="2000" strike="sngStrike" dirty="0"/>
              <a:t> at next opportunity</a:t>
            </a:r>
          </a:p>
          <a:p>
            <a:r>
              <a:rPr lang="en-US" sz="2000" dirty="0"/>
              <a:t>NuMI Pre-Target / Target Hall *+%</a:t>
            </a:r>
          </a:p>
          <a:p>
            <a:r>
              <a:rPr lang="en-US" sz="2000" dirty="0">
                <a:solidFill>
                  <a:srgbClr val="FF0000"/>
                </a:solidFill>
              </a:rPr>
              <a:t>NuMI Absorber Hall *+</a:t>
            </a:r>
          </a:p>
          <a:p>
            <a:r>
              <a:rPr lang="en-US" sz="2000" dirty="0"/>
              <a:t>Muon Campus US/DS +</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801979"/>
            <a:ext cx="8711214" cy="3543517"/>
          </a:xfrm>
        </p:spPr>
        <p:txBody>
          <a:bodyPr/>
          <a:lstStyle/>
          <a:p>
            <a:pPr marL="0" indent="0">
              <a:buNone/>
            </a:pPr>
            <a:endParaRPr lang="en-US" b="1" dirty="0"/>
          </a:p>
          <a:p>
            <a:pPr marL="0" indent="0">
              <a:buNone/>
            </a:pPr>
            <a:endParaRPr lang="en-US" b="1" dirty="0"/>
          </a:p>
          <a:p>
            <a:pPr marL="0" indent="0">
              <a:buNone/>
            </a:pPr>
            <a:r>
              <a:rPr lang="en-US" b="1" dirty="0"/>
              <a:t>Office of Enforcement visit on-site portion was completed yesterday. Thank you to everyone that participated!</a:t>
            </a:r>
          </a:p>
          <a:p>
            <a:pPr marL="0" indent="0">
              <a:buNone/>
            </a:pPr>
            <a:endParaRPr lang="en-US" b="1" dirty="0"/>
          </a:p>
          <a:p>
            <a:pPr marL="0" indent="0">
              <a:buNone/>
            </a:pPr>
            <a:r>
              <a:rPr lang="en-US" b="1" dirty="0"/>
              <a:t>We are not expecting the Factual Accuracy document for at least 3 months, so there is nothing at this time to share at this time.</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Other Information</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04/28/2023</a:t>
            </a:r>
          </a:p>
        </p:txBody>
      </p:sp>
    </p:spTree>
    <p:extLst>
      <p:ext uri="{BB962C8B-B14F-4D97-AF65-F5344CB8AC3E}">
        <p14:creationId xmlns:p14="http://schemas.microsoft.com/office/powerpoint/2010/main" val="368256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23278"/>
            <a:ext cx="8711214" cy="1553594"/>
          </a:xfrm>
        </p:spPr>
        <p:txBody>
          <a:bodyPr/>
          <a:lstStyle/>
          <a:p>
            <a:pPr marL="0" indent="0">
              <a:buNone/>
            </a:pPr>
            <a:endParaRPr lang="en-US" b="1" dirty="0"/>
          </a:p>
          <a:p>
            <a:pPr marL="0" indent="0">
              <a:buNone/>
            </a:pPr>
            <a:r>
              <a:rPr lang="en-US" b="1" dirty="0"/>
              <a:t>If you’re unsure which RSO is responsible for your area, or need to reach a wider audience of RSOs, we have a group email.</a:t>
            </a:r>
          </a:p>
          <a:p>
            <a:pPr marL="0" indent="0" algn="ctr">
              <a:buNone/>
            </a:pPr>
            <a:r>
              <a:rPr lang="en-US" b="1" dirty="0">
                <a:hlinkClick r:id="rId2"/>
              </a:rPr>
              <a:t>ESH_RSO@FNAL.GOV</a:t>
            </a:r>
            <a:endParaRPr lang="en-US" b="1" dirty="0"/>
          </a:p>
          <a:p>
            <a:pPr marL="0" indent="0">
              <a:buNone/>
            </a:pPr>
            <a:r>
              <a:rPr lang="en-US" b="1" dirty="0"/>
              <a:t>If you’re curious who your assigned RSO is, please use the link below or go to the ESH website, click on Radiological Protection, then click RSO Coverage and Contact Info on the right hand column:</a:t>
            </a:r>
          </a:p>
          <a:p>
            <a:pPr marL="0" indent="0">
              <a:buNone/>
            </a:pPr>
            <a:r>
              <a:rPr lang="en-US" b="1" dirty="0">
                <a:hlinkClick r:id="rId3"/>
              </a:rPr>
              <a:t>https://esh-docdb.fnal.gov:440/cgibin/ShowDocument?docid=3846</a:t>
            </a:r>
            <a:endParaRPr lang="en-US" b="1"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Contacting your RSO!</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04/28/2023</a:t>
            </a:r>
          </a:p>
        </p:txBody>
      </p:sp>
    </p:spTree>
    <p:extLst>
      <p:ext uri="{BB962C8B-B14F-4D97-AF65-F5344CB8AC3E}">
        <p14:creationId xmlns:p14="http://schemas.microsoft.com/office/powerpoint/2010/main" val="29448656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39986</TotalTime>
  <Words>291</Words>
  <Application>Microsoft Office PowerPoint</Application>
  <PresentationFormat>On-screen Show (4:3)</PresentationFormat>
  <Paragraphs>44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Fermilab_PPT_090815</vt:lpstr>
      <vt:lpstr>PowerPoint Presentation</vt:lpstr>
      <vt:lpstr>Enclosure Briefings</vt:lpstr>
      <vt:lpstr>Other Information</vt:lpstr>
      <vt:lpstr>Contacting your RSO!</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519</cp:revision>
  <cp:lastPrinted>2021-04-29T21:25:00Z</cp:lastPrinted>
  <dcterms:created xsi:type="dcterms:W3CDTF">2019-04-19T18:59:21Z</dcterms:created>
  <dcterms:modified xsi:type="dcterms:W3CDTF">2023-04-28T13:45:34Z</dcterms:modified>
</cp:coreProperties>
</file>