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64" r:id="rId4"/>
    <p:sldId id="265" r:id="rId5"/>
    <p:sldId id="266" r:id="rId6"/>
    <p:sldId id="267" r:id="rId7"/>
    <p:sldId id="268" r:id="rId8"/>
    <p:sldId id="257" r:id="rId9"/>
    <p:sldId id="263" r:id="rId10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67"/>
    <p:restoredTop sz="94656"/>
  </p:normalViewPr>
  <p:slideViewPr>
    <p:cSldViewPr snapToGrid="0">
      <p:cViewPr varScale="1">
        <p:scale>
          <a:sx n="107" d="100"/>
          <a:sy n="107" d="100"/>
        </p:scale>
        <p:origin x="12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138C0-57D3-3A4D-B90D-FEDDCF0D6BC9}" type="datetimeFigureOut">
              <a:rPr lang="en-US" smtClean="0"/>
              <a:t>4/21/23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A36BE-CCE5-EF48-B795-2D23FBE6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8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840" cy="6855840"/>
          </a:xfrm>
          <a:prstGeom prst="rect">
            <a:avLst/>
          </a:prstGeom>
          <a:ln w="0"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1840" cy="6855840"/>
          </a:xfrm>
          <a:prstGeom prst="rect">
            <a:avLst/>
          </a:prstGeom>
          <a:ln w="0"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4840" cy="58824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840" cy="685584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000" cy="1137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AD 0900 Scheduling Meeting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000" cy="148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M. Murphy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9 o’clock Meeting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28 April </a:t>
            </a: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2023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57B-1529-F64E-4BF2-00742D3F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4166"/>
          </a:xfrm>
        </p:spPr>
        <p:txBody>
          <a:bodyPr/>
          <a:lstStyle/>
          <a:p>
            <a:r>
              <a:rPr lang="en-US" sz="3600" dirty="0"/>
              <a:t>Machine Performance for NuMI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0E7EB-09EC-0748-8DD4-0627BC14E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57B-1529-F64E-4BF2-00742D3F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4166"/>
          </a:xfrm>
        </p:spPr>
        <p:txBody>
          <a:bodyPr/>
          <a:lstStyle/>
          <a:p>
            <a:r>
              <a:rPr lang="en-US" sz="3600" dirty="0"/>
              <a:t>Machine Performance for Muon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AD2A74-30F6-F84F-BD18-1C032FD5A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70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57B-1529-F64E-4BF2-00742D3F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4166"/>
          </a:xfrm>
        </p:spPr>
        <p:txBody>
          <a:bodyPr/>
          <a:lstStyle/>
          <a:p>
            <a:r>
              <a:rPr lang="en-US" sz="3600" dirty="0"/>
              <a:t>Machine Performance for Switchyard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630313-CF16-174B-A121-651FD1FBC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57B-1529-F64E-4BF2-00742D3F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4166"/>
          </a:xfrm>
        </p:spPr>
        <p:txBody>
          <a:bodyPr/>
          <a:lstStyle/>
          <a:p>
            <a:r>
              <a:rPr lang="en-US" sz="3600" dirty="0"/>
              <a:t>Down Time in Recycler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A40EE3-FD92-A440-A3C3-AE1662D23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057B-1529-F64E-4BF2-00742D3F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4166"/>
          </a:xfrm>
        </p:spPr>
        <p:txBody>
          <a:bodyPr/>
          <a:lstStyle/>
          <a:p>
            <a:r>
              <a:rPr lang="en-US" sz="3600" dirty="0"/>
              <a:t>Down Time in Main Injector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347F97-9A43-6E46-8360-1AA29A775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0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4640" cy="63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" dirty="0">
                <a:latin typeface="Arial"/>
              </a:rPr>
              <a:t>Accomplishments for the Week</a:t>
            </a:r>
          </a:p>
        </p:txBody>
      </p:sp>
      <p:sp>
        <p:nvSpPr>
          <p:cNvPr id="83" name="CustomShape 2"/>
          <p:cNvSpPr/>
          <p:nvPr/>
        </p:nvSpPr>
        <p:spPr>
          <a:xfrm>
            <a:off x="228600" y="990000"/>
            <a:ext cx="8670240" cy="367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3"/>
          <p:cNvSpPr/>
          <p:nvPr/>
        </p:nvSpPr>
        <p:spPr>
          <a:xfrm>
            <a:off x="6450120" y="6515280"/>
            <a:ext cx="107424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4/28/23</a:t>
            </a: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156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4C97"/>
                </a:solidFill>
                <a:latin typeface="Arial"/>
                <a:ea typeface="ＭＳ Ｐゴシック"/>
              </a:rPr>
              <a:t>MI Department Meeting  |  </a:t>
            </a:r>
            <a:r>
              <a:rPr lang="en-US" sz="1200" spc="-1" dirty="0">
                <a:solidFill>
                  <a:srgbClr val="004C97"/>
                </a:solidFill>
                <a:latin typeface="Arial"/>
                <a:ea typeface="ＭＳ Ｐゴシック"/>
              </a:rPr>
              <a:t>M. Murphy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568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1D2098E8-5E84-479D-9BC5-FC119C0C10A0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87" name="CustomShape 6"/>
          <p:cNvSpPr/>
          <p:nvPr/>
        </p:nvSpPr>
        <p:spPr>
          <a:xfrm>
            <a:off x="457199" y="991080"/>
            <a:ext cx="8282609" cy="525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Recycler: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Protons to Muon Campus as requested.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Trying to identify cause of spurious </a:t>
            </a:r>
            <a:r>
              <a:rPr lang="en-US" b="0" strike="noStrike" spc="-1" dirty="0">
                <a:latin typeface="Arial"/>
              </a:rPr>
              <a:t>LLRF problem.</a:t>
            </a:r>
          </a:p>
          <a:p>
            <a:pPr>
              <a:lnSpc>
                <a:spcPct val="100000"/>
              </a:lnSpc>
            </a:pPr>
            <a:r>
              <a:rPr lang="en-US" spc="-1" dirty="0">
                <a:latin typeface="Arial"/>
              </a:rPr>
              <a:t>	</a:t>
            </a:r>
            <a:endParaRPr lang="en-US" sz="18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Main Injector: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strike="noStrike" spc="-1" dirty="0">
                <a:latin typeface="Arial"/>
              </a:rPr>
              <a:t>2.1 E19 protons delivered to NuMI.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Protons to SY users as requested.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strike="noStrike" spc="-1" dirty="0">
                <a:latin typeface="Arial"/>
              </a:rPr>
              <a:t>Successfully addressed various small </a:t>
            </a:r>
            <a:r>
              <a:rPr lang="en-US" spc="-1" dirty="0">
                <a:latin typeface="Arial"/>
              </a:rPr>
              <a:t>jobs in tunnel during Wednesday access period.</a:t>
            </a:r>
            <a:endParaRPr lang="en-US" b="0" strike="noStrike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RF group replaced PAs on stations MIRF12 &amp; 13 during access.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strike="noStrike" spc="-1" dirty="0">
                <a:latin typeface="Arial"/>
              </a:rPr>
              <a:t>Contin</a:t>
            </a:r>
            <a:r>
              <a:rPr lang="en-US" spc="-1" dirty="0">
                <a:latin typeface="Arial"/>
              </a:rPr>
              <a:t>ued looking for mechanism of NuMI baffle heating.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strike="noStrike" spc="-1" dirty="0">
                <a:latin typeface="Arial"/>
              </a:rPr>
              <a:t>MIRF16 tripping on power dissipation fault; this fault is believed to be errant.  It also has a problem with its bias tuner power supply.  It is currently off but will be further investigated today.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sp>
        <p:nvSpPr>
          <p:cNvPr id="88" name="CustomShape 7"/>
          <p:cNvSpPr/>
          <p:nvPr/>
        </p:nvSpPr>
        <p:spPr>
          <a:xfrm>
            <a:off x="2377440" y="4846320"/>
            <a:ext cx="360" cy="90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228600" y="103680"/>
            <a:ext cx="8684640" cy="63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Studies &amp; Issues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228600" y="885240"/>
            <a:ext cx="8670240" cy="543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3"/>
          <p:cNvSpPr/>
          <p:nvPr/>
        </p:nvSpPr>
        <p:spPr>
          <a:xfrm>
            <a:off x="6450120" y="6515280"/>
            <a:ext cx="107424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4/28/23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32" name="CustomShape 4"/>
          <p:cNvSpPr/>
          <p:nvPr/>
        </p:nvSpPr>
        <p:spPr>
          <a:xfrm>
            <a:off x="806400" y="6515280"/>
            <a:ext cx="537156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4C97"/>
                </a:solidFill>
                <a:latin typeface="Arial"/>
                <a:ea typeface="ＭＳ Ｐゴシック"/>
              </a:rPr>
              <a:t>MI Department Meeting  |  </a:t>
            </a:r>
            <a:r>
              <a:rPr lang="en-US" sz="1200" spc="-1" dirty="0">
                <a:solidFill>
                  <a:srgbClr val="004C97"/>
                </a:solidFill>
                <a:latin typeface="Arial"/>
                <a:ea typeface="ＭＳ Ｐゴシック"/>
              </a:rPr>
              <a:t>M. Murphy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133" name="CustomShape 5"/>
          <p:cNvSpPr/>
          <p:nvPr/>
        </p:nvSpPr>
        <p:spPr>
          <a:xfrm>
            <a:off x="228600" y="6515280"/>
            <a:ext cx="445680" cy="239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58A82B42-B943-4567-9075-0E4C938EFB47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34" name="CustomShape 6"/>
          <p:cNvSpPr/>
          <p:nvPr/>
        </p:nvSpPr>
        <p:spPr>
          <a:xfrm>
            <a:off x="451800" y="1081440"/>
            <a:ext cx="8558280" cy="524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0" strike="noStrike" spc="-1" dirty="0">
                <a:latin typeface="Arial"/>
              </a:rPr>
              <a:t>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No beam studies this week.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Issues: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Starting on Sunday afternoon there was a RR LLRF intermittent failure.  When it happens, the curves do not play out.  Several incremental &amp; prudent hardware changes have not resolved it to this point.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pc="-1" dirty="0">
                <a:latin typeface="Arial"/>
              </a:rPr>
              <a:t>Request down time – 1hour? – to replace the RR LLRF CPU card this morning.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pc="-1" dirty="0">
              <a:latin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37339</TotalTime>
  <Words>229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Office Theme</vt:lpstr>
      <vt:lpstr>Office Theme</vt:lpstr>
      <vt:lpstr>PowerPoint Presentation</vt:lpstr>
      <vt:lpstr>Machine Performance for NuMI</vt:lpstr>
      <vt:lpstr>Machine Performance for Muon</vt:lpstr>
      <vt:lpstr>Machine Performance for Switchyard</vt:lpstr>
      <vt:lpstr>Down Time in Recycler</vt:lpstr>
      <vt:lpstr>Down Time in Main Injector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Martin Murphy</cp:lastModifiedBy>
  <cp:revision>153</cp:revision>
  <cp:lastPrinted>2015-08-06T13:01:48Z</cp:lastPrinted>
  <dcterms:created xsi:type="dcterms:W3CDTF">2015-07-29T16:24:19Z</dcterms:created>
  <dcterms:modified xsi:type="dcterms:W3CDTF">2023-04-28T13:09:49Z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9</vt:i4>
  </property>
</Properties>
</file>