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8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0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84920" y="90512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7820" y="5109175"/>
            <a:ext cx="4995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This week: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</a:t>
            </a:r>
            <a:r>
              <a:rPr lang="en-US" sz="1200" dirty="0" err="1"/>
              <a:t>NuMI</a:t>
            </a:r>
            <a:r>
              <a:rPr lang="en-US" sz="1200" dirty="0"/>
              <a:t>, ~4.5-4.8E12 per pulse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Muon ~ 4.0E12 per pulse, 13T &gt;1E12 pot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BNB variable per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to SY as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Beam for machine studies as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Studies Day</a:t>
            </a:r>
          </a:p>
          <a:p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523474" y="3678014"/>
            <a:ext cx="3160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Very productive Study Day on Wed</a:t>
            </a:r>
          </a:p>
          <a:p>
            <a:pPr marL="342900" indent="-171450">
              <a:buFont typeface="Arial" panose="020B0604020202020204" pitchFamily="34" charset="0"/>
              <a:buChar char="•"/>
            </a:pPr>
            <a:r>
              <a:rPr lang="en-US" sz="1200" dirty="0" err="1"/>
              <a:t>Debuncher</a:t>
            </a:r>
            <a:r>
              <a:rPr lang="en-US" sz="1200" dirty="0"/>
              <a:t> phase scan</a:t>
            </a:r>
          </a:p>
          <a:p>
            <a:pPr marL="342900" indent="-171450">
              <a:buFont typeface="Arial" panose="020B0604020202020204" pitchFamily="34" charset="0"/>
              <a:buChar char="•"/>
            </a:pPr>
            <a:r>
              <a:rPr lang="en-US" sz="1200" dirty="0"/>
              <a:t>Booster placed in DC mode</a:t>
            </a:r>
          </a:p>
          <a:p>
            <a:pPr marL="342900" indent="-171450">
              <a:buFont typeface="Arial" panose="020B0604020202020204" pitchFamily="34" charset="0"/>
              <a:buChar char="•"/>
            </a:pPr>
            <a:r>
              <a:rPr lang="en-US" sz="1200" dirty="0"/>
              <a:t>Flat Injection Study</a:t>
            </a:r>
          </a:p>
          <a:p>
            <a:pPr marL="342900" indent="-171450">
              <a:buFont typeface="Arial" panose="020B0604020202020204" pitchFamily="34" charset="0"/>
              <a:buChar char="•"/>
            </a:pPr>
            <a:r>
              <a:rPr lang="en-US" sz="1200" dirty="0"/>
              <a:t>High Intensity Tuning &amp; Study Prep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BRF10 modulator was repaired &amp; online.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BRF15 down due to repeated gaps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BBPL06 BPM node </a:t>
            </a:r>
            <a:r>
              <a:rPr lang="en-US" sz="1200"/>
              <a:t>timing connection fixed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/>
              <a:t>Debuncher</a:t>
            </a:r>
            <a:r>
              <a:rPr lang="en-US" sz="1200" dirty="0"/>
              <a:t> gradient regulation repaired, new operating point. Tuning up.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First $15 in train for </a:t>
            </a:r>
            <a:r>
              <a:rPr lang="en-US" sz="1200" dirty="0" err="1"/>
              <a:t>NuMI</a:t>
            </a:r>
            <a:r>
              <a:rPr lang="en-US" sz="1200" dirty="0"/>
              <a:t> still having occasional extraction OAA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20Hz upgrade effort at E4R continues.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Thanks to Ops for diligence &amp; tuning on the off shifts!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50742" y="3476015"/>
            <a:ext cx="2732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Also: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7926" y="152400"/>
            <a:ext cx="4604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Booster Operations 04/21/23 – 04/28/23</a:t>
            </a:r>
          </a:p>
        </p:txBody>
      </p:sp>
      <p:pic>
        <p:nvPicPr>
          <p:cNvPr id="15" name="Picture 14" descr="Chart, scatter chart&#10;&#10;Description automatically generated">
            <a:extLst>
              <a:ext uri="{FF2B5EF4-FFF2-40B4-BE49-F238E27FC236}">
                <a16:creationId xmlns:a16="http://schemas.microsoft.com/office/drawing/2014/main" id="{63209CB1-1099-2617-2E3E-5B0007112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53" y="819824"/>
            <a:ext cx="5261721" cy="420937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7C4CC2-E207-CF3C-5D23-2C518ACDD112}"/>
              </a:ext>
            </a:extLst>
          </p:cNvPr>
          <p:cNvSpPr txBox="1"/>
          <p:nvPr/>
        </p:nvSpPr>
        <p:spPr>
          <a:xfrm>
            <a:off x="4244838" y="1188013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Th</a:t>
            </a:r>
            <a:endParaRPr lang="en-US" sz="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6B89A7-687C-A72F-605E-B7BBEE8E698F}"/>
              </a:ext>
            </a:extLst>
          </p:cNvPr>
          <p:cNvSpPr txBox="1"/>
          <p:nvPr/>
        </p:nvSpPr>
        <p:spPr>
          <a:xfrm>
            <a:off x="646726" y="1173597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D3BCDD-E954-84EB-08B8-27A78CCBCCF6}"/>
              </a:ext>
            </a:extLst>
          </p:cNvPr>
          <p:cNvSpPr txBox="1"/>
          <p:nvPr/>
        </p:nvSpPr>
        <p:spPr>
          <a:xfrm>
            <a:off x="4875312" y="1174884"/>
            <a:ext cx="2277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330E03-E822-A02B-BEC6-C8A9E956E666}"/>
              </a:ext>
            </a:extLst>
          </p:cNvPr>
          <p:cNvSpPr txBox="1"/>
          <p:nvPr/>
        </p:nvSpPr>
        <p:spPr>
          <a:xfrm>
            <a:off x="1166430" y="1171258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2B1BAA-0711-D7C8-B1B9-85E527B09307}"/>
              </a:ext>
            </a:extLst>
          </p:cNvPr>
          <p:cNvSpPr txBox="1"/>
          <p:nvPr/>
        </p:nvSpPr>
        <p:spPr>
          <a:xfrm>
            <a:off x="1781301" y="1171258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0403C9-3925-9EB1-E856-551E6D2FA5CC}"/>
              </a:ext>
            </a:extLst>
          </p:cNvPr>
          <p:cNvSpPr txBox="1"/>
          <p:nvPr/>
        </p:nvSpPr>
        <p:spPr>
          <a:xfrm>
            <a:off x="2438400" y="1171258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0ED9BE-B91E-DE2C-5425-AE313DC4A2C3}"/>
              </a:ext>
            </a:extLst>
          </p:cNvPr>
          <p:cNvSpPr txBox="1"/>
          <p:nvPr/>
        </p:nvSpPr>
        <p:spPr>
          <a:xfrm>
            <a:off x="3020085" y="1174884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Tu</a:t>
            </a:r>
            <a:endParaRPr lang="en-US" sz="9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12E78C-0984-BCA8-03BC-77A6231366C8}"/>
              </a:ext>
            </a:extLst>
          </p:cNvPr>
          <p:cNvSpPr txBox="1"/>
          <p:nvPr/>
        </p:nvSpPr>
        <p:spPr>
          <a:xfrm>
            <a:off x="3645209" y="1188013"/>
            <a:ext cx="341580" cy="233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W</a:t>
            </a:r>
          </a:p>
        </p:txBody>
      </p:sp>
      <p:pic>
        <p:nvPicPr>
          <p:cNvPr id="17" name="Picture 16" descr="Chart, bubble chart&#10;&#10;Description automatically generated">
            <a:extLst>
              <a:ext uri="{FF2B5EF4-FFF2-40B4-BE49-F238E27FC236}">
                <a16:creationId xmlns:a16="http://schemas.microsoft.com/office/drawing/2014/main" id="{BC5A9803-FBD2-E1AA-D3B3-AF3FA4941B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742" y="460170"/>
            <a:ext cx="3440857" cy="250244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E0D8723-FE47-A6E7-BEA4-32B70BA5305F}"/>
              </a:ext>
            </a:extLst>
          </p:cNvPr>
          <p:cNvSpPr txBox="1"/>
          <p:nvPr/>
        </p:nvSpPr>
        <p:spPr>
          <a:xfrm>
            <a:off x="5550742" y="2863679"/>
            <a:ext cx="2732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Downtime this week:  </a:t>
            </a:r>
          </a:p>
          <a:p>
            <a:r>
              <a:rPr lang="en-US" sz="1200" dirty="0"/>
              <a:t>~ 32 minutes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 few minor RF trips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997356-DB0C-09AA-6473-00C14DB4EF55}"/>
              </a:ext>
            </a:extLst>
          </p:cNvPr>
          <p:cNvSpPr txBox="1"/>
          <p:nvPr/>
        </p:nvSpPr>
        <p:spPr>
          <a:xfrm rot="16200000">
            <a:off x="3314836" y="3269596"/>
            <a:ext cx="119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Booster Studies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10ED3C-9F69-92A5-437E-C424D9D7CBB3}"/>
              </a:ext>
            </a:extLst>
          </p:cNvPr>
          <p:cNvSpPr txBox="1"/>
          <p:nvPr/>
        </p:nvSpPr>
        <p:spPr>
          <a:xfrm rot="16200000">
            <a:off x="3771560" y="3868792"/>
            <a:ext cx="145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Debuncher</a:t>
            </a:r>
            <a:r>
              <a:rPr lang="en-US" sz="1000" dirty="0"/>
              <a:t> Repair/Tune</a:t>
            </a:r>
          </a:p>
        </p:txBody>
      </p:sp>
    </p:spTree>
    <p:extLst>
      <p:ext uri="{BB962C8B-B14F-4D97-AF65-F5344CB8AC3E}">
        <p14:creationId xmlns:p14="http://schemas.microsoft.com/office/powerpoint/2010/main" val="849291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5093</TotalTime>
  <Words>164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A. Kent Triplett</cp:lastModifiedBy>
  <cp:revision>881</cp:revision>
  <cp:lastPrinted>2021-02-19T14:10:48Z</cp:lastPrinted>
  <dcterms:created xsi:type="dcterms:W3CDTF">2014-12-05T13:27:43Z</dcterms:created>
  <dcterms:modified xsi:type="dcterms:W3CDTF">2023-04-28T12:59:17Z</dcterms:modified>
</cp:coreProperties>
</file>