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7" d="100"/>
          <a:sy n="87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4/28/2023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4/28/2023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8724614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HECM24 at 2 K with ongoing RF testing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 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at 2 K with ongoing RF testing, after contamination issues resolved last week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shut down 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SSR2 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76800" y="4953000"/>
            <a:ext cx="4062774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 500L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dewar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subcontract issues ongoing thus no deliveries for 2 weeks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" y="139644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221222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39" y="3691295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43" y="342688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BBCE44-D625-1D35-540B-A700815E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93" y="969774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7" y="3101316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E7BA071A-A8C0-D538-D9D5-BF4E90EA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96" y="6858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E425DC77-810B-C25A-F72D-F562AF7E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" y="166000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0FEAB501-D2D2-9752-DDF8-C9C0EAA1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6" y="2159909"/>
            <a:ext cx="587729" cy="118229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320AB04-0A37-5CF2-66D7-8518ED6F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78" y="378532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F040A6-0255-3CA3-AD94-10DE77FF0FF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743200" y="3852572"/>
            <a:ext cx="2191000" cy="1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27221</TotalTime>
  <Words>145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929</cp:revision>
  <dcterms:created xsi:type="dcterms:W3CDTF">2013-09-14T14:02:30Z</dcterms:created>
  <dcterms:modified xsi:type="dcterms:W3CDTF">2023-04-28T11:30:22Z</dcterms:modified>
</cp:coreProperties>
</file>