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64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4/28/2023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4/28/2023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4/28/2023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4/28/2023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4/28/2023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4/28/2023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4/28/2023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4/28/2023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4/28/2023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4/28/2023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4/28/2023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Spencer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Schiefelbein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March 28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0969" y="931861"/>
            <a:ext cx="4343400" cy="5498756"/>
          </a:xfrm>
        </p:spPr>
        <p:txBody>
          <a:bodyPr/>
          <a:lstStyle/>
          <a:p>
            <a:r>
              <a:rPr lang="en-US" sz="1800" dirty="0"/>
              <a:t>Wednesday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Linac/Booster Studies 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S:Q100 sprayer leak repaired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BS707 safety switches replaced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Resecured Enc B after inadvertent drop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NuMI horn supply A testing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800" dirty="0"/>
              <a:t>Swapped back to Supply B</a:t>
            </a:r>
          </a:p>
          <a:p>
            <a:pPr lvl="1"/>
            <a:endParaRPr lang="en-US" sz="1100" dirty="0"/>
          </a:p>
          <a:p>
            <a:r>
              <a:rPr lang="en-US" sz="1800" dirty="0"/>
              <a:t>Thursday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Mu2e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 err="1"/>
              <a:t>Debuncher</a:t>
            </a:r>
            <a:r>
              <a:rPr lang="en-US" sz="1100" dirty="0"/>
              <a:t>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F:MT5Q2 repaired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Beam established to </a:t>
            </a:r>
            <a:r>
              <a:rPr lang="en-US" sz="1100" dirty="0" err="1"/>
              <a:t>Mcenter</a:t>
            </a:r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RR LLRF troubleshooting throughout 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NuMI Kicker troubleshooting throughout 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MIRF16 troubleshooting</a:t>
            </a:r>
          </a:p>
          <a:p>
            <a:endParaRPr lang="en-US" sz="1100" dirty="0"/>
          </a:p>
          <a:p>
            <a:r>
              <a:rPr lang="en-US" sz="1800" dirty="0"/>
              <a:t>Friday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LRF3 gradient fluctuations worsening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AP0 HVAC work began this morning – no beam to Muon Campus</a:t>
            </a:r>
          </a:p>
          <a:p>
            <a:endParaRPr lang="en-US" sz="1100" dirty="0"/>
          </a:p>
          <a:p>
            <a:r>
              <a:rPr lang="en-US" sz="1800" dirty="0"/>
              <a:t>Current Conditions: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NuMI: 840kW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/>
              <a:t>BNB: 3.82 E16 p/</a:t>
            </a:r>
            <a:r>
              <a:rPr lang="en-US" sz="1100" dirty="0" err="1"/>
              <a:t>hr</a:t>
            </a:r>
            <a:endParaRPr lang="en-US" sz="1100" dirty="0"/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4/28/2023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66681EAF-A1DF-187C-6B81-AFAFDE7882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5" r="4060"/>
          <a:stretch/>
        </p:blipFill>
        <p:spPr>
          <a:xfrm rot="5400000">
            <a:off x="3941497" y="1496983"/>
            <a:ext cx="5367053" cy="410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1496</TotalTime>
  <Words>99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242</cp:revision>
  <cp:lastPrinted>2019-03-11T13:45:25Z</cp:lastPrinted>
  <dcterms:created xsi:type="dcterms:W3CDTF">2015-11-15T15:32:11Z</dcterms:created>
  <dcterms:modified xsi:type="dcterms:W3CDTF">2023-04-28T13:48:43Z</dcterms:modified>
</cp:coreProperties>
</file>