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82" r:id="rId2"/>
  </p:sldMasterIdLst>
  <p:notesMasterIdLst>
    <p:notesMasterId r:id="rId5"/>
  </p:notesMasterIdLst>
  <p:handoutMasterIdLst>
    <p:handoutMasterId r:id="rId6"/>
  </p:handoutMasterIdLst>
  <p:sldIdLst>
    <p:sldId id="265" r:id="rId3"/>
    <p:sldId id="268" r:id="rId4"/>
  </p:sldIdLst>
  <p:sldSz cx="9144000" cy="6858000" type="screen4x3"/>
  <p:notesSz cx="6985000" cy="92837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004C97"/>
    <a:srgbClr val="404040"/>
    <a:srgbClr val="505050"/>
    <a:srgbClr val="63666A"/>
    <a:srgbClr val="A7A8AA"/>
    <a:srgbClr val="003087"/>
    <a:srgbClr val="0F2D62"/>
    <a:srgbClr val="808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31" autoAdjust="0"/>
    <p:restoredTop sz="94660"/>
  </p:normalViewPr>
  <p:slideViewPr>
    <p:cSldViewPr snapToGrid="0" snapToObjects="1">
      <p:cViewPr>
        <p:scale>
          <a:sx n="75" d="100"/>
          <a:sy n="75" d="100"/>
        </p:scale>
        <p:origin x="-648" y="6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26833" cy="464185"/>
          </a:xfrm>
          <a:prstGeom prst="rect">
            <a:avLst/>
          </a:prstGeom>
        </p:spPr>
        <p:txBody>
          <a:bodyPr vert="horz" lIns="92955" tIns="46477" rIns="92955" bIns="46477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56551" y="0"/>
            <a:ext cx="3026833" cy="464185"/>
          </a:xfrm>
          <a:prstGeom prst="rect">
            <a:avLst/>
          </a:prstGeom>
        </p:spPr>
        <p:txBody>
          <a:bodyPr vert="horz" wrap="square" lIns="92955" tIns="46477" rIns="92955" bIns="46477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Helvetica" panose="020B0604020202020204" pitchFamily="34" charset="0"/>
              </a:defRPr>
            </a:lvl1pPr>
          </a:lstStyle>
          <a:p>
            <a:fld id="{80DBBE75-B897-4C2D-851E-711B34683BA3}" type="datetimeFigureOut">
              <a:rPr lang="en-US" altLang="en-US"/>
              <a:pPr/>
              <a:t>4/28/2023</a:t>
            </a:fld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17904"/>
            <a:ext cx="3026833" cy="464185"/>
          </a:xfrm>
          <a:prstGeom prst="rect">
            <a:avLst/>
          </a:prstGeom>
        </p:spPr>
        <p:txBody>
          <a:bodyPr vert="horz" lIns="92955" tIns="46477" rIns="92955" bIns="46477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56551" y="8817904"/>
            <a:ext cx="3026833" cy="464185"/>
          </a:xfrm>
          <a:prstGeom prst="rect">
            <a:avLst/>
          </a:prstGeom>
        </p:spPr>
        <p:txBody>
          <a:bodyPr vert="horz" wrap="square" lIns="92955" tIns="46477" rIns="92955" bIns="46477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Helvetica" panose="020B0604020202020204" pitchFamily="34" charset="0"/>
              </a:defRPr>
            </a:lvl1pPr>
          </a:lstStyle>
          <a:p>
            <a:fld id="{CABB725D-266A-4787-B290-EA1B2102928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1676179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26833" cy="464185"/>
          </a:xfrm>
          <a:prstGeom prst="rect">
            <a:avLst/>
          </a:prstGeom>
        </p:spPr>
        <p:txBody>
          <a:bodyPr vert="horz" lIns="92955" tIns="46477" rIns="92955" bIns="46477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56551" y="0"/>
            <a:ext cx="3026833" cy="464185"/>
          </a:xfrm>
          <a:prstGeom prst="rect">
            <a:avLst/>
          </a:prstGeom>
        </p:spPr>
        <p:txBody>
          <a:bodyPr vert="horz" wrap="square" lIns="92955" tIns="46477" rIns="92955" bIns="46477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Helvetica" panose="020B0604020202020204" pitchFamily="34" charset="0"/>
              </a:defRPr>
            </a:lvl1pPr>
          </a:lstStyle>
          <a:p>
            <a:fld id="{4050BF1F-29FD-4232-8E96-B3FD1DCB3ADE}" type="datetimeFigureOut">
              <a:rPr lang="en-US" altLang="en-US"/>
              <a:pPr/>
              <a:t>4/28/2023</a:t>
            </a:fld>
            <a:endParaRPr lang="en-US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71575" y="696913"/>
            <a:ext cx="4641850" cy="3481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955" tIns="46477" rIns="92955" bIns="46477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8500" y="4409758"/>
            <a:ext cx="5588000" cy="4177665"/>
          </a:xfrm>
          <a:prstGeom prst="rect">
            <a:avLst/>
          </a:prstGeom>
        </p:spPr>
        <p:txBody>
          <a:bodyPr vert="horz" lIns="92955" tIns="46477" rIns="92955" bIns="46477" rtlCol="0"/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17904"/>
            <a:ext cx="3026833" cy="464185"/>
          </a:xfrm>
          <a:prstGeom prst="rect">
            <a:avLst/>
          </a:prstGeom>
        </p:spPr>
        <p:txBody>
          <a:bodyPr vert="horz" lIns="92955" tIns="46477" rIns="92955" bIns="46477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56551" y="8817904"/>
            <a:ext cx="3026833" cy="464185"/>
          </a:xfrm>
          <a:prstGeom prst="rect">
            <a:avLst/>
          </a:prstGeom>
        </p:spPr>
        <p:txBody>
          <a:bodyPr vert="horz" wrap="square" lIns="92955" tIns="46477" rIns="92955" bIns="46477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Helvetica" panose="020B0604020202020204" pitchFamily="34" charset="0"/>
              </a:defRPr>
            </a:lvl1pPr>
          </a:lstStyle>
          <a:p>
            <a:fld id="{60BFB643-3B51-4A23-96A6-8ED93A064CC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7947600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Geneva" charset="0"/>
        <a:cs typeface="ＭＳ Ｐゴシック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anose="020B0600070205080204" pitchFamily="34" charset="-128"/>
        <a:cs typeface="MS PGothic" panose="020B0600070205080204" pitchFamily="34" charset="-128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anose="020B0600070205080204" pitchFamily="34" charset="-128"/>
        <a:cs typeface="MS PGothic" panose="020B0600070205080204" pitchFamily="34" charset="-128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anose="020B0600070205080204" pitchFamily="34" charset="-128"/>
        <a:cs typeface="MS PGothic" panose="020B0600070205080204" pitchFamily="34" charset="-128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anose="020B0600070205080204" pitchFamily="34" charset="-128"/>
        <a:cs typeface="MS PGothic" panose="020B0600070205080204" pitchFamily="34" charset="-128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TitleSlide_060514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6" descr="FermiLogo_RGB_NALBlue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751" y="1149350"/>
            <a:ext cx="3267075" cy="59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806451" y="3559285"/>
            <a:ext cx="7526338" cy="1139271"/>
          </a:xfrm>
          <a:prstGeom prst="rect">
            <a:avLst/>
          </a:prstGeom>
        </p:spPr>
        <p:txBody>
          <a:bodyPr wrap="square" lIns="0" tIns="0" rIns="0" bIns="0" anchor="t"/>
          <a:lstStyle>
            <a:lvl1pPr algn="l">
              <a:defRPr sz="3200" b="1" i="0" baseline="0">
                <a:solidFill>
                  <a:srgbClr val="004C97"/>
                </a:solidFill>
                <a:latin typeface="Helvetica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4" name="Text Placeholder 23"/>
          <p:cNvSpPr>
            <a:spLocks noGrp="1"/>
          </p:cNvSpPr>
          <p:nvPr>
            <p:ph type="body" sz="quarter" idx="10"/>
          </p:nvPr>
        </p:nvSpPr>
        <p:spPr>
          <a:xfrm>
            <a:off x="806451" y="4841093"/>
            <a:ext cx="7526338" cy="148995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FontTx/>
              <a:buNone/>
              <a:defRPr sz="2000">
                <a:solidFill>
                  <a:srgbClr val="004C97"/>
                </a:solidFill>
                <a:latin typeface="Helvetica"/>
              </a:defRPr>
            </a:lvl1pPr>
            <a:lvl2pPr marL="4572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2pPr>
            <a:lvl3pPr marL="9144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3pPr>
            <a:lvl4pPr marL="13716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4pPr>
            <a:lvl5pPr marL="18288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9007980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&amp; Content">
    <p:bg>
      <p:bgPr>
        <a:solidFill>
          <a:schemeClr val="bg2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03666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1" y="1043047"/>
            <a:ext cx="8672513" cy="4987867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404040"/>
                </a:solidFill>
              </a:defRPr>
            </a:lvl1pPr>
            <a:lvl2pPr>
              <a:defRPr sz="2200">
                <a:solidFill>
                  <a:srgbClr val="404040"/>
                </a:solidFill>
              </a:defRPr>
            </a:lvl2pPr>
            <a:lvl3pPr>
              <a:defRPr sz="2000">
                <a:solidFill>
                  <a:srgbClr val="404040"/>
                </a:solidFill>
              </a:defRPr>
            </a:lvl3pPr>
            <a:lvl4pPr>
              <a:defRPr sz="1800">
                <a:solidFill>
                  <a:srgbClr val="40404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404040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50014" y="6515100"/>
            <a:ext cx="1076325" cy="241300"/>
          </a:xfrm>
        </p:spPr>
        <p:txBody>
          <a:bodyPr/>
          <a:lstStyle>
            <a:lvl1pPr>
              <a:defRPr sz="1200"/>
            </a:lvl1pPr>
          </a:lstStyle>
          <a:p>
            <a:fld id="{E03653BC-D80E-486D-A36A-6A244DDC9C0B}" type="datetime1">
              <a:rPr lang="en-US" altLang="en-US" smtClean="0"/>
              <a:t>4/28/2023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200" dirty="0" smtClean="0">
                <a:solidFill>
                  <a:srgbClr val="004C97"/>
                </a:solidFill>
              </a:defRPr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/>
            </a:lvl1pPr>
          </a:lstStyle>
          <a:p>
            <a:fld id="{52E9C158-AEF1-41A2-A6CE-6F0BAB305EF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182260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3"/>
          <p:cNvSpPr>
            <a:spLocks noGrp="1"/>
          </p:cNvSpPr>
          <p:nvPr>
            <p:ph type="body" sz="half" idx="12"/>
          </p:nvPr>
        </p:nvSpPr>
        <p:spPr>
          <a:xfrm>
            <a:off x="229365" y="4765101"/>
            <a:ext cx="4251960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4654551" y="4765101"/>
            <a:ext cx="4260850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Content Placeholder 2"/>
          <p:cNvSpPr>
            <a:spLocks noGrp="1"/>
          </p:cNvSpPr>
          <p:nvPr>
            <p:ph sz="half" idx="17"/>
          </p:nvPr>
        </p:nvSpPr>
        <p:spPr>
          <a:xfrm>
            <a:off x="228601" y="1043696"/>
            <a:ext cx="4251324" cy="3568701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sz="half" idx="18"/>
          </p:nvPr>
        </p:nvSpPr>
        <p:spPr>
          <a:xfrm>
            <a:off x="4654551" y="1043696"/>
            <a:ext cx="4260851" cy="3568701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7" name="Title 1"/>
          <p:cNvSpPr>
            <a:spLocks noGrp="1"/>
          </p:cNvSpPr>
          <p:nvPr>
            <p:ph type="title"/>
          </p:nvPr>
        </p:nvSpPr>
        <p:spPr>
          <a:xfrm>
            <a:off x="228600" y="103666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9"/>
          </p:nvPr>
        </p:nvSpPr>
        <p:spPr/>
        <p:txBody>
          <a:bodyPr/>
          <a:lstStyle>
            <a:lvl1pPr>
              <a:defRPr sz="1200"/>
            </a:lvl1pPr>
          </a:lstStyle>
          <a:p>
            <a:fld id="{6C1598D3-B687-4D2D-9D3B-34FFD78E7B26}" type="datetime1">
              <a:rPr lang="en-US" altLang="en-US" smtClean="0"/>
              <a:t>4/28/2023</a:t>
            </a:fld>
            <a:endParaRPr lang="en-US" alt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20"/>
          </p:nvPr>
        </p:nvSpPr>
        <p:spPr/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21"/>
          </p:nvPr>
        </p:nvSpPr>
        <p:spPr/>
        <p:txBody>
          <a:bodyPr/>
          <a:lstStyle>
            <a:lvl1pPr>
              <a:defRPr sz="1200"/>
            </a:lvl1pPr>
          </a:lstStyle>
          <a:p>
            <a:fld id="{47C05DF5-FB48-4D3F-AF82-EC74A689CAC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99933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8600" y="1043693"/>
            <a:ext cx="3027894" cy="4994276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sz="half" idx="15"/>
          </p:nvPr>
        </p:nvSpPr>
        <p:spPr>
          <a:xfrm>
            <a:off x="3469959" y="1043696"/>
            <a:ext cx="5420360" cy="4994275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228600" y="103666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 sz="1200"/>
            </a:lvl1pPr>
          </a:lstStyle>
          <a:p>
            <a:fld id="{AB364769-E46B-4AA4-96BF-45C337F2F001}" type="datetime1">
              <a:rPr lang="en-US" altLang="en-US" smtClean="0"/>
              <a:t>4/28/2023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 sz="1200"/>
            </a:lvl1pPr>
          </a:lstStyle>
          <a:p>
            <a:fld id="{071AFBCB-9629-4487-8658-FCC7F72DA46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437961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4074" y="1043694"/>
            <a:ext cx="8700851" cy="3695054"/>
          </a:xfrm>
          <a:prstGeom prst="rect">
            <a:avLst/>
          </a:prstGeom>
        </p:spPr>
        <p:txBody>
          <a:bodyPr lIns="0" tIns="0" rIns="0" bIns="0" rtlCol="0">
            <a:normAutofit/>
          </a:bodyPr>
          <a:lstStyle>
            <a:lvl1pPr marL="0" indent="0">
              <a:buNone/>
              <a:defRPr sz="1600">
                <a:solidFill>
                  <a:srgbClr val="505050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4074" y="4943007"/>
            <a:ext cx="8700851" cy="109125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228600" y="103666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200"/>
            </a:lvl1pPr>
          </a:lstStyle>
          <a:p>
            <a:fld id="{851D2EF1-C52B-4D01-A4E9-BA127639437A}" type="datetime1">
              <a:rPr lang="en-US" altLang="en-US" smtClean="0"/>
              <a:t>4/28/2023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/>
            </a:lvl1pPr>
          </a:lstStyle>
          <a:p>
            <a:fld id="{077094B4-CDBE-4107-9E6E-D38410A9E4B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273322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228601" y="361952"/>
            <a:ext cx="8675688" cy="5668963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4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483CCFE6-8975-4DE5-9A4E-7B475AF14696}" type="datetime1">
              <a:rPr lang="en-US" altLang="en-US" smtClean="0"/>
              <a:t>4/28/2023</a:t>
            </a:fld>
            <a:endParaRPr lang="en-US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5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6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B71519E6-F709-4990-B973-B339820CA70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895244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Picture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2"/>
          <p:cNvSpPr>
            <a:spLocks noGrp="1"/>
          </p:cNvSpPr>
          <p:nvPr>
            <p:ph type="pic" idx="13"/>
          </p:nvPr>
        </p:nvSpPr>
        <p:spPr>
          <a:xfrm>
            <a:off x="224074" y="361950"/>
            <a:ext cx="8700851" cy="4369742"/>
          </a:xfrm>
          <a:prstGeom prst="rect">
            <a:avLst/>
          </a:prstGeom>
        </p:spPr>
        <p:txBody>
          <a:bodyPr lIns="0" tIns="0" rIns="0" bIns="0" rtlCol="0">
            <a:normAutofit/>
          </a:bodyPr>
          <a:lstStyle>
            <a:lvl1pPr marL="0" indent="0">
              <a:buNone/>
              <a:defRPr sz="1600">
                <a:solidFill>
                  <a:srgbClr val="505050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/>
              <a:t>Drag picture to placeholder or click icon to add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224074" y="4943007"/>
            <a:ext cx="8700851" cy="109125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4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B7A4DDBC-DE6E-4931-A50E-598627CA4DD7}" type="datetime1">
              <a:rPr lang="en-US" altLang="en-US" smtClean="0"/>
              <a:t>4/28/2023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5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6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C2BC038B-CA57-479E-BFA9-9E819877A5D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733821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Title &amp;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228600" y="103666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228601" y="1043047"/>
            <a:ext cx="8672513" cy="4987867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2382AC41-676C-42C2-9CFE-FFD12A84AFD3}" type="datetime1">
              <a:rPr lang="en-US" altLang="en-US" smtClean="0"/>
              <a:t>4/28/2023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B5585131-D98E-4CC9-8879-1D32CC470D9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377796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Comparison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sz="half" idx="13"/>
          </p:nvPr>
        </p:nvSpPr>
        <p:spPr>
          <a:xfrm>
            <a:off x="228601" y="355192"/>
            <a:ext cx="4206240" cy="425014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sz="half" idx="15"/>
          </p:nvPr>
        </p:nvSpPr>
        <p:spPr>
          <a:xfrm>
            <a:off x="4709161" y="355192"/>
            <a:ext cx="4206240" cy="425014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3"/>
          <p:cNvSpPr>
            <a:spLocks noGrp="1"/>
          </p:cNvSpPr>
          <p:nvPr>
            <p:ph type="body" sz="half" idx="16"/>
          </p:nvPr>
        </p:nvSpPr>
        <p:spPr>
          <a:xfrm>
            <a:off x="229365" y="4765101"/>
            <a:ext cx="4205476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9"/>
          </p:nvPr>
        </p:nvSpPr>
        <p:spPr>
          <a:xfrm>
            <a:off x="4709161" y="4765101"/>
            <a:ext cx="4206239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20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EE74EC4C-1658-4D36-96DF-F7B55082EC10}" type="datetime1">
              <a:rPr lang="en-US" altLang="en-US" smtClean="0"/>
              <a:t>4/28/2023</a:t>
            </a:fld>
            <a:endParaRPr lang="en-US" altLang="en-US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21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22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2C85A5DC-9CCB-48FE-8FD9-B52B9FD5749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875525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8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4.png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Date Placeholder 3"/>
          <p:cNvSpPr>
            <a:spLocks noGrp="1"/>
          </p:cNvSpPr>
          <p:nvPr>
            <p:ph type="dt" sz="half" idx="2"/>
          </p:nvPr>
        </p:nvSpPr>
        <p:spPr>
          <a:xfrm>
            <a:off x="6459539" y="6515100"/>
            <a:ext cx="1076325" cy="241300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defRPr sz="900">
                <a:solidFill>
                  <a:srgbClr val="004C97"/>
                </a:solidFill>
                <a:latin typeface="Helvetica" panose="020B0604020202020204" pitchFamily="34" charset="0"/>
              </a:defRPr>
            </a:lvl1pPr>
          </a:lstStyle>
          <a:p>
            <a:fld id="{C29D38B1-8055-45A8-B19B-06CDEF426F83}" type="datetime1">
              <a:rPr lang="en-US" altLang="en-US" smtClean="0"/>
              <a:t>4/28/2023</a:t>
            </a:fld>
            <a:endParaRPr lang="en-US" altLang="en-US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6451" y="6515100"/>
            <a:ext cx="5373688" cy="241300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algn="l">
              <a:defRPr sz="900">
                <a:solidFill>
                  <a:srgbClr val="004C97"/>
                </a:solidFill>
                <a:latin typeface="Helvetica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8601" y="6515100"/>
            <a:ext cx="447675" cy="241300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900">
                <a:solidFill>
                  <a:srgbClr val="004C97"/>
                </a:solidFill>
                <a:latin typeface="Helvetica" panose="020B0604020202020204" pitchFamily="34" charset="0"/>
              </a:defRPr>
            </a:lvl1pPr>
          </a:lstStyle>
          <a:p>
            <a:fld id="{6827BE81-7C2D-481B-BBCE-23778685B2BA}" type="slidenum">
              <a:rPr lang="en-US" altLang="en-US"/>
              <a:pPr/>
              <a:t>‹#›</a:t>
            </a:fld>
            <a:endParaRPr lang="en-US" altLang="en-US"/>
          </a:p>
        </p:txBody>
      </p:sp>
      <p:pic>
        <p:nvPicPr>
          <p:cNvPr id="1029" name="Picture 2" descr="HeaderFooter_0060314.png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097" r:id="rId1"/>
    <p:sldLayoutId id="2147484098" r:id="rId2"/>
    <p:sldLayoutId id="2147484099" r:id="rId3"/>
    <p:sldLayoutId id="2147484100" r:id="rId4"/>
    <p:sldLayoutId id="2147484101" r:id="rId5"/>
  </p:sldLayoutIdLst>
  <p:hf hdr="0" ftr="0"/>
  <p:txStyles>
    <p:titleStyle>
      <a:lvl1pPr algn="l" defTabSz="457200" rtl="0" eaLnBrk="1" fontAlgn="base" hangingPunct="1">
        <a:spcBef>
          <a:spcPct val="0"/>
        </a:spcBef>
        <a:spcAft>
          <a:spcPct val="0"/>
        </a:spcAft>
        <a:defRPr sz="1700" b="1" kern="1200">
          <a:solidFill>
            <a:srgbClr val="074184"/>
          </a:solidFill>
          <a:latin typeface="Helvetica"/>
          <a:ea typeface="Geneva" charset="0"/>
          <a:cs typeface="ＭＳ Ｐゴシック" charset="0"/>
        </a:defRPr>
      </a:lvl1pPr>
      <a:lvl2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Geneva" charset="0"/>
          <a:cs typeface="ＭＳ Ｐゴシック" charset="0"/>
        </a:defRPr>
      </a:lvl2pPr>
      <a:lvl3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Geneva" charset="0"/>
          <a:cs typeface="ＭＳ Ｐゴシック" charset="0"/>
        </a:defRPr>
      </a:lvl3pPr>
      <a:lvl4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Geneva" charset="0"/>
          <a:cs typeface="ＭＳ Ｐゴシック" charset="0"/>
        </a:defRPr>
      </a:lvl4pPr>
      <a:lvl5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Geneva" charset="0"/>
          <a:cs typeface="ＭＳ Ｐゴシック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rgbClr val="595959"/>
          </a:solidFill>
          <a:latin typeface="Helvetica"/>
          <a:ea typeface="Geneva" charset="0"/>
          <a:cs typeface="ＭＳ Ｐゴシック" charset="0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600" kern="1200">
          <a:solidFill>
            <a:srgbClr val="595959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400" kern="1200">
          <a:solidFill>
            <a:srgbClr val="595959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200" kern="1200">
          <a:solidFill>
            <a:srgbClr val="595959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200" kern="1200">
          <a:solidFill>
            <a:srgbClr val="595959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Date Placeholder 3"/>
          <p:cNvSpPr>
            <a:spLocks noGrp="1"/>
          </p:cNvSpPr>
          <p:nvPr>
            <p:ph type="dt" sz="half" idx="2"/>
          </p:nvPr>
        </p:nvSpPr>
        <p:spPr bwMode="auto">
          <a:xfrm>
            <a:off x="6450014" y="6515100"/>
            <a:ext cx="1076325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defTabSz="914400">
              <a:defRPr sz="900">
                <a:solidFill>
                  <a:srgbClr val="004C97"/>
                </a:solidFill>
                <a:latin typeface="Helvetica" panose="020B0604020202020204" pitchFamily="34" charset="0"/>
              </a:defRPr>
            </a:lvl1pPr>
          </a:lstStyle>
          <a:p>
            <a:fld id="{EE29F853-4492-4030-A6D6-4ABB279DA7EB}" type="datetime1">
              <a:rPr lang="en-US" altLang="en-US" smtClean="0"/>
              <a:t>4/28/2023</a:t>
            </a:fld>
            <a:endParaRPr lang="en-US" altLang="en-US"/>
          </a:p>
        </p:txBody>
      </p:sp>
      <p:sp>
        <p:nvSpPr>
          <p:cNvPr id="9219" name="Footer Placeholder 4"/>
          <p:cNvSpPr>
            <a:spLocks noGrp="1"/>
          </p:cNvSpPr>
          <p:nvPr>
            <p:ph type="ftr" sz="quarter" idx="3"/>
          </p:nvPr>
        </p:nvSpPr>
        <p:spPr bwMode="auto">
          <a:xfrm>
            <a:off x="806451" y="6515100"/>
            <a:ext cx="5373688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defTabSz="914400">
              <a:defRPr sz="900">
                <a:solidFill>
                  <a:srgbClr val="004C97"/>
                </a:solidFill>
                <a:latin typeface="Helvetica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9220" name="Slide Number Placeholder 5"/>
          <p:cNvSpPr>
            <a:spLocks noGrp="1"/>
          </p:cNvSpPr>
          <p:nvPr>
            <p:ph type="sldNum" sz="quarter" idx="4"/>
          </p:nvPr>
        </p:nvSpPr>
        <p:spPr bwMode="auto">
          <a:xfrm>
            <a:off x="228601" y="6515100"/>
            <a:ext cx="447675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defTabSz="914400">
              <a:defRPr sz="900">
                <a:solidFill>
                  <a:srgbClr val="004C97"/>
                </a:solidFill>
                <a:latin typeface="Helvetica" panose="020B0604020202020204" pitchFamily="34" charset="0"/>
              </a:defRPr>
            </a:lvl1pPr>
          </a:lstStyle>
          <a:p>
            <a:fld id="{319E6341-E9E7-4128-9402-327DA8681509}" type="slidenum">
              <a:rPr lang="en-US" altLang="en-US"/>
              <a:pPr/>
              <a:t>‹#›</a:t>
            </a:fld>
            <a:endParaRPr lang="en-US" altLang="en-US"/>
          </a:p>
        </p:txBody>
      </p:sp>
      <p:pic>
        <p:nvPicPr>
          <p:cNvPr id="7173" name="Picture 1" descr="Footer_060314.pn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102" r:id="rId1"/>
    <p:sldLayoutId id="2147484103" r:id="rId2"/>
    <p:sldLayoutId id="2147484104" r:id="rId3"/>
    <p:sldLayoutId id="2147484105" r:id="rId4"/>
  </p:sldLayoutIdLst>
  <p:hf hdr="0" ftr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1700" b="1" kern="1200">
          <a:solidFill>
            <a:srgbClr val="2E5286"/>
          </a:solidFill>
          <a:latin typeface="Helvetica"/>
          <a:ea typeface="Geneva" charset="0"/>
          <a:cs typeface="ＭＳ Ｐゴシック" charset="0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Geneva" charset="0"/>
          <a:cs typeface="ＭＳ Ｐゴシック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Geneva" charset="0"/>
          <a:cs typeface="ＭＳ Ｐゴシック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Geneva" charset="0"/>
          <a:cs typeface="ＭＳ Ｐゴシック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Geneva" charset="0"/>
          <a:cs typeface="ＭＳ Ｐゴシック" charset="0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rgbClr val="7F7F7F"/>
          </a:solidFill>
          <a:latin typeface="Helvetica"/>
          <a:ea typeface="Geneva" charset="0"/>
          <a:cs typeface="ＭＳ Ｐゴシック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600" kern="1200">
          <a:solidFill>
            <a:srgbClr val="7F7F7F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400" kern="1200">
          <a:solidFill>
            <a:srgbClr val="7F7F7F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200" kern="1200">
          <a:solidFill>
            <a:srgbClr val="7F7F7F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200" kern="1200">
          <a:solidFill>
            <a:srgbClr val="7F7F7F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itle 1"/>
          <p:cNvSpPr>
            <a:spLocks noGrp="1"/>
          </p:cNvSpPr>
          <p:nvPr>
            <p:ph type="title"/>
          </p:nvPr>
        </p:nvSpPr>
        <p:spPr bwMode="auto">
          <a:xfrm>
            <a:off x="806450" y="3559177"/>
            <a:ext cx="7526338" cy="11398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numCol="1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48 Hour Summary</a:t>
            </a:r>
          </a:p>
        </p:txBody>
      </p:sp>
      <p:sp>
        <p:nvSpPr>
          <p:cNvPr id="14338" name="Text Placeholder 2"/>
          <p:cNvSpPr>
            <a:spLocks noGrp="1"/>
          </p:cNvSpPr>
          <p:nvPr>
            <p:ph type="body" sz="quarter" idx="10"/>
          </p:nvPr>
        </p:nvSpPr>
        <p:spPr bwMode="auto">
          <a:xfrm>
            <a:off x="806450" y="4841877"/>
            <a:ext cx="7526338" cy="14890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Spencer </a:t>
            </a:r>
            <a:r>
              <a:rPr lang="en-US" altLang="en-US" dirty="0" err="1">
                <a:latin typeface="Helvetica" panose="020B0604020202020204" pitchFamily="34" charset="0"/>
                <a:ea typeface="Geneva" pitchFamily="121" charset="-128"/>
              </a:rPr>
              <a:t>Schiefelbein</a:t>
            </a:r>
            <a:endParaRPr lang="en-US" altLang="en-US" dirty="0">
              <a:latin typeface="Helvetica" panose="020B0604020202020204" pitchFamily="34" charset="0"/>
              <a:ea typeface="Geneva" pitchFamily="121" charset="-128"/>
            </a:endParaRPr>
          </a:p>
          <a:p>
            <a:pPr eaLnBrk="1" hangingPunct="1"/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March 28</a:t>
            </a:r>
            <a:r>
              <a:rPr lang="en-US" altLang="en-US" baseline="30000" dirty="0">
                <a:latin typeface="Helvetica" panose="020B0604020202020204" pitchFamily="34" charset="0"/>
                <a:ea typeface="Geneva" pitchFamily="121" charset="-128"/>
              </a:rPr>
              <a:t>th</a:t>
            </a:r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, 2022</a:t>
            </a:r>
          </a:p>
          <a:p>
            <a:pPr eaLnBrk="1" hangingPunct="1"/>
            <a:endParaRPr lang="en-US" altLang="en-US" dirty="0">
              <a:latin typeface="Helvetica" panose="020B0604020202020204" pitchFamily="34" charset="0"/>
              <a:ea typeface="Geneva" pitchFamily="121" charset="-128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Text Placeholder 1">
            <a:extLst>
              <a:ext uri="{FF2B5EF4-FFF2-40B4-BE49-F238E27FC236}">
                <a16:creationId xmlns:a16="http://schemas.microsoft.com/office/drawing/2014/main" id="{B884CC25-62F8-A258-CAF7-D4229BE77C6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230969" y="931861"/>
            <a:ext cx="4343400" cy="5498756"/>
          </a:xfrm>
        </p:spPr>
        <p:txBody>
          <a:bodyPr/>
          <a:lstStyle/>
          <a:p>
            <a:r>
              <a:rPr lang="en-US" sz="1800" dirty="0"/>
              <a:t>Wednesday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100" dirty="0"/>
              <a:t>Linac/Booster Studies day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100" dirty="0"/>
              <a:t>S:Q100 sprayer leak repaired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100" dirty="0"/>
              <a:t>BS707 safety switches replaced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100" dirty="0"/>
              <a:t>Resecured Enc B after inadvertent drop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100" dirty="0"/>
              <a:t>NuMI horn supply A testing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800" dirty="0"/>
              <a:t>Swapped back to Supply B</a:t>
            </a:r>
          </a:p>
          <a:p>
            <a:pPr lvl="1"/>
            <a:endParaRPr lang="en-US" sz="1100" dirty="0"/>
          </a:p>
          <a:p>
            <a:r>
              <a:rPr lang="en-US" sz="1800" dirty="0"/>
              <a:t>Thursday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100" dirty="0"/>
              <a:t>Mu2e studies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100" dirty="0" err="1"/>
              <a:t>Debuncher</a:t>
            </a:r>
            <a:r>
              <a:rPr lang="en-US" sz="1100" dirty="0"/>
              <a:t> work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100" dirty="0"/>
              <a:t>F:MT5Q2 repaired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100" dirty="0"/>
              <a:t>Beam established to </a:t>
            </a:r>
            <a:r>
              <a:rPr lang="en-US" sz="1100" dirty="0" err="1"/>
              <a:t>Mcenter</a:t>
            </a:r>
            <a:endParaRPr lang="en-US" sz="11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100" dirty="0"/>
              <a:t>RR LLRF troubleshooting throughout day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100" dirty="0"/>
              <a:t>NuMI Kicker troubleshooting throughout day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100" dirty="0"/>
              <a:t>MIRF16 troubleshooting</a:t>
            </a:r>
          </a:p>
          <a:p>
            <a:endParaRPr lang="en-US" sz="1100" dirty="0"/>
          </a:p>
          <a:p>
            <a:r>
              <a:rPr lang="en-US" sz="1800" dirty="0"/>
              <a:t>Friday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100" dirty="0"/>
              <a:t>LRF3 gradient fluctuations worsening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100" dirty="0"/>
              <a:t>AP0 HVAC work began this morning – no beam to Muon Campus</a:t>
            </a:r>
          </a:p>
          <a:p>
            <a:endParaRPr lang="en-US" sz="1100" dirty="0"/>
          </a:p>
          <a:p>
            <a:r>
              <a:rPr lang="en-US" sz="1800" dirty="0"/>
              <a:t>Current Conditions: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100" dirty="0"/>
              <a:t>NuMI: 840kW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100" dirty="0"/>
              <a:t>BNB: 3.82 E16 p/</a:t>
            </a:r>
            <a:r>
              <a:rPr lang="en-US" sz="1100" dirty="0" err="1"/>
              <a:t>hr</a:t>
            </a:r>
            <a:endParaRPr lang="en-US" sz="1100" dirty="0"/>
          </a:p>
        </p:txBody>
      </p:sp>
      <p:sp>
        <p:nvSpPr>
          <p:cNvPr id="21" name="Title 3">
            <a:extLst>
              <a:ext uri="{FF2B5EF4-FFF2-40B4-BE49-F238E27FC236}">
                <a16:creationId xmlns:a16="http://schemas.microsoft.com/office/drawing/2014/main" id="{BF00F46F-445D-DA94-5147-A755CCC52B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600" y="103666"/>
            <a:ext cx="8686800" cy="641739"/>
          </a:xfrm>
        </p:spPr>
        <p:txBody>
          <a:bodyPr anchor="b">
            <a:normAutofit/>
          </a:bodyPr>
          <a:lstStyle/>
          <a:p>
            <a:r>
              <a:rPr lang="en-US" dirty="0"/>
              <a:t>Summary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A904A4-8D07-4B16-82CE-C8C7EE108890}"/>
              </a:ext>
            </a:extLst>
          </p:cNvPr>
          <p:cNvSpPr>
            <a:spLocks noGrp="1"/>
          </p:cNvSpPr>
          <p:nvPr>
            <p:ph type="dt" sz="half" idx="16"/>
          </p:nvPr>
        </p:nvSpPr>
        <p:spPr>
          <a:xfrm>
            <a:off x="6459539" y="6515100"/>
            <a:ext cx="1076325" cy="241300"/>
          </a:xfrm>
        </p:spPr>
        <p:txBody>
          <a:bodyPr wrap="square" anchor="t">
            <a:normAutofit/>
          </a:bodyPr>
          <a:lstStyle/>
          <a:p>
            <a:pPr>
              <a:spcAft>
                <a:spcPts val="600"/>
              </a:spcAft>
            </a:pPr>
            <a:fld id="{B7A4DDBC-DE6E-4931-A50E-598627CA4DD7}" type="datetime1">
              <a:rPr lang="en-US" altLang="en-US" smtClean="0"/>
              <a:pPr>
                <a:spcAft>
                  <a:spcPts val="600"/>
                </a:spcAft>
              </a:pPr>
              <a:t>4/28/2023</a:t>
            </a:fld>
            <a:endParaRPr lang="en-US" alt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D7796A0-2D0C-4AD8-B7F8-232FB39E869D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>
          <a:xfrm>
            <a:off x="228601" y="6515100"/>
            <a:ext cx="447675" cy="241300"/>
          </a:xfrm>
        </p:spPr>
        <p:txBody>
          <a:bodyPr wrap="square" anchor="t">
            <a:normAutofit/>
          </a:bodyPr>
          <a:lstStyle/>
          <a:p>
            <a:pPr>
              <a:spcAft>
                <a:spcPts val="600"/>
              </a:spcAft>
            </a:pPr>
            <a:fld id="{C2BC038B-CA57-479E-BFA9-9E819877A5DF}" type="slidenum">
              <a:rPr lang="en-US" altLang="en-US" smtClean="0"/>
              <a:pPr>
                <a:spcAft>
                  <a:spcPts val="600"/>
                </a:spcAft>
              </a:pPr>
              <a:t>2</a:t>
            </a:fld>
            <a:endParaRPr lang="en-US" altLang="en-US"/>
          </a:p>
        </p:txBody>
      </p:sp>
      <p:pic>
        <p:nvPicPr>
          <p:cNvPr id="3" name="Picture 2" descr="Chart, line chart&#10;&#10;Description automatically generated">
            <a:extLst>
              <a:ext uri="{FF2B5EF4-FFF2-40B4-BE49-F238E27FC236}">
                <a16:creationId xmlns:a16="http://schemas.microsoft.com/office/drawing/2014/main" id="{66681EAF-A1DF-187C-6B81-AFAFDE78824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575" r="4060"/>
          <a:stretch/>
        </p:blipFill>
        <p:spPr>
          <a:xfrm rot="5400000">
            <a:off x="3941497" y="1496983"/>
            <a:ext cx="5367053" cy="41060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1761945"/>
      </p:ext>
    </p:extLst>
  </p:cSld>
  <p:clrMapOvr>
    <a:masterClrMapping/>
  </p:clrMapOvr>
</p:sld>
</file>

<file path=ppt/theme/theme1.xml><?xml version="1.0" encoding="utf-8"?>
<a:theme xmlns:a="http://schemas.openxmlformats.org/drawingml/2006/main" name="FNAL_TemplateMac_060514">
  <a:themeElements>
    <a:clrScheme name="Fermilab">
      <a:dk1>
        <a:srgbClr val="004C97"/>
      </a:dk1>
      <a:lt1>
        <a:srgbClr val="FFFFFF"/>
      </a:lt1>
      <a:dk2>
        <a:srgbClr val="004C97"/>
      </a:dk2>
      <a:lt2>
        <a:srgbClr val="FFFFFF"/>
      </a:lt2>
      <a:accent1>
        <a:srgbClr val="99D6EA"/>
      </a:accent1>
      <a:accent2>
        <a:srgbClr val="DB720C"/>
      </a:accent2>
      <a:accent3>
        <a:srgbClr val="519A24"/>
      </a:accent3>
      <a:accent4>
        <a:srgbClr val="AF272F"/>
      </a:accent4>
      <a:accent5>
        <a:srgbClr val="00B5E2"/>
      </a:accent5>
      <a:accent6>
        <a:srgbClr val="404040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esentation1" id="{FA6561EA-5476-4052-84D7-7BCA5B4A2A6E}" vid="{B6CED81E-951A-4DFA-9287-6DC86C25A1D3}"/>
    </a:ext>
  </a:extLst>
</a:theme>
</file>

<file path=ppt/theme/theme2.xml><?xml version="1.0" encoding="utf-8"?>
<a:theme xmlns:a="http://schemas.openxmlformats.org/drawingml/2006/main" name="Fermilab: Footer Only">
  <a:themeElements>
    <a:clrScheme name="Fermilab 1">
      <a:dk1>
        <a:srgbClr val="003087"/>
      </a:dk1>
      <a:lt1>
        <a:srgbClr val="FFFFFF"/>
      </a:lt1>
      <a:dk2>
        <a:srgbClr val="003087"/>
      </a:dk2>
      <a:lt2>
        <a:srgbClr val="FFFFFF"/>
      </a:lt2>
      <a:accent1>
        <a:srgbClr val="99D6EA"/>
      </a:accent1>
      <a:accent2>
        <a:srgbClr val="DB720C"/>
      </a:accent2>
      <a:accent3>
        <a:srgbClr val="519A24"/>
      </a:accent3>
      <a:accent4>
        <a:srgbClr val="AF272F"/>
      </a:accent4>
      <a:accent5>
        <a:srgbClr val="00B5E2"/>
      </a:accent5>
      <a:accent6>
        <a:srgbClr val="505050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esentation1" id="{FA6561EA-5476-4052-84D7-7BCA5B4A2A6E}" vid="{3CED6F7E-0C40-4358-9557-CEEF733EC329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1496</TotalTime>
  <Words>99</Words>
  <Application>Microsoft Office PowerPoint</Application>
  <PresentationFormat>On-screen Show (4:3)</PresentationFormat>
  <Paragraphs>30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Helvetica</vt:lpstr>
      <vt:lpstr>FNAL_TemplateMac_060514</vt:lpstr>
      <vt:lpstr>Fermilab: Footer Only</vt:lpstr>
      <vt:lpstr>48 Hour Summary</vt:lpstr>
      <vt:lpstr>Summary</vt:lpstr>
    </vt:vector>
  </TitlesOfParts>
  <Company>Sandbox Studio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72 Hour Weekend Summary</dc:title>
  <dc:creator>bd-cap-ccdesk</dc:creator>
  <cp:lastModifiedBy>bd-cap-ccdesk</cp:lastModifiedBy>
  <cp:revision>242</cp:revision>
  <cp:lastPrinted>2019-03-11T13:45:25Z</cp:lastPrinted>
  <dcterms:created xsi:type="dcterms:W3CDTF">2015-11-15T15:32:11Z</dcterms:created>
  <dcterms:modified xsi:type="dcterms:W3CDTF">2023-04-28T13:48:43Z</dcterms:modified>
</cp:coreProperties>
</file>