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5/1/2023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5/1/2023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5/1/2023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5/1/2023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5/1/2023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5/1/2023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5/1/2023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5/1/2023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5/1/2023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5/1/2023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5/1/2023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5/1/2023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May 1,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45763"/>
            <a:ext cx="4343400" cy="54291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In general: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Fought RR LLRF and LRF3 gradient issues all weekend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Lots of tuning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Friday: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1 hour downtime to swap RR LLRF components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Established beam to Muon (Mu2e studies first then g-2) after AP0 HVAC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Saturday: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B:MP02 PS fault on #2, EE support switched from supplies 2&amp;4 to 1&amp;3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I:H310 DC O/I, regulator was replaced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Sunday: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GMPS trip on water temp/cap pressure high, prepared for access and Booster Group and Rad Safety went in and put a jumper on the pressure switch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MS2LVL low, MSD filled the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Today: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Muon 95 faulty temp sensor, mixing valve needs to be adjusted manually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MI-20 LCW pump #1 tripped, running fine on 2&amp;3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Currently: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730 kW to NuMI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3.19E16/</a:t>
            </a:r>
            <a:r>
              <a:rPr lang="en-US" sz="1100" dirty="0" err="1"/>
              <a:t>hr</a:t>
            </a:r>
            <a:r>
              <a:rPr lang="en-US" sz="1100" dirty="0"/>
              <a:t> to BNB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1.02E12 POT to Muon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Beam to MTest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5/1/2023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CE874ADB-25B7-0079-EF3F-4A5ECD3180C8}"/>
              </a:ext>
            </a:extLst>
          </p:cNvPr>
          <p:cNvPicPr>
            <a:picLocks noGrp="1" noChangeAspect="1"/>
          </p:cNvPicPr>
          <p:nvPr>
            <p:ph sz="half" idx="15"/>
          </p:nvPr>
        </p:nvPicPr>
        <p:blipFill>
          <a:blip r:embed="rId2"/>
          <a:stretch>
            <a:fillRect/>
          </a:stretch>
        </p:blipFill>
        <p:spPr>
          <a:xfrm rot="5400000">
            <a:off x="3691601" y="918832"/>
            <a:ext cx="6162799" cy="4401999"/>
          </a:xfr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2854</TotalTime>
  <Words>167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308</cp:revision>
  <cp:lastPrinted>2019-03-11T13:45:25Z</cp:lastPrinted>
  <dcterms:created xsi:type="dcterms:W3CDTF">2015-11-15T15:32:11Z</dcterms:created>
  <dcterms:modified xsi:type="dcterms:W3CDTF">2023-05-01T13:51:13Z</dcterms:modified>
</cp:coreProperties>
</file>