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8" r:id="rId4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C97"/>
    <a:srgbClr val="404040"/>
    <a:srgbClr val="505050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9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5/1/2023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5/1/2023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5" tIns="46477" rIns="92955" bIns="4647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5" tIns="46477" rIns="92955" bIns="46477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1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1" y="3559285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1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4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E03653BC-D80E-486D-A36A-6A244DDC9C0B}" type="datetime1">
              <a:rPr lang="en-US" altLang="en-US" smtClean="0"/>
              <a:t>5/1/2023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1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6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1" y="1043696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C1598D3-B687-4D2D-9D3B-34FFD78E7B26}" type="datetime1">
              <a:rPr lang="en-US" altLang="en-US" smtClean="0"/>
              <a:t>5/1/2023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9" y="1043696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AB364769-E46B-4AA4-96BF-45C337F2F001}" type="datetime1">
              <a:rPr lang="en-US" altLang="en-US" smtClean="0"/>
              <a:t>5/1/2023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4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851D2EF1-C52B-4D01-A4E9-BA127639437A}" type="datetime1">
              <a:rPr lang="en-US" altLang="en-US" smtClean="0"/>
              <a:t>5/1/2023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2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483CCFE6-8975-4DE5-9A4E-7B475AF14696}" type="datetime1">
              <a:rPr lang="en-US" altLang="en-US" smtClean="0"/>
              <a:t>5/1/2023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4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A4DDBC-DE6E-4931-A50E-598627CA4DD7}" type="datetime1">
              <a:rPr lang="en-US" altLang="en-US" smtClean="0"/>
              <a:t>5/1/2023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382AC41-676C-42C2-9CFE-FFD12A84AFD3}" type="datetime1">
              <a:rPr lang="en-US" altLang="en-US" smtClean="0"/>
              <a:t>5/1/2023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1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E74EC4C-1658-4D36-96DF-F7B55082EC10}" type="datetime1">
              <a:rPr lang="en-US" altLang="en-US" smtClean="0"/>
              <a:t>5/1/2023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9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C29D38B1-8055-45A8-B19B-06CDEF426F83}" type="datetime1">
              <a:rPr lang="en-US" altLang="en-US" smtClean="0"/>
              <a:t>5/1/2023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1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1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4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EE29F853-4492-4030-A6D6-4ABB279DA7EB}" type="datetime1">
              <a:rPr lang="en-US" altLang="en-US" smtClean="0"/>
              <a:t>5/1/2023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1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1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 ft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7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72 Hour Summary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7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Patrick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Dowdle</a:t>
            </a: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MCR Crew Chief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May 1, 2023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Placeholder 1">
            <a:extLst>
              <a:ext uri="{FF2B5EF4-FFF2-40B4-BE49-F238E27FC236}">
                <a16:creationId xmlns:a16="http://schemas.microsoft.com/office/drawing/2014/main" id="{B884CC25-62F8-A258-CAF7-D4229BE77C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8601" y="845763"/>
            <a:ext cx="4343400" cy="5429181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500" dirty="0"/>
              <a:t>In general: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/>
              <a:t>Fought RR LLRF and LRF3 gradient issues all weekend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/>
              <a:t>Lots of tuning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500" dirty="0"/>
              <a:t>Friday: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/>
              <a:t>1 hour downtime to swap RR LLRF components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/>
              <a:t>Established beam to Muon (Mu2e studies first then g-2) after AP0 HVAC work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500" dirty="0"/>
              <a:t>Saturday: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/>
              <a:t>B:MP02 PS fault on #2, EE support switched from supplies 2&amp;4 to 1&amp;3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/>
              <a:t>I:H310 DC O/I, regulator was replaced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500" dirty="0"/>
              <a:t>Sunday: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/>
              <a:t>GMPS trip on water temp/cap pressure high, prepared for access and Booster Group and Rad Safety went in and put a jumper on the pressure switch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/>
              <a:t>MS2LVL low, MSD filled the system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500" dirty="0"/>
              <a:t>Today: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/>
              <a:t>Muon 95 faulty temp sensor, mixing valve needs to be adjusted manually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/>
              <a:t>MI-20 LCW pump #1 tripped, running fine on 2&amp;3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500" dirty="0"/>
              <a:t>Currently: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/>
              <a:t>730 kW to NuMI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/>
              <a:t>3.19E16/</a:t>
            </a:r>
            <a:r>
              <a:rPr lang="en-US" sz="1100" dirty="0" err="1"/>
              <a:t>hr</a:t>
            </a:r>
            <a:r>
              <a:rPr lang="en-US" sz="1100" dirty="0"/>
              <a:t> to BNB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/>
              <a:t>1.02E12 POT to Muon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/>
              <a:t>Beam to MTest</a:t>
            </a:r>
          </a:p>
        </p:txBody>
      </p:sp>
      <p:sp>
        <p:nvSpPr>
          <p:cNvPr id="21" name="Title 3">
            <a:extLst>
              <a:ext uri="{FF2B5EF4-FFF2-40B4-BE49-F238E27FC236}">
                <a16:creationId xmlns:a16="http://schemas.microsoft.com/office/drawing/2014/main" id="{BF00F46F-445D-DA94-5147-A755CCC52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</p:spPr>
        <p:txBody>
          <a:bodyPr anchor="b">
            <a:normAutofit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904A4-8D07-4B16-82CE-C8C7EE108890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6459539" y="6515100"/>
            <a:ext cx="1076325" cy="24130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B7A4DDBC-DE6E-4931-A50E-598627CA4DD7}" type="datetime1">
              <a:rPr lang="en-US" altLang="en-US" smtClean="0"/>
              <a:pPr>
                <a:spcAft>
                  <a:spcPts val="600"/>
                </a:spcAft>
              </a:pPr>
              <a:t>5/1/2023</a:t>
            </a:fld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7796A0-2D0C-4AD8-B7F8-232FB39E869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228601" y="6515100"/>
            <a:ext cx="447675" cy="24130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C2BC038B-CA57-479E-BFA9-9E819877A5DF}" type="slidenum">
              <a:rPr lang="en-US" altLang="en-US" smtClean="0"/>
              <a:pPr>
                <a:spcAft>
                  <a:spcPts val="600"/>
                </a:spcAft>
              </a:pPr>
              <a:t>2</a:t>
            </a:fld>
            <a:endParaRPr lang="en-US" altLang="en-US"/>
          </a:p>
        </p:txBody>
      </p:sp>
      <p:pic>
        <p:nvPicPr>
          <p:cNvPr id="6" name="Content Placeholder 5" descr="Chart, line chart&#10;&#10;Description automatically generated">
            <a:extLst>
              <a:ext uri="{FF2B5EF4-FFF2-40B4-BE49-F238E27FC236}">
                <a16:creationId xmlns:a16="http://schemas.microsoft.com/office/drawing/2014/main" id="{CE874ADB-25B7-0079-EF3F-4A5ECD3180C8}"/>
              </a:ext>
            </a:extLst>
          </p:cNvPr>
          <p:cNvPicPr>
            <a:picLocks noGrp="1" noChangeAspect="1"/>
          </p:cNvPicPr>
          <p:nvPr>
            <p:ph sz="half" idx="15"/>
          </p:nvPr>
        </p:nvPicPr>
        <p:blipFill>
          <a:blip r:embed="rId2"/>
          <a:stretch>
            <a:fillRect/>
          </a:stretch>
        </p:blipFill>
        <p:spPr>
          <a:xfrm rot="5400000">
            <a:off x="3691601" y="918832"/>
            <a:ext cx="6162799" cy="4401999"/>
          </a:xfrm>
        </p:spPr>
      </p:pic>
    </p:spTree>
    <p:extLst>
      <p:ext uri="{BB962C8B-B14F-4D97-AF65-F5344CB8AC3E}">
        <p14:creationId xmlns:p14="http://schemas.microsoft.com/office/powerpoint/2010/main" val="3431761945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2854</TotalTime>
  <Words>167</Words>
  <Application>Microsoft Office PowerPoint</Application>
  <PresentationFormat>On-screen Show (4:3)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72 Hour Summary</vt:lpstr>
      <vt:lpstr>Summary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 Hour Weekend Summary</dc:title>
  <dc:creator>bd-cap-ccdesk</dc:creator>
  <cp:lastModifiedBy>bd-cap-ccdesk</cp:lastModifiedBy>
  <cp:revision>308</cp:revision>
  <cp:lastPrinted>2019-03-11T13:45:25Z</cp:lastPrinted>
  <dcterms:created xsi:type="dcterms:W3CDTF">2015-11-15T15:32:11Z</dcterms:created>
  <dcterms:modified xsi:type="dcterms:W3CDTF">2023-05-01T13:51:13Z</dcterms:modified>
</cp:coreProperties>
</file>