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58" r:id="rId4"/>
    <p:sldId id="260" r:id="rId5"/>
    <p:sldId id="257" r:id="rId6"/>
    <p:sldId id="256" r:id="rId7"/>
    <p:sldId id="261" r:id="rId8"/>
    <p:sldId id="262" r:id="rId9"/>
    <p:sldId id="268" r:id="rId10"/>
    <p:sldId id="269" r:id="rId11"/>
    <p:sldId id="273" r:id="rId12"/>
    <p:sldId id="274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CE17-26BD-2718-759B-8B8E894B5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AD2E-B985-2A27-6974-D99242544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AB19-EEA1-3943-7928-5E88797E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F96C-D8F4-BB01-7FC0-0DAE3FEF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D755F-91E5-317B-FE27-55E84F57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A2FF-11CB-94E0-7B55-FA0AB51E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5FFD3-9112-2A57-0997-2048E822E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3A8D6-6E18-507E-0490-5E43B838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CA4AB-0C5D-D2AA-9500-095DC793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B1ADE-55CE-4DA8-7687-EE8FFC5A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38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52D39-0C28-671E-7A11-13EDDC177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152C1-0BCE-8613-4496-1C3095A7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7DFB-ACB1-FB44-D310-0F6C6A57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E0DA-C4BB-B017-359C-3B4B1FE1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FB1DE-4A9F-07C0-8060-AB0BDBC0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8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50AA-C2EB-4903-AA23-884BEA8F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F6AE-5DFE-7E14-772E-CE4A8991E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A42D-E842-0C7F-6FE0-78253C2E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AED0-B183-65AE-1EB5-27A7381D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C10FC-52AE-B103-4974-92BD0241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2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5411-114A-F51D-044D-52EF1849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A5AC6-271A-9A56-AE80-07D2D648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BC1E-86FE-EA27-E4A2-A1FFC8FF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6A15-2688-A4ED-AB40-9A3B0A32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F77A-2A98-D729-26AE-7D6A9631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3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702F-0DAA-7639-5F8D-53A7619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2A3F3-9E26-821E-7A52-02166F55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61C60-D265-60C9-1672-A3FC6311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86033-8AAB-48C7-CE16-24C2C191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90593-7AA8-4179-D6C3-759F41D7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77830-C8A0-052B-F30E-1BE2D33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FAD4-EBA4-B6EE-D3E1-16E2BE3C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C26F9-CAF0-AAB1-80D9-E0AACA8B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1E3C-9117-F2C9-B106-FB69CBB9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54C64-6BEC-7948-06BF-7D60A4A87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7BF7D-DB5C-EB08-EDD3-E77A7D5CB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4DF32-55B7-C9FC-B4E0-DE159F70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930DB-7AAB-E688-6A42-2A7B6D24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EF503-6B89-25C5-3B73-4BCF9230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8F77-AE3F-D238-C6B7-0C18AD06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D4A2D-A753-DEBF-4DEE-FB12EE3D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3ED10-759F-15B8-EBB4-33684394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E299-AE5D-F034-AE97-1828CDD4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0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6B595-B3FC-B903-2B12-DD477FFF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8C609-CF58-F82D-50F8-8C3926A9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68866-F584-F6DD-051F-3D42A89A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BCF4-DBE2-2301-603F-294536DC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F06A-808B-49FD-0F44-22AC2FBC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76F3D-7E91-4929-DB73-D8B0384D3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47C92-912A-A8A6-4A93-14DF92E2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88F12-F4B3-8D1B-E796-026D1320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D4D4-510D-7BBA-9060-B16E4E39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2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693F-F30A-622F-F272-BEC85588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4BA94-BCD1-BF6B-0285-979E25D2F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51BD7-A20F-4F0D-5914-A78BE6BB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709FA-68DD-7F2B-9C46-40102691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8C1C3-9EA1-C361-D3CE-AF4498FA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64DE6-7F96-20EB-7AC4-A0C9FA0E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39D4-055A-1988-4DF8-55BE391D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FBE60-275B-C0AA-D6D2-BE7E202E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4823E-53D0-B18B-6010-5089DF08C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E214-7A8A-4C18-81C3-9C0E77403B2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AD50-51D7-A0F6-5684-F7D2E53B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E270A-A442-9D94-046F-9F533E69B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361F-42E5-4559-8D9E-6C1E6844C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7A28D8-4BC5-2557-2A27-3CE71366030A}"/>
              </a:ext>
            </a:extLst>
          </p:cNvPr>
          <p:cNvSpPr txBox="1"/>
          <p:nvPr/>
        </p:nvSpPr>
        <p:spPr>
          <a:xfrm>
            <a:off x="2949946" y="2551176"/>
            <a:ext cx="62921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err="1"/>
              <a:t>Tianlai</a:t>
            </a:r>
            <a:r>
              <a:rPr lang="en-US" altLang="zh-CN" sz="3200" dirty="0"/>
              <a:t> Cylinder Array FRB backend</a:t>
            </a:r>
          </a:p>
          <a:p>
            <a:pPr algn="ctr"/>
            <a:r>
              <a:rPr lang="en-US" altLang="zh-CN" sz="3200" dirty="0"/>
              <a:t>Beamforming Map Making</a:t>
            </a: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 err="1"/>
              <a:t>Zijie</a:t>
            </a:r>
            <a:r>
              <a:rPr lang="en-US" altLang="zh-CN" sz="3200" dirty="0"/>
              <a:t> Yu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4023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880009-FFD4-9D10-5271-CEAD7C26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8"/>
            <a:ext cx="7475110" cy="6439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60A40-8A50-DA16-4CB1-8C1B537C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424222" y="400724"/>
            <a:ext cx="5980846" cy="6056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2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208CF-58A8-631E-80D2-D0A2ACEC6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833" y="1636170"/>
            <a:ext cx="3673479" cy="3663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68CDD4-9D66-88A2-1DA2-CDF58324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57" y="1675142"/>
            <a:ext cx="3600295" cy="3585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A2807-8C41-C18E-12BA-DFBC0DDFA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84" y="1636170"/>
            <a:ext cx="3708649" cy="36636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38FD2D-24FF-CD1F-9F39-B404C6657F78}"/>
              </a:ext>
            </a:extLst>
          </p:cNvPr>
          <p:cNvSpPr txBox="1"/>
          <p:nvPr/>
        </p:nvSpPr>
        <p:spPr>
          <a:xfrm>
            <a:off x="1696942" y="95086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Map 1</a:t>
            </a:r>
          </a:p>
          <a:p>
            <a:pPr algn="ctr"/>
            <a:r>
              <a:rPr lang="en-US" altLang="zh-CN" dirty="0"/>
              <a:t>2023-04-17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55BD4-9FB7-4AFF-DDA7-A8683855A2C8}"/>
              </a:ext>
            </a:extLst>
          </p:cNvPr>
          <p:cNvSpPr txBox="1"/>
          <p:nvPr/>
        </p:nvSpPr>
        <p:spPr>
          <a:xfrm>
            <a:off x="5417446" y="950866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Map 2</a:t>
            </a:r>
          </a:p>
          <a:p>
            <a:pPr algn="ctr"/>
            <a:r>
              <a:rPr lang="en-US" altLang="zh-CN" dirty="0"/>
              <a:t>2023-04-24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FA186-8FC9-DDC6-C25B-EA953E7713F3}"/>
              </a:ext>
            </a:extLst>
          </p:cNvPr>
          <p:cNvSpPr txBox="1"/>
          <p:nvPr/>
        </p:nvSpPr>
        <p:spPr>
          <a:xfrm>
            <a:off x="8971468" y="950865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Map 3</a:t>
            </a:r>
          </a:p>
          <a:p>
            <a:pPr algn="ctr"/>
            <a:r>
              <a:rPr lang="en-US" altLang="zh-CN" dirty="0"/>
              <a:t>2023-04-08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45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EE03D-28C4-9554-4C30-FFD57E38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57" y="1675142"/>
            <a:ext cx="3600295" cy="3585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0106A-65E0-B513-EAC0-DE5D1A654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84" y="1636170"/>
            <a:ext cx="3708649" cy="366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4F007-939D-AB9B-6ECC-6C69C205AD49}"/>
              </a:ext>
            </a:extLst>
          </p:cNvPr>
          <p:cNvSpPr txBox="1"/>
          <p:nvPr/>
        </p:nvSpPr>
        <p:spPr>
          <a:xfrm>
            <a:off x="1696942" y="95086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Map 1</a:t>
            </a:r>
          </a:p>
          <a:p>
            <a:pPr algn="ctr"/>
            <a:r>
              <a:rPr lang="en-US" altLang="zh-CN" dirty="0"/>
              <a:t>2023-04-17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1E630-3D89-A6F0-0AEE-192A9CBDC21E}"/>
              </a:ext>
            </a:extLst>
          </p:cNvPr>
          <p:cNvSpPr txBox="1"/>
          <p:nvPr/>
        </p:nvSpPr>
        <p:spPr>
          <a:xfrm>
            <a:off x="5417446" y="950866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Map 2</a:t>
            </a:r>
          </a:p>
          <a:p>
            <a:pPr algn="ctr"/>
            <a:r>
              <a:rPr lang="en-US" altLang="zh-CN" dirty="0"/>
              <a:t>2023-04-24</a:t>
            </a:r>
            <a:endParaRPr lang="zh-CN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2246F-8FDB-4C61-807C-B306DAB5F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33" y="1597197"/>
            <a:ext cx="3708649" cy="3678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4ED917-DF4C-42D4-EB19-21DED2C8D7D8}"/>
              </a:ext>
            </a:extLst>
          </p:cNvPr>
          <p:cNvSpPr txBox="1"/>
          <p:nvPr/>
        </p:nvSpPr>
        <p:spPr>
          <a:xfrm>
            <a:off x="8975412" y="944009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diff</a:t>
            </a:r>
          </a:p>
          <a:p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67EEF-0C0F-55CB-936B-41D6A2F475EE}"/>
              </a:ext>
            </a:extLst>
          </p:cNvPr>
          <p:cNvSpPr txBox="1"/>
          <p:nvPr/>
        </p:nvSpPr>
        <p:spPr>
          <a:xfrm>
            <a:off x="4486784" y="5583968"/>
            <a:ext cx="37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Map1[diff&gt;10] = </a:t>
            </a:r>
            <a:r>
              <a:rPr lang="en-US" altLang="zh-CN" dirty="0" err="1"/>
              <a:t>ma.masked</a:t>
            </a:r>
            <a:endParaRPr lang="en-US" altLang="zh-CN" dirty="0"/>
          </a:p>
          <a:p>
            <a:r>
              <a:rPr lang="en-US" altLang="zh-CN" dirty="0"/>
              <a:t>Map2[diff&lt;-10] = </a:t>
            </a:r>
            <a:r>
              <a:rPr lang="en-US" altLang="zh-CN" dirty="0" err="1"/>
              <a:t>ma.masked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81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5A612-CF9D-48CC-6992-49200187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8" y="1431036"/>
            <a:ext cx="4096622" cy="3995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E5B42-967B-FB2F-653C-A06C20C3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89" y="1427240"/>
            <a:ext cx="4096622" cy="39997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3488B4-0CAB-7568-D809-B534962D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10" y="1427241"/>
            <a:ext cx="4021343" cy="3999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C9413-52A9-9F78-24CB-A68E0B1F4458}"/>
              </a:ext>
            </a:extLst>
          </p:cNvPr>
          <p:cNvSpPr txBox="1"/>
          <p:nvPr/>
        </p:nvSpPr>
        <p:spPr>
          <a:xfrm>
            <a:off x="1485177" y="895782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Map 1</a:t>
            </a:r>
          </a:p>
          <a:p>
            <a:pPr algn="ctr"/>
            <a:r>
              <a:rPr lang="en-US" altLang="zh-CN" dirty="0"/>
              <a:t>2023-04-17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01DBB-4E5B-DD26-BAEF-52700A848EF4}"/>
              </a:ext>
            </a:extLst>
          </p:cNvPr>
          <p:cNvSpPr txBox="1"/>
          <p:nvPr/>
        </p:nvSpPr>
        <p:spPr>
          <a:xfrm>
            <a:off x="5487769" y="914179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Map 2</a:t>
            </a:r>
          </a:p>
          <a:p>
            <a:pPr algn="ctr"/>
            <a:r>
              <a:rPr lang="en-US" altLang="zh-CN" dirty="0"/>
              <a:t>2023-04-24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10AD8-E67F-306D-F76E-C33F364E6B6E}"/>
              </a:ext>
            </a:extLst>
          </p:cNvPr>
          <p:cNvSpPr txBox="1"/>
          <p:nvPr/>
        </p:nvSpPr>
        <p:spPr>
          <a:xfrm>
            <a:off x="9322877" y="914180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Map 3</a:t>
            </a:r>
          </a:p>
          <a:p>
            <a:pPr algn="ctr"/>
            <a:r>
              <a:rPr lang="en-US" altLang="zh-CN" dirty="0"/>
              <a:t>2023-04-08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76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E5BD9D-3455-7DDE-8B1A-7065B3FCE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6" y="1049153"/>
            <a:ext cx="6426528" cy="5568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3D331-3A88-8B34-C6B0-557EB0BD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18" y="1132903"/>
            <a:ext cx="6257182" cy="5400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52EB4-8377-290C-B4D2-FDCB154832DA}"/>
              </a:ext>
            </a:extLst>
          </p:cNvPr>
          <p:cNvSpPr txBox="1"/>
          <p:nvPr/>
        </p:nvSpPr>
        <p:spPr>
          <a:xfrm>
            <a:off x="2589195" y="679821"/>
            <a:ext cx="203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Map 1+2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36F1F-7819-CE14-9196-4B62C39BD6E1}"/>
              </a:ext>
            </a:extLst>
          </p:cNvPr>
          <p:cNvSpPr txBox="1"/>
          <p:nvPr/>
        </p:nvSpPr>
        <p:spPr>
          <a:xfrm>
            <a:off x="8075546" y="76357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Map 1+2+3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89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D432C-D906-F381-AE2C-8128CB5D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774" y="826913"/>
            <a:ext cx="6588092" cy="564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1BA49-E1B5-8B05-E3A9-98EDA8C7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1" y="826913"/>
            <a:ext cx="5615342" cy="5554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22C13-066F-7F5C-5020-8462E1F1F0B2}"/>
              </a:ext>
            </a:extLst>
          </p:cNvPr>
          <p:cNvSpPr txBox="1"/>
          <p:nvPr/>
        </p:nvSpPr>
        <p:spPr>
          <a:xfrm>
            <a:off x="2429536" y="45758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2023-04-17</a:t>
            </a:r>
            <a:r>
              <a:rPr lang="zh-CN" altLang="en-US" dirty="0"/>
              <a:t>、</a:t>
            </a:r>
            <a:r>
              <a:rPr lang="en-US" altLang="zh-CN" dirty="0"/>
              <a:t>24</a:t>
            </a:r>
            <a:r>
              <a:rPr lang="zh-CN" altLang="en-US" dirty="0"/>
              <a:t>、</a:t>
            </a:r>
            <a:r>
              <a:rPr lang="en-US" altLang="zh-CN" dirty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27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DE6FE9-EA1C-9265-D343-4B2365B24840}"/>
              </a:ext>
            </a:extLst>
          </p:cNvPr>
          <p:cNvSpPr txBox="1"/>
          <p:nvPr/>
        </p:nvSpPr>
        <p:spPr>
          <a:xfrm>
            <a:off x="2488336" y="2984526"/>
            <a:ext cx="1063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Hashpipe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3D23A-6D0C-633C-2228-F00630A2D44D}"/>
              </a:ext>
            </a:extLst>
          </p:cNvPr>
          <p:cNvSpPr txBox="1"/>
          <p:nvPr/>
        </p:nvSpPr>
        <p:spPr>
          <a:xfrm>
            <a:off x="5319425" y="1418277"/>
            <a:ext cx="18416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FRB Raw data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4225-184E-9081-DF89-AD8C84804648}"/>
              </a:ext>
            </a:extLst>
          </p:cNvPr>
          <p:cNvSpPr txBox="1"/>
          <p:nvPr/>
        </p:nvSpPr>
        <p:spPr>
          <a:xfrm>
            <a:off x="4808656" y="2979018"/>
            <a:ext cx="2863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FRB Down-sampled data</a:t>
            </a:r>
            <a:endParaRPr lang="zh-CN" altLang="en-US" dirty="0"/>
          </a:p>
        </p:txBody>
      </p:sp>
      <p:cxnSp>
        <p:nvCxnSpPr>
          <p:cNvPr id="7" name="直接箭头连接符 13">
            <a:extLst>
              <a:ext uri="{FF2B5EF4-FFF2-40B4-BE49-F238E27FC236}">
                <a16:creationId xmlns:a16="http://schemas.microsoft.com/office/drawing/2014/main" id="{55031D28-2C00-D557-8E5C-1177825D094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551448" y="1602943"/>
            <a:ext cx="1767977" cy="1566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15">
            <a:extLst>
              <a:ext uri="{FF2B5EF4-FFF2-40B4-BE49-F238E27FC236}">
                <a16:creationId xmlns:a16="http://schemas.microsoft.com/office/drawing/2014/main" id="{1687997C-C001-0071-4782-2660A5B190D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551448" y="3163684"/>
            <a:ext cx="1257208" cy="5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ADEA25-2693-7FCD-63E4-0EB753F98260}"/>
              </a:ext>
            </a:extLst>
          </p:cNvPr>
          <p:cNvSpPr txBox="1"/>
          <p:nvPr/>
        </p:nvSpPr>
        <p:spPr>
          <a:xfrm>
            <a:off x="7957766" y="2483574"/>
            <a:ext cx="176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0.4 </a:t>
            </a:r>
            <a:r>
              <a:rPr lang="en-US" altLang="zh-CN" dirty="0" err="1"/>
              <a:t>ms</a:t>
            </a:r>
            <a:endParaRPr lang="en-US" altLang="zh-CN" dirty="0"/>
          </a:p>
          <a:p>
            <a:pPr algn="ctr"/>
            <a:r>
              <a:rPr lang="en-US" altLang="zh-CN" dirty="0"/>
              <a:t>256 channels</a:t>
            </a:r>
          </a:p>
          <a:p>
            <a:pPr algn="ctr"/>
            <a:r>
              <a:rPr lang="en-US" altLang="zh-CN" dirty="0"/>
              <a:t>40.96 MB/s</a:t>
            </a:r>
          </a:p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52646-87E4-271F-152E-0BF2AC9AF993}"/>
              </a:ext>
            </a:extLst>
          </p:cNvPr>
          <p:cNvSpPr txBox="1"/>
          <p:nvPr/>
        </p:nvSpPr>
        <p:spPr>
          <a:xfrm>
            <a:off x="7957766" y="1002778"/>
            <a:ext cx="173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0.1 </a:t>
            </a:r>
            <a:r>
              <a:rPr lang="en-US" altLang="zh-CN" dirty="0" err="1"/>
              <a:t>ms</a:t>
            </a:r>
            <a:endParaRPr lang="en-US" altLang="zh-CN" dirty="0"/>
          </a:p>
          <a:p>
            <a:pPr algn="ctr"/>
            <a:r>
              <a:rPr lang="en-US" altLang="zh-CN" dirty="0"/>
              <a:t>1024 channels</a:t>
            </a:r>
          </a:p>
          <a:p>
            <a:pPr algn="ctr"/>
            <a:r>
              <a:rPr lang="en-US" altLang="zh-CN" dirty="0"/>
              <a:t>655.36 MB/s</a:t>
            </a:r>
          </a:p>
          <a:p>
            <a:pPr algn="ctr"/>
            <a:r>
              <a:rPr lang="en-US" altLang="zh-CN" dirty="0"/>
              <a:t>Disk</a:t>
            </a:r>
            <a:endParaRPr lang="zh-CN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F9FD2-66D6-0358-125F-36AD6B1BE312}"/>
              </a:ext>
            </a:extLst>
          </p:cNvPr>
          <p:cNvSpPr txBox="1"/>
          <p:nvPr/>
        </p:nvSpPr>
        <p:spPr>
          <a:xfrm>
            <a:off x="4808656" y="4363247"/>
            <a:ext cx="2863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Survey data (.fil)</a:t>
            </a:r>
            <a:endParaRPr lang="zh-CN" altLang="en-US" dirty="0"/>
          </a:p>
        </p:txBody>
      </p:sp>
      <p:cxnSp>
        <p:nvCxnSpPr>
          <p:cNvPr id="22" name="直接箭头连接符 15">
            <a:extLst>
              <a:ext uri="{FF2B5EF4-FFF2-40B4-BE49-F238E27FC236}">
                <a16:creationId xmlns:a16="http://schemas.microsoft.com/office/drawing/2014/main" id="{E8ACAF1E-0851-D80F-16E6-1C4D98D26077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3551448" y="3169192"/>
            <a:ext cx="1257208" cy="1378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7AC8A8-0586-6559-0DF6-E80EB7EC8E03}"/>
              </a:ext>
            </a:extLst>
          </p:cNvPr>
          <p:cNvSpPr txBox="1"/>
          <p:nvPr/>
        </p:nvSpPr>
        <p:spPr>
          <a:xfrm>
            <a:off x="7943600" y="4086248"/>
            <a:ext cx="176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0.10066 s</a:t>
            </a:r>
          </a:p>
          <a:p>
            <a:pPr algn="ctr"/>
            <a:r>
              <a:rPr lang="en-US" altLang="zh-CN" dirty="0"/>
              <a:t>1024 channels</a:t>
            </a:r>
          </a:p>
          <a:p>
            <a:pPr algn="ctr"/>
            <a:r>
              <a:rPr lang="en-US" altLang="zh-CN" dirty="0"/>
              <a:t>Disk</a:t>
            </a:r>
            <a:endParaRPr lang="zh-CN" alt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BBFF4F-C806-6DA3-3B02-FB9C05B950D5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6240236" y="4732579"/>
            <a:ext cx="0" cy="74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FF4768-289D-D56D-4242-FB70A9359BD6}"/>
              </a:ext>
            </a:extLst>
          </p:cNvPr>
          <p:cNvSpPr txBox="1"/>
          <p:nvPr/>
        </p:nvSpPr>
        <p:spPr>
          <a:xfrm>
            <a:off x="4808656" y="5480566"/>
            <a:ext cx="2863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Survey data (.hdf5)</a:t>
            </a:r>
            <a:endParaRPr lang="zh-CN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679D1C-93A9-9852-A5CD-67FCA96322D1}"/>
              </a:ext>
            </a:extLst>
          </p:cNvPr>
          <p:cNvSpPr txBox="1"/>
          <p:nvPr/>
        </p:nvSpPr>
        <p:spPr>
          <a:xfrm>
            <a:off x="7929435" y="5203567"/>
            <a:ext cx="176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10.066 s</a:t>
            </a:r>
          </a:p>
          <a:p>
            <a:pPr algn="ctr"/>
            <a:r>
              <a:rPr lang="en-US" altLang="zh-CN" dirty="0"/>
              <a:t>1024 channels</a:t>
            </a:r>
          </a:p>
          <a:p>
            <a:pPr algn="ctr"/>
            <a:r>
              <a:rPr lang="en-US" altLang="zh-CN" dirty="0"/>
              <a:t>Disk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43229-6E70-84C5-E8E2-0DE4E58BB2E4}"/>
              </a:ext>
            </a:extLst>
          </p:cNvPr>
          <p:cNvSpPr txBox="1"/>
          <p:nvPr/>
        </p:nvSpPr>
        <p:spPr>
          <a:xfrm>
            <a:off x="646714" y="2979018"/>
            <a:ext cx="1410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Beamformer</a:t>
            </a:r>
            <a:endParaRPr lang="zh-CN" alt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465C87-C4BF-C60B-40C3-51591D022A4E}"/>
              </a:ext>
            </a:extLst>
          </p:cNvPr>
          <p:cNvCxnSpPr>
            <a:stCxn id="10" idx="3"/>
            <a:endCxn id="4" idx="1"/>
          </p:cNvCxnSpPr>
          <p:nvPr/>
        </p:nvCxnSpPr>
        <p:spPr>
          <a:xfrm>
            <a:off x="2057678" y="3163684"/>
            <a:ext cx="430658" cy="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8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762CC6-9445-97D4-1EF4-C339D40E2844}"/>
              </a:ext>
            </a:extLst>
          </p:cNvPr>
          <p:cNvSpPr/>
          <p:nvPr/>
        </p:nvSpPr>
        <p:spPr>
          <a:xfrm>
            <a:off x="2782824" y="3429000"/>
            <a:ext cx="667512" cy="69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CE4AF9-1D11-CBCE-36F0-E5E75883FD34}"/>
              </a:ext>
            </a:extLst>
          </p:cNvPr>
          <p:cNvSpPr/>
          <p:nvPr/>
        </p:nvSpPr>
        <p:spPr>
          <a:xfrm>
            <a:off x="4123944" y="3429000"/>
            <a:ext cx="667512" cy="69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BC8646-6A29-23E3-9C37-D13E9418D5F2}"/>
              </a:ext>
            </a:extLst>
          </p:cNvPr>
          <p:cNvSpPr/>
          <p:nvPr/>
        </p:nvSpPr>
        <p:spPr>
          <a:xfrm>
            <a:off x="5457444" y="3429000"/>
            <a:ext cx="667512" cy="69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084147-94E9-DBB0-4134-9E7D88A08839}"/>
              </a:ext>
            </a:extLst>
          </p:cNvPr>
          <p:cNvSpPr/>
          <p:nvPr/>
        </p:nvSpPr>
        <p:spPr>
          <a:xfrm>
            <a:off x="8299704" y="3429000"/>
            <a:ext cx="667512" cy="69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CE29E-D6F7-3E71-CA52-07C861703170}"/>
                  </a:ext>
                </a:extLst>
              </p:cNvPr>
              <p:cNvSpPr txBox="1"/>
              <p:nvPr/>
            </p:nvSpPr>
            <p:spPr>
              <a:xfrm>
                <a:off x="6793992" y="3591806"/>
                <a:ext cx="755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⋯⋯⋯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CE29E-D6F7-3E71-CA52-07C861703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992" y="3591806"/>
                <a:ext cx="755904" cy="369332"/>
              </a:xfrm>
              <a:prstGeom prst="rect">
                <a:avLst/>
              </a:prstGeom>
              <a:blipFill>
                <a:blip r:embed="rId2"/>
                <a:stretch>
                  <a:fillRect r="-5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0616E9D-6DB1-E24A-338A-730B6A4EA35D}"/>
              </a:ext>
            </a:extLst>
          </p:cNvPr>
          <p:cNvSpPr txBox="1"/>
          <p:nvPr/>
        </p:nvSpPr>
        <p:spPr>
          <a:xfrm>
            <a:off x="2587428" y="2395728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 0</a:t>
            </a:r>
          </a:p>
          <a:p>
            <a:r>
              <a:rPr lang="en-US" altLang="zh-CN" dirty="0"/>
              <a:t>Az 0°</a:t>
            </a:r>
          </a:p>
          <a:p>
            <a:r>
              <a:rPr lang="en-US" altLang="zh-CN" dirty="0"/>
              <a:t>Alt 44.15°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A3704-29F7-8466-4842-FFB15F83BCC2}"/>
              </a:ext>
            </a:extLst>
          </p:cNvPr>
          <p:cNvSpPr txBox="1"/>
          <p:nvPr/>
        </p:nvSpPr>
        <p:spPr>
          <a:xfrm>
            <a:off x="3928548" y="2395728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 1</a:t>
            </a:r>
          </a:p>
          <a:p>
            <a:r>
              <a:rPr lang="en-US" altLang="zh-CN" dirty="0"/>
              <a:t>Az 0°</a:t>
            </a:r>
          </a:p>
          <a:p>
            <a:r>
              <a:rPr lang="en-US" altLang="zh-CN" dirty="0"/>
              <a:t>Alt 45.15°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44ACF-3BF6-A9E0-3030-AC02FA4A2FBA}"/>
              </a:ext>
            </a:extLst>
          </p:cNvPr>
          <p:cNvSpPr txBox="1"/>
          <p:nvPr/>
        </p:nvSpPr>
        <p:spPr>
          <a:xfrm>
            <a:off x="5269668" y="2395728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 2</a:t>
            </a:r>
          </a:p>
          <a:p>
            <a:r>
              <a:rPr lang="en-US" altLang="zh-CN" dirty="0"/>
              <a:t>Az 0°</a:t>
            </a:r>
          </a:p>
          <a:p>
            <a:r>
              <a:rPr lang="en-US" altLang="zh-CN" dirty="0"/>
              <a:t>Alt 46.14°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9E7A4-F811-7B49-0651-A9BB72353006}"/>
              </a:ext>
            </a:extLst>
          </p:cNvPr>
          <p:cNvSpPr txBox="1"/>
          <p:nvPr/>
        </p:nvSpPr>
        <p:spPr>
          <a:xfrm>
            <a:off x="8104308" y="2395728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 95</a:t>
            </a:r>
          </a:p>
          <a:p>
            <a:r>
              <a:rPr lang="en-US" altLang="zh-CN" dirty="0"/>
              <a:t>Az 180°</a:t>
            </a:r>
          </a:p>
          <a:p>
            <a:r>
              <a:rPr lang="en-US" altLang="zh-CN" dirty="0"/>
              <a:t>Alt 40.00°</a:t>
            </a:r>
            <a:endParaRPr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31680-7170-FF8E-59AD-C2E06BD69B1A}"/>
              </a:ext>
            </a:extLst>
          </p:cNvPr>
          <p:cNvSpPr txBox="1"/>
          <p:nvPr/>
        </p:nvSpPr>
        <p:spPr>
          <a:xfrm>
            <a:off x="2680401" y="436168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 90°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194F0-A475-69DA-CE5E-B93B3D29B2E6}"/>
              </a:ext>
            </a:extLst>
          </p:cNvPr>
          <p:cNvSpPr txBox="1"/>
          <p:nvPr/>
        </p:nvSpPr>
        <p:spPr>
          <a:xfrm>
            <a:off x="4021521" y="436168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 89°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AF684-E0A5-859F-AE47-509F8DA658BF}"/>
              </a:ext>
            </a:extLst>
          </p:cNvPr>
          <p:cNvSpPr txBox="1"/>
          <p:nvPr/>
        </p:nvSpPr>
        <p:spPr>
          <a:xfrm>
            <a:off x="5362641" y="436168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 88°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67588-E8DD-3780-2EB2-2D8F0A413959}"/>
              </a:ext>
            </a:extLst>
          </p:cNvPr>
          <p:cNvSpPr txBox="1"/>
          <p:nvPr/>
        </p:nvSpPr>
        <p:spPr>
          <a:xfrm>
            <a:off x="8197281" y="436168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 -5°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10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753C7-ACB8-C067-C4E2-DAA68F7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5"/>
            <a:ext cx="12192000" cy="6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999B9E-3E28-39B8-5012-A31C93D0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29"/>
            <a:ext cx="12192000" cy="66697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550EF5-E544-531B-CBCD-49927E083711}"/>
              </a:ext>
            </a:extLst>
          </p:cNvPr>
          <p:cNvSpPr/>
          <p:nvPr/>
        </p:nvSpPr>
        <p:spPr>
          <a:xfrm>
            <a:off x="7620000" y="1809750"/>
            <a:ext cx="3429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DEC29-524A-DAA2-8E08-038B72F532A0}"/>
              </a:ext>
            </a:extLst>
          </p:cNvPr>
          <p:cNvSpPr txBox="1"/>
          <p:nvPr/>
        </p:nvSpPr>
        <p:spPr>
          <a:xfrm>
            <a:off x="7953375" y="162877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0CBDB-C3FF-D6B3-6754-A0AE3D44D3E0}"/>
              </a:ext>
            </a:extLst>
          </p:cNvPr>
          <p:cNvSpPr/>
          <p:nvPr/>
        </p:nvSpPr>
        <p:spPr>
          <a:xfrm>
            <a:off x="752475" y="4114800"/>
            <a:ext cx="333375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28EB0-062F-74F3-8537-1ECAC7549413}"/>
              </a:ext>
            </a:extLst>
          </p:cNvPr>
          <p:cNvSpPr txBox="1"/>
          <p:nvPr/>
        </p:nvSpPr>
        <p:spPr>
          <a:xfrm>
            <a:off x="1085850" y="394335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CasA</a:t>
            </a:r>
            <a:r>
              <a:rPr lang="en-US" altLang="zh-CN" sz="2400" dirty="0">
                <a:solidFill>
                  <a:srgbClr val="FF0000"/>
                </a:solidFill>
              </a:rPr>
              <a:t>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E04C-F06F-6552-034A-576EE65D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59"/>
            <a:ext cx="12192000" cy="67348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F21886-A778-1EE1-CFE3-A79DED805E7E}"/>
              </a:ext>
            </a:extLst>
          </p:cNvPr>
          <p:cNvSpPr/>
          <p:nvPr/>
        </p:nvSpPr>
        <p:spPr>
          <a:xfrm>
            <a:off x="7613583" y="1241659"/>
            <a:ext cx="375385" cy="356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B199A-D445-C3D4-685B-A42C735653BC}"/>
              </a:ext>
            </a:extLst>
          </p:cNvPr>
          <p:cNvSpPr txBox="1"/>
          <p:nvPr/>
        </p:nvSpPr>
        <p:spPr>
          <a:xfrm>
            <a:off x="7927848" y="9966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M87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1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9D0BFA-8A51-AF8F-9CAC-671EEF58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82"/>
            <a:ext cx="12192000" cy="66014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CF6345-C2A8-1829-07A7-1CB099EF4155}"/>
              </a:ext>
            </a:extLst>
          </p:cNvPr>
          <p:cNvSpPr/>
          <p:nvPr/>
        </p:nvSpPr>
        <p:spPr>
          <a:xfrm>
            <a:off x="8124825" y="2828925"/>
            <a:ext cx="2543175" cy="97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26E20-275C-E5EE-1E66-F991EF5E85BB}"/>
              </a:ext>
            </a:extLst>
          </p:cNvPr>
          <p:cNvSpPr txBox="1"/>
          <p:nvPr/>
        </p:nvSpPr>
        <p:spPr>
          <a:xfrm>
            <a:off x="9058275" y="2228850"/>
            <a:ext cx="10262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CygA</a:t>
            </a:r>
            <a:r>
              <a:rPr lang="en-US" altLang="zh-CN" sz="2400" dirty="0">
                <a:solidFill>
                  <a:srgbClr val="FF0000"/>
                </a:solidFill>
              </a:rPr>
              <a:t>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0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2DDA1-3AD7-56F3-46DF-BEB1A51E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93" y="35753"/>
            <a:ext cx="798421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F0B946-F947-EB7E-CF3B-AADA176A04D8}"/>
              </a:ext>
            </a:extLst>
          </p:cNvPr>
          <p:cNvSpPr/>
          <p:nvPr/>
        </p:nvSpPr>
        <p:spPr>
          <a:xfrm>
            <a:off x="3089709" y="4147526"/>
            <a:ext cx="211756" cy="202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D2103-3DEB-BE95-18D8-3AF9EE970209}"/>
              </a:ext>
            </a:extLst>
          </p:cNvPr>
          <p:cNvSpPr txBox="1"/>
          <p:nvPr/>
        </p:nvSpPr>
        <p:spPr>
          <a:xfrm>
            <a:off x="2541310" y="3962860"/>
            <a:ext cx="93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M87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35474-BBD6-9513-5FA3-53EF1D6455E5}"/>
              </a:ext>
            </a:extLst>
          </p:cNvPr>
          <p:cNvSpPr/>
          <p:nvPr/>
        </p:nvSpPr>
        <p:spPr>
          <a:xfrm>
            <a:off x="5221224" y="1197864"/>
            <a:ext cx="192024" cy="192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5E0F3-49D7-FC8F-500C-14068FBFF91A}"/>
              </a:ext>
            </a:extLst>
          </p:cNvPr>
          <p:cNvSpPr txBox="1"/>
          <p:nvPr/>
        </p:nvSpPr>
        <p:spPr>
          <a:xfrm>
            <a:off x="5317236" y="92454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DD3CF-AB7F-0854-634A-6C838C47AF96}"/>
              </a:ext>
            </a:extLst>
          </p:cNvPr>
          <p:cNvSpPr/>
          <p:nvPr/>
        </p:nvSpPr>
        <p:spPr>
          <a:xfrm>
            <a:off x="6419088" y="3310128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0B07B-E20E-5022-4B60-A685945A11A9}"/>
              </a:ext>
            </a:extLst>
          </p:cNvPr>
          <p:cNvSpPr txBox="1"/>
          <p:nvPr/>
        </p:nvSpPr>
        <p:spPr>
          <a:xfrm>
            <a:off x="6451971" y="29407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CasA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432A0B-4983-71B6-082F-C2FDDFE338D0}"/>
              </a:ext>
            </a:extLst>
          </p:cNvPr>
          <p:cNvSpPr/>
          <p:nvPr/>
        </p:nvSpPr>
        <p:spPr>
          <a:xfrm>
            <a:off x="6352384" y="4147526"/>
            <a:ext cx="684803" cy="716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63393-4CF7-5731-DD64-6CDB9116DFAB}"/>
              </a:ext>
            </a:extLst>
          </p:cNvPr>
          <p:cNvSpPr txBox="1"/>
          <p:nvPr/>
        </p:nvSpPr>
        <p:spPr>
          <a:xfrm>
            <a:off x="7037187" y="4069080"/>
            <a:ext cx="105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Cygnus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33ED3-5494-C31F-ABDF-42E28DBD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46" y="-89034"/>
            <a:ext cx="7714138" cy="69470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CD60B1-2052-29FA-ECA3-52975B1CC833}"/>
              </a:ext>
            </a:extLst>
          </p:cNvPr>
          <p:cNvSpPr/>
          <p:nvPr/>
        </p:nvSpPr>
        <p:spPr>
          <a:xfrm>
            <a:off x="4754880" y="3243714"/>
            <a:ext cx="336884" cy="356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7DF0F4-A24C-6843-5F8E-7433CAC45D8F}"/>
              </a:ext>
            </a:extLst>
          </p:cNvPr>
          <p:cNvSpPr/>
          <p:nvPr/>
        </p:nvSpPr>
        <p:spPr>
          <a:xfrm>
            <a:off x="4562856" y="1947672"/>
            <a:ext cx="74980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FE1B58-2438-E2E1-8E3C-8DA5D7367A1E}"/>
              </a:ext>
            </a:extLst>
          </p:cNvPr>
          <p:cNvSpPr/>
          <p:nvPr/>
        </p:nvSpPr>
        <p:spPr>
          <a:xfrm>
            <a:off x="8037576" y="2926080"/>
            <a:ext cx="18288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EF3E8E-F9B9-39FA-EAB2-019065AD8DBB}"/>
              </a:ext>
            </a:extLst>
          </p:cNvPr>
          <p:cNvSpPr/>
          <p:nvPr/>
        </p:nvSpPr>
        <p:spPr>
          <a:xfrm>
            <a:off x="5669280" y="5468112"/>
            <a:ext cx="228600" cy="20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A2314-AE83-B39E-C668-24B97446738C}"/>
              </a:ext>
            </a:extLst>
          </p:cNvPr>
          <p:cNvSpPr txBox="1"/>
          <p:nvPr/>
        </p:nvSpPr>
        <p:spPr>
          <a:xfrm>
            <a:off x="5312664" y="1901953"/>
            <a:ext cx="1819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Cygnus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FE8BC-5D75-5404-1542-B42A3D9F9150}"/>
              </a:ext>
            </a:extLst>
          </p:cNvPr>
          <p:cNvSpPr txBox="1"/>
          <p:nvPr/>
        </p:nvSpPr>
        <p:spPr>
          <a:xfrm>
            <a:off x="5091764" y="31638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CasA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A3F33-2CBA-1D16-A3F4-3E714114BDA5}"/>
              </a:ext>
            </a:extLst>
          </p:cNvPr>
          <p:cNvSpPr txBox="1"/>
          <p:nvPr/>
        </p:nvSpPr>
        <p:spPr>
          <a:xfrm>
            <a:off x="8220456" y="286207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M87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377D1-5D98-B710-7B3F-B87F06801178}"/>
              </a:ext>
            </a:extLst>
          </p:cNvPr>
          <p:cNvSpPr txBox="1"/>
          <p:nvPr/>
        </p:nvSpPr>
        <p:spPr>
          <a:xfrm>
            <a:off x="5897880" y="546811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13776</TotalTime>
  <Words>177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于 子杰</dc:creator>
  <cp:lastModifiedBy>于 子杰</cp:lastModifiedBy>
  <cp:revision>9</cp:revision>
  <dcterms:created xsi:type="dcterms:W3CDTF">2023-04-10T00:56:18Z</dcterms:created>
  <dcterms:modified xsi:type="dcterms:W3CDTF">2023-05-02T14:38:22Z</dcterms:modified>
</cp:coreProperties>
</file>