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626" r:id="rId3"/>
    <p:sldId id="627" r:id="rId4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B18"/>
    <a:srgbClr val="004C97"/>
    <a:srgbClr val="63666A"/>
    <a:srgbClr val="4E4E4E"/>
    <a:srgbClr val="A25E20"/>
    <a:srgbClr val="C7C7C7"/>
    <a:srgbClr val="A7A8AA"/>
    <a:srgbClr val="5050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744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68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33671-1C65-49B2-9695-852947D0F27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10/17/22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F7C62-C3AE-490C-AFF9-CED980AEA7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Nino Chelidze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89A0C-0EE0-4123-B89C-63161BEBE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10/17/22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Nino Chelidze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67782"/>
            <a:ext cx="8499231" cy="1052762"/>
          </a:xfrm>
        </p:spPr>
        <p:txBody>
          <a:bodyPr/>
          <a:lstStyle/>
          <a:p>
            <a:r>
              <a:rPr lang="en-US" i="1" dirty="0"/>
              <a:t>Jeff Eldred</a:t>
            </a:r>
          </a:p>
          <a:p>
            <a:r>
              <a:rPr lang="en-US" i="1" dirty="0"/>
              <a:t>Wednesday, May 3rd, 2023</a:t>
            </a:r>
          </a:p>
          <a:p>
            <a:r>
              <a:rPr lang="en-US" i="1" dirty="0" err="1"/>
              <a:t>OneWest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52257"/>
            <a:ext cx="8499232" cy="1315524"/>
          </a:xfrm>
        </p:spPr>
        <p:txBody>
          <a:bodyPr>
            <a:noAutofit/>
          </a:bodyPr>
          <a:lstStyle/>
          <a:p>
            <a:r>
              <a:rPr lang="en-US" dirty="0"/>
              <a:t>9am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43" y="840208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Linac</a:t>
            </a:r>
          </a:p>
          <a:p>
            <a:pPr marL="0" indent="0">
              <a:buNone/>
            </a:pPr>
            <a:r>
              <a:rPr lang="en-US" sz="1800" dirty="0"/>
              <a:t>- Troubleshooting LRF3 Mon/Tues, resolved yesterday.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Booster / BNB</a:t>
            </a:r>
          </a:p>
          <a:p>
            <a:pPr marL="0" indent="0">
              <a:buNone/>
            </a:pPr>
            <a:r>
              <a:rPr lang="en-US" sz="1800" dirty="0"/>
              <a:t>- Booster accommodating BNB request for higher intensity (lower rep rate) running.</a:t>
            </a:r>
          </a:p>
          <a:p>
            <a:pPr marL="0" indent="0">
              <a:buNone/>
            </a:pPr>
            <a:r>
              <a:rPr lang="en-US" sz="1800" dirty="0"/>
              <a:t>- Proton Source studies tentatively scheduled May 31st.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RR LLRF Issue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- Second type of glitch discovered, with MI abort from RR muon events.</a:t>
            </a:r>
          </a:p>
          <a:p>
            <a:pPr marL="0" indent="0">
              <a:buNone/>
            </a:pPr>
            <a:r>
              <a:rPr lang="en-US" sz="1800" dirty="0"/>
              <a:t>- Issue persists, counter-intuitively correlated with MI intensity.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1800" b="1" dirty="0"/>
              <a:t>Water Resistivity</a:t>
            </a:r>
          </a:p>
          <a:p>
            <a:pPr marL="0" indent="0">
              <a:buNone/>
            </a:pPr>
            <a:r>
              <a:rPr lang="en-US" sz="1800" dirty="0"/>
              <a:t>- Resistivity crashed Tues due to low water pressure in CUB/Remnant water system.</a:t>
            </a:r>
          </a:p>
          <a:p>
            <a:pPr marL="0" indent="0">
              <a:buNone/>
            </a:pPr>
            <a:r>
              <a:rPr lang="en-US" sz="1800" dirty="0"/>
              <a:t>- Muon recovered yesterday afternoon, Switchyard later in evening.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Muon Campus</a:t>
            </a:r>
          </a:p>
          <a:p>
            <a:pPr marL="0" indent="0">
              <a:buNone/>
            </a:pPr>
            <a:r>
              <a:rPr lang="en-US" sz="1800" dirty="0"/>
              <a:t>- AP-0 water cage work today.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 for This Week, Next Week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6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59FB16-7F00-4A9F-A8D3-8D983EDA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56393"/>
            <a:ext cx="8862237" cy="5664005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Friday Meeting Rooms</a:t>
            </a:r>
          </a:p>
          <a:p>
            <a:pPr marL="0" indent="0">
              <a:buNone/>
            </a:pPr>
            <a:r>
              <a:rPr lang="en-US" sz="1800" dirty="0"/>
              <a:t>- Nino will cover for me Friday May 5th morning.</a:t>
            </a:r>
          </a:p>
          <a:p>
            <a:pPr marL="0" indent="0">
              <a:buNone/>
            </a:pPr>
            <a:r>
              <a:rPr lang="en-US" sz="1800" dirty="0"/>
              <a:t>- Friday May 5th and May 12th will be in </a:t>
            </a:r>
            <a:r>
              <a:rPr lang="en-US" sz="1800" dirty="0" err="1"/>
              <a:t>OneWest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- Friday May 19th and May 26th will be in Curia II.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June International Booster Studies</a:t>
            </a:r>
          </a:p>
          <a:p>
            <a:pPr marL="0" indent="0">
              <a:buNone/>
            </a:pPr>
            <a:r>
              <a:rPr lang="en-US" sz="1800" dirty="0"/>
              <a:t>-- Scheduled for week of June 26-30th, 3-5 dayshifts.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/>
              <a:t>Shutdown “Beam Off” Date: July 9th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EA33A-49F1-478B-BE7F-A5A43E0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66440-BC58-43F4-B1E2-C49B0340A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Jeff Eldred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E9B4-3070-42DD-BCE8-A1DE2BB36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4825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33803</TotalTime>
  <Words>194</Words>
  <Application>Microsoft Office PowerPoint</Application>
  <PresentationFormat>On-screen Show (4:3)</PresentationFormat>
  <Paragraphs>37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Fermilab_PPT_090815</vt:lpstr>
      <vt:lpstr>PowerPoint Presentation</vt:lpstr>
      <vt:lpstr>Current Plan for This Week, Next Week</vt:lpstr>
      <vt:lpstr>Outlook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Consolato Gattuso x6331 08022N</dc:creator>
  <cp:lastModifiedBy>jseldredphysics@gmail.com</cp:lastModifiedBy>
  <cp:revision>574</cp:revision>
  <cp:lastPrinted>2018-06-08T12:53:17Z</cp:lastPrinted>
  <dcterms:created xsi:type="dcterms:W3CDTF">2016-03-03T19:44:14Z</dcterms:created>
  <dcterms:modified xsi:type="dcterms:W3CDTF">2023-05-03T13:55:40Z</dcterms:modified>
</cp:coreProperties>
</file>