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5/8/2023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5/8/2023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5/8/2023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Spencer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Schiefelbein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8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0969" y="931861"/>
            <a:ext cx="4343400" cy="5498756"/>
          </a:xfrm>
        </p:spPr>
        <p:txBody>
          <a:bodyPr/>
          <a:lstStyle/>
          <a:p>
            <a:r>
              <a:rPr lang="en-US" sz="1400" dirty="0"/>
              <a:t>Friday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 err="1"/>
              <a:t>Mtest</a:t>
            </a:r>
            <a:r>
              <a:rPr lang="en-US" sz="1000" dirty="0"/>
              <a:t> secured and began taking beam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Recovered from P150 vacuum burst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Glitch in Booster RCC West rack PS – moved loads to adjacent racks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g-2 magnet slow dump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900" dirty="0"/>
          </a:p>
          <a:p>
            <a:r>
              <a:rPr lang="en-US" sz="1400" dirty="0"/>
              <a:t>Saturday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Linac QPS305 and QPS417 Regulation troubles over the weekend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Power outage at Fermi Village for maintenance complete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g-2 beam re-established ~2000h</a:t>
            </a:r>
            <a:endParaRPr lang="en-US" sz="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300" dirty="0"/>
          </a:p>
          <a:p>
            <a:r>
              <a:rPr lang="en-US" sz="1400" dirty="0"/>
              <a:t>Sunday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High temps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Neutralization tank drained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Muon M1 BPM issue resolved with help of experts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MS2 LCW system filled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RRLLRF rebooted</a:t>
            </a:r>
          </a:p>
          <a:p>
            <a:endParaRPr lang="en-US" sz="1000" dirty="0"/>
          </a:p>
          <a:p>
            <a:r>
              <a:rPr lang="en-US" sz="1400" dirty="0"/>
              <a:t>Monday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B:MP03 current drop instances from weekend being investigated by EE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Mu2e studies to begin 1000h</a:t>
            </a:r>
          </a:p>
          <a:p>
            <a:endParaRPr lang="en-US" sz="1000" dirty="0"/>
          </a:p>
          <a:p>
            <a:r>
              <a:rPr lang="en-US" sz="1400" dirty="0"/>
              <a:t>Current Conditions: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NuMI: 53E12 POT / 770kW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BNB: 3.61E12 p/</a:t>
            </a:r>
            <a:r>
              <a:rPr lang="en-US" sz="1000" dirty="0" err="1"/>
              <a:t>hr</a:t>
            </a: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/>
              <a:t>Muon 1.01E12 POT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00" dirty="0" err="1"/>
              <a:t>Mtest</a:t>
            </a:r>
            <a:r>
              <a:rPr lang="en-US" sz="1000" dirty="0"/>
              <a:t>: -10GeV LE Pion Mode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5/8/2023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6" name="Picture 5" descr="Chart, line chart&#10;&#10;Description automatically generated">
            <a:extLst>
              <a:ext uri="{FF2B5EF4-FFF2-40B4-BE49-F238E27FC236}">
                <a16:creationId xmlns:a16="http://schemas.microsoft.com/office/drawing/2014/main" id="{989FDE62-BD1D-3315-E8F8-AE264B864A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802"/>
          <a:stretch/>
        </p:blipFill>
        <p:spPr>
          <a:xfrm rot="5400000">
            <a:off x="4328737" y="1590563"/>
            <a:ext cx="5116516" cy="379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1655</TotalTime>
  <Words>129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259</cp:revision>
  <cp:lastPrinted>2019-03-11T13:45:25Z</cp:lastPrinted>
  <dcterms:created xsi:type="dcterms:W3CDTF">2015-11-15T15:32:11Z</dcterms:created>
  <dcterms:modified xsi:type="dcterms:W3CDTF">2023-05-08T13:48:14Z</dcterms:modified>
</cp:coreProperties>
</file>