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626" r:id="rId3"/>
    <p:sldId id="627" r:id="rId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4C97"/>
    <a:srgbClr val="63666A"/>
    <a:srgbClr val="4E4E4E"/>
    <a:srgbClr val="A25E20"/>
    <a:srgbClr val="C7C7C7"/>
    <a:srgbClr val="A7A8AA"/>
    <a:srgbClr val="5050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744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768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33671-1C65-49B2-9695-852947D0F2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10/17/22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F7C62-C3AE-490C-AFF9-CED980AEA7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Nino Chelidze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89A0C-0EE0-4123-B89C-63161BEBE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10/19/22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2"/>
            <a:ext cx="8499231" cy="1052762"/>
          </a:xfrm>
        </p:spPr>
        <p:txBody>
          <a:bodyPr/>
          <a:lstStyle/>
          <a:p>
            <a:r>
              <a:rPr lang="en-US" i="1" dirty="0"/>
              <a:t>Jeff Eldred</a:t>
            </a:r>
          </a:p>
          <a:p>
            <a:r>
              <a:rPr lang="en-US" i="1" dirty="0"/>
              <a:t>Monday, May 8th, 2023</a:t>
            </a:r>
          </a:p>
          <a:p>
            <a:r>
              <a:rPr lang="en-US" i="1" dirty="0"/>
              <a:t>Huddle + virtual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9am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NuMI Power</a:t>
            </a:r>
          </a:p>
          <a:p>
            <a:pPr marL="0" indent="0">
              <a:buNone/>
            </a:pPr>
            <a:r>
              <a:rPr lang="en-US" sz="1800" dirty="0"/>
              <a:t>- Thanks to ops and experts for tuning over weekend.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800" b="1" dirty="0"/>
              <a:t>Linac / Booster</a:t>
            </a:r>
          </a:p>
          <a:p>
            <a:pPr marL="0" indent="0">
              <a:buNone/>
            </a:pPr>
            <a:r>
              <a:rPr lang="en-US" sz="1800" dirty="0"/>
              <a:t>- Fixed: LRF3 driver anode overload 1 hour, QPS305 temperature regulation.</a:t>
            </a:r>
          </a:p>
          <a:p>
            <a:pPr marL="0" indent="0">
              <a:buNone/>
            </a:pPr>
            <a:r>
              <a:rPr lang="en-US" sz="1800" dirty="0"/>
              <a:t>- Fixed: TLM1 &amp; TLM8 trip, traced to Sola line conditioner to West RCC rack.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1800" dirty="0"/>
              <a:t>- Proton Source Studies tentatively scheduled for </a:t>
            </a:r>
            <a:r>
              <a:rPr lang="en-US" sz="1800" dirty="0">
                <a:solidFill>
                  <a:schemeClr val="tx2"/>
                </a:solidFill>
              </a:rPr>
              <a:t>May 31st.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Muon Campus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Muon g-2 magnet slow dump on Friday evening, recovered after ~24 hours.</a:t>
            </a:r>
          </a:p>
          <a:p>
            <a:pPr marL="0" indent="0">
              <a:buNone/>
            </a:pPr>
            <a:r>
              <a:rPr lang="en-US" sz="1800" dirty="0"/>
              <a:t>- Plan for today, fill DR RF LCW system and then DR studies.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Friday Meeting Rooms</a:t>
            </a:r>
          </a:p>
          <a:p>
            <a:pPr marL="0" indent="0">
              <a:buNone/>
            </a:pPr>
            <a:r>
              <a:rPr lang="en-US" sz="1800" dirty="0"/>
              <a:t>- Friday May 12th will be in </a:t>
            </a:r>
            <a:r>
              <a:rPr lang="en-US" sz="1800" dirty="0" err="1"/>
              <a:t>OneWest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 for This Week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56393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Opportunistic Downtimes</a:t>
            </a:r>
          </a:p>
          <a:p>
            <a:pPr marL="0" indent="0">
              <a:buNone/>
            </a:pPr>
            <a:r>
              <a:rPr lang="en-US" sz="1800" dirty="0"/>
              <a:t>- Linac KRF3 fan coil, 2-3 hours</a:t>
            </a:r>
          </a:p>
          <a:p>
            <a:pPr marL="0" indent="0">
              <a:buNone/>
            </a:pPr>
            <a:r>
              <a:rPr lang="en-US" sz="1800" dirty="0"/>
              <a:t>- EES V118</a:t>
            </a:r>
          </a:p>
          <a:p>
            <a:pPr marL="0" indent="0">
              <a:buNone/>
            </a:pPr>
            <a:r>
              <a:rPr lang="en-US" sz="1800" dirty="0"/>
              <a:t>- EES Horn PS A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800" b="1" dirty="0"/>
              <a:t>Friday Meeting Rooms</a:t>
            </a:r>
          </a:p>
          <a:p>
            <a:pPr marL="0" indent="0">
              <a:buNone/>
            </a:pPr>
            <a:r>
              <a:rPr lang="en-US" sz="1800" dirty="0"/>
              <a:t>- Friday May 12th will be in </a:t>
            </a:r>
            <a:r>
              <a:rPr lang="en-US" sz="1800" dirty="0" err="1"/>
              <a:t>OneWest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- Friday May 19th and May 26th will be in Curia II.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May Proton Source Study Day</a:t>
            </a:r>
          </a:p>
          <a:p>
            <a:pPr marL="0" indent="0">
              <a:buNone/>
            </a:pPr>
            <a:r>
              <a:rPr lang="en-US" sz="1800" dirty="0"/>
              <a:t>-- Tentatively scheduled for May 31st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June International Booster Studies</a:t>
            </a:r>
          </a:p>
          <a:p>
            <a:pPr marL="0" indent="0">
              <a:buNone/>
            </a:pPr>
            <a:r>
              <a:rPr lang="en-US" sz="1800" dirty="0"/>
              <a:t>-- Scheduled for week of June 26-30th, 3-5 dayshifts.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Shutdown “Beam Off” Date: July 9th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4825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34067</TotalTime>
  <Words>207</Words>
  <Application>Microsoft Office PowerPoint</Application>
  <PresentationFormat>On-screen Show (4:3)</PresentationFormat>
  <Paragraphs>42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Current Plan for This Week</vt:lpstr>
      <vt:lpstr>Outlook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jseldredphysics@gmail.com</cp:lastModifiedBy>
  <cp:revision>615</cp:revision>
  <cp:lastPrinted>2018-06-08T12:53:17Z</cp:lastPrinted>
  <dcterms:created xsi:type="dcterms:W3CDTF">2016-03-03T19:44:14Z</dcterms:created>
  <dcterms:modified xsi:type="dcterms:W3CDTF">2023-05-08T15:14:59Z</dcterms:modified>
</cp:coreProperties>
</file>