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5"/>
  </p:sldMasterIdLst>
  <p:notesMasterIdLst>
    <p:notesMasterId r:id="rId21"/>
  </p:notesMasterIdLst>
  <p:handoutMasterIdLst>
    <p:handoutMasterId r:id="rId22"/>
  </p:handoutMasterIdLst>
  <p:sldIdLst>
    <p:sldId id="2470" r:id="rId6"/>
    <p:sldId id="2710" r:id="rId7"/>
    <p:sldId id="2711" r:id="rId8"/>
    <p:sldId id="2712" r:id="rId9"/>
    <p:sldId id="2689" r:id="rId10"/>
    <p:sldId id="2690" r:id="rId11"/>
    <p:sldId id="2691" r:id="rId12"/>
    <p:sldId id="2709" r:id="rId13"/>
    <p:sldId id="2693" r:id="rId14"/>
    <p:sldId id="2702" r:id="rId15"/>
    <p:sldId id="2706" r:id="rId16"/>
    <p:sldId id="2708" r:id="rId17"/>
    <p:sldId id="2699" r:id="rId18"/>
    <p:sldId id="2700" r:id="rId19"/>
    <p:sldId id="2686" r:id="rId2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710"/>
            <p14:sldId id="2711"/>
            <p14:sldId id="2712"/>
            <p14:sldId id="2689"/>
            <p14:sldId id="2690"/>
            <p14:sldId id="2691"/>
            <p14:sldId id="2709"/>
            <p14:sldId id="2693"/>
            <p14:sldId id="2702"/>
            <p14:sldId id="2706"/>
            <p14:sldId id="2708"/>
            <p14:sldId id="2699"/>
            <p14:sldId id="2700"/>
            <p14:sldId id="2686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C2B"/>
    <a:srgbClr val="EAAA00"/>
    <a:srgbClr val="EA4600"/>
    <a:srgbClr val="CB6015"/>
    <a:srgbClr val="8A2A2B"/>
    <a:srgbClr val="0085AD"/>
    <a:srgbClr val="4E8A2A"/>
    <a:srgbClr val="004C97"/>
    <a:srgbClr val="0F2D62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8B7DD-E7F4-384E-AEFE-F569FC9437C8}" v="1" dt="2023-08-16T02:16:34.29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6327" autoAdjust="0"/>
  </p:normalViewPr>
  <p:slideViewPr>
    <p:cSldViewPr snapToGrid="0" snapToObjects="1" showGuides="1">
      <p:cViewPr varScale="1">
        <p:scale>
          <a:sx n="119" d="100"/>
          <a:sy n="119" d="100"/>
        </p:scale>
        <p:origin x="1416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Boffo" userId="1227677d-13bd-46c0-bdd5-02e0cbff23a7" providerId="ADAL" clId="{8E390CA6-BE87-0447-93EF-2C61E23D7B49}"/>
    <pc:docChg chg="custSel modSld modMainMaster">
      <pc:chgData name="Cristian Boffo" userId="1227677d-13bd-46c0-bdd5-02e0cbff23a7" providerId="ADAL" clId="{8E390CA6-BE87-0447-93EF-2C61E23D7B49}" dt="2023-07-19T14:11:05.248" v="400" actId="20577"/>
      <pc:docMkLst>
        <pc:docMk/>
      </pc:docMkLst>
      <pc:sldChg chg="modSp mod">
        <pc:chgData name="Cristian Boffo" userId="1227677d-13bd-46c0-bdd5-02e0cbff23a7" providerId="ADAL" clId="{8E390CA6-BE87-0447-93EF-2C61E23D7B49}" dt="2023-07-13T01:49:33.321" v="5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8E390CA6-BE87-0447-93EF-2C61E23D7B49}" dt="2023-07-13T01:49:33.321" v="5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8E390CA6-BE87-0447-93EF-2C61E23D7B49}" dt="2023-07-13T02:02:04.054" v="329" actId="20577"/>
        <pc:sldMkLst>
          <pc:docMk/>
          <pc:sldMk cId="3407255897" sldId="2689"/>
        </pc:sldMkLst>
        <pc:spChg chg="mod">
          <ac:chgData name="Cristian Boffo" userId="1227677d-13bd-46c0-bdd5-02e0cbff23a7" providerId="ADAL" clId="{8E390CA6-BE87-0447-93EF-2C61E23D7B49}" dt="2023-07-13T02:02:04.054" v="329" actId="20577"/>
          <ac:spMkLst>
            <pc:docMk/>
            <pc:sldMk cId="3407255897" sldId="2689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8E390CA6-BE87-0447-93EF-2C61E23D7B49}" dt="2023-07-13T02:02:13.384" v="333" actId="20577"/>
        <pc:sldMkLst>
          <pc:docMk/>
          <pc:sldMk cId="606292249" sldId="2690"/>
        </pc:sldMkLst>
        <pc:spChg chg="mod">
          <ac:chgData name="Cristian Boffo" userId="1227677d-13bd-46c0-bdd5-02e0cbff23a7" providerId="ADAL" clId="{8E390CA6-BE87-0447-93EF-2C61E23D7B49}" dt="2023-07-13T02:02:13.384" v="333" actId="20577"/>
          <ac:spMkLst>
            <pc:docMk/>
            <pc:sldMk cId="606292249" sldId="2690"/>
            <ac:spMk id="3" creationId="{537C309A-AC86-FE9A-C9A8-7FE5FEB2C24E}"/>
          </ac:spMkLst>
        </pc:spChg>
      </pc:sldChg>
      <pc:sldChg chg="modSp mod">
        <pc:chgData name="Cristian Boffo" userId="1227677d-13bd-46c0-bdd5-02e0cbff23a7" providerId="ADAL" clId="{8E390CA6-BE87-0447-93EF-2C61E23D7B49}" dt="2023-07-13T02:02:21.642" v="337" actId="20577"/>
        <pc:sldMkLst>
          <pc:docMk/>
          <pc:sldMk cId="1278019839" sldId="2691"/>
        </pc:sldMkLst>
        <pc:spChg chg="mod">
          <ac:chgData name="Cristian Boffo" userId="1227677d-13bd-46c0-bdd5-02e0cbff23a7" providerId="ADAL" clId="{8E390CA6-BE87-0447-93EF-2C61E23D7B49}" dt="2023-07-13T02:02:21.642" v="337" actId="20577"/>
          <ac:spMkLst>
            <pc:docMk/>
            <pc:sldMk cId="1278019839" sldId="2691"/>
            <ac:spMk id="2" creationId="{F2702227-C49B-482E-D987-D520CAC3B7F6}"/>
          </ac:spMkLst>
        </pc:spChg>
      </pc:sldChg>
      <pc:sldChg chg="modSp mod">
        <pc:chgData name="Cristian Boffo" userId="1227677d-13bd-46c0-bdd5-02e0cbff23a7" providerId="ADAL" clId="{8E390CA6-BE87-0447-93EF-2C61E23D7B49}" dt="2023-07-13T02:02:29.661" v="341" actId="20577"/>
        <pc:sldMkLst>
          <pc:docMk/>
          <pc:sldMk cId="3573512600" sldId="2693"/>
        </pc:sldMkLst>
        <pc:spChg chg="mod">
          <ac:chgData name="Cristian Boffo" userId="1227677d-13bd-46c0-bdd5-02e0cbff23a7" providerId="ADAL" clId="{8E390CA6-BE87-0447-93EF-2C61E23D7B49}" dt="2023-07-13T02:02:29.661" v="341" actId="20577"/>
          <ac:spMkLst>
            <pc:docMk/>
            <pc:sldMk cId="3573512600" sldId="2693"/>
            <ac:spMk id="5" creationId="{00000000-0000-0000-0000-000000000000}"/>
          </ac:spMkLst>
        </pc:spChg>
      </pc:sldChg>
      <pc:sldChg chg="modSp mod">
        <pc:chgData name="Cristian Boffo" userId="1227677d-13bd-46c0-bdd5-02e0cbff23a7" providerId="ADAL" clId="{8E390CA6-BE87-0447-93EF-2C61E23D7B49}" dt="2023-07-13T02:02:43.083" v="349" actId="20577"/>
        <pc:sldMkLst>
          <pc:docMk/>
          <pc:sldMk cId="3461732218" sldId="2696"/>
        </pc:sldMkLst>
        <pc:spChg chg="mod">
          <ac:chgData name="Cristian Boffo" userId="1227677d-13bd-46c0-bdd5-02e0cbff23a7" providerId="ADAL" clId="{8E390CA6-BE87-0447-93EF-2C61E23D7B49}" dt="2023-07-13T02:02:43.083" v="349" actId="20577"/>
          <ac:spMkLst>
            <pc:docMk/>
            <pc:sldMk cId="3461732218" sldId="2696"/>
            <ac:spMk id="3" creationId="{8FB18D02-0806-FACB-FF63-C7E753955CD2}"/>
          </ac:spMkLst>
        </pc:spChg>
      </pc:sldChg>
      <pc:sldChg chg="modSp mod">
        <pc:chgData name="Cristian Boffo" userId="1227677d-13bd-46c0-bdd5-02e0cbff23a7" providerId="ADAL" clId="{8E390CA6-BE87-0447-93EF-2C61E23D7B49}" dt="2023-07-13T02:02:47.977" v="353" actId="20577"/>
        <pc:sldMkLst>
          <pc:docMk/>
          <pc:sldMk cId="818813400" sldId="2698"/>
        </pc:sldMkLst>
        <pc:spChg chg="mod">
          <ac:chgData name="Cristian Boffo" userId="1227677d-13bd-46c0-bdd5-02e0cbff23a7" providerId="ADAL" clId="{8E390CA6-BE87-0447-93EF-2C61E23D7B49}" dt="2023-07-13T02:02:47.977" v="353" actId="20577"/>
          <ac:spMkLst>
            <pc:docMk/>
            <pc:sldMk cId="818813400" sldId="2698"/>
            <ac:spMk id="3" creationId="{C850EC2E-7346-6DFD-0A74-B34CD73780D4}"/>
          </ac:spMkLst>
        </pc:spChg>
      </pc:sldChg>
      <pc:sldChg chg="modSp mod">
        <pc:chgData name="Cristian Boffo" userId="1227677d-13bd-46c0-bdd5-02e0cbff23a7" providerId="ADAL" clId="{8E390CA6-BE87-0447-93EF-2C61E23D7B49}" dt="2023-07-13T02:02:53.648" v="357" actId="20577"/>
        <pc:sldMkLst>
          <pc:docMk/>
          <pc:sldMk cId="3858422653" sldId="2699"/>
        </pc:sldMkLst>
        <pc:spChg chg="mod">
          <ac:chgData name="Cristian Boffo" userId="1227677d-13bd-46c0-bdd5-02e0cbff23a7" providerId="ADAL" clId="{8E390CA6-BE87-0447-93EF-2C61E23D7B49}" dt="2023-07-13T02:02:53.648" v="357" actId="20577"/>
          <ac:spMkLst>
            <pc:docMk/>
            <pc:sldMk cId="3858422653" sldId="2699"/>
            <ac:spMk id="7" creationId="{473FE647-A29A-CEA3-D4FE-BB48B70F536F}"/>
          </ac:spMkLst>
        </pc:spChg>
      </pc:sldChg>
      <pc:sldChg chg="modSp mod">
        <pc:chgData name="Cristian Boffo" userId="1227677d-13bd-46c0-bdd5-02e0cbff23a7" providerId="ADAL" clId="{8E390CA6-BE87-0447-93EF-2C61E23D7B49}" dt="2023-07-13T02:02:59.941" v="361" actId="20577"/>
        <pc:sldMkLst>
          <pc:docMk/>
          <pc:sldMk cId="28231402" sldId="2700"/>
        </pc:sldMkLst>
        <pc:spChg chg="mod">
          <ac:chgData name="Cristian Boffo" userId="1227677d-13bd-46c0-bdd5-02e0cbff23a7" providerId="ADAL" clId="{8E390CA6-BE87-0447-93EF-2C61E23D7B49}" dt="2023-07-13T02:02:59.941" v="361" actId="20577"/>
          <ac:spMkLst>
            <pc:docMk/>
            <pc:sldMk cId="28231402" sldId="2700"/>
            <ac:spMk id="5" creationId="{F72B8C43-BC6F-0872-066E-BA4276223232}"/>
          </ac:spMkLst>
        </pc:spChg>
      </pc:sldChg>
      <pc:sldChg chg="modSp mod">
        <pc:chgData name="Cristian Boffo" userId="1227677d-13bd-46c0-bdd5-02e0cbff23a7" providerId="ADAL" clId="{8E390CA6-BE87-0447-93EF-2C61E23D7B49}" dt="2023-07-13T02:02:35.253" v="345" actId="20577"/>
        <pc:sldMkLst>
          <pc:docMk/>
          <pc:sldMk cId="918176640" sldId="2702"/>
        </pc:sldMkLst>
        <pc:spChg chg="mod">
          <ac:chgData name="Cristian Boffo" userId="1227677d-13bd-46c0-bdd5-02e0cbff23a7" providerId="ADAL" clId="{8E390CA6-BE87-0447-93EF-2C61E23D7B49}" dt="2023-07-13T02:02:35.253" v="345" actId="20577"/>
          <ac:spMkLst>
            <pc:docMk/>
            <pc:sldMk cId="918176640" sldId="2702"/>
            <ac:spMk id="4" creationId="{EE52F794-7681-A930-BD96-DD31F4123C14}"/>
          </ac:spMkLst>
        </pc:spChg>
      </pc:sldChg>
      <pc:sldChg chg="modSp mod">
        <pc:chgData name="Cristian Boffo" userId="1227677d-13bd-46c0-bdd5-02e0cbff23a7" providerId="ADAL" clId="{8E390CA6-BE87-0447-93EF-2C61E23D7B49}" dt="2023-07-19T14:11:05.248" v="400" actId="20577"/>
        <pc:sldMkLst>
          <pc:docMk/>
          <pc:sldMk cId="0" sldId="2703"/>
        </pc:sldMkLst>
        <pc:spChg chg="mod">
          <ac:chgData name="Cristian Boffo" userId="1227677d-13bd-46c0-bdd5-02e0cbff23a7" providerId="ADAL" clId="{8E390CA6-BE87-0447-93EF-2C61E23D7B49}" dt="2023-07-19T14:11:05.248" v="400" actId="20577"/>
          <ac:spMkLst>
            <pc:docMk/>
            <pc:sldMk cId="0" sldId="2703"/>
            <ac:spMk id="3" creationId="{185883E4-CCF1-86D4-E11F-F164D5CC68A1}"/>
          </ac:spMkLst>
        </pc:spChg>
      </pc:sldChg>
      <pc:sldChg chg="addSp delSp modSp mod">
        <pc:chgData name="Cristian Boffo" userId="1227677d-13bd-46c0-bdd5-02e0cbff23a7" providerId="ADAL" clId="{8E390CA6-BE87-0447-93EF-2C61E23D7B49}" dt="2023-07-13T01:56:52.768" v="238" actId="14100"/>
        <pc:sldMkLst>
          <pc:docMk/>
          <pc:sldMk cId="908298150" sldId="2704"/>
        </pc:sldMkLst>
        <pc:spChg chg="mod">
          <ac:chgData name="Cristian Boffo" userId="1227677d-13bd-46c0-bdd5-02e0cbff23a7" providerId="ADAL" clId="{8E390CA6-BE87-0447-93EF-2C61E23D7B49}" dt="2023-07-13T01:55:39.420" v="230" actId="20577"/>
          <ac:spMkLst>
            <pc:docMk/>
            <pc:sldMk cId="908298150" sldId="2704"/>
            <ac:spMk id="5" creationId="{FE29A03B-6338-F158-F302-9D28B9860BFB}"/>
          </ac:spMkLst>
        </pc:spChg>
        <pc:picChg chg="del">
          <ac:chgData name="Cristian Boffo" userId="1227677d-13bd-46c0-bdd5-02e0cbff23a7" providerId="ADAL" clId="{8E390CA6-BE87-0447-93EF-2C61E23D7B49}" dt="2023-07-13T01:56:06.020" v="231" actId="478"/>
          <ac:picMkLst>
            <pc:docMk/>
            <pc:sldMk cId="908298150" sldId="2704"/>
            <ac:picMk id="2" creationId="{22350BFF-9116-817B-0329-CD6053F807FB}"/>
          </ac:picMkLst>
        </pc:picChg>
        <pc:picChg chg="add mod">
          <ac:chgData name="Cristian Boffo" userId="1227677d-13bd-46c0-bdd5-02e0cbff23a7" providerId="ADAL" clId="{8E390CA6-BE87-0447-93EF-2C61E23D7B49}" dt="2023-07-13T01:52:46.421" v="18" actId="14100"/>
          <ac:picMkLst>
            <pc:docMk/>
            <pc:sldMk cId="908298150" sldId="2704"/>
            <ac:picMk id="3" creationId="{2BF73AF8-6C7D-0079-6B46-1CBE6331F922}"/>
          </ac:picMkLst>
        </pc:picChg>
        <pc:picChg chg="add mod">
          <ac:chgData name="Cristian Boffo" userId="1227677d-13bd-46c0-bdd5-02e0cbff23a7" providerId="ADAL" clId="{8E390CA6-BE87-0447-93EF-2C61E23D7B49}" dt="2023-07-13T01:56:32.793" v="235" actId="167"/>
          <ac:picMkLst>
            <pc:docMk/>
            <pc:sldMk cId="908298150" sldId="2704"/>
            <ac:picMk id="4" creationId="{3BFCB523-021D-7F7C-4E80-1911E012F405}"/>
          </ac:picMkLst>
        </pc:picChg>
        <pc:picChg chg="del">
          <ac:chgData name="Cristian Boffo" userId="1227677d-13bd-46c0-bdd5-02e0cbff23a7" providerId="ADAL" clId="{8E390CA6-BE87-0447-93EF-2C61E23D7B49}" dt="2023-07-13T01:52:27.485" v="15" actId="478"/>
          <ac:picMkLst>
            <pc:docMk/>
            <pc:sldMk cId="908298150" sldId="2704"/>
            <ac:picMk id="8" creationId="{E8F9306A-8D3D-863C-40AD-26A2CAEB8806}"/>
          </ac:picMkLst>
        </pc:picChg>
        <pc:cxnChg chg="mod">
          <ac:chgData name="Cristian Boffo" userId="1227677d-13bd-46c0-bdd5-02e0cbff23a7" providerId="ADAL" clId="{8E390CA6-BE87-0447-93EF-2C61E23D7B49}" dt="2023-07-13T01:56:43.957" v="237" actId="14100"/>
          <ac:cxnSpMkLst>
            <pc:docMk/>
            <pc:sldMk cId="908298150" sldId="2704"/>
            <ac:cxnSpMk id="6" creationId="{CAF616FF-A570-3E00-2423-6363FDC46DB3}"/>
          </ac:cxnSpMkLst>
        </pc:cxnChg>
        <pc:cxnChg chg="mod">
          <ac:chgData name="Cristian Boffo" userId="1227677d-13bd-46c0-bdd5-02e0cbff23a7" providerId="ADAL" clId="{8E390CA6-BE87-0447-93EF-2C61E23D7B49}" dt="2023-07-13T01:56:52.768" v="238" actId="14100"/>
          <ac:cxnSpMkLst>
            <pc:docMk/>
            <pc:sldMk cId="908298150" sldId="2704"/>
            <ac:cxnSpMk id="7" creationId="{C15D0011-34E5-47F9-0AD6-36ABB9809DEF}"/>
          </ac:cxnSpMkLst>
        </pc:cxnChg>
      </pc:sldChg>
      <pc:sldChg chg="addSp delSp modSp mod">
        <pc:chgData name="Cristian Boffo" userId="1227677d-13bd-46c0-bdd5-02e0cbff23a7" providerId="ADAL" clId="{8E390CA6-BE87-0447-93EF-2C61E23D7B49}" dt="2023-07-18T21:30:28.903" v="371" actId="113"/>
        <pc:sldMkLst>
          <pc:docMk/>
          <pc:sldMk cId="1739096109" sldId="2705"/>
        </pc:sldMkLst>
        <pc:spChg chg="mod">
          <ac:chgData name="Cristian Boffo" userId="1227677d-13bd-46c0-bdd5-02e0cbff23a7" providerId="ADAL" clId="{8E390CA6-BE87-0447-93EF-2C61E23D7B49}" dt="2023-07-18T21:30:28.903" v="371" actId="113"/>
          <ac:spMkLst>
            <pc:docMk/>
            <pc:sldMk cId="1739096109" sldId="2705"/>
            <ac:spMk id="2" creationId="{BC6C02F6-24D9-A8DC-11CA-07675920D16D}"/>
          </ac:spMkLst>
        </pc:spChg>
        <pc:picChg chg="add mod">
          <ac:chgData name="Cristian Boffo" userId="1227677d-13bd-46c0-bdd5-02e0cbff23a7" providerId="ADAL" clId="{8E390CA6-BE87-0447-93EF-2C61E23D7B49}" dt="2023-07-13T01:59:42.418" v="241" actId="1076"/>
          <ac:picMkLst>
            <pc:docMk/>
            <pc:sldMk cId="1739096109" sldId="2705"/>
            <ac:picMk id="3" creationId="{F5617122-DF9B-7A26-B741-11EF69C92C9A}"/>
          </ac:picMkLst>
        </pc:picChg>
        <pc:picChg chg="del">
          <ac:chgData name="Cristian Boffo" userId="1227677d-13bd-46c0-bdd5-02e0cbff23a7" providerId="ADAL" clId="{8E390CA6-BE87-0447-93EF-2C61E23D7B49}" dt="2023-07-13T01:59:20.264" v="239" actId="478"/>
          <ac:picMkLst>
            <pc:docMk/>
            <pc:sldMk cId="1739096109" sldId="2705"/>
            <ac:picMk id="4" creationId="{9880E330-467C-54DA-FCEF-78A9D8CBCCD1}"/>
          </ac:picMkLst>
        </pc:picChg>
        <pc:picChg chg="add mod">
          <ac:chgData name="Cristian Boffo" userId="1227677d-13bd-46c0-bdd5-02e0cbff23a7" providerId="ADAL" clId="{8E390CA6-BE87-0447-93EF-2C61E23D7B49}" dt="2023-07-13T02:01:11.755" v="271" actId="1076"/>
          <ac:picMkLst>
            <pc:docMk/>
            <pc:sldMk cId="1739096109" sldId="2705"/>
            <ac:picMk id="5" creationId="{ED0D06CD-7BD9-A099-7CD8-D4F747B9D1CE}"/>
          </ac:picMkLst>
        </pc:picChg>
        <pc:picChg chg="del">
          <ac:chgData name="Cristian Boffo" userId="1227677d-13bd-46c0-bdd5-02e0cbff23a7" providerId="ADAL" clId="{8E390CA6-BE87-0447-93EF-2C61E23D7B49}" dt="2023-07-13T02:00:04.577" v="249" actId="478"/>
          <ac:picMkLst>
            <pc:docMk/>
            <pc:sldMk cId="1739096109" sldId="2705"/>
            <ac:picMk id="6" creationId="{8AF94D4F-B3EB-140F-895E-905A989F8115}"/>
          </ac:picMkLst>
        </pc:picChg>
      </pc:sldChg>
      <pc:sldChg chg="modSp mod">
        <pc:chgData name="Cristian Boffo" userId="1227677d-13bd-46c0-bdd5-02e0cbff23a7" providerId="ADAL" clId="{8E390CA6-BE87-0447-93EF-2C61E23D7B49}" dt="2023-07-18T21:31:51.134" v="396" actId="1035"/>
        <pc:sldMkLst>
          <pc:docMk/>
          <pc:sldMk cId="1752583655" sldId="2707"/>
        </pc:sldMkLst>
        <pc:spChg chg="mod">
          <ac:chgData name="Cristian Boffo" userId="1227677d-13bd-46c0-bdd5-02e0cbff23a7" providerId="ADAL" clId="{8E390CA6-BE87-0447-93EF-2C61E23D7B49}" dt="2023-07-18T21:31:44.483" v="388" actId="1035"/>
          <ac:spMkLst>
            <pc:docMk/>
            <pc:sldMk cId="1752583655" sldId="2707"/>
            <ac:spMk id="2" creationId="{B604E3F0-1BE3-E438-3637-639B335C3987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8" creationId="{1A469F12-0A51-9319-2D87-92BA8E7FB55B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9" creationId="{F5D4E09E-8BCF-294E-C96C-7C6945BC261C}"/>
          </ac:spMkLst>
        </pc:spChg>
        <pc:spChg chg="mod">
          <ac:chgData name="Cristian Boffo" userId="1227677d-13bd-46c0-bdd5-02e0cbff23a7" providerId="ADAL" clId="{8E390CA6-BE87-0447-93EF-2C61E23D7B49}" dt="2023-07-18T21:31:48.146" v="394" actId="1035"/>
          <ac:spMkLst>
            <pc:docMk/>
            <pc:sldMk cId="1752583655" sldId="2707"/>
            <ac:spMk id="10" creationId="{36E60F21-77B7-849F-7EAA-90E4CB8C3C54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1" creationId="{A2700A09-9ADF-1322-50D8-2023E08EB8CE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2" creationId="{A88A0B99-1CC1-091A-EBDB-733955984584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3" creationId="{FA3E0456-B44C-0860-FD7F-1AA86FF752A3}"/>
          </ac:spMkLst>
        </pc:spChg>
        <pc:spChg chg="mod">
          <ac:chgData name="Cristian Boffo" userId="1227677d-13bd-46c0-bdd5-02e0cbff23a7" providerId="ADAL" clId="{8E390CA6-BE87-0447-93EF-2C61E23D7B49}" dt="2023-07-18T21:31:38.985" v="384" actId="1036"/>
          <ac:spMkLst>
            <pc:docMk/>
            <pc:sldMk cId="1752583655" sldId="2707"/>
            <ac:spMk id="14" creationId="{A6149F8C-F717-4A49-99C3-5C7626B2F641}"/>
          </ac:spMkLst>
        </pc:spChg>
        <pc:spChg chg="mod">
          <ac:chgData name="Cristian Boffo" userId="1227677d-13bd-46c0-bdd5-02e0cbff23a7" providerId="ADAL" clId="{8E390CA6-BE87-0447-93EF-2C61E23D7B49}" dt="2023-07-18T21:31:51.134" v="396" actId="1035"/>
          <ac:spMkLst>
            <pc:docMk/>
            <pc:sldMk cId="1752583655" sldId="2707"/>
            <ac:spMk id="15" creationId="{194C27E0-7BDD-8431-C4A6-9C363B9C2414}"/>
          </ac:spMkLst>
        </pc:spChg>
      </pc:sldChg>
      <pc:sldMasterChg chg="modSldLayout">
        <pc:chgData name="Cristian Boffo" userId="1227677d-13bd-46c0-bdd5-02e0cbff23a7" providerId="ADAL" clId="{8E390CA6-BE87-0447-93EF-2C61E23D7B49}" dt="2023-07-13T01:50:21.580" v="14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8E390CA6-BE87-0447-93EF-2C61E23D7B49}" dt="2023-07-13T01:50:21.580" v="14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8E390CA6-BE87-0447-93EF-2C61E23D7B49}" dt="2023-07-13T01:50:21.580" v="14" actId="20577"/>
            <ac:spMkLst>
              <pc:docMk/>
              <pc:sldMasterMk cId="1000730430" sldId="2147484162"/>
              <pc:sldLayoutMk cId="2125879467" sldId="2147484164"/>
              <ac:spMk id="2" creationId="{3E4F00CD-44CB-48BB-BD23-6E74E41248A5}"/>
            </ac:spMkLst>
          </pc:spChg>
          <pc:spChg chg="mod">
            <ac:chgData name="Cristian Boffo" userId="1227677d-13bd-46c0-bdd5-02e0cbff23a7" providerId="ADAL" clId="{8E390CA6-BE87-0447-93EF-2C61E23D7B49}" dt="2023-07-13T01:50:13.536" v="10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  <pc:docChgLst>
    <pc:chgData name="Cristian Boffo" userId="1227677d-13bd-46c0-bdd5-02e0cbff23a7" providerId="ADAL" clId="{8F78B7DD-E7F4-384E-AEFE-F569FC9437C8}"/>
    <pc:docChg chg="custSel addSld delSld modSld modSection">
      <pc:chgData name="Cristian Boffo" userId="1227677d-13bd-46c0-bdd5-02e0cbff23a7" providerId="ADAL" clId="{8F78B7DD-E7F4-384E-AEFE-F569FC9437C8}" dt="2023-08-16T02:33:28.738" v="308" actId="255"/>
      <pc:docMkLst>
        <pc:docMk/>
      </pc:docMkLst>
      <pc:sldChg chg="modSp mod">
        <pc:chgData name="Cristian Boffo" userId="1227677d-13bd-46c0-bdd5-02e0cbff23a7" providerId="ADAL" clId="{8F78B7DD-E7F4-384E-AEFE-F569FC9437C8}" dt="2023-08-16T02:33:20.653" v="307" actId="14100"/>
        <pc:sldMkLst>
          <pc:docMk/>
          <pc:sldMk cId="3407255897" sldId="2689"/>
        </pc:sldMkLst>
        <pc:spChg chg="mod">
          <ac:chgData name="Cristian Boffo" userId="1227677d-13bd-46c0-bdd5-02e0cbff23a7" providerId="ADAL" clId="{8F78B7DD-E7F4-384E-AEFE-F569FC9437C8}" dt="2023-08-16T02:33:20.653" v="307" actId="14100"/>
          <ac:spMkLst>
            <pc:docMk/>
            <pc:sldMk cId="3407255897" sldId="2689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8F78B7DD-E7F4-384E-AEFE-F569FC9437C8}" dt="2023-08-16T02:33:28.738" v="308" actId="255"/>
        <pc:sldMkLst>
          <pc:docMk/>
          <pc:sldMk cId="606292249" sldId="2690"/>
        </pc:sldMkLst>
        <pc:spChg chg="mod">
          <ac:chgData name="Cristian Boffo" userId="1227677d-13bd-46c0-bdd5-02e0cbff23a7" providerId="ADAL" clId="{8F78B7DD-E7F4-384E-AEFE-F569FC9437C8}" dt="2023-08-16T02:33:28.738" v="308" actId="255"/>
          <ac:spMkLst>
            <pc:docMk/>
            <pc:sldMk cId="606292249" sldId="2690"/>
            <ac:spMk id="3" creationId="{537C309A-AC86-FE9A-C9A8-7FE5FEB2C24E}"/>
          </ac:spMkLst>
        </pc:spChg>
      </pc:sldChg>
      <pc:sldChg chg="modSp mod">
        <pc:chgData name="Cristian Boffo" userId="1227677d-13bd-46c0-bdd5-02e0cbff23a7" providerId="ADAL" clId="{8F78B7DD-E7F4-384E-AEFE-F569FC9437C8}" dt="2023-08-16T02:17:10.546" v="16" actId="1036"/>
        <pc:sldMkLst>
          <pc:docMk/>
          <pc:sldMk cId="1278019839" sldId="2691"/>
        </pc:sldMkLst>
        <pc:spChg chg="mod">
          <ac:chgData name="Cristian Boffo" userId="1227677d-13bd-46c0-bdd5-02e0cbff23a7" providerId="ADAL" clId="{8F78B7DD-E7F4-384E-AEFE-F569FC9437C8}" dt="2023-08-16T02:17:10.546" v="16" actId="1036"/>
          <ac:spMkLst>
            <pc:docMk/>
            <pc:sldMk cId="1278019839" sldId="2691"/>
            <ac:spMk id="2" creationId="{F2702227-C49B-482E-D987-D520CAC3B7F6}"/>
          </ac:spMkLst>
        </pc:spChg>
      </pc:sldChg>
      <pc:sldChg chg="modSp mod">
        <pc:chgData name="Cristian Boffo" userId="1227677d-13bd-46c0-bdd5-02e0cbff23a7" providerId="ADAL" clId="{8F78B7DD-E7F4-384E-AEFE-F569FC9437C8}" dt="2023-08-16T02:21:13.638" v="145" actId="1076"/>
        <pc:sldMkLst>
          <pc:docMk/>
          <pc:sldMk cId="3858422653" sldId="2699"/>
        </pc:sldMkLst>
        <pc:spChg chg="mod">
          <ac:chgData name="Cristian Boffo" userId="1227677d-13bd-46c0-bdd5-02e0cbff23a7" providerId="ADAL" clId="{8F78B7DD-E7F4-384E-AEFE-F569FC9437C8}" dt="2023-08-16T02:21:13.638" v="145" actId="1076"/>
          <ac:spMkLst>
            <pc:docMk/>
            <pc:sldMk cId="3858422653" sldId="2699"/>
            <ac:spMk id="6" creationId="{46269288-CA5F-727E-8741-9FD472021C21}"/>
          </ac:spMkLst>
        </pc:spChg>
      </pc:sldChg>
      <pc:sldChg chg="modSp mod">
        <pc:chgData name="Cristian Boffo" userId="1227677d-13bd-46c0-bdd5-02e0cbff23a7" providerId="ADAL" clId="{8F78B7DD-E7F4-384E-AEFE-F569FC9437C8}" dt="2023-08-16T02:21:31.811" v="147" actId="1076"/>
        <pc:sldMkLst>
          <pc:docMk/>
          <pc:sldMk cId="28231402" sldId="2700"/>
        </pc:sldMkLst>
        <pc:spChg chg="mod">
          <ac:chgData name="Cristian Boffo" userId="1227677d-13bd-46c0-bdd5-02e0cbff23a7" providerId="ADAL" clId="{8F78B7DD-E7F4-384E-AEFE-F569FC9437C8}" dt="2023-08-16T02:21:31.811" v="147" actId="1076"/>
          <ac:spMkLst>
            <pc:docMk/>
            <pc:sldMk cId="28231402" sldId="2700"/>
            <ac:spMk id="5" creationId="{F72B8C43-BC6F-0872-066E-BA4276223232}"/>
          </ac:spMkLst>
        </pc:spChg>
      </pc:sldChg>
      <pc:sldChg chg="modSp mod">
        <pc:chgData name="Cristian Boffo" userId="1227677d-13bd-46c0-bdd5-02e0cbff23a7" providerId="ADAL" clId="{8F78B7DD-E7F4-384E-AEFE-F569FC9437C8}" dt="2023-08-16T02:20:48.563" v="142" actId="14100"/>
        <pc:sldMkLst>
          <pc:docMk/>
          <pc:sldMk cId="918176640" sldId="2702"/>
        </pc:sldMkLst>
        <pc:spChg chg="mod">
          <ac:chgData name="Cristian Boffo" userId="1227677d-13bd-46c0-bdd5-02e0cbff23a7" providerId="ADAL" clId="{8F78B7DD-E7F4-384E-AEFE-F569FC9437C8}" dt="2023-08-16T02:20:48.563" v="142" actId="14100"/>
          <ac:spMkLst>
            <pc:docMk/>
            <pc:sldMk cId="918176640" sldId="2702"/>
            <ac:spMk id="4" creationId="{EE52F794-7681-A930-BD96-DD31F4123C14}"/>
          </ac:spMkLst>
        </pc:spChg>
      </pc:sldChg>
      <pc:sldChg chg="del">
        <pc:chgData name="Cristian Boffo" userId="1227677d-13bd-46c0-bdd5-02e0cbff23a7" providerId="ADAL" clId="{8F78B7DD-E7F4-384E-AEFE-F569FC9437C8}" dt="2023-08-16T02:16:42.977" v="1" actId="2696"/>
        <pc:sldMkLst>
          <pc:docMk/>
          <pc:sldMk cId="0" sldId="2703"/>
        </pc:sldMkLst>
      </pc:sldChg>
      <pc:sldChg chg="del">
        <pc:chgData name="Cristian Boffo" userId="1227677d-13bd-46c0-bdd5-02e0cbff23a7" providerId="ADAL" clId="{8F78B7DD-E7F4-384E-AEFE-F569FC9437C8}" dt="2023-08-16T02:16:44.460" v="2" actId="2696"/>
        <pc:sldMkLst>
          <pc:docMk/>
          <pc:sldMk cId="908298150" sldId="2704"/>
        </pc:sldMkLst>
      </pc:sldChg>
      <pc:sldChg chg="del">
        <pc:chgData name="Cristian Boffo" userId="1227677d-13bd-46c0-bdd5-02e0cbff23a7" providerId="ADAL" clId="{8F78B7DD-E7F4-384E-AEFE-F569FC9437C8}" dt="2023-08-16T02:16:45.571" v="3" actId="2696"/>
        <pc:sldMkLst>
          <pc:docMk/>
          <pc:sldMk cId="1739096109" sldId="2705"/>
        </pc:sldMkLst>
      </pc:sldChg>
      <pc:sldChg chg="modSp mod">
        <pc:chgData name="Cristian Boffo" userId="1227677d-13bd-46c0-bdd5-02e0cbff23a7" providerId="ADAL" clId="{8F78B7DD-E7F4-384E-AEFE-F569FC9437C8}" dt="2023-08-16T02:20:56.996" v="143" actId="255"/>
        <pc:sldMkLst>
          <pc:docMk/>
          <pc:sldMk cId="3853543138" sldId="2706"/>
        </pc:sldMkLst>
        <pc:spChg chg="mod">
          <ac:chgData name="Cristian Boffo" userId="1227677d-13bd-46c0-bdd5-02e0cbff23a7" providerId="ADAL" clId="{8F78B7DD-E7F4-384E-AEFE-F569FC9437C8}" dt="2023-08-16T02:20:56.996" v="143" actId="255"/>
          <ac:spMkLst>
            <pc:docMk/>
            <pc:sldMk cId="3853543138" sldId="2706"/>
            <ac:spMk id="6" creationId="{8994166D-0257-96DB-05EA-3C2B2E3A7B9E}"/>
          </ac:spMkLst>
        </pc:spChg>
      </pc:sldChg>
      <pc:sldChg chg="modSp mod">
        <pc:chgData name="Cristian Boffo" userId="1227677d-13bd-46c0-bdd5-02e0cbff23a7" providerId="ADAL" clId="{8F78B7DD-E7F4-384E-AEFE-F569FC9437C8}" dt="2023-08-16T02:20:17.414" v="139" actId="1035"/>
        <pc:sldMkLst>
          <pc:docMk/>
          <pc:sldMk cId="3695833950" sldId="2709"/>
        </pc:sldMkLst>
        <pc:picChg chg="mod">
          <ac:chgData name="Cristian Boffo" userId="1227677d-13bd-46c0-bdd5-02e0cbff23a7" providerId="ADAL" clId="{8F78B7DD-E7F4-384E-AEFE-F569FC9437C8}" dt="2023-08-16T02:20:17.414" v="139" actId="1035"/>
          <ac:picMkLst>
            <pc:docMk/>
            <pc:sldMk cId="3695833950" sldId="2709"/>
            <ac:picMk id="16" creationId="{16FA9445-4B37-F4BB-025F-2A3ED25C00C3}"/>
          </ac:picMkLst>
        </pc:picChg>
        <pc:picChg chg="mod">
          <ac:chgData name="Cristian Boffo" userId="1227677d-13bd-46c0-bdd5-02e0cbff23a7" providerId="ADAL" clId="{8F78B7DD-E7F4-384E-AEFE-F569FC9437C8}" dt="2023-08-16T02:20:17.414" v="139" actId="1035"/>
          <ac:picMkLst>
            <pc:docMk/>
            <pc:sldMk cId="3695833950" sldId="2709"/>
            <ac:picMk id="18" creationId="{95BCA8C4-A528-FE36-3E8A-2D9C2372AFA2}"/>
          </ac:picMkLst>
        </pc:picChg>
      </pc:sldChg>
      <pc:sldChg chg="modSp add mod">
        <pc:chgData name="Cristian Boffo" userId="1227677d-13bd-46c0-bdd5-02e0cbff23a7" providerId="ADAL" clId="{8F78B7DD-E7F4-384E-AEFE-F569FC9437C8}" dt="2023-08-16T02:31:48.482" v="245" actId="313"/>
        <pc:sldMkLst>
          <pc:docMk/>
          <pc:sldMk cId="0" sldId="2710"/>
        </pc:sldMkLst>
        <pc:spChg chg="mod">
          <ac:chgData name="Cristian Boffo" userId="1227677d-13bd-46c0-bdd5-02e0cbff23a7" providerId="ADAL" clId="{8F78B7DD-E7F4-384E-AEFE-F569FC9437C8}" dt="2023-08-16T02:31:48.482" v="245" actId="313"/>
          <ac:spMkLst>
            <pc:docMk/>
            <pc:sldMk cId="0" sldId="2710"/>
            <ac:spMk id="3" creationId="{185883E4-CCF1-86D4-E11F-F164D5CC68A1}"/>
          </ac:spMkLst>
        </pc:spChg>
      </pc:sldChg>
      <pc:sldChg chg="add">
        <pc:chgData name="Cristian Boffo" userId="1227677d-13bd-46c0-bdd5-02e0cbff23a7" providerId="ADAL" clId="{8F78B7DD-E7F4-384E-AEFE-F569FC9437C8}" dt="2023-08-16T02:16:34.277" v="0"/>
        <pc:sldMkLst>
          <pc:docMk/>
          <pc:sldMk cId="1479729394" sldId="2711"/>
        </pc:sldMkLst>
      </pc:sldChg>
      <pc:sldChg chg="modSp add mod">
        <pc:chgData name="Cristian Boffo" userId="1227677d-13bd-46c0-bdd5-02e0cbff23a7" providerId="ADAL" clId="{8F78B7DD-E7F4-384E-AEFE-F569FC9437C8}" dt="2023-08-16T02:33:04.135" v="305" actId="20577"/>
        <pc:sldMkLst>
          <pc:docMk/>
          <pc:sldMk cId="2043346539" sldId="2712"/>
        </pc:sldMkLst>
        <pc:spChg chg="mod">
          <ac:chgData name="Cristian Boffo" userId="1227677d-13bd-46c0-bdd5-02e0cbff23a7" providerId="ADAL" clId="{8F78B7DD-E7F4-384E-AEFE-F569FC9437C8}" dt="2023-08-16T02:33:04.135" v="305" actId="20577"/>
          <ac:spMkLst>
            <pc:docMk/>
            <pc:sldMk cId="2043346539" sldId="2712"/>
            <ac:spMk id="2" creationId="{BC6C02F6-24D9-A8DC-11CA-07675920D16D}"/>
          </ac:spMkLst>
        </pc:spChg>
      </pc:sldChg>
    </pc:docChg>
  </pc:docChgLst>
  <pc:docChgLst>
    <pc:chgData name="Cristian Boffo" userId="1227677d-13bd-46c0-bdd5-02e0cbff23a7" providerId="ADAL" clId="{37716B99-4C85-6B43-A206-ABBDA5FBD414}"/>
    <pc:docChg chg="custSel addSld delSld modSld modMainMaster modSection">
      <pc:chgData name="Cristian Boffo" userId="1227677d-13bd-46c0-bdd5-02e0cbff23a7" providerId="ADAL" clId="{37716B99-4C85-6B43-A206-ABBDA5FBD414}" dt="2023-08-08T15:19:05.671" v="176" actId="1036"/>
      <pc:docMkLst>
        <pc:docMk/>
      </pc:docMkLst>
      <pc:sldChg chg="modSp mod">
        <pc:chgData name="Cristian Boffo" userId="1227677d-13bd-46c0-bdd5-02e0cbff23a7" providerId="ADAL" clId="{37716B99-4C85-6B43-A206-ABBDA5FBD414}" dt="2023-08-02T14:06:07.493" v="14" actId="20577"/>
        <pc:sldMkLst>
          <pc:docMk/>
          <pc:sldMk cId="1139286859" sldId="2470"/>
        </pc:sldMkLst>
        <pc:spChg chg="mod">
          <ac:chgData name="Cristian Boffo" userId="1227677d-13bd-46c0-bdd5-02e0cbff23a7" providerId="ADAL" clId="{37716B99-4C85-6B43-A206-ABBDA5FBD414}" dt="2023-08-02T14:06:07.493" v="14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Cristian Boffo" userId="1227677d-13bd-46c0-bdd5-02e0cbff23a7" providerId="ADAL" clId="{37716B99-4C85-6B43-A206-ABBDA5FBD414}" dt="2023-08-07T20:22:18.720" v="144" actId="207"/>
        <pc:sldMkLst>
          <pc:docMk/>
          <pc:sldMk cId="3573512600" sldId="2693"/>
        </pc:sldMkLst>
        <pc:spChg chg="mod">
          <ac:chgData name="Cristian Boffo" userId="1227677d-13bd-46c0-bdd5-02e0cbff23a7" providerId="ADAL" clId="{37716B99-4C85-6B43-A206-ABBDA5FBD414}" dt="2023-08-07T20:22:18.720" v="144" actId="207"/>
          <ac:spMkLst>
            <pc:docMk/>
            <pc:sldMk cId="3573512600" sldId="2693"/>
            <ac:spMk id="10" creationId="{76801F56-8113-5444-4650-980361A46284}"/>
          </ac:spMkLst>
        </pc:spChg>
      </pc:sldChg>
      <pc:sldChg chg="modSp mod">
        <pc:chgData name="Cristian Boffo" userId="1227677d-13bd-46c0-bdd5-02e0cbff23a7" providerId="ADAL" clId="{37716B99-4C85-6B43-A206-ABBDA5FBD414}" dt="2023-08-07T20:24:58.226" v="149" actId="207"/>
        <pc:sldMkLst>
          <pc:docMk/>
          <pc:sldMk cId="3858422653" sldId="2699"/>
        </pc:sldMkLst>
        <pc:spChg chg="mod">
          <ac:chgData name="Cristian Boffo" userId="1227677d-13bd-46c0-bdd5-02e0cbff23a7" providerId="ADAL" clId="{37716B99-4C85-6B43-A206-ABBDA5FBD414}" dt="2023-08-07T20:24:58.226" v="149" actId="207"/>
          <ac:spMkLst>
            <pc:docMk/>
            <pc:sldMk cId="3858422653" sldId="2699"/>
            <ac:spMk id="10" creationId="{76801F56-8113-5444-4650-980361A46284}"/>
          </ac:spMkLst>
        </pc:spChg>
      </pc:sldChg>
      <pc:sldChg chg="modSp mod">
        <pc:chgData name="Cristian Boffo" userId="1227677d-13bd-46c0-bdd5-02e0cbff23a7" providerId="ADAL" clId="{37716B99-4C85-6B43-A206-ABBDA5FBD414}" dt="2023-08-07T20:22:34.135" v="145" actId="207"/>
        <pc:sldMkLst>
          <pc:docMk/>
          <pc:sldMk cId="918176640" sldId="2702"/>
        </pc:sldMkLst>
        <pc:spChg chg="mod">
          <ac:chgData name="Cristian Boffo" userId="1227677d-13bd-46c0-bdd5-02e0cbff23a7" providerId="ADAL" clId="{37716B99-4C85-6B43-A206-ABBDA5FBD414}" dt="2023-08-07T20:22:34.135" v="145" actId="207"/>
          <ac:spMkLst>
            <pc:docMk/>
            <pc:sldMk cId="918176640" sldId="2702"/>
            <ac:spMk id="10" creationId="{76801F56-8113-5444-4650-980361A46284}"/>
          </ac:spMkLst>
        </pc:spChg>
      </pc:sldChg>
      <pc:sldChg chg="addSp delSp modSp mod">
        <pc:chgData name="Cristian Boffo" userId="1227677d-13bd-46c0-bdd5-02e0cbff23a7" providerId="ADAL" clId="{37716B99-4C85-6B43-A206-ABBDA5FBD414}" dt="2023-08-02T14:04:01.612" v="6"/>
        <pc:sldMkLst>
          <pc:docMk/>
          <pc:sldMk cId="0" sldId="2703"/>
        </pc:sldMkLst>
        <pc:spChg chg="add del mod">
          <ac:chgData name="Cristian Boffo" userId="1227677d-13bd-46c0-bdd5-02e0cbff23a7" providerId="ADAL" clId="{37716B99-4C85-6B43-A206-ABBDA5FBD414}" dt="2023-08-02T14:04:01.612" v="6"/>
          <ac:spMkLst>
            <pc:docMk/>
            <pc:sldMk cId="0" sldId="2703"/>
            <ac:spMk id="2" creationId="{D0306C4B-542B-ACAD-727C-2A22F0035AB9}"/>
          </ac:spMkLst>
        </pc:spChg>
      </pc:sldChg>
      <pc:sldChg chg="modSp mod">
        <pc:chgData name="Cristian Boffo" userId="1227677d-13bd-46c0-bdd5-02e0cbff23a7" providerId="ADAL" clId="{37716B99-4C85-6B43-A206-ABBDA5FBD414}" dt="2023-08-07T20:23:14.241" v="146" actId="207"/>
        <pc:sldMkLst>
          <pc:docMk/>
          <pc:sldMk cId="3853543138" sldId="2706"/>
        </pc:sldMkLst>
        <pc:spChg chg="mod">
          <ac:chgData name="Cristian Boffo" userId="1227677d-13bd-46c0-bdd5-02e0cbff23a7" providerId="ADAL" clId="{37716B99-4C85-6B43-A206-ABBDA5FBD414}" dt="2023-08-07T20:23:14.241" v="146" actId="207"/>
          <ac:spMkLst>
            <pc:docMk/>
            <pc:sldMk cId="3853543138" sldId="2706"/>
            <ac:spMk id="3" creationId="{EF3D4C85-6FA4-5F69-A1B3-E1BCA26572E4}"/>
          </ac:spMkLst>
        </pc:spChg>
      </pc:sldChg>
      <pc:sldChg chg="del">
        <pc:chgData name="Cristian Boffo" userId="1227677d-13bd-46c0-bdd5-02e0cbff23a7" providerId="ADAL" clId="{37716B99-4C85-6B43-A206-ABBDA5FBD414}" dt="2023-08-07T20:20:08.295" v="132" actId="2696"/>
        <pc:sldMkLst>
          <pc:docMk/>
          <pc:sldMk cId="1752583655" sldId="2707"/>
        </pc:sldMkLst>
      </pc:sldChg>
      <pc:sldChg chg="modSp mod">
        <pc:chgData name="Cristian Boffo" userId="1227677d-13bd-46c0-bdd5-02e0cbff23a7" providerId="ADAL" clId="{37716B99-4C85-6B43-A206-ABBDA5FBD414}" dt="2023-08-07T20:24:07.224" v="147" actId="207"/>
        <pc:sldMkLst>
          <pc:docMk/>
          <pc:sldMk cId="976735795" sldId="2708"/>
        </pc:sldMkLst>
        <pc:spChg chg="mod">
          <ac:chgData name="Cristian Boffo" userId="1227677d-13bd-46c0-bdd5-02e0cbff23a7" providerId="ADAL" clId="{37716B99-4C85-6B43-A206-ABBDA5FBD414}" dt="2023-08-07T20:24:07.224" v="147" actId="207"/>
          <ac:spMkLst>
            <pc:docMk/>
            <pc:sldMk cId="976735795" sldId="2708"/>
            <ac:spMk id="10" creationId="{76801F56-8113-5444-4650-980361A46284}"/>
          </ac:spMkLst>
        </pc:spChg>
      </pc:sldChg>
      <pc:sldChg chg="addSp delSp modSp add mod">
        <pc:chgData name="Cristian Boffo" userId="1227677d-13bd-46c0-bdd5-02e0cbff23a7" providerId="ADAL" clId="{37716B99-4C85-6B43-A206-ABBDA5FBD414}" dt="2023-08-08T15:19:05.671" v="176" actId="1036"/>
        <pc:sldMkLst>
          <pc:docMk/>
          <pc:sldMk cId="3695833950" sldId="2709"/>
        </pc:sldMkLst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2" creationId="{B604E3F0-1BE3-E438-3637-639B335C3987}"/>
          </ac:spMkLst>
        </pc:spChg>
        <pc:spChg chg="mod">
          <ac:chgData name="Cristian Boffo" userId="1227677d-13bd-46c0-bdd5-02e0cbff23a7" providerId="ADAL" clId="{37716B99-4C85-6B43-A206-ABBDA5FBD414}" dt="2023-08-02T14:06:14.615" v="15" actId="20577"/>
          <ac:spMkLst>
            <pc:docMk/>
            <pc:sldMk cId="3695833950" sldId="2709"/>
            <ac:spMk id="3" creationId="{8F72CC78-BF2C-4B7E-85EF-FA8E26E7BDD9}"/>
          </ac:spMkLst>
        </pc:spChg>
        <pc:spChg chg="del">
          <ac:chgData name="Cristian Boffo" userId="1227677d-13bd-46c0-bdd5-02e0cbff23a7" providerId="ADAL" clId="{37716B99-4C85-6B43-A206-ABBDA5FBD414}" dt="2023-08-02T14:03:39.970" v="1" actId="478"/>
          <ac:spMkLst>
            <pc:docMk/>
            <pc:sldMk cId="3695833950" sldId="2709"/>
            <ac:spMk id="7" creationId="{36C755DC-79FD-4578-B988-7C2D3516407B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8" creationId="{1A469F12-0A51-9319-2D87-92BA8E7FB55B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9" creationId="{F5D4E09E-8BCF-294E-C96C-7C6945BC261C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0" creationId="{36E60F21-77B7-849F-7EAA-90E4CB8C3C54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1" creationId="{A2700A09-9ADF-1322-50D8-2023E08EB8CE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2" creationId="{A88A0B99-1CC1-091A-EBDB-733955984584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3" creationId="{FA3E0456-B44C-0860-FD7F-1AA86FF752A3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4" creationId="{A6149F8C-F717-4A49-99C3-5C7626B2F641}"/>
          </ac:spMkLst>
        </pc:spChg>
        <pc:spChg chg="del">
          <ac:chgData name="Cristian Boffo" userId="1227677d-13bd-46c0-bdd5-02e0cbff23a7" providerId="ADAL" clId="{37716B99-4C85-6B43-A206-ABBDA5FBD414}" dt="2023-08-02T14:03:53.358" v="3" actId="478"/>
          <ac:spMkLst>
            <pc:docMk/>
            <pc:sldMk cId="3695833950" sldId="2709"/>
            <ac:spMk id="15" creationId="{194C27E0-7BDD-8431-C4A6-9C363B9C2414}"/>
          </ac:spMkLst>
        </pc:spChg>
        <pc:spChg chg="add del mod">
          <ac:chgData name="Cristian Boffo" userId="1227677d-13bd-46c0-bdd5-02e0cbff23a7" providerId="ADAL" clId="{37716B99-4C85-6B43-A206-ABBDA5FBD414}" dt="2023-08-08T15:18:59.155" v="150" actId="478"/>
          <ac:spMkLst>
            <pc:docMk/>
            <pc:sldMk cId="3695833950" sldId="2709"/>
            <ac:spMk id="19" creationId="{71603D11-3F91-3F20-3E95-FE708BCCFB2B}"/>
          </ac:spMkLst>
        </pc:spChg>
        <pc:graphicFrameChg chg="del">
          <ac:chgData name="Cristian Boffo" userId="1227677d-13bd-46c0-bdd5-02e0cbff23a7" providerId="ADAL" clId="{37716B99-4C85-6B43-A206-ABBDA5FBD414}" dt="2023-08-02T14:03:43.327" v="2" actId="478"/>
          <ac:graphicFrameMkLst>
            <pc:docMk/>
            <pc:sldMk cId="3695833950" sldId="2709"/>
            <ac:graphicFrameMk id="4" creationId="{00000000-0000-0000-0000-000000000000}"/>
          </ac:graphicFrameMkLst>
        </pc:graphicFrameChg>
        <pc:picChg chg="add del mod">
          <ac:chgData name="Cristian Boffo" userId="1227677d-13bd-46c0-bdd5-02e0cbff23a7" providerId="ADAL" clId="{37716B99-4C85-6B43-A206-ABBDA5FBD414}" dt="2023-08-02T14:09:30.604" v="27" actId="478"/>
          <ac:picMkLst>
            <pc:docMk/>
            <pc:sldMk cId="3695833950" sldId="2709"/>
            <ac:picMk id="5" creationId="{4742B060-DCBF-1182-5A78-81AECF574486}"/>
          </ac:picMkLst>
        </pc:picChg>
        <pc:picChg chg="add mod">
          <ac:chgData name="Cristian Boffo" userId="1227677d-13bd-46c0-bdd5-02e0cbff23a7" providerId="ADAL" clId="{37716B99-4C85-6B43-A206-ABBDA5FBD414}" dt="2023-08-08T15:19:05.671" v="176" actId="1036"/>
          <ac:picMkLst>
            <pc:docMk/>
            <pc:sldMk cId="3695833950" sldId="2709"/>
            <ac:picMk id="16" creationId="{16FA9445-4B37-F4BB-025F-2A3ED25C00C3}"/>
          </ac:picMkLst>
        </pc:picChg>
        <pc:picChg chg="add del mod">
          <ac:chgData name="Cristian Boffo" userId="1227677d-13bd-46c0-bdd5-02e0cbff23a7" providerId="ADAL" clId="{37716B99-4C85-6B43-A206-ABBDA5FBD414}" dt="2023-08-02T14:13:08.501" v="34" actId="478"/>
          <ac:picMkLst>
            <pc:docMk/>
            <pc:sldMk cId="3695833950" sldId="2709"/>
            <ac:picMk id="17" creationId="{FA60217A-95B9-7310-34E2-C3A0B4B494D2}"/>
          </ac:picMkLst>
        </pc:picChg>
        <pc:picChg chg="add mod">
          <ac:chgData name="Cristian Boffo" userId="1227677d-13bd-46c0-bdd5-02e0cbff23a7" providerId="ADAL" clId="{37716B99-4C85-6B43-A206-ABBDA5FBD414}" dt="2023-08-08T15:19:05.671" v="176" actId="1036"/>
          <ac:picMkLst>
            <pc:docMk/>
            <pc:sldMk cId="3695833950" sldId="2709"/>
            <ac:picMk id="18" creationId="{95BCA8C4-A528-FE36-3E8A-2D9C2372AFA2}"/>
          </ac:picMkLst>
        </pc:picChg>
      </pc:sldChg>
      <pc:sldMasterChg chg="modSldLayout">
        <pc:chgData name="Cristian Boffo" userId="1227677d-13bd-46c0-bdd5-02e0cbff23a7" providerId="ADAL" clId="{37716B99-4C85-6B43-A206-ABBDA5FBD414}" dt="2023-08-02T14:06:25.284" v="21" actId="20577"/>
        <pc:sldMasterMkLst>
          <pc:docMk/>
          <pc:sldMasterMk cId="1000730430" sldId="2147484162"/>
        </pc:sldMasterMkLst>
        <pc:sldLayoutChg chg="modSp mod">
          <pc:chgData name="Cristian Boffo" userId="1227677d-13bd-46c0-bdd5-02e0cbff23a7" providerId="ADAL" clId="{37716B99-4C85-6B43-A206-ABBDA5FBD414}" dt="2023-08-02T14:06:25.284" v="21" actId="20577"/>
          <pc:sldLayoutMkLst>
            <pc:docMk/>
            <pc:sldMasterMk cId="1000730430" sldId="2147484162"/>
            <pc:sldLayoutMk cId="2125879467" sldId="2147484164"/>
          </pc:sldLayoutMkLst>
          <pc:spChg chg="mod">
            <ac:chgData name="Cristian Boffo" userId="1227677d-13bd-46c0-bdd5-02e0cbff23a7" providerId="ADAL" clId="{37716B99-4C85-6B43-A206-ABBDA5FBD414}" dt="2023-08-02T14:06:25.284" v="21" actId="20577"/>
            <ac:spMkLst>
              <pc:docMk/>
              <pc:sldMasterMk cId="1000730430" sldId="2147484162"/>
              <pc:sldLayoutMk cId="2125879467" sldId="2147484164"/>
              <ac:spMk id="5" creationId="{5980C502-5F97-9C2F-4F99-87C091C270B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5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683" y="-8883"/>
            <a:ext cx="1149244" cy="888052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7/19/2023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80C502-5F97-9C2F-4F99-87C091C270BC}"/>
              </a:ext>
            </a:extLst>
          </p:cNvPr>
          <p:cNvSpPr txBox="1">
            <a:spLocks/>
          </p:cNvSpPr>
          <p:nvPr userDrawn="1"/>
        </p:nvSpPr>
        <p:spPr>
          <a:xfrm>
            <a:off x="982436" y="6547277"/>
            <a:ext cx="9578884" cy="1942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PIP-II – PMG – August 2023</a:t>
            </a:r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87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212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16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885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314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954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2F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Stanek | P2MAC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2/8/2023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49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64" r:id="rId2"/>
    <p:sldLayoutId id="2147484170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1" r:id="rId9"/>
    <p:sldLayoutId id="2147484172" r:id="rId10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linkedin.com/showcase/pip-ii/" TargetMode="External"/><Relationship Id="rId5" Type="http://schemas.openxmlformats.org/officeDocument/2006/relationships/hyperlink" Target="https://twitter.com/PIP2accelerator" TargetMode="External"/><Relationship Id="rId4" Type="http://schemas.openxmlformats.org/officeDocument/2006/relationships/hyperlink" Target="http://www.pip2.fnal.gov/" TargetMode="Externa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fnal.gov/project/piptech/PIP2lessonslearned/_layouts/15/NintexForms/Modern/DisplayForm.aspx?List=5c237042%2D1ebc%2D4c52%2D8f02%2Df664203103b8&amp;ID=97&amp;Source=https%3A%2F%2Fweb%2Efnal%2Egov%2Fproject%2Fpiptech%2FPIP2lessonslearned%2FSitePages%2FHome%2Easpx&amp;ContentTypeId=0x01003232FE36F0C2FD42909E38B0BFC30907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cid:54512e09-de24-435b-820a-918dc31064cc@namprd09.prod.outlook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PIP-II Team</a:t>
            </a:r>
          </a:p>
          <a:p>
            <a:r>
              <a:rPr lang="en-US" dirty="0"/>
              <a:t>Project Management Group</a:t>
            </a:r>
          </a:p>
          <a:p>
            <a:r>
              <a:rPr lang="en-US" dirty="0"/>
              <a:t>16 August 2023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10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5AD"/>
                </a:solidFill>
              </a:rPr>
              <a:t>Accelerator Systems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878FBE9C-07BF-1A94-F67D-C3F48621A68A}"/>
              </a:ext>
            </a:extLst>
          </p:cNvPr>
          <p:cNvSpPr txBox="1">
            <a:spLocks/>
          </p:cNvSpPr>
          <p:nvPr/>
        </p:nvSpPr>
        <p:spPr>
          <a:xfrm>
            <a:off x="374935" y="975440"/>
            <a:ext cx="6587432" cy="5262074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Helvetica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022325-9E0C-A32A-E056-436128912B76}"/>
              </a:ext>
            </a:extLst>
          </p:cNvPr>
          <p:cNvSpPr txBox="1">
            <a:spLocks/>
          </p:cNvSpPr>
          <p:nvPr/>
        </p:nvSpPr>
        <p:spPr>
          <a:xfrm>
            <a:off x="527335" y="1127840"/>
            <a:ext cx="9072214" cy="5262074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0"/>
              </a:spcBef>
            </a:pPr>
            <a:endParaRPr lang="en-US" dirty="0">
              <a:cs typeface="Helvetica"/>
            </a:endParaRPr>
          </a:p>
          <a:p>
            <a:pPr marL="285750">
              <a:spcBef>
                <a:spcPct val="0"/>
              </a:spcBef>
            </a:pPr>
            <a:endParaRPr lang="en-US" dirty="0">
              <a:cs typeface="Helvetica"/>
            </a:endParaRPr>
          </a:p>
          <a:p>
            <a:endParaRPr lang="en-US" sz="2200" dirty="0">
              <a:cs typeface="Helvetica"/>
            </a:endParaRPr>
          </a:p>
          <a:p>
            <a:pPr marL="285750">
              <a:spcBef>
                <a:spcPct val="0"/>
              </a:spcBef>
            </a:pPr>
            <a:endParaRPr lang="en-US" sz="2000" dirty="0">
              <a:cs typeface="Helvetica"/>
            </a:endParaRPr>
          </a:p>
          <a:p>
            <a:pPr marL="457200" lvl="1"/>
            <a:endParaRPr lang="en-US" sz="2000" dirty="0">
              <a:cs typeface="Helvetica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E52F794-7681-A930-BD96-DD31F4123C14}"/>
              </a:ext>
            </a:extLst>
          </p:cNvPr>
          <p:cNvSpPr txBox="1">
            <a:spLocks/>
          </p:cNvSpPr>
          <p:nvPr/>
        </p:nvSpPr>
        <p:spPr>
          <a:xfrm>
            <a:off x="335831" y="727502"/>
            <a:ext cx="8192024" cy="5402995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cs typeface="Helvetica"/>
              </a:rPr>
              <a:t>HPRF</a:t>
            </a: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/>
              <a:t>20 kW SSA Final Design Review conducted 8-9 August; awaiting closeout</a:t>
            </a:r>
          </a:p>
          <a:p>
            <a:pPr marL="457200" lvl="1" indent="0">
              <a:buClr>
                <a:srgbClr val="0085AD"/>
              </a:buClr>
              <a:buSzPct val="120000"/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cs typeface="Helvetica"/>
              </a:rPr>
              <a:t>LLRF</a:t>
            </a: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cs typeface="Helvetica"/>
              </a:rPr>
              <a:t>LLRF/RFPI from BARC system checkout in progress; executable </a:t>
            </a:r>
            <a:r>
              <a:rPr lang="en-US" sz="1800" b="1" i="1" dirty="0">
                <a:cs typeface="Helvetica"/>
              </a:rPr>
              <a:t>software shared</a:t>
            </a: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cs typeface="Helvetica"/>
              </a:rPr>
              <a:t>PHB650 cavity #6 GDR operation demonstrated; much work remains</a:t>
            </a:r>
          </a:p>
          <a:p>
            <a:pPr marL="457200" lvl="1" indent="0">
              <a:buClr>
                <a:srgbClr val="0085AD"/>
              </a:buClr>
              <a:buSzPct val="120000"/>
              <a:buNone/>
            </a:pPr>
            <a:endParaRPr lang="en-US" sz="1800" dirty="0">
              <a:cs typeface="Helvetica"/>
            </a:endParaRPr>
          </a:p>
          <a:p>
            <a:pPr marL="0" indent="0">
              <a:buNone/>
            </a:pPr>
            <a:r>
              <a:rPr lang="en-US" sz="1800" b="1" dirty="0">
                <a:cs typeface="Helvetica"/>
              </a:rPr>
              <a:t>Magnets/Power supplies</a:t>
            </a:r>
          </a:p>
          <a:p>
            <a:pPr lvl="1"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cs typeface="Helvetica"/>
              </a:rPr>
              <a:t>2nd BARC quadrupole/corrector testing wrapping up</a:t>
            </a:r>
          </a:p>
          <a:p>
            <a:pPr marL="457200" lvl="1" indent="0">
              <a:buClr>
                <a:srgbClr val="0085AD"/>
              </a:buClr>
              <a:buSzPct val="120000"/>
              <a:buNone/>
            </a:pPr>
            <a:endParaRPr lang="en-US" sz="1800" dirty="0"/>
          </a:p>
          <a:p>
            <a:pPr marL="0" indent="0">
              <a:spcBef>
                <a:spcPct val="0"/>
              </a:spcBef>
              <a:buNone/>
            </a:pPr>
            <a:r>
              <a:rPr lang="en-US" sz="1800" b="1" dirty="0">
                <a:cs typeface="Helvetica"/>
              </a:rPr>
              <a:t>Controls</a:t>
            </a:r>
          </a:p>
          <a:p>
            <a:pPr lvl="1">
              <a:spcBef>
                <a:spcPct val="0"/>
              </a:spcBef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cs typeface="Helvetica"/>
              </a:rPr>
              <a:t>Recent Conversation with Argonne APS/U regarding available resources beginning in FY24</a:t>
            </a:r>
          </a:p>
          <a:p>
            <a:pPr marL="457200" lvl="1" indent="0">
              <a:spcBef>
                <a:spcPct val="0"/>
              </a:spcBef>
              <a:buClr>
                <a:srgbClr val="0085AD"/>
              </a:buClr>
              <a:buSzPct val="120000"/>
              <a:buNone/>
            </a:pPr>
            <a:endParaRPr lang="en-US" sz="1800" dirty="0">
              <a:cs typeface="Helvetica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b="1" dirty="0">
                <a:cs typeface="Helvetica"/>
              </a:rPr>
              <a:t>Instrumentation</a:t>
            </a:r>
          </a:p>
          <a:p>
            <a:pPr lvl="1">
              <a:spcBef>
                <a:spcPct val="0"/>
              </a:spcBef>
              <a:buClr>
                <a:srgbClr val="0085A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cs typeface="Helvetica"/>
              </a:rPr>
              <a:t>Beam Pickup hardware Final Design Review conducted on 1 August; final report received</a:t>
            </a:r>
          </a:p>
          <a:p>
            <a:pPr marL="457200" lvl="1"/>
            <a:endParaRPr lang="en-US" sz="1800" dirty="0"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935DC-ED8F-8D46-0253-86051860D396}"/>
              </a:ext>
            </a:extLst>
          </p:cNvPr>
          <p:cNvSpPr txBox="1"/>
          <p:nvPr/>
        </p:nvSpPr>
        <p:spPr>
          <a:xfrm>
            <a:off x="9528686" y="2494209"/>
            <a:ext cx="242566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400" dirty="0"/>
              <a:t>BARC LLRF hardware </a:t>
            </a:r>
          </a:p>
          <a:p>
            <a:pPr algn="ctr"/>
            <a:r>
              <a:rPr lang="en-US" sz="1400" dirty="0"/>
              <a:t>powered up at PIP-II test stand</a:t>
            </a:r>
            <a:endParaRPr lang="en-US" sz="1400" dirty="0">
              <a:cs typeface="Calibri"/>
            </a:endParaRP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941" y="3367506"/>
            <a:ext cx="2743200" cy="22030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6673" y="5614086"/>
            <a:ext cx="240040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400" dirty="0"/>
              <a:t>PHB650 </a:t>
            </a:r>
            <a:r>
              <a:rPr lang="en-US" sz="1400" dirty="0">
                <a:cs typeface="Calibri"/>
              </a:rPr>
              <a:t>cavity #6 – GDR mode</a:t>
            </a:r>
            <a:endParaRPr lang="en-US" dirty="0"/>
          </a:p>
        </p:txBody>
      </p:sp>
      <p:pic>
        <p:nvPicPr>
          <p:cNvPr id="7" name="Picture 11" descr="A picture containing text, indoor, cooking, rack&#10;&#10;Description automatically generated">
            <a:extLst>
              <a:ext uri="{FF2B5EF4-FFF2-40B4-BE49-F238E27FC236}">
                <a16:creationId xmlns:a16="http://schemas.microsoft.com/office/drawing/2014/main" id="{E7FF4C74-CB02-4E0F-A897-A7D666706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846" y="324524"/>
            <a:ext cx="2426328" cy="21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7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D4C85-6FA4-5F69-A1B3-E1BCA265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A2A2B"/>
                </a:solidFill>
              </a:rPr>
              <a:t>Installation and Commissioning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80FED-A27F-7884-5F46-C695F1FD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7/19/2023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0A369-6289-7317-2ED8-4B1EACE7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994166D-0257-96DB-05EA-3C2B2E3A7B9E}"/>
              </a:ext>
            </a:extLst>
          </p:cNvPr>
          <p:cNvSpPr txBox="1">
            <a:spLocks/>
          </p:cNvSpPr>
          <p:nvPr/>
        </p:nvSpPr>
        <p:spPr>
          <a:xfrm>
            <a:off x="304797" y="872270"/>
            <a:ext cx="8250624" cy="5481205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Project Management</a:t>
            </a: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cs typeface="Helvetica"/>
              </a:rPr>
              <a:t>New full-time engineer joined the group Aug 7th (former ASPIRE Intern)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Warm Front End</a:t>
            </a:r>
            <a:endParaRPr lang="en-US" sz="1800" b="1" dirty="0"/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Kicker Driver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, MEBT scraper and bunching cavity fabrication continued</a:t>
            </a:r>
            <a:endParaRPr lang="en-US" sz="1800" dirty="0">
              <a:solidFill>
                <a:schemeClr val="accent6">
                  <a:lumMod val="75000"/>
                </a:schemeClr>
              </a:solidFill>
              <a:cs typeface="Helvetica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  <a:latin typeface="Helvetica" pitchFamily="2" charset="0"/>
              </a:rPr>
              <a:t>Building Infrastructure</a:t>
            </a:r>
            <a:endParaRPr lang="en-US" sz="1800" b="1" dirty="0">
              <a:solidFill>
                <a:schemeClr val="accent6"/>
              </a:solidFill>
              <a:latin typeface="Helvetica" pitchFamily="2" charset="0"/>
              <a:cs typeface="Helvetica"/>
            </a:endParaRPr>
          </a:p>
          <a:p>
            <a:pPr marL="706120" lvl="1" indent="-306705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Generating several requisitions - Utility Plant electrical/mechanical installation, relay racks, </a:t>
            </a:r>
            <a:r>
              <a:rPr lang="en-US" sz="1800" dirty="0">
                <a:solidFill>
                  <a:schemeClr val="accent6"/>
                </a:solidFill>
                <a:latin typeface="Helvetica" pitchFamily="2" charset="0"/>
                <a:cs typeface="Helvetica"/>
              </a:rPr>
              <a:t>and</a:t>
            </a:r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 cables</a:t>
            </a:r>
            <a:endParaRPr lang="en-US" sz="1800" dirty="0">
              <a:solidFill>
                <a:schemeClr val="accent6"/>
              </a:solidFill>
              <a:latin typeface="Helvetica" pitchFamily="2" charset="0"/>
              <a:cs typeface="Helvetica"/>
            </a:endParaRPr>
          </a:p>
          <a:p>
            <a:pPr marL="704215"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Some of the cable prices have dropped to pre-COVID levels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6"/>
                </a:solidFill>
                <a:latin typeface="Helvetica" pitchFamily="2" charset="0"/>
              </a:rPr>
              <a:t>Linac</a:t>
            </a:r>
            <a:r>
              <a:rPr lang="en-US" sz="1800" b="1" dirty="0">
                <a:solidFill>
                  <a:schemeClr val="accent6"/>
                </a:solidFill>
                <a:latin typeface="Helvetica" pitchFamily="2" charset="0"/>
              </a:rPr>
              <a:t> Installation</a:t>
            </a:r>
            <a:endParaRPr lang="en-US" sz="1800" b="1" dirty="0">
              <a:solidFill>
                <a:schemeClr val="accent6"/>
              </a:solidFill>
              <a:latin typeface="Helvetica" pitchFamily="2" charset="0"/>
              <a:cs typeface="Helvetica"/>
            </a:endParaRP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Warm Unit prototype assemblies nearly complete</a:t>
            </a:r>
            <a:endParaRPr lang="en-US" sz="1800" dirty="0">
              <a:solidFill>
                <a:schemeClr val="accent6"/>
              </a:solidFill>
              <a:cs typeface="Helvetica"/>
            </a:endParaRP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Cryomodule Tunnel Transport System (CTTS)</a:t>
            </a:r>
            <a:r>
              <a:rPr lang="en-US" sz="1800" dirty="0">
                <a:solidFill>
                  <a:schemeClr val="accent6"/>
                </a:solidFill>
                <a:cs typeface="Helvetica"/>
              </a:rPr>
              <a:t> PO awarded and kickoff meeting held. Preliminary design review planned for late August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</a:rPr>
              <a:t>Commissioning &amp; Accelerator Physics</a:t>
            </a:r>
            <a:endParaRPr lang="en-US" sz="1800" b="1" dirty="0">
              <a:solidFill>
                <a:schemeClr val="accent6"/>
              </a:solidFill>
              <a:latin typeface="Helvetica" pitchFamily="2" charset="0"/>
            </a:endParaRP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Booster simulation studies continue</a:t>
            </a:r>
            <a:endParaRPr lang="en-US" sz="1800" dirty="0">
              <a:solidFill>
                <a:schemeClr val="accent6"/>
              </a:solidFill>
              <a:latin typeface="Helvetica" pitchFamily="2" charset="0"/>
              <a:cs typeface="Helvetica"/>
            </a:endParaRP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Finalizing placement of beam diagnostics in BTL</a:t>
            </a:r>
            <a:endParaRPr lang="en-US" sz="1800" dirty="0">
              <a:solidFill>
                <a:schemeClr val="accent6"/>
              </a:solidFill>
              <a:latin typeface="Helvetica" pitchFamily="2" charset="0"/>
              <a:cs typeface="Helvetica"/>
            </a:endParaRPr>
          </a:p>
          <a:p>
            <a:pPr lvl="1">
              <a:buClr>
                <a:srgbClr val="8A2A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High Level Application plan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394B8-32D2-DBC6-D5AA-DE77DCDEA48A}"/>
              </a:ext>
            </a:extLst>
          </p:cNvPr>
          <p:cNvSpPr txBox="1"/>
          <p:nvPr/>
        </p:nvSpPr>
        <p:spPr>
          <a:xfrm>
            <a:off x="8524918" y="4463550"/>
            <a:ext cx="330978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>
                <a:latin typeface="Calibri"/>
              </a:rPr>
              <a:t>Utility Plant Cable "Store"</a:t>
            </a:r>
            <a:endParaRPr lang="en-US" sz="1400" i="1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488E9D1C-1DDE-43E7-A9F1-E9D1919F8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380" y="1673225"/>
            <a:ext cx="25146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43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12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B6015"/>
                </a:solidFill>
              </a:rPr>
              <a:t>Accelerator Complex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303D943-4D5F-598C-AB63-946B032CA8FA}"/>
              </a:ext>
            </a:extLst>
          </p:cNvPr>
          <p:cNvSpPr txBox="1">
            <a:spLocks/>
          </p:cNvSpPr>
          <p:nvPr/>
        </p:nvSpPr>
        <p:spPr>
          <a:xfrm>
            <a:off x="294580" y="1586231"/>
            <a:ext cx="69749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405" indent="-192405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4E"/>
              </a:solidFill>
              <a:latin typeface="Calibri" charset="0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0740C7-AC10-4953-3DC2-767A57DE142B}"/>
              </a:ext>
            </a:extLst>
          </p:cNvPr>
          <p:cNvSpPr txBox="1"/>
          <p:nvPr/>
        </p:nvSpPr>
        <p:spPr>
          <a:xfrm>
            <a:off x="8893914" y="3023681"/>
            <a:ext cx="2915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ea typeface="Geneva" pitchFamily="121" charset="-128"/>
                <a:cs typeface="+mn-cs"/>
              </a:rPr>
              <a:t> </a:t>
            </a: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Geneva" pitchFamily="121" charset="-128"/>
                <a:cs typeface="+mn-cs"/>
              </a:rPr>
              <a:t>Support tables for the Booster Collimators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039CF7-43E4-52B0-DD82-9C05D1424A97}"/>
              </a:ext>
            </a:extLst>
          </p:cNvPr>
          <p:cNvSpPr txBox="1"/>
          <p:nvPr/>
        </p:nvSpPr>
        <p:spPr>
          <a:xfrm>
            <a:off x="8893914" y="5819130"/>
            <a:ext cx="2915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Geneva" pitchFamily="121" charset="-128"/>
                <a:cs typeface="+mn-cs"/>
              </a:rPr>
              <a:t> MI Upgraded modulator under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C7164-264B-068B-8F38-D322F94ED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857" y="672498"/>
            <a:ext cx="2229435" cy="2351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4FFE65-E95F-7209-124C-74D723BAE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981" y="3502452"/>
            <a:ext cx="1925186" cy="2230321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A545763-CFD4-89C7-7C7C-8BFC3A27450C}"/>
              </a:ext>
            </a:extLst>
          </p:cNvPr>
          <p:cNvSpPr txBox="1">
            <a:spLocks/>
          </p:cNvSpPr>
          <p:nvPr/>
        </p:nvSpPr>
        <p:spPr>
          <a:xfrm>
            <a:off x="283284" y="852239"/>
            <a:ext cx="8828442" cy="56861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7175">
              <a:spcBef>
                <a:spcPct val="0"/>
              </a:spcBef>
              <a:buNone/>
            </a:pPr>
            <a:r>
              <a:rPr lang="en-US" sz="1800" b="1" dirty="0">
                <a:solidFill>
                  <a:srgbClr val="50504E"/>
                </a:solidFill>
                <a:latin typeface="Helvetica" pitchFamily="2" charset="0"/>
              </a:rPr>
              <a:t>Beam Transfer/Absorber Line</a:t>
            </a:r>
          </a:p>
          <a:p>
            <a:pPr marL="450056" lvl="1" indent="-192881" defTabSz="257175">
              <a:spcBef>
                <a:spcPct val="0"/>
              </a:spcBef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Preparing  for the BTL Collimators PRR review.</a:t>
            </a:r>
          </a:p>
          <a:p>
            <a:pPr marL="450056" lvl="1" indent="-192881" defTabSz="257175">
              <a:spcBef>
                <a:spcPct val="0"/>
              </a:spcBef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Working on the 2KW portable absorber drawings and beam windows design.</a:t>
            </a:r>
          </a:p>
          <a:p>
            <a:pPr marL="450056" lvl="1" indent="-192881" defTabSz="257175">
              <a:spcBef>
                <a:spcPct val="0"/>
              </a:spcBef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 Preparing for the  Gamma-T MI quads PDR review at the end of August. Finalizing  the magnet design and optimizing the PS design.</a:t>
            </a:r>
          </a:p>
          <a:p>
            <a:pPr marL="0" indent="0" defTabSz="257175">
              <a:spcBef>
                <a:spcPct val="0"/>
              </a:spcBef>
              <a:buNone/>
            </a:pPr>
            <a:r>
              <a:rPr lang="en-US" sz="1600" b="1" dirty="0">
                <a:solidFill>
                  <a:srgbClr val="50504E"/>
                </a:solidFill>
                <a:latin typeface="Helvetica" pitchFamily="2" charset="0"/>
              </a:rPr>
              <a:t>Booster</a:t>
            </a:r>
          </a:p>
          <a:p>
            <a:pPr marL="450056" lvl="1" indent="-192881" defTabSz="257175">
              <a:spcBef>
                <a:spcPct val="0"/>
              </a:spcBef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Working on finalizing the ORBUMP magnet and the injection girder design. Preparing for the PRR review.</a:t>
            </a:r>
          </a:p>
          <a:p>
            <a:pPr marL="450056" lvl="1" indent="-192881" defTabSz="257175">
              <a:spcBef>
                <a:spcPct val="0"/>
              </a:spcBef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 Ordered most of the Booster collimator parts. Have received ~350K worth of parts and have started assembly.</a:t>
            </a:r>
          </a:p>
          <a:p>
            <a:pPr marL="450056" lvl="1" indent="-192881" defTabSz="257175">
              <a:spcBef>
                <a:spcPct val="0"/>
              </a:spcBef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Booster Gradient magnet testing (15 Hz) in E4R has been delayed because of PS issues. Ordering parts for a PS filter. Ordered the capacitors for the 20 Hz testing (two vendors).</a:t>
            </a:r>
          </a:p>
          <a:p>
            <a:pPr marL="450056" lvl="1" indent="-192881" defTabSz="257175">
              <a:spcBef>
                <a:spcPct val="0"/>
              </a:spcBef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The new Booster DCCT has been commissioned.</a:t>
            </a:r>
          </a:p>
          <a:p>
            <a:pPr marL="0" indent="0" defTabSz="257175">
              <a:spcBef>
                <a:spcPct val="0"/>
              </a:spcBef>
              <a:buNone/>
            </a:pPr>
            <a:r>
              <a:rPr lang="en-US" sz="1800" b="1" dirty="0">
                <a:solidFill>
                  <a:srgbClr val="50504E"/>
                </a:solidFill>
                <a:latin typeface="Helvetica" pitchFamily="2" charset="0"/>
              </a:rPr>
              <a:t>MI/RR/Booster RF</a:t>
            </a:r>
          </a:p>
          <a:p>
            <a:pPr marL="450056" lvl="1" indent="-192881" defTabSz="257175">
              <a:spcBef>
                <a:spcPct val="0"/>
              </a:spcBef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Moving along with upgrading another MI RF station. Second upgraded Modulator is under testing.</a:t>
            </a: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Receiving 200 KW PA parts($900K/$1,100K). Last Aluminum parts expected in August. No power tubes received in July. CPI is ahead of schedule for delivering power tubes (25/40).</a:t>
            </a:r>
            <a:r>
              <a:rPr lang="en-US" sz="1600" dirty="0">
                <a:solidFill>
                  <a:srgbClr val="50504E"/>
                </a:solidFill>
                <a:latin typeface="Helvetica" pitchFamily="2" charset="0"/>
                <a:cs typeface="+mn-cs"/>
              </a:rPr>
              <a:t> </a:t>
            </a: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  <a:cs typeface="+mn-cs"/>
              </a:rPr>
              <a:t>Have received 4 bids for the MI Solid state drivers. Evaluating the proposals.</a:t>
            </a: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  <a:cs typeface="+mn-cs"/>
              </a:rPr>
              <a:t>Making progress addressing the RR/RF PDR review recommendations.</a:t>
            </a:r>
            <a:endParaRPr lang="en-US" sz="1600" dirty="0">
              <a:solidFill>
                <a:srgbClr val="50504E"/>
              </a:solidFill>
              <a:latin typeface="Helvetica" pitchFamily="2" charset="0"/>
            </a:endParaRPr>
          </a:p>
          <a:p>
            <a:pPr marL="450056" lvl="1" indent="-192881" defTabSz="257175">
              <a:spcBef>
                <a:spcPct val="0"/>
              </a:spcBef>
              <a:buClr>
                <a:srgbClr val="CB60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4E"/>
                </a:solidFill>
                <a:latin typeface="Helvetica" pitchFamily="2" charset="0"/>
              </a:rPr>
              <a:t>Continuing with the ordering of parts for Booster cavities. Have 80% of PR complete and have received $150K worth of parts. 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3087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3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13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AA00"/>
                </a:solidFill>
              </a:rPr>
              <a:t>Conventional Facilities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137C01-65FF-10DA-8EBF-0A806B9502BE}"/>
              </a:ext>
            </a:extLst>
          </p:cNvPr>
          <p:cNvSpPr txBox="1">
            <a:spLocks/>
          </p:cNvSpPr>
          <p:nvPr/>
        </p:nvSpPr>
        <p:spPr>
          <a:xfrm>
            <a:off x="415435" y="706755"/>
            <a:ext cx="7397238" cy="47418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indent="0">
              <a:spcAft>
                <a:spcPts val="300"/>
              </a:spcAft>
              <a:buFont typeface="Arial" charset="0"/>
              <a:buNone/>
            </a:pPr>
            <a:endParaRPr lang="en-US" sz="2000" dirty="0">
              <a:solidFill>
                <a:srgbClr val="003087"/>
              </a:solidFill>
              <a:latin typeface="Genev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69288-CA5F-727E-8741-9FD472021C21}"/>
              </a:ext>
            </a:extLst>
          </p:cNvPr>
          <p:cNvSpPr txBox="1"/>
          <p:nvPr/>
        </p:nvSpPr>
        <p:spPr>
          <a:xfrm>
            <a:off x="304800" y="831673"/>
            <a:ext cx="11638060" cy="565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300"/>
              </a:spcAft>
              <a:buFont typeface="Arial" charset="0"/>
              <a:buNone/>
            </a:pPr>
            <a:r>
              <a:rPr lang="en-US" sz="1800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121.06.07.02 - Cryogenic Plant Building</a:t>
            </a: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800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​(99% complete)</a:t>
            </a: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Procurement Administrator</a:t>
            </a: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outfitting of 4160V hut underway</a:t>
            </a: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and Punchlist remain (~65% complete)</a:t>
            </a: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Complete scheduled for October 2023 </a:t>
            </a:r>
          </a:p>
          <a:p>
            <a:pPr>
              <a:spcAft>
                <a:spcPts val="300"/>
              </a:spcAft>
            </a:pP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Font typeface="Arial" charset="0"/>
              <a:buNone/>
            </a:pPr>
            <a:r>
              <a:rPr lang="en-US" sz="1800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121.06.07 – CPB Outfitting Packages</a:t>
            </a: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Isolated Cooling Loop construction underway.  Electrical work starting while awaiting mechanical equipment.</a:t>
            </a: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Power Transformer pad and relocation issued for lab-wide review – comments due in late August.  Next step is to issue for proposal in September 2023.</a:t>
            </a: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KVA long lead time transformer proposals received.  Evaluation underway.  Goal: Issue PO in late August.  145 week lead time.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Font typeface="Arial" charset="0"/>
              <a:buNone/>
            </a:pPr>
            <a:r>
              <a:rPr lang="en-US" sz="1800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121.06.05 – Linac Complex </a:t>
            </a:r>
            <a:r>
              <a:rPr lang="en-US" sz="1800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​(9% complete)</a:t>
            </a: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Incident on May 25, 2023</a:t>
            </a:r>
          </a:p>
          <a:p>
            <a:pPr marL="285750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Plan:</a:t>
            </a:r>
          </a:p>
          <a:p>
            <a:pPr marL="742950" lvl="1" indent="-285750">
              <a:spcAft>
                <a:spcPts val="300"/>
              </a:spcAft>
              <a:buClr>
                <a:srgbClr val="EAAA00"/>
              </a:buClr>
              <a:buFont typeface="Arial"/>
              <a:buChar char="•"/>
            </a:pPr>
            <a:r>
              <a:rPr lang="en-US" sz="18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(planning) developed and submitted for internal and DOE review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endParaRPr lang="en-US" sz="18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422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14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Integration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B8C43-BC6F-0872-066E-BA4276223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14557"/>
            <a:ext cx="10902887" cy="5676495"/>
          </a:xfrm>
        </p:spPr>
        <p:txBody>
          <a:bodyPr lIns="0" tIns="0" rIns="0" bIns="0" anchor="t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Design Reviews</a:t>
            </a:r>
            <a:endParaRPr lang="en-US" sz="1800" i="1" dirty="0">
              <a:solidFill>
                <a:srgbClr val="7F7F7F"/>
              </a:solidFill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SPI improvement re-plan modified review dates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1 reviews completed in July (MPS Systems FDR)</a:t>
            </a:r>
            <a:endParaRPr lang="en-US" sz="1800" b="1" dirty="0">
              <a:cs typeface="Helvetica"/>
            </a:endParaRP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4 reviews planned for August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Closed 12 reviews in July (closeouts incorporate all final committee reports, comments, recommendations, responses and </a:t>
            </a:r>
            <a:r>
              <a:rPr lang="en-US" sz="1800" dirty="0" err="1">
                <a:cs typeface="Helvetica"/>
              </a:rPr>
              <a:t>iTrack</a:t>
            </a:r>
            <a:r>
              <a:rPr lang="en-US" sz="1800" dirty="0">
                <a:cs typeface="Helvetica"/>
              </a:rPr>
              <a:t> entries)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endParaRPr lang="en-US" sz="1800" dirty="0">
              <a:cs typeface="Helvetica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cs typeface="Helvetica"/>
              </a:rPr>
              <a:t>Design Change Requests (DCRs):  No new DCRs approved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Four CF-focused being considered: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cs typeface="Helvetica"/>
              </a:rPr>
              <a:t>Linac</a:t>
            </a:r>
            <a:r>
              <a:rPr lang="en-US" sz="1800" dirty="0">
                <a:cs typeface="Helvetica"/>
              </a:rPr>
              <a:t> tunnel Heat Load and cooling requirements – still waiting on final inputs from key stakeholders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Bulletin 1 (mostly due to removal of </a:t>
            </a:r>
            <a:r>
              <a:rPr lang="en-US" sz="1800" dirty="0" err="1">
                <a:cs typeface="Helvetica"/>
              </a:rPr>
              <a:t>linac</a:t>
            </a:r>
            <a:r>
              <a:rPr lang="en-US" sz="1800" dirty="0">
                <a:cs typeface="Helvetica"/>
              </a:rPr>
              <a:t> gallery and tunnel extension options)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Bulletin 2 (13 individual changes within the </a:t>
            </a:r>
            <a:r>
              <a:rPr lang="en-US" sz="1800" dirty="0" err="1">
                <a:cs typeface="Helvetica"/>
              </a:rPr>
              <a:t>linac</a:t>
            </a:r>
            <a:r>
              <a:rPr lang="en-US" sz="1800" dirty="0">
                <a:cs typeface="Helvetica"/>
              </a:rPr>
              <a:t> complex)</a:t>
            </a:r>
          </a:p>
          <a:p>
            <a:pPr marL="1070610" lvl="2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BTL transition area steel shielding replacement with dirt shielding 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BTL power supply change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Nitrogen supply to the tunnel change</a:t>
            </a:r>
          </a:p>
          <a:p>
            <a:pPr marL="306705" indent="-306705">
              <a:spcBef>
                <a:spcPts val="0"/>
              </a:spcBef>
              <a:spcAft>
                <a:spcPts val="0"/>
              </a:spcAft>
            </a:pPr>
            <a:endParaRPr lang="en-US" sz="1800" dirty="0">
              <a:cs typeface="Helvetica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cs typeface="Helvetica"/>
              </a:rPr>
              <a:t>Device storage and logistics planning underway and aligned with procurement timelines</a:t>
            </a:r>
            <a:endParaRPr lang="en-US" sz="1800" b="1" dirty="0"/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Significant temporary space is required to house the accelerator components prior to final integration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cs typeface="Helvetica"/>
              </a:rPr>
              <a:t>To the extent possible, existing space is preferred to renting offsite or temporary onsite options</a:t>
            </a:r>
          </a:p>
          <a:p>
            <a:pPr marL="306705" indent="-306705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3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 dirty="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658382"/>
            <a:ext cx="4281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 dirty="0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www.pip2.fnal.gov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  <a:hlinkClick r:id="rId5" tooltip="https://twitter.com/PIP2accelerat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@PIP2accelerator</a:t>
            </a:r>
            <a:endParaRPr lang="en-US" sz="20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lang="en-US" sz="1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  <a:hlinkClick r:id="rId6" tooltip="https://www.linkedin.com/showcase/pip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/showcase/pip-ii/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FDC5E4-6DE3-7DB1-384F-2BFDAD3C6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6" y="5776807"/>
            <a:ext cx="274320" cy="27432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56" y="6237539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056" y="531607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2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883E4-CCF1-86D4-E11F-F164D5CC68A1}"/>
              </a:ext>
            </a:extLst>
          </p:cNvPr>
          <p:cNvSpPr txBox="1"/>
          <p:nvPr/>
        </p:nvSpPr>
        <p:spPr>
          <a:xfrm>
            <a:off x="276225" y="905657"/>
            <a:ext cx="1181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accent4"/>
                </a:solidFill>
                <a:effectLst/>
                <a:latin typeface="ArialMT"/>
              </a:rPr>
              <a:t>The project together with ESH is finalizing a phased restart plan and seek FSO concurrence. Work at heigh will not resum</a:t>
            </a:r>
            <a:r>
              <a:rPr lang="en-US" sz="1600" b="1" dirty="0">
                <a:solidFill>
                  <a:schemeClr val="accent4"/>
                </a:solidFill>
                <a:latin typeface="ArialMT"/>
              </a:rPr>
              <a:t>e before potential AIB recommendations have been addressed. The AIB report should be available at the beginning of September.</a:t>
            </a:r>
            <a:endParaRPr lang="en-US" sz="1600" b="1" dirty="0">
              <a:solidFill>
                <a:schemeClr val="accent4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6"/>
              </a:solidFill>
              <a:latin typeface="Helvetica" pitchFamily="2" charset="0"/>
            </a:endParaRPr>
          </a:p>
          <a:p>
            <a:r>
              <a:rPr lang="en-US" sz="1800" b="1" dirty="0">
                <a:solidFill>
                  <a:schemeClr val="accent6"/>
                </a:solidFill>
                <a:latin typeface="Helvetica" pitchFamily="2" charset="0"/>
              </a:rPr>
              <a:t>We continue to work on rebuilding the management team: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Project Director search is in the final stages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Project Scientist position is being posted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Project Engineer position is being prepared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Ongoing internal audit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Successful EVMS Surveillance review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  <a:p>
            <a:r>
              <a:rPr lang="en-US" sz="1800" b="1" dirty="0">
                <a:solidFill>
                  <a:schemeClr val="accent6"/>
                </a:solidFill>
                <a:latin typeface="Helvetica" pitchFamily="2" charset="0"/>
              </a:rPr>
              <a:t>Ongoing actions after IPR: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Schedule recovery plan will continue through August and September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First three BCRs allowed to reach our goal of an SPI of 0.97 (</a:t>
            </a:r>
            <a:r>
              <a:rPr lang="en-US" sz="1600" dirty="0">
                <a:solidFill>
                  <a:schemeClr val="accent3"/>
                </a:solidFill>
                <a:latin typeface="Helvetica" pitchFamily="2" charset="0"/>
              </a:rPr>
              <a:t>+0.05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), additional potential activities are planned in August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A BCR is being prepared to cover the procurement of 6 40kW SSAs for PIP2IT testing of HB650/LB650 cryomodules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Contingency is stable, but efforts toward improvement continue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FY24 resources negotiation jamboree with APS-TD is  completed, later this week will address PPD and most important AD where we have the most critical resource increases (+35 FTEs)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84ACC3-B878-C13D-AF46-37B696D8F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89" y="3142275"/>
            <a:ext cx="4092133" cy="3236428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3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9A03B-6338-F158-F302-9D28B9860BFB}"/>
              </a:ext>
            </a:extLst>
          </p:cNvPr>
          <p:cNvSpPr/>
          <p:nvPr/>
        </p:nvSpPr>
        <p:spPr>
          <a:xfrm>
            <a:off x="4659086" y="3120760"/>
            <a:ext cx="7432943" cy="31187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defTabSz="609570">
              <a:spcBef>
                <a:spcPct val="20000"/>
              </a:spcBef>
            </a:pPr>
            <a:r>
              <a:rPr lang="en-US" sz="1800" b="1" dirty="0">
                <a:solidFill>
                  <a:srgbClr val="505050"/>
                </a:solidFill>
                <a:latin typeface="Helvetica"/>
              </a:rPr>
              <a:t>SPI 0.97 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+0.01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,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 </a:t>
            </a:r>
            <a:r>
              <a:rPr lang="en-US" sz="1800" b="1" dirty="0">
                <a:solidFill>
                  <a:schemeClr val="accent6"/>
                </a:solidFill>
                <a:latin typeface="Helvetica"/>
              </a:rPr>
              <a:t>CPI 0.98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 0.00</a:t>
            </a:r>
          </a:p>
          <a:p>
            <a:pPr algn="just" defTabSz="609570">
              <a:spcBef>
                <a:spcPct val="20000"/>
              </a:spcBef>
            </a:pPr>
            <a:r>
              <a:rPr lang="en-US" sz="1800" b="1" u="sng" dirty="0">
                <a:solidFill>
                  <a:schemeClr val="accent6"/>
                </a:solidFill>
                <a:latin typeface="Helvetica"/>
              </a:rPr>
              <a:t>Schedule recovery reduced the schedule variance by 63%</a:t>
            </a:r>
          </a:p>
          <a:p>
            <a:pPr defTabSz="609570">
              <a:spcBef>
                <a:spcPct val="20000"/>
              </a:spcBef>
            </a:pPr>
            <a:endParaRPr lang="en-US" sz="1800" b="1" dirty="0">
              <a:solidFill>
                <a:schemeClr val="accent6"/>
              </a:solidFill>
              <a:latin typeface="Helvetica"/>
            </a:endParaRPr>
          </a:p>
          <a:p>
            <a:pPr defTabSz="609570">
              <a:spcBef>
                <a:spcPct val="20000"/>
              </a:spcBef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Current Period Red Variances:</a:t>
            </a: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AccS</a:t>
            </a: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SV mostly related to delays in SSAs started activities that cannot be replanned</a:t>
            </a: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F616FF-A570-3E00-2423-6363FDC46DB3}"/>
              </a:ext>
            </a:extLst>
          </p:cNvPr>
          <p:cNvCxnSpPr/>
          <p:nvPr/>
        </p:nvCxnSpPr>
        <p:spPr>
          <a:xfrm>
            <a:off x="2275952" y="4277653"/>
            <a:ext cx="1737360" cy="0"/>
          </a:xfrm>
          <a:prstGeom prst="line">
            <a:avLst/>
          </a:prstGeom>
          <a:ln w="19050">
            <a:solidFill>
              <a:schemeClr val="accent3"/>
            </a:solidFill>
            <a:prstDash val="lg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E5D9C4A-FDFB-7C9B-CD41-8F0AF5661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679629"/>
            <a:ext cx="11297069" cy="24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2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4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RLS Development Status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6C02F6-24D9-A8DC-11CA-07675920D16D}"/>
              </a:ext>
            </a:extLst>
          </p:cNvPr>
          <p:cNvSpPr/>
          <p:nvPr/>
        </p:nvSpPr>
        <p:spPr>
          <a:xfrm>
            <a:off x="5791200" y="4281542"/>
            <a:ext cx="6271985" cy="170603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Contingency stable at 27.4%  (</a:t>
            </a:r>
            <a:r>
              <a:rPr lang="en-US" sz="1800" b="1" dirty="0">
                <a:solidFill>
                  <a:srgbClr val="C00000"/>
                </a:solidFill>
                <a:latin typeface="Helvetica"/>
              </a:rPr>
              <a:t>-0.2%</a:t>
            </a:r>
            <a:r>
              <a:rPr lang="en-US" sz="1800" dirty="0">
                <a:solidFill>
                  <a:srgbClr val="505050"/>
                </a:solidFill>
                <a:latin typeface="Helvetica"/>
              </a:rPr>
              <a:t>)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Significant reduction of EU thanks to optimization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Critical path still though SRF systems (SSR and 650)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BCRs for $1.3M include third schedule recovery plan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CF at </a:t>
            </a:r>
            <a:r>
              <a:rPr lang="en-US" sz="1800" b="1" dirty="0">
                <a:solidFill>
                  <a:schemeClr val="accent4"/>
                </a:solidFill>
                <a:latin typeface="Helvetica"/>
                <a:ea typeface="ＭＳ Ｐゴシック" charset="0"/>
              </a:rPr>
              <a:t>-1 </a:t>
            </a: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day from critical path</a:t>
            </a:r>
          </a:p>
          <a:p>
            <a:pPr defTabSz="609570">
              <a:spcBef>
                <a:spcPct val="20000"/>
              </a:spcBef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D4E55-3D63-0C06-F937-12F35706E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49" y="848890"/>
            <a:ext cx="6212068" cy="3030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7639C-561D-9118-1005-ED886E96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00890"/>
            <a:ext cx="5235388" cy="51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46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5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067" y="1363648"/>
            <a:ext cx="11006766" cy="34778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Fall event at the PIP II Linac site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Phased restart letter to the contractor submitted to senior leadership for review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05050"/>
                </a:solidFill>
                <a:effectLst/>
                <a:latin typeface="Helvetica" pitchFamily="2" charset="0"/>
              </a:rPr>
              <a:t>Increased rigor and </a:t>
            </a: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more detailed format required for HA and work plan submission, being added to the contractor communication documents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Relevant work planning and contractor guidance FESHM chapters being updated to capture corrective action plan language.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05050"/>
                </a:solidFill>
                <a:effectLst/>
                <a:latin typeface="Helvetica" pitchFamily="2" charset="0"/>
              </a:rPr>
              <a:t>Project is monitoring site conditions 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COVID level - Low​​​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420.2D implementation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Big thank you to all who participated in the SAD and ASE updating exercise, especially to our PIP-II participation. Finalizing the new SAD and ASE for PIP2IT. </a:t>
            </a:r>
          </a:p>
        </p:txBody>
      </p:sp>
    </p:spTree>
    <p:extLst>
      <p:ext uri="{BB962C8B-B14F-4D97-AF65-F5344CB8AC3E}">
        <p14:creationId xmlns:p14="http://schemas.microsoft.com/office/powerpoint/2010/main" val="340725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6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37C309A-AC86-FE9A-C9A8-7FE5FEB2C24E}"/>
              </a:ext>
            </a:extLst>
          </p:cNvPr>
          <p:cNvSpPr txBox="1">
            <a:spLocks/>
          </p:cNvSpPr>
          <p:nvPr/>
        </p:nvSpPr>
        <p:spPr>
          <a:xfrm>
            <a:off x="304799" y="872270"/>
            <a:ext cx="11722359" cy="5481205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QC Planning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HB650 Production Cryomodule QC Plan shared with SPMs and SMEs for review and comment</a:t>
            </a:r>
          </a:p>
          <a:p>
            <a:pPr lvl="1"/>
            <a:r>
              <a:rPr lang="en-US" sz="1800" dirty="0" err="1">
                <a:solidFill>
                  <a:schemeClr val="accent6"/>
                </a:solidFill>
              </a:rPr>
              <a:t>Cryoplant</a:t>
            </a:r>
            <a:r>
              <a:rPr lang="en-US" sz="1800" dirty="0">
                <a:solidFill>
                  <a:schemeClr val="accent6"/>
                </a:solidFill>
              </a:rPr>
              <a:t> Installation QC Plan reviewed and feedback/questions shared with L3M</a:t>
            </a:r>
          </a:p>
          <a:p>
            <a:pPr lvl="1"/>
            <a:r>
              <a:rPr lang="en-US" sz="1800" dirty="0" err="1">
                <a:solidFill>
                  <a:schemeClr val="accent6"/>
                </a:solidFill>
              </a:rPr>
              <a:t>Linac</a:t>
            </a:r>
            <a:r>
              <a:rPr lang="en-US" sz="1800" dirty="0">
                <a:solidFill>
                  <a:schemeClr val="accent6"/>
                </a:solidFill>
              </a:rPr>
              <a:t> Installation QC Plan released in Teamcenter in preparation for the associated Final Design Review (FDR)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Beam Instrumentation QC Plan updated with list of needed Travelers and released in preparation for FDR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MPS QC Plan reviewed, and feedback provided to L3M in order to finalized. 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accent6"/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Acceptance Criteria List (ACL) for HB650 Cryomodule phase 1-3 approved by Partner and </a:t>
            </a:r>
            <a:r>
              <a:rPr lang="en-US" sz="1800" dirty="0" err="1">
                <a:solidFill>
                  <a:schemeClr val="accent6"/>
                </a:solidFill>
              </a:rPr>
              <a:t>TeamCenter</a:t>
            </a:r>
            <a:r>
              <a:rPr lang="en-US" sz="1800" dirty="0">
                <a:solidFill>
                  <a:schemeClr val="accent6"/>
                </a:solidFill>
              </a:rPr>
              <a:t> workflows started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Procurement Readiness Review documents from BARC for couplers were reviewed. 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PIP-II Nonconformance Handling Procedure was updated to include the QCR process. 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New Lessons Learned (</a:t>
            </a:r>
            <a:r>
              <a:rPr lang="en-US" sz="1800" dirty="0">
                <a:solidFill>
                  <a:schemeClr val="accent6"/>
                </a:solidFill>
                <a:hlinkClick r:id="rId2"/>
              </a:rPr>
              <a:t>#97</a:t>
            </a:r>
            <a:r>
              <a:rPr lang="en-US" sz="1800" dirty="0">
                <a:solidFill>
                  <a:schemeClr val="accent6"/>
                </a:solidFill>
              </a:rPr>
              <a:t>) entered for Components with sealing surfaces to utilize protective covers.</a:t>
            </a:r>
            <a:endParaRPr lang="en-US" sz="1800" dirty="0">
              <a:solidFill>
                <a:schemeClr val="accent6"/>
              </a:solidFill>
              <a:cs typeface="Helvetica"/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Held our monthly one-on-one quality meetings with Partners.  Planning a quality visit to STFC/CEA/IN2P3 upon delivery of the pHB650CM 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Began drafting the Internal Assessment Plan for our next project self-assessment – “SAR Document Planning and Development” </a:t>
            </a:r>
          </a:p>
          <a:p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marL="706553" lvl="1" indent="-306705"/>
            <a:endParaRPr lang="en-US" sz="1800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9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7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2702227-C49B-482E-D987-D520CAC3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04802"/>
            <a:ext cx="11563351" cy="5250802"/>
          </a:xfrm>
        </p:spPr>
        <p:txBody>
          <a:bodyPr lIns="0" tIns="0" rIns="0" bIns="0" anchor="t"/>
          <a:lstStyle/>
          <a:p>
            <a:pPr marL="306705" indent="-306705"/>
            <a:r>
              <a:rPr lang="en-US" sz="1750" dirty="0">
                <a:cs typeface="Helvetica"/>
              </a:rPr>
              <a:t>UKRI Procurements are proceeding (RF Couplers are the latest critical order to advance)</a:t>
            </a:r>
          </a:p>
          <a:p>
            <a:pPr marL="306705" indent="-306705"/>
            <a:r>
              <a:rPr lang="en-US" sz="1700" dirty="0">
                <a:cs typeface="Helvetica"/>
              </a:rPr>
              <a:t>New UKRI PM Mike Ellis fully up-to-speed and returning to Fermilab for the 2nd time since starting the position</a:t>
            </a:r>
          </a:p>
          <a:p>
            <a:pPr marL="306705" indent="-306705"/>
            <a:r>
              <a:rPr lang="en-US" sz="1700" dirty="0">
                <a:cs typeface="Helvetica"/>
              </a:rPr>
              <a:t>Replacement TC for DAR/BARC yet to be named (DAE has two TCs)</a:t>
            </a:r>
            <a:endParaRPr lang="en-US" dirty="0">
              <a:cs typeface="Helvetica"/>
            </a:endParaRPr>
          </a:p>
          <a:p>
            <a:pPr marL="683260" lvl="1" indent="-306705"/>
            <a:r>
              <a:rPr lang="en-US" sz="1450" dirty="0">
                <a:cs typeface="Helvetica"/>
              </a:rPr>
              <a:t>Technical and administrative decisions are slowed without a named BARC TC</a:t>
            </a:r>
          </a:p>
          <a:p>
            <a:pPr marL="683260" lvl="1" indent="-306705"/>
            <a:r>
              <a:rPr lang="en-US" sz="1450" dirty="0" err="1">
                <a:cs typeface="Helvetica"/>
              </a:rPr>
              <a:t>Purushottam</a:t>
            </a:r>
            <a:r>
              <a:rPr lang="en-US" sz="1450" dirty="0">
                <a:cs typeface="Helvetica"/>
              </a:rPr>
              <a:t> Shrivastava, DAE TC from RRCAT, is sole TC for DAE scope in the interim</a:t>
            </a:r>
          </a:p>
          <a:p>
            <a:pPr marL="306705" indent="-306705"/>
            <a:r>
              <a:rPr lang="en-US" sz="1750" dirty="0">
                <a:cs typeface="Helvetica"/>
              </a:rPr>
              <a:t>20 kW SSA DAE Final Design Review occurred 08/09-10.</a:t>
            </a:r>
          </a:p>
          <a:p>
            <a:pPr marL="683260" lvl="1" indent="-306705"/>
            <a:r>
              <a:rPr lang="en-US" sz="1450" dirty="0">
                <a:cs typeface="Helvetica"/>
              </a:rPr>
              <a:t>Incorporated feedback from internal review committee which was engaged with the design team for ~6 months</a:t>
            </a:r>
          </a:p>
          <a:p>
            <a:pPr marL="683260" lvl="1" indent="-306705"/>
            <a:r>
              <a:rPr lang="en-US" sz="1450" dirty="0">
                <a:cs typeface="Helvetica"/>
              </a:rPr>
              <a:t>Expect review report draft within a week</a:t>
            </a:r>
          </a:p>
          <a:p>
            <a:pPr marL="306705" indent="-306705"/>
            <a:r>
              <a:rPr lang="en-US" sz="1733" dirty="0"/>
              <a:t>40 kW SSA DAE internal review ongoing, with expected completion in Aug-23</a:t>
            </a:r>
          </a:p>
          <a:p>
            <a:pPr marL="306705" indent="-306705"/>
            <a:r>
              <a:rPr lang="en-US" sz="1700" dirty="0"/>
              <a:t>SSR pre-series solenoid (-007) arrived at Fermilab</a:t>
            </a:r>
            <a:endParaRPr lang="en-US" sz="1700" dirty="0">
              <a:cs typeface="Helvetica"/>
            </a:endParaRPr>
          </a:p>
          <a:p>
            <a:pPr marL="306705" indent="-306705"/>
            <a:r>
              <a:rPr lang="en-US" sz="1733" dirty="0"/>
              <a:t>SSR prototype solenoid from BARC continues to be tested (See SRF-</a:t>
            </a:r>
            <a:r>
              <a:rPr lang="en-US" sz="1733" dirty="0" err="1"/>
              <a:t>Cryo</a:t>
            </a:r>
            <a:r>
              <a:rPr lang="en-US" sz="1733" dirty="0"/>
              <a:t> updates)</a:t>
            </a:r>
          </a:p>
          <a:p>
            <a:pPr marL="683260" lvl="1" indent="-306705"/>
            <a:r>
              <a:rPr lang="en-US" sz="1400" dirty="0">
                <a:cs typeface="Helvetica"/>
              </a:rPr>
              <a:t>Aligning testing procedures with BARC and Fermilab to the extent possible.</a:t>
            </a:r>
          </a:p>
          <a:p>
            <a:pPr marL="306705" indent="-306705"/>
            <a:r>
              <a:rPr lang="en-US" sz="1733" dirty="0"/>
              <a:t>LLRF/RFPI modules received from BARC have undergone initial inspections, and are undamaged</a:t>
            </a:r>
          </a:p>
          <a:p>
            <a:pPr marL="306705" indent="-306705"/>
            <a:r>
              <a:rPr lang="en-US" sz="1700" dirty="0">
                <a:cs typeface="Helvetica"/>
              </a:rPr>
              <a:t>First DAE software delivered as part of LLRF/RFPI scope.  Code to be evaluated</a:t>
            </a:r>
            <a:endParaRPr lang="en-US" sz="1700" dirty="0"/>
          </a:p>
          <a:p>
            <a:pPr marL="306705" indent="-306705"/>
            <a:r>
              <a:rPr lang="en-US" sz="1700" dirty="0"/>
              <a:t>Warm magnets from BARC continue to be tested</a:t>
            </a:r>
            <a:endParaRPr lang="en-US" sz="1700" dirty="0">
              <a:cs typeface="Helvetica"/>
            </a:endParaRPr>
          </a:p>
          <a:p>
            <a:pPr marL="306705" indent="-306705"/>
            <a:r>
              <a:rPr lang="en-US" sz="1733" dirty="0"/>
              <a:t>Partner schedule integration continues, with some Partner schedules yet to be agreed (SSA, solenoids)</a:t>
            </a:r>
          </a:p>
          <a:p>
            <a:pPr marL="306705" indent="-306705"/>
            <a:r>
              <a:rPr lang="en-US" sz="1700" dirty="0">
                <a:cs typeface="Helvetica"/>
              </a:rPr>
              <a:t>Uncertainty with Polish IKC scope continues (WUST, WUT, TUL)</a:t>
            </a:r>
          </a:p>
          <a:p>
            <a:pPr marL="306705" indent="-306705"/>
            <a:endParaRPr lang="en-US" sz="1733" dirty="0">
              <a:cs typeface="Helvetica"/>
            </a:endParaRPr>
          </a:p>
          <a:p>
            <a:pPr marL="306503" indent="-306705"/>
            <a:endParaRPr lang="en-US" sz="1733" dirty="0">
              <a:cs typeface="Helvetica"/>
            </a:endParaRPr>
          </a:p>
          <a:p>
            <a:pPr marL="306705" indent="-306705"/>
            <a:endParaRPr lang="en-US" sz="1733" dirty="0">
              <a:cs typeface="Helvetica"/>
            </a:endParaRPr>
          </a:p>
          <a:p>
            <a:pPr marL="306705" indent="-306705"/>
            <a:endParaRPr lang="en-US" sz="20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801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72CC78-BF2C-4B7E-85EF-FA8E26E7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70953-31DA-4345-8FEE-D8A90CB10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FA9445-4B37-F4BB-025F-2A3ED25C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6018"/>
            <a:ext cx="3038669" cy="2977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BCA8C4-A528-FE36-3E8A-2D9C2372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100" y="972494"/>
            <a:ext cx="8345545" cy="3248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4C20E-E2CC-A977-3D79-4BB57D2EEF92}"/>
              </a:ext>
            </a:extLst>
          </p:cNvPr>
          <p:cNvSpPr txBox="1"/>
          <p:nvPr/>
        </p:nvSpPr>
        <p:spPr>
          <a:xfrm>
            <a:off x="2293171" y="4613994"/>
            <a:ext cx="70659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SSR2 Cavities Acquisition Plan – submission to FSO 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SSR2 Niobium Subcontract – Internal review by 8/18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Ongoing Internal Audit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Relay Rack Requisition 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itchFamily="2" charset="0"/>
              </a:rPr>
              <a:t>Barton Mallow needs to provide information</a:t>
            </a:r>
          </a:p>
        </p:txBody>
      </p:sp>
    </p:spTree>
    <p:extLst>
      <p:ext uri="{BB962C8B-B14F-4D97-AF65-F5344CB8AC3E}">
        <p14:creationId xmlns:p14="http://schemas.microsoft.com/office/powerpoint/2010/main" val="3695833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B2FBF1D8-E77C-966D-6DD0-E06D72FB1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250" y="826167"/>
            <a:ext cx="4526049" cy="2958086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9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C8C2B"/>
                </a:solidFill>
              </a:rPr>
              <a:t>SRF </a:t>
            </a:r>
            <a:r>
              <a:rPr lang="en-US" dirty="0" err="1">
                <a:solidFill>
                  <a:srgbClr val="4C8C2B"/>
                </a:solidFill>
              </a:rPr>
              <a:t>Cryo</a:t>
            </a:r>
            <a:endParaRPr lang="en-US" dirty="0">
              <a:solidFill>
                <a:srgbClr val="4C8C2B"/>
              </a:solidFill>
            </a:endParaRPr>
          </a:p>
        </p:txBody>
      </p:sp>
      <p:sp>
        <p:nvSpPr>
          <p:cNvPr id="5" name="Content Placeholder 7"/>
          <p:cNvSpPr>
            <a:spLocks noGrp="1"/>
          </p:cNvSpPr>
          <p:nvPr/>
        </p:nvSpPr>
        <p:spPr>
          <a:xfrm>
            <a:off x="278070" y="823453"/>
            <a:ext cx="7275993" cy="5059363"/>
          </a:xfrm>
          <a:prstGeom prst="rect">
            <a:avLst/>
          </a:prstGeom>
        </p:spPr>
        <p:txBody>
          <a:bodyPr lIns="0" tIns="0" rIns="0" bIns="0" anchor="t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cs typeface="Helvetica"/>
              </a:rPr>
              <a:t>SSR cavities and cryomodules</a:t>
            </a: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0" dirty="0">
                <a:solidFill>
                  <a:srgbClr val="4C8C2B"/>
                </a:solidFill>
                <a:cs typeface="Helvetica"/>
              </a:rPr>
              <a:t>First SSR2 was cold tested and qualified per PIP-II requirements.</a:t>
            </a:r>
            <a:r>
              <a:rPr lang="en-US" sz="1330" dirty="0">
                <a:cs typeface="Helvetica"/>
              </a:rPr>
              <a:t> This is the result of teamwork with our partners, mainly with </a:t>
            </a:r>
            <a:r>
              <a:rPr lang="en-US" sz="1330" dirty="0" err="1">
                <a:cs typeface="Helvetica"/>
              </a:rPr>
              <a:t>IJCLab</a:t>
            </a:r>
            <a:r>
              <a:rPr lang="en-US" sz="1330" dirty="0">
                <a:cs typeface="Helvetica"/>
              </a:rPr>
              <a:t> (France).</a:t>
            </a: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0" dirty="0">
                <a:cs typeface="Helvetica"/>
              </a:rPr>
              <a:t>Magnet 007 from BARC (India) arrived at FNAL. Next: cold testing in the CoCoLoCo.</a:t>
            </a: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0" dirty="0">
                <a:cs typeface="Helvetica"/>
              </a:rPr>
              <a:t>Prod SSR2 cavities: finalizing contract for Nb, reviewing APP for cavities procurement. </a:t>
            </a:r>
          </a:p>
          <a:p>
            <a:pPr marL="0" indent="0">
              <a:buNone/>
            </a:pPr>
            <a:r>
              <a:rPr lang="en-US" sz="1600" b="1" dirty="0">
                <a:cs typeface="Helvetica"/>
              </a:rPr>
              <a:t>650 cavities and cryomodules​</a:t>
            </a: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3" dirty="0">
                <a:cs typeface="Helvetica"/>
              </a:rPr>
              <a:t>Performed thermal improvements to proto HB650</a:t>
            </a:r>
            <a:r>
              <a:rPr lang="en-US" sz="1330" dirty="0">
                <a:cs typeface="Helvetica"/>
              </a:rPr>
              <a:t> CM and completed Phase-II cold testing. Data analysis is in progress. </a:t>
            </a:r>
            <a:r>
              <a:rPr lang="en-US" sz="1330" dirty="0">
                <a:solidFill>
                  <a:srgbClr val="4C8C2B"/>
                </a:solidFill>
                <a:ea typeface="ＭＳ Ｐゴシック"/>
              </a:rPr>
              <a:t>Some reduction in heat load at 2K observed. </a:t>
            </a:r>
            <a:endParaRPr lang="en-US" sz="1330" dirty="0">
              <a:solidFill>
                <a:srgbClr val="4C8C2B"/>
              </a:solidFill>
              <a:cs typeface="Helvetica"/>
            </a:endParaRP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0" dirty="0">
                <a:cs typeface="Helvetica"/>
              </a:rPr>
              <a:t>HB Cavity 203 completed jacketing and </a:t>
            </a:r>
            <a:r>
              <a:rPr lang="en-US" sz="1330" dirty="0">
                <a:solidFill>
                  <a:srgbClr val="4C8C2B"/>
                </a:solidFill>
                <a:cs typeface="Helvetica"/>
              </a:rPr>
              <a:t>successful pressure test – validates 900C heat treatment</a:t>
            </a:r>
            <a:r>
              <a:rPr lang="en-US" sz="1330" dirty="0">
                <a:cs typeface="Helvetica"/>
              </a:rPr>
              <a:t>. Next: Cavity will be shipped to UKRI for facilities verification.​</a:t>
            </a: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0" dirty="0">
                <a:cs typeface="Helvetica"/>
              </a:rPr>
              <a:t>LB Cavities 101 &amp; 104 received mid-T bake, awaiting VTS preparation &amp; test, then jacketing</a:t>
            </a:r>
          </a:p>
          <a:p>
            <a:pPr marL="0" indent="0">
              <a:buNone/>
            </a:pPr>
            <a:r>
              <a:rPr lang="en-US" sz="1600" b="1" dirty="0">
                <a:cs typeface="Helvetica"/>
              </a:rPr>
              <a:t>Cryoplant ​</a:t>
            </a:r>
            <a:endParaRPr lang="en-US" sz="1333" dirty="0">
              <a:cs typeface="Helvetica"/>
            </a:endParaRP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3" dirty="0" err="1">
                <a:cs typeface="Helvetica"/>
              </a:rPr>
              <a:t>Cryoplant</a:t>
            </a:r>
            <a:r>
              <a:rPr lang="en-US" sz="1333" dirty="0">
                <a:cs typeface="Helvetica"/>
              </a:rPr>
              <a:t> Integration and Installation Review scheduled for week of August 14th</a:t>
            </a: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3" dirty="0" err="1">
                <a:cs typeface="Helvetica"/>
              </a:rPr>
              <a:t>Cryoplant</a:t>
            </a:r>
            <a:r>
              <a:rPr lang="en-US" sz="1333" dirty="0">
                <a:cs typeface="Helvetica"/>
              </a:rPr>
              <a:t> Transportation and Rigging procurement underway.</a:t>
            </a:r>
          </a:p>
          <a:p>
            <a:pPr lvl="2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 dirty="0">
                <a:cs typeface="Helvetica"/>
              </a:rPr>
              <a:t>Warm Compressor System to be shipped in spring of 2024</a:t>
            </a:r>
          </a:p>
          <a:p>
            <a:pPr lvl="2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 dirty="0" err="1">
                <a:cs typeface="Helvetica"/>
              </a:rPr>
              <a:t>Coldbox</a:t>
            </a:r>
            <a:r>
              <a:rPr lang="en-US" sz="1200" dirty="0">
                <a:cs typeface="Helvetica"/>
              </a:rPr>
              <a:t> to be shipped in late 2024</a:t>
            </a: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3" dirty="0">
                <a:cs typeface="Helvetica"/>
              </a:rPr>
              <a:t>Working in compressor room in preparation for upcoming installation contracts</a:t>
            </a:r>
          </a:p>
          <a:p>
            <a:pPr marL="0" indent="0">
              <a:buNone/>
            </a:pPr>
            <a:r>
              <a:rPr lang="en-US" sz="1600" b="1" dirty="0">
                <a:cs typeface="Helvetica"/>
              </a:rPr>
              <a:t>Cryogenics Distribution System: ​</a:t>
            </a: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3" dirty="0">
                <a:cs typeface="Helvetica"/>
              </a:rPr>
              <a:t>DVB/TTL: Modifying the DVB – </a:t>
            </a:r>
            <a:r>
              <a:rPr lang="en-US" sz="1333" dirty="0" err="1">
                <a:cs typeface="Helvetica"/>
              </a:rPr>
              <a:t>Coldbox</a:t>
            </a:r>
            <a:r>
              <a:rPr lang="en-US" sz="1333" dirty="0">
                <a:cs typeface="Helvetica"/>
              </a:rPr>
              <a:t> interconnection to facilitate alignment during installation and assembly</a:t>
            </a:r>
          </a:p>
          <a:p>
            <a:pPr lvl="1">
              <a:buClr>
                <a:srgbClr val="4C8C2B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333" dirty="0">
                <a:cs typeface="Helvetica"/>
              </a:rPr>
              <a:t>ITL: PO paperwork under review with Procurement; review with legal/compliance to follow</a:t>
            </a:r>
          </a:p>
          <a:p>
            <a:pPr lvl="1"/>
            <a:endParaRPr lang="en-US" sz="1066" dirty="0">
              <a:cs typeface="Helvetica"/>
            </a:endParaRPr>
          </a:p>
          <a:p>
            <a:pPr marL="306705" indent="-306705"/>
            <a:endParaRPr lang="en-US" sz="1800" dirty="0">
              <a:cs typeface="Helvetic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3CEE82-B787-DF61-7EF8-B5195DA872E9}"/>
              </a:ext>
            </a:extLst>
          </p:cNvPr>
          <p:cNvSpPr txBox="1"/>
          <p:nvPr/>
        </p:nvSpPr>
        <p:spPr>
          <a:xfrm>
            <a:off x="7485249" y="507339"/>
            <a:ext cx="4526049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SSR2 cavity #2 meets PIP-II specification (ZA02_test3)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4856C-8178-4981-4281-38B70B199FFE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249" y="4114438"/>
            <a:ext cx="2801847" cy="210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BF64D35-77CE-71F7-2FCE-15C7AA3BD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405" y="4114437"/>
            <a:ext cx="1575893" cy="210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44B4F-83B3-8608-9926-D5EF2A967191}"/>
              </a:ext>
            </a:extLst>
          </p:cNvPr>
          <p:cNvSpPr txBox="1"/>
          <p:nvPr/>
        </p:nvSpPr>
        <p:spPr>
          <a:xfrm>
            <a:off x="7485248" y="3798324"/>
            <a:ext cx="4526051" cy="316114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Installation work in compressor room</a:t>
            </a:r>
          </a:p>
        </p:txBody>
      </p:sp>
    </p:spTree>
    <p:extLst>
      <p:ext uri="{BB962C8B-B14F-4D97-AF65-F5344CB8AC3E}">
        <p14:creationId xmlns:p14="http://schemas.microsoft.com/office/powerpoint/2010/main" val="3573512600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64E24DD9464F49A022D03D0CA74FBE" ma:contentTypeVersion="2" ma:contentTypeDescription="Create a new document." ma:contentTypeScope="" ma:versionID="0b28c0bd7bb263d42200fe63aabe965c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eb39db0f14a15b2719f29e807ba09100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5c9f3ab6-242c-461d-a351-c910a751d111"/>
    <ds:schemaRef ds:uri="http://www.w3.org/XML/1998/namespace"/>
    <ds:schemaRef ds:uri="http://schemas.microsoft.com/office/infopath/2007/PartnerControls"/>
    <ds:schemaRef ds:uri="bd67544a-4fdc-43d0-a9af-82cf53222c38"/>
  </ds:schemaRefs>
</ds:datastoreItem>
</file>

<file path=customXml/itemProps2.xml><?xml version="1.0" encoding="utf-8"?>
<ds:datastoreItem xmlns:ds="http://schemas.openxmlformats.org/officeDocument/2006/customXml" ds:itemID="{10B86F96-4204-4532-A445-FA313DF09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2DC492-B001-4850-9022-C26CA9CE827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57352</TotalTime>
  <Words>1875</Words>
  <Application>Microsoft Macintosh PowerPoint</Application>
  <PresentationFormat>Widescreen</PresentationFormat>
  <Paragraphs>229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ArialMT</vt:lpstr>
      <vt:lpstr>Calibri</vt:lpstr>
      <vt:lpstr>Geneva</vt:lpstr>
      <vt:lpstr>Helvetica</vt:lpstr>
      <vt:lpstr>Telegraf UltraBold</vt:lpstr>
      <vt:lpstr>2_Fermilab_PPT_090915</vt:lpstr>
      <vt:lpstr>PowerPoint Presentation</vt:lpstr>
      <vt:lpstr>Project Management</vt:lpstr>
      <vt:lpstr>Financials</vt:lpstr>
      <vt:lpstr>RLS Development Status</vt:lpstr>
      <vt:lpstr>ESH</vt:lpstr>
      <vt:lpstr>QA</vt:lpstr>
      <vt:lpstr>International</vt:lpstr>
      <vt:lpstr>Procurement</vt:lpstr>
      <vt:lpstr>SRF Cryo</vt:lpstr>
      <vt:lpstr>Accelerator Systems</vt:lpstr>
      <vt:lpstr>Installation and Commissioning</vt:lpstr>
      <vt:lpstr>Accelerator Complex</vt:lpstr>
      <vt:lpstr>Conventional Facilities</vt:lpstr>
      <vt:lpstr>Technical Integration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Cristian Boffo</cp:lastModifiedBy>
  <cp:revision>1585</cp:revision>
  <cp:lastPrinted>2020-01-24T20:57:46Z</cp:lastPrinted>
  <dcterms:created xsi:type="dcterms:W3CDTF">2019-12-16T19:54:36Z</dcterms:created>
  <dcterms:modified xsi:type="dcterms:W3CDTF">2023-08-16T13:18:40Z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0x010100DE64E24DD9464F49A022D03D0CA74FBE</vt:lpwstr>
  </property>
</Properties>
</file>