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15"/>
  </p:notesMasterIdLst>
  <p:handoutMasterIdLst>
    <p:handoutMasterId r:id="rId16"/>
  </p:handoutMasterIdLst>
  <p:sldIdLst>
    <p:sldId id="294" r:id="rId2"/>
    <p:sldId id="299" r:id="rId3"/>
    <p:sldId id="303" r:id="rId4"/>
    <p:sldId id="300" r:id="rId5"/>
    <p:sldId id="295" r:id="rId6"/>
    <p:sldId id="301" r:id="rId7"/>
    <p:sldId id="308" r:id="rId8"/>
    <p:sldId id="304" r:id="rId9"/>
    <p:sldId id="298" r:id="rId10"/>
    <p:sldId id="296" r:id="rId11"/>
    <p:sldId id="302" r:id="rId12"/>
    <p:sldId id="297" r:id="rId13"/>
    <p:sldId id="306" r:id="rId14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107">
          <p15:clr>
            <a:srgbClr val="A4A3A4"/>
          </p15:clr>
        </p15:guide>
        <p15:guide id="2" orient="horz" pos="1274">
          <p15:clr>
            <a:srgbClr val="A4A3A4"/>
          </p15:clr>
        </p15:guide>
        <p15:guide id="3" orient="horz" pos="114">
          <p15:clr>
            <a:srgbClr val="A4A3A4"/>
          </p15:clr>
        </p15:guide>
        <p15:guide id="4" orient="horz" pos="2093">
          <p15:clr>
            <a:srgbClr val="A4A3A4"/>
          </p15:clr>
        </p15:guide>
        <p15:guide id="5" orient="horz" pos="453">
          <p15:clr>
            <a:srgbClr val="A4A3A4"/>
          </p15:clr>
        </p15:guide>
        <p15:guide id="6" orient="horz" pos="3001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97D7EB"/>
    <a:srgbClr val="98D7EA"/>
    <a:srgbClr val="98D7EB"/>
    <a:srgbClr val="50504E"/>
    <a:srgbClr val="4E4E4E"/>
    <a:srgbClr val="404040"/>
    <a:srgbClr val="004C97"/>
    <a:srgbClr val="63666A"/>
    <a:srgbClr val="99D6EA"/>
    <a:srgbClr val="50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AC81FE-9538-D48A-1ECF-6423AE80AF72}" v="541" dt="2023-06-27T20:09:58.699"/>
    <p1510:client id="{DCE00FCE-3171-0449-A8A9-8641F2B23145}" v="324" dt="2023-06-28T00:28:52.386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3"/>
    <p:restoredTop sz="94694"/>
  </p:normalViewPr>
  <p:slideViewPr>
    <p:cSldViewPr snapToGrid="0">
      <p:cViewPr varScale="1">
        <p:scale>
          <a:sx n="139" d="100"/>
          <a:sy n="139" d="100"/>
        </p:scale>
        <p:origin x="176" y="536"/>
      </p:cViewPr>
      <p:guideLst>
        <p:guide orient="horz" pos="3107"/>
        <p:guide orient="horz" pos="1274"/>
        <p:guide orient="horz" pos="114"/>
        <p:guide orient="horz" pos="2093"/>
        <p:guide orient="horz" pos="453"/>
        <p:guide orient="horz" pos="3001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est User" userId="S::urn:spo:anon#10cb40386367662f276ef365904959962c31273de2469a3cc99d6866e9f0d41a::" providerId="AD" clId="Web-{1AAC81FE-9538-D48A-1ECF-6423AE80AF72}"/>
    <pc:docChg chg="addSld delSld modSld">
      <pc:chgData name="Guest User" userId="S::urn:spo:anon#10cb40386367662f276ef365904959962c31273de2469a3cc99d6866e9f0d41a::" providerId="AD" clId="Web-{1AAC81FE-9538-D48A-1ECF-6423AE80AF72}" dt="2023-06-27T17:29:39.924" v="497" actId="20577"/>
      <pc:docMkLst>
        <pc:docMk/>
      </pc:docMkLst>
      <pc:sldChg chg="del">
        <pc:chgData name="Guest User" userId="S::urn:spo:anon#10cb40386367662f276ef365904959962c31273de2469a3cc99d6866e9f0d41a::" providerId="AD" clId="Web-{1AAC81FE-9538-D48A-1ECF-6423AE80AF72}" dt="2023-06-27T17:29:25.658" v="482"/>
        <pc:sldMkLst>
          <pc:docMk/>
          <pc:sldMk cId="3784689877" sldId="275"/>
        </pc:sldMkLst>
      </pc:sldChg>
      <pc:sldChg chg="modSp">
        <pc:chgData name="Guest User" userId="S::urn:spo:anon#10cb40386367662f276ef365904959962c31273de2469a3cc99d6866e9f0d41a::" providerId="AD" clId="Web-{1AAC81FE-9538-D48A-1ECF-6423AE80AF72}" dt="2023-06-27T17:29:39.924" v="497" actId="20577"/>
        <pc:sldMkLst>
          <pc:docMk/>
          <pc:sldMk cId="1989597527" sldId="294"/>
        </pc:sldMkLst>
        <pc:spChg chg="mod">
          <ac:chgData name="Guest User" userId="S::urn:spo:anon#10cb40386367662f276ef365904959962c31273de2469a3cc99d6866e9f0d41a::" providerId="AD" clId="Web-{1AAC81FE-9538-D48A-1ECF-6423AE80AF72}" dt="2023-06-27T17:29:39.924" v="497" actId="20577"/>
          <ac:spMkLst>
            <pc:docMk/>
            <pc:sldMk cId="1989597527" sldId="294"/>
            <ac:spMk id="4" creationId="{00000000-0000-0000-0000-000000000000}"/>
          </ac:spMkLst>
        </pc:spChg>
      </pc:sldChg>
      <pc:sldChg chg="modSp">
        <pc:chgData name="Guest User" userId="S::urn:spo:anon#10cb40386367662f276ef365904959962c31273de2469a3cc99d6866e9f0d41a::" providerId="AD" clId="Web-{1AAC81FE-9538-D48A-1ECF-6423AE80AF72}" dt="2023-06-27T14:51:28.047" v="117" actId="20577"/>
        <pc:sldMkLst>
          <pc:docMk/>
          <pc:sldMk cId="1823751466" sldId="295"/>
        </pc:sldMkLst>
        <pc:spChg chg="mod">
          <ac:chgData name="Guest User" userId="S::urn:spo:anon#10cb40386367662f276ef365904959962c31273de2469a3cc99d6866e9f0d41a::" providerId="AD" clId="Web-{1AAC81FE-9538-D48A-1ECF-6423AE80AF72}" dt="2023-06-27T14:51:28.047" v="117" actId="20577"/>
          <ac:spMkLst>
            <pc:docMk/>
            <pc:sldMk cId="1823751466" sldId="295"/>
            <ac:spMk id="2" creationId="{C4373EF2-91EF-49EE-1015-08ABB5775D9C}"/>
          </ac:spMkLst>
        </pc:spChg>
      </pc:sldChg>
      <pc:sldChg chg="modSp">
        <pc:chgData name="Guest User" userId="S::urn:spo:anon#10cb40386367662f276ef365904959962c31273de2469a3cc99d6866e9f0d41a::" providerId="AD" clId="Web-{1AAC81FE-9538-D48A-1ECF-6423AE80AF72}" dt="2023-06-27T14:46:02.745" v="36" actId="1076"/>
        <pc:sldMkLst>
          <pc:docMk/>
          <pc:sldMk cId="1815343953" sldId="299"/>
        </pc:sldMkLst>
        <pc:spChg chg="mod">
          <ac:chgData name="Guest User" userId="S::urn:spo:anon#10cb40386367662f276ef365904959962c31273de2469a3cc99d6866e9f0d41a::" providerId="AD" clId="Web-{1AAC81FE-9538-D48A-1ECF-6423AE80AF72}" dt="2023-06-27T14:46:02.745" v="36" actId="1076"/>
          <ac:spMkLst>
            <pc:docMk/>
            <pc:sldMk cId="1815343953" sldId="299"/>
            <ac:spMk id="1151" creationId="{7AA56EAC-1ABC-4FFB-EA2C-135489DAF3B7}"/>
          </ac:spMkLst>
        </pc:spChg>
      </pc:sldChg>
      <pc:sldChg chg="addSp delSp modSp">
        <pc:chgData name="Guest User" userId="S::urn:spo:anon#10cb40386367662f276ef365904959962c31273de2469a3cc99d6866e9f0d41a::" providerId="AD" clId="Web-{1AAC81FE-9538-D48A-1ECF-6423AE80AF72}" dt="2023-06-27T14:50:29.218" v="82"/>
        <pc:sldMkLst>
          <pc:docMk/>
          <pc:sldMk cId="3806471433" sldId="301"/>
        </pc:sldMkLst>
        <pc:spChg chg="add del">
          <ac:chgData name="Guest User" userId="S::urn:spo:anon#10cb40386367662f276ef365904959962c31273de2469a3cc99d6866e9f0d41a::" providerId="AD" clId="Web-{1AAC81FE-9538-D48A-1ECF-6423AE80AF72}" dt="2023-06-27T14:47:43.918" v="38"/>
          <ac:spMkLst>
            <pc:docMk/>
            <pc:sldMk cId="3806471433" sldId="301"/>
            <ac:spMk id="9" creationId="{0C43590D-B18B-01B3-FF12-0769755F03FC}"/>
          </ac:spMkLst>
        </pc:spChg>
        <pc:spChg chg="add mod">
          <ac:chgData name="Guest User" userId="S::urn:spo:anon#10cb40386367662f276ef365904959962c31273de2469a3cc99d6866e9f0d41a::" providerId="AD" clId="Web-{1AAC81FE-9538-D48A-1ECF-6423AE80AF72}" dt="2023-06-27T14:48:52.888" v="78" actId="1076"/>
          <ac:spMkLst>
            <pc:docMk/>
            <pc:sldMk cId="3806471433" sldId="301"/>
            <ac:spMk id="12" creationId="{CC3F930F-1775-C465-254E-05B1C92927F0}"/>
          </ac:spMkLst>
        </pc:spChg>
        <pc:cxnChg chg="add del mod">
          <ac:chgData name="Guest User" userId="S::urn:spo:anon#10cb40386367662f276ef365904959962c31273de2469a3cc99d6866e9f0d41a::" providerId="AD" clId="Web-{1AAC81FE-9538-D48A-1ECF-6423AE80AF72}" dt="2023-06-27T14:50:29.218" v="82"/>
          <ac:cxnSpMkLst>
            <pc:docMk/>
            <pc:sldMk cId="3806471433" sldId="301"/>
            <ac:cxnSpMk id="14" creationId="{E5EFFB88-6BB7-2E42-07B8-010F6761F434}"/>
          </ac:cxnSpMkLst>
        </pc:cxnChg>
      </pc:sldChg>
      <pc:sldChg chg="modSp new">
        <pc:chgData name="Guest User" userId="S::urn:spo:anon#10cb40386367662f276ef365904959962c31273de2469a3cc99d6866e9f0d41a::" providerId="AD" clId="Web-{1AAC81FE-9538-D48A-1ECF-6423AE80AF72}" dt="2023-06-27T15:02:12.572" v="481" actId="20577"/>
        <pc:sldMkLst>
          <pc:docMk/>
          <pc:sldMk cId="2523535761" sldId="303"/>
        </pc:sldMkLst>
        <pc:spChg chg="mod">
          <ac:chgData name="Guest User" userId="S::urn:spo:anon#10cb40386367662f276ef365904959962c31273de2469a3cc99d6866e9f0d41a::" providerId="AD" clId="Web-{1AAC81FE-9538-D48A-1ECF-6423AE80AF72}" dt="2023-06-27T15:02:12.572" v="481" actId="20577"/>
          <ac:spMkLst>
            <pc:docMk/>
            <pc:sldMk cId="2523535761" sldId="303"/>
            <ac:spMk id="2" creationId="{155AFEEC-8DCC-60B8-4BBF-D5A6C35983AE}"/>
          </ac:spMkLst>
        </pc:spChg>
        <pc:spChg chg="mod">
          <ac:chgData name="Guest User" userId="S::urn:spo:anon#10cb40386367662f276ef365904959962c31273de2469a3cc99d6866e9f0d41a::" providerId="AD" clId="Web-{1AAC81FE-9538-D48A-1ECF-6423AE80AF72}" dt="2023-06-27T14:52:52.407" v="141" actId="20577"/>
          <ac:spMkLst>
            <pc:docMk/>
            <pc:sldMk cId="2523535761" sldId="303"/>
            <ac:spMk id="3" creationId="{8325A6EA-EC34-B834-2291-FB0065C2E046}"/>
          </ac:spMkLst>
        </pc:spChg>
      </pc:sldChg>
      <pc:sldChg chg="modSp new">
        <pc:chgData name="Guest User" userId="S::urn:spo:anon#10cb40386367662f276ef365904959962c31273de2469a3cc99d6866e9f0d41a::" providerId="AD" clId="Web-{1AAC81FE-9538-D48A-1ECF-6423AE80AF72}" dt="2023-06-27T14:56:17.082" v="214" actId="20577"/>
        <pc:sldMkLst>
          <pc:docMk/>
          <pc:sldMk cId="3596242693" sldId="304"/>
        </pc:sldMkLst>
        <pc:spChg chg="mod">
          <ac:chgData name="Guest User" userId="S::urn:spo:anon#10cb40386367662f276ef365904959962c31273de2469a3cc99d6866e9f0d41a::" providerId="AD" clId="Web-{1AAC81FE-9538-D48A-1ECF-6423AE80AF72}" dt="2023-06-27T14:56:17.082" v="214" actId="20577"/>
          <ac:spMkLst>
            <pc:docMk/>
            <pc:sldMk cId="3596242693" sldId="304"/>
            <ac:spMk id="2" creationId="{475358AE-BC13-7728-13A0-B406053B8909}"/>
          </ac:spMkLst>
        </pc:spChg>
        <pc:spChg chg="mod">
          <ac:chgData name="Guest User" userId="S::urn:spo:anon#10cb40386367662f276ef365904959962c31273de2469a3cc99d6866e9f0d41a::" providerId="AD" clId="Web-{1AAC81FE-9538-D48A-1ECF-6423AE80AF72}" dt="2023-06-27T14:55:22.581" v="202" actId="20577"/>
          <ac:spMkLst>
            <pc:docMk/>
            <pc:sldMk cId="3596242693" sldId="304"/>
            <ac:spMk id="3" creationId="{CFAEA484-05CE-2371-5E45-74A1A356A143}"/>
          </ac:spMkLst>
        </pc:spChg>
      </pc:sldChg>
      <pc:sldChg chg="modSp new">
        <pc:chgData name="Guest User" userId="S::urn:spo:anon#10cb40386367662f276ef365904959962c31273de2469a3cc99d6866e9f0d41a::" providerId="AD" clId="Web-{1AAC81FE-9538-D48A-1ECF-6423AE80AF72}" dt="2023-06-27T14:57:52.287" v="322" actId="20577"/>
        <pc:sldMkLst>
          <pc:docMk/>
          <pc:sldMk cId="886757131" sldId="305"/>
        </pc:sldMkLst>
        <pc:spChg chg="mod">
          <ac:chgData name="Guest User" userId="S::urn:spo:anon#10cb40386367662f276ef365904959962c31273de2469a3cc99d6866e9f0d41a::" providerId="AD" clId="Web-{1AAC81FE-9538-D48A-1ECF-6423AE80AF72}" dt="2023-06-27T14:57:52.287" v="322" actId="20577"/>
          <ac:spMkLst>
            <pc:docMk/>
            <pc:sldMk cId="886757131" sldId="305"/>
            <ac:spMk id="2" creationId="{773BA359-32D2-D165-A847-B214F0A26C14}"/>
          </ac:spMkLst>
        </pc:spChg>
        <pc:spChg chg="mod">
          <ac:chgData name="Guest User" userId="S::urn:spo:anon#10cb40386367662f276ef365904959962c31273de2469a3cc99d6866e9f0d41a::" providerId="AD" clId="Web-{1AAC81FE-9538-D48A-1ECF-6423AE80AF72}" dt="2023-06-27T14:56:37.536" v="228" actId="20577"/>
          <ac:spMkLst>
            <pc:docMk/>
            <pc:sldMk cId="886757131" sldId="305"/>
            <ac:spMk id="3" creationId="{7C5C5F55-190B-B669-F58F-DAB8AE92F9B2}"/>
          </ac:spMkLst>
        </pc:spChg>
      </pc:sldChg>
      <pc:sldChg chg="modSp new">
        <pc:chgData name="Guest User" userId="S::urn:spo:anon#10cb40386367662f276ef365904959962c31273de2469a3cc99d6866e9f0d41a::" providerId="AD" clId="Web-{1AAC81FE-9538-D48A-1ECF-6423AE80AF72}" dt="2023-06-27T15:00:40.461" v="447" actId="20577"/>
        <pc:sldMkLst>
          <pc:docMk/>
          <pc:sldMk cId="2602816276" sldId="306"/>
        </pc:sldMkLst>
        <pc:spChg chg="mod">
          <ac:chgData name="Guest User" userId="S::urn:spo:anon#10cb40386367662f276ef365904959962c31273de2469a3cc99d6866e9f0d41a::" providerId="AD" clId="Web-{1AAC81FE-9538-D48A-1ECF-6423AE80AF72}" dt="2023-06-27T15:00:40.461" v="447" actId="20577"/>
          <ac:spMkLst>
            <pc:docMk/>
            <pc:sldMk cId="2602816276" sldId="306"/>
            <ac:spMk id="2" creationId="{FACE2B8C-E87A-3BAC-CE69-332749E38190}"/>
          </ac:spMkLst>
        </pc:spChg>
        <pc:spChg chg="mod">
          <ac:chgData name="Guest User" userId="S::urn:spo:anon#10cb40386367662f276ef365904959962c31273de2469a3cc99d6866e9f0d41a::" providerId="AD" clId="Web-{1AAC81FE-9538-D48A-1ECF-6423AE80AF72}" dt="2023-06-27T14:57:58.318" v="327" actId="20577"/>
          <ac:spMkLst>
            <pc:docMk/>
            <pc:sldMk cId="2602816276" sldId="306"/>
            <ac:spMk id="3" creationId="{4E1A20E3-8C1A-87B0-0F5B-EB4A4DF094D5}"/>
          </ac:spMkLst>
        </pc:spChg>
      </pc:sldChg>
    </pc:docChg>
  </pc:docChgLst>
  <pc:docChgLst>
    <pc:chgData name="Farah Fahim" userId="f6cdc10a-1ae4-4051-a831-a70ef5996c62" providerId="ADAL" clId="{DCE00FCE-3171-0449-A8A9-8641F2B23145}"/>
    <pc:docChg chg="undo custSel addSld delSld modSld sldOrd">
      <pc:chgData name="Farah Fahim" userId="f6cdc10a-1ae4-4051-a831-a70ef5996c62" providerId="ADAL" clId="{DCE00FCE-3171-0449-A8A9-8641F2B23145}" dt="2023-06-28T00:31:55.525" v="1601" actId="14100"/>
      <pc:docMkLst>
        <pc:docMk/>
      </pc:docMkLst>
      <pc:sldChg chg="ord">
        <pc:chgData name="Farah Fahim" userId="f6cdc10a-1ae4-4051-a831-a70ef5996c62" providerId="ADAL" clId="{DCE00FCE-3171-0449-A8A9-8641F2B23145}" dt="2023-06-28T00:07:26.936" v="1297" actId="20578"/>
        <pc:sldMkLst>
          <pc:docMk/>
          <pc:sldMk cId="1823751466" sldId="295"/>
        </pc:sldMkLst>
      </pc:sldChg>
      <pc:sldChg chg="modSp mod">
        <pc:chgData name="Farah Fahim" userId="f6cdc10a-1ae4-4051-a831-a70ef5996c62" providerId="ADAL" clId="{DCE00FCE-3171-0449-A8A9-8641F2B23145}" dt="2023-06-28T00:11:19.266" v="1372" actId="20577"/>
        <pc:sldMkLst>
          <pc:docMk/>
          <pc:sldMk cId="2774644543" sldId="296"/>
        </pc:sldMkLst>
        <pc:spChg chg="mod">
          <ac:chgData name="Farah Fahim" userId="f6cdc10a-1ae4-4051-a831-a70ef5996c62" providerId="ADAL" clId="{DCE00FCE-3171-0449-A8A9-8641F2B23145}" dt="2023-06-28T00:11:19.266" v="1372" actId="20577"/>
          <ac:spMkLst>
            <pc:docMk/>
            <pc:sldMk cId="2774644543" sldId="296"/>
            <ac:spMk id="2" creationId="{E57C8DC5-C71C-E6C2-E357-481C09673FE3}"/>
          </ac:spMkLst>
        </pc:spChg>
      </pc:sldChg>
      <pc:sldChg chg="modSp mod">
        <pc:chgData name="Farah Fahim" userId="f6cdc10a-1ae4-4051-a831-a70ef5996c62" providerId="ADAL" clId="{DCE00FCE-3171-0449-A8A9-8641F2B23145}" dt="2023-06-28T00:10:24.987" v="1335" actId="20577"/>
        <pc:sldMkLst>
          <pc:docMk/>
          <pc:sldMk cId="3894173628" sldId="297"/>
        </pc:sldMkLst>
        <pc:spChg chg="mod">
          <ac:chgData name="Farah Fahim" userId="f6cdc10a-1ae4-4051-a831-a70ef5996c62" providerId="ADAL" clId="{DCE00FCE-3171-0449-A8A9-8641F2B23145}" dt="2023-06-28T00:10:24.987" v="1335" actId="20577"/>
          <ac:spMkLst>
            <pc:docMk/>
            <pc:sldMk cId="3894173628" sldId="297"/>
            <ac:spMk id="2" creationId="{663014CA-2128-15FF-B880-FEED763B7C8C}"/>
          </ac:spMkLst>
        </pc:spChg>
      </pc:sldChg>
      <pc:sldChg chg="modSp mod">
        <pc:chgData name="Farah Fahim" userId="f6cdc10a-1ae4-4051-a831-a70ef5996c62" providerId="ADAL" clId="{DCE00FCE-3171-0449-A8A9-8641F2B23145}" dt="2023-06-28T00:17:51.400" v="1498" actId="20577"/>
        <pc:sldMkLst>
          <pc:docMk/>
          <pc:sldMk cId="1815343953" sldId="299"/>
        </pc:sldMkLst>
        <pc:spChg chg="mod">
          <ac:chgData name="Farah Fahim" userId="f6cdc10a-1ae4-4051-a831-a70ef5996c62" providerId="ADAL" clId="{DCE00FCE-3171-0449-A8A9-8641F2B23145}" dt="2023-06-28T00:17:51.400" v="1498" actId="20577"/>
          <ac:spMkLst>
            <pc:docMk/>
            <pc:sldMk cId="1815343953" sldId="299"/>
            <ac:spMk id="2" creationId="{594CEF1C-7413-2F69-8BFC-816F591FB978}"/>
          </ac:spMkLst>
        </pc:spChg>
        <pc:spChg chg="mod">
          <ac:chgData name="Farah Fahim" userId="f6cdc10a-1ae4-4051-a831-a70ef5996c62" providerId="ADAL" clId="{DCE00FCE-3171-0449-A8A9-8641F2B23145}" dt="2023-06-27T19:23:43.135" v="6" actId="1076"/>
          <ac:spMkLst>
            <pc:docMk/>
            <pc:sldMk cId="1815343953" sldId="299"/>
            <ac:spMk id="1056" creationId="{2CF38F7E-EBD8-9D30-AAE1-305C76B16B29}"/>
          </ac:spMkLst>
        </pc:spChg>
        <pc:spChg chg="mod">
          <ac:chgData name="Farah Fahim" userId="f6cdc10a-1ae4-4051-a831-a70ef5996c62" providerId="ADAL" clId="{DCE00FCE-3171-0449-A8A9-8641F2B23145}" dt="2023-06-27T19:23:46.278" v="7" actId="1076"/>
          <ac:spMkLst>
            <pc:docMk/>
            <pc:sldMk cId="1815343953" sldId="299"/>
            <ac:spMk id="1151" creationId="{7AA56EAC-1ABC-4FFB-EA2C-135489DAF3B7}"/>
          </ac:spMkLst>
        </pc:spChg>
      </pc:sldChg>
      <pc:sldChg chg="modSp mod">
        <pc:chgData name="Farah Fahim" userId="f6cdc10a-1ae4-4051-a831-a70ef5996c62" providerId="ADAL" clId="{DCE00FCE-3171-0449-A8A9-8641F2B23145}" dt="2023-06-28T00:19:34.062" v="1555" actId="20577"/>
        <pc:sldMkLst>
          <pc:docMk/>
          <pc:sldMk cId="2999879155" sldId="300"/>
        </pc:sldMkLst>
        <pc:spChg chg="mod">
          <ac:chgData name="Farah Fahim" userId="f6cdc10a-1ae4-4051-a831-a70ef5996c62" providerId="ADAL" clId="{DCE00FCE-3171-0449-A8A9-8641F2B23145}" dt="2023-06-28T00:19:34.062" v="1555" actId="20577"/>
          <ac:spMkLst>
            <pc:docMk/>
            <pc:sldMk cId="2999879155" sldId="300"/>
            <ac:spMk id="2" creationId="{367AF275-1236-0AC9-4E7C-AD333447057C}"/>
          </ac:spMkLst>
        </pc:spChg>
        <pc:spChg chg="mod">
          <ac:chgData name="Farah Fahim" userId="f6cdc10a-1ae4-4051-a831-a70ef5996c62" providerId="ADAL" clId="{DCE00FCE-3171-0449-A8A9-8641F2B23145}" dt="2023-06-27T22:58:02.612" v="103" actId="20577"/>
          <ac:spMkLst>
            <pc:docMk/>
            <pc:sldMk cId="2999879155" sldId="300"/>
            <ac:spMk id="3" creationId="{E7B5B94C-74EA-69C5-70A7-013CE578D407}"/>
          </ac:spMkLst>
        </pc:spChg>
      </pc:sldChg>
      <pc:sldChg chg="addSp delSp modSp mod">
        <pc:chgData name="Farah Fahim" userId="f6cdc10a-1ae4-4051-a831-a70ef5996c62" providerId="ADAL" clId="{DCE00FCE-3171-0449-A8A9-8641F2B23145}" dt="2023-06-28T00:03:08.919" v="1147" actId="1076"/>
        <pc:sldMkLst>
          <pc:docMk/>
          <pc:sldMk cId="3806471433" sldId="301"/>
        </pc:sldMkLst>
        <pc:spChg chg="del">
          <ac:chgData name="Farah Fahim" userId="f6cdc10a-1ae4-4051-a831-a70ef5996c62" providerId="ADAL" clId="{DCE00FCE-3171-0449-A8A9-8641F2B23145}" dt="2023-06-28T00:02:48.027" v="1141" actId="478"/>
          <ac:spMkLst>
            <pc:docMk/>
            <pc:sldMk cId="3806471433" sldId="301"/>
            <ac:spMk id="7" creationId="{A434120D-6C9D-FA38-94BC-5CBFEE81DB5A}"/>
          </ac:spMkLst>
        </pc:spChg>
        <pc:spChg chg="del">
          <ac:chgData name="Farah Fahim" userId="f6cdc10a-1ae4-4051-a831-a70ef5996c62" providerId="ADAL" clId="{DCE00FCE-3171-0449-A8A9-8641F2B23145}" dt="2023-06-28T00:02:48.027" v="1141" actId="478"/>
          <ac:spMkLst>
            <pc:docMk/>
            <pc:sldMk cId="3806471433" sldId="301"/>
            <ac:spMk id="8" creationId="{6BD4E13E-E287-C181-5D12-515E47F31FBD}"/>
          </ac:spMkLst>
        </pc:spChg>
        <pc:spChg chg="add mod">
          <ac:chgData name="Farah Fahim" userId="f6cdc10a-1ae4-4051-a831-a70ef5996c62" providerId="ADAL" clId="{DCE00FCE-3171-0449-A8A9-8641F2B23145}" dt="2023-06-28T00:03:02.534" v="1144" actId="1076"/>
          <ac:spMkLst>
            <pc:docMk/>
            <pc:sldMk cId="3806471433" sldId="301"/>
            <ac:spMk id="9" creationId="{91CA4F69-2693-3AF4-673F-229849575E74}"/>
          </ac:spMkLst>
        </pc:spChg>
        <pc:spChg chg="del">
          <ac:chgData name="Farah Fahim" userId="f6cdc10a-1ae4-4051-a831-a70ef5996c62" providerId="ADAL" clId="{DCE00FCE-3171-0449-A8A9-8641F2B23145}" dt="2023-06-28T00:02:38.946" v="1139" actId="478"/>
          <ac:spMkLst>
            <pc:docMk/>
            <pc:sldMk cId="3806471433" sldId="301"/>
            <ac:spMk id="11" creationId="{9A3795D0-BBBA-0A1B-7CF0-EDD59716F250}"/>
          </ac:spMkLst>
        </pc:spChg>
        <pc:spChg chg="del">
          <ac:chgData name="Farah Fahim" userId="f6cdc10a-1ae4-4051-a831-a70ef5996c62" providerId="ADAL" clId="{DCE00FCE-3171-0449-A8A9-8641F2B23145}" dt="2023-06-28T00:02:44.141" v="1140" actId="478"/>
          <ac:spMkLst>
            <pc:docMk/>
            <pc:sldMk cId="3806471433" sldId="301"/>
            <ac:spMk id="12" creationId="{CC3F930F-1775-C465-254E-05B1C92927F0}"/>
          </ac:spMkLst>
        </pc:spChg>
        <pc:spChg chg="mod">
          <ac:chgData name="Farah Fahim" userId="f6cdc10a-1ae4-4051-a831-a70ef5996c62" providerId="ADAL" clId="{DCE00FCE-3171-0449-A8A9-8641F2B23145}" dt="2023-06-28T00:02:59.475" v="1143"/>
          <ac:spMkLst>
            <pc:docMk/>
            <pc:sldMk cId="3806471433" sldId="301"/>
            <ac:spMk id="16" creationId="{2835AF89-2C28-3D44-BA1C-769E9833BD79}"/>
          </ac:spMkLst>
        </pc:spChg>
        <pc:spChg chg="mod">
          <ac:chgData name="Farah Fahim" userId="f6cdc10a-1ae4-4051-a831-a70ef5996c62" providerId="ADAL" clId="{DCE00FCE-3171-0449-A8A9-8641F2B23145}" dt="2023-06-28T00:02:59.475" v="1143"/>
          <ac:spMkLst>
            <pc:docMk/>
            <pc:sldMk cId="3806471433" sldId="301"/>
            <ac:spMk id="22" creationId="{CDDB372C-A45D-AD72-C304-412358A143EA}"/>
          </ac:spMkLst>
        </pc:spChg>
        <pc:spChg chg="mod">
          <ac:chgData name="Farah Fahim" userId="f6cdc10a-1ae4-4051-a831-a70ef5996c62" providerId="ADAL" clId="{DCE00FCE-3171-0449-A8A9-8641F2B23145}" dt="2023-06-28T00:02:59.475" v="1143"/>
          <ac:spMkLst>
            <pc:docMk/>
            <pc:sldMk cId="3806471433" sldId="301"/>
            <ac:spMk id="24" creationId="{B742739B-3198-C672-B5EE-9F4043D7688B}"/>
          </ac:spMkLst>
        </pc:spChg>
        <pc:spChg chg="mod">
          <ac:chgData name="Farah Fahim" userId="f6cdc10a-1ae4-4051-a831-a70ef5996c62" providerId="ADAL" clId="{DCE00FCE-3171-0449-A8A9-8641F2B23145}" dt="2023-06-28T00:02:59.475" v="1143"/>
          <ac:spMkLst>
            <pc:docMk/>
            <pc:sldMk cId="3806471433" sldId="301"/>
            <ac:spMk id="26" creationId="{C11E2C97-EFC2-678E-0A68-CFEDABD2F9F0}"/>
          </ac:spMkLst>
        </pc:spChg>
        <pc:spChg chg="mod">
          <ac:chgData name="Farah Fahim" userId="f6cdc10a-1ae4-4051-a831-a70ef5996c62" providerId="ADAL" clId="{DCE00FCE-3171-0449-A8A9-8641F2B23145}" dt="2023-06-28T00:02:59.475" v="1143"/>
          <ac:spMkLst>
            <pc:docMk/>
            <pc:sldMk cId="3806471433" sldId="301"/>
            <ac:spMk id="27" creationId="{F9D6D80F-7D41-1155-421E-6B4204138CD4}"/>
          </ac:spMkLst>
        </pc:spChg>
        <pc:spChg chg="mod">
          <ac:chgData name="Farah Fahim" userId="f6cdc10a-1ae4-4051-a831-a70ef5996c62" providerId="ADAL" clId="{DCE00FCE-3171-0449-A8A9-8641F2B23145}" dt="2023-06-28T00:02:59.475" v="1143"/>
          <ac:spMkLst>
            <pc:docMk/>
            <pc:sldMk cId="3806471433" sldId="301"/>
            <ac:spMk id="29" creationId="{79757A5F-CA4A-48C4-DC33-95FE2905F222}"/>
          </ac:spMkLst>
        </pc:spChg>
        <pc:spChg chg="mod">
          <ac:chgData name="Farah Fahim" userId="f6cdc10a-1ae4-4051-a831-a70ef5996c62" providerId="ADAL" clId="{DCE00FCE-3171-0449-A8A9-8641F2B23145}" dt="2023-06-28T00:02:59.475" v="1143"/>
          <ac:spMkLst>
            <pc:docMk/>
            <pc:sldMk cId="3806471433" sldId="301"/>
            <ac:spMk id="30" creationId="{632E95EE-A5BB-D1E0-2860-08396BE7CD82}"/>
          </ac:spMkLst>
        </pc:spChg>
        <pc:spChg chg="add mod">
          <ac:chgData name="Farah Fahim" userId="f6cdc10a-1ae4-4051-a831-a70ef5996c62" providerId="ADAL" clId="{DCE00FCE-3171-0449-A8A9-8641F2B23145}" dt="2023-06-28T00:03:02.534" v="1144" actId="1076"/>
          <ac:spMkLst>
            <pc:docMk/>
            <pc:sldMk cId="3806471433" sldId="301"/>
            <ac:spMk id="31" creationId="{96E5D079-83DD-6024-D1D3-493D4F3B0635}"/>
          </ac:spMkLst>
        </pc:spChg>
        <pc:spChg chg="add mod">
          <ac:chgData name="Farah Fahim" userId="f6cdc10a-1ae4-4051-a831-a70ef5996c62" providerId="ADAL" clId="{DCE00FCE-3171-0449-A8A9-8641F2B23145}" dt="2023-06-28T00:03:02.534" v="1144" actId="1076"/>
          <ac:spMkLst>
            <pc:docMk/>
            <pc:sldMk cId="3806471433" sldId="301"/>
            <ac:spMk id="32" creationId="{069BC3DA-17BC-7C85-4E20-63A357AC5300}"/>
          </ac:spMkLst>
        </pc:spChg>
        <pc:spChg chg="add mod">
          <ac:chgData name="Farah Fahim" userId="f6cdc10a-1ae4-4051-a831-a70ef5996c62" providerId="ADAL" clId="{DCE00FCE-3171-0449-A8A9-8641F2B23145}" dt="2023-06-28T00:03:02.534" v="1144" actId="1076"/>
          <ac:spMkLst>
            <pc:docMk/>
            <pc:sldMk cId="3806471433" sldId="301"/>
            <ac:spMk id="34" creationId="{65FD147A-E75A-ED2D-430D-A10D37824CCD}"/>
          </ac:spMkLst>
        </pc:spChg>
        <pc:grpChg chg="add mod">
          <ac:chgData name="Farah Fahim" userId="f6cdc10a-1ae4-4051-a831-a70ef5996c62" providerId="ADAL" clId="{DCE00FCE-3171-0449-A8A9-8641F2B23145}" dt="2023-06-28T00:03:02.534" v="1144" actId="1076"/>
          <ac:grpSpMkLst>
            <pc:docMk/>
            <pc:sldMk cId="3806471433" sldId="301"/>
            <ac:grpSpMk id="14" creationId="{6AF82FE1-B461-F236-9F77-03160FE0A8BE}"/>
          </ac:grpSpMkLst>
        </pc:grpChg>
        <pc:grpChg chg="mod">
          <ac:chgData name="Farah Fahim" userId="f6cdc10a-1ae4-4051-a831-a70ef5996c62" providerId="ADAL" clId="{DCE00FCE-3171-0449-A8A9-8641F2B23145}" dt="2023-06-28T00:02:59.475" v="1143"/>
          <ac:grpSpMkLst>
            <pc:docMk/>
            <pc:sldMk cId="3806471433" sldId="301"/>
            <ac:grpSpMk id="23" creationId="{8F541694-90CA-2ED3-2A28-C92A68F1B364}"/>
          </ac:grpSpMkLst>
        </pc:grpChg>
        <pc:picChg chg="mod">
          <ac:chgData name="Farah Fahim" userId="f6cdc10a-1ae4-4051-a831-a70ef5996c62" providerId="ADAL" clId="{DCE00FCE-3171-0449-A8A9-8641F2B23145}" dt="2023-06-28T00:03:08.919" v="1147" actId="1076"/>
          <ac:picMkLst>
            <pc:docMk/>
            <pc:sldMk cId="3806471433" sldId="301"/>
            <ac:picMk id="13" creationId="{E81F54E4-0908-99C6-BA82-96809F1BC30C}"/>
          </ac:picMkLst>
        </pc:picChg>
        <pc:picChg chg="del">
          <ac:chgData name="Farah Fahim" userId="f6cdc10a-1ae4-4051-a831-a70ef5996c62" providerId="ADAL" clId="{DCE00FCE-3171-0449-A8A9-8641F2B23145}" dt="2023-06-28T00:02:35.784" v="1138" actId="478"/>
          <ac:picMkLst>
            <pc:docMk/>
            <pc:sldMk cId="3806471433" sldId="301"/>
            <ac:picMk id="3078" creationId="{6247C442-9CEA-B1D7-DC39-E8AD10DF0F43}"/>
          </ac:picMkLst>
        </pc:picChg>
        <pc:cxnChg chg="del">
          <ac:chgData name="Farah Fahim" userId="f6cdc10a-1ae4-4051-a831-a70ef5996c62" providerId="ADAL" clId="{DCE00FCE-3171-0449-A8A9-8641F2B23145}" dt="2023-06-28T00:02:48.027" v="1141" actId="478"/>
          <ac:cxnSpMkLst>
            <pc:docMk/>
            <pc:sldMk cId="3806471433" sldId="301"/>
            <ac:cxnSpMk id="10" creationId="{1BD53FD4-56E4-B844-266B-571810422647}"/>
          </ac:cxnSpMkLst>
        </pc:cxnChg>
        <pc:cxnChg chg="mod">
          <ac:chgData name="Farah Fahim" userId="f6cdc10a-1ae4-4051-a831-a70ef5996c62" providerId="ADAL" clId="{DCE00FCE-3171-0449-A8A9-8641F2B23145}" dt="2023-06-28T00:02:59.475" v="1143"/>
          <ac:cxnSpMkLst>
            <pc:docMk/>
            <pc:sldMk cId="3806471433" sldId="301"/>
            <ac:cxnSpMk id="15" creationId="{869AEE46-979D-3251-EE5B-967EB93F8489}"/>
          </ac:cxnSpMkLst>
        </pc:cxnChg>
        <pc:cxnChg chg="mod">
          <ac:chgData name="Farah Fahim" userId="f6cdc10a-1ae4-4051-a831-a70ef5996c62" providerId="ADAL" clId="{DCE00FCE-3171-0449-A8A9-8641F2B23145}" dt="2023-06-28T00:02:59.475" v="1143"/>
          <ac:cxnSpMkLst>
            <pc:docMk/>
            <pc:sldMk cId="3806471433" sldId="301"/>
            <ac:cxnSpMk id="17" creationId="{846EA3C7-D5DC-ACDE-1821-2544F1E3DD01}"/>
          </ac:cxnSpMkLst>
        </pc:cxnChg>
        <pc:cxnChg chg="mod">
          <ac:chgData name="Farah Fahim" userId="f6cdc10a-1ae4-4051-a831-a70ef5996c62" providerId="ADAL" clId="{DCE00FCE-3171-0449-A8A9-8641F2B23145}" dt="2023-06-28T00:02:59.475" v="1143"/>
          <ac:cxnSpMkLst>
            <pc:docMk/>
            <pc:sldMk cId="3806471433" sldId="301"/>
            <ac:cxnSpMk id="18" creationId="{A392CD9B-72F6-1CA9-5154-74F286656D38}"/>
          </ac:cxnSpMkLst>
        </pc:cxnChg>
        <pc:cxnChg chg="mod">
          <ac:chgData name="Farah Fahim" userId="f6cdc10a-1ae4-4051-a831-a70ef5996c62" providerId="ADAL" clId="{DCE00FCE-3171-0449-A8A9-8641F2B23145}" dt="2023-06-28T00:02:59.475" v="1143"/>
          <ac:cxnSpMkLst>
            <pc:docMk/>
            <pc:sldMk cId="3806471433" sldId="301"/>
            <ac:cxnSpMk id="19" creationId="{8A9B97BD-40C7-2E75-DEA6-D002A6E9817B}"/>
          </ac:cxnSpMkLst>
        </pc:cxnChg>
        <pc:cxnChg chg="mod">
          <ac:chgData name="Farah Fahim" userId="f6cdc10a-1ae4-4051-a831-a70ef5996c62" providerId="ADAL" clId="{DCE00FCE-3171-0449-A8A9-8641F2B23145}" dt="2023-06-28T00:02:59.475" v="1143"/>
          <ac:cxnSpMkLst>
            <pc:docMk/>
            <pc:sldMk cId="3806471433" sldId="301"/>
            <ac:cxnSpMk id="20" creationId="{7CF32C0A-43F5-28DA-C28E-B84A39803083}"/>
          </ac:cxnSpMkLst>
        </pc:cxnChg>
        <pc:cxnChg chg="mod">
          <ac:chgData name="Farah Fahim" userId="f6cdc10a-1ae4-4051-a831-a70ef5996c62" providerId="ADAL" clId="{DCE00FCE-3171-0449-A8A9-8641F2B23145}" dt="2023-06-28T00:02:59.475" v="1143"/>
          <ac:cxnSpMkLst>
            <pc:docMk/>
            <pc:sldMk cId="3806471433" sldId="301"/>
            <ac:cxnSpMk id="21" creationId="{DD763A07-99B5-46FD-1AAC-126C8DB1ECB8}"/>
          </ac:cxnSpMkLst>
        </pc:cxnChg>
        <pc:cxnChg chg="mod">
          <ac:chgData name="Farah Fahim" userId="f6cdc10a-1ae4-4051-a831-a70ef5996c62" providerId="ADAL" clId="{DCE00FCE-3171-0449-A8A9-8641F2B23145}" dt="2023-06-28T00:02:59.475" v="1143"/>
          <ac:cxnSpMkLst>
            <pc:docMk/>
            <pc:sldMk cId="3806471433" sldId="301"/>
            <ac:cxnSpMk id="25" creationId="{CC43EDC1-9414-4341-A167-933A1657190B}"/>
          </ac:cxnSpMkLst>
        </pc:cxnChg>
        <pc:cxnChg chg="mod">
          <ac:chgData name="Farah Fahim" userId="f6cdc10a-1ae4-4051-a831-a70ef5996c62" providerId="ADAL" clId="{DCE00FCE-3171-0449-A8A9-8641F2B23145}" dt="2023-06-28T00:02:59.475" v="1143"/>
          <ac:cxnSpMkLst>
            <pc:docMk/>
            <pc:sldMk cId="3806471433" sldId="301"/>
            <ac:cxnSpMk id="28" creationId="{3B245C56-C795-54BA-8071-23185A4282C3}"/>
          </ac:cxnSpMkLst>
        </pc:cxnChg>
        <pc:cxnChg chg="add mod">
          <ac:chgData name="Farah Fahim" userId="f6cdc10a-1ae4-4051-a831-a70ef5996c62" providerId="ADAL" clId="{DCE00FCE-3171-0449-A8A9-8641F2B23145}" dt="2023-06-28T00:03:02.534" v="1144" actId="1076"/>
          <ac:cxnSpMkLst>
            <pc:docMk/>
            <pc:sldMk cId="3806471433" sldId="301"/>
            <ac:cxnSpMk id="33" creationId="{407E8497-40FD-9FFF-1CCA-E96A4A7CF072}"/>
          </ac:cxnSpMkLst>
        </pc:cxnChg>
      </pc:sldChg>
      <pc:sldChg chg="modSp mod">
        <pc:chgData name="Farah Fahim" userId="f6cdc10a-1ae4-4051-a831-a70ef5996c62" providerId="ADAL" clId="{DCE00FCE-3171-0449-A8A9-8641F2B23145}" dt="2023-06-28T00:31:55.525" v="1601" actId="14100"/>
        <pc:sldMkLst>
          <pc:docMk/>
          <pc:sldMk cId="330707185" sldId="302"/>
        </pc:sldMkLst>
        <pc:picChg chg="mod">
          <ac:chgData name="Farah Fahim" userId="f6cdc10a-1ae4-4051-a831-a70ef5996c62" providerId="ADAL" clId="{DCE00FCE-3171-0449-A8A9-8641F2B23145}" dt="2023-06-28T00:31:55.525" v="1601" actId="14100"/>
          <ac:picMkLst>
            <pc:docMk/>
            <pc:sldMk cId="330707185" sldId="302"/>
            <ac:picMk id="10" creationId="{0330BC8D-D5EF-00D1-D33A-89863BC56F03}"/>
          </ac:picMkLst>
        </pc:picChg>
      </pc:sldChg>
      <pc:sldChg chg="modSp mod ord">
        <pc:chgData name="Farah Fahim" userId="f6cdc10a-1ae4-4051-a831-a70ef5996c62" providerId="ADAL" clId="{DCE00FCE-3171-0449-A8A9-8641F2B23145}" dt="2023-06-28T00:18:45.531" v="1503" actId="20577"/>
        <pc:sldMkLst>
          <pc:docMk/>
          <pc:sldMk cId="2523535761" sldId="303"/>
        </pc:sldMkLst>
        <pc:spChg chg="mod">
          <ac:chgData name="Farah Fahim" userId="f6cdc10a-1ae4-4051-a831-a70ef5996c62" providerId="ADAL" clId="{DCE00FCE-3171-0449-A8A9-8641F2B23145}" dt="2023-06-28T00:18:45.531" v="1503" actId="20577"/>
          <ac:spMkLst>
            <pc:docMk/>
            <pc:sldMk cId="2523535761" sldId="303"/>
            <ac:spMk id="2" creationId="{155AFEEC-8DCC-60B8-4BBF-D5A6C35983AE}"/>
          </ac:spMkLst>
        </pc:spChg>
        <pc:spChg chg="mod">
          <ac:chgData name="Farah Fahim" userId="f6cdc10a-1ae4-4051-a831-a70ef5996c62" providerId="ADAL" clId="{DCE00FCE-3171-0449-A8A9-8641F2B23145}" dt="2023-06-28T00:18:15.965" v="1499" actId="20577"/>
          <ac:spMkLst>
            <pc:docMk/>
            <pc:sldMk cId="2523535761" sldId="303"/>
            <ac:spMk id="3" creationId="{8325A6EA-EC34-B834-2291-FB0065C2E046}"/>
          </ac:spMkLst>
        </pc:spChg>
      </pc:sldChg>
      <pc:sldChg chg="modSp mod ord">
        <pc:chgData name="Farah Fahim" userId="f6cdc10a-1ae4-4051-a831-a70ef5996c62" providerId="ADAL" clId="{DCE00FCE-3171-0449-A8A9-8641F2B23145}" dt="2023-06-28T00:08:11.583" v="1298" actId="20578"/>
        <pc:sldMkLst>
          <pc:docMk/>
          <pc:sldMk cId="3596242693" sldId="304"/>
        </pc:sldMkLst>
        <pc:spChg chg="mod">
          <ac:chgData name="Farah Fahim" userId="f6cdc10a-1ae4-4051-a831-a70ef5996c62" providerId="ADAL" clId="{DCE00FCE-3171-0449-A8A9-8641F2B23145}" dt="2023-06-27T20:12:55.425" v="8" actId="1076"/>
          <ac:spMkLst>
            <pc:docMk/>
            <pc:sldMk cId="3596242693" sldId="304"/>
            <ac:spMk id="2" creationId="{475358AE-BC13-7728-13A0-B406053B8909}"/>
          </ac:spMkLst>
        </pc:spChg>
      </pc:sldChg>
      <pc:sldChg chg="modSp del mod">
        <pc:chgData name="Farah Fahim" userId="f6cdc10a-1ae4-4051-a831-a70ef5996c62" providerId="ADAL" clId="{DCE00FCE-3171-0449-A8A9-8641F2B23145}" dt="2023-06-28T00:09:30.355" v="1307" actId="2696"/>
        <pc:sldMkLst>
          <pc:docMk/>
          <pc:sldMk cId="886757131" sldId="305"/>
        </pc:sldMkLst>
        <pc:spChg chg="mod">
          <ac:chgData name="Farah Fahim" userId="f6cdc10a-1ae4-4051-a831-a70ef5996c62" providerId="ADAL" clId="{DCE00FCE-3171-0449-A8A9-8641F2B23145}" dt="2023-06-28T00:08:58.464" v="1300" actId="14100"/>
          <ac:spMkLst>
            <pc:docMk/>
            <pc:sldMk cId="886757131" sldId="305"/>
            <ac:spMk id="2" creationId="{773BA359-32D2-D165-A847-B214F0A26C14}"/>
          </ac:spMkLst>
        </pc:spChg>
      </pc:sldChg>
      <pc:sldChg chg="modSp mod">
        <pc:chgData name="Farah Fahim" userId="f6cdc10a-1ae4-4051-a831-a70ef5996c62" providerId="ADAL" clId="{DCE00FCE-3171-0449-A8A9-8641F2B23145}" dt="2023-06-28T00:09:50.296" v="1309" actId="20577"/>
        <pc:sldMkLst>
          <pc:docMk/>
          <pc:sldMk cId="2602816276" sldId="306"/>
        </pc:sldMkLst>
        <pc:spChg chg="mod">
          <ac:chgData name="Farah Fahim" userId="f6cdc10a-1ae4-4051-a831-a70ef5996c62" providerId="ADAL" clId="{DCE00FCE-3171-0449-A8A9-8641F2B23145}" dt="2023-06-28T00:09:50.296" v="1309" actId="20577"/>
          <ac:spMkLst>
            <pc:docMk/>
            <pc:sldMk cId="2602816276" sldId="306"/>
            <ac:spMk id="2" creationId="{FACE2B8C-E87A-3BAC-CE69-332749E38190}"/>
          </ac:spMkLst>
        </pc:spChg>
      </pc:sldChg>
      <pc:sldChg chg="addSp delSp modSp new del mod modClrScheme chgLayout">
        <pc:chgData name="Farah Fahim" userId="f6cdc10a-1ae4-4051-a831-a70ef5996c62" providerId="ADAL" clId="{DCE00FCE-3171-0449-A8A9-8641F2B23145}" dt="2023-06-28T00:16:21.379" v="1494" actId="2696"/>
        <pc:sldMkLst>
          <pc:docMk/>
          <pc:sldMk cId="3317351990" sldId="307"/>
        </pc:sldMkLst>
        <pc:spChg chg="del mod ord">
          <ac:chgData name="Farah Fahim" userId="f6cdc10a-1ae4-4051-a831-a70ef5996c62" providerId="ADAL" clId="{DCE00FCE-3171-0449-A8A9-8641F2B23145}" dt="2023-06-27T22:56:20.729" v="12" actId="700"/>
          <ac:spMkLst>
            <pc:docMk/>
            <pc:sldMk cId="3317351990" sldId="307"/>
            <ac:spMk id="2" creationId="{A48644AF-6D25-7A8A-1431-2B1C4A217554}"/>
          </ac:spMkLst>
        </pc:spChg>
        <pc:spChg chg="del">
          <ac:chgData name="Farah Fahim" userId="f6cdc10a-1ae4-4051-a831-a70ef5996c62" providerId="ADAL" clId="{DCE00FCE-3171-0449-A8A9-8641F2B23145}" dt="2023-06-27T22:56:20.729" v="12" actId="700"/>
          <ac:spMkLst>
            <pc:docMk/>
            <pc:sldMk cId="3317351990" sldId="307"/>
            <ac:spMk id="3" creationId="{CD311AC7-A56E-8AF1-F106-2F45F09200FB}"/>
          </ac:spMkLst>
        </pc:spChg>
        <pc:spChg chg="add mod ord">
          <ac:chgData name="Farah Fahim" userId="f6cdc10a-1ae4-4051-a831-a70ef5996c62" providerId="ADAL" clId="{DCE00FCE-3171-0449-A8A9-8641F2B23145}" dt="2023-06-27T22:56:20.729" v="12" actId="700"/>
          <ac:spMkLst>
            <pc:docMk/>
            <pc:sldMk cId="3317351990" sldId="307"/>
            <ac:spMk id="4" creationId="{24AD6AA0-36A4-C848-2557-0C8456AEDD09}"/>
          </ac:spMkLst>
        </pc:spChg>
        <pc:spChg chg="add mod ord">
          <ac:chgData name="Farah Fahim" userId="f6cdc10a-1ae4-4051-a831-a70ef5996c62" providerId="ADAL" clId="{DCE00FCE-3171-0449-A8A9-8641F2B23145}" dt="2023-06-27T22:56:20.729" v="12" actId="700"/>
          <ac:spMkLst>
            <pc:docMk/>
            <pc:sldMk cId="3317351990" sldId="307"/>
            <ac:spMk id="5" creationId="{6486E3D2-4DF8-3961-F0B9-7D2827BFAC6C}"/>
          </ac:spMkLst>
        </pc:spChg>
      </pc:sldChg>
      <pc:sldChg chg="addSp delSp modSp new mod">
        <pc:chgData name="Farah Fahim" userId="f6cdc10a-1ae4-4051-a831-a70ef5996c62" providerId="ADAL" clId="{DCE00FCE-3171-0449-A8A9-8641F2B23145}" dt="2023-06-28T00:25:18.543" v="1599" actId="14100"/>
        <pc:sldMkLst>
          <pc:docMk/>
          <pc:sldMk cId="1588099281" sldId="308"/>
        </pc:sldMkLst>
        <pc:spChg chg="del">
          <ac:chgData name="Farah Fahim" userId="f6cdc10a-1ae4-4051-a831-a70ef5996c62" providerId="ADAL" clId="{DCE00FCE-3171-0449-A8A9-8641F2B23145}" dt="2023-06-27T22:58:45.724" v="105" actId="478"/>
          <ac:spMkLst>
            <pc:docMk/>
            <pc:sldMk cId="1588099281" sldId="308"/>
            <ac:spMk id="2" creationId="{E8AE59C8-638E-FB35-4201-CC3ACDB99035}"/>
          </ac:spMkLst>
        </pc:spChg>
        <pc:spChg chg="mod">
          <ac:chgData name="Farah Fahim" userId="f6cdc10a-1ae4-4051-a831-a70ef5996c62" providerId="ADAL" clId="{DCE00FCE-3171-0449-A8A9-8641F2B23145}" dt="2023-06-28T00:15:51.878" v="1492" actId="1076"/>
          <ac:spMkLst>
            <pc:docMk/>
            <pc:sldMk cId="1588099281" sldId="308"/>
            <ac:spMk id="3" creationId="{AEC07C9C-3AAA-45B0-F41D-D72503F88F8A}"/>
          </ac:spMkLst>
        </pc:spChg>
        <pc:spChg chg="add mod">
          <ac:chgData name="Farah Fahim" userId="f6cdc10a-1ae4-4051-a831-a70ef5996c62" providerId="ADAL" clId="{DCE00FCE-3171-0449-A8A9-8641F2B23145}" dt="2023-06-27T23:06:28.104" v="181" actId="164"/>
          <ac:spMkLst>
            <pc:docMk/>
            <pc:sldMk cId="1588099281" sldId="308"/>
            <ac:spMk id="8" creationId="{F51E646B-5827-B040-1AD7-2AED37D202DE}"/>
          </ac:spMkLst>
        </pc:spChg>
        <pc:spChg chg="add del mod">
          <ac:chgData name="Farah Fahim" userId="f6cdc10a-1ae4-4051-a831-a70ef5996c62" providerId="ADAL" clId="{DCE00FCE-3171-0449-A8A9-8641F2B23145}" dt="2023-06-27T22:59:43.101" v="109" actId="478"/>
          <ac:spMkLst>
            <pc:docMk/>
            <pc:sldMk cId="1588099281" sldId="308"/>
            <ac:spMk id="13" creationId="{D7325D38-8A2B-3DE9-02A2-7E713BECD9AB}"/>
          </ac:spMkLst>
        </pc:spChg>
        <pc:spChg chg="add del mod">
          <ac:chgData name="Farah Fahim" userId="f6cdc10a-1ae4-4051-a831-a70ef5996c62" providerId="ADAL" clId="{DCE00FCE-3171-0449-A8A9-8641F2B23145}" dt="2023-06-27T22:59:43.101" v="109" actId="478"/>
          <ac:spMkLst>
            <pc:docMk/>
            <pc:sldMk cId="1588099281" sldId="308"/>
            <ac:spMk id="18" creationId="{4E199F6F-9440-5C2F-BD92-C020E7671190}"/>
          </ac:spMkLst>
        </pc:spChg>
        <pc:spChg chg="add del mod">
          <ac:chgData name="Farah Fahim" userId="f6cdc10a-1ae4-4051-a831-a70ef5996c62" providerId="ADAL" clId="{DCE00FCE-3171-0449-A8A9-8641F2B23145}" dt="2023-06-27T22:59:43.101" v="109" actId="478"/>
          <ac:spMkLst>
            <pc:docMk/>
            <pc:sldMk cId="1588099281" sldId="308"/>
            <ac:spMk id="23" creationId="{DD9E166A-D323-555A-480D-9C94DED80036}"/>
          </ac:spMkLst>
        </pc:spChg>
        <pc:spChg chg="add mod">
          <ac:chgData name="Farah Fahim" userId="f6cdc10a-1ae4-4051-a831-a70ef5996c62" providerId="ADAL" clId="{DCE00FCE-3171-0449-A8A9-8641F2B23145}" dt="2023-06-27T23:28:15.491" v="506" actId="1076"/>
          <ac:spMkLst>
            <pc:docMk/>
            <pc:sldMk cId="1588099281" sldId="308"/>
            <ac:spMk id="27" creationId="{9CE481EC-3A51-2A3A-1D8D-A1D6A82B4478}"/>
          </ac:spMkLst>
        </pc:spChg>
        <pc:spChg chg="mod">
          <ac:chgData name="Farah Fahim" userId="f6cdc10a-1ae4-4051-a831-a70ef5996c62" providerId="ADAL" clId="{DCE00FCE-3171-0449-A8A9-8641F2B23145}" dt="2023-06-27T22:59:12.697" v="106"/>
          <ac:spMkLst>
            <pc:docMk/>
            <pc:sldMk cId="1588099281" sldId="308"/>
            <ac:spMk id="29" creationId="{297DA55F-8290-DD83-C607-BEDBB1DB14B1}"/>
          </ac:spMkLst>
        </pc:spChg>
        <pc:spChg chg="mod">
          <ac:chgData name="Farah Fahim" userId="f6cdc10a-1ae4-4051-a831-a70ef5996c62" providerId="ADAL" clId="{DCE00FCE-3171-0449-A8A9-8641F2B23145}" dt="2023-06-27T22:59:12.697" v="106"/>
          <ac:spMkLst>
            <pc:docMk/>
            <pc:sldMk cId="1588099281" sldId="308"/>
            <ac:spMk id="30" creationId="{A2FDC56B-A626-01DA-9285-A1D760693443}"/>
          </ac:spMkLst>
        </pc:spChg>
        <pc:spChg chg="mod">
          <ac:chgData name="Farah Fahim" userId="f6cdc10a-1ae4-4051-a831-a70ef5996c62" providerId="ADAL" clId="{DCE00FCE-3171-0449-A8A9-8641F2B23145}" dt="2023-06-27T22:59:12.697" v="106"/>
          <ac:spMkLst>
            <pc:docMk/>
            <pc:sldMk cId="1588099281" sldId="308"/>
            <ac:spMk id="32" creationId="{8C9481C3-AA83-DDEC-5D06-0FC513925681}"/>
          </ac:spMkLst>
        </pc:spChg>
        <pc:spChg chg="mod">
          <ac:chgData name="Farah Fahim" userId="f6cdc10a-1ae4-4051-a831-a70ef5996c62" providerId="ADAL" clId="{DCE00FCE-3171-0449-A8A9-8641F2B23145}" dt="2023-06-27T22:59:12.697" v="106"/>
          <ac:spMkLst>
            <pc:docMk/>
            <pc:sldMk cId="1588099281" sldId="308"/>
            <ac:spMk id="33" creationId="{1A100810-730D-2765-11A8-4BE77A568BC5}"/>
          </ac:spMkLst>
        </pc:spChg>
        <pc:spChg chg="mod">
          <ac:chgData name="Farah Fahim" userId="f6cdc10a-1ae4-4051-a831-a70ef5996c62" providerId="ADAL" clId="{DCE00FCE-3171-0449-A8A9-8641F2B23145}" dt="2023-06-27T22:59:12.697" v="106"/>
          <ac:spMkLst>
            <pc:docMk/>
            <pc:sldMk cId="1588099281" sldId="308"/>
            <ac:spMk id="35" creationId="{2DF121E2-0347-25B8-2EC9-9B50DBABF0A4}"/>
          </ac:spMkLst>
        </pc:spChg>
        <pc:spChg chg="mod">
          <ac:chgData name="Farah Fahim" userId="f6cdc10a-1ae4-4051-a831-a70ef5996c62" providerId="ADAL" clId="{DCE00FCE-3171-0449-A8A9-8641F2B23145}" dt="2023-06-27T22:59:12.697" v="106"/>
          <ac:spMkLst>
            <pc:docMk/>
            <pc:sldMk cId="1588099281" sldId="308"/>
            <ac:spMk id="36" creationId="{A0F98193-C02C-7DFC-C3B4-EF4B7D8AF3CF}"/>
          </ac:spMkLst>
        </pc:spChg>
        <pc:spChg chg="mod">
          <ac:chgData name="Farah Fahim" userId="f6cdc10a-1ae4-4051-a831-a70ef5996c62" providerId="ADAL" clId="{DCE00FCE-3171-0449-A8A9-8641F2B23145}" dt="2023-06-27T22:59:12.697" v="106"/>
          <ac:spMkLst>
            <pc:docMk/>
            <pc:sldMk cId="1588099281" sldId="308"/>
            <ac:spMk id="38" creationId="{58F3A1B2-116B-75B5-E51F-20B905AD70A0}"/>
          </ac:spMkLst>
        </pc:spChg>
        <pc:spChg chg="mod">
          <ac:chgData name="Farah Fahim" userId="f6cdc10a-1ae4-4051-a831-a70ef5996c62" providerId="ADAL" clId="{DCE00FCE-3171-0449-A8A9-8641F2B23145}" dt="2023-06-27T22:59:12.697" v="106"/>
          <ac:spMkLst>
            <pc:docMk/>
            <pc:sldMk cId="1588099281" sldId="308"/>
            <ac:spMk id="39" creationId="{F4140F6E-3FB7-543F-69B8-4EE4AA1F5200}"/>
          </ac:spMkLst>
        </pc:spChg>
        <pc:spChg chg="mod">
          <ac:chgData name="Farah Fahim" userId="f6cdc10a-1ae4-4051-a831-a70ef5996c62" providerId="ADAL" clId="{DCE00FCE-3171-0449-A8A9-8641F2B23145}" dt="2023-06-27T22:59:12.697" v="106"/>
          <ac:spMkLst>
            <pc:docMk/>
            <pc:sldMk cId="1588099281" sldId="308"/>
            <ac:spMk id="43" creationId="{F6ECE9A7-39E3-8E35-7A04-02C22602A6A0}"/>
          </ac:spMkLst>
        </pc:spChg>
        <pc:spChg chg="mod">
          <ac:chgData name="Farah Fahim" userId="f6cdc10a-1ae4-4051-a831-a70ef5996c62" providerId="ADAL" clId="{DCE00FCE-3171-0449-A8A9-8641F2B23145}" dt="2023-06-27T22:59:12.697" v="106"/>
          <ac:spMkLst>
            <pc:docMk/>
            <pc:sldMk cId="1588099281" sldId="308"/>
            <ac:spMk id="44" creationId="{9E3B66EB-B45E-B8B4-3DC4-B063E3721AF1}"/>
          </ac:spMkLst>
        </pc:spChg>
        <pc:spChg chg="mod">
          <ac:chgData name="Farah Fahim" userId="f6cdc10a-1ae4-4051-a831-a70ef5996c62" providerId="ADAL" clId="{DCE00FCE-3171-0449-A8A9-8641F2B23145}" dt="2023-06-27T22:59:12.697" v="106"/>
          <ac:spMkLst>
            <pc:docMk/>
            <pc:sldMk cId="1588099281" sldId="308"/>
            <ac:spMk id="46" creationId="{3C40529B-BD38-0DBD-A6A8-512863E7B947}"/>
          </ac:spMkLst>
        </pc:spChg>
        <pc:spChg chg="mod">
          <ac:chgData name="Farah Fahim" userId="f6cdc10a-1ae4-4051-a831-a70ef5996c62" providerId="ADAL" clId="{DCE00FCE-3171-0449-A8A9-8641F2B23145}" dt="2023-06-27T22:59:12.697" v="106"/>
          <ac:spMkLst>
            <pc:docMk/>
            <pc:sldMk cId="1588099281" sldId="308"/>
            <ac:spMk id="47" creationId="{6D7C9FD8-1F7D-4635-C3C6-4F6F58EDDBE8}"/>
          </ac:spMkLst>
        </pc:spChg>
        <pc:spChg chg="mod">
          <ac:chgData name="Farah Fahim" userId="f6cdc10a-1ae4-4051-a831-a70ef5996c62" providerId="ADAL" clId="{DCE00FCE-3171-0449-A8A9-8641F2B23145}" dt="2023-06-27T22:59:12.697" v="106"/>
          <ac:spMkLst>
            <pc:docMk/>
            <pc:sldMk cId="1588099281" sldId="308"/>
            <ac:spMk id="49" creationId="{FF295935-C5DB-B2E6-CA8B-985C49A688A6}"/>
          </ac:spMkLst>
        </pc:spChg>
        <pc:spChg chg="mod">
          <ac:chgData name="Farah Fahim" userId="f6cdc10a-1ae4-4051-a831-a70ef5996c62" providerId="ADAL" clId="{DCE00FCE-3171-0449-A8A9-8641F2B23145}" dt="2023-06-27T22:59:12.697" v="106"/>
          <ac:spMkLst>
            <pc:docMk/>
            <pc:sldMk cId="1588099281" sldId="308"/>
            <ac:spMk id="50" creationId="{CA57462F-EA37-A5A6-AC34-B3F3FF78C26C}"/>
          </ac:spMkLst>
        </pc:spChg>
        <pc:spChg chg="add del mod">
          <ac:chgData name="Farah Fahim" userId="f6cdc10a-1ae4-4051-a831-a70ef5996c62" providerId="ADAL" clId="{DCE00FCE-3171-0449-A8A9-8641F2B23145}" dt="2023-06-27T22:59:43.101" v="109" actId="478"/>
          <ac:spMkLst>
            <pc:docMk/>
            <pc:sldMk cId="1588099281" sldId="308"/>
            <ac:spMk id="51" creationId="{EA84AFDE-F8E1-7594-5B51-E72B01A3FFC0}"/>
          </ac:spMkLst>
        </pc:spChg>
        <pc:spChg chg="add del mod">
          <ac:chgData name="Farah Fahim" userId="f6cdc10a-1ae4-4051-a831-a70ef5996c62" providerId="ADAL" clId="{DCE00FCE-3171-0449-A8A9-8641F2B23145}" dt="2023-06-27T22:59:43.101" v="109" actId="478"/>
          <ac:spMkLst>
            <pc:docMk/>
            <pc:sldMk cId="1588099281" sldId="308"/>
            <ac:spMk id="52" creationId="{495E46CC-1379-8D19-1FEB-F5FAB256A3DB}"/>
          </ac:spMkLst>
        </pc:spChg>
        <pc:spChg chg="add del mod">
          <ac:chgData name="Farah Fahim" userId="f6cdc10a-1ae4-4051-a831-a70ef5996c62" providerId="ADAL" clId="{DCE00FCE-3171-0449-A8A9-8641F2B23145}" dt="2023-06-27T22:59:43.101" v="109" actId="478"/>
          <ac:spMkLst>
            <pc:docMk/>
            <pc:sldMk cId="1588099281" sldId="308"/>
            <ac:spMk id="53" creationId="{72F4813C-0B9C-E73A-A771-93DE00F36292}"/>
          </ac:spMkLst>
        </pc:spChg>
        <pc:spChg chg="add del mod">
          <ac:chgData name="Farah Fahim" userId="f6cdc10a-1ae4-4051-a831-a70ef5996c62" providerId="ADAL" clId="{DCE00FCE-3171-0449-A8A9-8641F2B23145}" dt="2023-06-27T22:59:43.101" v="109" actId="478"/>
          <ac:spMkLst>
            <pc:docMk/>
            <pc:sldMk cId="1588099281" sldId="308"/>
            <ac:spMk id="54" creationId="{CB6F6492-E324-97CA-3167-9F2620426BF9}"/>
          </ac:spMkLst>
        </pc:spChg>
        <pc:spChg chg="add del mod">
          <ac:chgData name="Farah Fahim" userId="f6cdc10a-1ae4-4051-a831-a70ef5996c62" providerId="ADAL" clId="{DCE00FCE-3171-0449-A8A9-8641F2B23145}" dt="2023-06-27T22:59:43.101" v="109" actId="478"/>
          <ac:spMkLst>
            <pc:docMk/>
            <pc:sldMk cId="1588099281" sldId="308"/>
            <ac:spMk id="55" creationId="{19F9C7FB-9A6A-2578-3158-9B230473E91B}"/>
          </ac:spMkLst>
        </pc:spChg>
        <pc:spChg chg="add mod">
          <ac:chgData name="Farah Fahim" userId="f6cdc10a-1ae4-4051-a831-a70ef5996c62" providerId="ADAL" clId="{DCE00FCE-3171-0449-A8A9-8641F2B23145}" dt="2023-06-27T23:06:28.104" v="181" actId="164"/>
          <ac:spMkLst>
            <pc:docMk/>
            <pc:sldMk cId="1588099281" sldId="308"/>
            <ac:spMk id="58" creationId="{B70E4782-BAB8-8E99-7B9D-9562C76AB954}"/>
          </ac:spMkLst>
        </pc:spChg>
        <pc:spChg chg="add mod">
          <ac:chgData name="Farah Fahim" userId="f6cdc10a-1ae4-4051-a831-a70ef5996c62" providerId="ADAL" clId="{DCE00FCE-3171-0449-A8A9-8641F2B23145}" dt="2023-06-27T23:06:28.104" v="181" actId="164"/>
          <ac:spMkLst>
            <pc:docMk/>
            <pc:sldMk cId="1588099281" sldId="308"/>
            <ac:spMk id="65" creationId="{FC00FA08-FED8-366E-12CD-1F107E90DD62}"/>
          </ac:spMkLst>
        </pc:spChg>
        <pc:spChg chg="add mod">
          <ac:chgData name="Farah Fahim" userId="f6cdc10a-1ae4-4051-a831-a70ef5996c62" providerId="ADAL" clId="{DCE00FCE-3171-0449-A8A9-8641F2B23145}" dt="2023-06-27T23:14:37.688" v="299" actId="1076"/>
          <ac:spMkLst>
            <pc:docMk/>
            <pc:sldMk cId="1588099281" sldId="308"/>
            <ac:spMk id="68" creationId="{A5BA44CE-FF68-8262-5B96-FC29F0AB84DC}"/>
          </ac:spMkLst>
        </pc:spChg>
        <pc:spChg chg="del mod">
          <ac:chgData name="Farah Fahim" userId="f6cdc10a-1ae4-4051-a831-a70ef5996c62" providerId="ADAL" clId="{DCE00FCE-3171-0449-A8A9-8641F2B23145}" dt="2023-06-27T23:09:09.294" v="201" actId="478"/>
          <ac:spMkLst>
            <pc:docMk/>
            <pc:sldMk cId="1588099281" sldId="308"/>
            <ac:spMk id="70" creationId="{382439C1-AE78-5CB5-CC97-74F45C001E89}"/>
          </ac:spMkLst>
        </pc:spChg>
        <pc:spChg chg="del mod">
          <ac:chgData name="Farah Fahim" userId="f6cdc10a-1ae4-4051-a831-a70ef5996c62" providerId="ADAL" clId="{DCE00FCE-3171-0449-A8A9-8641F2B23145}" dt="2023-06-27T23:09:06.328" v="200" actId="478"/>
          <ac:spMkLst>
            <pc:docMk/>
            <pc:sldMk cId="1588099281" sldId="308"/>
            <ac:spMk id="71" creationId="{2DDBA866-AB6D-11CE-3146-D8795A779E06}"/>
          </ac:spMkLst>
        </pc:spChg>
        <pc:spChg chg="add del mod">
          <ac:chgData name="Farah Fahim" userId="f6cdc10a-1ae4-4051-a831-a70ef5996c62" providerId="ADAL" clId="{DCE00FCE-3171-0449-A8A9-8641F2B23145}" dt="2023-06-27T23:09:12.081" v="202" actId="478"/>
          <ac:spMkLst>
            <pc:docMk/>
            <pc:sldMk cId="1588099281" sldId="308"/>
            <ac:spMk id="80" creationId="{6EF39FB6-7D61-D8E9-3950-C729CB830A69}"/>
          </ac:spMkLst>
        </pc:spChg>
        <pc:spChg chg="add del mod">
          <ac:chgData name="Farah Fahim" userId="f6cdc10a-1ae4-4051-a831-a70ef5996c62" providerId="ADAL" clId="{DCE00FCE-3171-0449-A8A9-8641F2B23145}" dt="2023-06-28T00:02:57.187" v="1142" actId="21"/>
          <ac:spMkLst>
            <pc:docMk/>
            <pc:sldMk cId="1588099281" sldId="308"/>
            <ac:spMk id="81" creationId="{EBAE68D0-8070-2B77-E68B-E3D3CA8D3C12}"/>
          </ac:spMkLst>
        </pc:spChg>
        <pc:spChg chg="add del mod">
          <ac:chgData name="Farah Fahim" userId="f6cdc10a-1ae4-4051-a831-a70ef5996c62" providerId="ADAL" clId="{DCE00FCE-3171-0449-A8A9-8641F2B23145}" dt="2023-06-27T23:13:15.199" v="263" actId="478"/>
          <ac:spMkLst>
            <pc:docMk/>
            <pc:sldMk cId="1588099281" sldId="308"/>
            <ac:spMk id="82" creationId="{7938EE1B-D9FA-F2ED-8D1C-96C847567D24}"/>
          </ac:spMkLst>
        </pc:spChg>
        <pc:spChg chg="add del mod">
          <ac:chgData name="Farah Fahim" userId="f6cdc10a-1ae4-4051-a831-a70ef5996c62" providerId="ADAL" clId="{DCE00FCE-3171-0449-A8A9-8641F2B23145}" dt="2023-06-27T23:13:17.917" v="264" actId="478"/>
          <ac:spMkLst>
            <pc:docMk/>
            <pc:sldMk cId="1588099281" sldId="308"/>
            <ac:spMk id="83" creationId="{A93B4D15-D813-8C8C-71CF-99B1F55E1677}"/>
          </ac:spMkLst>
        </pc:spChg>
        <pc:spChg chg="add del mod">
          <ac:chgData name="Farah Fahim" userId="f6cdc10a-1ae4-4051-a831-a70ef5996c62" providerId="ADAL" clId="{DCE00FCE-3171-0449-A8A9-8641F2B23145}" dt="2023-06-27T23:49:26.275" v="815" actId="478"/>
          <ac:spMkLst>
            <pc:docMk/>
            <pc:sldMk cId="1588099281" sldId="308"/>
            <ac:spMk id="84" creationId="{79515816-E852-856E-7752-77980C61930A}"/>
          </ac:spMkLst>
        </pc:spChg>
        <pc:spChg chg="add mod">
          <ac:chgData name="Farah Fahim" userId="f6cdc10a-1ae4-4051-a831-a70ef5996c62" providerId="ADAL" clId="{DCE00FCE-3171-0449-A8A9-8641F2B23145}" dt="2023-06-28T00:06:26.755" v="1274" actId="1035"/>
          <ac:spMkLst>
            <pc:docMk/>
            <pc:sldMk cId="1588099281" sldId="308"/>
            <ac:spMk id="85" creationId="{FE75245F-B12A-0267-7372-9189A30B2EDB}"/>
          </ac:spMkLst>
        </pc:spChg>
        <pc:spChg chg="add del mod">
          <ac:chgData name="Farah Fahim" userId="f6cdc10a-1ae4-4051-a831-a70ef5996c62" providerId="ADAL" clId="{DCE00FCE-3171-0449-A8A9-8641F2B23145}" dt="2023-06-28T00:02:57.187" v="1142" actId="21"/>
          <ac:spMkLst>
            <pc:docMk/>
            <pc:sldMk cId="1588099281" sldId="308"/>
            <ac:spMk id="86" creationId="{B3D62030-2546-AF4D-561C-13F43A9008FC}"/>
          </ac:spMkLst>
        </pc:spChg>
        <pc:spChg chg="add del mod">
          <ac:chgData name="Farah Fahim" userId="f6cdc10a-1ae4-4051-a831-a70ef5996c62" providerId="ADAL" clId="{DCE00FCE-3171-0449-A8A9-8641F2B23145}" dt="2023-06-27T23:13:52.464" v="288" actId="478"/>
          <ac:spMkLst>
            <pc:docMk/>
            <pc:sldMk cId="1588099281" sldId="308"/>
            <ac:spMk id="87" creationId="{2CA9BF96-702E-6700-793F-E1F493AB1BA4}"/>
          </ac:spMkLst>
        </pc:spChg>
        <pc:spChg chg="add del mod">
          <ac:chgData name="Farah Fahim" userId="f6cdc10a-1ae4-4051-a831-a70ef5996c62" providerId="ADAL" clId="{DCE00FCE-3171-0449-A8A9-8641F2B23145}" dt="2023-06-28T00:02:57.187" v="1142" actId="21"/>
          <ac:spMkLst>
            <pc:docMk/>
            <pc:sldMk cId="1588099281" sldId="308"/>
            <ac:spMk id="88" creationId="{C4260F51-8623-93AF-279C-147089702689}"/>
          </ac:spMkLst>
        </pc:spChg>
        <pc:spChg chg="add del mod">
          <ac:chgData name="Farah Fahim" userId="f6cdc10a-1ae4-4051-a831-a70ef5996c62" providerId="ADAL" clId="{DCE00FCE-3171-0449-A8A9-8641F2B23145}" dt="2023-06-28T00:02:57.187" v="1142" actId="21"/>
          <ac:spMkLst>
            <pc:docMk/>
            <pc:sldMk cId="1588099281" sldId="308"/>
            <ac:spMk id="92" creationId="{29875F2A-BF8E-375F-C478-7550B0843E0A}"/>
          </ac:spMkLst>
        </pc:spChg>
        <pc:spChg chg="add del mod">
          <ac:chgData name="Farah Fahim" userId="f6cdc10a-1ae4-4051-a831-a70ef5996c62" providerId="ADAL" clId="{DCE00FCE-3171-0449-A8A9-8641F2B23145}" dt="2023-06-27T23:18:26.413" v="343" actId="478"/>
          <ac:spMkLst>
            <pc:docMk/>
            <pc:sldMk cId="1588099281" sldId="308"/>
            <ac:spMk id="99" creationId="{48B90A37-CB8B-9FE2-0260-C3646AC7EFE7}"/>
          </ac:spMkLst>
        </pc:spChg>
        <pc:spChg chg="add del mod">
          <ac:chgData name="Farah Fahim" userId="f6cdc10a-1ae4-4051-a831-a70ef5996c62" providerId="ADAL" clId="{DCE00FCE-3171-0449-A8A9-8641F2B23145}" dt="2023-06-27T23:18:26.413" v="343" actId="478"/>
          <ac:spMkLst>
            <pc:docMk/>
            <pc:sldMk cId="1588099281" sldId="308"/>
            <ac:spMk id="100" creationId="{A3B59CE3-DF05-1743-5BA9-EA9BA098C346}"/>
          </ac:spMkLst>
        </pc:spChg>
        <pc:spChg chg="mod">
          <ac:chgData name="Farah Fahim" userId="f6cdc10a-1ae4-4051-a831-a70ef5996c62" providerId="ADAL" clId="{DCE00FCE-3171-0449-A8A9-8641F2B23145}" dt="2023-06-27T23:18:19.360" v="341"/>
          <ac:spMkLst>
            <pc:docMk/>
            <pc:sldMk cId="1588099281" sldId="308"/>
            <ac:spMk id="102" creationId="{56725E4C-BD15-3C62-4834-A94A6896592C}"/>
          </ac:spMkLst>
        </pc:spChg>
        <pc:spChg chg="mod">
          <ac:chgData name="Farah Fahim" userId="f6cdc10a-1ae4-4051-a831-a70ef5996c62" providerId="ADAL" clId="{DCE00FCE-3171-0449-A8A9-8641F2B23145}" dt="2023-06-28T00:04:44.016" v="1199" actId="1037"/>
          <ac:spMkLst>
            <pc:docMk/>
            <pc:sldMk cId="1588099281" sldId="308"/>
            <ac:spMk id="103" creationId="{2283E615-0B60-5200-6592-E3A395ED7648}"/>
          </ac:spMkLst>
        </pc:spChg>
        <pc:spChg chg="mod">
          <ac:chgData name="Farah Fahim" userId="f6cdc10a-1ae4-4051-a831-a70ef5996c62" providerId="ADAL" clId="{DCE00FCE-3171-0449-A8A9-8641F2B23145}" dt="2023-06-27T23:18:49.893" v="347"/>
          <ac:spMkLst>
            <pc:docMk/>
            <pc:sldMk cId="1588099281" sldId="308"/>
            <ac:spMk id="109" creationId="{FA75606D-1EA6-4F34-7A03-DED75E9D1960}"/>
          </ac:spMkLst>
        </pc:spChg>
        <pc:spChg chg="mod">
          <ac:chgData name="Farah Fahim" userId="f6cdc10a-1ae4-4051-a831-a70ef5996c62" providerId="ADAL" clId="{DCE00FCE-3171-0449-A8A9-8641F2B23145}" dt="2023-06-28T00:04:39.255" v="1193" actId="1037"/>
          <ac:spMkLst>
            <pc:docMk/>
            <pc:sldMk cId="1588099281" sldId="308"/>
            <ac:spMk id="110" creationId="{CFCA9DFE-EA82-A328-3225-BCE9ED8454F4}"/>
          </ac:spMkLst>
        </pc:spChg>
        <pc:spChg chg="mod">
          <ac:chgData name="Farah Fahim" userId="f6cdc10a-1ae4-4051-a831-a70ef5996c62" providerId="ADAL" clId="{DCE00FCE-3171-0449-A8A9-8641F2B23145}" dt="2023-06-27T23:18:57.508" v="349"/>
          <ac:spMkLst>
            <pc:docMk/>
            <pc:sldMk cId="1588099281" sldId="308"/>
            <ac:spMk id="115" creationId="{AF4C976C-3D8B-1FA3-F55E-3649E9530BEB}"/>
          </ac:spMkLst>
        </pc:spChg>
        <pc:spChg chg="mod">
          <ac:chgData name="Farah Fahim" userId="f6cdc10a-1ae4-4051-a831-a70ef5996c62" providerId="ADAL" clId="{DCE00FCE-3171-0449-A8A9-8641F2B23145}" dt="2023-06-28T00:04:35.246" v="1188" actId="1037"/>
          <ac:spMkLst>
            <pc:docMk/>
            <pc:sldMk cId="1588099281" sldId="308"/>
            <ac:spMk id="116" creationId="{3F888E4C-E40F-922F-9315-4ACA244E4EC1}"/>
          </ac:spMkLst>
        </pc:spChg>
        <pc:spChg chg="mod">
          <ac:chgData name="Farah Fahim" userId="f6cdc10a-1ae4-4051-a831-a70ef5996c62" providerId="ADAL" clId="{DCE00FCE-3171-0449-A8A9-8641F2B23145}" dt="2023-06-27T23:19:03.304" v="351"/>
          <ac:spMkLst>
            <pc:docMk/>
            <pc:sldMk cId="1588099281" sldId="308"/>
            <ac:spMk id="121" creationId="{83696D96-9BD1-2338-BDA5-B7EE393924F6}"/>
          </ac:spMkLst>
        </pc:spChg>
        <pc:spChg chg="mod">
          <ac:chgData name="Farah Fahim" userId="f6cdc10a-1ae4-4051-a831-a70ef5996c62" providerId="ADAL" clId="{DCE00FCE-3171-0449-A8A9-8641F2B23145}" dt="2023-06-28T00:04:31.101" v="1182" actId="1037"/>
          <ac:spMkLst>
            <pc:docMk/>
            <pc:sldMk cId="1588099281" sldId="308"/>
            <ac:spMk id="122" creationId="{3CD9A4DC-2F27-3F50-4ECB-E490F3CCD173}"/>
          </ac:spMkLst>
        </pc:spChg>
        <pc:spChg chg="add mod">
          <ac:chgData name="Farah Fahim" userId="f6cdc10a-1ae4-4051-a831-a70ef5996c62" providerId="ADAL" clId="{DCE00FCE-3171-0449-A8A9-8641F2B23145}" dt="2023-06-28T00:06:17.662" v="1269" actId="1035"/>
          <ac:spMkLst>
            <pc:docMk/>
            <pc:sldMk cId="1588099281" sldId="308"/>
            <ac:spMk id="123" creationId="{19888512-826F-FDC9-CDFA-FDB58DE19FA5}"/>
          </ac:spMkLst>
        </pc:spChg>
        <pc:spChg chg="add mod">
          <ac:chgData name="Farah Fahim" userId="f6cdc10a-1ae4-4051-a831-a70ef5996c62" providerId="ADAL" clId="{DCE00FCE-3171-0449-A8A9-8641F2B23145}" dt="2023-06-28T00:06:17.662" v="1269" actId="1035"/>
          <ac:spMkLst>
            <pc:docMk/>
            <pc:sldMk cId="1588099281" sldId="308"/>
            <ac:spMk id="124" creationId="{4129D890-0184-1A97-156F-5474AFEF91D2}"/>
          </ac:spMkLst>
        </pc:spChg>
        <pc:spChg chg="add mod">
          <ac:chgData name="Farah Fahim" userId="f6cdc10a-1ae4-4051-a831-a70ef5996c62" providerId="ADAL" clId="{DCE00FCE-3171-0449-A8A9-8641F2B23145}" dt="2023-06-28T00:06:17.662" v="1269" actId="1035"/>
          <ac:spMkLst>
            <pc:docMk/>
            <pc:sldMk cId="1588099281" sldId="308"/>
            <ac:spMk id="125" creationId="{C9871A86-61FA-9043-90A8-4396A0D297AB}"/>
          </ac:spMkLst>
        </pc:spChg>
        <pc:spChg chg="add mod">
          <ac:chgData name="Farah Fahim" userId="f6cdc10a-1ae4-4051-a831-a70ef5996c62" providerId="ADAL" clId="{DCE00FCE-3171-0449-A8A9-8641F2B23145}" dt="2023-06-28T00:06:17.662" v="1269" actId="1035"/>
          <ac:spMkLst>
            <pc:docMk/>
            <pc:sldMk cId="1588099281" sldId="308"/>
            <ac:spMk id="126" creationId="{34333EB3-A079-82DF-1D54-05EF9B0F1BD3}"/>
          </ac:spMkLst>
        </pc:spChg>
        <pc:spChg chg="add mod">
          <ac:chgData name="Farah Fahim" userId="f6cdc10a-1ae4-4051-a831-a70ef5996c62" providerId="ADAL" clId="{DCE00FCE-3171-0449-A8A9-8641F2B23145}" dt="2023-06-28T00:06:17.662" v="1269" actId="1035"/>
          <ac:spMkLst>
            <pc:docMk/>
            <pc:sldMk cId="1588099281" sldId="308"/>
            <ac:spMk id="127" creationId="{D9485970-9765-15DA-6C26-AF7A9B1C150F}"/>
          </ac:spMkLst>
        </pc:spChg>
        <pc:spChg chg="add mod">
          <ac:chgData name="Farah Fahim" userId="f6cdc10a-1ae4-4051-a831-a70ef5996c62" providerId="ADAL" clId="{DCE00FCE-3171-0449-A8A9-8641F2B23145}" dt="2023-06-28T00:06:17.662" v="1269" actId="1035"/>
          <ac:spMkLst>
            <pc:docMk/>
            <pc:sldMk cId="1588099281" sldId="308"/>
            <ac:spMk id="1024" creationId="{7F223E77-994C-2325-26C4-EA6B9F32E21C}"/>
          </ac:spMkLst>
        </pc:spChg>
        <pc:spChg chg="add mod">
          <ac:chgData name="Farah Fahim" userId="f6cdc10a-1ae4-4051-a831-a70ef5996c62" providerId="ADAL" clId="{DCE00FCE-3171-0449-A8A9-8641F2B23145}" dt="2023-06-28T00:06:17.662" v="1269" actId="1035"/>
          <ac:spMkLst>
            <pc:docMk/>
            <pc:sldMk cId="1588099281" sldId="308"/>
            <ac:spMk id="1025" creationId="{D6FE8C7D-760C-DE48-514F-CA710EB20C43}"/>
          </ac:spMkLst>
        </pc:spChg>
        <pc:spChg chg="add mod">
          <ac:chgData name="Farah Fahim" userId="f6cdc10a-1ae4-4051-a831-a70ef5996c62" providerId="ADAL" clId="{DCE00FCE-3171-0449-A8A9-8641F2B23145}" dt="2023-06-28T00:06:17.662" v="1269" actId="1035"/>
          <ac:spMkLst>
            <pc:docMk/>
            <pc:sldMk cId="1588099281" sldId="308"/>
            <ac:spMk id="1027" creationId="{D6D09002-3551-6AB5-C232-65DE1E463B02}"/>
          </ac:spMkLst>
        </pc:spChg>
        <pc:spChg chg="mod">
          <ac:chgData name="Farah Fahim" userId="f6cdc10a-1ae4-4051-a831-a70ef5996c62" providerId="ADAL" clId="{DCE00FCE-3171-0449-A8A9-8641F2B23145}" dt="2023-06-27T23:20:30.697" v="380"/>
          <ac:spMkLst>
            <pc:docMk/>
            <pc:sldMk cId="1588099281" sldId="308"/>
            <ac:spMk id="1032" creationId="{964C234D-BBBC-DC68-40F6-B2635481F4AF}"/>
          </ac:spMkLst>
        </pc:spChg>
        <pc:spChg chg="mod">
          <ac:chgData name="Farah Fahim" userId="f6cdc10a-1ae4-4051-a831-a70ef5996c62" providerId="ADAL" clId="{DCE00FCE-3171-0449-A8A9-8641F2B23145}" dt="2023-06-28T00:04:10.744" v="1165" actId="1037"/>
          <ac:spMkLst>
            <pc:docMk/>
            <pc:sldMk cId="1588099281" sldId="308"/>
            <ac:spMk id="1033" creationId="{799DE6D6-FAE3-6EF4-5AEC-476784E3E8E9}"/>
          </ac:spMkLst>
        </pc:spChg>
        <pc:spChg chg="mod">
          <ac:chgData name="Farah Fahim" userId="f6cdc10a-1ae4-4051-a831-a70ef5996c62" providerId="ADAL" clId="{DCE00FCE-3171-0449-A8A9-8641F2B23145}" dt="2023-06-27T23:20:36.502" v="382"/>
          <ac:spMkLst>
            <pc:docMk/>
            <pc:sldMk cId="1588099281" sldId="308"/>
            <ac:spMk id="1038" creationId="{B778F68D-A275-A483-9BE1-B4072803A66D}"/>
          </ac:spMkLst>
        </pc:spChg>
        <pc:spChg chg="mod">
          <ac:chgData name="Farah Fahim" userId="f6cdc10a-1ae4-4051-a831-a70ef5996c62" providerId="ADAL" clId="{DCE00FCE-3171-0449-A8A9-8641F2B23145}" dt="2023-06-27T23:20:36.502" v="382"/>
          <ac:spMkLst>
            <pc:docMk/>
            <pc:sldMk cId="1588099281" sldId="308"/>
            <ac:spMk id="1039" creationId="{7CDF54ED-0E59-03D4-9761-460CDB912388}"/>
          </ac:spMkLst>
        </pc:spChg>
        <pc:spChg chg="mod">
          <ac:chgData name="Farah Fahim" userId="f6cdc10a-1ae4-4051-a831-a70ef5996c62" providerId="ADAL" clId="{DCE00FCE-3171-0449-A8A9-8641F2B23145}" dt="2023-06-27T23:20:42.852" v="384"/>
          <ac:spMkLst>
            <pc:docMk/>
            <pc:sldMk cId="1588099281" sldId="308"/>
            <ac:spMk id="1044" creationId="{D3B4DE76-937E-9EDC-170D-1E6350B225CE}"/>
          </ac:spMkLst>
        </pc:spChg>
        <pc:spChg chg="mod">
          <ac:chgData name="Farah Fahim" userId="f6cdc10a-1ae4-4051-a831-a70ef5996c62" providerId="ADAL" clId="{DCE00FCE-3171-0449-A8A9-8641F2B23145}" dt="2023-06-28T00:04:26.864" v="1177" actId="1037"/>
          <ac:spMkLst>
            <pc:docMk/>
            <pc:sldMk cId="1588099281" sldId="308"/>
            <ac:spMk id="1045" creationId="{3FD584A8-E92A-A1CC-2D9A-E2BBA7B97B62}"/>
          </ac:spMkLst>
        </pc:spChg>
        <pc:spChg chg="mod">
          <ac:chgData name="Farah Fahim" userId="f6cdc10a-1ae4-4051-a831-a70ef5996c62" providerId="ADAL" clId="{DCE00FCE-3171-0449-A8A9-8641F2B23145}" dt="2023-06-27T23:21:44.583" v="410" actId="1038"/>
          <ac:spMkLst>
            <pc:docMk/>
            <pc:sldMk cId="1588099281" sldId="308"/>
            <ac:spMk id="1050" creationId="{EE387A86-30DD-05BC-3D5D-A1A06C4C8DE8}"/>
          </ac:spMkLst>
        </pc:spChg>
        <pc:spChg chg="mod">
          <ac:chgData name="Farah Fahim" userId="f6cdc10a-1ae4-4051-a831-a70ef5996c62" providerId="ADAL" clId="{DCE00FCE-3171-0449-A8A9-8641F2B23145}" dt="2023-06-28T00:04:20.791" v="1171" actId="1037"/>
          <ac:spMkLst>
            <pc:docMk/>
            <pc:sldMk cId="1588099281" sldId="308"/>
            <ac:spMk id="1051" creationId="{B3EAB951-DE15-631A-B2B0-A381336CB878}"/>
          </ac:spMkLst>
        </pc:spChg>
        <pc:spChg chg="mod">
          <ac:chgData name="Farah Fahim" userId="f6cdc10a-1ae4-4051-a831-a70ef5996c62" providerId="ADAL" clId="{DCE00FCE-3171-0449-A8A9-8641F2B23145}" dt="2023-06-27T23:21:09.630" v="391"/>
          <ac:spMkLst>
            <pc:docMk/>
            <pc:sldMk cId="1588099281" sldId="308"/>
            <ac:spMk id="1056" creationId="{56C8514A-944F-F372-1C84-9C60F1B68AF1}"/>
          </ac:spMkLst>
        </pc:spChg>
        <pc:spChg chg="mod">
          <ac:chgData name="Farah Fahim" userId="f6cdc10a-1ae4-4051-a831-a70ef5996c62" providerId="ADAL" clId="{DCE00FCE-3171-0449-A8A9-8641F2B23145}" dt="2023-06-27T23:21:09.630" v="391"/>
          <ac:spMkLst>
            <pc:docMk/>
            <pc:sldMk cId="1588099281" sldId="308"/>
            <ac:spMk id="1057" creationId="{C823916F-5EA3-0F34-898C-2DF5D6AD5FE8}"/>
          </ac:spMkLst>
        </pc:spChg>
        <pc:spChg chg="add mod">
          <ac:chgData name="Farah Fahim" userId="f6cdc10a-1ae4-4051-a831-a70ef5996c62" providerId="ADAL" clId="{DCE00FCE-3171-0449-A8A9-8641F2B23145}" dt="2023-06-28T00:03:25.460" v="1148" actId="164"/>
          <ac:spMkLst>
            <pc:docMk/>
            <pc:sldMk cId="1588099281" sldId="308"/>
            <ac:spMk id="1060" creationId="{A754ADFF-E42D-9CB0-82DA-17F2315FA3CE}"/>
          </ac:spMkLst>
        </pc:spChg>
        <pc:spChg chg="add mod">
          <ac:chgData name="Farah Fahim" userId="f6cdc10a-1ae4-4051-a831-a70ef5996c62" providerId="ADAL" clId="{DCE00FCE-3171-0449-A8A9-8641F2B23145}" dt="2023-06-28T00:03:53.653" v="1156" actId="1076"/>
          <ac:spMkLst>
            <pc:docMk/>
            <pc:sldMk cId="1588099281" sldId="308"/>
            <ac:spMk id="1063" creationId="{ABEEA698-9BAE-1C96-4C8E-DFC4135DAE42}"/>
          </ac:spMkLst>
        </pc:spChg>
        <pc:spChg chg="add mod">
          <ac:chgData name="Farah Fahim" userId="f6cdc10a-1ae4-4051-a831-a70ef5996c62" providerId="ADAL" clId="{DCE00FCE-3171-0449-A8A9-8641F2B23145}" dt="2023-06-28T00:16:12.092" v="1493" actId="14100"/>
          <ac:spMkLst>
            <pc:docMk/>
            <pc:sldMk cId="1588099281" sldId="308"/>
            <ac:spMk id="1066" creationId="{26D3D925-5821-2835-4941-FDA33F2590D0}"/>
          </ac:spMkLst>
        </pc:spChg>
        <pc:spChg chg="add mod">
          <ac:chgData name="Farah Fahim" userId="f6cdc10a-1ae4-4051-a831-a70ef5996c62" providerId="ADAL" clId="{DCE00FCE-3171-0449-A8A9-8641F2B23145}" dt="2023-06-28T00:06:23.690" v="1270" actId="1076"/>
          <ac:spMkLst>
            <pc:docMk/>
            <pc:sldMk cId="1588099281" sldId="308"/>
            <ac:spMk id="1083" creationId="{3229ADDC-042C-4934-CA77-20435C36DF1D}"/>
          </ac:spMkLst>
        </pc:spChg>
        <pc:spChg chg="add mod">
          <ac:chgData name="Farah Fahim" userId="f6cdc10a-1ae4-4051-a831-a70ef5996c62" providerId="ADAL" clId="{DCE00FCE-3171-0449-A8A9-8641F2B23145}" dt="2023-06-28T00:04:00.388" v="1158" actId="14100"/>
          <ac:spMkLst>
            <pc:docMk/>
            <pc:sldMk cId="1588099281" sldId="308"/>
            <ac:spMk id="1086" creationId="{7C063D20-9B15-2A41-B60E-FEB29B42B548}"/>
          </ac:spMkLst>
        </pc:spChg>
        <pc:spChg chg="add del">
          <ac:chgData name="Farah Fahim" userId="f6cdc10a-1ae4-4051-a831-a70ef5996c62" providerId="ADAL" clId="{DCE00FCE-3171-0449-A8A9-8641F2B23145}" dt="2023-06-27T23:39:46.327" v="661" actId="478"/>
          <ac:spMkLst>
            <pc:docMk/>
            <pc:sldMk cId="1588099281" sldId="308"/>
            <ac:spMk id="1088" creationId="{42DAD039-9F37-198F-9038-A6EA55C24357}"/>
          </ac:spMkLst>
        </pc:spChg>
        <pc:spChg chg="add mod">
          <ac:chgData name="Farah Fahim" userId="f6cdc10a-1ae4-4051-a831-a70ef5996c62" providerId="ADAL" clId="{DCE00FCE-3171-0449-A8A9-8641F2B23145}" dt="2023-06-28T00:03:25.460" v="1148" actId="164"/>
          <ac:spMkLst>
            <pc:docMk/>
            <pc:sldMk cId="1588099281" sldId="308"/>
            <ac:spMk id="1089" creationId="{F5E722BB-4D44-D5DD-AE89-14ACB680E08A}"/>
          </ac:spMkLst>
        </pc:spChg>
        <pc:spChg chg="add mod">
          <ac:chgData name="Farah Fahim" userId="f6cdc10a-1ae4-4051-a831-a70ef5996c62" providerId="ADAL" clId="{DCE00FCE-3171-0449-A8A9-8641F2B23145}" dt="2023-06-28T00:03:25.460" v="1148" actId="164"/>
          <ac:spMkLst>
            <pc:docMk/>
            <pc:sldMk cId="1588099281" sldId="308"/>
            <ac:spMk id="1090" creationId="{8CA30803-69E0-B4BC-B572-83C4136369BA}"/>
          </ac:spMkLst>
        </pc:spChg>
        <pc:spChg chg="add mod">
          <ac:chgData name="Farah Fahim" userId="f6cdc10a-1ae4-4051-a831-a70ef5996c62" providerId="ADAL" clId="{DCE00FCE-3171-0449-A8A9-8641F2B23145}" dt="2023-06-28T00:03:25.460" v="1148" actId="164"/>
          <ac:spMkLst>
            <pc:docMk/>
            <pc:sldMk cId="1588099281" sldId="308"/>
            <ac:spMk id="1091" creationId="{DE4AE977-02A9-1E97-7AFC-2D441C85E8FB}"/>
          </ac:spMkLst>
        </pc:spChg>
        <pc:spChg chg="add mod">
          <ac:chgData name="Farah Fahim" userId="f6cdc10a-1ae4-4051-a831-a70ef5996c62" providerId="ADAL" clId="{DCE00FCE-3171-0449-A8A9-8641F2B23145}" dt="2023-06-28T00:03:25.460" v="1148" actId="164"/>
          <ac:spMkLst>
            <pc:docMk/>
            <pc:sldMk cId="1588099281" sldId="308"/>
            <ac:spMk id="1092" creationId="{587A4590-7CE3-B476-0D5D-4A9349D1E5BA}"/>
          </ac:spMkLst>
        </pc:spChg>
        <pc:spChg chg="add mod">
          <ac:chgData name="Farah Fahim" userId="f6cdc10a-1ae4-4051-a831-a70ef5996c62" providerId="ADAL" clId="{DCE00FCE-3171-0449-A8A9-8641F2B23145}" dt="2023-06-28T00:04:16.481" v="1166" actId="14100"/>
          <ac:spMkLst>
            <pc:docMk/>
            <pc:sldMk cId="1588099281" sldId="308"/>
            <ac:spMk id="1094" creationId="{21886F29-4E2C-25CA-C2E1-B48703CB30FB}"/>
          </ac:spMkLst>
        </pc:spChg>
        <pc:spChg chg="add mod">
          <ac:chgData name="Farah Fahim" userId="f6cdc10a-1ae4-4051-a831-a70ef5996c62" providerId="ADAL" clId="{DCE00FCE-3171-0449-A8A9-8641F2B23145}" dt="2023-06-28T00:03:25.460" v="1148" actId="164"/>
          <ac:spMkLst>
            <pc:docMk/>
            <pc:sldMk cId="1588099281" sldId="308"/>
            <ac:spMk id="1098" creationId="{1DEF7011-0F30-0776-1409-F459253DDDD7}"/>
          </ac:spMkLst>
        </pc:spChg>
        <pc:spChg chg="add del mod">
          <ac:chgData name="Farah Fahim" userId="f6cdc10a-1ae4-4051-a831-a70ef5996c62" providerId="ADAL" clId="{DCE00FCE-3171-0449-A8A9-8641F2B23145}" dt="2023-06-27T23:46:49.207" v="771" actId="478"/>
          <ac:spMkLst>
            <pc:docMk/>
            <pc:sldMk cId="1588099281" sldId="308"/>
            <ac:spMk id="1101" creationId="{75A010DE-DB5F-0A9C-B25D-BA1BB9BD1C0F}"/>
          </ac:spMkLst>
        </pc:spChg>
        <pc:spChg chg="mod">
          <ac:chgData name="Farah Fahim" userId="f6cdc10a-1ae4-4051-a831-a70ef5996c62" providerId="ADAL" clId="{DCE00FCE-3171-0449-A8A9-8641F2B23145}" dt="2023-06-27T23:46:39.110" v="767"/>
          <ac:spMkLst>
            <pc:docMk/>
            <pc:sldMk cId="1588099281" sldId="308"/>
            <ac:spMk id="1106" creationId="{3DDF55E5-D3E2-8859-D9D1-B8E0DBD3C141}"/>
          </ac:spMkLst>
        </pc:spChg>
        <pc:spChg chg="mod">
          <ac:chgData name="Farah Fahim" userId="f6cdc10a-1ae4-4051-a831-a70ef5996c62" providerId="ADAL" clId="{DCE00FCE-3171-0449-A8A9-8641F2B23145}" dt="2023-06-28T00:05:49.955" v="1261" actId="1037"/>
          <ac:spMkLst>
            <pc:docMk/>
            <pc:sldMk cId="1588099281" sldId="308"/>
            <ac:spMk id="1107" creationId="{E82F6500-3C27-9158-A40D-B188C52315AE}"/>
          </ac:spMkLst>
        </pc:spChg>
        <pc:spChg chg="add del mod">
          <ac:chgData name="Farah Fahim" userId="f6cdc10a-1ae4-4051-a831-a70ef5996c62" providerId="ADAL" clId="{DCE00FCE-3171-0449-A8A9-8641F2B23145}" dt="2023-06-27T23:47:24.910" v="778"/>
          <ac:spMkLst>
            <pc:docMk/>
            <pc:sldMk cId="1588099281" sldId="308"/>
            <ac:spMk id="1108" creationId="{7B752CFC-B106-3AE6-DB37-7D28A9DC2554}"/>
          </ac:spMkLst>
        </pc:spChg>
        <pc:spChg chg="add mod">
          <ac:chgData name="Farah Fahim" userId="f6cdc10a-1ae4-4051-a831-a70ef5996c62" providerId="ADAL" clId="{DCE00FCE-3171-0449-A8A9-8641F2B23145}" dt="2023-06-28T00:13:58.875" v="1482" actId="14100"/>
          <ac:spMkLst>
            <pc:docMk/>
            <pc:sldMk cId="1588099281" sldId="308"/>
            <ac:spMk id="1112" creationId="{5DBFD364-5D1F-182D-C3BA-4FA8C8711ADF}"/>
          </ac:spMkLst>
        </pc:spChg>
        <pc:spChg chg="add mod">
          <ac:chgData name="Farah Fahim" userId="f6cdc10a-1ae4-4051-a831-a70ef5996c62" providerId="ADAL" clId="{DCE00FCE-3171-0449-A8A9-8641F2B23145}" dt="2023-06-28T00:05:01.033" v="1203" actId="207"/>
          <ac:spMkLst>
            <pc:docMk/>
            <pc:sldMk cId="1588099281" sldId="308"/>
            <ac:spMk id="1115" creationId="{64567E2B-1D98-6CDE-3113-C4B33A7E2A9C}"/>
          </ac:spMkLst>
        </pc:spChg>
        <pc:spChg chg="add mod">
          <ac:chgData name="Farah Fahim" userId="f6cdc10a-1ae4-4051-a831-a70ef5996c62" providerId="ADAL" clId="{DCE00FCE-3171-0449-A8A9-8641F2B23145}" dt="2023-06-28T00:05:23.167" v="1253" actId="20577"/>
          <ac:spMkLst>
            <pc:docMk/>
            <pc:sldMk cId="1588099281" sldId="308"/>
            <ac:spMk id="1119" creationId="{653AFEDE-2C30-AD3B-78CC-EF71B805B1A4}"/>
          </ac:spMkLst>
        </pc:spChg>
        <pc:spChg chg="add mod">
          <ac:chgData name="Farah Fahim" userId="f6cdc10a-1ae4-4051-a831-a70ef5996c62" providerId="ADAL" clId="{DCE00FCE-3171-0449-A8A9-8641F2B23145}" dt="2023-06-28T00:01:58.860" v="1136" actId="164"/>
          <ac:spMkLst>
            <pc:docMk/>
            <pc:sldMk cId="1588099281" sldId="308"/>
            <ac:spMk id="1120" creationId="{D4195F74-062B-B31D-31A1-C5A17C29F1A6}"/>
          </ac:spMkLst>
        </pc:spChg>
        <pc:spChg chg="add mod">
          <ac:chgData name="Farah Fahim" userId="f6cdc10a-1ae4-4051-a831-a70ef5996c62" providerId="ADAL" clId="{DCE00FCE-3171-0449-A8A9-8641F2B23145}" dt="2023-06-28T00:01:58.860" v="1136" actId="164"/>
          <ac:spMkLst>
            <pc:docMk/>
            <pc:sldMk cId="1588099281" sldId="308"/>
            <ac:spMk id="1121" creationId="{3826F6EB-72C0-0133-B39D-01E6F15A235D}"/>
          </ac:spMkLst>
        </pc:spChg>
        <pc:spChg chg="add mod">
          <ac:chgData name="Farah Fahim" userId="f6cdc10a-1ae4-4051-a831-a70ef5996c62" providerId="ADAL" clId="{DCE00FCE-3171-0449-A8A9-8641F2B23145}" dt="2023-06-28T00:01:58.860" v="1136" actId="164"/>
          <ac:spMkLst>
            <pc:docMk/>
            <pc:sldMk cId="1588099281" sldId="308"/>
            <ac:spMk id="1122" creationId="{56ED4531-E2F2-B3A2-9058-C4E0D02D83C8}"/>
          </ac:spMkLst>
        </pc:spChg>
        <pc:spChg chg="add mod">
          <ac:chgData name="Farah Fahim" userId="f6cdc10a-1ae4-4051-a831-a70ef5996c62" providerId="ADAL" clId="{DCE00FCE-3171-0449-A8A9-8641F2B23145}" dt="2023-06-28T00:01:58.860" v="1136" actId="164"/>
          <ac:spMkLst>
            <pc:docMk/>
            <pc:sldMk cId="1588099281" sldId="308"/>
            <ac:spMk id="1129" creationId="{D71C6189-5AC5-9435-BDBB-3CB0CC128BD7}"/>
          </ac:spMkLst>
        </pc:spChg>
        <pc:spChg chg="add mod">
          <ac:chgData name="Farah Fahim" userId="f6cdc10a-1ae4-4051-a831-a70ef5996c62" providerId="ADAL" clId="{DCE00FCE-3171-0449-A8A9-8641F2B23145}" dt="2023-06-28T00:01:58.860" v="1136" actId="164"/>
          <ac:spMkLst>
            <pc:docMk/>
            <pc:sldMk cId="1588099281" sldId="308"/>
            <ac:spMk id="1140" creationId="{878428D5-6357-EE7F-E6A5-2FD87041FAE8}"/>
          </ac:spMkLst>
        </pc:spChg>
        <pc:spChg chg="add mod">
          <ac:chgData name="Farah Fahim" userId="f6cdc10a-1ae4-4051-a831-a70ef5996c62" providerId="ADAL" clId="{DCE00FCE-3171-0449-A8A9-8641F2B23145}" dt="2023-06-28T00:01:58.860" v="1136" actId="164"/>
          <ac:spMkLst>
            <pc:docMk/>
            <pc:sldMk cId="1588099281" sldId="308"/>
            <ac:spMk id="1142" creationId="{897A1514-DB9F-D57D-82BB-ACFAAF6F3753}"/>
          </ac:spMkLst>
        </pc:spChg>
        <pc:spChg chg="add mod">
          <ac:chgData name="Farah Fahim" userId="f6cdc10a-1ae4-4051-a831-a70ef5996c62" providerId="ADAL" clId="{DCE00FCE-3171-0449-A8A9-8641F2B23145}" dt="2023-06-28T00:01:58.860" v="1136" actId="164"/>
          <ac:spMkLst>
            <pc:docMk/>
            <pc:sldMk cId="1588099281" sldId="308"/>
            <ac:spMk id="1147" creationId="{988D2FDC-0352-50D9-E894-59DBB518576B}"/>
          </ac:spMkLst>
        </pc:spChg>
        <pc:spChg chg="add mod">
          <ac:chgData name="Farah Fahim" userId="f6cdc10a-1ae4-4051-a831-a70ef5996c62" providerId="ADAL" clId="{DCE00FCE-3171-0449-A8A9-8641F2B23145}" dt="2023-06-28T00:15:37.464" v="1485" actId="1076"/>
          <ac:spMkLst>
            <pc:docMk/>
            <pc:sldMk cId="1588099281" sldId="308"/>
            <ac:spMk id="1150" creationId="{88FAA1D5-794E-B27E-EE8D-F783C2C69282}"/>
          </ac:spMkLst>
        </pc:spChg>
        <pc:spChg chg="add mod">
          <ac:chgData name="Farah Fahim" userId="f6cdc10a-1ae4-4051-a831-a70ef5996c62" providerId="ADAL" clId="{DCE00FCE-3171-0449-A8A9-8641F2B23145}" dt="2023-06-28T00:25:18.543" v="1599" actId="14100"/>
          <ac:spMkLst>
            <pc:docMk/>
            <pc:sldMk cId="1588099281" sldId="308"/>
            <ac:spMk id="1151" creationId="{12409F0E-4B9E-A954-E9D3-FA7AC5E644CA}"/>
          </ac:spMkLst>
        </pc:spChg>
        <pc:grpChg chg="add mod">
          <ac:chgData name="Farah Fahim" userId="f6cdc10a-1ae4-4051-a831-a70ef5996c62" providerId="ADAL" clId="{DCE00FCE-3171-0449-A8A9-8641F2B23145}" dt="2023-06-27T23:06:28.104" v="181" actId="164"/>
          <ac:grpSpMkLst>
            <pc:docMk/>
            <pc:sldMk cId="1588099281" sldId="308"/>
            <ac:grpSpMk id="28" creationId="{ECD7668F-34AB-CB38-EB80-6A819A2B9CC3}"/>
          </ac:grpSpMkLst>
        </pc:grpChg>
        <pc:grpChg chg="add del mod">
          <ac:chgData name="Farah Fahim" userId="f6cdc10a-1ae4-4051-a831-a70ef5996c62" providerId="ADAL" clId="{DCE00FCE-3171-0449-A8A9-8641F2B23145}" dt="2023-06-27T22:59:43.101" v="109" actId="478"/>
          <ac:grpSpMkLst>
            <pc:docMk/>
            <pc:sldMk cId="1588099281" sldId="308"/>
            <ac:grpSpMk id="31" creationId="{BF2A5E3B-5C02-4809-41B2-19A35A7FF600}"/>
          </ac:grpSpMkLst>
        </pc:grpChg>
        <pc:grpChg chg="add del mod">
          <ac:chgData name="Farah Fahim" userId="f6cdc10a-1ae4-4051-a831-a70ef5996c62" providerId="ADAL" clId="{DCE00FCE-3171-0449-A8A9-8641F2B23145}" dt="2023-06-27T22:59:43.101" v="109" actId="478"/>
          <ac:grpSpMkLst>
            <pc:docMk/>
            <pc:sldMk cId="1588099281" sldId="308"/>
            <ac:grpSpMk id="34" creationId="{652BBBBD-1D6E-FDA6-BE95-103CCF388BF2}"/>
          </ac:grpSpMkLst>
        </pc:grpChg>
        <pc:grpChg chg="add del mod">
          <ac:chgData name="Farah Fahim" userId="f6cdc10a-1ae4-4051-a831-a70ef5996c62" providerId="ADAL" clId="{DCE00FCE-3171-0449-A8A9-8641F2B23145}" dt="2023-06-27T22:59:43.101" v="109" actId="478"/>
          <ac:grpSpMkLst>
            <pc:docMk/>
            <pc:sldMk cId="1588099281" sldId="308"/>
            <ac:grpSpMk id="37" creationId="{8E41AEA8-60A6-6201-3E13-F317FD866F63}"/>
          </ac:grpSpMkLst>
        </pc:grpChg>
        <pc:grpChg chg="add del mod">
          <ac:chgData name="Farah Fahim" userId="f6cdc10a-1ae4-4051-a831-a70ef5996c62" providerId="ADAL" clId="{DCE00FCE-3171-0449-A8A9-8641F2B23145}" dt="2023-06-27T22:59:43.101" v="109" actId="478"/>
          <ac:grpSpMkLst>
            <pc:docMk/>
            <pc:sldMk cId="1588099281" sldId="308"/>
            <ac:grpSpMk id="42" creationId="{18231678-053B-7CB3-6F4A-0C386AF54EB0}"/>
          </ac:grpSpMkLst>
        </pc:grpChg>
        <pc:grpChg chg="add del mod">
          <ac:chgData name="Farah Fahim" userId="f6cdc10a-1ae4-4051-a831-a70ef5996c62" providerId="ADAL" clId="{DCE00FCE-3171-0449-A8A9-8641F2B23145}" dt="2023-06-27T22:59:43.101" v="109" actId="478"/>
          <ac:grpSpMkLst>
            <pc:docMk/>
            <pc:sldMk cId="1588099281" sldId="308"/>
            <ac:grpSpMk id="45" creationId="{6D0CA407-A37F-B547-9180-57BEB82A2186}"/>
          </ac:grpSpMkLst>
        </pc:grpChg>
        <pc:grpChg chg="add del mod">
          <ac:chgData name="Farah Fahim" userId="f6cdc10a-1ae4-4051-a831-a70ef5996c62" providerId="ADAL" clId="{DCE00FCE-3171-0449-A8A9-8641F2B23145}" dt="2023-06-27T22:59:43.101" v="109" actId="478"/>
          <ac:grpSpMkLst>
            <pc:docMk/>
            <pc:sldMk cId="1588099281" sldId="308"/>
            <ac:grpSpMk id="48" creationId="{ADEF8E6C-B67C-3371-3CE3-DA7F596E16CD}"/>
          </ac:grpSpMkLst>
        </pc:grpChg>
        <pc:grpChg chg="add del mod">
          <ac:chgData name="Farah Fahim" userId="f6cdc10a-1ae4-4051-a831-a70ef5996c62" providerId="ADAL" clId="{DCE00FCE-3171-0449-A8A9-8641F2B23145}" dt="2023-06-27T23:09:06.328" v="200" actId="478"/>
          <ac:grpSpMkLst>
            <pc:docMk/>
            <pc:sldMk cId="1588099281" sldId="308"/>
            <ac:grpSpMk id="69" creationId="{977ABC3B-065E-29A9-F631-C89C828A5273}"/>
          </ac:grpSpMkLst>
        </pc:grpChg>
        <pc:grpChg chg="add del mod">
          <ac:chgData name="Farah Fahim" userId="f6cdc10a-1ae4-4051-a831-a70ef5996c62" providerId="ADAL" clId="{DCE00FCE-3171-0449-A8A9-8641F2B23145}" dt="2023-06-28T00:02:57.187" v="1142" actId="21"/>
          <ac:grpSpMkLst>
            <pc:docMk/>
            <pc:sldMk cId="1588099281" sldId="308"/>
            <ac:grpSpMk id="74" creationId="{41DAD607-527D-D2DF-D0EB-C705A8BDF267}"/>
          </ac:grpSpMkLst>
        </pc:grpChg>
        <pc:grpChg chg="add mod">
          <ac:chgData name="Farah Fahim" userId="f6cdc10a-1ae4-4051-a831-a70ef5996c62" providerId="ADAL" clId="{DCE00FCE-3171-0449-A8A9-8641F2B23145}" dt="2023-06-27T23:18:36.530" v="344" actId="164"/>
          <ac:grpSpMkLst>
            <pc:docMk/>
            <pc:sldMk cId="1588099281" sldId="308"/>
            <ac:grpSpMk id="101" creationId="{0AC94716-3EBB-12E4-87AD-0A576DF99AE7}"/>
          </ac:grpSpMkLst>
        </pc:grpChg>
        <pc:grpChg chg="add mod">
          <ac:chgData name="Farah Fahim" userId="f6cdc10a-1ae4-4051-a831-a70ef5996c62" providerId="ADAL" clId="{DCE00FCE-3171-0449-A8A9-8641F2B23145}" dt="2023-06-28T00:03:25.460" v="1148" actId="164"/>
          <ac:grpSpMkLst>
            <pc:docMk/>
            <pc:sldMk cId="1588099281" sldId="308"/>
            <ac:grpSpMk id="104" creationId="{A7F34A2B-AC68-4097-6726-6BEED3FA8ACC}"/>
          </ac:grpSpMkLst>
        </pc:grpChg>
        <pc:grpChg chg="add mod">
          <ac:chgData name="Farah Fahim" userId="f6cdc10a-1ae4-4051-a831-a70ef5996c62" providerId="ADAL" clId="{DCE00FCE-3171-0449-A8A9-8641F2B23145}" dt="2023-06-28T00:03:25.460" v="1148" actId="164"/>
          <ac:grpSpMkLst>
            <pc:docMk/>
            <pc:sldMk cId="1588099281" sldId="308"/>
            <ac:grpSpMk id="105" creationId="{CD60EBDC-1BEA-93CC-E162-F8915DDDAD1F}"/>
          </ac:grpSpMkLst>
        </pc:grpChg>
        <pc:grpChg chg="mod">
          <ac:chgData name="Farah Fahim" userId="f6cdc10a-1ae4-4051-a831-a70ef5996c62" providerId="ADAL" clId="{DCE00FCE-3171-0449-A8A9-8641F2B23145}" dt="2023-06-27T23:18:49.893" v="347"/>
          <ac:grpSpMkLst>
            <pc:docMk/>
            <pc:sldMk cId="1588099281" sldId="308"/>
            <ac:grpSpMk id="108" creationId="{F7646E48-1885-188C-E120-9787AF4B7F25}"/>
          </ac:grpSpMkLst>
        </pc:grpChg>
        <pc:grpChg chg="add mod">
          <ac:chgData name="Farah Fahim" userId="f6cdc10a-1ae4-4051-a831-a70ef5996c62" providerId="ADAL" clId="{DCE00FCE-3171-0449-A8A9-8641F2B23145}" dt="2023-06-28T00:03:25.460" v="1148" actId="164"/>
          <ac:grpSpMkLst>
            <pc:docMk/>
            <pc:sldMk cId="1588099281" sldId="308"/>
            <ac:grpSpMk id="111" creationId="{481B46C2-48D8-2FAB-8B63-FA270D2E89D4}"/>
          </ac:grpSpMkLst>
        </pc:grpChg>
        <pc:grpChg chg="mod">
          <ac:chgData name="Farah Fahim" userId="f6cdc10a-1ae4-4051-a831-a70ef5996c62" providerId="ADAL" clId="{DCE00FCE-3171-0449-A8A9-8641F2B23145}" dt="2023-06-27T23:18:57.508" v="349"/>
          <ac:grpSpMkLst>
            <pc:docMk/>
            <pc:sldMk cId="1588099281" sldId="308"/>
            <ac:grpSpMk id="114" creationId="{9963210C-17F2-5E73-A607-94E6C44CDA73}"/>
          </ac:grpSpMkLst>
        </pc:grpChg>
        <pc:grpChg chg="add mod">
          <ac:chgData name="Farah Fahim" userId="f6cdc10a-1ae4-4051-a831-a70ef5996c62" providerId="ADAL" clId="{DCE00FCE-3171-0449-A8A9-8641F2B23145}" dt="2023-06-28T00:03:25.460" v="1148" actId="164"/>
          <ac:grpSpMkLst>
            <pc:docMk/>
            <pc:sldMk cId="1588099281" sldId="308"/>
            <ac:grpSpMk id="117" creationId="{C831D7FB-C1C0-B35E-BE8A-0953BFE48963}"/>
          </ac:grpSpMkLst>
        </pc:grpChg>
        <pc:grpChg chg="mod">
          <ac:chgData name="Farah Fahim" userId="f6cdc10a-1ae4-4051-a831-a70ef5996c62" providerId="ADAL" clId="{DCE00FCE-3171-0449-A8A9-8641F2B23145}" dt="2023-06-27T23:19:03.304" v="351"/>
          <ac:grpSpMkLst>
            <pc:docMk/>
            <pc:sldMk cId="1588099281" sldId="308"/>
            <ac:grpSpMk id="120" creationId="{72BFDD1C-7736-3FC8-49AF-3FCECAD54402}"/>
          </ac:grpSpMkLst>
        </pc:grpChg>
        <pc:grpChg chg="add mod">
          <ac:chgData name="Farah Fahim" userId="f6cdc10a-1ae4-4051-a831-a70ef5996c62" providerId="ADAL" clId="{DCE00FCE-3171-0449-A8A9-8641F2B23145}" dt="2023-06-28T00:03:25.460" v="1148" actId="164"/>
          <ac:grpSpMkLst>
            <pc:docMk/>
            <pc:sldMk cId="1588099281" sldId="308"/>
            <ac:grpSpMk id="1028" creationId="{0EC0FF08-058C-2997-2851-D0BE84F615E3}"/>
          </ac:grpSpMkLst>
        </pc:grpChg>
        <pc:grpChg chg="mod">
          <ac:chgData name="Farah Fahim" userId="f6cdc10a-1ae4-4051-a831-a70ef5996c62" providerId="ADAL" clId="{DCE00FCE-3171-0449-A8A9-8641F2B23145}" dt="2023-06-27T23:20:30.697" v="380"/>
          <ac:grpSpMkLst>
            <pc:docMk/>
            <pc:sldMk cId="1588099281" sldId="308"/>
            <ac:grpSpMk id="1031" creationId="{76B6D9F2-1858-0BA2-E7E9-58098C82D2B7}"/>
          </ac:grpSpMkLst>
        </pc:grpChg>
        <pc:grpChg chg="add del mod">
          <ac:chgData name="Farah Fahim" userId="f6cdc10a-1ae4-4051-a831-a70ef5996c62" providerId="ADAL" clId="{DCE00FCE-3171-0449-A8A9-8641F2B23145}" dt="2023-06-27T23:21:17.947" v="394" actId="478"/>
          <ac:grpSpMkLst>
            <pc:docMk/>
            <pc:sldMk cId="1588099281" sldId="308"/>
            <ac:grpSpMk id="1034" creationId="{4300B327-37BC-9F2C-51F2-05B706651D27}"/>
          </ac:grpSpMkLst>
        </pc:grpChg>
        <pc:grpChg chg="mod">
          <ac:chgData name="Farah Fahim" userId="f6cdc10a-1ae4-4051-a831-a70ef5996c62" providerId="ADAL" clId="{DCE00FCE-3171-0449-A8A9-8641F2B23145}" dt="2023-06-27T23:20:36.502" v="382"/>
          <ac:grpSpMkLst>
            <pc:docMk/>
            <pc:sldMk cId="1588099281" sldId="308"/>
            <ac:grpSpMk id="1037" creationId="{930BDDE6-68A4-93AF-D9A5-CCF7579778DD}"/>
          </ac:grpSpMkLst>
        </pc:grpChg>
        <pc:grpChg chg="add mod">
          <ac:chgData name="Farah Fahim" userId="f6cdc10a-1ae4-4051-a831-a70ef5996c62" providerId="ADAL" clId="{DCE00FCE-3171-0449-A8A9-8641F2B23145}" dt="2023-06-28T00:03:25.460" v="1148" actId="164"/>
          <ac:grpSpMkLst>
            <pc:docMk/>
            <pc:sldMk cId="1588099281" sldId="308"/>
            <ac:grpSpMk id="1040" creationId="{6F710F3A-C042-9FFB-36D7-ACEF8E81E6BA}"/>
          </ac:grpSpMkLst>
        </pc:grpChg>
        <pc:grpChg chg="mod">
          <ac:chgData name="Farah Fahim" userId="f6cdc10a-1ae4-4051-a831-a70ef5996c62" providerId="ADAL" clId="{DCE00FCE-3171-0449-A8A9-8641F2B23145}" dt="2023-06-27T23:20:42.852" v="384"/>
          <ac:grpSpMkLst>
            <pc:docMk/>
            <pc:sldMk cId="1588099281" sldId="308"/>
            <ac:grpSpMk id="1043" creationId="{1EA63187-0A84-28B3-E186-448D2AFADC33}"/>
          </ac:grpSpMkLst>
        </pc:grpChg>
        <pc:grpChg chg="add mod">
          <ac:chgData name="Farah Fahim" userId="f6cdc10a-1ae4-4051-a831-a70ef5996c62" providerId="ADAL" clId="{DCE00FCE-3171-0449-A8A9-8641F2B23145}" dt="2023-06-28T00:03:25.460" v="1148" actId="164"/>
          <ac:grpSpMkLst>
            <pc:docMk/>
            <pc:sldMk cId="1588099281" sldId="308"/>
            <ac:grpSpMk id="1046" creationId="{12799D6F-3B93-515B-E9B7-A0B6A2DED2B6}"/>
          </ac:grpSpMkLst>
        </pc:grpChg>
        <pc:grpChg chg="mod">
          <ac:chgData name="Farah Fahim" userId="f6cdc10a-1ae4-4051-a831-a70ef5996c62" providerId="ADAL" clId="{DCE00FCE-3171-0449-A8A9-8641F2B23145}" dt="2023-06-27T23:21:03.718" v="389"/>
          <ac:grpSpMkLst>
            <pc:docMk/>
            <pc:sldMk cId="1588099281" sldId="308"/>
            <ac:grpSpMk id="1049" creationId="{28DB6870-5A19-F41E-B38C-42C9B0AF8DE3}"/>
          </ac:grpSpMkLst>
        </pc:grpChg>
        <pc:grpChg chg="add del mod">
          <ac:chgData name="Farah Fahim" userId="f6cdc10a-1ae4-4051-a831-a70ef5996c62" providerId="ADAL" clId="{DCE00FCE-3171-0449-A8A9-8641F2B23145}" dt="2023-06-27T23:21:15.172" v="393" actId="478"/>
          <ac:grpSpMkLst>
            <pc:docMk/>
            <pc:sldMk cId="1588099281" sldId="308"/>
            <ac:grpSpMk id="1052" creationId="{B68657DE-AD4A-1404-ED6A-F73B4D3DBB08}"/>
          </ac:grpSpMkLst>
        </pc:grpChg>
        <pc:grpChg chg="mod">
          <ac:chgData name="Farah Fahim" userId="f6cdc10a-1ae4-4051-a831-a70ef5996c62" providerId="ADAL" clId="{DCE00FCE-3171-0449-A8A9-8641F2B23145}" dt="2023-06-27T23:21:09.630" v="391"/>
          <ac:grpSpMkLst>
            <pc:docMk/>
            <pc:sldMk cId="1588099281" sldId="308"/>
            <ac:grpSpMk id="1055" creationId="{4768208A-A40A-953E-86DE-888D880804D4}"/>
          </ac:grpSpMkLst>
        </pc:grpChg>
        <pc:grpChg chg="add del mod">
          <ac:chgData name="Farah Fahim" userId="f6cdc10a-1ae4-4051-a831-a70ef5996c62" providerId="ADAL" clId="{DCE00FCE-3171-0449-A8A9-8641F2B23145}" dt="2023-06-27T23:46:45.057" v="770" actId="478"/>
          <ac:grpSpMkLst>
            <pc:docMk/>
            <pc:sldMk cId="1588099281" sldId="308"/>
            <ac:grpSpMk id="1102" creationId="{4FFD0575-4F55-92E7-C552-4C1BFBE31D45}"/>
          </ac:grpSpMkLst>
        </pc:grpChg>
        <pc:grpChg chg="mod topLvl">
          <ac:chgData name="Farah Fahim" userId="f6cdc10a-1ae4-4051-a831-a70ef5996c62" providerId="ADAL" clId="{DCE00FCE-3171-0449-A8A9-8641F2B23145}" dt="2023-06-28T00:03:25.460" v="1148" actId="164"/>
          <ac:grpSpMkLst>
            <pc:docMk/>
            <pc:sldMk cId="1588099281" sldId="308"/>
            <ac:grpSpMk id="1105" creationId="{61A01309-3A5A-2220-2D58-8E1F32D60CA8}"/>
          </ac:grpSpMkLst>
        </pc:grpChg>
        <pc:grpChg chg="add mod">
          <ac:chgData name="Farah Fahim" userId="f6cdc10a-1ae4-4051-a831-a70ef5996c62" providerId="ADAL" clId="{DCE00FCE-3171-0449-A8A9-8641F2B23145}" dt="2023-06-28T00:15:33.609" v="1484" actId="1076"/>
          <ac:grpSpMkLst>
            <pc:docMk/>
            <pc:sldMk cId="1588099281" sldId="308"/>
            <ac:grpSpMk id="1148" creationId="{226CC02F-86EB-F147-C223-86D0F30CA53B}"/>
          </ac:grpSpMkLst>
        </pc:grpChg>
        <pc:grpChg chg="add mod">
          <ac:chgData name="Farah Fahim" userId="f6cdc10a-1ae4-4051-a831-a70ef5996c62" providerId="ADAL" clId="{DCE00FCE-3171-0449-A8A9-8641F2B23145}" dt="2023-06-28T00:03:38.480" v="1151" actId="1076"/>
          <ac:grpSpMkLst>
            <pc:docMk/>
            <pc:sldMk cId="1588099281" sldId="308"/>
            <ac:grpSpMk id="1149" creationId="{9DDAF764-4D79-4C41-476F-AED13E04713E}"/>
          </ac:grpSpMkLst>
        </pc:grpChg>
        <pc:picChg chg="add del mod">
          <ac:chgData name="Farah Fahim" userId="f6cdc10a-1ae4-4051-a831-a70ef5996c62" providerId="ADAL" clId="{DCE00FCE-3171-0449-A8A9-8641F2B23145}" dt="2023-06-27T23:21:01.675" v="388" actId="478"/>
          <ac:picMkLst>
            <pc:docMk/>
            <pc:sldMk cId="1588099281" sldId="308"/>
            <ac:picMk id="1026" creationId="{7FB52DF5-FE2E-4AB1-570B-FFDC8945CFE3}"/>
          </ac:picMkLst>
        </pc:picChg>
        <pc:cxnChg chg="add mod">
          <ac:chgData name="Farah Fahim" userId="f6cdc10a-1ae4-4051-a831-a70ef5996c62" providerId="ADAL" clId="{DCE00FCE-3171-0449-A8A9-8641F2B23145}" dt="2023-06-28T00:02:57.187" v="1142" actId="21"/>
          <ac:cxnSpMkLst>
            <pc:docMk/>
            <pc:sldMk cId="1588099281" sldId="308"/>
            <ac:cxnSpMk id="7" creationId="{26CB1676-D19A-BF2F-C275-B479706DAE76}"/>
          </ac:cxnSpMkLst>
        </pc:cxnChg>
        <pc:cxnChg chg="add mod">
          <ac:chgData name="Farah Fahim" userId="f6cdc10a-1ae4-4051-a831-a70ef5996c62" providerId="ADAL" clId="{DCE00FCE-3171-0449-A8A9-8641F2B23145}" dt="2023-06-28T00:02:57.187" v="1142" actId="21"/>
          <ac:cxnSpMkLst>
            <pc:docMk/>
            <pc:sldMk cId="1588099281" sldId="308"/>
            <ac:cxnSpMk id="9" creationId="{83712FE6-242D-1EAB-E691-44528E7EF37F}"/>
          </ac:cxnSpMkLst>
        </pc:cxnChg>
        <pc:cxnChg chg="add mod">
          <ac:chgData name="Farah Fahim" userId="f6cdc10a-1ae4-4051-a831-a70ef5996c62" providerId="ADAL" clId="{DCE00FCE-3171-0449-A8A9-8641F2B23145}" dt="2023-06-27T23:06:28.104" v="181" actId="164"/>
          <ac:cxnSpMkLst>
            <pc:docMk/>
            <pc:sldMk cId="1588099281" sldId="308"/>
            <ac:cxnSpMk id="10" creationId="{27352DD7-351B-4BD5-F13B-F20D257210E5}"/>
          </ac:cxnSpMkLst>
        </pc:cxnChg>
        <pc:cxnChg chg="add mod">
          <ac:chgData name="Farah Fahim" userId="f6cdc10a-1ae4-4051-a831-a70ef5996c62" providerId="ADAL" clId="{DCE00FCE-3171-0449-A8A9-8641F2B23145}" dt="2023-06-27T23:06:28.104" v="181" actId="164"/>
          <ac:cxnSpMkLst>
            <pc:docMk/>
            <pc:sldMk cId="1588099281" sldId="308"/>
            <ac:cxnSpMk id="11" creationId="{E7705E25-1DA6-3A3E-CC31-B0AF682C9897}"/>
          </ac:cxnSpMkLst>
        </pc:cxnChg>
        <pc:cxnChg chg="add mod">
          <ac:chgData name="Farah Fahim" userId="f6cdc10a-1ae4-4051-a831-a70ef5996c62" providerId="ADAL" clId="{DCE00FCE-3171-0449-A8A9-8641F2B23145}" dt="2023-06-27T23:06:28.104" v="181" actId="164"/>
          <ac:cxnSpMkLst>
            <pc:docMk/>
            <pc:sldMk cId="1588099281" sldId="308"/>
            <ac:cxnSpMk id="12" creationId="{07244902-B608-49E3-A5AD-8082A86C4D8C}"/>
          </ac:cxnSpMkLst>
        </pc:cxnChg>
        <pc:cxnChg chg="add del mod">
          <ac:chgData name="Farah Fahim" userId="f6cdc10a-1ae4-4051-a831-a70ef5996c62" providerId="ADAL" clId="{DCE00FCE-3171-0449-A8A9-8641F2B23145}" dt="2023-06-27T22:59:43.101" v="109" actId="478"/>
          <ac:cxnSpMkLst>
            <pc:docMk/>
            <pc:sldMk cId="1588099281" sldId="308"/>
            <ac:cxnSpMk id="14" creationId="{40A671C8-76ED-563C-C06B-20C1456F836C}"/>
          </ac:cxnSpMkLst>
        </pc:cxnChg>
        <pc:cxnChg chg="add del mod">
          <ac:chgData name="Farah Fahim" userId="f6cdc10a-1ae4-4051-a831-a70ef5996c62" providerId="ADAL" clId="{DCE00FCE-3171-0449-A8A9-8641F2B23145}" dt="2023-06-27T22:59:43.101" v="109" actId="478"/>
          <ac:cxnSpMkLst>
            <pc:docMk/>
            <pc:sldMk cId="1588099281" sldId="308"/>
            <ac:cxnSpMk id="15" creationId="{76ADF4EC-F9FA-07EE-F15A-33F8B7B8A0E2}"/>
          </ac:cxnSpMkLst>
        </pc:cxnChg>
        <pc:cxnChg chg="add del mod">
          <ac:chgData name="Farah Fahim" userId="f6cdc10a-1ae4-4051-a831-a70ef5996c62" providerId="ADAL" clId="{DCE00FCE-3171-0449-A8A9-8641F2B23145}" dt="2023-06-27T22:59:43.101" v="109" actId="478"/>
          <ac:cxnSpMkLst>
            <pc:docMk/>
            <pc:sldMk cId="1588099281" sldId="308"/>
            <ac:cxnSpMk id="16" creationId="{FB2C5996-7D9A-EB2A-B683-775B6B14131A}"/>
          </ac:cxnSpMkLst>
        </pc:cxnChg>
        <pc:cxnChg chg="add del mod">
          <ac:chgData name="Farah Fahim" userId="f6cdc10a-1ae4-4051-a831-a70ef5996c62" providerId="ADAL" clId="{DCE00FCE-3171-0449-A8A9-8641F2B23145}" dt="2023-06-27T22:59:43.101" v="109" actId="478"/>
          <ac:cxnSpMkLst>
            <pc:docMk/>
            <pc:sldMk cId="1588099281" sldId="308"/>
            <ac:cxnSpMk id="17" creationId="{9013B8C8-9638-8869-B429-500EE7E23B39}"/>
          </ac:cxnSpMkLst>
        </pc:cxnChg>
        <pc:cxnChg chg="add del mod">
          <ac:chgData name="Farah Fahim" userId="f6cdc10a-1ae4-4051-a831-a70ef5996c62" providerId="ADAL" clId="{DCE00FCE-3171-0449-A8A9-8641F2B23145}" dt="2023-06-27T22:59:43.101" v="109" actId="478"/>
          <ac:cxnSpMkLst>
            <pc:docMk/>
            <pc:sldMk cId="1588099281" sldId="308"/>
            <ac:cxnSpMk id="19" creationId="{A4EFA233-B542-EA47-1D59-E78B1EBA6E72}"/>
          </ac:cxnSpMkLst>
        </pc:cxnChg>
        <pc:cxnChg chg="add del mod">
          <ac:chgData name="Farah Fahim" userId="f6cdc10a-1ae4-4051-a831-a70ef5996c62" providerId="ADAL" clId="{DCE00FCE-3171-0449-A8A9-8641F2B23145}" dt="2023-06-27T22:59:43.101" v="109" actId="478"/>
          <ac:cxnSpMkLst>
            <pc:docMk/>
            <pc:sldMk cId="1588099281" sldId="308"/>
            <ac:cxnSpMk id="20" creationId="{B0FACFC0-74EE-F7D1-8904-ECB1FA2AB0F3}"/>
          </ac:cxnSpMkLst>
        </pc:cxnChg>
        <pc:cxnChg chg="add del mod">
          <ac:chgData name="Farah Fahim" userId="f6cdc10a-1ae4-4051-a831-a70ef5996c62" providerId="ADAL" clId="{DCE00FCE-3171-0449-A8A9-8641F2B23145}" dt="2023-06-27T22:59:43.101" v="109" actId="478"/>
          <ac:cxnSpMkLst>
            <pc:docMk/>
            <pc:sldMk cId="1588099281" sldId="308"/>
            <ac:cxnSpMk id="21" creationId="{93379AE5-4904-2928-3718-82FEBB3541DC}"/>
          </ac:cxnSpMkLst>
        </pc:cxnChg>
        <pc:cxnChg chg="add del mod">
          <ac:chgData name="Farah Fahim" userId="f6cdc10a-1ae4-4051-a831-a70ef5996c62" providerId="ADAL" clId="{DCE00FCE-3171-0449-A8A9-8641F2B23145}" dt="2023-06-27T22:59:43.101" v="109" actId="478"/>
          <ac:cxnSpMkLst>
            <pc:docMk/>
            <pc:sldMk cId="1588099281" sldId="308"/>
            <ac:cxnSpMk id="22" creationId="{8742510A-AD7B-27C5-D4D0-0305B47025A3}"/>
          </ac:cxnSpMkLst>
        </pc:cxnChg>
        <pc:cxnChg chg="add del mod">
          <ac:chgData name="Farah Fahim" userId="f6cdc10a-1ae4-4051-a831-a70ef5996c62" providerId="ADAL" clId="{DCE00FCE-3171-0449-A8A9-8641F2B23145}" dt="2023-06-27T22:59:43.101" v="109" actId="478"/>
          <ac:cxnSpMkLst>
            <pc:docMk/>
            <pc:sldMk cId="1588099281" sldId="308"/>
            <ac:cxnSpMk id="24" creationId="{B62A15C2-3EE6-CC2C-FA18-CEA2623C4BE4}"/>
          </ac:cxnSpMkLst>
        </pc:cxnChg>
        <pc:cxnChg chg="add del mod">
          <ac:chgData name="Farah Fahim" userId="f6cdc10a-1ae4-4051-a831-a70ef5996c62" providerId="ADAL" clId="{DCE00FCE-3171-0449-A8A9-8641F2B23145}" dt="2023-06-27T22:59:43.101" v="109" actId="478"/>
          <ac:cxnSpMkLst>
            <pc:docMk/>
            <pc:sldMk cId="1588099281" sldId="308"/>
            <ac:cxnSpMk id="25" creationId="{03C440DB-72FA-B82C-4C9C-F7A40DF5CE81}"/>
          </ac:cxnSpMkLst>
        </pc:cxnChg>
        <pc:cxnChg chg="add mod">
          <ac:chgData name="Farah Fahim" userId="f6cdc10a-1ae4-4051-a831-a70ef5996c62" providerId="ADAL" clId="{DCE00FCE-3171-0449-A8A9-8641F2B23145}" dt="2023-06-27T23:06:28.104" v="181" actId="164"/>
          <ac:cxnSpMkLst>
            <pc:docMk/>
            <pc:sldMk cId="1588099281" sldId="308"/>
            <ac:cxnSpMk id="26" creationId="{FD80EC46-4BF1-412E-57F0-4DC23B043DC2}"/>
          </ac:cxnSpMkLst>
        </pc:cxnChg>
        <pc:cxnChg chg="add del mod">
          <ac:chgData name="Farah Fahim" userId="f6cdc10a-1ae4-4051-a831-a70ef5996c62" providerId="ADAL" clId="{DCE00FCE-3171-0449-A8A9-8641F2B23145}" dt="2023-06-27T22:59:43.101" v="109" actId="478"/>
          <ac:cxnSpMkLst>
            <pc:docMk/>
            <pc:sldMk cId="1588099281" sldId="308"/>
            <ac:cxnSpMk id="40" creationId="{F2D46C20-88C4-618D-9CDE-9F7BEBAB2FEF}"/>
          </ac:cxnSpMkLst>
        </pc:cxnChg>
        <pc:cxnChg chg="add del mod">
          <ac:chgData name="Farah Fahim" userId="f6cdc10a-1ae4-4051-a831-a70ef5996c62" providerId="ADAL" clId="{DCE00FCE-3171-0449-A8A9-8641F2B23145}" dt="2023-06-27T22:59:43.101" v="109" actId="478"/>
          <ac:cxnSpMkLst>
            <pc:docMk/>
            <pc:sldMk cId="1588099281" sldId="308"/>
            <ac:cxnSpMk id="41" creationId="{6FC15EFC-6135-2DDA-1F26-4FF7AC3715C6}"/>
          </ac:cxnSpMkLst>
        </pc:cxnChg>
        <pc:cxnChg chg="add mod">
          <ac:chgData name="Farah Fahim" userId="f6cdc10a-1ae4-4051-a831-a70ef5996c62" providerId="ADAL" clId="{DCE00FCE-3171-0449-A8A9-8641F2B23145}" dt="2023-06-27T23:06:28.104" v="181" actId="164"/>
          <ac:cxnSpMkLst>
            <pc:docMk/>
            <pc:sldMk cId="1588099281" sldId="308"/>
            <ac:cxnSpMk id="61" creationId="{600FC2CC-5C52-380F-FB82-AC5F0F450181}"/>
          </ac:cxnSpMkLst>
        </pc:cxnChg>
        <pc:cxnChg chg="add del mod">
          <ac:chgData name="Farah Fahim" userId="f6cdc10a-1ae4-4051-a831-a70ef5996c62" providerId="ADAL" clId="{DCE00FCE-3171-0449-A8A9-8641F2B23145}" dt="2023-06-27T23:14:40.979" v="300" actId="478"/>
          <ac:cxnSpMkLst>
            <pc:docMk/>
            <pc:sldMk cId="1588099281" sldId="308"/>
            <ac:cxnSpMk id="64" creationId="{20B06BF9-E47D-84FB-EF6C-642DD22A141E}"/>
          </ac:cxnSpMkLst>
        </pc:cxnChg>
        <pc:cxnChg chg="add mod">
          <ac:chgData name="Farah Fahim" userId="f6cdc10a-1ae4-4051-a831-a70ef5996c62" providerId="ADAL" clId="{DCE00FCE-3171-0449-A8A9-8641F2B23145}" dt="2023-06-27T23:09:06.328" v="200" actId="478"/>
          <ac:cxnSpMkLst>
            <pc:docMk/>
            <pc:sldMk cId="1588099281" sldId="308"/>
            <ac:cxnSpMk id="72" creationId="{9DF7A8B5-D4E3-B6AE-F82C-41704D2B20DB}"/>
          </ac:cxnSpMkLst>
        </pc:cxnChg>
        <pc:cxnChg chg="add del mod">
          <ac:chgData name="Farah Fahim" userId="f6cdc10a-1ae4-4051-a831-a70ef5996c62" providerId="ADAL" clId="{DCE00FCE-3171-0449-A8A9-8641F2B23145}" dt="2023-06-27T23:09:01.111" v="198" actId="478"/>
          <ac:cxnSpMkLst>
            <pc:docMk/>
            <pc:sldMk cId="1588099281" sldId="308"/>
            <ac:cxnSpMk id="75" creationId="{69767F27-43E2-ABA5-C6B0-58BB4FBFE5C1}"/>
          </ac:cxnSpMkLst>
        </pc:cxnChg>
        <pc:cxnChg chg="add del mod">
          <ac:chgData name="Farah Fahim" userId="f6cdc10a-1ae4-4051-a831-a70ef5996c62" providerId="ADAL" clId="{DCE00FCE-3171-0449-A8A9-8641F2B23145}" dt="2023-06-27T23:09:02.857" v="199" actId="478"/>
          <ac:cxnSpMkLst>
            <pc:docMk/>
            <pc:sldMk cId="1588099281" sldId="308"/>
            <ac:cxnSpMk id="77" creationId="{0F2C809D-4DA2-31BF-3436-C8E6833C0164}"/>
          </ac:cxnSpMkLst>
        </pc:cxnChg>
        <pc:cxnChg chg="add del mod">
          <ac:chgData name="Farah Fahim" userId="f6cdc10a-1ae4-4051-a831-a70ef5996c62" providerId="ADAL" clId="{DCE00FCE-3171-0449-A8A9-8641F2B23145}" dt="2023-06-28T00:02:57.187" v="1142" actId="21"/>
          <ac:cxnSpMkLst>
            <pc:docMk/>
            <pc:sldMk cId="1588099281" sldId="308"/>
            <ac:cxnSpMk id="89" creationId="{C90BFDA4-F2CC-786A-1153-69277A857F48}"/>
          </ac:cxnSpMkLst>
        </pc:cxnChg>
        <pc:cxnChg chg="add mod">
          <ac:chgData name="Farah Fahim" userId="f6cdc10a-1ae4-4051-a831-a70ef5996c62" providerId="ADAL" clId="{DCE00FCE-3171-0449-A8A9-8641F2B23145}" dt="2023-06-27T23:29:02.101" v="509" actId="692"/>
          <ac:cxnSpMkLst>
            <pc:docMk/>
            <pc:sldMk cId="1588099281" sldId="308"/>
            <ac:cxnSpMk id="94" creationId="{F4E491B5-6F13-D246-21A2-115D08708F8B}"/>
          </ac:cxnSpMkLst>
        </pc:cxnChg>
        <pc:cxnChg chg="add mod">
          <ac:chgData name="Farah Fahim" userId="f6cdc10a-1ae4-4051-a831-a70ef5996c62" providerId="ADAL" clId="{DCE00FCE-3171-0449-A8A9-8641F2B23145}" dt="2023-06-27T23:18:36.530" v="344" actId="164"/>
          <ac:cxnSpMkLst>
            <pc:docMk/>
            <pc:sldMk cId="1588099281" sldId="308"/>
            <ac:cxnSpMk id="95" creationId="{8EF09E2C-ED92-B3F2-57DD-0DE08D808DEC}"/>
          </ac:cxnSpMkLst>
        </pc:cxnChg>
        <pc:cxnChg chg="add del mod">
          <ac:chgData name="Farah Fahim" userId="f6cdc10a-1ae4-4051-a831-a70ef5996c62" providerId="ADAL" clId="{DCE00FCE-3171-0449-A8A9-8641F2B23145}" dt="2023-06-27T23:17:42.150" v="338" actId="478"/>
          <ac:cxnSpMkLst>
            <pc:docMk/>
            <pc:sldMk cId="1588099281" sldId="308"/>
            <ac:cxnSpMk id="98" creationId="{8AA29673-0FEC-CB7C-E12B-0CE2AB65CC01}"/>
          </ac:cxnSpMkLst>
        </pc:cxnChg>
        <pc:cxnChg chg="mod">
          <ac:chgData name="Farah Fahim" userId="f6cdc10a-1ae4-4051-a831-a70ef5996c62" providerId="ADAL" clId="{DCE00FCE-3171-0449-A8A9-8641F2B23145}" dt="2023-06-27T23:18:49.893" v="347"/>
          <ac:cxnSpMkLst>
            <pc:docMk/>
            <pc:sldMk cId="1588099281" sldId="308"/>
            <ac:cxnSpMk id="106" creationId="{73E01588-EEC3-9A7D-B971-EAD5D94F3655}"/>
          </ac:cxnSpMkLst>
        </pc:cxnChg>
        <pc:cxnChg chg="mod">
          <ac:chgData name="Farah Fahim" userId="f6cdc10a-1ae4-4051-a831-a70ef5996c62" providerId="ADAL" clId="{DCE00FCE-3171-0449-A8A9-8641F2B23145}" dt="2023-06-27T23:29:08.846" v="510" actId="692"/>
          <ac:cxnSpMkLst>
            <pc:docMk/>
            <pc:sldMk cId="1588099281" sldId="308"/>
            <ac:cxnSpMk id="107" creationId="{C5BDDA6B-9C94-C67D-4590-2C48098AF4BD}"/>
          </ac:cxnSpMkLst>
        </pc:cxnChg>
        <pc:cxnChg chg="mod">
          <ac:chgData name="Farah Fahim" userId="f6cdc10a-1ae4-4051-a831-a70ef5996c62" providerId="ADAL" clId="{DCE00FCE-3171-0449-A8A9-8641F2B23145}" dt="2023-06-27T23:29:16.470" v="511" actId="692"/>
          <ac:cxnSpMkLst>
            <pc:docMk/>
            <pc:sldMk cId="1588099281" sldId="308"/>
            <ac:cxnSpMk id="112" creationId="{16B2E8E7-50EB-D407-B0A6-086288ECB272}"/>
          </ac:cxnSpMkLst>
        </pc:cxnChg>
        <pc:cxnChg chg="mod">
          <ac:chgData name="Farah Fahim" userId="f6cdc10a-1ae4-4051-a831-a70ef5996c62" providerId="ADAL" clId="{DCE00FCE-3171-0449-A8A9-8641F2B23145}" dt="2023-06-27T23:18:57.508" v="349"/>
          <ac:cxnSpMkLst>
            <pc:docMk/>
            <pc:sldMk cId="1588099281" sldId="308"/>
            <ac:cxnSpMk id="113" creationId="{2BED9E53-A2AE-B6E3-E43E-93044BF9C550}"/>
          </ac:cxnSpMkLst>
        </pc:cxnChg>
        <pc:cxnChg chg="mod">
          <ac:chgData name="Farah Fahim" userId="f6cdc10a-1ae4-4051-a831-a70ef5996c62" providerId="ADAL" clId="{DCE00FCE-3171-0449-A8A9-8641F2B23145}" dt="2023-06-27T23:19:03.304" v="351"/>
          <ac:cxnSpMkLst>
            <pc:docMk/>
            <pc:sldMk cId="1588099281" sldId="308"/>
            <ac:cxnSpMk id="118" creationId="{563AF54B-9543-9D52-A650-078DD504BDAD}"/>
          </ac:cxnSpMkLst>
        </pc:cxnChg>
        <pc:cxnChg chg="mod">
          <ac:chgData name="Farah Fahim" userId="f6cdc10a-1ae4-4051-a831-a70ef5996c62" providerId="ADAL" clId="{DCE00FCE-3171-0449-A8A9-8641F2B23145}" dt="2023-06-27T23:19:03.304" v="351"/>
          <ac:cxnSpMkLst>
            <pc:docMk/>
            <pc:sldMk cId="1588099281" sldId="308"/>
            <ac:cxnSpMk id="119" creationId="{62B962A3-5EA1-9F1B-11E1-AA35912EB034}"/>
          </ac:cxnSpMkLst>
        </pc:cxnChg>
        <pc:cxnChg chg="mod">
          <ac:chgData name="Farah Fahim" userId="f6cdc10a-1ae4-4051-a831-a70ef5996c62" providerId="ADAL" clId="{DCE00FCE-3171-0449-A8A9-8641F2B23145}" dt="2023-06-27T23:29:22.956" v="512" actId="692"/>
          <ac:cxnSpMkLst>
            <pc:docMk/>
            <pc:sldMk cId="1588099281" sldId="308"/>
            <ac:cxnSpMk id="1029" creationId="{AF7AE708-D1DD-8BC6-E13A-EA9B9636FD6D}"/>
          </ac:cxnSpMkLst>
        </pc:cxnChg>
        <pc:cxnChg chg="mod">
          <ac:chgData name="Farah Fahim" userId="f6cdc10a-1ae4-4051-a831-a70ef5996c62" providerId="ADAL" clId="{DCE00FCE-3171-0449-A8A9-8641F2B23145}" dt="2023-06-27T23:29:28.443" v="513" actId="692"/>
          <ac:cxnSpMkLst>
            <pc:docMk/>
            <pc:sldMk cId="1588099281" sldId="308"/>
            <ac:cxnSpMk id="1030" creationId="{255B0F04-3F39-FDFB-BB9C-A34A4DC2CA6A}"/>
          </ac:cxnSpMkLst>
        </pc:cxnChg>
        <pc:cxnChg chg="mod">
          <ac:chgData name="Farah Fahim" userId="f6cdc10a-1ae4-4051-a831-a70ef5996c62" providerId="ADAL" clId="{DCE00FCE-3171-0449-A8A9-8641F2B23145}" dt="2023-06-27T23:20:36.502" v="382"/>
          <ac:cxnSpMkLst>
            <pc:docMk/>
            <pc:sldMk cId="1588099281" sldId="308"/>
            <ac:cxnSpMk id="1035" creationId="{E9816A2E-5B92-2319-314E-A37809713A54}"/>
          </ac:cxnSpMkLst>
        </pc:cxnChg>
        <pc:cxnChg chg="mod">
          <ac:chgData name="Farah Fahim" userId="f6cdc10a-1ae4-4051-a831-a70ef5996c62" providerId="ADAL" clId="{DCE00FCE-3171-0449-A8A9-8641F2B23145}" dt="2023-06-27T23:20:36.502" v="382"/>
          <ac:cxnSpMkLst>
            <pc:docMk/>
            <pc:sldMk cId="1588099281" sldId="308"/>
            <ac:cxnSpMk id="1036" creationId="{5602F13E-8B37-E9EB-96BF-A03E5836C7E0}"/>
          </ac:cxnSpMkLst>
        </pc:cxnChg>
        <pc:cxnChg chg="mod">
          <ac:chgData name="Farah Fahim" userId="f6cdc10a-1ae4-4051-a831-a70ef5996c62" providerId="ADAL" clId="{DCE00FCE-3171-0449-A8A9-8641F2B23145}" dt="2023-06-27T23:31:06.775" v="539" actId="692"/>
          <ac:cxnSpMkLst>
            <pc:docMk/>
            <pc:sldMk cId="1588099281" sldId="308"/>
            <ac:cxnSpMk id="1041" creationId="{0C64DED9-8159-34D3-DF80-0E6F697E4879}"/>
          </ac:cxnSpMkLst>
        </pc:cxnChg>
        <pc:cxnChg chg="mod">
          <ac:chgData name="Farah Fahim" userId="f6cdc10a-1ae4-4051-a831-a70ef5996c62" providerId="ADAL" clId="{DCE00FCE-3171-0449-A8A9-8641F2B23145}" dt="2023-06-27T23:20:42.852" v="384"/>
          <ac:cxnSpMkLst>
            <pc:docMk/>
            <pc:sldMk cId="1588099281" sldId="308"/>
            <ac:cxnSpMk id="1042" creationId="{E02BE98F-AE54-D2BC-BCF1-E71D3183FB7B}"/>
          </ac:cxnSpMkLst>
        </pc:cxnChg>
        <pc:cxnChg chg="mod">
          <ac:chgData name="Farah Fahim" userId="f6cdc10a-1ae4-4051-a831-a70ef5996c62" providerId="ADAL" clId="{DCE00FCE-3171-0449-A8A9-8641F2B23145}" dt="2023-06-27T23:29:34.491" v="514" actId="692"/>
          <ac:cxnSpMkLst>
            <pc:docMk/>
            <pc:sldMk cId="1588099281" sldId="308"/>
            <ac:cxnSpMk id="1047" creationId="{C504C9C1-1FB1-1B30-8204-F2A95F07EC5B}"/>
          </ac:cxnSpMkLst>
        </pc:cxnChg>
        <pc:cxnChg chg="mod">
          <ac:chgData name="Farah Fahim" userId="f6cdc10a-1ae4-4051-a831-a70ef5996c62" providerId="ADAL" clId="{DCE00FCE-3171-0449-A8A9-8641F2B23145}" dt="2023-06-27T23:31:11.021" v="540" actId="692"/>
          <ac:cxnSpMkLst>
            <pc:docMk/>
            <pc:sldMk cId="1588099281" sldId="308"/>
            <ac:cxnSpMk id="1048" creationId="{623752E7-2BC7-8BB4-48D5-BFEF4B0370EA}"/>
          </ac:cxnSpMkLst>
        </pc:cxnChg>
        <pc:cxnChg chg="mod">
          <ac:chgData name="Farah Fahim" userId="f6cdc10a-1ae4-4051-a831-a70ef5996c62" providerId="ADAL" clId="{DCE00FCE-3171-0449-A8A9-8641F2B23145}" dt="2023-06-27T23:21:09.630" v="391"/>
          <ac:cxnSpMkLst>
            <pc:docMk/>
            <pc:sldMk cId="1588099281" sldId="308"/>
            <ac:cxnSpMk id="1053" creationId="{688143B1-92D1-16CC-86DD-05C170AFA9E7}"/>
          </ac:cxnSpMkLst>
        </pc:cxnChg>
        <pc:cxnChg chg="mod">
          <ac:chgData name="Farah Fahim" userId="f6cdc10a-1ae4-4051-a831-a70ef5996c62" providerId="ADAL" clId="{DCE00FCE-3171-0449-A8A9-8641F2B23145}" dt="2023-06-27T23:21:09.630" v="391"/>
          <ac:cxnSpMkLst>
            <pc:docMk/>
            <pc:sldMk cId="1588099281" sldId="308"/>
            <ac:cxnSpMk id="1054" creationId="{705C2A8A-F3C7-1AA2-DDEC-50234E745ECB}"/>
          </ac:cxnSpMkLst>
        </pc:cxnChg>
        <pc:cxnChg chg="add mod">
          <ac:chgData name="Farah Fahim" userId="f6cdc10a-1ae4-4051-a831-a70ef5996c62" providerId="ADAL" clId="{DCE00FCE-3171-0449-A8A9-8641F2B23145}" dt="2023-06-28T00:03:25.460" v="1148" actId="164"/>
          <ac:cxnSpMkLst>
            <pc:docMk/>
            <pc:sldMk cId="1588099281" sldId="308"/>
            <ac:cxnSpMk id="1058" creationId="{DE21D3B3-058A-2822-6CBB-A5EE9004BD40}"/>
          </ac:cxnSpMkLst>
        </pc:cxnChg>
        <pc:cxnChg chg="add mod">
          <ac:chgData name="Farah Fahim" userId="f6cdc10a-1ae4-4051-a831-a70ef5996c62" providerId="ADAL" clId="{DCE00FCE-3171-0449-A8A9-8641F2B23145}" dt="2023-06-28T00:03:25.460" v="1148" actId="164"/>
          <ac:cxnSpMkLst>
            <pc:docMk/>
            <pc:sldMk cId="1588099281" sldId="308"/>
            <ac:cxnSpMk id="1061" creationId="{533E0C42-D939-6DC8-0925-684F8CA8DD83}"/>
          </ac:cxnSpMkLst>
        </pc:cxnChg>
        <pc:cxnChg chg="add mod">
          <ac:chgData name="Farah Fahim" userId="f6cdc10a-1ae4-4051-a831-a70ef5996c62" providerId="ADAL" clId="{DCE00FCE-3171-0449-A8A9-8641F2B23145}" dt="2023-06-28T00:03:25.460" v="1148" actId="164"/>
          <ac:cxnSpMkLst>
            <pc:docMk/>
            <pc:sldMk cId="1588099281" sldId="308"/>
            <ac:cxnSpMk id="1065" creationId="{67603120-6E01-3277-920C-003FC8C6DFF5}"/>
          </ac:cxnSpMkLst>
        </pc:cxnChg>
        <pc:cxnChg chg="add mod">
          <ac:chgData name="Farah Fahim" userId="f6cdc10a-1ae4-4051-a831-a70ef5996c62" providerId="ADAL" clId="{DCE00FCE-3171-0449-A8A9-8641F2B23145}" dt="2023-06-28T00:03:25.460" v="1148" actId="164"/>
          <ac:cxnSpMkLst>
            <pc:docMk/>
            <pc:sldMk cId="1588099281" sldId="308"/>
            <ac:cxnSpMk id="1067" creationId="{37D8C2F9-9C0F-E7B5-1B1A-73905302BD76}"/>
          </ac:cxnSpMkLst>
        </pc:cxnChg>
        <pc:cxnChg chg="add mod">
          <ac:chgData name="Farah Fahim" userId="f6cdc10a-1ae4-4051-a831-a70ef5996c62" providerId="ADAL" clId="{DCE00FCE-3171-0449-A8A9-8641F2B23145}" dt="2023-06-28T00:03:25.460" v="1148" actId="164"/>
          <ac:cxnSpMkLst>
            <pc:docMk/>
            <pc:sldMk cId="1588099281" sldId="308"/>
            <ac:cxnSpMk id="1070" creationId="{834569C0-85B0-68BD-1601-50C024CDB72D}"/>
          </ac:cxnSpMkLst>
        </pc:cxnChg>
        <pc:cxnChg chg="add mod">
          <ac:chgData name="Farah Fahim" userId="f6cdc10a-1ae4-4051-a831-a70ef5996c62" providerId="ADAL" clId="{DCE00FCE-3171-0449-A8A9-8641F2B23145}" dt="2023-06-28T00:03:25.460" v="1148" actId="164"/>
          <ac:cxnSpMkLst>
            <pc:docMk/>
            <pc:sldMk cId="1588099281" sldId="308"/>
            <ac:cxnSpMk id="1072" creationId="{B9AC3444-BC40-270E-7BA7-2384A1D36811}"/>
          </ac:cxnSpMkLst>
        </pc:cxnChg>
        <pc:cxnChg chg="add mod">
          <ac:chgData name="Farah Fahim" userId="f6cdc10a-1ae4-4051-a831-a70ef5996c62" providerId="ADAL" clId="{DCE00FCE-3171-0449-A8A9-8641F2B23145}" dt="2023-06-28T00:03:25.460" v="1148" actId="164"/>
          <ac:cxnSpMkLst>
            <pc:docMk/>
            <pc:sldMk cId="1588099281" sldId="308"/>
            <ac:cxnSpMk id="1074" creationId="{96749CE3-0578-00BB-3F9B-E11DA568FA74}"/>
          </ac:cxnSpMkLst>
        </pc:cxnChg>
        <pc:cxnChg chg="add mod">
          <ac:chgData name="Farah Fahim" userId="f6cdc10a-1ae4-4051-a831-a70ef5996c62" providerId="ADAL" clId="{DCE00FCE-3171-0449-A8A9-8641F2B23145}" dt="2023-06-28T00:03:25.460" v="1148" actId="164"/>
          <ac:cxnSpMkLst>
            <pc:docMk/>
            <pc:sldMk cId="1588099281" sldId="308"/>
            <ac:cxnSpMk id="1077" creationId="{0FB2CFC0-0033-5082-6AA4-76F1C627D94D}"/>
          </ac:cxnSpMkLst>
        </pc:cxnChg>
        <pc:cxnChg chg="add mod">
          <ac:chgData name="Farah Fahim" userId="f6cdc10a-1ae4-4051-a831-a70ef5996c62" providerId="ADAL" clId="{DCE00FCE-3171-0449-A8A9-8641F2B23145}" dt="2023-06-28T00:03:25.460" v="1148" actId="164"/>
          <ac:cxnSpMkLst>
            <pc:docMk/>
            <pc:sldMk cId="1588099281" sldId="308"/>
            <ac:cxnSpMk id="1078" creationId="{F4EE20C8-DC25-896E-E7BA-60FADB2A28E1}"/>
          </ac:cxnSpMkLst>
        </pc:cxnChg>
        <pc:cxnChg chg="add mod">
          <ac:chgData name="Farah Fahim" userId="f6cdc10a-1ae4-4051-a831-a70ef5996c62" providerId="ADAL" clId="{DCE00FCE-3171-0449-A8A9-8641F2B23145}" dt="2023-06-28T00:03:25.460" v="1148" actId="164"/>
          <ac:cxnSpMkLst>
            <pc:docMk/>
            <pc:sldMk cId="1588099281" sldId="308"/>
            <ac:cxnSpMk id="1079" creationId="{58A76982-E48F-FECD-7C6E-54668A0B3FB6}"/>
          </ac:cxnSpMkLst>
        </pc:cxnChg>
        <pc:cxnChg chg="add mod">
          <ac:chgData name="Farah Fahim" userId="f6cdc10a-1ae4-4051-a831-a70ef5996c62" providerId="ADAL" clId="{DCE00FCE-3171-0449-A8A9-8641F2B23145}" dt="2023-06-28T00:03:25.460" v="1148" actId="164"/>
          <ac:cxnSpMkLst>
            <pc:docMk/>
            <pc:sldMk cId="1588099281" sldId="308"/>
            <ac:cxnSpMk id="1080" creationId="{6294E369-BC76-1922-F64B-E3593256E93F}"/>
          </ac:cxnSpMkLst>
        </pc:cxnChg>
        <pc:cxnChg chg="add mod">
          <ac:chgData name="Farah Fahim" userId="f6cdc10a-1ae4-4051-a831-a70ef5996c62" providerId="ADAL" clId="{DCE00FCE-3171-0449-A8A9-8641F2B23145}" dt="2023-06-28T00:03:25.460" v="1148" actId="164"/>
          <ac:cxnSpMkLst>
            <pc:docMk/>
            <pc:sldMk cId="1588099281" sldId="308"/>
            <ac:cxnSpMk id="1082" creationId="{2ADAB4EF-5E22-6FEB-0ADA-FA7904337219}"/>
          </ac:cxnSpMkLst>
        </pc:cxnChg>
        <pc:cxnChg chg="add mod">
          <ac:chgData name="Farah Fahim" userId="f6cdc10a-1ae4-4051-a831-a70ef5996c62" providerId="ADAL" clId="{DCE00FCE-3171-0449-A8A9-8641F2B23145}" dt="2023-06-28T00:03:25.460" v="1148" actId="164"/>
          <ac:cxnSpMkLst>
            <pc:docMk/>
            <pc:sldMk cId="1588099281" sldId="308"/>
            <ac:cxnSpMk id="1084" creationId="{24D029AB-5876-1F01-C0C7-6639AF798CB0}"/>
          </ac:cxnSpMkLst>
        </pc:cxnChg>
        <pc:cxnChg chg="add del mod">
          <ac:chgData name="Farah Fahim" userId="f6cdc10a-1ae4-4051-a831-a70ef5996c62" providerId="ADAL" clId="{DCE00FCE-3171-0449-A8A9-8641F2B23145}" dt="2023-06-27T23:41:58.017" v="682" actId="478"/>
          <ac:cxnSpMkLst>
            <pc:docMk/>
            <pc:sldMk cId="1588099281" sldId="308"/>
            <ac:cxnSpMk id="1093" creationId="{240A4EA9-D11A-6B1E-FE82-A6B0090EA131}"/>
          </ac:cxnSpMkLst>
        </pc:cxnChg>
        <pc:cxnChg chg="add mod">
          <ac:chgData name="Farah Fahim" userId="f6cdc10a-1ae4-4051-a831-a70ef5996c62" providerId="ADAL" clId="{DCE00FCE-3171-0449-A8A9-8641F2B23145}" dt="2023-06-28T00:03:25.460" v="1148" actId="164"/>
          <ac:cxnSpMkLst>
            <pc:docMk/>
            <pc:sldMk cId="1588099281" sldId="308"/>
            <ac:cxnSpMk id="1095" creationId="{DB206E57-5F01-BCAB-1D5C-BBE1A7C261B5}"/>
          </ac:cxnSpMkLst>
        </pc:cxnChg>
        <pc:cxnChg chg="add mod">
          <ac:chgData name="Farah Fahim" userId="f6cdc10a-1ae4-4051-a831-a70ef5996c62" providerId="ADAL" clId="{DCE00FCE-3171-0449-A8A9-8641F2B23145}" dt="2023-06-28T00:03:25.460" v="1148" actId="164"/>
          <ac:cxnSpMkLst>
            <pc:docMk/>
            <pc:sldMk cId="1588099281" sldId="308"/>
            <ac:cxnSpMk id="1099" creationId="{BB882CBC-2FBC-68AE-96AA-4542FB1761BF}"/>
          </ac:cxnSpMkLst>
        </pc:cxnChg>
        <pc:cxnChg chg="del mod">
          <ac:chgData name="Farah Fahim" userId="f6cdc10a-1ae4-4051-a831-a70ef5996c62" providerId="ADAL" clId="{DCE00FCE-3171-0449-A8A9-8641F2B23145}" dt="2023-06-27T23:46:42.966" v="769" actId="478"/>
          <ac:cxnSpMkLst>
            <pc:docMk/>
            <pc:sldMk cId="1588099281" sldId="308"/>
            <ac:cxnSpMk id="1103" creationId="{46B00D69-6AB6-475D-953C-CC301E3C279C}"/>
          </ac:cxnSpMkLst>
        </pc:cxnChg>
        <pc:cxnChg chg="del mod topLvl">
          <ac:chgData name="Farah Fahim" userId="f6cdc10a-1ae4-4051-a831-a70ef5996c62" providerId="ADAL" clId="{DCE00FCE-3171-0449-A8A9-8641F2B23145}" dt="2023-06-27T23:46:45.057" v="770" actId="478"/>
          <ac:cxnSpMkLst>
            <pc:docMk/>
            <pc:sldMk cId="1588099281" sldId="308"/>
            <ac:cxnSpMk id="1104" creationId="{A2785232-9030-9AD3-A7B0-8E8E6B55950B}"/>
          </ac:cxnSpMkLst>
        </pc:cxnChg>
        <pc:cxnChg chg="add mod">
          <ac:chgData name="Farah Fahim" userId="f6cdc10a-1ae4-4051-a831-a70ef5996c62" providerId="ADAL" clId="{DCE00FCE-3171-0449-A8A9-8641F2B23145}" dt="2023-06-28T00:03:25.460" v="1148" actId="164"/>
          <ac:cxnSpMkLst>
            <pc:docMk/>
            <pc:sldMk cId="1588099281" sldId="308"/>
            <ac:cxnSpMk id="1110" creationId="{760877F0-FB8B-0F89-67BA-D58A6AB633A6}"/>
          </ac:cxnSpMkLst>
        </pc:cxnChg>
        <pc:cxnChg chg="add mod">
          <ac:chgData name="Farah Fahim" userId="f6cdc10a-1ae4-4051-a831-a70ef5996c62" providerId="ADAL" clId="{DCE00FCE-3171-0449-A8A9-8641F2B23145}" dt="2023-06-28T00:03:25.460" v="1148" actId="164"/>
          <ac:cxnSpMkLst>
            <pc:docMk/>
            <pc:sldMk cId="1588099281" sldId="308"/>
            <ac:cxnSpMk id="1113" creationId="{8656BD17-77A8-1961-4D52-FF2B563A2669}"/>
          </ac:cxnSpMkLst>
        </pc:cxnChg>
        <pc:cxnChg chg="add mod">
          <ac:chgData name="Farah Fahim" userId="f6cdc10a-1ae4-4051-a831-a70ef5996c62" providerId="ADAL" clId="{DCE00FCE-3171-0449-A8A9-8641F2B23145}" dt="2023-06-28T00:03:25.460" v="1148" actId="164"/>
          <ac:cxnSpMkLst>
            <pc:docMk/>
            <pc:sldMk cId="1588099281" sldId="308"/>
            <ac:cxnSpMk id="1117" creationId="{C1974323-E009-CDDF-B40E-B05E94AB5A16}"/>
          </ac:cxnSpMkLst>
        </pc:cxnChg>
        <pc:cxnChg chg="add mod">
          <ac:chgData name="Farah Fahim" userId="f6cdc10a-1ae4-4051-a831-a70ef5996c62" providerId="ADAL" clId="{DCE00FCE-3171-0449-A8A9-8641F2B23145}" dt="2023-06-28T00:01:58.860" v="1136" actId="164"/>
          <ac:cxnSpMkLst>
            <pc:docMk/>
            <pc:sldMk cId="1588099281" sldId="308"/>
            <ac:cxnSpMk id="1123" creationId="{049A620F-C2DF-1773-6506-87D6AE4D139C}"/>
          </ac:cxnSpMkLst>
        </pc:cxnChg>
        <pc:cxnChg chg="add mod">
          <ac:chgData name="Farah Fahim" userId="f6cdc10a-1ae4-4051-a831-a70ef5996c62" providerId="ADAL" clId="{DCE00FCE-3171-0449-A8A9-8641F2B23145}" dt="2023-06-28T00:01:58.860" v="1136" actId="164"/>
          <ac:cxnSpMkLst>
            <pc:docMk/>
            <pc:sldMk cId="1588099281" sldId="308"/>
            <ac:cxnSpMk id="1125" creationId="{2D3CBF38-E6C3-7D71-3C1B-72643199AFDF}"/>
          </ac:cxnSpMkLst>
        </pc:cxnChg>
        <pc:cxnChg chg="add mod">
          <ac:chgData name="Farah Fahim" userId="f6cdc10a-1ae4-4051-a831-a70ef5996c62" providerId="ADAL" clId="{DCE00FCE-3171-0449-A8A9-8641F2B23145}" dt="2023-06-28T00:01:58.860" v="1136" actId="164"/>
          <ac:cxnSpMkLst>
            <pc:docMk/>
            <pc:sldMk cId="1588099281" sldId="308"/>
            <ac:cxnSpMk id="1127" creationId="{515C6315-4133-94F5-2931-2A67074A934A}"/>
          </ac:cxnSpMkLst>
        </pc:cxnChg>
        <pc:cxnChg chg="add mod">
          <ac:chgData name="Farah Fahim" userId="f6cdc10a-1ae4-4051-a831-a70ef5996c62" providerId="ADAL" clId="{DCE00FCE-3171-0449-A8A9-8641F2B23145}" dt="2023-06-28T00:01:58.860" v="1136" actId="164"/>
          <ac:cxnSpMkLst>
            <pc:docMk/>
            <pc:sldMk cId="1588099281" sldId="308"/>
            <ac:cxnSpMk id="1128" creationId="{82C5FF6D-F593-2432-A0D6-202A853DA680}"/>
          </ac:cxnSpMkLst>
        </pc:cxnChg>
        <pc:cxnChg chg="add mod">
          <ac:chgData name="Farah Fahim" userId="f6cdc10a-1ae4-4051-a831-a70ef5996c62" providerId="ADAL" clId="{DCE00FCE-3171-0449-A8A9-8641F2B23145}" dt="2023-06-28T00:01:58.860" v="1136" actId="164"/>
          <ac:cxnSpMkLst>
            <pc:docMk/>
            <pc:sldMk cId="1588099281" sldId="308"/>
            <ac:cxnSpMk id="1130" creationId="{268687B5-BEC3-9DE3-44F3-01A80EF2CFF7}"/>
          </ac:cxnSpMkLst>
        </pc:cxnChg>
        <pc:cxnChg chg="add mod">
          <ac:chgData name="Farah Fahim" userId="f6cdc10a-1ae4-4051-a831-a70ef5996c62" providerId="ADAL" clId="{DCE00FCE-3171-0449-A8A9-8641F2B23145}" dt="2023-06-28T00:01:58.860" v="1136" actId="164"/>
          <ac:cxnSpMkLst>
            <pc:docMk/>
            <pc:sldMk cId="1588099281" sldId="308"/>
            <ac:cxnSpMk id="1136" creationId="{EFB7674E-E398-6EC4-4AE6-B3C76BDE56B4}"/>
          </ac:cxnSpMkLst>
        </pc:cxnChg>
        <pc:cxnChg chg="add mod">
          <ac:chgData name="Farah Fahim" userId="f6cdc10a-1ae4-4051-a831-a70ef5996c62" providerId="ADAL" clId="{DCE00FCE-3171-0449-A8A9-8641F2B23145}" dt="2023-06-28T00:01:58.860" v="1136" actId="164"/>
          <ac:cxnSpMkLst>
            <pc:docMk/>
            <pc:sldMk cId="1588099281" sldId="308"/>
            <ac:cxnSpMk id="1137" creationId="{FD2C1715-61B4-D41C-09D4-F9D35277D559}"/>
          </ac:cxnSpMkLst>
        </pc:cxnChg>
        <pc:cxnChg chg="add mod">
          <ac:chgData name="Farah Fahim" userId="f6cdc10a-1ae4-4051-a831-a70ef5996c62" providerId="ADAL" clId="{DCE00FCE-3171-0449-A8A9-8641F2B23145}" dt="2023-06-28T00:01:58.860" v="1136" actId="164"/>
          <ac:cxnSpMkLst>
            <pc:docMk/>
            <pc:sldMk cId="1588099281" sldId="308"/>
            <ac:cxnSpMk id="1138" creationId="{63FBE52D-1400-3F6F-DC7E-3E148090F538}"/>
          </ac:cxnSpMkLst>
        </pc:cxnChg>
        <pc:cxnChg chg="add del mod">
          <ac:chgData name="Farah Fahim" userId="f6cdc10a-1ae4-4051-a831-a70ef5996c62" providerId="ADAL" clId="{DCE00FCE-3171-0449-A8A9-8641F2B23145}" dt="2023-06-27T23:59:50.777" v="1054" actId="478"/>
          <ac:cxnSpMkLst>
            <pc:docMk/>
            <pc:sldMk cId="1588099281" sldId="308"/>
            <ac:cxnSpMk id="1139" creationId="{77CA2F88-BBBB-5BB2-69DA-2E29496C3813}"/>
          </ac:cxnSpMkLst>
        </pc:cxnChg>
        <pc:cxnChg chg="add mod">
          <ac:chgData name="Farah Fahim" userId="f6cdc10a-1ae4-4051-a831-a70ef5996c62" providerId="ADAL" clId="{DCE00FCE-3171-0449-A8A9-8641F2B23145}" dt="2023-06-28T00:01:58.860" v="1136" actId="164"/>
          <ac:cxnSpMkLst>
            <pc:docMk/>
            <pc:sldMk cId="1588099281" sldId="308"/>
            <ac:cxnSpMk id="1141" creationId="{74AD79D5-DAF3-971F-EE4B-E9FC00360572}"/>
          </ac:cxnSpMkLst>
        </pc:cxnChg>
        <pc:cxnChg chg="add mod">
          <ac:chgData name="Farah Fahim" userId="f6cdc10a-1ae4-4051-a831-a70ef5996c62" providerId="ADAL" clId="{DCE00FCE-3171-0449-A8A9-8641F2B23145}" dt="2023-06-28T00:01:58.860" v="1136" actId="164"/>
          <ac:cxnSpMkLst>
            <pc:docMk/>
            <pc:sldMk cId="1588099281" sldId="308"/>
            <ac:cxnSpMk id="1144" creationId="{1CB589BC-EAF1-EBEC-AA50-96C65350E646}"/>
          </ac:cxnSpMkLst>
        </pc:cxnChg>
      </pc:sldChg>
      <pc:sldChg chg="new del">
        <pc:chgData name="Farah Fahim" userId="f6cdc10a-1ae4-4051-a831-a70ef5996c62" providerId="ADAL" clId="{DCE00FCE-3171-0449-A8A9-8641F2B23145}" dt="2023-06-28T00:07:11.345" v="1296" actId="2696"/>
        <pc:sldMkLst>
          <pc:docMk/>
          <pc:sldMk cId="3646567474" sldId="309"/>
        </pc:sldMkLst>
      </pc:sldChg>
    </pc:docChg>
  </pc:docChgLst>
  <pc:docChgLst>
    <pc:chgData name="Farah Fahim" userId="S::farah@services.fnal.gov::f6cdc10a-1ae4-4051-a831-a70ef5996c62" providerId="AD" clId="Web-{2D7D447E-C9AE-CE5D-B00B-62990BED23F1}"/>
    <pc:docChg chg="modSld">
      <pc:chgData name="Farah Fahim" userId="S::farah@services.fnal.gov::f6cdc10a-1ae4-4051-a831-a70ef5996c62" providerId="AD" clId="Web-{2D7D447E-C9AE-CE5D-B00B-62990BED23F1}" dt="2023-06-24T04:35:54.363" v="1" actId="20577"/>
      <pc:docMkLst>
        <pc:docMk/>
      </pc:docMkLst>
      <pc:sldChg chg="modSp">
        <pc:chgData name="Farah Fahim" userId="S::farah@services.fnal.gov::f6cdc10a-1ae4-4051-a831-a70ef5996c62" providerId="AD" clId="Web-{2D7D447E-C9AE-CE5D-B00B-62990BED23F1}" dt="2023-06-24T04:35:54.363" v="1" actId="20577"/>
        <pc:sldMkLst>
          <pc:docMk/>
          <pc:sldMk cId="1815343953" sldId="299"/>
        </pc:sldMkLst>
        <pc:spChg chg="mod">
          <ac:chgData name="Farah Fahim" userId="S::farah@services.fnal.gov::f6cdc10a-1ae4-4051-a831-a70ef5996c62" providerId="AD" clId="Web-{2D7D447E-C9AE-CE5D-B00B-62990BED23F1}" dt="2023-06-24T04:35:54.363" v="1" actId="20577"/>
          <ac:spMkLst>
            <pc:docMk/>
            <pc:sldMk cId="1815343953" sldId="299"/>
            <ac:spMk id="2" creationId="{594CEF1C-7413-2F69-8BFC-816F591FB978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6/27/23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6/27/23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24" b="29524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719138"/>
            <a:ext cx="3027894" cy="376700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5" y="719139"/>
            <a:ext cx="5347605" cy="3767006"/>
          </a:xfrm>
          <a:prstGeom prst="rect">
            <a:avLst/>
          </a:prstGeom>
        </p:spPr>
        <p:txBody>
          <a:bodyPr lIns="0" tIns="0" rIns="0" bIns="0"/>
          <a:lstStyle>
            <a:lvl1pPr marL="230188" marR="0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 sz="1800">
                <a:solidFill>
                  <a:srgbClr val="505050"/>
                </a:solidFill>
              </a:defRPr>
            </a:lvl1pPr>
            <a:lvl2pPr marL="514350" indent="-230188">
              <a:spcBef>
                <a:spcPts val="984"/>
              </a:spcBef>
              <a:defRPr sz="1600">
                <a:solidFill>
                  <a:srgbClr val="505050"/>
                </a:solidFill>
              </a:defRPr>
            </a:lvl2pPr>
            <a:lvl3pPr marL="806450" indent="-228600">
              <a:spcBef>
                <a:spcPts val="984"/>
              </a:spcBef>
              <a:defRPr sz="1500">
                <a:solidFill>
                  <a:srgbClr val="505050"/>
                </a:solidFill>
              </a:defRPr>
            </a:lvl3pPr>
            <a:lvl4pPr marL="1087438" indent="-228600">
              <a:spcBef>
                <a:spcPts val="984"/>
              </a:spcBef>
              <a:defRPr sz="1400">
                <a:solidFill>
                  <a:srgbClr val="505050"/>
                </a:solidFill>
              </a:defRPr>
            </a:lvl4pPr>
            <a:lvl5pPr marL="1370013" indent="-228600">
              <a:spcBef>
                <a:spcPts val="984"/>
              </a:spcBef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30188" marR="0" lvl="0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marL="230188" marR="0" lvl="1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Second level</a:t>
            </a:r>
          </a:p>
          <a:p>
            <a:pPr marL="230188" marR="0" lvl="2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Third level</a:t>
            </a:r>
          </a:p>
          <a:p>
            <a:pPr marL="230188" marR="0" lvl="3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Fourth level</a:t>
            </a:r>
          </a:p>
          <a:p>
            <a:pPr marL="230188" marR="0" lvl="4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B63EF59C-86C5-DB40-A433-8003201B8813}" type="datetime1">
              <a:rPr lang="en-US" smtClean="0"/>
              <a:t>6/27/23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4" y="4878161"/>
            <a:ext cx="6262119" cy="187523"/>
          </a:xfrm>
        </p:spPr>
        <p:txBody>
          <a:bodyPr/>
          <a:lstStyle>
            <a:lvl1pPr>
              <a:defRPr sz="900" dirty="0" smtClean="0"/>
            </a:lvl1pPr>
          </a:lstStyle>
          <a:p>
            <a:r>
              <a:rPr lang="en-US"/>
              <a:t>Cryogenic Digital SiPMs for DUNE</a:t>
            </a:r>
          </a:p>
          <a:p>
            <a:r>
              <a:rPr lang="en-US"/>
              <a:t>
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90520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9" name="Picture 8" descr="A picture containing icon&#10;&#10;Description automatically generated">
            <a:extLst>
              <a:ext uri="{FF2B5EF4-FFF2-40B4-BE49-F238E27FC236}">
                <a16:creationId xmlns:a16="http://schemas.microsoft.com/office/drawing/2014/main" id="{8EAC481F-6EA8-8842-9A2B-BC4C4B79AB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F7C8AC5-6610-6C44-BBA1-96C0000A5F19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728664"/>
            <a:ext cx="8686800" cy="2795038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3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3707254"/>
            <a:ext cx="8686800" cy="81844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3C2A7CD2-CC68-4E4C-81B3-1E3328447D54}" type="datetime1">
              <a:rPr lang="en-US" smtClean="0"/>
              <a:t>6/27/23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5195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r>
              <a:rPr lang="en-US"/>
              <a:t>Cryogenic Digital SiPMs for DUNE</a:t>
            </a:r>
          </a:p>
          <a:p>
            <a:r>
              <a:rPr lang="en-US"/>
              <a:t>
</a:t>
            </a:r>
            <a:endParaRPr lang="en-US" b="1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5C62C411-78B7-E24A-910B-DB22279E20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A7D9CF0-9F7A-8149-A2E0-1D1F97884E19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F3D1F581-8D90-F549-87D8-EB87A6389C76}" type="datetime1">
              <a:rPr lang="en-US" smtClean="0"/>
              <a:t>6/27/23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5" y="4878161"/>
            <a:ext cx="6260399" cy="18215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Cryogenic Digital SiPMs for DUNE</a:t>
            </a:r>
          </a:p>
          <a:p>
            <a:r>
              <a:rPr lang="en-US"/>
              <a:t>
</a:t>
            </a:r>
            <a:endParaRPr lang="en-US" b="1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190501"/>
            <a:ext cx="8675688" cy="4352192"/>
          </a:xfrm>
          <a:prstGeom prst="rect">
            <a:avLst/>
          </a:prstGeom>
        </p:spPr>
        <p:txBody>
          <a:bodyPr vert="horz"/>
          <a:lstStyle>
            <a:lvl1pPr marL="230188" indent="-230188"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CA34DB5F-D82E-A04F-9A90-7E062B9F5C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A273D8B-1721-BE4B-B1B9-EA445027C472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FCE7B6-2E69-5C49-9B9F-547DA6C99036}" type="datetime1">
              <a:rPr lang="en-US" smtClean="0"/>
              <a:t>6/27/23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4878161"/>
            <a:ext cx="6272278" cy="182155"/>
          </a:xfrm>
        </p:spPr>
        <p:txBody>
          <a:bodyPr/>
          <a:lstStyle/>
          <a:p>
            <a:r>
              <a:rPr lang="en-US"/>
              <a:t>Cryogenic Digital SiPMs for DUNE</a:t>
            </a:r>
          </a:p>
          <a:p>
            <a:r>
              <a:rPr lang="en-US"/>
              <a:t>
</a:t>
            </a:r>
            <a:endParaRPr lang="en-US" b="1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23" name="Picture 22" descr="A picture containing icon&#10;&#10;Description automatically generated">
            <a:extLst>
              <a:ext uri="{FF2B5EF4-FFF2-40B4-BE49-F238E27FC236}">
                <a16:creationId xmlns:a16="http://schemas.microsoft.com/office/drawing/2014/main" id="{9F7A0E67-CA0E-AE4B-9410-E2429A756B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65FF897D-868E-3049-8124-0434F375E4DD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rcRect t="31279" b="31279"/>
          <a:stretch/>
        </p:blipFill>
        <p:spPr>
          <a:xfrm>
            <a:off x="-17762" y="612648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222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8330" b="40718"/>
          <a:stretch/>
        </p:blipFill>
        <p:spPr>
          <a:xfrm>
            <a:off x="-18288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611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4644" b="44456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52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9861" b="39239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988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42966" b="16134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511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rcRect l="29" r="29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377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228603" y="728664"/>
            <a:ext cx="8672513" cy="3794522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spcBef>
                <a:spcPts val="984"/>
              </a:spcBef>
              <a:defRPr sz="1800">
                <a:solidFill>
                  <a:srgbClr val="505050"/>
                </a:solidFill>
              </a:defRPr>
            </a:lvl1pPr>
            <a:lvl2pPr marL="282575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600">
                <a:solidFill>
                  <a:srgbClr val="505050"/>
                </a:solidFill>
              </a:defRPr>
            </a:lvl2pPr>
            <a:lvl3pPr marL="573087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500">
                <a:solidFill>
                  <a:srgbClr val="505050"/>
                </a:solidFill>
              </a:defRPr>
            </a:lvl3pPr>
            <a:lvl4pPr marL="857250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400">
                <a:solidFill>
                  <a:srgbClr val="505050"/>
                </a:solidFill>
              </a:defRPr>
            </a:lvl4pPr>
            <a:lvl5pPr marL="1139825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 sz="14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styles.</a:t>
            </a:r>
          </a:p>
          <a:p>
            <a:pPr marL="512763" marR="0" lvl="1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lang="en-US"/>
              <a:t>Second level</a:t>
            </a:r>
          </a:p>
          <a:p>
            <a:pPr marL="803275" marR="0" lvl="2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Third level</a:t>
            </a:r>
          </a:p>
          <a:p>
            <a:pPr marL="1085850" marR="0" lvl="3" indent="-22860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lang="en-US"/>
              <a:t>Fourth level</a:t>
            </a:r>
          </a:p>
          <a:p>
            <a:pPr marL="1370013" marR="0" lvl="4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/>
              <a:t>Fifth level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EB762D3D-CA1B-9C47-91CD-54AA6183051A}" type="datetime1">
              <a:rPr lang="en-US" smtClean="0"/>
              <a:t>6/27/23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r>
              <a:rPr lang="en-US"/>
              <a:t>Cryogenic Digital SiPMs for DUNE</a:t>
            </a:r>
          </a:p>
          <a:p>
            <a:r>
              <a:rPr lang="en-US"/>
              <a:t>
</a:t>
            </a:r>
            <a:endParaRPr lang="en-US" b="1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4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AA69CF24-F572-1D4A-841D-0D6930238C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E809BEC-FF0E-7C47-ACC3-F2E5E0425E29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728663"/>
            <a:ext cx="4206240" cy="272534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800">
                <a:solidFill>
                  <a:srgbClr val="505050"/>
                </a:solidFill>
              </a:defRPr>
            </a:lvl1pPr>
            <a:lvl2pPr marL="512763" indent="-230188">
              <a:spcBef>
                <a:spcPts val="984"/>
              </a:spcBef>
              <a:defRPr sz="1600">
                <a:solidFill>
                  <a:srgbClr val="505050"/>
                </a:solidFill>
              </a:defRPr>
            </a:lvl2pPr>
            <a:lvl3pPr marL="803275" indent="-230188">
              <a:spcBef>
                <a:spcPts val="984"/>
              </a:spcBef>
              <a:defRPr sz="1500">
                <a:solidFill>
                  <a:srgbClr val="505050"/>
                </a:solidFill>
              </a:defRPr>
            </a:lvl3pPr>
            <a:lvl4pPr marL="1085850" indent="-228600">
              <a:spcBef>
                <a:spcPts val="984"/>
              </a:spcBef>
              <a:defRPr sz="1400">
                <a:solidFill>
                  <a:srgbClr val="505050"/>
                </a:solidFill>
              </a:defRPr>
            </a:lvl4pPr>
            <a:lvl5pPr marL="1370013" indent="-230188">
              <a:spcBef>
                <a:spcPts val="984"/>
              </a:spcBef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30188" marR="0" lvl="0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marL="230188" marR="0" lvl="1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Second level</a:t>
            </a:r>
          </a:p>
          <a:p>
            <a:pPr marL="230188" marR="0" lvl="2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Third level</a:t>
            </a:r>
          </a:p>
          <a:p>
            <a:pPr marL="230188" marR="0" lvl="3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Fourth level</a:t>
            </a:r>
          </a:p>
          <a:p>
            <a:pPr marL="230188" marR="0" lvl="4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5" y="728663"/>
            <a:ext cx="4215383" cy="2725341"/>
          </a:xfrm>
          <a:prstGeom prst="rect">
            <a:avLst/>
          </a:prstGeom>
        </p:spPr>
        <p:txBody>
          <a:bodyPr lIns="0" tIns="0" rIns="0" bIns="0"/>
          <a:lstStyle>
            <a:lvl1pPr marL="230188" marR="0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 sz="1800">
                <a:solidFill>
                  <a:srgbClr val="505050"/>
                </a:solidFill>
              </a:defRPr>
            </a:lvl1pPr>
            <a:lvl2pPr marL="512763" indent="-230188">
              <a:spcBef>
                <a:spcPts val="984"/>
              </a:spcBef>
              <a:defRPr sz="1600">
                <a:solidFill>
                  <a:srgbClr val="505050"/>
                </a:solidFill>
              </a:defRPr>
            </a:lvl2pPr>
            <a:lvl3pPr marL="806450" indent="-228600">
              <a:spcBef>
                <a:spcPts val="984"/>
              </a:spcBef>
              <a:defRPr sz="1500">
                <a:solidFill>
                  <a:srgbClr val="505050"/>
                </a:solidFill>
              </a:defRPr>
            </a:lvl3pPr>
            <a:lvl4pPr marL="1087438" indent="-228600">
              <a:spcBef>
                <a:spcPts val="984"/>
              </a:spcBef>
              <a:defRPr sz="1400">
                <a:solidFill>
                  <a:srgbClr val="505050"/>
                </a:solidFill>
              </a:defRPr>
            </a:lvl4pPr>
            <a:lvl5pPr marL="1370013" indent="-228600">
              <a:spcBef>
                <a:spcPts val="984"/>
              </a:spcBef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30188" marR="0" lvl="0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marL="230188" marR="0" lvl="1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Second level</a:t>
            </a:r>
          </a:p>
          <a:p>
            <a:pPr marL="230188" marR="0" lvl="2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Third level</a:t>
            </a:r>
          </a:p>
          <a:p>
            <a:pPr marL="230188" marR="0" lvl="3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Fourth level</a:t>
            </a:r>
          </a:p>
          <a:p>
            <a:pPr marL="230188" marR="0" lvl="4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Fifth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3573827"/>
            <a:ext cx="4205476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2" y="3573827"/>
            <a:ext cx="4206239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E79AD73-F828-584E-AFE5-9FD2F43A82B4}" type="datetime1">
              <a:rPr lang="en-US" smtClean="0"/>
              <a:t>6/27/23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r>
              <a:rPr lang="en-US"/>
              <a:t>Cryogenic Digital SiPMs for DUNE</a:t>
            </a:r>
          </a:p>
          <a:p>
            <a:r>
              <a:rPr lang="en-US"/>
              <a:t>
</a:t>
            </a:r>
            <a:endParaRPr lang="en-US" b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5" name="Picture 14" descr="A picture containing icon&#10;&#10;Description automatically generated">
            <a:extLst>
              <a:ext uri="{FF2B5EF4-FFF2-40B4-BE49-F238E27FC236}">
                <a16:creationId xmlns:a16="http://schemas.microsoft.com/office/drawing/2014/main" id="{D4D081AD-4B52-6F4C-8D4F-511833C98F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9B3E4F6-B022-5F44-B5A5-9E70BD7DAD71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B658B584-024C-124D-86F2-85B122A89234}" type="datetime1">
              <a:rPr lang="en-US" smtClean="0"/>
              <a:t>6/27/23</a:t>
            </a:fld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5" y="4878161"/>
            <a:ext cx="6260399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r>
              <a:rPr lang="en-US"/>
              <a:t>Cryogenic Digital SiPMs for DUNE</a:t>
            </a:r>
          </a:p>
          <a:p>
            <a:r>
              <a:rPr lang="en-US"/>
              <a:t>
</a:t>
            </a:r>
            <a:endParaRPr lang="en-US" b="1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6" y="3358114"/>
            <a:ext cx="1076325" cy="1809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/>
          </a:p>
        </p:txBody>
      </p:sp>
      <p:grpSp>
        <p:nvGrpSpPr>
          <p:cNvPr id="25" name="Group 24"/>
          <p:cNvGrpSpPr>
            <a:grpSpLocks noChangeAspect="1"/>
          </p:cNvGrpSpPr>
          <p:nvPr userDrawn="1"/>
        </p:nvGrpSpPr>
        <p:grpSpPr>
          <a:xfrm>
            <a:off x="215900" y="4670857"/>
            <a:ext cx="8699500" cy="202387"/>
            <a:chOff x="600217" y="6229673"/>
            <a:chExt cx="8297721" cy="257386"/>
          </a:xfrm>
        </p:grpSpPr>
        <p:cxnSp>
          <p:nvCxnSpPr>
            <p:cNvPr id="26" name="Straight Connector 25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Picture 6" descr="FermiLogo_RGB_NALBlue.png"/>
            <p:cNvPicPr>
              <a:picLocks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29673"/>
              <a:ext cx="1044157" cy="257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23" r:id="rId2"/>
    <p:sldLayoutId id="2147484124" r:id="rId3"/>
    <p:sldLayoutId id="2147484125" r:id="rId4"/>
    <p:sldLayoutId id="2147484126" r:id="rId5"/>
    <p:sldLayoutId id="2147484128" r:id="rId6"/>
    <p:sldLayoutId id="2147484127" r:id="rId7"/>
    <p:sldLayoutId id="2147484104" r:id="rId8"/>
    <p:sldLayoutId id="2147484105" r:id="rId9"/>
    <p:sldLayoutId id="2147484120" r:id="rId10"/>
    <p:sldLayoutId id="2147484103" r:id="rId11"/>
    <p:sldLayoutId id="2147484122" r:id="rId12"/>
    <p:sldLayoutId id="2147484116" r:id="rId13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3390/s21020598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sz="1800" dirty="0"/>
              <a:t>Cryogenic Digital </a:t>
            </a:r>
            <a:r>
              <a:rPr lang="en-US" sz="1800" dirty="0" err="1"/>
              <a:t>SiPMs</a:t>
            </a:r>
            <a:r>
              <a:rPr lang="en-US" sz="1800" dirty="0"/>
              <a:t> for DUNE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93964" y="3849336"/>
            <a:ext cx="8499231" cy="935794"/>
          </a:xfrm>
        </p:spPr>
        <p:txBody>
          <a:bodyPr lIns="0" tIns="45720" rIns="0" bIns="45720" anchor="t">
            <a:noAutofit/>
          </a:bodyPr>
          <a:lstStyle/>
          <a:p>
            <a:r>
              <a:rPr lang="en-US" sz="1400"/>
              <a:t>Farah Fahim, David Christian</a:t>
            </a:r>
          </a:p>
          <a:p>
            <a:r>
              <a:rPr lang="en-US" sz="1400"/>
              <a:t>FNAL</a:t>
            </a:r>
          </a:p>
          <a:p>
            <a:r>
              <a:rPr lang="en-US" sz="1400"/>
              <a:t>June 27, 2023</a:t>
            </a:r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57C8DC5-C71C-E6C2-E357-481C09673F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Two options; will depend on GF partnership and interest; meeting scheduled to estimate costs and feasibility</a:t>
            </a:r>
          </a:p>
          <a:p>
            <a:pPr marL="0" indent="0">
              <a:buNone/>
            </a:pPr>
            <a:r>
              <a:rPr lang="en-US" b="1" dirty="0"/>
              <a:t>45 RF CLO </a:t>
            </a:r>
            <a:r>
              <a:rPr lang="en-US" dirty="0"/>
              <a:t>– fully integrated SPAD + CMOS processing + Silicon Photonics</a:t>
            </a:r>
          </a:p>
          <a:p>
            <a:pPr>
              <a:buFontTx/>
              <a:buChar char="-"/>
            </a:pPr>
            <a:r>
              <a:rPr lang="en-US" dirty="0"/>
              <a:t>Pros: fully integrated solution</a:t>
            </a:r>
          </a:p>
          <a:p>
            <a:pPr>
              <a:buFontTx/>
              <a:buChar char="-"/>
            </a:pPr>
            <a:r>
              <a:rPr lang="en-US" dirty="0"/>
              <a:t>Cons: No cryogenic demonstration, unsure of SPAD development and performance; process is huge demand – risk of low priority for DOE HEP  </a:t>
            </a:r>
          </a:p>
          <a:p>
            <a:pPr marL="0" indent="0">
              <a:buNone/>
            </a:pPr>
            <a:r>
              <a:rPr lang="en-US" b="1" dirty="0"/>
              <a:t>GF 55 nm </a:t>
            </a:r>
            <a:r>
              <a:rPr lang="en-US" dirty="0"/>
              <a:t>– integrated cryogenic SPAD + CMOS processing; additional photonics chip</a:t>
            </a:r>
          </a:p>
          <a:p>
            <a:pPr>
              <a:buFontTx/>
              <a:buChar char="-"/>
            </a:pPr>
            <a:r>
              <a:rPr lang="en-US" dirty="0"/>
              <a:t>Pros: Proven cryogenic operation of SPADs; similar to bulk CMOS 65 nm technology characterized for DUNE</a:t>
            </a:r>
          </a:p>
          <a:p>
            <a:pPr>
              <a:buFontTx/>
              <a:buChar char="-"/>
            </a:pPr>
            <a:r>
              <a:rPr lang="en-US" dirty="0"/>
              <a:t>Cons: Integrated Photonic solution is not available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CB84FA4-E7C7-3BCB-24E8-1F90FCB0A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Global Foundries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0C7B78-33A2-621D-FCEE-FC2E8FDDA08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1A123701-C0EF-EE4D-AF73-4BB4103B9180}" type="datetime1">
              <a:rPr lang="en-US" smtClean="0"/>
              <a:t>6/27/23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E8B74F-75B5-A3D5-0CED-5791F77BE4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Cryogenic Digital SiPMs for DUNE</a:t>
            </a:r>
          </a:p>
          <a:p>
            <a:r>
              <a:rPr lang="en-US"/>
              <a:t>
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6F2C79-E0D8-C408-FF1C-D70CB64D9B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6445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3D86377-BEDF-736A-DC18-14E74D15DD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24950" y="55691"/>
            <a:ext cx="5819050" cy="1977095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EF335DF-C99D-B7DD-CCF0-AE7CEB10B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087" y="524377"/>
            <a:ext cx="3175863" cy="320908"/>
          </a:xfrm>
        </p:spPr>
        <p:txBody>
          <a:bodyPr/>
          <a:lstStyle/>
          <a:p>
            <a:r>
              <a:rPr lang="en-US"/>
              <a:t>GF </a:t>
            </a:r>
            <a:r>
              <a:rPr lang="en-US" err="1"/>
              <a:t>cryo</a:t>
            </a:r>
            <a:r>
              <a:rPr lang="en-US"/>
              <a:t> SPAD development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446A8D-67D7-73A4-5F88-8D930FFDA78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DE6DF84F-7A6F-7048-A6ED-3F988FF3C6F4}" type="datetime1">
              <a:rPr lang="en-US" smtClean="0"/>
              <a:t>6/27/23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DE2D11-5200-1695-5B26-CF993481BC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Cryogenic Digital SiPMs for DUNE</a:t>
            </a:r>
          </a:p>
          <a:p>
            <a:r>
              <a:rPr lang="en-US"/>
              <a:t>
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C0EEEC-6577-2CA3-C1A2-7CA721153C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330BC8D-D5EF-00D1-D33A-89863BC56F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250" y="2284281"/>
            <a:ext cx="8699500" cy="2771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071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63014CA-2128-15FF-B880-FEED763B7C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Generally lower cost than Global Foundries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err="1"/>
              <a:t>TPSCo</a:t>
            </a:r>
            <a:r>
              <a:rPr lang="en-US" b="1" dirty="0"/>
              <a:t> 65nm </a:t>
            </a:r>
            <a:r>
              <a:rPr lang="en-US" dirty="0"/>
              <a:t>– integrated SPAD + CMOS processing; additional photonics chip</a:t>
            </a:r>
          </a:p>
          <a:p>
            <a:pPr>
              <a:buFontTx/>
              <a:buChar char="-"/>
            </a:pPr>
            <a:r>
              <a:rPr lang="en-US" dirty="0"/>
              <a:t>Pros: Demonstration of high quality SPADs in this process; closest to bulk CMOS 65 nm technology characterized for DUNE. Established relationship with foundry for HEP specific developments. Previous experience in the process. Stitching available for larger form factors e.g. ~1 cm x 24 cm chips</a:t>
            </a:r>
          </a:p>
          <a:p>
            <a:pPr>
              <a:buFontTx/>
              <a:buChar char="-"/>
            </a:pPr>
            <a:r>
              <a:rPr lang="en-US" dirty="0"/>
              <a:t>Cons: Cryogenic performance is unknown, Photonic chip coupling is required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C333106-8159-773E-B795-6B92BAC4F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Tower semiconductor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D31095-06B9-EA3D-C893-38D82BB90E0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6A27FA44-75CD-B442-9479-989CEAD4039B}" type="datetime1">
              <a:rPr lang="en-US" smtClean="0"/>
              <a:t>6/27/23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89D6B2-9F0F-343A-7F07-08BBDF40FC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Cryogenic Digital SiPMs for DUNE</a:t>
            </a:r>
          </a:p>
          <a:p>
            <a:r>
              <a:rPr lang="en-US"/>
              <a:t>
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C738F3-B9D2-C805-A7D0-D8C4FA2970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1736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ACE2B8C-E87A-3BAC-CE69-332749E381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0" tIns="0" rIns="0" bIns="0" anchor="t"/>
          <a:lstStyle/>
          <a:p>
            <a:pPr marL="229870" indent="-229870"/>
            <a:r>
              <a:rPr lang="en-US" dirty="0"/>
              <a:t>What control is required and how should it be implemented?</a:t>
            </a:r>
            <a:endParaRPr lang="en-US" dirty="0">
              <a:ea typeface="ＭＳ Ｐゴシック"/>
            </a:endParaRPr>
          </a:p>
          <a:p>
            <a:pPr marL="568325" lvl="1" indent="-285750">
              <a:buChar char="•"/>
            </a:pPr>
            <a:r>
              <a:rPr lang="en-US" dirty="0">
                <a:ea typeface="ＭＳ Ｐゴシック"/>
              </a:rPr>
              <a:t>Clock: an external clock would ensure system synchronization</a:t>
            </a:r>
            <a:endParaRPr lang="en-US" dirty="0"/>
          </a:p>
          <a:p>
            <a:pPr marL="568325" lvl="1" indent="-285750">
              <a:buChar char="•"/>
            </a:pPr>
            <a:r>
              <a:rPr lang="en-US" dirty="0">
                <a:ea typeface="ＭＳ Ｐゴシック"/>
              </a:rPr>
              <a:t>Individual pixel kill: It might be necessary to disable noisy pixels</a:t>
            </a:r>
          </a:p>
          <a:p>
            <a:pPr marL="515620" indent="-229870"/>
            <a:r>
              <a:rPr lang="en-US" sz="1600" dirty="0">
                <a:ea typeface="ＭＳ Ｐゴシック"/>
              </a:rPr>
              <a:t>Should</a:t>
            </a:r>
            <a:r>
              <a:rPr lang="en-US" dirty="0">
                <a:ea typeface="ＭＳ Ｐゴシック"/>
              </a:rPr>
              <a:t> </a:t>
            </a:r>
            <a:r>
              <a:rPr lang="en-US" sz="1600" dirty="0">
                <a:ea typeface="ＭＳ Ｐゴシック"/>
              </a:rPr>
              <a:t>an optical receiver be integrated into the CMOS SPAD chip?</a:t>
            </a:r>
          </a:p>
          <a:p>
            <a:pPr marL="568325" lvl="1" indent="-285750">
              <a:buChar char="•"/>
            </a:pPr>
            <a:endParaRPr lang="en-US" dirty="0">
              <a:ea typeface="ＭＳ Ｐゴシック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E1A20E3-8C1A-87B0-0F5B-EB4A4DF09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Open Questions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47735C-F399-CD8A-C84C-C840725CF8A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CF6DA4DA-F6AC-1444-AA67-8DF3A0FC1A1C}" type="datetime1">
              <a:rPr lang="en-US" smtClean="0"/>
              <a:t>6/27/23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686D19-256C-39BB-AF26-D5BF0FFEF4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Cryogenic Digital SiPMs for DUNE</a:t>
            </a:r>
          </a:p>
          <a:p>
            <a:r>
              <a:rPr lang="en-US"/>
              <a:t>
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C0DA37-5E72-AC1D-2323-25B2BA2B69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816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94CEF1C-7413-2F69-8BFC-816F591FB9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894" y="684441"/>
            <a:ext cx="4367543" cy="3795906"/>
          </a:xfrm>
        </p:spPr>
        <p:txBody>
          <a:bodyPr lIns="0" tIns="0" rIns="0" bIns="0" anchor="t"/>
          <a:lstStyle/>
          <a:p>
            <a:pPr marL="229870" indent="-229870"/>
            <a:r>
              <a:rPr lang="en-US" dirty="0"/>
              <a:t>Analog </a:t>
            </a:r>
            <a:r>
              <a:rPr lang="en-US" dirty="0" err="1"/>
              <a:t>SiPMs</a:t>
            </a:r>
            <a:r>
              <a:rPr lang="en-US" dirty="0"/>
              <a:t> – requires either</a:t>
            </a:r>
          </a:p>
          <a:p>
            <a:pPr lvl="1"/>
            <a:r>
              <a:rPr lang="en-US" dirty="0"/>
              <a:t>-Cold ADC</a:t>
            </a:r>
          </a:p>
          <a:p>
            <a:pPr lvl="1"/>
            <a:r>
              <a:rPr lang="en-US" dirty="0"/>
              <a:t>-Analog Signal over fiber transmission</a:t>
            </a:r>
          </a:p>
          <a:p>
            <a:pPr marL="229870" indent="-229870"/>
            <a:r>
              <a:rPr lang="en-US" dirty="0"/>
              <a:t>Digital </a:t>
            </a:r>
            <a:r>
              <a:rPr lang="en-US" dirty="0" err="1"/>
              <a:t>SiPM</a:t>
            </a:r>
            <a:r>
              <a:rPr lang="en-US" dirty="0"/>
              <a:t> - Well established concept (SPAD integrated in CMOS process)</a:t>
            </a:r>
          </a:p>
          <a:p>
            <a:pPr marL="229870" indent="-229870"/>
            <a:r>
              <a:rPr lang="en-US" dirty="0"/>
              <a:t>Active or passive quenching circuit can control the quench time</a:t>
            </a:r>
          </a:p>
          <a:p>
            <a:pPr marL="229870" indent="-229870"/>
            <a:r>
              <a:rPr lang="en-US" dirty="0"/>
              <a:t>Can provide added position resolution and/or timing resolution if needed</a:t>
            </a:r>
          </a:p>
          <a:p>
            <a:pPr marL="229870" indent="-229870"/>
            <a:r>
              <a:rPr lang="en-US" dirty="0"/>
              <a:t>Collaborate with industry (GF/Tower) and academic groups (</a:t>
            </a:r>
            <a:r>
              <a:rPr lang="en-US" dirty="0" err="1"/>
              <a:t>e.g</a:t>
            </a:r>
            <a:r>
              <a:rPr lang="en-US" dirty="0"/>
              <a:t> EPFL/ </a:t>
            </a:r>
            <a:r>
              <a:rPr lang="en-US" dirty="0" err="1"/>
              <a:t>U.Sherbrooke</a:t>
            </a:r>
            <a:r>
              <a:rPr lang="en-US" dirty="0"/>
              <a:t>, University of Washington)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EA78818-CF83-A1B8-D373-1C03FBEDA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Digital </a:t>
            </a:r>
            <a:r>
              <a:rPr lang="en-US" err="1"/>
              <a:t>SiPM</a:t>
            </a:r>
            <a:r>
              <a:rPr lang="en-US"/>
              <a:t> concept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4E8ECF-B6BD-95E1-4D0B-54B78842F9E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BE7C4A5E-5461-CC4F-A8DE-434569A3FA51}" type="datetime1">
              <a:rPr lang="en-US" smtClean="0"/>
              <a:t>6/27/23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0A683C-CF52-4FD3-74A3-CBD3100FEB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Cryogenic Digital SiPMs for DUNE</a:t>
            </a:r>
          </a:p>
          <a:p>
            <a:r>
              <a:rPr lang="en-US"/>
              <a:t>
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2EFE21-C580-E6AD-2A84-B1C088CB3C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grpSp>
        <p:nvGrpSpPr>
          <p:cNvPr id="1044" name="Group 1043">
            <a:extLst>
              <a:ext uri="{FF2B5EF4-FFF2-40B4-BE49-F238E27FC236}">
                <a16:creationId xmlns:a16="http://schemas.microsoft.com/office/drawing/2014/main" id="{4E11FA23-40F6-25DC-67CB-CB24AF30C86D}"/>
              </a:ext>
            </a:extLst>
          </p:cNvPr>
          <p:cNvGrpSpPr/>
          <p:nvPr/>
        </p:nvGrpSpPr>
        <p:grpSpPr>
          <a:xfrm>
            <a:off x="4517328" y="-42184"/>
            <a:ext cx="2739176" cy="1686862"/>
            <a:chOff x="2758211" y="574522"/>
            <a:chExt cx="3175450" cy="2414193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8FA5C10D-BB7F-83CF-6020-DC8856B76716}"/>
                </a:ext>
              </a:extLst>
            </p:cNvPr>
            <p:cNvGrpSpPr/>
            <p:nvPr/>
          </p:nvGrpSpPr>
          <p:grpSpPr>
            <a:xfrm>
              <a:off x="2758211" y="787446"/>
              <a:ext cx="467115" cy="2181287"/>
              <a:chOff x="2822737" y="1490870"/>
              <a:chExt cx="467115" cy="2181287"/>
            </a:xfrm>
          </p:grpSpPr>
          <p:sp>
            <p:nvSpPr>
              <p:cNvPr id="7" name="Triangle 6">
                <a:extLst>
                  <a:ext uri="{FF2B5EF4-FFF2-40B4-BE49-F238E27FC236}">
                    <a16:creationId xmlns:a16="http://schemas.microsoft.com/office/drawing/2014/main" id="{C096BBB2-412E-C574-C82F-B8EA6B8F87E6}"/>
                  </a:ext>
                </a:extLst>
              </p:cNvPr>
              <p:cNvSpPr/>
              <p:nvPr/>
            </p:nvSpPr>
            <p:spPr>
              <a:xfrm>
                <a:off x="2832652" y="1908313"/>
                <a:ext cx="457200" cy="41744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ACA718B0-0983-3FD7-8487-5182CE4CDD2F}"/>
                  </a:ext>
                </a:extLst>
              </p:cNvPr>
              <p:cNvCxnSpPr>
                <a:stCxn id="7" idx="3"/>
              </p:cNvCxnSpPr>
              <p:nvPr/>
            </p:nvCxnSpPr>
            <p:spPr>
              <a:xfrm>
                <a:off x="3061252" y="2325757"/>
                <a:ext cx="0" cy="245993"/>
              </a:xfrm>
              <a:prstGeom prst="line">
                <a:avLst/>
              </a:prstGeom>
              <a:ln>
                <a:solidFill>
                  <a:schemeClr val="accent6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F6C790C4-7F6B-9FC7-93CD-1054128B2CB8}"/>
                  </a:ext>
                </a:extLst>
              </p:cNvPr>
              <p:cNvGrpSpPr/>
              <p:nvPr/>
            </p:nvGrpSpPr>
            <p:grpSpPr>
              <a:xfrm>
                <a:off x="2822737" y="2571750"/>
                <a:ext cx="238507" cy="681237"/>
                <a:chOff x="2822737" y="2571750"/>
                <a:chExt cx="248430" cy="838500"/>
              </a:xfrm>
            </p:grpSpPr>
            <p:grpSp>
              <p:nvGrpSpPr>
                <p:cNvPr id="14" name="Group 13">
                  <a:extLst>
                    <a:ext uri="{FF2B5EF4-FFF2-40B4-BE49-F238E27FC236}">
                      <a16:creationId xmlns:a16="http://schemas.microsoft.com/office/drawing/2014/main" id="{A50144E3-C38C-CCF6-0381-07FACE452BD6}"/>
                    </a:ext>
                  </a:extLst>
                </p:cNvPr>
                <p:cNvGrpSpPr/>
                <p:nvPr/>
              </p:nvGrpSpPr>
              <p:grpSpPr>
                <a:xfrm>
                  <a:off x="2832652" y="2571750"/>
                  <a:ext cx="238515" cy="277724"/>
                  <a:chOff x="2902226" y="2561240"/>
                  <a:chExt cx="159026" cy="428828"/>
                </a:xfrm>
              </p:grpSpPr>
              <p:cxnSp>
                <p:nvCxnSpPr>
                  <p:cNvPr id="10" name="Straight Connector 9">
                    <a:extLst>
                      <a:ext uri="{FF2B5EF4-FFF2-40B4-BE49-F238E27FC236}">
                        <a16:creationId xmlns:a16="http://schemas.microsoft.com/office/drawing/2014/main" id="{10DE7334-986E-B25C-E14D-1A5ADB0A62C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2908852" y="2561240"/>
                    <a:ext cx="152400" cy="225019"/>
                  </a:xfrm>
                  <a:prstGeom prst="line">
                    <a:avLst/>
                  </a:prstGeom>
                  <a:ln>
                    <a:solidFill>
                      <a:schemeClr val="accent6">
                        <a:lumMod val="50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" name="Straight Connector 11">
                    <a:extLst>
                      <a:ext uri="{FF2B5EF4-FFF2-40B4-BE49-F238E27FC236}">
                        <a16:creationId xmlns:a16="http://schemas.microsoft.com/office/drawing/2014/main" id="{91039C31-9822-0C6E-E259-333A9B39960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2902226" y="2778023"/>
                    <a:ext cx="159026" cy="212045"/>
                  </a:xfrm>
                  <a:prstGeom prst="line">
                    <a:avLst/>
                  </a:prstGeom>
                  <a:ln>
                    <a:solidFill>
                      <a:schemeClr val="accent6">
                        <a:lumMod val="50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5" name="Group 14">
                  <a:extLst>
                    <a:ext uri="{FF2B5EF4-FFF2-40B4-BE49-F238E27FC236}">
                      <a16:creationId xmlns:a16="http://schemas.microsoft.com/office/drawing/2014/main" id="{F14D8577-7C7D-56F5-83F8-C1CEFF549F34}"/>
                    </a:ext>
                  </a:extLst>
                </p:cNvPr>
                <p:cNvGrpSpPr/>
                <p:nvPr/>
              </p:nvGrpSpPr>
              <p:grpSpPr>
                <a:xfrm>
                  <a:off x="2832652" y="2857876"/>
                  <a:ext cx="238515" cy="277724"/>
                  <a:chOff x="2902226" y="2561240"/>
                  <a:chExt cx="159026" cy="428828"/>
                </a:xfrm>
              </p:grpSpPr>
              <p:cxnSp>
                <p:nvCxnSpPr>
                  <p:cNvPr id="16" name="Straight Connector 15">
                    <a:extLst>
                      <a:ext uri="{FF2B5EF4-FFF2-40B4-BE49-F238E27FC236}">
                        <a16:creationId xmlns:a16="http://schemas.microsoft.com/office/drawing/2014/main" id="{B6CF230B-7BBF-EA7E-FBFF-CC44481280F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2908852" y="2561240"/>
                    <a:ext cx="152400" cy="225019"/>
                  </a:xfrm>
                  <a:prstGeom prst="line">
                    <a:avLst/>
                  </a:prstGeom>
                  <a:ln>
                    <a:solidFill>
                      <a:schemeClr val="accent6">
                        <a:lumMod val="50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" name="Straight Connector 16">
                    <a:extLst>
                      <a:ext uri="{FF2B5EF4-FFF2-40B4-BE49-F238E27FC236}">
                        <a16:creationId xmlns:a16="http://schemas.microsoft.com/office/drawing/2014/main" id="{86084789-186B-C230-38D0-9F7B28F934B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2902226" y="2778023"/>
                    <a:ext cx="159026" cy="212045"/>
                  </a:xfrm>
                  <a:prstGeom prst="line">
                    <a:avLst/>
                  </a:prstGeom>
                  <a:ln>
                    <a:solidFill>
                      <a:schemeClr val="accent6">
                        <a:lumMod val="50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8" name="Group 17">
                  <a:extLst>
                    <a:ext uri="{FF2B5EF4-FFF2-40B4-BE49-F238E27FC236}">
                      <a16:creationId xmlns:a16="http://schemas.microsoft.com/office/drawing/2014/main" id="{A79EB026-E4C8-D591-00AB-E3F0151DE095}"/>
                    </a:ext>
                  </a:extLst>
                </p:cNvPr>
                <p:cNvGrpSpPr/>
                <p:nvPr/>
              </p:nvGrpSpPr>
              <p:grpSpPr>
                <a:xfrm>
                  <a:off x="2822737" y="3132526"/>
                  <a:ext cx="238515" cy="277724"/>
                  <a:chOff x="2902226" y="2561240"/>
                  <a:chExt cx="159026" cy="428828"/>
                </a:xfrm>
              </p:grpSpPr>
              <p:cxnSp>
                <p:nvCxnSpPr>
                  <p:cNvPr id="19" name="Straight Connector 18">
                    <a:extLst>
                      <a:ext uri="{FF2B5EF4-FFF2-40B4-BE49-F238E27FC236}">
                        <a16:creationId xmlns:a16="http://schemas.microsoft.com/office/drawing/2014/main" id="{1C091399-6C6D-DDD7-D984-42D421AC355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2908852" y="2561240"/>
                    <a:ext cx="152400" cy="225019"/>
                  </a:xfrm>
                  <a:prstGeom prst="line">
                    <a:avLst/>
                  </a:prstGeom>
                  <a:ln>
                    <a:solidFill>
                      <a:schemeClr val="accent6">
                        <a:lumMod val="50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" name="Straight Connector 19">
                    <a:extLst>
                      <a:ext uri="{FF2B5EF4-FFF2-40B4-BE49-F238E27FC236}">
                        <a16:creationId xmlns:a16="http://schemas.microsoft.com/office/drawing/2014/main" id="{D41B6693-3EBB-A59B-516E-D87A8FEF128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2902226" y="2778023"/>
                    <a:ext cx="159026" cy="212045"/>
                  </a:xfrm>
                  <a:prstGeom prst="line">
                    <a:avLst/>
                  </a:prstGeom>
                  <a:ln>
                    <a:solidFill>
                      <a:schemeClr val="accent6">
                        <a:lumMod val="50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7B026ED3-EBD0-D9E2-FCAF-1360D559C19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42590" y="1919222"/>
                <a:ext cx="420732" cy="0"/>
              </a:xfrm>
              <a:prstGeom prst="line">
                <a:avLst/>
              </a:prstGeom>
              <a:ln>
                <a:solidFill>
                  <a:schemeClr val="accent6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309BEFB8-364D-9AE8-6C12-AC0436B7D6D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51725" y="1490870"/>
                <a:ext cx="1231" cy="417443"/>
              </a:xfrm>
              <a:prstGeom prst="line">
                <a:avLst/>
              </a:prstGeom>
              <a:ln>
                <a:solidFill>
                  <a:schemeClr val="accent6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BD2A7D86-E2AC-6941-C3A6-4C18DE04D5C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50494" y="3254714"/>
                <a:ext cx="1231" cy="417443"/>
              </a:xfrm>
              <a:prstGeom prst="line">
                <a:avLst/>
              </a:prstGeom>
              <a:ln>
                <a:solidFill>
                  <a:schemeClr val="accent6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3AFCBDC0-0F01-0B59-BB89-026A3CC51665}"/>
                </a:ext>
              </a:extLst>
            </p:cNvPr>
            <p:cNvCxnSpPr>
              <a:cxnSpLocks/>
            </p:cNvCxnSpPr>
            <p:nvPr/>
          </p:nvCxnSpPr>
          <p:spPr>
            <a:xfrm>
              <a:off x="2985968" y="2968733"/>
              <a:ext cx="2947693" cy="0"/>
            </a:xfrm>
            <a:prstGeom prst="line">
              <a:avLst/>
            </a:prstGeom>
            <a:ln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3D4AB5A0-5539-7C11-F6C8-10F2D8A672CC}"/>
                </a:ext>
              </a:extLst>
            </p:cNvPr>
            <p:cNvGrpSpPr/>
            <p:nvPr/>
          </p:nvGrpSpPr>
          <p:grpSpPr>
            <a:xfrm>
              <a:off x="3287442" y="794976"/>
              <a:ext cx="467115" cy="2181287"/>
              <a:chOff x="2822737" y="1490870"/>
              <a:chExt cx="467115" cy="2181287"/>
            </a:xfrm>
          </p:grpSpPr>
          <p:sp>
            <p:nvSpPr>
              <p:cNvPr id="31" name="Triangle 30">
                <a:extLst>
                  <a:ext uri="{FF2B5EF4-FFF2-40B4-BE49-F238E27FC236}">
                    <a16:creationId xmlns:a16="http://schemas.microsoft.com/office/drawing/2014/main" id="{CDF27018-9B83-29EE-8ACA-2B99A077B474}"/>
                  </a:ext>
                </a:extLst>
              </p:cNvPr>
              <p:cNvSpPr/>
              <p:nvPr/>
            </p:nvSpPr>
            <p:spPr>
              <a:xfrm>
                <a:off x="2832652" y="1908313"/>
                <a:ext cx="457200" cy="41744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C27A4B1D-91D1-A3EF-31FD-9B2C2FEC0C45}"/>
                  </a:ext>
                </a:extLst>
              </p:cNvPr>
              <p:cNvCxnSpPr>
                <a:stCxn id="31" idx="3"/>
              </p:cNvCxnSpPr>
              <p:nvPr/>
            </p:nvCxnSpPr>
            <p:spPr>
              <a:xfrm>
                <a:off x="3061252" y="2325757"/>
                <a:ext cx="0" cy="245993"/>
              </a:xfrm>
              <a:prstGeom prst="line">
                <a:avLst/>
              </a:prstGeom>
              <a:ln>
                <a:solidFill>
                  <a:schemeClr val="accent6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493F47DD-271A-125E-24AE-F60AF859FB6D}"/>
                  </a:ext>
                </a:extLst>
              </p:cNvPr>
              <p:cNvGrpSpPr/>
              <p:nvPr/>
            </p:nvGrpSpPr>
            <p:grpSpPr>
              <a:xfrm>
                <a:off x="2822737" y="2571750"/>
                <a:ext cx="238507" cy="681237"/>
                <a:chOff x="2822737" y="2571750"/>
                <a:chExt cx="248430" cy="838500"/>
              </a:xfrm>
            </p:grpSpPr>
            <p:grpSp>
              <p:nvGrpSpPr>
                <p:cNvPr id="37" name="Group 36">
                  <a:extLst>
                    <a:ext uri="{FF2B5EF4-FFF2-40B4-BE49-F238E27FC236}">
                      <a16:creationId xmlns:a16="http://schemas.microsoft.com/office/drawing/2014/main" id="{2394EEDD-75E1-C7D8-1DED-5A20C7E6DF74}"/>
                    </a:ext>
                  </a:extLst>
                </p:cNvPr>
                <p:cNvGrpSpPr/>
                <p:nvPr/>
              </p:nvGrpSpPr>
              <p:grpSpPr>
                <a:xfrm>
                  <a:off x="2832652" y="2571750"/>
                  <a:ext cx="238515" cy="277724"/>
                  <a:chOff x="2902226" y="2561240"/>
                  <a:chExt cx="159026" cy="428828"/>
                </a:xfrm>
              </p:grpSpPr>
              <p:cxnSp>
                <p:nvCxnSpPr>
                  <p:cNvPr id="44" name="Straight Connector 43">
                    <a:extLst>
                      <a:ext uri="{FF2B5EF4-FFF2-40B4-BE49-F238E27FC236}">
                        <a16:creationId xmlns:a16="http://schemas.microsoft.com/office/drawing/2014/main" id="{0B313E17-35CD-F381-D485-1D2865FD967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2908852" y="2561240"/>
                    <a:ext cx="152400" cy="225019"/>
                  </a:xfrm>
                  <a:prstGeom prst="line">
                    <a:avLst/>
                  </a:prstGeom>
                  <a:ln>
                    <a:solidFill>
                      <a:schemeClr val="accent6">
                        <a:lumMod val="50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" name="Straight Connector 44">
                    <a:extLst>
                      <a:ext uri="{FF2B5EF4-FFF2-40B4-BE49-F238E27FC236}">
                        <a16:creationId xmlns:a16="http://schemas.microsoft.com/office/drawing/2014/main" id="{B1D75F07-AF4E-41C7-E5AA-5122E8DA79A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2902226" y="2778023"/>
                    <a:ext cx="159026" cy="212045"/>
                  </a:xfrm>
                  <a:prstGeom prst="line">
                    <a:avLst/>
                  </a:prstGeom>
                  <a:ln>
                    <a:solidFill>
                      <a:schemeClr val="accent6">
                        <a:lumMod val="50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8" name="Group 37">
                  <a:extLst>
                    <a:ext uri="{FF2B5EF4-FFF2-40B4-BE49-F238E27FC236}">
                      <a16:creationId xmlns:a16="http://schemas.microsoft.com/office/drawing/2014/main" id="{EB80DE80-0812-6592-73C5-58ABA47F0B48}"/>
                    </a:ext>
                  </a:extLst>
                </p:cNvPr>
                <p:cNvGrpSpPr/>
                <p:nvPr/>
              </p:nvGrpSpPr>
              <p:grpSpPr>
                <a:xfrm>
                  <a:off x="2832652" y="2857876"/>
                  <a:ext cx="238515" cy="277724"/>
                  <a:chOff x="2902226" y="2561240"/>
                  <a:chExt cx="159026" cy="428828"/>
                </a:xfrm>
              </p:grpSpPr>
              <p:cxnSp>
                <p:nvCxnSpPr>
                  <p:cNvPr id="42" name="Straight Connector 41">
                    <a:extLst>
                      <a:ext uri="{FF2B5EF4-FFF2-40B4-BE49-F238E27FC236}">
                        <a16:creationId xmlns:a16="http://schemas.microsoft.com/office/drawing/2014/main" id="{7F7089A6-1D36-4BB0-9574-6910B3DCCC3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2908852" y="2561240"/>
                    <a:ext cx="152400" cy="225019"/>
                  </a:xfrm>
                  <a:prstGeom prst="line">
                    <a:avLst/>
                  </a:prstGeom>
                  <a:ln>
                    <a:solidFill>
                      <a:schemeClr val="accent6">
                        <a:lumMod val="50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" name="Straight Connector 42">
                    <a:extLst>
                      <a:ext uri="{FF2B5EF4-FFF2-40B4-BE49-F238E27FC236}">
                        <a16:creationId xmlns:a16="http://schemas.microsoft.com/office/drawing/2014/main" id="{A0E90C09-9DDF-60A6-10C5-F3642C7ACB1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2902226" y="2778023"/>
                    <a:ext cx="159026" cy="212045"/>
                  </a:xfrm>
                  <a:prstGeom prst="line">
                    <a:avLst/>
                  </a:prstGeom>
                  <a:ln>
                    <a:solidFill>
                      <a:schemeClr val="accent6">
                        <a:lumMod val="50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9" name="Group 38">
                  <a:extLst>
                    <a:ext uri="{FF2B5EF4-FFF2-40B4-BE49-F238E27FC236}">
                      <a16:creationId xmlns:a16="http://schemas.microsoft.com/office/drawing/2014/main" id="{FDE96391-2EB5-D855-6349-514525B77DDC}"/>
                    </a:ext>
                  </a:extLst>
                </p:cNvPr>
                <p:cNvGrpSpPr/>
                <p:nvPr/>
              </p:nvGrpSpPr>
              <p:grpSpPr>
                <a:xfrm>
                  <a:off x="2822737" y="3132526"/>
                  <a:ext cx="238515" cy="277724"/>
                  <a:chOff x="2902226" y="2561240"/>
                  <a:chExt cx="159026" cy="428828"/>
                </a:xfrm>
              </p:grpSpPr>
              <p:cxnSp>
                <p:nvCxnSpPr>
                  <p:cNvPr id="40" name="Straight Connector 39">
                    <a:extLst>
                      <a:ext uri="{FF2B5EF4-FFF2-40B4-BE49-F238E27FC236}">
                        <a16:creationId xmlns:a16="http://schemas.microsoft.com/office/drawing/2014/main" id="{57C8D298-34F5-A1FA-F935-9F304E04473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2908852" y="2561240"/>
                    <a:ext cx="152400" cy="225019"/>
                  </a:xfrm>
                  <a:prstGeom prst="line">
                    <a:avLst/>
                  </a:prstGeom>
                  <a:ln>
                    <a:solidFill>
                      <a:schemeClr val="accent6">
                        <a:lumMod val="50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" name="Straight Connector 40">
                    <a:extLst>
                      <a:ext uri="{FF2B5EF4-FFF2-40B4-BE49-F238E27FC236}">
                        <a16:creationId xmlns:a16="http://schemas.microsoft.com/office/drawing/2014/main" id="{0267773B-CC95-70F5-B09B-D55C9999FA3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2902226" y="2778023"/>
                    <a:ext cx="159026" cy="212045"/>
                  </a:xfrm>
                  <a:prstGeom prst="line">
                    <a:avLst/>
                  </a:prstGeom>
                  <a:ln>
                    <a:solidFill>
                      <a:schemeClr val="accent6">
                        <a:lumMod val="50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9BAF70B6-586C-E840-75B2-D1D1AD45E30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42590" y="1919222"/>
                <a:ext cx="420732" cy="0"/>
              </a:xfrm>
              <a:prstGeom prst="line">
                <a:avLst/>
              </a:prstGeom>
              <a:ln>
                <a:solidFill>
                  <a:schemeClr val="accent6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BCE9577A-48E5-0E1F-5486-7EEE33D22EF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51725" y="1490870"/>
                <a:ext cx="1231" cy="417443"/>
              </a:xfrm>
              <a:prstGeom prst="line">
                <a:avLst/>
              </a:prstGeom>
              <a:ln>
                <a:solidFill>
                  <a:schemeClr val="accent6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B400A5A6-F0ED-4D00-CB04-41ACB287A83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50494" y="3254714"/>
                <a:ext cx="1231" cy="417443"/>
              </a:xfrm>
              <a:prstGeom prst="line">
                <a:avLst/>
              </a:prstGeom>
              <a:ln>
                <a:solidFill>
                  <a:schemeClr val="accent6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24DB6C42-6137-3D8C-4545-AAEFDEB506DC}"/>
                </a:ext>
              </a:extLst>
            </p:cNvPr>
            <p:cNvGrpSpPr/>
            <p:nvPr/>
          </p:nvGrpSpPr>
          <p:grpSpPr>
            <a:xfrm>
              <a:off x="3827476" y="807428"/>
              <a:ext cx="467115" cy="2181287"/>
              <a:chOff x="2822737" y="1490870"/>
              <a:chExt cx="467115" cy="2181287"/>
            </a:xfrm>
          </p:grpSpPr>
          <p:sp>
            <p:nvSpPr>
              <p:cNvPr id="47" name="Triangle 46">
                <a:extLst>
                  <a:ext uri="{FF2B5EF4-FFF2-40B4-BE49-F238E27FC236}">
                    <a16:creationId xmlns:a16="http://schemas.microsoft.com/office/drawing/2014/main" id="{F2249A11-2761-01E1-9430-3386CBF34F64}"/>
                  </a:ext>
                </a:extLst>
              </p:cNvPr>
              <p:cNvSpPr/>
              <p:nvPr/>
            </p:nvSpPr>
            <p:spPr>
              <a:xfrm>
                <a:off x="2832652" y="1908313"/>
                <a:ext cx="457200" cy="41744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DAD73BAF-5ADF-CAE1-A2A9-2750E4A9A797}"/>
                  </a:ext>
                </a:extLst>
              </p:cNvPr>
              <p:cNvCxnSpPr>
                <a:stCxn id="47" idx="3"/>
              </p:cNvCxnSpPr>
              <p:nvPr/>
            </p:nvCxnSpPr>
            <p:spPr>
              <a:xfrm>
                <a:off x="3061252" y="2325757"/>
                <a:ext cx="0" cy="245993"/>
              </a:xfrm>
              <a:prstGeom prst="line">
                <a:avLst/>
              </a:prstGeom>
              <a:ln>
                <a:solidFill>
                  <a:schemeClr val="accent6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6E0D52A3-20D7-42F5-D4FD-0C2D04FFEEAD}"/>
                  </a:ext>
                </a:extLst>
              </p:cNvPr>
              <p:cNvGrpSpPr/>
              <p:nvPr/>
            </p:nvGrpSpPr>
            <p:grpSpPr>
              <a:xfrm>
                <a:off x="2822737" y="2571750"/>
                <a:ext cx="238507" cy="681237"/>
                <a:chOff x="2822737" y="2571750"/>
                <a:chExt cx="248430" cy="838500"/>
              </a:xfrm>
            </p:grpSpPr>
            <p:grpSp>
              <p:nvGrpSpPr>
                <p:cNvPr id="53" name="Group 52">
                  <a:extLst>
                    <a:ext uri="{FF2B5EF4-FFF2-40B4-BE49-F238E27FC236}">
                      <a16:creationId xmlns:a16="http://schemas.microsoft.com/office/drawing/2014/main" id="{6FCE1CC2-E923-509E-7656-E230E0DBCE5C}"/>
                    </a:ext>
                  </a:extLst>
                </p:cNvPr>
                <p:cNvGrpSpPr/>
                <p:nvPr/>
              </p:nvGrpSpPr>
              <p:grpSpPr>
                <a:xfrm>
                  <a:off x="2832652" y="2571750"/>
                  <a:ext cx="238515" cy="277724"/>
                  <a:chOff x="2902226" y="2561240"/>
                  <a:chExt cx="159026" cy="428828"/>
                </a:xfrm>
              </p:grpSpPr>
              <p:cxnSp>
                <p:nvCxnSpPr>
                  <p:cNvPr id="60" name="Straight Connector 59">
                    <a:extLst>
                      <a:ext uri="{FF2B5EF4-FFF2-40B4-BE49-F238E27FC236}">
                        <a16:creationId xmlns:a16="http://schemas.microsoft.com/office/drawing/2014/main" id="{BBBD0C12-82C1-1280-D425-6E52283F9BC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2908852" y="2561240"/>
                    <a:ext cx="152400" cy="225019"/>
                  </a:xfrm>
                  <a:prstGeom prst="line">
                    <a:avLst/>
                  </a:prstGeom>
                  <a:ln>
                    <a:solidFill>
                      <a:schemeClr val="accent6">
                        <a:lumMod val="50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" name="Straight Connector 60">
                    <a:extLst>
                      <a:ext uri="{FF2B5EF4-FFF2-40B4-BE49-F238E27FC236}">
                        <a16:creationId xmlns:a16="http://schemas.microsoft.com/office/drawing/2014/main" id="{3C100B10-AA78-FDEB-5D9B-DDDA38A917E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2902226" y="2778023"/>
                    <a:ext cx="159026" cy="212045"/>
                  </a:xfrm>
                  <a:prstGeom prst="line">
                    <a:avLst/>
                  </a:prstGeom>
                  <a:ln>
                    <a:solidFill>
                      <a:schemeClr val="accent6">
                        <a:lumMod val="50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4" name="Group 53">
                  <a:extLst>
                    <a:ext uri="{FF2B5EF4-FFF2-40B4-BE49-F238E27FC236}">
                      <a16:creationId xmlns:a16="http://schemas.microsoft.com/office/drawing/2014/main" id="{7494171E-C431-2A4C-C3AC-1ED2BA2FA16F}"/>
                    </a:ext>
                  </a:extLst>
                </p:cNvPr>
                <p:cNvGrpSpPr/>
                <p:nvPr/>
              </p:nvGrpSpPr>
              <p:grpSpPr>
                <a:xfrm>
                  <a:off x="2832652" y="2857876"/>
                  <a:ext cx="238515" cy="277724"/>
                  <a:chOff x="2902226" y="2561240"/>
                  <a:chExt cx="159026" cy="428828"/>
                </a:xfrm>
              </p:grpSpPr>
              <p:cxnSp>
                <p:nvCxnSpPr>
                  <p:cNvPr id="58" name="Straight Connector 57">
                    <a:extLst>
                      <a:ext uri="{FF2B5EF4-FFF2-40B4-BE49-F238E27FC236}">
                        <a16:creationId xmlns:a16="http://schemas.microsoft.com/office/drawing/2014/main" id="{A0768A43-E56F-C577-41A6-340A4545E2A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2908852" y="2561240"/>
                    <a:ext cx="152400" cy="225019"/>
                  </a:xfrm>
                  <a:prstGeom prst="line">
                    <a:avLst/>
                  </a:prstGeom>
                  <a:ln>
                    <a:solidFill>
                      <a:schemeClr val="accent6">
                        <a:lumMod val="50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" name="Straight Connector 58">
                    <a:extLst>
                      <a:ext uri="{FF2B5EF4-FFF2-40B4-BE49-F238E27FC236}">
                        <a16:creationId xmlns:a16="http://schemas.microsoft.com/office/drawing/2014/main" id="{2368FFD4-E420-7C6E-C903-A83BEC7BC66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2902226" y="2778023"/>
                    <a:ext cx="159026" cy="212045"/>
                  </a:xfrm>
                  <a:prstGeom prst="line">
                    <a:avLst/>
                  </a:prstGeom>
                  <a:ln>
                    <a:solidFill>
                      <a:schemeClr val="accent6">
                        <a:lumMod val="50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5" name="Group 54">
                  <a:extLst>
                    <a:ext uri="{FF2B5EF4-FFF2-40B4-BE49-F238E27FC236}">
                      <a16:creationId xmlns:a16="http://schemas.microsoft.com/office/drawing/2014/main" id="{718AFA9C-8CE3-7288-1AC8-0BB5E3BE3574}"/>
                    </a:ext>
                  </a:extLst>
                </p:cNvPr>
                <p:cNvGrpSpPr/>
                <p:nvPr/>
              </p:nvGrpSpPr>
              <p:grpSpPr>
                <a:xfrm>
                  <a:off x="2822737" y="3132526"/>
                  <a:ext cx="238515" cy="277724"/>
                  <a:chOff x="2902226" y="2561240"/>
                  <a:chExt cx="159026" cy="428828"/>
                </a:xfrm>
              </p:grpSpPr>
              <p:cxnSp>
                <p:nvCxnSpPr>
                  <p:cNvPr id="56" name="Straight Connector 55">
                    <a:extLst>
                      <a:ext uri="{FF2B5EF4-FFF2-40B4-BE49-F238E27FC236}">
                        <a16:creationId xmlns:a16="http://schemas.microsoft.com/office/drawing/2014/main" id="{FA1546A3-6B63-0382-37CA-669BA060BCD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2908852" y="2561240"/>
                    <a:ext cx="152400" cy="225019"/>
                  </a:xfrm>
                  <a:prstGeom prst="line">
                    <a:avLst/>
                  </a:prstGeom>
                  <a:ln>
                    <a:solidFill>
                      <a:schemeClr val="accent6">
                        <a:lumMod val="50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" name="Straight Connector 56">
                    <a:extLst>
                      <a:ext uri="{FF2B5EF4-FFF2-40B4-BE49-F238E27FC236}">
                        <a16:creationId xmlns:a16="http://schemas.microsoft.com/office/drawing/2014/main" id="{6E535300-1350-30E8-23DE-4FE9911687C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2902226" y="2778023"/>
                    <a:ext cx="159026" cy="212045"/>
                  </a:xfrm>
                  <a:prstGeom prst="line">
                    <a:avLst/>
                  </a:prstGeom>
                  <a:ln>
                    <a:solidFill>
                      <a:schemeClr val="accent6">
                        <a:lumMod val="50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EC05A1B2-F0BC-F815-59CE-7A97B3B286B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42590" y="1919222"/>
                <a:ext cx="420732" cy="0"/>
              </a:xfrm>
              <a:prstGeom prst="line">
                <a:avLst/>
              </a:prstGeom>
              <a:ln>
                <a:solidFill>
                  <a:schemeClr val="accent6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2DEAC33B-331E-120C-661F-3113FC859F4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51725" y="1490870"/>
                <a:ext cx="1231" cy="417443"/>
              </a:xfrm>
              <a:prstGeom prst="line">
                <a:avLst/>
              </a:prstGeom>
              <a:ln>
                <a:solidFill>
                  <a:schemeClr val="accent6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E0ACE25E-D9D3-046B-DFF0-31B9DC82D72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50494" y="3254714"/>
                <a:ext cx="1231" cy="417443"/>
              </a:xfrm>
              <a:prstGeom prst="line">
                <a:avLst/>
              </a:prstGeom>
              <a:ln>
                <a:solidFill>
                  <a:schemeClr val="accent6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ED620E13-9D6F-763A-6D47-CAA518C3717B}"/>
                </a:ext>
              </a:extLst>
            </p:cNvPr>
            <p:cNvGrpSpPr/>
            <p:nvPr/>
          </p:nvGrpSpPr>
          <p:grpSpPr>
            <a:xfrm>
              <a:off x="4906260" y="807428"/>
              <a:ext cx="467115" cy="2181287"/>
              <a:chOff x="2822737" y="1490870"/>
              <a:chExt cx="467115" cy="2181287"/>
            </a:xfrm>
          </p:grpSpPr>
          <p:sp>
            <p:nvSpPr>
              <p:cNvPr id="63" name="Triangle 62">
                <a:extLst>
                  <a:ext uri="{FF2B5EF4-FFF2-40B4-BE49-F238E27FC236}">
                    <a16:creationId xmlns:a16="http://schemas.microsoft.com/office/drawing/2014/main" id="{26EF8288-5486-08BD-291B-8D7FB3F712F6}"/>
                  </a:ext>
                </a:extLst>
              </p:cNvPr>
              <p:cNvSpPr/>
              <p:nvPr/>
            </p:nvSpPr>
            <p:spPr>
              <a:xfrm>
                <a:off x="2832652" y="1908313"/>
                <a:ext cx="457200" cy="41744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24" name="Straight Connector 1023">
                <a:extLst>
                  <a:ext uri="{FF2B5EF4-FFF2-40B4-BE49-F238E27FC236}">
                    <a16:creationId xmlns:a16="http://schemas.microsoft.com/office/drawing/2014/main" id="{8CC3C80D-0FFD-6F39-7353-7F64FD81EF64}"/>
                  </a:ext>
                </a:extLst>
              </p:cNvPr>
              <p:cNvCxnSpPr>
                <a:stCxn id="63" idx="3"/>
              </p:cNvCxnSpPr>
              <p:nvPr/>
            </p:nvCxnSpPr>
            <p:spPr>
              <a:xfrm>
                <a:off x="3061252" y="2325757"/>
                <a:ext cx="0" cy="245993"/>
              </a:xfrm>
              <a:prstGeom prst="line">
                <a:avLst/>
              </a:prstGeom>
              <a:ln>
                <a:solidFill>
                  <a:schemeClr val="accent6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25" name="Group 1024">
                <a:extLst>
                  <a:ext uri="{FF2B5EF4-FFF2-40B4-BE49-F238E27FC236}">
                    <a16:creationId xmlns:a16="http://schemas.microsoft.com/office/drawing/2014/main" id="{DFBE604B-5CC7-4CE0-0328-688E9A417D1C}"/>
                  </a:ext>
                </a:extLst>
              </p:cNvPr>
              <p:cNvGrpSpPr/>
              <p:nvPr/>
            </p:nvGrpSpPr>
            <p:grpSpPr>
              <a:xfrm>
                <a:off x="2822737" y="2571750"/>
                <a:ext cx="238507" cy="681237"/>
                <a:chOff x="2822737" y="2571750"/>
                <a:chExt cx="248430" cy="838500"/>
              </a:xfrm>
            </p:grpSpPr>
            <p:grpSp>
              <p:nvGrpSpPr>
                <p:cNvPr id="1031" name="Group 1030">
                  <a:extLst>
                    <a:ext uri="{FF2B5EF4-FFF2-40B4-BE49-F238E27FC236}">
                      <a16:creationId xmlns:a16="http://schemas.microsoft.com/office/drawing/2014/main" id="{011C2B6A-5086-1C4D-12EC-6711FA8046DA}"/>
                    </a:ext>
                  </a:extLst>
                </p:cNvPr>
                <p:cNvGrpSpPr/>
                <p:nvPr/>
              </p:nvGrpSpPr>
              <p:grpSpPr>
                <a:xfrm>
                  <a:off x="2832652" y="2571750"/>
                  <a:ext cx="238515" cy="277724"/>
                  <a:chOff x="2902226" y="2561240"/>
                  <a:chExt cx="159026" cy="428828"/>
                </a:xfrm>
              </p:grpSpPr>
              <p:cxnSp>
                <p:nvCxnSpPr>
                  <p:cNvPr id="1038" name="Straight Connector 1037">
                    <a:extLst>
                      <a:ext uri="{FF2B5EF4-FFF2-40B4-BE49-F238E27FC236}">
                        <a16:creationId xmlns:a16="http://schemas.microsoft.com/office/drawing/2014/main" id="{9FE157F2-9E28-EB65-0D11-30B483FEC4D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2908852" y="2561240"/>
                    <a:ext cx="152400" cy="225019"/>
                  </a:xfrm>
                  <a:prstGeom prst="line">
                    <a:avLst/>
                  </a:prstGeom>
                  <a:ln>
                    <a:solidFill>
                      <a:schemeClr val="accent6">
                        <a:lumMod val="50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39" name="Straight Connector 1038">
                    <a:extLst>
                      <a:ext uri="{FF2B5EF4-FFF2-40B4-BE49-F238E27FC236}">
                        <a16:creationId xmlns:a16="http://schemas.microsoft.com/office/drawing/2014/main" id="{1C27E10F-AB31-9DCC-79D1-FFE965BCF64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2902226" y="2778023"/>
                    <a:ext cx="159026" cy="212045"/>
                  </a:xfrm>
                  <a:prstGeom prst="line">
                    <a:avLst/>
                  </a:prstGeom>
                  <a:ln>
                    <a:solidFill>
                      <a:schemeClr val="accent6">
                        <a:lumMod val="50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032" name="Group 1031">
                  <a:extLst>
                    <a:ext uri="{FF2B5EF4-FFF2-40B4-BE49-F238E27FC236}">
                      <a16:creationId xmlns:a16="http://schemas.microsoft.com/office/drawing/2014/main" id="{72EFE8D0-7735-8319-D7D9-CB8CB0795B80}"/>
                    </a:ext>
                  </a:extLst>
                </p:cNvPr>
                <p:cNvGrpSpPr/>
                <p:nvPr/>
              </p:nvGrpSpPr>
              <p:grpSpPr>
                <a:xfrm>
                  <a:off x="2832652" y="2857876"/>
                  <a:ext cx="238515" cy="277724"/>
                  <a:chOff x="2902226" y="2561240"/>
                  <a:chExt cx="159026" cy="428828"/>
                </a:xfrm>
              </p:grpSpPr>
              <p:cxnSp>
                <p:nvCxnSpPr>
                  <p:cNvPr id="1036" name="Straight Connector 1035">
                    <a:extLst>
                      <a:ext uri="{FF2B5EF4-FFF2-40B4-BE49-F238E27FC236}">
                        <a16:creationId xmlns:a16="http://schemas.microsoft.com/office/drawing/2014/main" id="{17CE6E4A-1ACF-BB65-6792-ABDF10DC16A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2908852" y="2561240"/>
                    <a:ext cx="152400" cy="225019"/>
                  </a:xfrm>
                  <a:prstGeom prst="line">
                    <a:avLst/>
                  </a:prstGeom>
                  <a:ln>
                    <a:solidFill>
                      <a:schemeClr val="accent6">
                        <a:lumMod val="50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37" name="Straight Connector 1036">
                    <a:extLst>
                      <a:ext uri="{FF2B5EF4-FFF2-40B4-BE49-F238E27FC236}">
                        <a16:creationId xmlns:a16="http://schemas.microsoft.com/office/drawing/2014/main" id="{690562E4-E552-D689-7D23-D0725484827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2902226" y="2778023"/>
                    <a:ext cx="159026" cy="212045"/>
                  </a:xfrm>
                  <a:prstGeom prst="line">
                    <a:avLst/>
                  </a:prstGeom>
                  <a:ln>
                    <a:solidFill>
                      <a:schemeClr val="accent6">
                        <a:lumMod val="50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033" name="Group 1032">
                  <a:extLst>
                    <a:ext uri="{FF2B5EF4-FFF2-40B4-BE49-F238E27FC236}">
                      <a16:creationId xmlns:a16="http://schemas.microsoft.com/office/drawing/2014/main" id="{CE080B30-51CB-D811-9F5F-E161A36969BC}"/>
                    </a:ext>
                  </a:extLst>
                </p:cNvPr>
                <p:cNvGrpSpPr/>
                <p:nvPr/>
              </p:nvGrpSpPr>
              <p:grpSpPr>
                <a:xfrm>
                  <a:off x="2822737" y="3132526"/>
                  <a:ext cx="238515" cy="277724"/>
                  <a:chOff x="2902226" y="2561240"/>
                  <a:chExt cx="159026" cy="428828"/>
                </a:xfrm>
              </p:grpSpPr>
              <p:cxnSp>
                <p:nvCxnSpPr>
                  <p:cNvPr id="1034" name="Straight Connector 1033">
                    <a:extLst>
                      <a:ext uri="{FF2B5EF4-FFF2-40B4-BE49-F238E27FC236}">
                        <a16:creationId xmlns:a16="http://schemas.microsoft.com/office/drawing/2014/main" id="{96969769-9249-263D-605F-3D49EBEA4E6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2908852" y="2561240"/>
                    <a:ext cx="152400" cy="225019"/>
                  </a:xfrm>
                  <a:prstGeom prst="line">
                    <a:avLst/>
                  </a:prstGeom>
                  <a:ln>
                    <a:solidFill>
                      <a:schemeClr val="accent6">
                        <a:lumMod val="50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35" name="Straight Connector 1034">
                    <a:extLst>
                      <a:ext uri="{FF2B5EF4-FFF2-40B4-BE49-F238E27FC236}">
                        <a16:creationId xmlns:a16="http://schemas.microsoft.com/office/drawing/2014/main" id="{1682F06F-ED8C-F1D8-9E81-8961E94E22B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2902226" y="2778023"/>
                    <a:ext cx="159026" cy="212045"/>
                  </a:xfrm>
                  <a:prstGeom prst="line">
                    <a:avLst/>
                  </a:prstGeom>
                  <a:ln>
                    <a:solidFill>
                      <a:schemeClr val="accent6">
                        <a:lumMod val="50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1027" name="Straight Connector 1026">
                <a:extLst>
                  <a:ext uri="{FF2B5EF4-FFF2-40B4-BE49-F238E27FC236}">
                    <a16:creationId xmlns:a16="http://schemas.microsoft.com/office/drawing/2014/main" id="{191AC362-533C-0B84-B748-1EC3E9E8F93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42590" y="1919222"/>
                <a:ext cx="420732" cy="0"/>
              </a:xfrm>
              <a:prstGeom prst="line">
                <a:avLst/>
              </a:prstGeom>
              <a:ln>
                <a:solidFill>
                  <a:schemeClr val="accent6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9" name="Straight Connector 1028">
                <a:extLst>
                  <a:ext uri="{FF2B5EF4-FFF2-40B4-BE49-F238E27FC236}">
                    <a16:creationId xmlns:a16="http://schemas.microsoft.com/office/drawing/2014/main" id="{568D402A-68BB-3860-3639-71438D672AC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51725" y="1490870"/>
                <a:ext cx="1231" cy="417443"/>
              </a:xfrm>
              <a:prstGeom prst="line">
                <a:avLst/>
              </a:prstGeom>
              <a:ln>
                <a:solidFill>
                  <a:schemeClr val="accent6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0" name="Straight Connector 1029">
                <a:extLst>
                  <a:ext uri="{FF2B5EF4-FFF2-40B4-BE49-F238E27FC236}">
                    <a16:creationId xmlns:a16="http://schemas.microsoft.com/office/drawing/2014/main" id="{947C2F35-372D-A8B3-74A2-6A7DCDB0047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50494" y="3254714"/>
                <a:ext cx="1231" cy="417443"/>
              </a:xfrm>
              <a:prstGeom prst="line">
                <a:avLst/>
              </a:prstGeom>
              <a:ln>
                <a:solidFill>
                  <a:schemeClr val="accent6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40" name="Straight Connector 1039">
              <a:extLst>
                <a:ext uri="{FF2B5EF4-FFF2-40B4-BE49-F238E27FC236}">
                  <a16:creationId xmlns:a16="http://schemas.microsoft.com/office/drawing/2014/main" id="{5B3934FD-8891-5C0B-0BFC-210FFA89DA92}"/>
                </a:ext>
              </a:extLst>
            </p:cNvPr>
            <p:cNvCxnSpPr>
              <a:cxnSpLocks/>
            </p:cNvCxnSpPr>
            <p:nvPr/>
          </p:nvCxnSpPr>
          <p:spPr>
            <a:xfrm>
              <a:off x="2981204" y="785283"/>
              <a:ext cx="2163563" cy="0"/>
            </a:xfrm>
            <a:prstGeom prst="line">
              <a:avLst/>
            </a:prstGeom>
            <a:ln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42" name="TextBox 1041">
              <a:extLst>
                <a:ext uri="{FF2B5EF4-FFF2-40B4-BE49-F238E27FC236}">
                  <a16:creationId xmlns:a16="http://schemas.microsoft.com/office/drawing/2014/main" id="{B157B7BC-430E-6B7E-5004-DACDD4E94B26}"/>
                </a:ext>
              </a:extLst>
            </p:cNvPr>
            <p:cNvSpPr txBox="1"/>
            <p:nvPr/>
          </p:nvSpPr>
          <p:spPr>
            <a:xfrm>
              <a:off x="5131816" y="574522"/>
              <a:ext cx="5517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HV</a:t>
              </a:r>
            </a:p>
          </p:txBody>
        </p:sp>
      </p:grpSp>
      <p:sp>
        <p:nvSpPr>
          <p:cNvPr id="1047" name="Rectangle 1046">
            <a:extLst>
              <a:ext uri="{FF2B5EF4-FFF2-40B4-BE49-F238E27FC236}">
                <a16:creationId xmlns:a16="http://schemas.microsoft.com/office/drawing/2014/main" id="{9FBCC4BC-4896-CFC2-EB82-EFF248C5D67F}"/>
              </a:ext>
            </a:extLst>
          </p:cNvPr>
          <p:cNvSpPr/>
          <p:nvPr/>
        </p:nvSpPr>
        <p:spPr>
          <a:xfrm>
            <a:off x="7256504" y="1337830"/>
            <a:ext cx="1680424" cy="545039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" name="TextBox 1047">
            <a:extLst>
              <a:ext uri="{FF2B5EF4-FFF2-40B4-BE49-F238E27FC236}">
                <a16:creationId xmlns:a16="http://schemas.microsoft.com/office/drawing/2014/main" id="{963D25F8-764A-F8B2-6A82-5D0E5B91654A}"/>
              </a:ext>
            </a:extLst>
          </p:cNvPr>
          <p:cNvSpPr txBox="1"/>
          <p:nvPr/>
        </p:nvSpPr>
        <p:spPr>
          <a:xfrm>
            <a:off x="7320853" y="1293007"/>
            <a:ext cx="1554941" cy="451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/>
              <a:t>Amplify and A/D converter</a:t>
            </a:r>
          </a:p>
        </p:txBody>
      </p:sp>
      <p:cxnSp>
        <p:nvCxnSpPr>
          <p:cNvPr id="1145" name="Straight Connector 1144">
            <a:extLst>
              <a:ext uri="{FF2B5EF4-FFF2-40B4-BE49-F238E27FC236}">
                <a16:creationId xmlns:a16="http://schemas.microsoft.com/office/drawing/2014/main" id="{FE9F445A-4004-DCC9-E55F-64DE395CBA6D}"/>
              </a:ext>
            </a:extLst>
          </p:cNvPr>
          <p:cNvCxnSpPr>
            <a:cxnSpLocks/>
          </p:cNvCxnSpPr>
          <p:nvPr/>
        </p:nvCxnSpPr>
        <p:spPr>
          <a:xfrm>
            <a:off x="4829627" y="4448122"/>
            <a:ext cx="2780952" cy="12452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02" name="Triangle 1101">
            <a:extLst>
              <a:ext uri="{FF2B5EF4-FFF2-40B4-BE49-F238E27FC236}">
                <a16:creationId xmlns:a16="http://schemas.microsoft.com/office/drawing/2014/main" id="{3E56066E-40BB-905B-4D53-8F0C21345E5C}"/>
              </a:ext>
            </a:extLst>
          </p:cNvPr>
          <p:cNvSpPr/>
          <p:nvPr/>
        </p:nvSpPr>
        <p:spPr>
          <a:xfrm>
            <a:off x="4624302" y="2676748"/>
            <a:ext cx="457200" cy="417444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03" name="Straight Connector 1102">
            <a:extLst>
              <a:ext uri="{FF2B5EF4-FFF2-40B4-BE49-F238E27FC236}">
                <a16:creationId xmlns:a16="http://schemas.microsoft.com/office/drawing/2014/main" id="{8620B4CB-73C0-7BAE-F292-3688A97B22A4}"/>
              </a:ext>
            </a:extLst>
          </p:cNvPr>
          <p:cNvCxnSpPr>
            <a:stCxn id="1102" idx="3"/>
          </p:cNvCxnSpPr>
          <p:nvPr/>
        </p:nvCxnSpPr>
        <p:spPr>
          <a:xfrm>
            <a:off x="4852902" y="3094192"/>
            <a:ext cx="0" cy="245993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5" name="Straight Connector 1104">
            <a:extLst>
              <a:ext uri="{FF2B5EF4-FFF2-40B4-BE49-F238E27FC236}">
                <a16:creationId xmlns:a16="http://schemas.microsoft.com/office/drawing/2014/main" id="{DA721C78-1FC4-07CD-5E21-D775D2FCF0B5}"/>
              </a:ext>
            </a:extLst>
          </p:cNvPr>
          <p:cNvCxnSpPr>
            <a:cxnSpLocks/>
          </p:cNvCxnSpPr>
          <p:nvPr/>
        </p:nvCxnSpPr>
        <p:spPr>
          <a:xfrm>
            <a:off x="4634240" y="2687657"/>
            <a:ext cx="420732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6" name="Straight Connector 1105">
            <a:extLst>
              <a:ext uri="{FF2B5EF4-FFF2-40B4-BE49-F238E27FC236}">
                <a16:creationId xmlns:a16="http://schemas.microsoft.com/office/drawing/2014/main" id="{BC188519-B7AE-2A74-0E37-C57E436DB74D}"/>
              </a:ext>
            </a:extLst>
          </p:cNvPr>
          <p:cNvCxnSpPr>
            <a:cxnSpLocks/>
          </p:cNvCxnSpPr>
          <p:nvPr/>
        </p:nvCxnSpPr>
        <p:spPr>
          <a:xfrm>
            <a:off x="4843375" y="2259305"/>
            <a:ext cx="1231" cy="417443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7" name="Straight Connector 1106">
            <a:extLst>
              <a:ext uri="{FF2B5EF4-FFF2-40B4-BE49-F238E27FC236}">
                <a16:creationId xmlns:a16="http://schemas.microsoft.com/office/drawing/2014/main" id="{C6F40754-0F89-690E-FA3E-9E2C049D74F5}"/>
              </a:ext>
            </a:extLst>
          </p:cNvPr>
          <p:cNvCxnSpPr>
            <a:cxnSpLocks/>
          </p:cNvCxnSpPr>
          <p:nvPr/>
        </p:nvCxnSpPr>
        <p:spPr>
          <a:xfrm>
            <a:off x="4842144" y="4023149"/>
            <a:ext cx="1231" cy="417443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87" name="Triangle 1086">
            <a:extLst>
              <a:ext uri="{FF2B5EF4-FFF2-40B4-BE49-F238E27FC236}">
                <a16:creationId xmlns:a16="http://schemas.microsoft.com/office/drawing/2014/main" id="{7E31BACE-161F-CC06-48B0-2F33061E023B}"/>
              </a:ext>
            </a:extLst>
          </p:cNvPr>
          <p:cNvSpPr/>
          <p:nvPr/>
        </p:nvSpPr>
        <p:spPr>
          <a:xfrm>
            <a:off x="5153533" y="2684278"/>
            <a:ext cx="457200" cy="417444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88" name="Straight Connector 1087">
            <a:extLst>
              <a:ext uri="{FF2B5EF4-FFF2-40B4-BE49-F238E27FC236}">
                <a16:creationId xmlns:a16="http://schemas.microsoft.com/office/drawing/2014/main" id="{D2409A0A-5628-4F98-C030-8F404A8B7ACD}"/>
              </a:ext>
            </a:extLst>
          </p:cNvPr>
          <p:cNvCxnSpPr>
            <a:stCxn id="1087" idx="3"/>
          </p:cNvCxnSpPr>
          <p:nvPr/>
        </p:nvCxnSpPr>
        <p:spPr>
          <a:xfrm>
            <a:off x="5382133" y="3101722"/>
            <a:ext cx="0" cy="245993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0" name="Straight Connector 1089">
            <a:extLst>
              <a:ext uri="{FF2B5EF4-FFF2-40B4-BE49-F238E27FC236}">
                <a16:creationId xmlns:a16="http://schemas.microsoft.com/office/drawing/2014/main" id="{1CBFB077-7B3C-CCA0-06FA-C3266CC96C3C}"/>
              </a:ext>
            </a:extLst>
          </p:cNvPr>
          <p:cNvCxnSpPr>
            <a:cxnSpLocks/>
          </p:cNvCxnSpPr>
          <p:nvPr/>
        </p:nvCxnSpPr>
        <p:spPr>
          <a:xfrm>
            <a:off x="5163471" y="2695187"/>
            <a:ext cx="420732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1" name="Straight Connector 1090">
            <a:extLst>
              <a:ext uri="{FF2B5EF4-FFF2-40B4-BE49-F238E27FC236}">
                <a16:creationId xmlns:a16="http://schemas.microsoft.com/office/drawing/2014/main" id="{F7201E7B-894C-44DE-9486-6214ECC8BE75}"/>
              </a:ext>
            </a:extLst>
          </p:cNvPr>
          <p:cNvCxnSpPr>
            <a:cxnSpLocks/>
          </p:cNvCxnSpPr>
          <p:nvPr/>
        </p:nvCxnSpPr>
        <p:spPr>
          <a:xfrm>
            <a:off x="5372606" y="2266835"/>
            <a:ext cx="1231" cy="417443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2" name="Straight Connector 1091">
            <a:extLst>
              <a:ext uri="{FF2B5EF4-FFF2-40B4-BE49-F238E27FC236}">
                <a16:creationId xmlns:a16="http://schemas.microsoft.com/office/drawing/2014/main" id="{844E67A4-D036-C868-C252-A83F99FD894B}"/>
              </a:ext>
            </a:extLst>
          </p:cNvPr>
          <p:cNvCxnSpPr>
            <a:cxnSpLocks/>
          </p:cNvCxnSpPr>
          <p:nvPr/>
        </p:nvCxnSpPr>
        <p:spPr>
          <a:xfrm>
            <a:off x="5371375" y="4030679"/>
            <a:ext cx="1231" cy="417443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72" name="Triangle 1071">
            <a:extLst>
              <a:ext uri="{FF2B5EF4-FFF2-40B4-BE49-F238E27FC236}">
                <a16:creationId xmlns:a16="http://schemas.microsoft.com/office/drawing/2014/main" id="{9A31EFD3-F5CB-8F6D-C101-77D2C8720C47}"/>
              </a:ext>
            </a:extLst>
          </p:cNvPr>
          <p:cNvSpPr/>
          <p:nvPr/>
        </p:nvSpPr>
        <p:spPr>
          <a:xfrm>
            <a:off x="5693567" y="2696730"/>
            <a:ext cx="457200" cy="417444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73" name="Straight Connector 1072">
            <a:extLst>
              <a:ext uri="{FF2B5EF4-FFF2-40B4-BE49-F238E27FC236}">
                <a16:creationId xmlns:a16="http://schemas.microsoft.com/office/drawing/2014/main" id="{29B09E7C-903A-8FC7-E7F5-3B08CA8ECB6B}"/>
              </a:ext>
            </a:extLst>
          </p:cNvPr>
          <p:cNvCxnSpPr>
            <a:stCxn id="1072" idx="3"/>
          </p:cNvCxnSpPr>
          <p:nvPr/>
        </p:nvCxnSpPr>
        <p:spPr>
          <a:xfrm>
            <a:off x="5922167" y="3114174"/>
            <a:ext cx="0" cy="245993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5" name="Straight Connector 1074">
            <a:extLst>
              <a:ext uri="{FF2B5EF4-FFF2-40B4-BE49-F238E27FC236}">
                <a16:creationId xmlns:a16="http://schemas.microsoft.com/office/drawing/2014/main" id="{497F795F-FA5A-E521-C7D2-03530D916992}"/>
              </a:ext>
            </a:extLst>
          </p:cNvPr>
          <p:cNvCxnSpPr>
            <a:cxnSpLocks/>
          </p:cNvCxnSpPr>
          <p:nvPr/>
        </p:nvCxnSpPr>
        <p:spPr>
          <a:xfrm>
            <a:off x="5703505" y="2707639"/>
            <a:ext cx="420732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6" name="Straight Connector 1075">
            <a:extLst>
              <a:ext uri="{FF2B5EF4-FFF2-40B4-BE49-F238E27FC236}">
                <a16:creationId xmlns:a16="http://schemas.microsoft.com/office/drawing/2014/main" id="{5E8D88D9-90AC-B82B-C8CF-68EF68D9E600}"/>
              </a:ext>
            </a:extLst>
          </p:cNvPr>
          <p:cNvCxnSpPr>
            <a:cxnSpLocks/>
          </p:cNvCxnSpPr>
          <p:nvPr/>
        </p:nvCxnSpPr>
        <p:spPr>
          <a:xfrm>
            <a:off x="5912640" y="2279287"/>
            <a:ext cx="1231" cy="417443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7" name="Straight Connector 1076">
            <a:extLst>
              <a:ext uri="{FF2B5EF4-FFF2-40B4-BE49-F238E27FC236}">
                <a16:creationId xmlns:a16="http://schemas.microsoft.com/office/drawing/2014/main" id="{1D3E501B-7E74-9AA7-4EE9-FBA55E6B3D51}"/>
              </a:ext>
            </a:extLst>
          </p:cNvPr>
          <p:cNvCxnSpPr>
            <a:cxnSpLocks/>
          </p:cNvCxnSpPr>
          <p:nvPr/>
        </p:nvCxnSpPr>
        <p:spPr>
          <a:xfrm>
            <a:off x="5911409" y="4043131"/>
            <a:ext cx="1231" cy="417443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57" name="Triangle 1056">
            <a:extLst>
              <a:ext uri="{FF2B5EF4-FFF2-40B4-BE49-F238E27FC236}">
                <a16:creationId xmlns:a16="http://schemas.microsoft.com/office/drawing/2014/main" id="{1ED9E49B-8909-8312-AAB8-B71FC7365894}"/>
              </a:ext>
            </a:extLst>
          </p:cNvPr>
          <p:cNvSpPr/>
          <p:nvPr/>
        </p:nvSpPr>
        <p:spPr>
          <a:xfrm>
            <a:off x="6772351" y="2696730"/>
            <a:ext cx="457200" cy="417444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58" name="Straight Connector 1057">
            <a:extLst>
              <a:ext uri="{FF2B5EF4-FFF2-40B4-BE49-F238E27FC236}">
                <a16:creationId xmlns:a16="http://schemas.microsoft.com/office/drawing/2014/main" id="{9A66093F-8725-7EE5-7FC6-E2CAE8AFF92E}"/>
              </a:ext>
            </a:extLst>
          </p:cNvPr>
          <p:cNvCxnSpPr>
            <a:stCxn id="1057" idx="3"/>
          </p:cNvCxnSpPr>
          <p:nvPr/>
        </p:nvCxnSpPr>
        <p:spPr>
          <a:xfrm>
            <a:off x="7000951" y="3114174"/>
            <a:ext cx="0" cy="245993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2" name="Straight Connector 1061">
            <a:extLst>
              <a:ext uri="{FF2B5EF4-FFF2-40B4-BE49-F238E27FC236}">
                <a16:creationId xmlns:a16="http://schemas.microsoft.com/office/drawing/2014/main" id="{5BA766B4-7760-9F7C-6A6E-38C6C6B29F0C}"/>
              </a:ext>
            </a:extLst>
          </p:cNvPr>
          <p:cNvCxnSpPr>
            <a:cxnSpLocks/>
          </p:cNvCxnSpPr>
          <p:nvPr/>
        </p:nvCxnSpPr>
        <p:spPr>
          <a:xfrm>
            <a:off x="6990193" y="4043131"/>
            <a:ext cx="1231" cy="417443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5" name="Straight Connector 1054">
            <a:extLst>
              <a:ext uri="{FF2B5EF4-FFF2-40B4-BE49-F238E27FC236}">
                <a16:creationId xmlns:a16="http://schemas.microsoft.com/office/drawing/2014/main" id="{014D7DCC-F3E6-3943-FA0E-70A78907DDCB}"/>
              </a:ext>
            </a:extLst>
          </p:cNvPr>
          <p:cNvCxnSpPr>
            <a:cxnSpLocks/>
          </p:cNvCxnSpPr>
          <p:nvPr/>
        </p:nvCxnSpPr>
        <p:spPr>
          <a:xfrm>
            <a:off x="4837380" y="2267081"/>
            <a:ext cx="2163563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56" name="TextBox 1055">
            <a:extLst>
              <a:ext uri="{FF2B5EF4-FFF2-40B4-BE49-F238E27FC236}">
                <a16:creationId xmlns:a16="http://schemas.microsoft.com/office/drawing/2014/main" id="{2CF38F7E-EBD8-9D30-AAE1-305C76B16B29}"/>
              </a:ext>
            </a:extLst>
          </p:cNvPr>
          <p:cNvSpPr txBox="1"/>
          <p:nvPr/>
        </p:nvSpPr>
        <p:spPr>
          <a:xfrm>
            <a:off x="6992109" y="2032789"/>
            <a:ext cx="5517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HV</a:t>
            </a:r>
          </a:p>
        </p:txBody>
      </p:sp>
      <p:grpSp>
        <p:nvGrpSpPr>
          <p:cNvPr id="1120" name="Group 1119">
            <a:extLst>
              <a:ext uri="{FF2B5EF4-FFF2-40B4-BE49-F238E27FC236}">
                <a16:creationId xmlns:a16="http://schemas.microsoft.com/office/drawing/2014/main" id="{05ECA61B-1EB6-F86B-26B5-EE24EF6AC355}"/>
              </a:ext>
            </a:extLst>
          </p:cNvPr>
          <p:cNvGrpSpPr/>
          <p:nvPr/>
        </p:nvGrpSpPr>
        <p:grpSpPr>
          <a:xfrm rot="5400000">
            <a:off x="4425612" y="3464712"/>
            <a:ext cx="913103" cy="461665"/>
            <a:chOff x="1565889" y="3890424"/>
            <a:chExt cx="913103" cy="461665"/>
          </a:xfrm>
        </p:grpSpPr>
        <p:sp>
          <p:nvSpPr>
            <p:cNvPr id="1117" name="Rectangle 1116">
              <a:extLst>
                <a:ext uri="{FF2B5EF4-FFF2-40B4-BE49-F238E27FC236}">
                  <a16:creationId xmlns:a16="http://schemas.microsoft.com/office/drawing/2014/main" id="{C31CAAEA-5AB0-C0DA-A414-F86DC20A5D93}"/>
                </a:ext>
              </a:extLst>
            </p:cNvPr>
            <p:cNvSpPr/>
            <p:nvPr/>
          </p:nvSpPr>
          <p:spPr>
            <a:xfrm>
              <a:off x="1661037" y="3931316"/>
              <a:ext cx="719653" cy="390648"/>
            </a:xfrm>
            <a:prstGeom prst="rect">
              <a:avLst/>
            </a:prstGeom>
            <a:noFill/>
            <a:ln w="19050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8" name="TextBox 1117">
              <a:extLst>
                <a:ext uri="{FF2B5EF4-FFF2-40B4-BE49-F238E27FC236}">
                  <a16:creationId xmlns:a16="http://schemas.microsoft.com/office/drawing/2014/main" id="{727E0A64-E2F1-0028-700A-F89C33BCAAF4}"/>
                </a:ext>
              </a:extLst>
            </p:cNvPr>
            <p:cNvSpPr txBox="1"/>
            <p:nvPr/>
          </p:nvSpPr>
          <p:spPr>
            <a:xfrm>
              <a:off x="1565889" y="3890424"/>
              <a:ext cx="9131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/>
                <a:t>Quenching circuit</a:t>
              </a:r>
            </a:p>
          </p:txBody>
        </p:sp>
      </p:grpSp>
      <p:grpSp>
        <p:nvGrpSpPr>
          <p:cNvPr id="1122" name="Group 1121">
            <a:extLst>
              <a:ext uri="{FF2B5EF4-FFF2-40B4-BE49-F238E27FC236}">
                <a16:creationId xmlns:a16="http://schemas.microsoft.com/office/drawing/2014/main" id="{9CA1373D-9910-15A8-39F6-03D36287CD8C}"/>
              </a:ext>
            </a:extLst>
          </p:cNvPr>
          <p:cNvGrpSpPr/>
          <p:nvPr/>
        </p:nvGrpSpPr>
        <p:grpSpPr>
          <a:xfrm rot="5400000">
            <a:off x="4964415" y="3469574"/>
            <a:ext cx="913103" cy="461665"/>
            <a:chOff x="1565889" y="3890424"/>
            <a:chExt cx="913103" cy="461665"/>
          </a:xfrm>
        </p:grpSpPr>
        <p:sp>
          <p:nvSpPr>
            <p:cNvPr id="1123" name="Rectangle 1122">
              <a:extLst>
                <a:ext uri="{FF2B5EF4-FFF2-40B4-BE49-F238E27FC236}">
                  <a16:creationId xmlns:a16="http://schemas.microsoft.com/office/drawing/2014/main" id="{1A4F267D-0BAF-1790-4C9E-D8EB1861F9D0}"/>
                </a:ext>
              </a:extLst>
            </p:cNvPr>
            <p:cNvSpPr/>
            <p:nvPr/>
          </p:nvSpPr>
          <p:spPr>
            <a:xfrm>
              <a:off x="1661037" y="3931316"/>
              <a:ext cx="719653" cy="390648"/>
            </a:xfrm>
            <a:prstGeom prst="rect">
              <a:avLst/>
            </a:prstGeom>
            <a:noFill/>
            <a:ln w="19050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4" name="TextBox 1123">
              <a:extLst>
                <a:ext uri="{FF2B5EF4-FFF2-40B4-BE49-F238E27FC236}">
                  <a16:creationId xmlns:a16="http://schemas.microsoft.com/office/drawing/2014/main" id="{2B82769A-D14E-9978-2780-64B0568AFC33}"/>
                </a:ext>
              </a:extLst>
            </p:cNvPr>
            <p:cNvSpPr txBox="1"/>
            <p:nvPr/>
          </p:nvSpPr>
          <p:spPr>
            <a:xfrm>
              <a:off x="1565889" y="3890424"/>
              <a:ext cx="9131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/>
                <a:t>Quenching circuit</a:t>
              </a:r>
            </a:p>
          </p:txBody>
        </p:sp>
      </p:grpSp>
      <p:grpSp>
        <p:nvGrpSpPr>
          <p:cNvPr id="1125" name="Group 1124">
            <a:extLst>
              <a:ext uri="{FF2B5EF4-FFF2-40B4-BE49-F238E27FC236}">
                <a16:creationId xmlns:a16="http://schemas.microsoft.com/office/drawing/2014/main" id="{B59DF642-E463-170F-62D8-AA9040237447}"/>
              </a:ext>
            </a:extLst>
          </p:cNvPr>
          <p:cNvGrpSpPr/>
          <p:nvPr/>
        </p:nvGrpSpPr>
        <p:grpSpPr>
          <a:xfrm rot="5400000">
            <a:off x="5513505" y="3478812"/>
            <a:ext cx="913103" cy="461665"/>
            <a:chOff x="1565889" y="3890424"/>
            <a:chExt cx="913103" cy="461665"/>
          </a:xfrm>
        </p:grpSpPr>
        <p:sp>
          <p:nvSpPr>
            <p:cNvPr id="1126" name="Rectangle 1125">
              <a:extLst>
                <a:ext uri="{FF2B5EF4-FFF2-40B4-BE49-F238E27FC236}">
                  <a16:creationId xmlns:a16="http://schemas.microsoft.com/office/drawing/2014/main" id="{4CF40060-D5AF-5B0D-FA4A-D1EDC29BE7B0}"/>
                </a:ext>
              </a:extLst>
            </p:cNvPr>
            <p:cNvSpPr/>
            <p:nvPr/>
          </p:nvSpPr>
          <p:spPr>
            <a:xfrm>
              <a:off x="1661037" y="3931316"/>
              <a:ext cx="719653" cy="390648"/>
            </a:xfrm>
            <a:prstGeom prst="rect">
              <a:avLst/>
            </a:prstGeom>
            <a:noFill/>
            <a:ln w="19050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7" name="TextBox 1126">
              <a:extLst>
                <a:ext uri="{FF2B5EF4-FFF2-40B4-BE49-F238E27FC236}">
                  <a16:creationId xmlns:a16="http://schemas.microsoft.com/office/drawing/2014/main" id="{396F8477-25B6-07CF-D4F5-E2603CF35867}"/>
                </a:ext>
              </a:extLst>
            </p:cNvPr>
            <p:cNvSpPr txBox="1"/>
            <p:nvPr/>
          </p:nvSpPr>
          <p:spPr>
            <a:xfrm>
              <a:off x="1565889" y="3890424"/>
              <a:ext cx="9131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/>
                <a:t>Quenching circuit</a:t>
              </a:r>
            </a:p>
          </p:txBody>
        </p:sp>
      </p:grpSp>
      <p:grpSp>
        <p:nvGrpSpPr>
          <p:cNvPr id="1128" name="Group 1127">
            <a:extLst>
              <a:ext uri="{FF2B5EF4-FFF2-40B4-BE49-F238E27FC236}">
                <a16:creationId xmlns:a16="http://schemas.microsoft.com/office/drawing/2014/main" id="{368967B2-993E-6744-9615-29914653CD96}"/>
              </a:ext>
            </a:extLst>
          </p:cNvPr>
          <p:cNvGrpSpPr/>
          <p:nvPr/>
        </p:nvGrpSpPr>
        <p:grpSpPr>
          <a:xfrm rot="5400000">
            <a:off x="6580902" y="3477607"/>
            <a:ext cx="913103" cy="461665"/>
            <a:chOff x="1565889" y="3890424"/>
            <a:chExt cx="913103" cy="461665"/>
          </a:xfrm>
        </p:grpSpPr>
        <p:sp>
          <p:nvSpPr>
            <p:cNvPr id="1129" name="Rectangle 1128">
              <a:extLst>
                <a:ext uri="{FF2B5EF4-FFF2-40B4-BE49-F238E27FC236}">
                  <a16:creationId xmlns:a16="http://schemas.microsoft.com/office/drawing/2014/main" id="{70FCDE7C-39B7-0387-E6EF-00F91ABA044A}"/>
                </a:ext>
              </a:extLst>
            </p:cNvPr>
            <p:cNvSpPr/>
            <p:nvPr/>
          </p:nvSpPr>
          <p:spPr>
            <a:xfrm>
              <a:off x="1661037" y="3931316"/>
              <a:ext cx="719653" cy="390648"/>
            </a:xfrm>
            <a:prstGeom prst="rect">
              <a:avLst/>
            </a:prstGeom>
            <a:noFill/>
            <a:ln w="19050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0" name="TextBox 1129">
              <a:extLst>
                <a:ext uri="{FF2B5EF4-FFF2-40B4-BE49-F238E27FC236}">
                  <a16:creationId xmlns:a16="http://schemas.microsoft.com/office/drawing/2014/main" id="{860DD0E1-5425-5682-654C-B8CCF990733F}"/>
                </a:ext>
              </a:extLst>
            </p:cNvPr>
            <p:cNvSpPr txBox="1"/>
            <p:nvPr/>
          </p:nvSpPr>
          <p:spPr>
            <a:xfrm>
              <a:off x="1565889" y="3890424"/>
              <a:ext cx="9131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/>
                <a:t>Quenching circuit</a:t>
              </a:r>
            </a:p>
          </p:txBody>
        </p:sp>
      </p:grpSp>
      <p:cxnSp>
        <p:nvCxnSpPr>
          <p:cNvPr id="1134" name="Straight Connector 1133">
            <a:extLst>
              <a:ext uri="{FF2B5EF4-FFF2-40B4-BE49-F238E27FC236}">
                <a16:creationId xmlns:a16="http://schemas.microsoft.com/office/drawing/2014/main" id="{7EE47999-702E-BD0E-0594-7F27171F168C}"/>
              </a:ext>
            </a:extLst>
          </p:cNvPr>
          <p:cNvCxnSpPr>
            <a:cxnSpLocks/>
          </p:cNvCxnSpPr>
          <p:nvPr/>
        </p:nvCxnSpPr>
        <p:spPr>
          <a:xfrm>
            <a:off x="6790577" y="2698899"/>
            <a:ext cx="420732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5" name="Straight Connector 1134">
            <a:extLst>
              <a:ext uri="{FF2B5EF4-FFF2-40B4-BE49-F238E27FC236}">
                <a16:creationId xmlns:a16="http://schemas.microsoft.com/office/drawing/2014/main" id="{598183C9-D2B2-93FE-F777-8293AB47A2C9}"/>
              </a:ext>
            </a:extLst>
          </p:cNvPr>
          <p:cNvCxnSpPr>
            <a:cxnSpLocks/>
          </p:cNvCxnSpPr>
          <p:nvPr/>
        </p:nvCxnSpPr>
        <p:spPr>
          <a:xfrm>
            <a:off x="6999712" y="2270547"/>
            <a:ext cx="1231" cy="417443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38" name="Group 1137">
            <a:extLst>
              <a:ext uri="{FF2B5EF4-FFF2-40B4-BE49-F238E27FC236}">
                <a16:creationId xmlns:a16="http://schemas.microsoft.com/office/drawing/2014/main" id="{6C3FE0D3-DCAD-F36C-EDE7-09E321BFD134}"/>
              </a:ext>
            </a:extLst>
          </p:cNvPr>
          <p:cNvGrpSpPr/>
          <p:nvPr/>
        </p:nvGrpSpPr>
        <p:grpSpPr>
          <a:xfrm>
            <a:off x="4943499" y="4172970"/>
            <a:ext cx="338554" cy="461665"/>
            <a:chOff x="7291123" y="3786279"/>
            <a:chExt cx="338554" cy="461665"/>
          </a:xfrm>
        </p:grpSpPr>
        <p:sp>
          <p:nvSpPr>
            <p:cNvPr id="1136" name="Oval 1135">
              <a:extLst>
                <a:ext uri="{FF2B5EF4-FFF2-40B4-BE49-F238E27FC236}">
                  <a16:creationId xmlns:a16="http://schemas.microsoft.com/office/drawing/2014/main" id="{7581DBBB-CF89-703A-7D19-F8525108EC69}"/>
                </a:ext>
              </a:extLst>
            </p:cNvPr>
            <p:cNvSpPr/>
            <p:nvPr/>
          </p:nvSpPr>
          <p:spPr>
            <a:xfrm>
              <a:off x="7305261" y="3886200"/>
              <a:ext cx="288235" cy="28829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7" name="TextBox 1136">
              <a:extLst>
                <a:ext uri="{FF2B5EF4-FFF2-40B4-BE49-F238E27FC236}">
                  <a16:creationId xmlns:a16="http://schemas.microsoft.com/office/drawing/2014/main" id="{A32B08ED-4EB6-85FB-411A-8CCDCA24E4EA}"/>
                </a:ext>
              </a:extLst>
            </p:cNvPr>
            <p:cNvSpPr txBox="1"/>
            <p:nvPr/>
          </p:nvSpPr>
          <p:spPr>
            <a:xfrm>
              <a:off x="7291123" y="3786279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+</a:t>
              </a:r>
            </a:p>
          </p:txBody>
        </p:sp>
      </p:grpSp>
      <p:grpSp>
        <p:nvGrpSpPr>
          <p:cNvPr id="1139" name="Group 1138">
            <a:extLst>
              <a:ext uri="{FF2B5EF4-FFF2-40B4-BE49-F238E27FC236}">
                <a16:creationId xmlns:a16="http://schemas.microsoft.com/office/drawing/2014/main" id="{A1003FCD-D284-3760-3878-0D392723757B}"/>
              </a:ext>
            </a:extLst>
          </p:cNvPr>
          <p:cNvGrpSpPr/>
          <p:nvPr/>
        </p:nvGrpSpPr>
        <p:grpSpPr>
          <a:xfrm>
            <a:off x="5482302" y="4186204"/>
            <a:ext cx="338554" cy="461665"/>
            <a:chOff x="7291123" y="3786279"/>
            <a:chExt cx="338554" cy="461665"/>
          </a:xfrm>
        </p:grpSpPr>
        <p:sp>
          <p:nvSpPr>
            <p:cNvPr id="1140" name="Oval 1139">
              <a:extLst>
                <a:ext uri="{FF2B5EF4-FFF2-40B4-BE49-F238E27FC236}">
                  <a16:creationId xmlns:a16="http://schemas.microsoft.com/office/drawing/2014/main" id="{BA793A1C-5572-634C-629A-151AD5D4EA4D}"/>
                </a:ext>
              </a:extLst>
            </p:cNvPr>
            <p:cNvSpPr/>
            <p:nvPr/>
          </p:nvSpPr>
          <p:spPr>
            <a:xfrm>
              <a:off x="7305261" y="3886200"/>
              <a:ext cx="288235" cy="28829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1" name="TextBox 1140">
              <a:extLst>
                <a:ext uri="{FF2B5EF4-FFF2-40B4-BE49-F238E27FC236}">
                  <a16:creationId xmlns:a16="http://schemas.microsoft.com/office/drawing/2014/main" id="{AA5A57A8-E7C4-A6F5-3BAE-C94DBCCADB1A}"/>
                </a:ext>
              </a:extLst>
            </p:cNvPr>
            <p:cNvSpPr txBox="1"/>
            <p:nvPr/>
          </p:nvSpPr>
          <p:spPr>
            <a:xfrm>
              <a:off x="7291123" y="3786279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+</a:t>
              </a:r>
            </a:p>
          </p:txBody>
        </p:sp>
      </p:grpSp>
      <p:grpSp>
        <p:nvGrpSpPr>
          <p:cNvPr id="1142" name="Group 1141">
            <a:extLst>
              <a:ext uri="{FF2B5EF4-FFF2-40B4-BE49-F238E27FC236}">
                <a16:creationId xmlns:a16="http://schemas.microsoft.com/office/drawing/2014/main" id="{B8E67D36-DFA9-59D4-1ED2-7D3B54C833F8}"/>
              </a:ext>
            </a:extLst>
          </p:cNvPr>
          <p:cNvGrpSpPr/>
          <p:nvPr/>
        </p:nvGrpSpPr>
        <p:grpSpPr>
          <a:xfrm>
            <a:off x="6595214" y="4186204"/>
            <a:ext cx="338554" cy="461665"/>
            <a:chOff x="7291123" y="3786279"/>
            <a:chExt cx="338554" cy="461665"/>
          </a:xfrm>
        </p:grpSpPr>
        <p:sp>
          <p:nvSpPr>
            <p:cNvPr id="1143" name="Oval 1142">
              <a:extLst>
                <a:ext uri="{FF2B5EF4-FFF2-40B4-BE49-F238E27FC236}">
                  <a16:creationId xmlns:a16="http://schemas.microsoft.com/office/drawing/2014/main" id="{4D052FDD-D739-513A-C06A-3936DA41D327}"/>
                </a:ext>
              </a:extLst>
            </p:cNvPr>
            <p:cNvSpPr/>
            <p:nvPr/>
          </p:nvSpPr>
          <p:spPr>
            <a:xfrm>
              <a:off x="7305261" y="3886200"/>
              <a:ext cx="288235" cy="28829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4" name="TextBox 1143">
              <a:extLst>
                <a:ext uri="{FF2B5EF4-FFF2-40B4-BE49-F238E27FC236}">
                  <a16:creationId xmlns:a16="http://schemas.microsoft.com/office/drawing/2014/main" id="{92FA7EC0-2027-A450-A0DE-BF1A81E876A4}"/>
                </a:ext>
              </a:extLst>
            </p:cNvPr>
            <p:cNvSpPr txBox="1"/>
            <p:nvPr/>
          </p:nvSpPr>
          <p:spPr>
            <a:xfrm>
              <a:off x="7291123" y="3786279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+</a:t>
              </a:r>
            </a:p>
          </p:txBody>
        </p:sp>
      </p:grpSp>
      <p:sp>
        <p:nvSpPr>
          <p:cNvPr id="1147" name="TextBox 1146">
            <a:extLst>
              <a:ext uri="{FF2B5EF4-FFF2-40B4-BE49-F238E27FC236}">
                <a16:creationId xmlns:a16="http://schemas.microsoft.com/office/drawing/2014/main" id="{0BD6BFCA-E334-B2F4-F6FD-CAB47325727E}"/>
              </a:ext>
            </a:extLst>
          </p:cNvPr>
          <p:cNvSpPr txBox="1"/>
          <p:nvPr/>
        </p:nvSpPr>
        <p:spPr>
          <a:xfrm>
            <a:off x="7777758" y="3444776"/>
            <a:ext cx="1196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>
                <a:solidFill>
                  <a:sysClr val="windowText" lastClr="000000"/>
                </a:solidFill>
              </a:rPr>
              <a:t>Digital SOF</a:t>
            </a:r>
          </a:p>
        </p:txBody>
      </p:sp>
      <p:sp>
        <p:nvSpPr>
          <p:cNvPr id="1149" name="Donut 1148">
            <a:extLst>
              <a:ext uri="{FF2B5EF4-FFF2-40B4-BE49-F238E27FC236}">
                <a16:creationId xmlns:a16="http://schemas.microsoft.com/office/drawing/2014/main" id="{AA34F00A-8B32-4C5A-52C6-FB21742EC87F}"/>
              </a:ext>
            </a:extLst>
          </p:cNvPr>
          <p:cNvSpPr/>
          <p:nvPr/>
        </p:nvSpPr>
        <p:spPr>
          <a:xfrm>
            <a:off x="7610579" y="4373984"/>
            <a:ext cx="182142" cy="182880"/>
          </a:xfrm>
          <a:prstGeom prst="donu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50" name="TextBox 1149">
            <a:extLst>
              <a:ext uri="{FF2B5EF4-FFF2-40B4-BE49-F238E27FC236}">
                <a16:creationId xmlns:a16="http://schemas.microsoft.com/office/drawing/2014/main" id="{50505045-DEA5-D92E-8ACB-B0C6AA039439}"/>
              </a:ext>
            </a:extLst>
          </p:cNvPr>
          <p:cNvSpPr txBox="1"/>
          <p:nvPr/>
        </p:nvSpPr>
        <p:spPr>
          <a:xfrm>
            <a:off x="7736669" y="4023149"/>
            <a:ext cx="15549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/>
              <a:t>Micro-ring resonator</a:t>
            </a:r>
          </a:p>
        </p:txBody>
      </p:sp>
      <p:sp>
        <p:nvSpPr>
          <p:cNvPr id="1151" name="TextBox 1150">
            <a:extLst>
              <a:ext uri="{FF2B5EF4-FFF2-40B4-BE49-F238E27FC236}">
                <a16:creationId xmlns:a16="http://schemas.microsoft.com/office/drawing/2014/main" id="{7AA56EAC-1ABC-4FFB-EA2C-135489DAF3B7}"/>
              </a:ext>
            </a:extLst>
          </p:cNvPr>
          <p:cNvSpPr txBox="1"/>
          <p:nvPr/>
        </p:nvSpPr>
        <p:spPr>
          <a:xfrm>
            <a:off x="4890776" y="1622008"/>
            <a:ext cx="2930875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800" b="1">
                <a:solidFill>
                  <a:schemeClr val="accent4"/>
                </a:solidFill>
                <a:latin typeface="Calibri"/>
              </a:rPr>
              <a:t>SPAD = Single Photon Avalanche Diode</a:t>
            </a:r>
            <a:endParaRPr lang="en-US" sz="1800" b="1">
              <a:solidFill>
                <a:schemeClr val="accent4"/>
              </a:solidFill>
            </a:endParaRPr>
          </a:p>
        </p:txBody>
      </p:sp>
      <p:sp>
        <p:nvSpPr>
          <p:cNvPr id="1152" name="TextBox 1151">
            <a:extLst>
              <a:ext uri="{FF2B5EF4-FFF2-40B4-BE49-F238E27FC236}">
                <a16:creationId xmlns:a16="http://schemas.microsoft.com/office/drawing/2014/main" id="{7FBE44B5-3F4E-2CF7-6E07-79ED742D1122}"/>
              </a:ext>
            </a:extLst>
          </p:cNvPr>
          <p:cNvSpPr txBox="1"/>
          <p:nvPr/>
        </p:nvSpPr>
        <p:spPr>
          <a:xfrm>
            <a:off x="5447555" y="4469966"/>
            <a:ext cx="9717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chemeClr val="accent4"/>
                </a:solidFill>
              </a:rPr>
              <a:t>CMOS</a:t>
            </a:r>
          </a:p>
        </p:txBody>
      </p:sp>
      <p:sp>
        <p:nvSpPr>
          <p:cNvPr id="1153" name="TextBox 1152">
            <a:extLst>
              <a:ext uri="{FF2B5EF4-FFF2-40B4-BE49-F238E27FC236}">
                <a16:creationId xmlns:a16="http://schemas.microsoft.com/office/drawing/2014/main" id="{05AFE480-9CAF-627C-7F75-8426D4AB70DA}"/>
              </a:ext>
            </a:extLst>
          </p:cNvPr>
          <p:cNvSpPr txBox="1"/>
          <p:nvPr/>
        </p:nvSpPr>
        <p:spPr>
          <a:xfrm>
            <a:off x="7695778" y="3711885"/>
            <a:ext cx="14400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chemeClr val="accent4"/>
                </a:solidFill>
              </a:rPr>
              <a:t>Photonics</a:t>
            </a:r>
          </a:p>
        </p:txBody>
      </p:sp>
    </p:spTree>
    <p:extLst>
      <p:ext uri="{BB962C8B-B14F-4D97-AF65-F5344CB8AC3E}">
        <p14:creationId xmlns:p14="http://schemas.microsoft.com/office/powerpoint/2010/main" val="1815343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55AFEEC-8DCC-60B8-4BBF-D5A6C35983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0" tIns="0" rIns="0" bIns="0" anchor="t"/>
          <a:lstStyle/>
          <a:p>
            <a:pPr marL="0" indent="0">
              <a:buNone/>
            </a:pPr>
            <a:r>
              <a:rPr lang="en-US" dirty="0">
                <a:cs typeface="Helvetica"/>
              </a:rPr>
              <a:t>• There is a limit to the number of </a:t>
            </a:r>
            <a:r>
              <a:rPr lang="en-US" dirty="0" err="1">
                <a:cs typeface="Helvetica"/>
              </a:rPr>
              <a:t>SiPMs</a:t>
            </a:r>
            <a:r>
              <a:rPr lang="en-US" dirty="0">
                <a:cs typeface="Helvetica"/>
              </a:rPr>
              <a:t> that can be passively ganged together that is associated with their capacitance.</a:t>
            </a:r>
            <a:endParaRPr lang="en-US" dirty="0"/>
          </a:p>
          <a:p>
            <a:pPr marL="52705" lvl="1" indent="0">
              <a:buNone/>
            </a:pPr>
            <a:r>
              <a:rPr lang="en-US" dirty="0">
                <a:ea typeface="ＭＳ Ｐゴシック"/>
                <a:cs typeface="Helvetica"/>
              </a:rPr>
              <a:t>• S/N for a single </a:t>
            </a:r>
            <a:r>
              <a:rPr lang="en-US" dirty="0" err="1">
                <a:ea typeface="ＭＳ Ｐゴシック"/>
                <a:cs typeface="Helvetica"/>
              </a:rPr>
              <a:t>SiPM</a:t>
            </a:r>
            <a:r>
              <a:rPr lang="en-US" dirty="0">
                <a:ea typeface="ＭＳ Ｐゴシック"/>
                <a:cs typeface="Helvetica"/>
              </a:rPr>
              <a:t> is very large</a:t>
            </a:r>
            <a:endParaRPr lang="en-US" dirty="0">
              <a:ea typeface="ＭＳ Ｐゴシック"/>
            </a:endParaRPr>
          </a:p>
          <a:p>
            <a:pPr marL="52705" lvl="1" indent="0">
              <a:buNone/>
            </a:pPr>
            <a:r>
              <a:rPr lang="en-US" dirty="0">
                <a:ea typeface="ＭＳ Ｐゴシック"/>
                <a:cs typeface="Helvetica"/>
              </a:rPr>
              <a:t>• S/N decreases as more </a:t>
            </a:r>
            <a:r>
              <a:rPr lang="en-US" dirty="0" err="1">
                <a:ea typeface="ＭＳ Ｐゴシック"/>
                <a:cs typeface="Helvetica"/>
              </a:rPr>
              <a:t>SiPMs</a:t>
            </a:r>
            <a:r>
              <a:rPr lang="en-US" dirty="0">
                <a:ea typeface="ＭＳ Ｐゴシック"/>
                <a:cs typeface="Helvetica"/>
              </a:rPr>
              <a:t> are ganged</a:t>
            </a:r>
            <a:endParaRPr lang="en-US" dirty="0">
              <a:ea typeface="ＭＳ Ｐゴシック"/>
            </a:endParaRPr>
          </a:p>
          <a:p>
            <a:pPr marL="0" indent="0">
              <a:buNone/>
            </a:pPr>
            <a:r>
              <a:rPr lang="en-US" dirty="0">
                <a:cs typeface="Helvetica"/>
              </a:rPr>
              <a:t>•  Several technologies exist now in which CMOS SPADs can be realized</a:t>
            </a:r>
            <a:endParaRPr lang="en-US" dirty="0"/>
          </a:p>
          <a:p>
            <a:pPr marL="0" indent="0">
              <a:buNone/>
            </a:pPr>
            <a:r>
              <a:rPr lang="en-US" b="1" dirty="0">
                <a:cs typeface="Helvetica"/>
              </a:rPr>
              <a:t>• Could eliminate the scaling of noise with the number of pixels</a:t>
            </a:r>
            <a:r>
              <a:rPr lang="en-US" dirty="0">
                <a:cs typeface="Helvetica"/>
              </a:rPr>
              <a:t>.</a:t>
            </a:r>
            <a:endParaRPr lang="en-US" dirty="0"/>
          </a:p>
          <a:p>
            <a:pPr marL="0" indent="0">
              <a:buNone/>
            </a:pPr>
            <a:r>
              <a:rPr lang="en-US" dirty="0">
                <a:cs typeface="Helvetica"/>
              </a:rPr>
              <a:t>• </a:t>
            </a:r>
            <a:r>
              <a:rPr lang="en-US" b="1" dirty="0">
                <a:cs typeface="Helvetica"/>
              </a:rPr>
              <a:t>CMOS SPAD devices may allow a much larger active photodetection area to be read out on a single channel with essentially zero noise.</a:t>
            </a:r>
            <a:endParaRPr lang="en-US" dirty="0"/>
          </a:p>
          <a:p>
            <a:pPr marL="229870" indent="-229870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325A6EA-EC34-B834-2291-FB0065C2E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SiPMs</a:t>
            </a:r>
            <a:r>
              <a:rPr lang="en-US" dirty="0"/>
              <a:t> are great, but...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9CDCFF-0104-817B-77D0-6C87C7854D8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DAF6CECB-9D66-6945-A698-4FD44C49CFB2}" type="datetime1">
              <a:rPr lang="en-US" smtClean="0"/>
              <a:t>6/27/23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826996-F872-627D-0256-E71A9DAC6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Cryogenic Digital SiPMs for DUNE</a:t>
            </a:r>
          </a:p>
          <a:p>
            <a:r>
              <a:rPr lang="en-US"/>
              <a:t>
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CCF8BE-2298-518E-E862-B84F5905DF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5357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67AF275-1236-0AC9-4E7C-AD33344705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318" y="3669181"/>
            <a:ext cx="8873656" cy="81977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Limited in-pixel electronics consisting of active quenching circuit, comparator and adder</a:t>
            </a:r>
          </a:p>
          <a:p>
            <a:pPr marL="0" indent="0">
              <a:buNone/>
            </a:pPr>
            <a:r>
              <a:rPr lang="en-US" dirty="0"/>
              <a:t>Fill factor is not a major concern. Low power, cryogenic performance is critical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7B5B94C-74EA-69C5-70A7-013CE578D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Frontside SPADs for blue light (490 nm wavelength)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8633BB-D733-31F5-6B2A-0CDEBB678CC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67FA3D0B-EB83-CD4D-B5B4-0959BB0C0BCC}" type="datetime1">
              <a:rPr lang="en-US" smtClean="0"/>
              <a:t>6/27/23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F03B4A-A52D-F1A4-68F3-8AED00D2EC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Cryogenic Digital SiPMs for DUNE</a:t>
            </a:r>
          </a:p>
          <a:p>
            <a:r>
              <a:rPr lang="en-US"/>
              <a:t>
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2136C6-849F-947E-CB09-F6F1362092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2050" name="Picture 2" descr="Sensors 21 00598 g003 550">
            <a:extLst>
              <a:ext uri="{FF2B5EF4-FFF2-40B4-BE49-F238E27FC236}">
                <a16:creationId xmlns:a16="http://schemas.microsoft.com/office/drawing/2014/main" id="{687BE375-8DEB-D746-C84D-DE8CD737FC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70" y="653498"/>
            <a:ext cx="3492500" cy="247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F61EF02-E7DB-1C03-35F0-CF3AB3CE7CA0}"/>
              </a:ext>
            </a:extLst>
          </p:cNvPr>
          <p:cNvSpPr txBox="1"/>
          <p:nvPr/>
        </p:nvSpPr>
        <p:spPr>
          <a:xfrm>
            <a:off x="1999802" y="3215178"/>
            <a:ext cx="199572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0" i="0" u="sng">
                <a:solidFill>
                  <a:srgbClr val="F5222D"/>
                </a:solidFill>
                <a:effectLst/>
                <a:latin typeface="Arial" panose="020B0604020202020204" pitchFamily="34" charset="0"/>
                <a:hlinkClick r:id="rId3"/>
              </a:rPr>
              <a:t>10.3390/s21020598</a:t>
            </a:r>
            <a:endParaRPr lang="en-US" sz="1600"/>
          </a:p>
        </p:txBody>
      </p:sp>
      <p:pic>
        <p:nvPicPr>
          <p:cNvPr id="2052" name="Picture 4" descr="Sensors 21 00598 g004 550">
            <a:extLst>
              <a:ext uri="{FF2B5EF4-FFF2-40B4-BE49-F238E27FC236}">
                <a16:creationId xmlns:a16="http://schemas.microsoft.com/office/drawing/2014/main" id="{8AFB6651-4EAF-9F02-A4C1-4B24C6BA80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58208"/>
          <a:stretch/>
        </p:blipFill>
        <p:spPr bwMode="auto">
          <a:xfrm>
            <a:off x="4300220" y="877404"/>
            <a:ext cx="4516531" cy="2024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9C95866-A7D6-47C1-23AE-6E27B25DF609}"/>
              </a:ext>
            </a:extLst>
          </p:cNvPr>
          <p:cNvSpPr txBox="1"/>
          <p:nvPr/>
        </p:nvSpPr>
        <p:spPr>
          <a:xfrm>
            <a:off x="6963904" y="1888573"/>
            <a:ext cx="8288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SPAD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BB6C4A5-9AC0-BCDA-6901-D1180EF31F18}"/>
              </a:ext>
            </a:extLst>
          </p:cNvPr>
          <p:cNvSpPr txBox="1"/>
          <p:nvPr/>
        </p:nvSpPr>
        <p:spPr>
          <a:xfrm rot="16200000">
            <a:off x="7533596" y="1732473"/>
            <a:ext cx="15422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Electronics</a:t>
            </a:r>
          </a:p>
        </p:txBody>
      </p:sp>
    </p:spTree>
    <p:extLst>
      <p:ext uri="{BB962C8B-B14F-4D97-AF65-F5344CB8AC3E}">
        <p14:creationId xmlns:p14="http://schemas.microsoft.com/office/powerpoint/2010/main" val="29998791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4373EF2-91EF-49EE-1015-08ABB5775D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8725" y="557476"/>
            <a:ext cx="2799035" cy="4103976"/>
          </a:xfrm>
        </p:spPr>
        <p:txBody>
          <a:bodyPr lIns="0" tIns="0" rIns="0" bIns="0" anchor="t"/>
          <a:lstStyle/>
          <a:p>
            <a:pPr marL="229870" indent="-229870"/>
            <a:r>
              <a:rPr lang="en-US" sz="1600"/>
              <a:t>Frontside SPADs optimized for blue wavelength</a:t>
            </a:r>
            <a:endParaRPr lang="en-US"/>
          </a:p>
          <a:p>
            <a:pPr marL="229870" indent="-229870"/>
            <a:r>
              <a:rPr lang="en-US" sz="1600"/>
              <a:t>Maximize pixel SPAD area</a:t>
            </a:r>
          </a:p>
          <a:p>
            <a:pPr marL="229870" indent="-229870"/>
            <a:r>
              <a:rPr lang="en-US" sz="1600" b="1"/>
              <a:t>Low power photon counting</a:t>
            </a:r>
          </a:p>
          <a:p>
            <a:pPr marL="229870" indent="-229870"/>
            <a:r>
              <a:rPr lang="en-US" sz="1600"/>
              <a:t>Passive/Active quenching</a:t>
            </a:r>
          </a:p>
          <a:p>
            <a:pPr marL="229870" indent="-229870"/>
            <a:r>
              <a:rPr lang="en-US" sz="1600"/>
              <a:t>Low power inverter- based comparator for digitization</a:t>
            </a:r>
          </a:p>
          <a:p>
            <a:pPr marL="229870" indent="-229870"/>
            <a:r>
              <a:rPr lang="en-US" sz="1600"/>
              <a:t>Optimized adders to provide total number of counts</a:t>
            </a:r>
          </a:p>
          <a:p>
            <a:pPr marL="229870" indent="-229870"/>
            <a:r>
              <a:rPr lang="en-US" sz="1600"/>
              <a:t>Number of output bits used would depend on expected occupancy</a:t>
            </a:r>
            <a:endParaRPr lang="en-US"/>
          </a:p>
          <a:p>
            <a:pPr marL="229870" indent="-229870"/>
            <a:endParaRPr lang="en-US" sz="160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E03D32C-2FC6-8749-50EE-AA5625E08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Digital </a:t>
            </a:r>
            <a:r>
              <a:rPr lang="en-US" err="1"/>
              <a:t>SiPMs</a:t>
            </a:r>
            <a:r>
              <a:rPr lang="en-US"/>
              <a:t> with integrated Photonics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C6BD42-DBD1-FB76-9D23-8545F6A1EA0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8EE94F37-F42D-2545-9655-5E140F1F4AA7}" type="datetime1">
              <a:rPr lang="en-US" smtClean="0"/>
              <a:t>6/27/23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19F172-7F97-6A54-8158-8E409FF218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Cryogenic Digital SiPMs for DUNE</a:t>
            </a:r>
          </a:p>
          <a:p>
            <a:r>
              <a:rPr lang="en-US"/>
              <a:t>
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2BF28A-EEF3-3DD8-F5C8-2605627764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D59ECDFA-6B04-E969-3946-FDC7B54DC509}"/>
              </a:ext>
            </a:extLst>
          </p:cNvPr>
          <p:cNvGrpSpPr/>
          <p:nvPr/>
        </p:nvGrpSpPr>
        <p:grpSpPr>
          <a:xfrm>
            <a:off x="2906666" y="266854"/>
            <a:ext cx="6237334" cy="4304086"/>
            <a:chOff x="2668126" y="219100"/>
            <a:chExt cx="6237334" cy="4304086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66F3A40-6BD2-FBF5-9D97-263399C262E5}"/>
                </a:ext>
              </a:extLst>
            </p:cNvPr>
            <p:cNvSpPr txBox="1"/>
            <p:nvPr/>
          </p:nvSpPr>
          <p:spPr>
            <a:xfrm rot="16200000">
              <a:off x="2454926" y="2532769"/>
              <a:ext cx="76495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/>
                <a:t>~8 mm</a:t>
              </a:r>
            </a:p>
          </p:txBody>
        </p: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B195C95B-0FE1-75A4-1763-D199139B57D5}"/>
                </a:ext>
              </a:extLst>
            </p:cNvPr>
            <p:cNvGrpSpPr/>
            <p:nvPr/>
          </p:nvGrpSpPr>
          <p:grpSpPr>
            <a:xfrm>
              <a:off x="2981104" y="219100"/>
              <a:ext cx="5506914" cy="4304086"/>
              <a:chOff x="3307552" y="224434"/>
              <a:chExt cx="5844319" cy="4598269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73E4BE6F-E214-3191-46EA-F88CACFEC02A}"/>
                  </a:ext>
                </a:extLst>
              </p:cNvPr>
              <p:cNvSpPr/>
              <p:nvPr/>
            </p:nvSpPr>
            <p:spPr>
              <a:xfrm>
                <a:off x="3361303" y="587298"/>
                <a:ext cx="5510316" cy="408878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7" name="Decagon 6">
                <a:extLst>
                  <a:ext uri="{FF2B5EF4-FFF2-40B4-BE49-F238E27FC236}">
                    <a16:creationId xmlns:a16="http://schemas.microsoft.com/office/drawing/2014/main" id="{475109FC-231D-D346-DDF0-1BD31F1CD062}"/>
                  </a:ext>
                </a:extLst>
              </p:cNvPr>
              <p:cNvSpPr/>
              <p:nvPr/>
            </p:nvSpPr>
            <p:spPr>
              <a:xfrm>
                <a:off x="3798849" y="862360"/>
                <a:ext cx="914400" cy="914400"/>
              </a:xfrm>
              <a:prstGeom prst="decagon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/>
                  <a:t>SPAD</a:t>
                </a:r>
              </a:p>
            </p:txBody>
          </p:sp>
          <p:sp>
            <p:nvSpPr>
              <p:cNvPr id="9" name="Decagon 8">
                <a:extLst>
                  <a:ext uri="{FF2B5EF4-FFF2-40B4-BE49-F238E27FC236}">
                    <a16:creationId xmlns:a16="http://schemas.microsoft.com/office/drawing/2014/main" id="{57A1815A-D62F-FA98-FAF1-204228FCC66D}"/>
                  </a:ext>
                </a:extLst>
              </p:cNvPr>
              <p:cNvSpPr/>
              <p:nvPr/>
            </p:nvSpPr>
            <p:spPr>
              <a:xfrm>
                <a:off x="4839629" y="862360"/>
                <a:ext cx="914400" cy="914400"/>
              </a:xfrm>
              <a:prstGeom prst="decagon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/>
                  <a:t>SPAD</a:t>
                </a:r>
              </a:p>
            </p:txBody>
          </p:sp>
          <p:sp>
            <p:nvSpPr>
              <p:cNvPr id="10" name="Decagon 9">
                <a:extLst>
                  <a:ext uri="{FF2B5EF4-FFF2-40B4-BE49-F238E27FC236}">
                    <a16:creationId xmlns:a16="http://schemas.microsoft.com/office/drawing/2014/main" id="{DEE0D9CA-0ED7-6330-2D05-F5B70F06E01C}"/>
                  </a:ext>
                </a:extLst>
              </p:cNvPr>
              <p:cNvSpPr/>
              <p:nvPr/>
            </p:nvSpPr>
            <p:spPr>
              <a:xfrm>
                <a:off x="7520566" y="862360"/>
                <a:ext cx="914400" cy="914400"/>
              </a:xfrm>
              <a:prstGeom prst="decagon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/>
                  <a:t>SPAD</a:t>
                </a:r>
              </a:p>
            </p:txBody>
          </p:sp>
          <p:sp>
            <p:nvSpPr>
              <p:cNvPr id="11" name="Decagon 10">
                <a:extLst>
                  <a:ext uri="{FF2B5EF4-FFF2-40B4-BE49-F238E27FC236}">
                    <a16:creationId xmlns:a16="http://schemas.microsoft.com/office/drawing/2014/main" id="{79CD8FA7-28AC-9983-DF86-55A4A8B7D850}"/>
                  </a:ext>
                </a:extLst>
              </p:cNvPr>
              <p:cNvSpPr/>
              <p:nvPr/>
            </p:nvSpPr>
            <p:spPr>
              <a:xfrm>
                <a:off x="3798849" y="1954716"/>
                <a:ext cx="914400" cy="914400"/>
              </a:xfrm>
              <a:prstGeom prst="decagon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/>
                  <a:t>SPAD</a:t>
                </a:r>
              </a:p>
            </p:txBody>
          </p:sp>
          <p:sp>
            <p:nvSpPr>
              <p:cNvPr id="12" name="Decagon 11">
                <a:extLst>
                  <a:ext uri="{FF2B5EF4-FFF2-40B4-BE49-F238E27FC236}">
                    <a16:creationId xmlns:a16="http://schemas.microsoft.com/office/drawing/2014/main" id="{E6E4331C-4D73-6A57-88E3-23A2905B75BB}"/>
                  </a:ext>
                </a:extLst>
              </p:cNvPr>
              <p:cNvSpPr/>
              <p:nvPr/>
            </p:nvSpPr>
            <p:spPr>
              <a:xfrm>
                <a:off x="4839629" y="1954716"/>
                <a:ext cx="914400" cy="914400"/>
              </a:xfrm>
              <a:prstGeom prst="decagon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/>
                  <a:t>SPAD</a:t>
                </a:r>
              </a:p>
            </p:txBody>
          </p:sp>
          <p:sp>
            <p:nvSpPr>
              <p:cNvPr id="13" name="Decagon 12">
                <a:extLst>
                  <a:ext uri="{FF2B5EF4-FFF2-40B4-BE49-F238E27FC236}">
                    <a16:creationId xmlns:a16="http://schemas.microsoft.com/office/drawing/2014/main" id="{0DF81EE2-46CC-6754-E4E2-1955399ED567}"/>
                  </a:ext>
                </a:extLst>
              </p:cNvPr>
              <p:cNvSpPr/>
              <p:nvPr/>
            </p:nvSpPr>
            <p:spPr>
              <a:xfrm>
                <a:off x="7520566" y="1954716"/>
                <a:ext cx="914400" cy="914400"/>
              </a:xfrm>
              <a:prstGeom prst="decagon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/>
                  <a:t>SPAD</a:t>
                </a:r>
              </a:p>
            </p:txBody>
          </p:sp>
          <p:sp>
            <p:nvSpPr>
              <p:cNvPr id="14" name="Decagon 13">
                <a:extLst>
                  <a:ext uri="{FF2B5EF4-FFF2-40B4-BE49-F238E27FC236}">
                    <a16:creationId xmlns:a16="http://schemas.microsoft.com/office/drawing/2014/main" id="{F92572D0-EA43-39C5-DD89-7B49CAA662C4}"/>
                  </a:ext>
                </a:extLst>
              </p:cNvPr>
              <p:cNvSpPr/>
              <p:nvPr/>
            </p:nvSpPr>
            <p:spPr>
              <a:xfrm>
                <a:off x="3803263" y="3608786"/>
                <a:ext cx="914400" cy="914400"/>
              </a:xfrm>
              <a:prstGeom prst="decagon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/>
                  <a:t>SPAD</a:t>
                </a:r>
              </a:p>
            </p:txBody>
          </p:sp>
          <p:sp>
            <p:nvSpPr>
              <p:cNvPr id="15" name="Decagon 14">
                <a:extLst>
                  <a:ext uri="{FF2B5EF4-FFF2-40B4-BE49-F238E27FC236}">
                    <a16:creationId xmlns:a16="http://schemas.microsoft.com/office/drawing/2014/main" id="{8EE2B4A2-F7CD-E517-6FF4-27441D44CBE2}"/>
                  </a:ext>
                </a:extLst>
              </p:cNvPr>
              <p:cNvSpPr/>
              <p:nvPr/>
            </p:nvSpPr>
            <p:spPr>
              <a:xfrm>
                <a:off x="4844043" y="3608786"/>
                <a:ext cx="914400" cy="914400"/>
              </a:xfrm>
              <a:prstGeom prst="decagon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/>
                  <a:t>SPAD</a:t>
                </a:r>
              </a:p>
            </p:txBody>
          </p:sp>
          <p:sp>
            <p:nvSpPr>
              <p:cNvPr id="16" name="Decagon 15">
                <a:extLst>
                  <a:ext uri="{FF2B5EF4-FFF2-40B4-BE49-F238E27FC236}">
                    <a16:creationId xmlns:a16="http://schemas.microsoft.com/office/drawing/2014/main" id="{6D447C0E-07C3-1398-DACF-B4F129D03F01}"/>
                  </a:ext>
                </a:extLst>
              </p:cNvPr>
              <p:cNvSpPr/>
              <p:nvPr/>
            </p:nvSpPr>
            <p:spPr>
              <a:xfrm>
                <a:off x="7572605" y="3641351"/>
                <a:ext cx="914400" cy="914400"/>
              </a:xfrm>
              <a:prstGeom prst="decagon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/>
                  <a:t>SPAD</a:t>
                </a:r>
              </a:p>
            </p:txBody>
          </p:sp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D89561E7-9DE9-C91B-476E-FB29F79CEE2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307552" y="587298"/>
                <a:ext cx="17405" cy="4088780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>
                <a:extLst>
                  <a:ext uri="{FF2B5EF4-FFF2-40B4-BE49-F238E27FC236}">
                    <a16:creationId xmlns:a16="http://schemas.microsoft.com/office/drawing/2014/main" id="{A2F5B877-8916-119D-29B5-F32349EB0C5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61302" y="513760"/>
                <a:ext cx="5510316" cy="0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695AEE2-E7E3-65DC-FD23-1C997C463000}"/>
                  </a:ext>
                </a:extLst>
              </p:cNvPr>
              <p:cNvSpPr txBox="1"/>
              <p:nvPr/>
            </p:nvSpPr>
            <p:spPr>
              <a:xfrm>
                <a:off x="6115225" y="224434"/>
                <a:ext cx="922401" cy="3616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/>
                  <a:t>~32 mm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674FCEE-E019-3032-9A8C-639850A23F86}"/>
                  </a:ext>
                </a:extLst>
              </p:cNvPr>
              <p:cNvSpPr txBox="1"/>
              <p:nvPr/>
            </p:nvSpPr>
            <p:spPr>
              <a:xfrm>
                <a:off x="3699197" y="3005964"/>
                <a:ext cx="4839848" cy="3616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/>
                  <a:t>SPAD array with minimal pixel electronics (100 x 500)</a:t>
                </a: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DC1B6943-3DDA-F77C-4D53-A98A6D9085A0}"/>
                  </a:ext>
                </a:extLst>
              </p:cNvPr>
              <p:cNvSpPr/>
              <p:nvPr/>
            </p:nvSpPr>
            <p:spPr>
              <a:xfrm>
                <a:off x="3694848" y="776443"/>
                <a:ext cx="1078992" cy="108069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017CB125-E47B-DF7E-491C-60C6E8BC75FF}"/>
                  </a:ext>
                </a:extLst>
              </p:cNvPr>
              <p:cNvSpPr/>
              <p:nvPr/>
            </p:nvSpPr>
            <p:spPr>
              <a:xfrm>
                <a:off x="4775985" y="775356"/>
                <a:ext cx="1078992" cy="108069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DEB91A87-A1CA-87E0-7E5F-186CC07A5516}"/>
                  </a:ext>
                </a:extLst>
              </p:cNvPr>
              <p:cNvSpPr/>
              <p:nvPr/>
            </p:nvSpPr>
            <p:spPr>
              <a:xfrm>
                <a:off x="3694848" y="1858223"/>
                <a:ext cx="1078992" cy="108069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6C523B32-B354-DE10-E3AD-6F7BDBA2E12A}"/>
                  </a:ext>
                </a:extLst>
              </p:cNvPr>
              <p:cNvSpPr/>
              <p:nvPr/>
            </p:nvSpPr>
            <p:spPr>
              <a:xfrm>
                <a:off x="4775985" y="1857136"/>
                <a:ext cx="1078992" cy="108069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67746ED1-C394-4A91-9AEB-97456BED0C69}"/>
                  </a:ext>
                </a:extLst>
              </p:cNvPr>
              <p:cNvSpPr/>
              <p:nvPr/>
            </p:nvSpPr>
            <p:spPr>
              <a:xfrm>
                <a:off x="3701342" y="3543021"/>
                <a:ext cx="1078992" cy="108069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FCB19626-828B-FCC7-266B-750E3FE295CA}"/>
                  </a:ext>
                </a:extLst>
              </p:cNvPr>
              <p:cNvSpPr/>
              <p:nvPr/>
            </p:nvSpPr>
            <p:spPr>
              <a:xfrm>
                <a:off x="4782479" y="3541934"/>
                <a:ext cx="1078992" cy="108069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F7BD5B74-AFF7-3A81-8854-FA6F25AE3246}"/>
                  </a:ext>
                </a:extLst>
              </p:cNvPr>
              <p:cNvSpPr/>
              <p:nvPr/>
            </p:nvSpPr>
            <p:spPr>
              <a:xfrm>
                <a:off x="7460052" y="775356"/>
                <a:ext cx="1078992" cy="108069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DB5CFCF6-98EB-427A-44A9-14D32F7C13DB}"/>
                  </a:ext>
                </a:extLst>
              </p:cNvPr>
              <p:cNvSpPr/>
              <p:nvPr/>
            </p:nvSpPr>
            <p:spPr>
              <a:xfrm>
                <a:off x="7460052" y="1857136"/>
                <a:ext cx="1078992" cy="108069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1E7BA51E-1CFB-6345-E194-ACF62E2F6CBE}"/>
                  </a:ext>
                </a:extLst>
              </p:cNvPr>
              <p:cNvSpPr/>
              <p:nvPr/>
            </p:nvSpPr>
            <p:spPr>
              <a:xfrm>
                <a:off x="7466546" y="3541934"/>
                <a:ext cx="1078992" cy="108069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BC5E7792-88FA-803C-667C-E95918E53364}"/>
                  </a:ext>
                </a:extLst>
              </p:cNvPr>
              <p:cNvSpPr/>
              <p:nvPr/>
            </p:nvSpPr>
            <p:spPr>
              <a:xfrm>
                <a:off x="3368768" y="598450"/>
                <a:ext cx="316141" cy="407762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BAA03AFF-71B0-C1B4-C433-A941DF2B01E4}"/>
                  </a:ext>
                </a:extLst>
              </p:cNvPr>
              <p:cNvSpPr/>
              <p:nvPr/>
            </p:nvSpPr>
            <p:spPr>
              <a:xfrm>
                <a:off x="8555477" y="585938"/>
                <a:ext cx="596394" cy="423676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CAE80347-1CF7-6FFA-FD12-1161F3D59B09}"/>
                  </a:ext>
                </a:extLst>
              </p:cNvPr>
              <p:cNvSpPr txBox="1"/>
              <p:nvPr/>
            </p:nvSpPr>
            <p:spPr>
              <a:xfrm rot="16200000">
                <a:off x="2595991" y="2307410"/>
                <a:ext cx="1789838" cy="3592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/>
                  <a:t>Peripheral circuits</a:t>
                </a:r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EDD9D2D0-FCFB-7EA7-1CC2-953AA8E5C7F2}"/>
                  </a:ext>
                </a:extLst>
              </p:cNvPr>
              <p:cNvSpPr/>
              <p:nvPr/>
            </p:nvSpPr>
            <p:spPr>
              <a:xfrm flipV="1">
                <a:off x="3368769" y="589259"/>
                <a:ext cx="5492912" cy="193811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6EDBBB06-3312-3762-6928-BA6856317CBF}"/>
                  </a:ext>
                </a:extLst>
              </p:cNvPr>
              <p:cNvSpPr/>
              <p:nvPr/>
            </p:nvSpPr>
            <p:spPr>
              <a:xfrm flipV="1">
                <a:off x="3372877" y="4628892"/>
                <a:ext cx="5492912" cy="193811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</p:grpSp>
        <p:sp>
          <p:nvSpPr>
            <p:cNvPr id="48" name="Right Arrow 47">
              <a:extLst>
                <a:ext uri="{FF2B5EF4-FFF2-40B4-BE49-F238E27FC236}">
                  <a16:creationId xmlns:a16="http://schemas.microsoft.com/office/drawing/2014/main" id="{620BD500-6365-C382-AB7A-EF56A0C433BD}"/>
                </a:ext>
              </a:extLst>
            </p:cNvPr>
            <p:cNvSpPr/>
            <p:nvPr/>
          </p:nvSpPr>
          <p:spPr>
            <a:xfrm>
              <a:off x="8419630" y="2968116"/>
              <a:ext cx="485830" cy="114356"/>
            </a:xfrm>
            <a:prstGeom prst="rightArrow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ight Arrow 48">
              <a:extLst>
                <a:ext uri="{FF2B5EF4-FFF2-40B4-BE49-F238E27FC236}">
                  <a16:creationId xmlns:a16="http://schemas.microsoft.com/office/drawing/2014/main" id="{909C84E9-4BF0-965E-0E8F-13C62FFA8F7A}"/>
                </a:ext>
              </a:extLst>
            </p:cNvPr>
            <p:cNvSpPr/>
            <p:nvPr/>
          </p:nvSpPr>
          <p:spPr>
            <a:xfrm rot="10800000">
              <a:off x="8399751" y="2821939"/>
              <a:ext cx="485830" cy="118872"/>
            </a:xfrm>
            <a:prstGeom prst="rightArrow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Donut 49">
              <a:extLst>
                <a:ext uri="{FF2B5EF4-FFF2-40B4-BE49-F238E27FC236}">
                  <a16:creationId xmlns:a16="http://schemas.microsoft.com/office/drawing/2014/main" id="{F6D29284-51F5-0B7E-E119-D3855CB61CD0}"/>
                </a:ext>
              </a:extLst>
            </p:cNvPr>
            <p:cNvSpPr/>
            <p:nvPr/>
          </p:nvSpPr>
          <p:spPr>
            <a:xfrm>
              <a:off x="8181894" y="2798610"/>
              <a:ext cx="292608" cy="292608"/>
            </a:xfrm>
            <a:prstGeom prst="donu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1B7C451B-DCAB-1BAD-345F-761A98F2092F}"/>
                </a:ext>
              </a:extLst>
            </p:cNvPr>
            <p:cNvSpPr txBox="1"/>
            <p:nvPr/>
          </p:nvSpPr>
          <p:spPr>
            <a:xfrm rot="16200000">
              <a:off x="7038389" y="2604701"/>
              <a:ext cx="208180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>
                  <a:solidFill>
                    <a:schemeClr val="accent3">
                      <a:lumMod val="50000"/>
                    </a:schemeClr>
                  </a:solidFill>
                </a:rPr>
                <a:t>Digital signal on fiber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237514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E63D445-1C87-5D80-19C6-E88CF0F7B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3" y="728664"/>
            <a:ext cx="3677475" cy="3794522"/>
          </a:xfrm>
        </p:spPr>
        <p:txBody>
          <a:bodyPr/>
          <a:lstStyle/>
          <a:p>
            <a:r>
              <a:rPr lang="en-US"/>
              <a:t>Simple low power readout circuit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4C76A24-B842-D3FC-CC15-6D954D3C7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Readout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74A47C-2622-C77E-529E-2C831C18734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C719948-8D63-D84A-8A5C-E5031C5326EB}" type="datetime1">
              <a:rPr lang="en-US" smtClean="0"/>
              <a:t>6/27/23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DBF21B-70DA-1BD6-750B-CFEF34D1D9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Cryogenic Digital SiPMs for DUNE</a:t>
            </a:r>
          </a:p>
          <a:p>
            <a:r>
              <a:rPr lang="en-US"/>
              <a:t>
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BB5D83-56FC-24B2-6DE0-1BA27A638C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13" name="Picture 6" descr="a) SPAD cross section in a conventional CMOS process with the... | Download  Scientific Diagram">
            <a:extLst>
              <a:ext uri="{FF2B5EF4-FFF2-40B4-BE49-F238E27FC236}">
                <a16:creationId xmlns:a16="http://schemas.microsoft.com/office/drawing/2014/main" id="{E81F54E4-0908-99C6-BA82-96809F1BC3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636" y="1226790"/>
            <a:ext cx="3777655" cy="275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91CA4F69-2693-3AF4-673F-229849575E74}"/>
              </a:ext>
            </a:extLst>
          </p:cNvPr>
          <p:cNvSpPr/>
          <p:nvPr/>
        </p:nvSpPr>
        <p:spPr>
          <a:xfrm>
            <a:off x="821917" y="1317769"/>
            <a:ext cx="2532888" cy="2752344"/>
          </a:xfrm>
          <a:prstGeom prst="roundRect">
            <a:avLst/>
          </a:prstGeom>
          <a:solidFill>
            <a:schemeClr val="bg1"/>
          </a:solidFill>
          <a:ln w="1905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AF82FE1-B461-F236-9F77-03160FE0A8BE}"/>
              </a:ext>
            </a:extLst>
          </p:cNvPr>
          <p:cNvGrpSpPr/>
          <p:nvPr/>
        </p:nvGrpSpPr>
        <p:grpSpPr>
          <a:xfrm>
            <a:off x="949698" y="1461628"/>
            <a:ext cx="2405107" cy="2524937"/>
            <a:chOff x="858962" y="572761"/>
            <a:chExt cx="2405107" cy="2524937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869AEE46-979D-3251-EE5B-967EB93F8489}"/>
                </a:ext>
              </a:extLst>
            </p:cNvPr>
            <p:cNvCxnSpPr>
              <a:cxnSpLocks/>
              <a:endCxn id="24" idx="3"/>
            </p:cNvCxnSpPr>
            <p:nvPr/>
          </p:nvCxnSpPr>
          <p:spPr>
            <a:xfrm flipV="1">
              <a:off x="1089391" y="1837045"/>
              <a:ext cx="794273" cy="0"/>
            </a:xfrm>
            <a:prstGeom prst="line">
              <a:avLst/>
            </a:prstGeom>
            <a:ln>
              <a:solidFill>
                <a:schemeClr val="accent6">
                  <a:lumMod val="50000"/>
                </a:schemeClr>
              </a:solidFill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riangle 15">
              <a:extLst>
                <a:ext uri="{FF2B5EF4-FFF2-40B4-BE49-F238E27FC236}">
                  <a16:creationId xmlns:a16="http://schemas.microsoft.com/office/drawing/2014/main" id="{2835AF89-2C28-3D44-BA1C-769E9833BD79}"/>
                </a:ext>
              </a:extLst>
            </p:cNvPr>
            <p:cNvSpPr/>
            <p:nvPr/>
          </p:nvSpPr>
          <p:spPr>
            <a:xfrm>
              <a:off x="858962" y="1301432"/>
              <a:ext cx="457200" cy="417444"/>
            </a:xfrm>
            <a:prstGeom prst="triangl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846EA3C7-D5DC-ACDE-1821-2544F1E3DD01}"/>
                </a:ext>
              </a:extLst>
            </p:cNvPr>
            <p:cNvCxnSpPr>
              <a:stCxn id="16" idx="3"/>
            </p:cNvCxnSpPr>
            <p:nvPr/>
          </p:nvCxnSpPr>
          <p:spPr>
            <a:xfrm>
              <a:off x="1087562" y="1718876"/>
              <a:ext cx="0" cy="245993"/>
            </a:xfrm>
            <a:prstGeom prst="line">
              <a:avLst/>
            </a:prstGeom>
            <a:ln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392CD9B-72F6-1CA9-5154-74F286656D38}"/>
                </a:ext>
              </a:extLst>
            </p:cNvPr>
            <p:cNvCxnSpPr>
              <a:cxnSpLocks/>
            </p:cNvCxnSpPr>
            <p:nvPr/>
          </p:nvCxnSpPr>
          <p:spPr>
            <a:xfrm>
              <a:off x="868900" y="1312341"/>
              <a:ext cx="420732" cy="0"/>
            </a:xfrm>
            <a:prstGeom prst="line">
              <a:avLst/>
            </a:prstGeom>
            <a:ln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A9B97BD-40C7-2E75-DEA6-D002A6E9817B}"/>
                </a:ext>
              </a:extLst>
            </p:cNvPr>
            <p:cNvCxnSpPr>
              <a:cxnSpLocks/>
            </p:cNvCxnSpPr>
            <p:nvPr/>
          </p:nvCxnSpPr>
          <p:spPr>
            <a:xfrm>
              <a:off x="1078035" y="883989"/>
              <a:ext cx="1231" cy="417443"/>
            </a:xfrm>
            <a:prstGeom prst="line">
              <a:avLst/>
            </a:prstGeom>
            <a:ln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7CF32C0A-43F5-28DA-C28E-B84A39803083}"/>
                </a:ext>
              </a:extLst>
            </p:cNvPr>
            <p:cNvCxnSpPr>
              <a:cxnSpLocks/>
            </p:cNvCxnSpPr>
            <p:nvPr/>
          </p:nvCxnSpPr>
          <p:spPr>
            <a:xfrm>
              <a:off x="1086331" y="2680255"/>
              <a:ext cx="1231" cy="417443"/>
            </a:xfrm>
            <a:prstGeom prst="line">
              <a:avLst/>
            </a:prstGeom>
            <a:ln>
              <a:solidFill>
                <a:schemeClr val="accent6">
                  <a:lumMod val="50000"/>
                </a:scheme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DD763A07-99B5-46FD-1AAC-126C8DB1ECB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88586" y="894705"/>
              <a:ext cx="427576" cy="7776"/>
            </a:xfrm>
            <a:prstGeom prst="line">
              <a:avLst/>
            </a:prstGeom>
            <a:ln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DDB372C-A45D-AD72-C304-412358A143EA}"/>
                </a:ext>
              </a:extLst>
            </p:cNvPr>
            <p:cNvSpPr txBox="1"/>
            <p:nvPr/>
          </p:nvSpPr>
          <p:spPr>
            <a:xfrm>
              <a:off x="875813" y="572761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HV</a:t>
              </a:r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8F541694-90CA-2ED3-2A28-C92A68F1B364}"/>
                </a:ext>
              </a:extLst>
            </p:cNvPr>
            <p:cNvGrpSpPr/>
            <p:nvPr/>
          </p:nvGrpSpPr>
          <p:grpSpPr>
            <a:xfrm rot="5400000">
              <a:off x="660272" y="2089396"/>
              <a:ext cx="913103" cy="461665"/>
              <a:chOff x="1565889" y="3890424"/>
              <a:chExt cx="913103" cy="461665"/>
            </a:xfrm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79757A5F-CA4A-48C4-DC33-95FE2905F222}"/>
                  </a:ext>
                </a:extLst>
              </p:cNvPr>
              <p:cNvSpPr/>
              <p:nvPr/>
            </p:nvSpPr>
            <p:spPr>
              <a:xfrm>
                <a:off x="1661037" y="3931316"/>
                <a:ext cx="719653" cy="390648"/>
              </a:xfrm>
              <a:prstGeom prst="rect">
                <a:avLst/>
              </a:prstGeom>
              <a:noFill/>
              <a:ln w="19050">
                <a:solidFill>
                  <a:schemeClr val="accent6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32E95EE-A5BB-D1E0-2860-08396BE7CD82}"/>
                  </a:ext>
                </a:extLst>
              </p:cNvPr>
              <p:cNvSpPr txBox="1"/>
              <p:nvPr/>
            </p:nvSpPr>
            <p:spPr>
              <a:xfrm>
                <a:off x="1565889" y="3890424"/>
                <a:ext cx="91310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/>
                  <a:t>Quenching circuit</a:t>
                </a:r>
              </a:p>
            </p:txBody>
          </p:sp>
        </p:grpSp>
        <p:sp>
          <p:nvSpPr>
            <p:cNvPr id="24" name="Triangle 23">
              <a:extLst>
                <a:ext uri="{FF2B5EF4-FFF2-40B4-BE49-F238E27FC236}">
                  <a16:creationId xmlns:a16="http://schemas.microsoft.com/office/drawing/2014/main" id="{B742739B-3198-C672-B5EE-9F4043D7688B}"/>
                </a:ext>
              </a:extLst>
            </p:cNvPr>
            <p:cNvSpPr/>
            <p:nvPr/>
          </p:nvSpPr>
          <p:spPr>
            <a:xfrm rot="5400000">
              <a:off x="1991354" y="1281151"/>
              <a:ext cx="896405" cy="1111786"/>
            </a:xfrm>
            <a:prstGeom prst="triangle">
              <a:avLst>
                <a:gd name="adj" fmla="val 50000"/>
              </a:avLst>
            </a:prstGeom>
            <a:noFill/>
            <a:ln w="25400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CC43EDC1-9414-4341-A167-933A1657190B}"/>
                </a:ext>
              </a:extLst>
            </p:cNvPr>
            <p:cNvCxnSpPr>
              <a:cxnSpLocks/>
            </p:cNvCxnSpPr>
            <p:nvPr/>
          </p:nvCxnSpPr>
          <p:spPr>
            <a:xfrm>
              <a:off x="1596138" y="2080294"/>
              <a:ext cx="287525" cy="0"/>
            </a:xfrm>
            <a:prstGeom prst="line">
              <a:avLst/>
            </a:prstGeom>
            <a:ln>
              <a:solidFill>
                <a:schemeClr val="accent6">
                  <a:lumMod val="50000"/>
                </a:schemeClr>
              </a:solidFill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11E2C97-EFC2-678E-0A68-CFEDABD2F9F0}"/>
                </a:ext>
              </a:extLst>
            </p:cNvPr>
            <p:cNvSpPr txBox="1"/>
            <p:nvPr/>
          </p:nvSpPr>
          <p:spPr>
            <a:xfrm>
              <a:off x="1774362" y="1703372"/>
              <a:ext cx="11167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Comparator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9D6D80F-7D41-1155-421E-6B4204138CD4}"/>
                </a:ext>
              </a:extLst>
            </p:cNvPr>
            <p:cNvSpPr txBox="1"/>
            <p:nvPr/>
          </p:nvSpPr>
          <p:spPr>
            <a:xfrm>
              <a:off x="1508159" y="1853707"/>
              <a:ext cx="4299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Vth</a:t>
              </a: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3B245C56-C795-54BA-8071-23185A4282C3}"/>
                </a:ext>
              </a:extLst>
            </p:cNvPr>
            <p:cNvCxnSpPr>
              <a:cxnSpLocks/>
            </p:cNvCxnSpPr>
            <p:nvPr/>
          </p:nvCxnSpPr>
          <p:spPr>
            <a:xfrm>
              <a:off x="2995450" y="1837043"/>
              <a:ext cx="268619" cy="1"/>
            </a:xfrm>
            <a:prstGeom prst="line">
              <a:avLst/>
            </a:prstGeom>
            <a:ln>
              <a:solidFill>
                <a:schemeClr val="accent6">
                  <a:lumMod val="50000"/>
                </a:schemeClr>
              </a:solidFill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96E5D079-83DD-6024-D1D3-493D4F3B0635}"/>
              </a:ext>
            </a:extLst>
          </p:cNvPr>
          <p:cNvSpPr txBox="1"/>
          <p:nvPr/>
        </p:nvSpPr>
        <p:spPr>
          <a:xfrm>
            <a:off x="1613433" y="1328045"/>
            <a:ext cx="1507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/>
              <a:t>SPAD Pixel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69BC3DA-17BC-7C85-4E20-63A357AC5300}"/>
              </a:ext>
            </a:extLst>
          </p:cNvPr>
          <p:cNvSpPr txBox="1"/>
          <p:nvPr/>
        </p:nvSpPr>
        <p:spPr>
          <a:xfrm>
            <a:off x="2897978" y="2459407"/>
            <a:ext cx="5061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O/P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07E8497-40FD-9FFF-1CCA-E96A4A7CF072}"/>
              </a:ext>
            </a:extLst>
          </p:cNvPr>
          <p:cNvCxnSpPr>
            <a:cxnSpLocks/>
          </p:cNvCxnSpPr>
          <p:nvPr/>
        </p:nvCxnSpPr>
        <p:spPr>
          <a:xfrm flipV="1">
            <a:off x="1380368" y="3463569"/>
            <a:ext cx="1973206" cy="10552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65FD147A-E75A-ED2D-430D-A10D37824CCD}"/>
              </a:ext>
            </a:extLst>
          </p:cNvPr>
          <p:cNvSpPr txBox="1"/>
          <p:nvPr/>
        </p:nvSpPr>
        <p:spPr>
          <a:xfrm>
            <a:off x="2929171" y="3197122"/>
            <a:ext cx="5061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reset</a:t>
            </a:r>
          </a:p>
        </p:txBody>
      </p:sp>
    </p:spTree>
    <p:extLst>
      <p:ext uri="{BB962C8B-B14F-4D97-AF65-F5344CB8AC3E}">
        <p14:creationId xmlns:p14="http://schemas.microsoft.com/office/powerpoint/2010/main" val="38064714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EC07C9C-3AAA-45B0-F41D-D72503F88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0665" y="202833"/>
            <a:ext cx="2963635" cy="320908"/>
          </a:xfrm>
        </p:spPr>
        <p:txBody>
          <a:bodyPr/>
          <a:lstStyle/>
          <a:p>
            <a:r>
              <a:rPr lang="en-US" dirty="0"/>
              <a:t>SPAD Chip Readout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AABB44-86F7-F96A-1D73-AE33000C24C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7A6181CA-E3FF-8C4B-9F18-7C7E4BDE2798}" type="datetime1">
              <a:rPr lang="en-US" smtClean="0"/>
              <a:t>6/27/23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A374E3-E05B-9724-2428-357C077D2C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Cryogenic Digital SiPMs for DUNE</a:t>
            </a:r>
          </a:p>
          <a:p>
            <a:r>
              <a:rPr lang="en-US"/>
              <a:t>
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CD6A29-E839-2C74-9564-4330E534CC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grpSp>
        <p:nvGrpSpPr>
          <p:cNvPr id="1149" name="Group 1148">
            <a:extLst>
              <a:ext uri="{FF2B5EF4-FFF2-40B4-BE49-F238E27FC236}">
                <a16:creationId xmlns:a16="http://schemas.microsoft.com/office/drawing/2014/main" id="{9DDAF764-4D79-4C41-476F-AED13E04713E}"/>
              </a:ext>
            </a:extLst>
          </p:cNvPr>
          <p:cNvGrpSpPr/>
          <p:nvPr/>
        </p:nvGrpSpPr>
        <p:grpSpPr>
          <a:xfrm>
            <a:off x="18926" y="613760"/>
            <a:ext cx="5865511" cy="3915980"/>
            <a:chOff x="3053734" y="83184"/>
            <a:chExt cx="6632261" cy="4588740"/>
          </a:xfrm>
        </p:grpSpPr>
        <p:sp>
          <p:nvSpPr>
            <p:cNvPr id="85" name="Rounded Rectangle 84">
              <a:extLst>
                <a:ext uri="{FF2B5EF4-FFF2-40B4-BE49-F238E27FC236}">
                  <a16:creationId xmlns:a16="http://schemas.microsoft.com/office/drawing/2014/main" id="{FE75245F-B12A-0267-7372-9189A30B2EDB}"/>
                </a:ext>
              </a:extLst>
            </p:cNvPr>
            <p:cNvSpPr/>
            <p:nvPr/>
          </p:nvSpPr>
          <p:spPr>
            <a:xfrm>
              <a:off x="3789293" y="4145322"/>
              <a:ext cx="3811727" cy="429115"/>
            </a:xfrm>
            <a:prstGeom prst="roundRect">
              <a:avLst/>
            </a:prstGeom>
            <a:solidFill>
              <a:schemeClr val="bg1"/>
            </a:solidFill>
            <a:ln w="1905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A7F34A2B-AC68-4097-6726-6BEED3FA8ACC}"/>
                </a:ext>
              </a:extLst>
            </p:cNvPr>
            <p:cNvGrpSpPr/>
            <p:nvPr/>
          </p:nvGrpSpPr>
          <p:grpSpPr>
            <a:xfrm>
              <a:off x="4022819" y="3130719"/>
              <a:ext cx="784875" cy="998384"/>
              <a:chOff x="3009885" y="3279023"/>
              <a:chExt cx="784875" cy="998384"/>
            </a:xfrm>
          </p:grpSpPr>
          <p:cxnSp>
            <p:nvCxnSpPr>
              <p:cNvPr id="94" name="Straight Arrow Connector 93">
                <a:extLst>
                  <a:ext uri="{FF2B5EF4-FFF2-40B4-BE49-F238E27FC236}">
                    <a16:creationId xmlns:a16="http://schemas.microsoft.com/office/drawing/2014/main" id="{F4E491B5-6F13-D246-21A2-115D08708F8B}"/>
                  </a:ext>
                </a:extLst>
              </p:cNvPr>
              <p:cNvCxnSpPr/>
              <p:nvPr/>
            </p:nvCxnSpPr>
            <p:spPr>
              <a:xfrm flipV="1">
                <a:off x="3009885" y="3718526"/>
                <a:ext cx="355107" cy="558881"/>
              </a:xfrm>
              <a:prstGeom prst="straightConnector1">
                <a:avLst/>
              </a:prstGeom>
              <a:ln>
                <a:solidFill>
                  <a:schemeClr val="accent4"/>
                </a:solidFill>
                <a:tailEnd type="stealth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5" name="Straight Arrow Connector 94">
                <a:extLst>
                  <a:ext uri="{FF2B5EF4-FFF2-40B4-BE49-F238E27FC236}">
                    <a16:creationId xmlns:a16="http://schemas.microsoft.com/office/drawing/2014/main" id="{8EF09E2C-ED92-B3F2-57DD-0DE08D808DE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436019" y="3718525"/>
                <a:ext cx="358741" cy="558882"/>
              </a:xfrm>
              <a:prstGeom prst="straightConnector1">
                <a:avLst/>
              </a:prstGeom>
              <a:ln>
                <a:tailEnd type="stealth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101" name="Group 100">
                <a:extLst>
                  <a:ext uri="{FF2B5EF4-FFF2-40B4-BE49-F238E27FC236}">
                    <a16:creationId xmlns:a16="http://schemas.microsoft.com/office/drawing/2014/main" id="{0AC94716-3EBB-12E4-87AD-0A576DF99AE7}"/>
                  </a:ext>
                </a:extLst>
              </p:cNvPr>
              <p:cNvGrpSpPr/>
              <p:nvPr/>
            </p:nvGrpSpPr>
            <p:grpSpPr>
              <a:xfrm>
                <a:off x="3200212" y="3279023"/>
                <a:ext cx="338554" cy="461665"/>
                <a:chOff x="7260106" y="3754134"/>
                <a:chExt cx="338554" cy="461665"/>
              </a:xfrm>
            </p:grpSpPr>
            <p:sp>
              <p:nvSpPr>
                <p:cNvPr id="102" name="Oval 101">
                  <a:extLst>
                    <a:ext uri="{FF2B5EF4-FFF2-40B4-BE49-F238E27FC236}">
                      <a16:creationId xmlns:a16="http://schemas.microsoft.com/office/drawing/2014/main" id="{56725E4C-BD15-3C62-4834-A94A6896592C}"/>
                    </a:ext>
                  </a:extLst>
                </p:cNvPr>
                <p:cNvSpPr/>
                <p:nvPr/>
              </p:nvSpPr>
              <p:spPr>
                <a:xfrm>
                  <a:off x="7305261" y="3886200"/>
                  <a:ext cx="288235" cy="288292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chemeClr val="accent6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3" name="TextBox 102">
                  <a:extLst>
                    <a:ext uri="{FF2B5EF4-FFF2-40B4-BE49-F238E27FC236}">
                      <a16:creationId xmlns:a16="http://schemas.microsoft.com/office/drawing/2014/main" id="{2283E615-0B60-5200-6592-E3A395ED7648}"/>
                    </a:ext>
                  </a:extLst>
                </p:cNvPr>
                <p:cNvSpPr txBox="1"/>
                <p:nvPr/>
              </p:nvSpPr>
              <p:spPr>
                <a:xfrm>
                  <a:off x="7260106" y="3754134"/>
                  <a:ext cx="33855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+</a:t>
                  </a:r>
                </a:p>
              </p:txBody>
            </p:sp>
          </p:grpSp>
        </p:grp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CD60EBDC-1BEA-93CC-E162-F8915DDDAD1F}"/>
                </a:ext>
              </a:extLst>
            </p:cNvPr>
            <p:cNvGrpSpPr/>
            <p:nvPr/>
          </p:nvGrpSpPr>
          <p:grpSpPr>
            <a:xfrm>
              <a:off x="4883116" y="3138766"/>
              <a:ext cx="784875" cy="987669"/>
              <a:chOff x="3009885" y="3289738"/>
              <a:chExt cx="784875" cy="987669"/>
            </a:xfrm>
          </p:grpSpPr>
          <p:cxnSp>
            <p:nvCxnSpPr>
              <p:cNvPr id="106" name="Straight Arrow Connector 105">
                <a:extLst>
                  <a:ext uri="{FF2B5EF4-FFF2-40B4-BE49-F238E27FC236}">
                    <a16:creationId xmlns:a16="http://schemas.microsoft.com/office/drawing/2014/main" id="{73E01588-EEC3-9A7D-B971-EAD5D94F3655}"/>
                  </a:ext>
                </a:extLst>
              </p:cNvPr>
              <p:cNvCxnSpPr/>
              <p:nvPr/>
            </p:nvCxnSpPr>
            <p:spPr>
              <a:xfrm flipV="1">
                <a:off x="3009885" y="3718526"/>
                <a:ext cx="355107" cy="558881"/>
              </a:xfrm>
              <a:prstGeom prst="straightConnector1">
                <a:avLst/>
              </a:prstGeom>
              <a:ln>
                <a:tailEnd type="stealth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7" name="Straight Arrow Connector 106">
                <a:extLst>
                  <a:ext uri="{FF2B5EF4-FFF2-40B4-BE49-F238E27FC236}">
                    <a16:creationId xmlns:a16="http://schemas.microsoft.com/office/drawing/2014/main" id="{C5BDDA6B-9C94-C67D-4590-2C48098AF4B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436019" y="3718525"/>
                <a:ext cx="358741" cy="558882"/>
              </a:xfrm>
              <a:prstGeom prst="straightConnector1">
                <a:avLst/>
              </a:prstGeom>
              <a:ln>
                <a:solidFill>
                  <a:schemeClr val="accent4"/>
                </a:solidFill>
                <a:tailEnd type="stealth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108" name="Group 107">
                <a:extLst>
                  <a:ext uri="{FF2B5EF4-FFF2-40B4-BE49-F238E27FC236}">
                    <a16:creationId xmlns:a16="http://schemas.microsoft.com/office/drawing/2014/main" id="{F7646E48-1885-188C-E120-9787AF4B7F25}"/>
                  </a:ext>
                </a:extLst>
              </p:cNvPr>
              <p:cNvGrpSpPr/>
              <p:nvPr/>
            </p:nvGrpSpPr>
            <p:grpSpPr>
              <a:xfrm>
                <a:off x="3200212" y="3289738"/>
                <a:ext cx="338554" cy="461665"/>
                <a:chOff x="7260106" y="3764849"/>
                <a:chExt cx="338554" cy="461665"/>
              </a:xfrm>
            </p:grpSpPr>
            <p:sp>
              <p:nvSpPr>
                <p:cNvPr id="109" name="Oval 108">
                  <a:extLst>
                    <a:ext uri="{FF2B5EF4-FFF2-40B4-BE49-F238E27FC236}">
                      <a16:creationId xmlns:a16="http://schemas.microsoft.com/office/drawing/2014/main" id="{FA75606D-1EA6-4F34-7A03-DED75E9D1960}"/>
                    </a:ext>
                  </a:extLst>
                </p:cNvPr>
                <p:cNvSpPr/>
                <p:nvPr/>
              </p:nvSpPr>
              <p:spPr>
                <a:xfrm>
                  <a:off x="7305261" y="3886200"/>
                  <a:ext cx="288235" cy="288292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chemeClr val="accent6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0" name="TextBox 109">
                  <a:extLst>
                    <a:ext uri="{FF2B5EF4-FFF2-40B4-BE49-F238E27FC236}">
                      <a16:creationId xmlns:a16="http://schemas.microsoft.com/office/drawing/2014/main" id="{CFCA9DFE-EA82-A328-3225-BCE9ED8454F4}"/>
                    </a:ext>
                  </a:extLst>
                </p:cNvPr>
                <p:cNvSpPr txBox="1"/>
                <p:nvPr/>
              </p:nvSpPr>
              <p:spPr>
                <a:xfrm>
                  <a:off x="7260106" y="3764849"/>
                  <a:ext cx="33855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+</a:t>
                  </a:r>
                </a:p>
              </p:txBody>
            </p:sp>
          </p:grpSp>
        </p:grpSp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481B46C2-48D8-2FAB-8B63-FA270D2E89D4}"/>
                </a:ext>
              </a:extLst>
            </p:cNvPr>
            <p:cNvGrpSpPr/>
            <p:nvPr/>
          </p:nvGrpSpPr>
          <p:grpSpPr>
            <a:xfrm>
              <a:off x="5744291" y="3128051"/>
              <a:ext cx="784875" cy="998384"/>
              <a:chOff x="3009885" y="3279023"/>
              <a:chExt cx="784875" cy="998384"/>
            </a:xfrm>
          </p:grpSpPr>
          <p:cxnSp>
            <p:nvCxnSpPr>
              <p:cNvPr id="112" name="Straight Arrow Connector 111">
                <a:extLst>
                  <a:ext uri="{FF2B5EF4-FFF2-40B4-BE49-F238E27FC236}">
                    <a16:creationId xmlns:a16="http://schemas.microsoft.com/office/drawing/2014/main" id="{16B2E8E7-50EB-D407-B0A6-086288ECB272}"/>
                  </a:ext>
                </a:extLst>
              </p:cNvPr>
              <p:cNvCxnSpPr/>
              <p:nvPr/>
            </p:nvCxnSpPr>
            <p:spPr>
              <a:xfrm flipV="1">
                <a:off x="3009885" y="3718526"/>
                <a:ext cx="355107" cy="558881"/>
              </a:xfrm>
              <a:prstGeom prst="straightConnector1">
                <a:avLst/>
              </a:prstGeom>
              <a:ln>
                <a:solidFill>
                  <a:schemeClr val="accent4"/>
                </a:solidFill>
                <a:tailEnd type="stealth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3" name="Straight Arrow Connector 112">
                <a:extLst>
                  <a:ext uri="{FF2B5EF4-FFF2-40B4-BE49-F238E27FC236}">
                    <a16:creationId xmlns:a16="http://schemas.microsoft.com/office/drawing/2014/main" id="{2BED9E53-A2AE-B6E3-E43E-93044BF9C55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436019" y="3718525"/>
                <a:ext cx="358741" cy="558882"/>
              </a:xfrm>
              <a:prstGeom prst="straightConnector1">
                <a:avLst/>
              </a:prstGeom>
              <a:ln>
                <a:tailEnd type="stealth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114" name="Group 113">
                <a:extLst>
                  <a:ext uri="{FF2B5EF4-FFF2-40B4-BE49-F238E27FC236}">
                    <a16:creationId xmlns:a16="http://schemas.microsoft.com/office/drawing/2014/main" id="{9963210C-17F2-5E73-A607-94E6C44CDA73}"/>
                  </a:ext>
                </a:extLst>
              </p:cNvPr>
              <p:cNvGrpSpPr/>
              <p:nvPr/>
            </p:nvGrpSpPr>
            <p:grpSpPr>
              <a:xfrm>
                <a:off x="3200212" y="3279023"/>
                <a:ext cx="338554" cy="461665"/>
                <a:chOff x="7260106" y="3754134"/>
                <a:chExt cx="338554" cy="461665"/>
              </a:xfrm>
            </p:grpSpPr>
            <p:sp>
              <p:nvSpPr>
                <p:cNvPr id="115" name="Oval 114">
                  <a:extLst>
                    <a:ext uri="{FF2B5EF4-FFF2-40B4-BE49-F238E27FC236}">
                      <a16:creationId xmlns:a16="http://schemas.microsoft.com/office/drawing/2014/main" id="{AF4C976C-3D8B-1FA3-F55E-3649E9530BEB}"/>
                    </a:ext>
                  </a:extLst>
                </p:cNvPr>
                <p:cNvSpPr/>
                <p:nvPr/>
              </p:nvSpPr>
              <p:spPr>
                <a:xfrm>
                  <a:off x="7305261" y="3886200"/>
                  <a:ext cx="288235" cy="288292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chemeClr val="accent6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TextBox 115">
                  <a:extLst>
                    <a:ext uri="{FF2B5EF4-FFF2-40B4-BE49-F238E27FC236}">
                      <a16:creationId xmlns:a16="http://schemas.microsoft.com/office/drawing/2014/main" id="{3F888E4C-E40F-922F-9315-4ACA244E4EC1}"/>
                    </a:ext>
                  </a:extLst>
                </p:cNvPr>
                <p:cNvSpPr txBox="1"/>
                <p:nvPr/>
              </p:nvSpPr>
              <p:spPr>
                <a:xfrm>
                  <a:off x="7260106" y="3754134"/>
                  <a:ext cx="33855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+</a:t>
                  </a:r>
                </a:p>
              </p:txBody>
            </p:sp>
          </p:grpSp>
        </p:grp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C831D7FB-C1C0-B35E-BE8A-0953BFE48963}"/>
                </a:ext>
              </a:extLst>
            </p:cNvPr>
            <p:cNvGrpSpPr/>
            <p:nvPr/>
          </p:nvGrpSpPr>
          <p:grpSpPr>
            <a:xfrm>
              <a:off x="6600193" y="3128051"/>
              <a:ext cx="784875" cy="998384"/>
              <a:chOff x="3009885" y="3279023"/>
              <a:chExt cx="784875" cy="998384"/>
            </a:xfrm>
          </p:grpSpPr>
          <p:cxnSp>
            <p:nvCxnSpPr>
              <p:cNvPr id="118" name="Straight Arrow Connector 117">
                <a:extLst>
                  <a:ext uri="{FF2B5EF4-FFF2-40B4-BE49-F238E27FC236}">
                    <a16:creationId xmlns:a16="http://schemas.microsoft.com/office/drawing/2014/main" id="{563AF54B-9543-9D52-A650-078DD504BDAD}"/>
                  </a:ext>
                </a:extLst>
              </p:cNvPr>
              <p:cNvCxnSpPr/>
              <p:nvPr/>
            </p:nvCxnSpPr>
            <p:spPr>
              <a:xfrm flipV="1">
                <a:off x="3009885" y="3718526"/>
                <a:ext cx="355107" cy="558881"/>
              </a:xfrm>
              <a:prstGeom prst="straightConnector1">
                <a:avLst/>
              </a:prstGeom>
              <a:ln>
                <a:tailEnd type="stealth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9" name="Straight Arrow Connector 118">
                <a:extLst>
                  <a:ext uri="{FF2B5EF4-FFF2-40B4-BE49-F238E27FC236}">
                    <a16:creationId xmlns:a16="http://schemas.microsoft.com/office/drawing/2014/main" id="{62B962A3-5EA1-9F1B-11E1-AA35912EB03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436019" y="3718525"/>
                <a:ext cx="358741" cy="558882"/>
              </a:xfrm>
              <a:prstGeom prst="straightConnector1">
                <a:avLst/>
              </a:prstGeom>
              <a:ln>
                <a:tailEnd type="stealth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120" name="Group 119">
                <a:extLst>
                  <a:ext uri="{FF2B5EF4-FFF2-40B4-BE49-F238E27FC236}">
                    <a16:creationId xmlns:a16="http://schemas.microsoft.com/office/drawing/2014/main" id="{72BFDD1C-7736-3FC8-49AF-3FCECAD54402}"/>
                  </a:ext>
                </a:extLst>
              </p:cNvPr>
              <p:cNvGrpSpPr/>
              <p:nvPr/>
            </p:nvGrpSpPr>
            <p:grpSpPr>
              <a:xfrm>
                <a:off x="3210551" y="3279023"/>
                <a:ext cx="338554" cy="461665"/>
                <a:chOff x="7270445" y="3754134"/>
                <a:chExt cx="338554" cy="461665"/>
              </a:xfrm>
            </p:grpSpPr>
            <p:sp>
              <p:nvSpPr>
                <p:cNvPr id="121" name="Oval 120">
                  <a:extLst>
                    <a:ext uri="{FF2B5EF4-FFF2-40B4-BE49-F238E27FC236}">
                      <a16:creationId xmlns:a16="http://schemas.microsoft.com/office/drawing/2014/main" id="{83696D96-9BD1-2338-BDA5-B7EE393924F6}"/>
                    </a:ext>
                  </a:extLst>
                </p:cNvPr>
                <p:cNvSpPr/>
                <p:nvPr/>
              </p:nvSpPr>
              <p:spPr>
                <a:xfrm>
                  <a:off x="7305261" y="3886200"/>
                  <a:ext cx="288235" cy="288292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chemeClr val="accent6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2" name="TextBox 121">
                  <a:extLst>
                    <a:ext uri="{FF2B5EF4-FFF2-40B4-BE49-F238E27FC236}">
                      <a16:creationId xmlns:a16="http://schemas.microsoft.com/office/drawing/2014/main" id="{3CD9A4DC-2F27-3F50-4ECB-E490F3CCD173}"/>
                    </a:ext>
                  </a:extLst>
                </p:cNvPr>
                <p:cNvSpPr txBox="1"/>
                <p:nvPr/>
              </p:nvSpPr>
              <p:spPr>
                <a:xfrm>
                  <a:off x="7270445" y="3754134"/>
                  <a:ext cx="33855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+</a:t>
                  </a:r>
                </a:p>
              </p:txBody>
            </p:sp>
          </p:grpSp>
        </p:grp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19888512-826F-FDC9-CDFA-FDB58DE19FA5}"/>
                </a:ext>
              </a:extLst>
            </p:cNvPr>
            <p:cNvSpPr txBox="1"/>
            <p:nvPr/>
          </p:nvSpPr>
          <p:spPr>
            <a:xfrm>
              <a:off x="3970430" y="4049276"/>
              <a:ext cx="341123" cy="4327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1</a:t>
              </a:r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4129D890-0184-1A97-156F-5474AFEF91D2}"/>
                </a:ext>
              </a:extLst>
            </p:cNvPr>
            <p:cNvSpPr txBox="1"/>
            <p:nvPr/>
          </p:nvSpPr>
          <p:spPr>
            <a:xfrm>
              <a:off x="4485314" y="4073524"/>
              <a:ext cx="341123" cy="4327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0</a:t>
              </a:r>
            </a:p>
          </p:txBody>
        </p: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C9871A86-61FA-9043-90A8-4396A0D297AB}"/>
                </a:ext>
              </a:extLst>
            </p:cNvPr>
            <p:cNvSpPr txBox="1"/>
            <p:nvPr/>
          </p:nvSpPr>
          <p:spPr>
            <a:xfrm>
              <a:off x="4847196" y="4079964"/>
              <a:ext cx="341123" cy="4327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0</a:t>
              </a:r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34333EB3-A079-82DF-1D54-05EF9B0F1BD3}"/>
                </a:ext>
              </a:extLst>
            </p:cNvPr>
            <p:cNvSpPr txBox="1"/>
            <p:nvPr/>
          </p:nvSpPr>
          <p:spPr>
            <a:xfrm>
              <a:off x="5377502" y="4068736"/>
              <a:ext cx="341123" cy="4327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1</a:t>
              </a:r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D9485970-9765-15DA-6C26-AF7A9B1C150F}"/>
                </a:ext>
              </a:extLst>
            </p:cNvPr>
            <p:cNvSpPr txBox="1"/>
            <p:nvPr/>
          </p:nvSpPr>
          <p:spPr>
            <a:xfrm>
              <a:off x="5738802" y="4070730"/>
              <a:ext cx="341123" cy="4327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1</a:t>
              </a:r>
            </a:p>
          </p:txBody>
        </p:sp>
        <p:sp>
          <p:nvSpPr>
            <p:cNvPr id="1024" name="TextBox 1023">
              <a:extLst>
                <a:ext uri="{FF2B5EF4-FFF2-40B4-BE49-F238E27FC236}">
                  <a16:creationId xmlns:a16="http://schemas.microsoft.com/office/drawing/2014/main" id="{7F223E77-994C-2325-26C4-EA6B9F32E21C}"/>
                </a:ext>
              </a:extLst>
            </p:cNvPr>
            <p:cNvSpPr txBox="1"/>
            <p:nvPr/>
          </p:nvSpPr>
          <p:spPr>
            <a:xfrm>
              <a:off x="6273386" y="4076156"/>
              <a:ext cx="341123" cy="4327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0</a:t>
              </a:r>
            </a:p>
          </p:txBody>
        </p:sp>
        <p:sp>
          <p:nvSpPr>
            <p:cNvPr id="1025" name="TextBox 1024">
              <a:extLst>
                <a:ext uri="{FF2B5EF4-FFF2-40B4-BE49-F238E27FC236}">
                  <a16:creationId xmlns:a16="http://schemas.microsoft.com/office/drawing/2014/main" id="{D6FE8C7D-760C-DE48-514F-CA710EB20C43}"/>
                </a:ext>
              </a:extLst>
            </p:cNvPr>
            <p:cNvSpPr txBox="1"/>
            <p:nvPr/>
          </p:nvSpPr>
          <p:spPr>
            <a:xfrm>
              <a:off x="6595758" y="4070729"/>
              <a:ext cx="341123" cy="4327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0</a:t>
              </a:r>
            </a:p>
          </p:txBody>
        </p:sp>
        <p:sp>
          <p:nvSpPr>
            <p:cNvPr id="1027" name="TextBox 1026">
              <a:extLst>
                <a:ext uri="{FF2B5EF4-FFF2-40B4-BE49-F238E27FC236}">
                  <a16:creationId xmlns:a16="http://schemas.microsoft.com/office/drawing/2014/main" id="{D6D09002-3551-6AB5-C232-65DE1E463B02}"/>
                </a:ext>
              </a:extLst>
            </p:cNvPr>
            <p:cNvSpPr txBox="1"/>
            <p:nvPr/>
          </p:nvSpPr>
          <p:spPr>
            <a:xfrm>
              <a:off x="7147788" y="4076156"/>
              <a:ext cx="341123" cy="4327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0</a:t>
              </a:r>
            </a:p>
          </p:txBody>
        </p:sp>
        <p:grpSp>
          <p:nvGrpSpPr>
            <p:cNvPr id="1028" name="Group 1027">
              <a:extLst>
                <a:ext uri="{FF2B5EF4-FFF2-40B4-BE49-F238E27FC236}">
                  <a16:creationId xmlns:a16="http://schemas.microsoft.com/office/drawing/2014/main" id="{0EC0FF08-058C-2997-2851-D0BE84F615E3}"/>
                </a:ext>
              </a:extLst>
            </p:cNvPr>
            <p:cNvGrpSpPr/>
            <p:nvPr/>
          </p:nvGrpSpPr>
          <p:grpSpPr>
            <a:xfrm>
              <a:off x="4477840" y="2187259"/>
              <a:ext cx="784875" cy="998384"/>
              <a:chOff x="3009885" y="3279023"/>
              <a:chExt cx="784875" cy="998384"/>
            </a:xfrm>
          </p:grpSpPr>
          <p:cxnSp>
            <p:nvCxnSpPr>
              <p:cNvPr id="1029" name="Straight Arrow Connector 1028">
                <a:extLst>
                  <a:ext uri="{FF2B5EF4-FFF2-40B4-BE49-F238E27FC236}">
                    <a16:creationId xmlns:a16="http://schemas.microsoft.com/office/drawing/2014/main" id="{AF7AE708-D1DD-8BC6-E13A-EA9B9636FD6D}"/>
                  </a:ext>
                </a:extLst>
              </p:cNvPr>
              <p:cNvCxnSpPr/>
              <p:nvPr/>
            </p:nvCxnSpPr>
            <p:spPr>
              <a:xfrm flipV="1">
                <a:off x="3009885" y="3718526"/>
                <a:ext cx="355107" cy="558881"/>
              </a:xfrm>
              <a:prstGeom prst="straightConnector1">
                <a:avLst/>
              </a:prstGeom>
              <a:ln>
                <a:solidFill>
                  <a:schemeClr val="accent4"/>
                </a:solidFill>
                <a:tailEnd type="stealth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30" name="Straight Arrow Connector 1029">
                <a:extLst>
                  <a:ext uri="{FF2B5EF4-FFF2-40B4-BE49-F238E27FC236}">
                    <a16:creationId xmlns:a16="http://schemas.microsoft.com/office/drawing/2014/main" id="{255B0F04-3F39-FDFB-BB9C-A34A4DC2CA6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436019" y="3718525"/>
                <a:ext cx="358741" cy="558882"/>
              </a:xfrm>
              <a:prstGeom prst="straightConnector1">
                <a:avLst/>
              </a:prstGeom>
              <a:ln>
                <a:solidFill>
                  <a:schemeClr val="accent4"/>
                </a:solidFill>
                <a:tailEnd type="stealth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1031" name="Group 1030">
                <a:extLst>
                  <a:ext uri="{FF2B5EF4-FFF2-40B4-BE49-F238E27FC236}">
                    <a16:creationId xmlns:a16="http://schemas.microsoft.com/office/drawing/2014/main" id="{76B6D9F2-1858-0BA2-E7E9-58098C82D2B7}"/>
                  </a:ext>
                </a:extLst>
              </p:cNvPr>
              <p:cNvGrpSpPr/>
              <p:nvPr/>
            </p:nvGrpSpPr>
            <p:grpSpPr>
              <a:xfrm>
                <a:off x="3200212" y="3279023"/>
                <a:ext cx="338554" cy="461665"/>
                <a:chOff x="7260106" y="3754134"/>
                <a:chExt cx="338554" cy="461665"/>
              </a:xfrm>
            </p:grpSpPr>
            <p:sp>
              <p:nvSpPr>
                <p:cNvPr id="1032" name="Oval 1031">
                  <a:extLst>
                    <a:ext uri="{FF2B5EF4-FFF2-40B4-BE49-F238E27FC236}">
                      <a16:creationId xmlns:a16="http://schemas.microsoft.com/office/drawing/2014/main" id="{964C234D-BBBC-DC68-40F6-B2635481F4AF}"/>
                    </a:ext>
                  </a:extLst>
                </p:cNvPr>
                <p:cNvSpPr/>
                <p:nvPr/>
              </p:nvSpPr>
              <p:spPr>
                <a:xfrm>
                  <a:off x="7305261" y="3886200"/>
                  <a:ext cx="288235" cy="288292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chemeClr val="accent6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33" name="TextBox 1032">
                  <a:extLst>
                    <a:ext uri="{FF2B5EF4-FFF2-40B4-BE49-F238E27FC236}">
                      <a16:creationId xmlns:a16="http://schemas.microsoft.com/office/drawing/2014/main" id="{799DE6D6-FAE3-6EF4-5AEC-476784E3E8E9}"/>
                    </a:ext>
                  </a:extLst>
                </p:cNvPr>
                <p:cNvSpPr txBox="1"/>
                <p:nvPr/>
              </p:nvSpPr>
              <p:spPr>
                <a:xfrm>
                  <a:off x="7260106" y="3754134"/>
                  <a:ext cx="33855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+</a:t>
                  </a:r>
                </a:p>
              </p:txBody>
            </p:sp>
          </p:grpSp>
        </p:grpSp>
        <p:grpSp>
          <p:nvGrpSpPr>
            <p:cNvPr id="1040" name="Group 1039">
              <a:extLst>
                <a:ext uri="{FF2B5EF4-FFF2-40B4-BE49-F238E27FC236}">
                  <a16:creationId xmlns:a16="http://schemas.microsoft.com/office/drawing/2014/main" id="{6F710F3A-C042-9FFB-36D7-ACEF8E81E6BA}"/>
                </a:ext>
              </a:extLst>
            </p:cNvPr>
            <p:cNvGrpSpPr/>
            <p:nvPr/>
          </p:nvGrpSpPr>
          <p:grpSpPr>
            <a:xfrm>
              <a:off x="6205939" y="2204239"/>
              <a:ext cx="784875" cy="998384"/>
              <a:chOff x="3009885" y="3279023"/>
              <a:chExt cx="784875" cy="998384"/>
            </a:xfrm>
          </p:grpSpPr>
          <p:cxnSp>
            <p:nvCxnSpPr>
              <p:cNvPr id="1041" name="Straight Arrow Connector 1040">
                <a:extLst>
                  <a:ext uri="{FF2B5EF4-FFF2-40B4-BE49-F238E27FC236}">
                    <a16:creationId xmlns:a16="http://schemas.microsoft.com/office/drawing/2014/main" id="{0C64DED9-8159-34D3-DF80-0E6F697E4879}"/>
                  </a:ext>
                </a:extLst>
              </p:cNvPr>
              <p:cNvCxnSpPr/>
              <p:nvPr/>
            </p:nvCxnSpPr>
            <p:spPr>
              <a:xfrm flipV="1">
                <a:off x="3009885" y="3718526"/>
                <a:ext cx="355107" cy="558881"/>
              </a:xfrm>
              <a:prstGeom prst="straightConnector1">
                <a:avLst/>
              </a:prstGeom>
              <a:ln>
                <a:solidFill>
                  <a:schemeClr val="accent4"/>
                </a:solidFill>
                <a:tailEnd type="stealth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42" name="Straight Arrow Connector 1041">
                <a:extLst>
                  <a:ext uri="{FF2B5EF4-FFF2-40B4-BE49-F238E27FC236}">
                    <a16:creationId xmlns:a16="http://schemas.microsoft.com/office/drawing/2014/main" id="{E02BE98F-AE54-D2BC-BCF1-E71D3183FB7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436019" y="3718525"/>
                <a:ext cx="358741" cy="558882"/>
              </a:xfrm>
              <a:prstGeom prst="straightConnector1">
                <a:avLst/>
              </a:prstGeom>
              <a:ln>
                <a:tailEnd type="stealth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1043" name="Group 1042">
                <a:extLst>
                  <a:ext uri="{FF2B5EF4-FFF2-40B4-BE49-F238E27FC236}">
                    <a16:creationId xmlns:a16="http://schemas.microsoft.com/office/drawing/2014/main" id="{1EA63187-0A84-28B3-E186-448D2AFADC33}"/>
                  </a:ext>
                </a:extLst>
              </p:cNvPr>
              <p:cNvGrpSpPr/>
              <p:nvPr/>
            </p:nvGrpSpPr>
            <p:grpSpPr>
              <a:xfrm>
                <a:off x="3200212" y="3279023"/>
                <a:ext cx="338554" cy="461665"/>
                <a:chOff x="7260106" y="3754134"/>
                <a:chExt cx="338554" cy="461665"/>
              </a:xfrm>
            </p:grpSpPr>
            <p:sp>
              <p:nvSpPr>
                <p:cNvPr id="1044" name="Oval 1043">
                  <a:extLst>
                    <a:ext uri="{FF2B5EF4-FFF2-40B4-BE49-F238E27FC236}">
                      <a16:creationId xmlns:a16="http://schemas.microsoft.com/office/drawing/2014/main" id="{D3B4DE76-937E-9EDC-170D-1E6350B225CE}"/>
                    </a:ext>
                  </a:extLst>
                </p:cNvPr>
                <p:cNvSpPr/>
                <p:nvPr/>
              </p:nvSpPr>
              <p:spPr>
                <a:xfrm>
                  <a:off x="7305261" y="3886200"/>
                  <a:ext cx="288235" cy="288292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chemeClr val="accent6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45" name="TextBox 1044">
                  <a:extLst>
                    <a:ext uri="{FF2B5EF4-FFF2-40B4-BE49-F238E27FC236}">
                      <a16:creationId xmlns:a16="http://schemas.microsoft.com/office/drawing/2014/main" id="{3FD584A8-E92A-A1CC-2D9A-E2BBA7B97B62}"/>
                    </a:ext>
                  </a:extLst>
                </p:cNvPr>
                <p:cNvSpPr txBox="1"/>
                <p:nvPr/>
              </p:nvSpPr>
              <p:spPr>
                <a:xfrm>
                  <a:off x="7260106" y="3754134"/>
                  <a:ext cx="33855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+</a:t>
                  </a:r>
                </a:p>
              </p:txBody>
            </p:sp>
          </p:grpSp>
        </p:grpSp>
        <p:grpSp>
          <p:nvGrpSpPr>
            <p:cNvPr id="1046" name="Group 1045">
              <a:extLst>
                <a:ext uri="{FF2B5EF4-FFF2-40B4-BE49-F238E27FC236}">
                  <a16:creationId xmlns:a16="http://schemas.microsoft.com/office/drawing/2014/main" id="{12799D6F-3B93-515B-E9B7-A0B6A2DED2B6}"/>
                </a:ext>
              </a:extLst>
            </p:cNvPr>
            <p:cNvGrpSpPr/>
            <p:nvPr/>
          </p:nvGrpSpPr>
          <p:grpSpPr>
            <a:xfrm>
              <a:off x="4903974" y="1292168"/>
              <a:ext cx="1657072" cy="998384"/>
              <a:chOff x="3009885" y="3279023"/>
              <a:chExt cx="784875" cy="998384"/>
            </a:xfrm>
          </p:grpSpPr>
          <p:cxnSp>
            <p:nvCxnSpPr>
              <p:cNvPr id="1047" name="Straight Arrow Connector 1046">
                <a:extLst>
                  <a:ext uri="{FF2B5EF4-FFF2-40B4-BE49-F238E27FC236}">
                    <a16:creationId xmlns:a16="http://schemas.microsoft.com/office/drawing/2014/main" id="{C504C9C1-1FB1-1B30-8204-F2A95F07EC5B}"/>
                  </a:ext>
                </a:extLst>
              </p:cNvPr>
              <p:cNvCxnSpPr/>
              <p:nvPr/>
            </p:nvCxnSpPr>
            <p:spPr>
              <a:xfrm flipV="1">
                <a:off x="3009885" y="3718526"/>
                <a:ext cx="355107" cy="558881"/>
              </a:xfrm>
              <a:prstGeom prst="straightConnector1">
                <a:avLst/>
              </a:prstGeom>
              <a:ln>
                <a:solidFill>
                  <a:schemeClr val="accent4"/>
                </a:solidFill>
                <a:tailEnd type="stealth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48" name="Straight Arrow Connector 1047">
                <a:extLst>
                  <a:ext uri="{FF2B5EF4-FFF2-40B4-BE49-F238E27FC236}">
                    <a16:creationId xmlns:a16="http://schemas.microsoft.com/office/drawing/2014/main" id="{623752E7-2BC7-8BB4-48D5-BFEF4B0370E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436019" y="3718525"/>
                <a:ext cx="358741" cy="558882"/>
              </a:xfrm>
              <a:prstGeom prst="straightConnector1">
                <a:avLst/>
              </a:prstGeom>
              <a:ln>
                <a:solidFill>
                  <a:schemeClr val="accent4"/>
                </a:solidFill>
                <a:tailEnd type="stealth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1049" name="Group 1048">
                <a:extLst>
                  <a:ext uri="{FF2B5EF4-FFF2-40B4-BE49-F238E27FC236}">
                    <a16:creationId xmlns:a16="http://schemas.microsoft.com/office/drawing/2014/main" id="{28DB6870-5A19-F41E-B38C-42C9B0AF8DE3}"/>
                  </a:ext>
                </a:extLst>
              </p:cNvPr>
              <p:cNvGrpSpPr/>
              <p:nvPr/>
            </p:nvGrpSpPr>
            <p:grpSpPr>
              <a:xfrm>
                <a:off x="3299393" y="3279023"/>
                <a:ext cx="176674" cy="461665"/>
                <a:chOff x="7359287" y="3754134"/>
                <a:chExt cx="176674" cy="461665"/>
              </a:xfrm>
            </p:grpSpPr>
            <p:sp>
              <p:nvSpPr>
                <p:cNvPr id="1050" name="Oval 1049">
                  <a:extLst>
                    <a:ext uri="{FF2B5EF4-FFF2-40B4-BE49-F238E27FC236}">
                      <a16:creationId xmlns:a16="http://schemas.microsoft.com/office/drawing/2014/main" id="{EE387A86-30DD-05BC-3D5D-A1A06C4C8DE8}"/>
                    </a:ext>
                  </a:extLst>
                </p:cNvPr>
                <p:cNvSpPr/>
                <p:nvPr/>
              </p:nvSpPr>
              <p:spPr>
                <a:xfrm>
                  <a:off x="7383219" y="3886200"/>
                  <a:ext cx="126396" cy="288292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chemeClr val="accent6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51" name="TextBox 1050">
                  <a:extLst>
                    <a:ext uri="{FF2B5EF4-FFF2-40B4-BE49-F238E27FC236}">
                      <a16:creationId xmlns:a16="http://schemas.microsoft.com/office/drawing/2014/main" id="{B3EAB951-DE15-631A-B2B0-A381336CB878}"/>
                    </a:ext>
                  </a:extLst>
                </p:cNvPr>
                <p:cNvSpPr txBox="1"/>
                <p:nvPr/>
              </p:nvSpPr>
              <p:spPr>
                <a:xfrm>
                  <a:off x="7359287" y="3754134"/>
                  <a:ext cx="17667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+</a:t>
                  </a:r>
                </a:p>
              </p:txBody>
            </p:sp>
          </p:grpSp>
        </p:grpSp>
        <p:cxnSp>
          <p:nvCxnSpPr>
            <p:cNvPr id="1058" name="Straight Arrow Connector 1057">
              <a:extLst>
                <a:ext uri="{FF2B5EF4-FFF2-40B4-BE49-F238E27FC236}">
                  <a16:creationId xmlns:a16="http://schemas.microsoft.com/office/drawing/2014/main" id="{DE21D3B3-058A-2822-6CBB-A5EE9004BD4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95156" y="817081"/>
              <a:ext cx="0" cy="562842"/>
            </a:xfrm>
            <a:prstGeom prst="straightConnector1">
              <a:avLst/>
            </a:prstGeom>
            <a:ln>
              <a:solidFill>
                <a:schemeClr val="accent4"/>
              </a:solidFill>
              <a:tailEnd type="stealt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060" name="Rectangle 1059">
              <a:extLst>
                <a:ext uri="{FF2B5EF4-FFF2-40B4-BE49-F238E27FC236}">
                  <a16:creationId xmlns:a16="http://schemas.microsoft.com/office/drawing/2014/main" id="{A754ADFF-E42D-9CB0-82DA-17F2315FA3CE}"/>
                </a:ext>
              </a:extLst>
            </p:cNvPr>
            <p:cNvSpPr/>
            <p:nvPr/>
          </p:nvSpPr>
          <p:spPr>
            <a:xfrm>
              <a:off x="5073380" y="502875"/>
              <a:ext cx="1353903" cy="31549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accent6">
                      <a:lumMod val="50000"/>
                    </a:schemeClr>
                  </a:solidFill>
                </a:rPr>
                <a:t>Total count</a:t>
              </a:r>
            </a:p>
          </p:txBody>
        </p:sp>
        <p:cxnSp>
          <p:nvCxnSpPr>
            <p:cNvPr id="1061" name="Straight Arrow Connector 1060">
              <a:extLst>
                <a:ext uri="{FF2B5EF4-FFF2-40B4-BE49-F238E27FC236}">
                  <a16:creationId xmlns:a16="http://schemas.microsoft.com/office/drawing/2014/main" id="{533E0C42-D939-6DC8-0925-684F8CA8DD83}"/>
                </a:ext>
              </a:extLst>
            </p:cNvPr>
            <p:cNvCxnSpPr>
              <a:cxnSpLocks/>
            </p:cNvCxnSpPr>
            <p:nvPr/>
          </p:nvCxnSpPr>
          <p:spPr>
            <a:xfrm>
              <a:off x="6437624" y="660623"/>
              <a:ext cx="798041" cy="0"/>
            </a:xfrm>
            <a:prstGeom prst="straightConnector1">
              <a:avLst/>
            </a:prstGeom>
            <a:ln>
              <a:tailEnd type="stealt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063" name="TextBox 1062">
              <a:extLst>
                <a:ext uri="{FF2B5EF4-FFF2-40B4-BE49-F238E27FC236}">
                  <a16:creationId xmlns:a16="http://schemas.microsoft.com/office/drawing/2014/main" id="{ABEEA698-9BAE-1C96-4C8E-DFC4135DAE42}"/>
                </a:ext>
              </a:extLst>
            </p:cNvPr>
            <p:cNvSpPr txBox="1"/>
            <p:nvPr/>
          </p:nvSpPr>
          <p:spPr>
            <a:xfrm>
              <a:off x="3569913" y="106320"/>
              <a:ext cx="3006934" cy="3245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Output (from previous chip e.g. 16b)</a:t>
              </a:r>
            </a:p>
          </p:txBody>
        </p:sp>
        <p:cxnSp>
          <p:nvCxnSpPr>
            <p:cNvPr id="1065" name="Straight Arrow Connector 1064">
              <a:extLst>
                <a:ext uri="{FF2B5EF4-FFF2-40B4-BE49-F238E27FC236}">
                  <a16:creationId xmlns:a16="http://schemas.microsoft.com/office/drawing/2014/main" id="{67603120-6E01-3277-920C-003FC8C6DFF5}"/>
                </a:ext>
              </a:extLst>
            </p:cNvPr>
            <p:cNvCxnSpPr>
              <a:cxnSpLocks/>
            </p:cNvCxnSpPr>
            <p:nvPr/>
          </p:nvCxnSpPr>
          <p:spPr>
            <a:xfrm>
              <a:off x="3053734" y="654129"/>
              <a:ext cx="1994316" cy="0"/>
            </a:xfrm>
            <a:prstGeom prst="straightConnector1">
              <a:avLst/>
            </a:prstGeom>
            <a:ln>
              <a:tailEnd type="stealt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066" name="TextBox 1065">
              <a:extLst>
                <a:ext uri="{FF2B5EF4-FFF2-40B4-BE49-F238E27FC236}">
                  <a16:creationId xmlns:a16="http://schemas.microsoft.com/office/drawing/2014/main" id="{26D3D925-5821-2835-4941-FDA33F2590D0}"/>
                </a:ext>
              </a:extLst>
            </p:cNvPr>
            <p:cNvSpPr txBox="1"/>
            <p:nvPr/>
          </p:nvSpPr>
          <p:spPr>
            <a:xfrm>
              <a:off x="3357052" y="667593"/>
              <a:ext cx="1526059" cy="3245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Clock (10 MHz)</a:t>
              </a:r>
            </a:p>
          </p:txBody>
        </p:sp>
        <p:cxnSp>
          <p:nvCxnSpPr>
            <p:cNvPr id="1067" name="Straight Arrow Connector 1066">
              <a:extLst>
                <a:ext uri="{FF2B5EF4-FFF2-40B4-BE49-F238E27FC236}">
                  <a16:creationId xmlns:a16="http://schemas.microsoft.com/office/drawing/2014/main" id="{37D8C2F9-9C0F-E7B5-1B1A-73905302BD7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06611" y="900871"/>
              <a:ext cx="8906" cy="452919"/>
            </a:xfrm>
            <a:prstGeom prst="straightConnector1">
              <a:avLst/>
            </a:prstGeom>
            <a:ln>
              <a:solidFill>
                <a:schemeClr val="accent3">
                  <a:lumMod val="50000"/>
                </a:schemeClr>
              </a:solidFill>
              <a:tailEnd type="stealt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70" name="Straight Arrow Connector 1069">
              <a:extLst>
                <a:ext uri="{FF2B5EF4-FFF2-40B4-BE49-F238E27FC236}">
                  <a16:creationId xmlns:a16="http://schemas.microsoft.com/office/drawing/2014/main" id="{834569C0-85B0-68BD-1601-50C024CDB72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38268" y="1721535"/>
              <a:ext cx="559258" cy="417578"/>
            </a:xfrm>
            <a:prstGeom prst="straightConnector1">
              <a:avLst/>
            </a:prstGeom>
            <a:ln>
              <a:solidFill>
                <a:schemeClr val="accent3">
                  <a:lumMod val="50000"/>
                </a:schemeClr>
              </a:solidFill>
              <a:tailEnd type="stealt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72" name="Straight Arrow Connector 1071">
              <a:extLst>
                <a:ext uri="{FF2B5EF4-FFF2-40B4-BE49-F238E27FC236}">
                  <a16:creationId xmlns:a16="http://schemas.microsoft.com/office/drawing/2014/main" id="{B9AC3444-BC40-270E-7BA7-2384A1D3681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09146" y="2674310"/>
              <a:ext cx="274320" cy="427271"/>
            </a:xfrm>
            <a:prstGeom prst="straightConnector1">
              <a:avLst/>
            </a:prstGeom>
            <a:ln>
              <a:solidFill>
                <a:schemeClr val="accent3">
                  <a:lumMod val="50000"/>
                </a:schemeClr>
              </a:solidFill>
              <a:tailEnd type="stealt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74" name="Straight Arrow Connector 1073">
              <a:extLst>
                <a:ext uri="{FF2B5EF4-FFF2-40B4-BE49-F238E27FC236}">
                  <a16:creationId xmlns:a16="http://schemas.microsoft.com/office/drawing/2014/main" id="{96749CE3-0578-00BB-3F9B-E11DA568FA74}"/>
                </a:ext>
              </a:extLst>
            </p:cNvPr>
            <p:cNvCxnSpPr>
              <a:cxnSpLocks/>
            </p:cNvCxnSpPr>
            <p:nvPr/>
          </p:nvCxnSpPr>
          <p:spPr>
            <a:xfrm>
              <a:off x="5965635" y="1741308"/>
              <a:ext cx="557784" cy="420624"/>
            </a:xfrm>
            <a:prstGeom prst="straightConnector1">
              <a:avLst/>
            </a:prstGeom>
            <a:ln>
              <a:solidFill>
                <a:schemeClr val="accent3">
                  <a:lumMod val="50000"/>
                </a:schemeClr>
              </a:solidFill>
              <a:tailEnd type="stealt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77" name="Straight Arrow Connector 1076">
              <a:extLst>
                <a:ext uri="{FF2B5EF4-FFF2-40B4-BE49-F238E27FC236}">
                  <a16:creationId xmlns:a16="http://schemas.microsoft.com/office/drawing/2014/main" id="{0FB2CFC0-0033-5082-6AA4-76F1C627D94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983981" y="3577717"/>
              <a:ext cx="274320" cy="427271"/>
            </a:xfrm>
            <a:prstGeom prst="straightConnector1">
              <a:avLst/>
            </a:prstGeom>
            <a:ln>
              <a:solidFill>
                <a:schemeClr val="accent3">
                  <a:lumMod val="50000"/>
                </a:schemeClr>
              </a:solidFill>
              <a:tailEnd type="stealt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78" name="Straight Arrow Connector 1077">
              <a:extLst>
                <a:ext uri="{FF2B5EF4-FFF2-40B4-BE49-F238E27FC236}">
                  <a16:creationId xmlns:a16="http://schemas.microsoft.com/office/drawing/2014/main" id="{F4EE20C8-DC25-896E-E7BA-60FADB2A28E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05640" y="3574144"/>
              <a:ext cx="274320" cy="427271"/>
            </a:xfrm>
            <a:prstGeom prst="straightConnector1">
              <a:avLst/>
            </a:prstGeom>
            <a:ln>
              <a:solidFill>
                <a:schemeClr val="accent3">
                  <a:lumMod val="50000"/>
                </a:schemeClr>
              </a:solidFill>
              <a:tailEnd type="stealt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79" name="Straight Arrow Connector 1078">
              <a:extLst>
                <a:ext uri="{FF2B5EF4-FFF2-40B4-BE49-F238E27FC236}">
                  <a16:creationId xmlns:a16="http://schemas.microsoft.com/office/drawing/2014/main" id="{58A76982-E48F-FECD-7C6E-54668A0B3FB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137262" y="2682964"/>
              <a:ext cx="274320" cy="427271"/>
            </a:xfrm>
            <a:prstGeom prst="straightConnector1">
              <a:avLst/>
            </a:prstGeom>
            <a:ln>
              <a:solidFill>
                <a:schemeClr val="accent3">
                  <a:lumMod val="50000"/>
                </a:schemeClr>
              </a:solidFill>
              <a:tailEnd type="stealt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80" name="Straight Arrow Connector 1079">
              <a:extLst>
                <a:ext uri="{FF2B5EF4-FFF2-40B4-BE49-F238E27FC236}">
                  <a16:creationId xmlns:a16="http://schemas.microsoft.com/office/drawing/2014/main" id="{6294E369-BC76-1922-F64B-E3593256E93F}"/>
                </a:ext>
              </a:extLst>
            </p:cNvPr>
            <p:cNvCxnSpPr>
              <a:cxnSpLocks/>
            </p:cNvCxnSpPr>
            <p:nvPr/>
          </p:nvCxnSpPr>
          <p:spPr>
            <a:xfrm>
              <a:off x="5037737" y="2679560"/>
              <a:ext cx="274320" cy="429768"/>
            </a:xfrm>
            <a:prstGeom prst="straightConnector1">
              <a:avLst/>
            </a:prstGeom>
            <a:ln>
              <a:solidFill>
                <a:schemeClr val="accent3">
                  <a:lumMod val="50000"/>
                </a:schemeClr>
              </a:solidFill>
              <a:tailEnd type="stealt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82" name="Straight Arrow Connector 1081">
              <a:extLst>
                <a:ext uri="{FF2B5EF4-FFF2-40B4-BE49-F238E27FC236}">
                  <a16:creationId xmlns:a16="http://schemas.microsoft.com/office/drawing/2014/main" id="{2ADAB4EF-5E22-6FEB-0ADA-FA7904337219}"/>
                </a:ext>
              </a:extLst>
            </p:cNvPr>
            <p:cNvCxnSpPr>
              <a:cxnSpLocks/>
            </p:cNvCxnSpPr>
            <p:nvPr/>
          </p:nvCxnSpPr>
          <p:spPr>
            <a:xfrm>
              <a:off x="5427687" y="3555068"/>
              <a:ext cx="274320" cy="429768"/>
            </a:xfrm>
            <a:prstGeom prst="straightConnector1">
              <a:avLst/>
            </a:prstGeom>
            <a:ln>
              <a:solidFill>
                <a:schemeClr val="accent3">
                  <a:lumMod val="50000"/>
                </a:schemeClr>
              </a:solidFill>
              <a:tailEnd type="stealt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083" name="TextBox 1082">
              <a:extLst>
                <a:ext uri="{FF2B5EF4-FFF2-40B4-BE49-F238E27FC236}">
                  <a16:creationId xmlns:a16="http://schemas.microsoft.com/office/drawing/2014/main" id="{3229ADDC-042C-4934-CA77-20435C36DF1D}"/>
                </a:ext>
              </a:extLst>
            </p:cNvPr>
            <p:cNvSpPr txBox="1"/>
            <p:nvPr/>
          </p:nvSpPr>
          <p:spPr>
            <a:xfrm>
              <a:off x="4537360" y="4320682"/>
              <a:ext cx="22703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Pixel array with photon hits</a:t>
              </a:r>
            </a:p>
          </p:txBody>
        </p:sp>
        <p:cxnSp>
          <p:nvCxnSpPr>
            <p:cNvPr id="1084" name="Straight Arrow Connector 1083">
              <a:extLst>
                <a:ext uri="{FF2B5EF4-FFF2-40B4-BE49-F238E27FC236}">
                  <a16:creationId xmlns:a16="http://schemas.microsoft.com/office/drawing/2014/main" id="{24D029AB-5876-1F01-C0C7-6639AF798CB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82843" y="1473035"/>
              <a:ext cx="686458" cy="2405"/>
            </a:xfrm>
            <a:prstGeom prst="straightConnector1">
              <a:avLst/>
            </a:prstGeom>
            <a:ln>
              <a:solidFill>
                <a:schemeClr val="accent4"/>
              </a:solidFill>
              <a:tailEnd type="stealt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086" name="TextBox 1085">
              <a:extLst>
                <a:ext uri="{FF2B5EF4-FFF2-40B4-BE49-F238E27FC236}">
                  <a16:creationId xmlns:a16="http://schemas.microsoft.com/office/drawing/2014/main" id="{7C063D20-9B15-2A41-B60E-FEB29B42B548}"/>
                </a:ext>
              </a:extLst>
            </p:cNvPr>
            <p:cNvSpPr txBox="1"/>
            <p:nvPr/>
          </p:nvSpPr>
          <p:spPr>
            <a:xfrm>
              <a:off x="3238056" y="1173811"/>
              <a:ext cx="1905819" cy="3245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H-tree adder path</a:t>
              </a:r>
            </a:p>
          </p:txBody>
        </p:sp>
        <p:sp>
          <p:nvSpPr>
            <p:cNvPr id="1089" name="TextBox 1088">
              <a:extLst>
                <a:ext uri="{FF2B5EF4-FFF2-40B4-BE49-F238E27FC236}">
                  <a16:creationId xmlns:a16="http://schemas.microsoft.com/office/drawing/2014/main" id="{F5E722BB-4D44-D5DD-AE89-14ACB680E08A}"/>
                </a:ext>
              </a:extLst>
            </p:cNvPr>
            <p:cNvSpPr txBox="1"/>
            <p:nvPr/>
          </p:nvSpPr>
          <p:spPr>
            <a:xfrm>
              <a:off x="4096136" y="3804496"/>
              <a:ext cx="4279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1b</a:t>
              </a:r>
            </a:p>
          </p:txBody>
        </p:sp>
        <p:sp>
          <p:nvSpPr>
            <p:cNvPr id="1090" name="TextBox 1089">
              <a:extLst>
                <a:ext uri="{FF2B5EF4-FFF2-40B4-BE49-F238E27FC236}">
                  <a16:creationId xmlns:a16="http://schemas.microsoft.com/office/drawing/2014/main" id="{8CA30803-69E0-B4BC-B572-83C4136369BA}"/>
                </a:ext>
              </a:extLst>
            </p:cNvPr>
            <p:cNvSpPr txBox="1"/>
            <p:nvPr/>
          </p:nvSpPr>
          <p:spPr>
            <a:xfrm>
              <a:off x="4476609" y="2933895"/>
              <a:ext cx="4279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2b</a:t>
              </a:r>
            </a:p>
          </p:txBody>
        </p:sp>
        <p:sp>
          <p:nvSpPr>
            <p:cNvPr id="1091" name="TextBox 1090">
              <a:extLst>
                <a:ext uri="{FF2B5EF4-FFF2-40B4-BE49-F238E27FC236}">
                  <a16:creationId xmlns:a16="http://schemas.microsoft.com/office/drawing/2014/main" id="{DE4AE977-02A9-1E97-7AFC-2D441C85E8FB}"/>
                </a:ext>
              </a:extLst>
            </p:cNvPr>
            <p:cNvSpPr txBox="1"/>
            <p:nvPr/>
          </p:nvSpPr>
          <p:spPr>
            <a:xfrm>
              <a:off x="4996880" y="2126492"/>
              <a:ext cx="4279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3b</a:t>
              </a:r>
            </a:p>
          </p:txBody>
        </p:sp>
        <p:sp>
          <p:nvSpPr>
            <p:cNvPr id="1092" name="TextBox 1091">
              <a:extLst>
                <a:ext uri="{FF2B5EF4-FFF2-40B4-BE49-F238E27FC236}">
                  <a16:creationId xmlns:a16="http://schemas.microsoft.com/office/drawing/2014/main" id="{587A4590-7CE3-B476-0D5D-4A9349D1E5BA}"/>
                </a:ext>
              </a:extLst>
            </p:cNvPr>
            <p:cNvSpPr txBox="1"/>
            <p:nvPr/>
          </p:nvSpPr>
          <p:spPr>
            <a:xfrm>
              <a:off x="5689030" y="1007058"/>
              <a:ext cx="4279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4b</a:t>
              </a:r>
            </a:p>
          </p:txBody>
        </p:sp>
        <p:sp>
          <p:nvSpPr>
            <p:cNvPr id="1094" name="TextBox 1093">
              <a:extLst>
                <a:ext uri="{FF2B5EF4-FFF2-40B4-BE49-F238E27FC236}">
                  <a16:creationId xmlns:a16="http://schemas.microsoft.com/office/drawing/2014/main" id="{21886F29-4E2C-25CA-C2E1-B48703CB30FB}"/>
                </a:ext>
              </a:extLst>
            </p:cNvPr>
            <p:cNvSpPr txBox="1"/>
            <p:nvPr/>
          </p:nvSpPr>
          <p:spPr>
            <a:xfrm>
              <a:off x="3151397" y="1449050"/>
              <a:ext cx="1681549" cy="5409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Reset path (after data is latched)</a:t>
              </a:r>
            </a:p>
          </p:txBody>
        </p:sp>
        <p:cxnSp>
          <p:nvCxnSpPr>
            <p:cNvPr id="1095" name="Straight Arrow Connector 1094">
              <a:extLst>
                <a:ext uri="{FF2B5EF4-FFF2-40B4-BE49-F238E27FC236}">
                  <a16:creationId xmlns:a16="http://schemas.microsoft.com/office/drawing/2014/main" id="{DB206E57-5F01-BCAB-1D5C-BBE1A7C261B5}"/>
                </a:ext>
              </a:extLst>
            </p:cNvPr>
            <p:cNvCxnSpPr>
              <a:cxnSpLocks/>
            </p:cNvCxnSpPr>
            <p:nvPr/>
          </p:nvCxnSpPr>
          <p:spPr>
            <a:xfrm>
              <a:off x="3399928" y="1735250"/>
              <a:ext cx="713006" cy="0"/>
            </a:xfrm>
            <a:prstGeom prst="straightConnector1">
              <a:avLst/>
            </a:prstGeom>
            <a:ln>
              <a:solidFill>
                <a:schemeClr val="accent3">
                  <a:lumMod val="50000"/>
                </a:schemeClr>
              </a:solidFill>
              <a:tailEnd type="stealt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098" name="Rounded Rectangle 1097">
              <a:extLst>
                <a:ext uri="{FF2B5EF4-FFF2-40B4-BE49-F238E27FC236}">
                  <a16:creationId xmlns:a16="http://schemas.microsoft.com/office/drawing/2014/main" id="{1DEF7011-0F30-0776-1409-F459253DDDD7}"/>
                </a:ext>
              </a:extLst>
            </p:cNvPr>
            <p:cNvSpPr/>
            <p:nvPr/>
          </p:nvSpPr>
          <p:spPr>
            <a:xfrm>
              <a:off x="3312111" y="83184"/>
              <a:ext cx="5633414" cy="4588740"/>
            </a:xfrm>
            <a:prstGeom prst="roundRect">
              <a:avLst/>
            </a:prstGeom>
            <a:noFill/>
            <a:ln w="19050">
              <a:solidFill>
                <a:schemeClr val="accent3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99" name="Straight Arrow Connector 1098">
              <a:extLst>
                <a:ext uri="{FF2B5EF4-FFF2-40B4-BE49-F238E27FC236}">
                  <a16:creationId xmlns:a16="http://schemas.microsoft.com/office/drawing/2014/main" id="{BB882CBC-2FBC-68AE-96AA-4542FB1761BF}"/>
                </a:ext>
              </a:extLst>
            </p:cNvPr>
            <p:cNvCxnSpPr>
              <a:cxnSpLocks/>
            </p:cNvCxnSpPr>
            <p:nvPr/>
          </p:nvCxnSpPr>
          <p:spPr>
            <a:xfrm>
              <a:off x="3053734" y="438643"/>
              <a:ext cx="4181931" cy="0"/>
            </a:xfrm>
            <a:prstGeom prst="straightConnector1">
              <a:avLst/>
            </a:prstGeom>
            <a:ln>
              <a:tailEnd type="stealt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1105" name="Group 1104">
              <a:extLst>
                <a:ext uri="{FF2B5EF4-FFF2-40B4-BE49-F238E27FC236}">
                  <a16:creationId xmlns:a16="http://schemas.microsoft.com/office/drawing/2014/main" id="{61A01309-3A5A-2220-2D58-8E1F32D60CA8}"/>
                </a:ext>
              </a:extLst>
            </p:cNvPr>
            <p:cNvGrpSpPr/>
            <p:nvPr/>
          </p:nvGrpSpPr>
          <p:grpSpPr>
            <a:xfrm>
              <a:off x="7162295" y="290165"/>
              <a:ext cx="338554" cy="461665"/>
              <a:chOff x="7270445" y="3764849"/>
              <a:chExt cx="338554" cy="461665"/>
            </a:xfrm>
          </p:grpSpPr>
          <p:sp>
            <p:nvSpPr>
              <p:cNvPr id="1106" name="Oval 1105">
                <a:extLst>
                  <a:ext uri="{FF2B5EF4-FFF2-40B4-BE49-F238E27FC236}">
                    <a16:creationId xmlns:a16="http://schemas.microsoft.com/office/drawing/2014/main" id="{3DDF55E5-D3E2-8859-D9D1-B8E0DBD3C141}"/>
                  </a:ext>
                </a:extLst>
              </p:cNvPr>
              <p:cNvSpPr/>
              <p:nvPr/>
            </p:nvSpPr>
            <p:spPr>
              <a:xfrm>
                <a:off x="7305261" y="3886200"/>
                <a:ext cx="288235" cy="288292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accent6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7" name="TextBox 1106">
                <a:extLst>
                  <a:ext uri="{FF2B5EF4-FFF2-40B4-BE49-F238E27FC236}">
                    <a16:creationId xmlns:a16="http://schemas.microsoft.com/office/drawing/2014/main" id="{E82F6500-3C27-9158-A40D-B188C52315AE}"/>
                  </a:ext>
                </a:extLst>
              </p:cNvPr>
              <p:cNvSpPr txBox="1"/>
              <p:nvPr/>
            </p:nvSpPr>
            <p:spPr>
              <a:xfrm>
                <a:off x="7270445" y="3764849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+</a:t>
                </a:r>
              </a:p>
            </p:txBody>
          </p:sp>
        </p:grpSp>
        <p:cxnSp>
          <p:nvCxnSpPr>
            <p:cNvPr id="1110" name="Straight Arrow Connector 1109">
              <a:extLst>
                <a:ext uri="{FF2B5EF4-FFF2-40B4-BE49-F238E27FC236}">
                  <a16:creationId xmlns:a16="http://schemas.microsoft.com/office/drawing/2014/main" id="{760877F0-FB8B-0F89-67BA-D58A6AB633A6}"/>
                </a:ext>
              </a:extLst>
            </p:cNvPr>
            <p:cNvCxnSpPr>
              <a:cxnSpLocks/>
            </p:cNvCxnSpPr>
            <p:nvPr/>
          </p:nvCxnSpPr>
          <p:spPr>
            <a:xfrm>
              <a:off x="7486644" y="542427"/>
              <a:ext cx="1657356" cy="0"/>
            </a:xfrm>
            <a:prstGeom prst="straightConnector1">
              <a:avLst/>
            </a:prstGeom>
            <a:ln>
              <a:tailEnd type="stealt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112" name="TextBox 1111">
              <a:extLst>
                <a:ext uri="{FF2B5EF4-FFF2-40B4-BE49-F238E27FC236}">
                  <a16:creationId xmlns:a16="http://schemas.microsoft.com/office/drawing/2014/main" id="{5DBFD364-5D1F-182D-C3BA-4FA8C8711ADF}"/>
                </a:ext>
              </a:extLst>
            </p:cNvPr>
            <p:cNvSpPr txBox="1"/>
            <p:nvPr/>
          </p:nvSpPr>
          <p:spPr>
            <a:xfrm>
              <a:off x="6844135" y="155642"/>
              <a:ext cx="2841860" cy="3245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Added Output (to next chip e.g. 16b)</a:t>
              </a:r>
            </a:p>
          </p:txBody>
        </p:sp>
        <p:cxnSp>
          <p:nvCxnSpPr>
            <p:cNvPr id="1113" name="Straight Arrow Connector 1112">
              <a:extLst>
                <a:ext uri="{FF2B5EF4-FFF2-40B4-BE49-F238E27FC236}">
                  <a16:creationId xmlns:a16="http://schemas.microsoft.com/office/drawing/2014/main" id="{8656BD17-77A8-1961-4D52-FF2B563A2669}"/>
                </a:ext>
              </a:extLst>
            </p:cNvPr>
            <p:cNvCxnSpPr>
              <a:cxnSpLocks/>
            </p:cNvCxnSpPr>
            <p:nvPr/>
          </p:nvCxnSpPr>
          <p:spPr>
            <a:xfrm>
              <a:off x="8430768" y="1839302"/>
              <a:ext cx="627888" cy="0"/>
            </a:xfrm>
            <a:prstGeom prst="straightConnector1">
              <a:avLst/>
            </a:prstGeom>
            <a:ln>
              <a:tailEnd type="stealt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115" name="Rectangle 1114">
              <a:extLst>
                <a:ext uri="{FF2B5EF4-FFF2-40B4-BE49-F238E27FC236}">
                  <a16:creationId xmlns:a16="http://schemas.microsoft.com/office/drawing/2014/main" id="{64567E2B-1D98-6CDE-3113-C4B33A7E2A9C}"/>
                </a:ext>
              </a:extLst>
            </p:cNvPr>
            <p:cNvSpPr/>
            <p:nvPr/>
          </p:nvSpPr>
          <p:spPr>
            <a:xfrm>
              <a:off x="7521527" y="1624168"/>
              <a:ext cx="1149539" cy="473467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9050">
              <a:solidFill>
                <a:schemeClr val="accent3">
                  <a:lumMod val="20000"/>
                  <a:lumOff val="8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accent6">
                      <a:lumMod val="50000"/>
                    </a:schemeClr>
                  </a:solidFill>
                </a:rPr>
                <a:t>Photonic driver</a:t>
              </a:r>
            </a:p>
          </p:txBody>
        </p:sp>
        <p:cxnSp>
          <p:nvCxnSpPr>
            <p:cNvPr id="1117" name="Straight Arrow Connector 1116">
              <a:extLst>
                <a:ext uri="{FF2B5EF4-FFF2-40B4-BE49-F238E27FC236}">
                  <a16:creationId xmlns:a16="http://schemas.microsoft.com/office/drawing/2014/main" id="{C1974323-E009-CDDF-B40E-B05E94AB5A16}"/>
                </a:ext>
              </a:extLst>
            </p:cNvPr>
            <p:cNvCxnSpPr>
              <a:cxnSpLocks/>
            </p:cNvCxnSpPr>
            <p:nvPr/>
          </p:nvCxnSpPr>
          <p:spPr>
            <a:xfrm>
              <a:off x="8528304" y="537035"/>
              <a:ext cx="0" cy="1080692"/>
            </a:xfrm>
            <a:prstGeom prst="straightConnector1">
              <a:avLst/>
            </a:prstGeom>
            <a:ln>
              <a:tailEnd type="stealt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119" name="TextBox 1118">
              <a:extLst>
                <a:ext uri="{FF2B5EF4-FFF2-40B4-BE49-F238E27FC236}">
                  <a16:creationId xmlns:a16="http://schemas.microsoft.com/office/drawing/2014/main" id="{653AFEDE-2C30-AD3B-78CC-EF71B805B1A4}"/>
                </a:ext>
              </a:extLst>
            </p:cNvPr>
            <p:cNvSpPr txBox="1"/>
            <p:nvPr/>
          </p:nvSpPr>
          <p:spPr>
            <a:xfrm>
              <a:off x="7190642" y="2139916"/>
              <a:ext cx="1638380" cy="11901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Signal transmission on fiber</a:t>
              </a:r>
            </a:p>
            <a:p>
              <a:pPr algn="ctr"/>
              <a:r>
                <a:rPr lang="en-US" sz="1200" dirty="0"/>
                <a:t>(only activated for the last chip in the module)</a:t>
              </a:r>
            </a:p>
          </p:txBody>
        </p:sp>
      </p:grpSp>
      <p:grpSp>
        <p:nvGrpSpPr>
          <p:cNvPr id="1148" name="Group 1147">
            <a:extLst>
              <a:ext uri="{FF2B5EF4-FFF2-40B4-BE49-F238E27FC236}">
                <a16:creationId xmlns:a16="http://schemas.microsoft.com/office/drawing/2014/main" id="{226CC02F-86EB-F147-C223-86D0F30CA53B}"/>
              </a:ext>
            </a:extLst>
          </p:cNvPr>
          <p:cNvGrpSpPr/>
          <p:nvPr/>
        </p:nvGrpSpPr>
        <p:grpSpPr>
          <a:xfrm>
            <a:off x="5894544" y="443224"/>
            <a:ext cx="3339819" cy="1353626"/>
            <a:chOff x="117829" y="3357420"/>
            <a:chExt cx="3339819" cy="1353626"/>
          </a:xfrm>
        </p:grpSpPr>
        <p:sp>
          <p:nvSpPr>
            <p:cNvPr id="1120" name="TextBox 1119">
              <a:extLst>
                <a:ext uri="{FF2B5EF4-FFF2-40B4-BE49-F238E27FC236}">
                  <a16:creationId xmlns:a16="http://schemas.microsoft.com/office/drawing/2014/main" id="{D4195F74-062B-B31D-31A1-C5A17C29F1A6}"/>
                </a:ext>
              </a:extLst>
            </p:cNvPr>
            <p:cNvSpPr txBox="1"/>
            <p:nvPr/>
          </p:nvSpPr>
          <p:spPr>
            <a:xfrm>
              <a:off x="302764" y="3804496"/>
              <a:ext cx="592043" cy="461665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b="1" dirty="0"/>
                <a:t>SPAD chip</a:t>
              </a:r>
            </a:p>
          </p:txBody>
        </p:sp>
        <p:sp>
          <p:nvSpPr>
            <p:cNvPr id="1121" name="TextBox 1120">
              <a:extLst>
                <a:ext uri="{FF2B5EF4-FFF2-40B4-BE49-F238E27FC236}">
                  <a16:creationId xmlns:a16="http://schemas.microsoft.com/office/drawing/2014/main" id="{3826F6EB-72C0-0133-B39D-01E6F15A235D}"/>
                </a:ext>
              </a:extLst>
            </p:cNvPr>
            <p:cNvSpPr txBox="1"/>
            <p:nvPr/>
          </p:nvSpPr>
          <p:spPr>
            <a:xfrm>
              <a:off x="984129" y="3802778"/>
              <a:ext cx="592043" cy="461665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b="1" dirty="0"/>
                <a:t>SPAD chip</a:t>
              </a:r>
            </a:p>
          </p:txBody>
        </p:sp>
        <p:sp>
          <p:nvSpPr>
            <p:cNvPr id="1122" name="TextBox 1121">
              <a:extLst>
                <a:ext uri="{FF2B5EF4-FFF2-40B4-BE49-F238E27FC236}">
                  <a16:creationId xmlns:a16="http://schemas.microsoft.com/office/drawing/2014/main" id="{56ED4531-E2F2-B3A2-9058-C4E0D02D83C8}"/>
                </a:ext>
              </a:extLst>
            </p:cNvPr>
            <p:cNvSpPr txBox="1"/>
            <p:nvPr/>
          </p:nvSpPr>
          <p:spPr>
            <a:xfrm>
              <a:off x="1653296" y="3805555"/>
              <a:ext cx="592043" cy="461665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b="1" dirty="0"/>
                <a:t>SPAD chip</a:t>
              </a:r>
            </a:p>
          </p:txBody>
        </p:sp>
        <p:cxnSp>
          <p:nvCxnSpPr>
            <p:cNvPr id="1123" name="Straight Arrow Connector 1122">
              <a:extLst>
                <a:ext uri="{FF2B5EF4-FFF2-40B4-BE49-F238E27FC236}">
                  <a16:creationId xmlns:a16="http://schemas.microsoft.com/office/drawing/2014/main" id="{049A620F-C2DF-1773-6506-87D6AE4D139C}"/>
                </a:ext>
              </a:extLst>
            </p:cNvPr>
            <p:cNvCxnSpPr>
              <a:cxnSpLocks/>
            </p:cNvCxnSpPr>
            <p:nvPr/>
          </p:nvCxnSpPr>
          <p:spPr>
            <a:xfrm>
              <a:off x="117829" y="3594429"/>
              <a:ext cx="1944192" cy="0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25" name="Straight Arrow Connector 1124">
              <a:extLst>
                <a:ext uri="{FF2B5EF4-FFF2-40B4-BE49-F238E27FC236}">
                  <a16:creationId xmlns:a16="http://schemas.microsoft.com/office/drawing/2014/main" id="{2D3CBF38-E6C3-7D71-3C1B-72643199AFDF}"/>
                </a:ext>
              </a:extLst>
            </p:cNvPr>
            <p:cNvCxnSpPr>
              <a:cxnSpLocks/>
            </p:cNvCxnSpPr>
            <p:nvPr/>
          </p:nvCxnSpPr>
          <p:spPr>
            <a:xfrm>
              <a:off x="498088" y="3581235"/>
              <a:ext cx="0" cy="221543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27" name="Straight Arrow Connector 1126">
              <a:extLst>
                <a:ext uri="{FF2B5EF4-FFF2-40B4-BE49-F238E27FC236}">
                  <a16:creationId xmlns:a16="http://schemas.microsoft.com/office/drawing/2014/main" id="{515C6315-4133-94F5-2931-2A67074A934A}"/>
                </a:ext>
              </a:extLst>
            </p:cNvPr>
            <p:cNvCxnSpPr>
              <a:cxnSpLocks/>
            </p:cNvCxnSpPr>
            <p:nvPr/>
          </p:nvCxnSpPr>
          <p:spPr>
            <a:xfrm>
              <a:off x="1270311" y="3581234"/>
              <a:ext cx="0" cy="221543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28" name="Straight Arrow Connector 1127">
              <a:extLst>
                <a:ext uri="{FF2B5EF4-FFF2-40B4-BE49-F238E27FC236}">
                  <a16:creationId xmlns:a16="http://schemas.microsoft.com/office/drawing/2014/main" id="{82C5FF6D-F593-2432-A0D6-202A853DA680}"/>
                </a:ext>
              </a:extLst>
            </p:cNvPr>
            <p:cNvCxnSpPr>
              <a:cxnSpLocks/>
            </p:cNvCxnSpPr>
            <p:nvPr/>
          </p:nvCxnSpPr>
          <p:spPr>
            <a:xfrm>
              <a:off x="2062021" y="3581234"/>
              <a:ext cx="0" cy="221543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129" name="TextBox 1128">
              <a:extLst>
                <a:ext uri="{FF2B5EF4-FFF2-40B4-BE49-F238E27FC236}">
                  <a16:creationId xmlns:a16="http://schemas.microsoft.com/office/drawing/2014/main" id="{D71C6189-5AC5-9435-BDBB-3CB0CC128BD7}"/>
                </a:ext>
              </a:extLst>
            </p:cNvPr>
            <p:cNvSpPr txBox="1"/>
            <p:nvPr/>
          </p:nvSpPr>
          <p:spPr>
            <a:xfrm>
              <a:off x="772116" y="3357420"/>
              <a:ext cx="109177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Power &amp; Clock</a:t>
              </a:r>
            </a:p>
          </p:txBody>
        </p:sp>
        <p:cxnSp>
          <p:nvCxnSpPr>
            <p:cNvPr id="1130" name="Straight Arrow Connector 1129">
              <a:extLst>
                <a:ext uri="{FF2B5EF4-FFF2-40B4-BE49-F238E27FC236}">
                  <a16:creationId xmlns:a16="http://schemas.microsoft.com/office/drawing/2014/main" id="{268687B5-BEC3-9DE3-44F3-01A80EF2CFF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91463" y="3915563"/>
              <a:ext cx="91440" cy="0"/>
            </a:xfrm>
            <a:prstGeom prst="straightConnector1">
              <a:avLst/>
            </a:prstGeom>
            <a:ln w="44450" cmpd="tri">
              <a:tailEnd type="non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36" name="Straight Arrow Connector 1135">
              <a:extLst>
                <a:ext uri="{FF2B5EF4-FFF2-40B4-BE49-F238E27FC236}">
                  <a16:creationId xmlns:a16="http://schemas.microsoft.com/office/drawing/2014/main" id="{EFB7674E-E398-6EC4-4AE6-B3C76BDE56B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74215" y="3930803"/>
              <a:ext cx="91440" cy="0"/>
            </a:xfrm>
            <a:prstGeom prst="straightConnector1">
              <a:avLst/>
            </a:prstGeom>
            <a:ln w="44450" cmpd="tri">
              <a:tailEnd type="non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37" name="Straight Arrow Connector 1136">
              <a:extLst>
                <a:ext uri="{FF2B5EF4-FFF2-40B4-BE49-F238E27FC236}">
                  <a16:creationId xmlns:a16="http://schemas.microsoft.com/office/drawing/2014/main" id="{FD2C1715-61B4-D41C-09D4-F9D35277D559}"/>
                </a:ext>
              </a:extLst>
            </p:cNvPr>
            <p:cNvCxnSpPr>
              <a:cxnSpLocks/>
            </p:cNvCxnSpPr>
            <p:nvPr/>
          </p:nvCxnSpPr>
          <p:spPr>
            <a:xfrm>
              <a:off x="542863" y="4456722"/>
              <a:ext cx="1563743" cy="0"/>
            </a:xfrm>
            <a:prstGeom prst="straightConnector1">
              <a:avLst/>
            </a:prstGeom>
            <a:ln>
              <a:solidFill>
                <a:schemeClr val="accent3">
                  <a:lumMod val="50000"/>
                </a:schemeClr>
              </a:solidFill>
              <a:tailEnd type="non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38" name="Straight Arrow Connector 1137">
              <a:extLst>
                <a:ext uri="{FF2B5EF4-FFF2-40B4-BE49-F238E27FC236}">
                  <a16:creationId xmlns:a16="http://schemas.microsoft.com/office/drawing/2014/main" id="{63FBE52D-1400-3F6F-DC7E-3E148090F538}"/>
                </a:ext>
              </a:extLst>
            </p:cNvPr>
            <p:cNvCxnSpPr>
              <a:cxnSpLocks/>
            </p:cNvCxnSpPr>
            <p:nvPr/>
          </p:nvCxnSpPr>
          <p:spPr>
            <a:xfrm>
              <a:off x="2117323" y="4253085"/>
              <a:ext cx="0" cy="221543"/>
            </a:xfrm>
            <a:prstGeom prst="straightConnector1">
              <a:avLst/>
            </a:prstGeom>
            <a:ln>
              <a:solidFill>
                <a:schemeClr val="accent3">
                  <a:lumMod val="50000"/>
                </a:schemeClr>
              </a:solidFill>
              <a:tailEnd type="non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140" name="TextBox 1139">
              <a:extLst>
                <a:ext uri="{FF2B5EF4-FFF2-40B4-BE49-F238E27FC236}">
                  <a16:creationId xmlns:a16="http://schemas.microsoft.com/office/drawing/2014/main" id="{878428D5-6357-EE7F-E6A5-2FD87041FAE8}"/>
                </a:ext>
              </a:extLst>
            </p:cNvPr>
            <p:cNvSpPr txBox="1"/>
            <p:nvPr/>
          </p:nvSpPr>
          <p:spPr>
            <a:xfrm>
              <a:off x="2316533" y="3814498"/>
              <a:ext cx="791927" cy="461665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b="1" dirty="0"/>
                <a:t>Photonic readout</a:t>
              </a:r>
            </a:p>
          </p:txBody>
        </p:sp>
        <p:cxnSp>
          <p:nvCxnSpPr>
            <p:cNvPr id="1141" name="Straight Arrow Connector 1140">
              <a:extLst>
                <a:ext uri="{FF2B5EF4-FFF2-40B4-BE49-F238E27FC236}">
                  <a16:creationId xmlns:a16="http://schemas.microsoft.com/office/drawing/2014/main" id="{74AD79D5-DAF3-971F-EE4B-E9FC0036057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29535" y="4083203"/>
              <a:ext cx="91440" cy="0"/>
            </a:xfrm>
            <a:prstGeom prst="straightConnector1">
              <a:avLst/>
            </a:prstGeom>
            <a:ln w="44450" cmpd="tri">
              <a:tailEnd type="non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142" name="TextBox 1141">
              <a:extLst>
                <a:ext uri="{FF2B5EF4-FFF2-40B4-BE49-F238E27FC236}">
                  <a16:creationId xmlns:a16="http://schemas.microsoft.com/office/drawing/2014/main" id="{897A1514-DB9F-D57D-82BB-ACFAAF6F3753}"/>
                </a:ext>
              </a:extLst>
            </p:cNvPr>
            <p:cNvSpPr txBox="1"/>
            <p:nvPr/>
          </p:nvSpPr>
          <p:spPr>
            <a:xfrm>
              <a:off x="832377" y="4434047"/>
              <a:ext cx="161460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Power: Photonic driver</a:t>
              </a:r>
            </a:p>
          </p:txBody>
        </p:sp>
        <p:cxnSp>
          <p:nvCxnSpPr>
            <p:cNvPr id="1144" name="Straight Arrow Connector 1143">
              <a:extLst>
                <a:ext uri="{FF2B5EF4-FFF2-40B4-BE49-F238E27FC236}">
                  <a16:creationId xmlns:a16="http://schemas.microsoft.com/office/drawing/2014/main" id="{1CB589BC-EAF1-EBEC-AA50-96C65350E64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01585" y="4050208"/>
              <a:ext cx="298343" cy="0"/>
            </a:xfrm>
            <a:prstGeom prst="straightConnector1">
              <a:avLst/>
            </a:prstGeom>
            <a:ln>
              <a:headEnd type="triangle"/>
              <a:tailEnd type="non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147" name="TextBox 1146">
              <a:extLst>
                <a:ext uri="{FF2B5EF4-FFF2-40B4-BE49-F238E27FC236}">
                  <a16:creationId xmlns:a16="http://schemas.microsoft.com/office/drawing/2014/main" id="{988D2FDC-0352-50D9-E894-59DBB518576B}"/>
                </a:ext>
              </a:extLst>
            </p:cNvPr>
            <p:cNvSpPr txBox="1"/>
            <p:nvPr/>
          </p:nvSpPr>
          <p:spPr>
            <a:xfrm>
              <a:off x="3050164" y="4074838"/>
              <a:ext cx="4074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/>
                <a:t>SoF</a:t>
              </a:r>
              <a:endParaRPr lang="en-US" sz="1200" dirty="0"/>
            </a:p>
          </p:txBody>
        </p:sp>
      </p:grpSp>
      <p:sp>
        <p:nvSpPr>
          <p:cNvPr id="1150" name="Title 2">
            <a:extLst>
              <a:ext uri="{FF2B5EF4-FFF2-40B4-BE49-F238E27FC236}">
                <a16:creationId xmlns:a16="http://schemas.microsoft.com/office/drawing/2014/main" id="{88FAA1D5-794E-B27E-EE8D-F783C2C69282}"/>
              </a:ext>
            </a:extLst>
          </p:cNvPr>
          <p:cNvSpPr txBox="1">
            <a:spLocks/>
          </p:cNvSpPr>
          <p:nvPr/>
        </p:nvSpPr>
        <p:spPr>
          <a:xfrm>
            <a:off x="6668178" y="173270"/>
            <a:ext cx="1146898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/>
              <a:t>Module </a:t>
            </a:r>
          </a:p>
        </p:txBody>
      </p:sp>
      <p:sp>
        <p:nvSpPr>
          <p:cNvPr id="1151" name="Content Placeholder 1">
            <a:extLst>
              <a:ext uri="{FF2B5EF4-FFF2-40B4-BE49-F238E27FC236}">
                <a16:creationId xmlns:a16="http://schemas.microsoft.com/office/drawing/2014/main" id="{12409F0E-4B9E-A954-E9D3-FA7AC5E644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6096" y="1816236"/>
            <a:ext cx="3622606" cy="2838983"/>
          </a:xfrm>
        </p:spPr>
        <p:txBody>
          <a:bodyPr lIns="0" tIns="0" rIns="0" bIns="0" anchor="t"/>
          <a:lstStyle/>
          <a:p>
            <a:pPr marL="229870" indent="-229870"/>
            <a:r>
              <a:rPr lang="en-US" sz="1600" dirty="0"/>
              <a:t>Avoid clock distribution across the chip</a:t>
            </a:r>
          </a:p>
          <a:p>
            <a:pPr marL="229870" indent="-229870"/>
            <a:r>
              <a:rPr lang="en-US" sz="1600" dirty="0"/>
              <a:t>Other peripheral functions such as picosecond TDC can be added</a:t>
            </a:r>
          </a:p>
          <a:p>
            <a:pPr marL="229870" indent="-229870"/>
            <a:r>
              <a:rPr lang="en-US" sz="1600" dirty="0"/>
              <a:t>Each SPAD chip could have a laser driver circuit; only the last chip in the daisy chain would have this circuit powered.</a:t>
            </a:r>
          </a:p>
          <a:p>
            <a:pPr marL="229870" indent="-229870"/>
            <a:r>
              <a:rPr lang="en-US" sz="1600" dirty="0"/>
              <a:t>Output could be by silicon photonics, either integrated or in a separate chip.</a:t>
            </a:r>
          </a:p>
        </p:txBody>
      </p:sp>
    </p:spTree>
    <p:extLst>
      <p:ext uri="{BB962C8B-B14F-4D97-AF65-F5344CB8AC3E}">
        <p14:creationId xmlns:p14="http://schemas.microsoft.com/office/powerpoint/2010/main" val="15880992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75358AE-BC13-7728-13A0-B406053B89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250" y="609395"/>
            <a:ext cx="8672513" cy="3794522"/>
          </a:xfrm>
        </p:spPr>
        <p:txBody>
          <a:bodyPr lIns="0" tIns="0" rIns="0" bIns="0" anchor="t"/>
          <a:lstStyle/>
          <a:p>
            <a:pPr marL="229870" indent="-229870">
              <a:buNone/>
            </a:pPr>
            <a:r>
              <a:rPr lang="en-US" dirty="0">
                <a:cs typeface="Helvetica"/>
              </a:rPr>
              <a:t>• Each pixel would contain a very low power discriminator &amp; reset circuit.</a:t>
            </a:r>
            <a:endParaRPr lang="en-US" dirty="0"/>
          </a:p>
          <a:p>
            <a:pPr marL="229870" indent="-229870">
              <a:buNone/>
            </a:pPr>
            <a:r>
              <a:rPr lang="en-US" dirty="0">
                <a:cs typeface="Helvetica"/>
              </a:rPr>
              <a:t>• Pixel readout could consist of an “adder tree” and an output latch (12-16b) resulting in the number of hit pixels in a given period of time</a:t>
            </a:r>
            <a:endParaRPr lang="en-US" dirty="0"/>
          </a:p>
          <a:p>
            <a:pPr marL="229870" indent="-229870">
              <a:buNone/>
            </a:pPr>
            <a:r>
              <a:rPr lang="en-US" dirty="0">
                <a:cs typeface="Helvetica"/>
              </a:rPr>
              <a:t>• Readout of a large number of SPAD chips could be done using two pipeline steps.</a:t>
            </a:r>
            <a:endParaRPr lang="en-US" dirty="0"/>
          </a:p>
          <a:p>
            <a:pPr marL="229870" indent="-229870">
              <a:buNone/>
            </a:pPr>
            <a:r>
              <a:rPr lang="en-US" dirty="0">
                <a:cs typeface="Helvetica"/>
              </a:rPr>
              <a:t>• Step 1: count the number of hit pixels in each chip in period N</a:t>
            </a:r>
            <a:endParaRPr lang="en-US" dirty="0"/>
          </a:p>
          <a:p>
            <a:pPr marL="229870" indent="-229870">
              <a:buNone/>
            </a:pPr>
            <a:r>
              <a:rPr lang="en-US" dirty="0">
                <a:cs typeface="Helvetica"/>
              </a:rPr>
              <a:t>• Step 2: add the number of hits in period N-1  in all chips &amp; reset the pixels that were hit in period N.</a:t>
            </a:r>
            <a:endParaRPr lang="en-US" dirty="0"/>
          </a:p>
          <a:p>
            <a:pPr marL="229870" indent="-229870">
              <a:buNone/>
            </a:pPr>
            <a:r>
              <a:rPr lang="en-US" dirty="0">
                <a:cs typeface="Helvetica"/>
              </a:rPr>
              <a:t>• The readout bandwidth required for a group of SPAD chips would depend on the length of the integration period.</a:t>
            </a:r>
            <a:endParaRPr lang="en-US" dirty="0"/>
          </a:p>
          <a:p>
            <a:pPr marL="229870" indent="-229870">
              <a:buNone/>
            </a:pPr>
            <a:r>
              <a:rPr lang="en-US" dirty="0">
                <a:cs typeface="Helvetica"/>
              </a:rPr>
              <a:t>• Example: An integration period of 100ns would imply 160 Mbps if the output consisted of a 16-bit number.  This would provide a huge dynamic range.  The time resolution would be 100ns/root(12) = 29ns.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FAEA484-05CE-2371-5E45-74A1A356A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CMOS SPADs can be optimized for DUNE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36EB65-E564-425D-E98D-C690573957E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F87706A8-85B4-2047-A77B-8BE801F627EF}" type="datetime1">
              <a:rPr lang="en-US" smtClean="0"/>
              <a:t>6/27/23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A521EC-5026-75F5-96F1-51F9F56A08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Cryogenic Digital SiPMs for DUNE</a:t>
            </a:r>
          </a:p>
          <a:p>
            <a:r>
              <a:rPr lang="en-US"/>
              <a:t>
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F77125-4161-5C5B-82AE-8486551942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2426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040FDAF-2AB2-8E11-97A4-F14934D330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270" y="579577"/>
            <a:ext cx="8945217" cy="4091814"/>
          </a:xfrm>
        </p:spPr>
        <p:txBody>
          <a:bodyPr/>
          <a:lstStyle/>
          <a:p>
            <a:r>
              <a:rPr lang="en-US"/>
              <a:t>400mW for 80 </a:t>
            </a:r>
            <a:r>
              <a:rPr lang="en-US" err="1"/>
              <a:t>SiPMs</a:t>
            </a:r>
            <a:r>
              <a:rPr lang="en-US"/>
              <a:t> –size is 6 mm x 6 mm: Current POF capability</a:t>
            </a:r>
          </a:p>
          <a:p>
            <a:r>
              <a:rPr lang="en-US"/>
              <a:t>Estimate single pixel size of 60 µm x 60 µm; total no. of pixels: 80 x 100 x 100</a:t>
            </a:r>
          </a:p>
          <a:p>
            <a:r>
              <a:rPr lang="en-US"/>
              <a:t>20b photon counting performance</a:t>
            </a:r>
          </a:p>
          <a:p>
            <a:pPr marL="0" indent="0">
              <a:buNone/>
            </a:pPr>
            <a:endParaRPr lang="en-US"/>
          </a:p>
          <a:p>
            <a:r>
              <a:rPr lang="en-US"/>
              <a:t>Power per pixel – (400 </a:t>
            </a:r>
            <a:r>
              <a:rPr lang="en-US" err="1"/>
              <a:t>mW</a:t>
            </a:r>
            <a:r>
              <a:rPr lang="en-US"/>
              <a:t> to 1.6 W)/ (80x100x100) = (0.5 – 2) </a:t>
            </a:r>
            <a:r>
              <a:rPr lang="en-US" err="1"/>
              <a:t>uW</a:t>
            </a:r>
            <a:r>
              <a:rPr lang="en-US"/>
              <a:t> per pixel(feasible)</a:t>
            </a:r>
          </a:p>
          <a:p>
            <a:r>
              <a:rPr lang="en-US"/>
              <a:t>SPAD quenching (passive) ; Comparator + clockless combinatorial adder architecture + data transfer </a:t>
            </a:r>
          </a:p>
          <a:p>
            <a:r>
              <a:rPr lang="en-US"/>
              <a:t>Ultra low CMOS leakage power due to cryogenic operation</a:t>
            </a:r>
          </a:p>
          <a:p>
            <a:r>
              <a:rPr lang="en-US"/>
              <a:t>Power for quenching circuits and data transfer – similar to standard </a:t>
            </a:r>
            <a:r>
              <a:rPr lang="en-US" err="1"/>
              <a:t>SiPMs</a:t>
            </a:r>
            <a:endParaRPr lang="en-US"/>
          </a:p>
          <a:p>
            <a:r>
              <a:rPr lang="en-US" b="1"/>
              <a:t>Minimize power by eliminating cold ADC by developing digital </a:t>
            </a:r>
            <a:r>
              <a:rPr lang="en-US" b="1" err="1"/>
              <a:t>SiPMs</a:t>
            </a:r>
            <a:endParaRPr lang="en-US" b="1"/>
          </a:p>
          <a:p>
            <a:r>
              <a:rPr lang="en-US" b="1"/>
              <a:t>Compare power and performance vs. analog Signal over fiber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2E22765-04C8-99DF-2B40-52F36E0E8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Preliminary power estimates and feasibility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215F77-B4E9-24C2-132D-9BD2E85663F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18540674-D038-B841-BC72-64B9CADD76C6}" type="datetime1">
              <a:rPr lang="en-US" smtClean="0"/>
              <a:t>6/27/23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E046D4-7AE4-876A-701A-12533E8097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Cryogenic Digital SiPMs for DUNE</a:t>
            </a:r>
          </a:p>
          <a:p>
            <a:r>
              <a:rPr lang="en-US"/>
              <a:t>
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796741-BA3D-63B3-7D10-ED1B75D85E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32754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9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C15F66C6-D237-CB49-BA9A-C207D97DB6B0}" vid="{8447B4AD-057F-EB49-A9BB-67AA10D7D27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Fermilab_PPT_090915</Template>
  <TotalTime>95</TotalTime>
  <Words>1159</Words>
  <Application>Microsoft Macintosh PowerPoint</Application>
  <PresentationFormat>On-screen Show (16:9)</PresentationFormat>
  <Paragraphs>201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Helvetica</vt:lpstr>
      <vt:lpstr>Fermilab_PPT_090915</vt:lpstr>
      <vt:lpstr>PowerPoint Presentation</vt:lpstr>
      <vt:lpstr>Digital SiPM concept</vt:lpstr>
      <vt:lpstr>SiPMs are great, but...</vt:lpstr>
      <vt:lpstr>Frontside SPADs for blue light (490 nm wavelength)</vt:lpstr>
      <vt:lpstr>Digital SiPMs with integrated Photonics</vt:lpstr>
      <vt:lpstr>Readout</vt:lpstr>
      <vt:lpstr>SPAD Chip Readout</vt:lpstr>
      <vt:lpstr>CMOS SPADs can be optimized for DUNE</vt:lpstr>
      <vt:lpstr>Preliminary power estimates and feasibility</vt:lpstr>
      <vt:lpstr>Global Foundries</vt:lpstr>
      <vt:lpstr>GF cryo SPAD development</vt:lpstr>
      <vt:lpstr>Tower semiconductor </vt:lpstr>
      <vt:lpstr>Open 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Farah Fahim</dc:creator>
  <cp:lastModifiedBy>Farah Fahim</cp:lastModifiedBy>
  <cp:revision>1</cp:revision>
  <cp:lastPrinted>2014-01-20T19:40:21Z</cp:lastPrinted>
  <dcterms:created xsi:type="dcterms:W3CDTF">2023-06-23T05:38:44Z</dcterms:created>
  <dcterms:modified xsi:type="dcterms:W3CDTF">2023-06-28T00:32:01Z</dcterms:modified>
</cp:coreProperties>
</file>