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370" r:id="rId2"/>
    <p:sldId id="373" r:id="rId3"/>
    <p:sldId id="378" r:id="rId4"/>
    <p:sldId id="380" r:id="rId5"/>
    <p:sldId id="379" r:id="rId6"/>
    <p:sldId id="381" r:id="rId7"/>
    <p:sldId id="382" r:id="rId8"/>
    <p:sldId id="383" r:id="rId9"/>
    <p:sldId id="371" r:id="rId10"/>
    <p:sldId id="324" r:id="rId11"/>
    <p:sldId id="333" r:id="rId12"/>
    <p:sldId id="376" r:id="rId13"/>
    <p:sldId id="309" r:id="rId14"/>
    <p:sldId id="385" r:id="rId15"/>
    <p:sldId id="386" r:id="rId16"/>
    <p:sldId id="387" r:id="rId17"/>
    <p:sldId id="384" r:id="rId18"/>
    <p:sldId id="375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6AC40-FC98-1E4C-9E80-4FEDD212F6E7}" v="29" dt="2023-06-05T15:36:17.77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75" autoAdjust="0"/>
    <p:restoredTop sz="94663"/>
  </p:normalViewPr>
  <p:slideViewPr>
    <p:cSldViewPr snapToGrid="0" snapToObjects="1" showGuides="1">
      <p:cViewPr varScale="1">
        <p:scale>
          <a:sx n="205" d="100"/>
          <a:sy n="205" d="100"/>
        </p:scale>
        <p:origin x="528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ffrey Savage" userId="dbfb9cc8-4b90-4fee-ab3e-16f5ea4c5341" providerId="ADAL" clId="{2037CE58-117E-CA40-8BA8-635C4A498ABE}"/>
    <pc:docChg chg="undo custSel addSld delSld modSld sldOrd">
      <pc:chgData name="Geoffrey Savage" userId="dbfb9cc8-4b90-4fee-ab3e-16f5ea4c5341" providerId="ADAL" clId="{2037CE58-117E-CA40-8BA8-635C4A498ABE}" dt="2021-04-28T23:34:40.097" v="2419" actId="27636"/>
      <pc:docMkLst>
        <pc:docMk/>
      </pc:docMkLst>
      <pc:sldChg chg="del">
        <pc:chgData name="Geoffrey Savage" userId="dbfb9cc8-4b90-4fee-ab3e-16f5ea4c5341" providerId="ADAL" clId="{2037CE58-117E-CA40-8BA8-635C4A498ABE}" dt="2021-04-20T17:26:21.077" v="684" actId="2696"/>
        <pc:sldMkLst>
          <pc:docMk/>
          <pc:sldMk cId="684927648" sldId="291"/>
        </pc:sldMkLst>
      </pc:sldChg>
      <pc:sldChg chg="modSp mod">
        <pc:chgData name="Geoffrey Savage" userId="dbfb9cc8-4b90-4fee-ab3e-16f5ea4c5341" providerId="ADAL" clId="{2037CE58-117E-CA40-8BA8-635C4A498ABE}" dt="2021-04-22T14:58:23.359" v="2275" actId="20577"/>
        <pc:sldMkLst>
          <pc:docMk/>
          <pc:sldMk cId="4035750883" sldId="298"/>
        </pc:sldMkLst>
        <pc:spChg chg="mod">
          <ac:chgData name="Geoffrey Savage" userId="dbfb9cc8-4b90-4fee-ab3e-16f5ea4c5341" providerId="ADAL" clId="{2037CE58-117E-CA40-8BA8-635C4A498ABE}" dt="2021-04-20T17:01:21.963" v="58" actId="20577"/>
          <ac:spMkLst>
            <pc:docMk/>
            <pc:sldMk cId="4035750883" sldId="298"/>
            <ac:spMk id="2" creationId="{0475820D-C6ED-7047-BAD9-9BA1D5FFDDFF}"/>
          </ac:spMkLst>
        </pc:spChg>
        <pc:spChg chg="mod">
          <ac:chgData name="Geoffrey Savage" userId="dbfb9cc8-4b90-4fee-ab3e-16f5ea4c5341" providerId="ADAL" clId="{2037CE58-117E-CA40-8BA8-635C4A498ABE}" dt="2021-04-22T14:58:23.359" v="2275" actId="20577"/>
          <ac:spMkLst>
            <pc:docMk/>
            <pc:sldMk cId="4035750883" sldId="298"/>
            <ac:spMk id="3" creationId="{97B45CFE-5006-5241-93DA-65A04B11BD6A}"/>
          </ac:spMkLst>
        </pc:spChg>
      </pc:sldChg>
      <pc:sldChg chg="modSp mod">
        <pc:chgData name="Geoffrey Savage" userId="dbfb9cc8-4b90-4fee-ab3e-16f5ea4c5341" providerId="ADAL" clId="{2037CE58-117E-CA40-8BA8-635C4A498ABE}" dt="2021-04-20T17:12:46.079" v="454" actId="20577"/>
        <pc:sldMkLst>
          <pc:docMk/>
          <pc:sldMk cId="1306592483" sldId="299"/>
        </pc:sldMkLst>
        <pc:spChg chg="mod">
          <ac:chgData name="Geoffrey Savage" userId="dbfb9cc8-4b90-4fee-ab3e-16f5ea4c5341" providerId="ADAL" clId="{2037CE58-117E-CA40-8BA8-635C4A498ABE}" dt="2021-04-20T17:12:46.079" v="454" actId="20577"/>
          <ac:spMkLst>
            <pc:docMk/>
            <pc:sldMk cId="1306592483" sldId="299"/>
            <ac:spMk id="2" creationId="{E89D4CCA-30F6-2048-9EC0-25E2549E2A2A}"/>
          </ac:spMkLst>
        </pc:spChg>
        <pc:spChg chg="mod">
          <ac:chgData name="Geoffrey Savage" userId="dbfb9cc8-4b90-4fee-ab3e-16f5ea4c5341" providerId="ADAL" clId="{2037CE58-117E-CA40-8BA8-635C4A498ABE}" dt="2021-04-20T17:03:59.190" v="197" actId="20577"/>
          <ac:spMkLst>
            <pc:docMk/>
            <pc:sldMk cId="1306592483" sldId="299"/>
            <ac:spMk id="3" creationId="{BB18F4EA-C625-0842-96AA-DDE3E4A49EC3}"/>
          </ac:spMkLst>
        </pc:spChg>
      </pc:sldChg>
      <pc:sldChg chg="del">
        <pc:chgData name="Geoffrey Savage" userId="dbfb9cc8-4b90-4fee-ab3e-16f5ea4c5341" providerId="ADAL" clId="{2037CE58-117E-CA40-8BA8-635C4A498ABE}" dt="2021-04-20T17:34:38.969" v="751" actId="2696"/>
        <pc:sldMkLst>
          <pc:docMk/>
          <pc:sldMk cId="2114295578" sldId="300"/>
        </pc:sldMkLst>
      </pc:sldChg>
      <pc:sldChg chg="del">
        <pc:chgData name="Geoffrey Savage" userId="dbfb9cc8-4b90-4fee-ab3e-16f5ea4c5341" providerId="ADAL" clId="{2037CE58-117E-CA40-8BA8-635C4A498ABE}" dt="2021-04-20T17:26:28.902" v="687" actId="2696"/>
        <pc:sldMkLst>
          <pc:docMk/>
          <pc:sldMk cId="2017589273" sldId="301"/>
        </pc:sldMkLst>
      </pc:sldChg>
      <pc:sldChg chg="del">
        <pc:chgData name="Geoffrey Savage" userId="dbfb9cc8-4b90-4fee-ab3e-16f5ea4c5341" providerId="ADAL" clId="{2037CE58-117E-CA40-8BA8-635C4A498ABE}" dt="2021-04-20T17:26:21.592" v="685" actId="2696"/>
        <pc:sldMkLst>
          <pc:docMk/>
          <pc:sldMk cId="3120227053" sldId="302"/>
        </pc:sldMkLst>
      </pc:sldChg>
      <pc:sldChg chg="del">
        <pc:chgData name="Geoffrey Savage" userId="dbfb9cc8-4b90-4fee-ab3e-16f5ea4c5341" providerId="ADAL" clId="{2037CE58-117E-CA40-8BA8-635C4A498ABE}" dt="2021-04-20T17:26:18.721" v="683" actId="2696"/>
        <pc:sldMkLst>
          <pc:docMk/>
          <pc:sldMk cId="4127138516" sldId="360"/>
        </pc:sldMkLst>
      </pc:sldChg>
      <pc:sldChg chg="del">
        <pc:chgData name="Geoffrey Savage" userId="dbfb9cc8-4b90-4fee-ab3e-16f5ea4c5341" providerId="ADAL" clId="{2037CE58-117E-CA40-8BA8-635C4A498ABE}" dt="2021-04-20T17:26:22.982" v="686" actId="2696"/>
        <pc:sldMkLst>
          <pc:docMk/>
          <pc:sldMk cId="2028743060" sldId="361"/>
        </pc:sldMkLst>
      </pc:sldChg>
      <pc:sldChg chg="addSp delSp modSp new mod ord">
        <pc:chgData name="Geoffrey Savage" userId="dbfb9cc8-4b90-4fee-ab3e-16f5ea4c5341" providerId="ADAL" clId="{2037CE58-117E-CA40-8BA8-635C4A498ABE}" dt="2021-04-20T17:56:02.927" v="1218" actId="400"/>
        <pc:sldMkLst>
          <pc:docMk/>
          <pc:sldMk cId="2626960088" sldId="362"/>
        </pc:sldMkLst>
        <pc:spChg chg="del">
          <ac:chgData name="Geoffrey Savage" userId="dbfb9cc8-4b90-4fee-ab3e-16f5ea4c5341" providerId="ADAL" clId="{2037CE58-117E-CA40-8BA8-635C4A498ABE}" dt="2021-04-20T17:15:43.590" v="461" actId="478"/>
          <ac:spMkLst>
            <pc:docMk/>
            <pc:sldMk cId="2626960088" sldId="362"/>
            <ac:spMk id="2" creationId="{12E3BE90-2EA1-7E40-B881-C9E8F70F9CB7}"/>
          </ac:spMkLst>
        </pc:spChg>
        <pc:spChg chg="mod">
          <ac:chgData name="Geoffrey Savage" userId="dbfb9cc8-4b90-4fee-ab3e-16f5ea4c5341" providerId="ADAL" clId="{2037CE58-117E-CA40-8BA8-635C4A498ABE}" dt="2021-04-20T17:18:51.269" v="508" actId="20577"/>
          <ac:spMkLst>
            <pc:docMk/>
            <pc:sldMk cId="2626960088" sldId="362"/>
            <ac:spMk id="3" creationId="{1B7AC5CB-A578-0B43-AEA4-7B9C5CBE2C53}"/>
          </ac:spMkLst>
        </pc:spChg>
        <pc:spChg chg="add del mod">
          <ac:chgData name="Geoffrey Savage" userId="dbfb9cc8-4b90-4fee-ab3e-16f5ea4c5341" providerId="ADAL" clId="{2037CE58-117E-CA40-8BA8-635C4A498ABE}" dt="2021-04-20T17:45:25.386" v="1067" actId="478"/>
          <ac:spMkLst>
            <pc:docMk/>
            <pc:sldMk cId="2626960088" sldId="362"/>
            <ac:spMk id="9" creationId="{48522684-D5ED-FD4D-9291-D09478562450}"/>
          </ac:spMkLst>
        </pc:spChg>
        <pc:spChg chg="add mod">
          <ac:chgData name="Geoffrey Savage" userId="dbfb9cc8-4b90-4fee-ab3e-16f5ea4c5341" providerId="ADAL" clId="{2037CE58-117E-CA40-8BA8-635C4A498ABE}" dt="2021-04-20T17:56:02.927" v="1218" actId="400"/>
          <ac:spMkLst>
            <pc:docMk/>
            <pc:sldMk cId="2626960088" sldId="362"/>
            <ac:spMk id="10" creationId="{DCEE4D9E-F470-1A46-A586-AE20FF579010}"/>
          </ac:spMkLst>
        </pc:spChg>
        <pc:picChg chg="add mod">
          <ac:chgData name="Geoffrey Savage" userId="dbfb9cc8-4b90-4fee-ab3e-16f5ea4c5341" providerId="ADAL" clId="{2037CE58-117E-CA40-8BA8-635C4A498ABE}" dt="2021-04-20T17:51:22.333" v="1206" actId="1037"/>
          <ac:picMkLst>
            <pc:docMk/>
            <pc:sldMk cId="2626960088" sldId="362"/>
            <ac:picMk id="8" creationId="{1C3C0037-D188-FE44-A37E-CDA7FC61F2F4}"/>
          </ac:picMkLst>
        </pc:picChg>
      </pc:sldChg>
      <pc:sldChg chg="addSp delSp modSp new mod">
        <pc:chgData name="Geoffrey Savage" userId="dbfb9cc8-4b90-4fee-ab3e-16f5ea4c5341" providerId="ADAL" clId="{2037CE58-117E-CA40-8BA8-635C4A498ABE}" dt="2021-04-20T17:56:34.734" v="1219" actId="400"/>
        <pc:sldMkLst>
          <pc:docMk/>
          <pc:sldMk cId="621334554" sldId="363"/>
        </pc:sldMkLst>
        <pc:spChg chg="del">
          <ac:chgData name="Geoffrey Savage" userId="dbfb9cc8-4b90-4fee-ab3e-16f5ea4c5341" providerId="ADAL" clId="{2037CE58-117E-CA40-8BA8-635C4A498ABE}" dt="2021-04-20T17:13:22.573" v="455" actId="478"/>
          <ac:spMkLst>
            <pc:docMk/>
            <pc:sldMk cId="621334554" sldId="363"/>
            <ac:spMk id="2" creationId="{E6EB6A1E-6E40-984A-BFAB-FD5D5CA09140}"/>
          </ac:spMkLst>
        </pc:spChg>
        <pc:spChg chg="mod">
          <ac:chgData name="Geoffrey Savage" userId="dbfb9cc8-4b90-4fee-ab3e-16f5ea4c5341" providerId="ADAL" clId="{2037CE58-117E-CA40-8BA8-635C4A498ABE}" dt="2021-04-20T17:18:32.566" v="488" actId="20577"/>
          <ac:spMkLst>
            <pc:docMk/>
            <pc:sldMk cId="621334554" sldId="363"/>
            <ac:spMk id="3" creationId="{D04EF915-74A1-B746-B9DA-89BBAA84E27C}"/>
          </ac:spMkLst>
        </pc:spChg>
        <pc:spChg chg="add mod">
          <ac:chgData name="Geoffrey Savage" userId="dbfb9cc8-4b90-4fee-ab3e-16f5ea4c5341" providerId="ADAL" clId="{2037CE58-117E-CA40-8BA8-635C4A498ABE}" dt="2021-04-20T17:56:34.734" v="1219" actId="400"/>
          <ac:spMkLst>
            <pc:docMk/>
            <pc:sldMk cId="621334554" sldId="363"/>
            <ac:spMk id="16" creationId="{EE9F9EB0-F44A-E740-A2A3-6A7D3C26B1C7}"/>
          </ac:spMkLst>
        </pc:spChg>
        <pc:picChg chg="add del mod">
          <ac:chgData name="Geoffrey Savage" userId="dbfb9cc8-4b90-4fee-ab3e-16f5ea4c5341" providerId="ADAL" clId="{2037CE58-117E-CA40-8BA8-635C4A498ABE}" dt="2021-04-20T17:14:43.059" v="457" actId="478"/>
          <ac:picMkLst>
            <pc:docMk/>
            <pc:sldMk cId="621334554" sldId="363"/>
            <ac:picMk id="8" creationId="{19B64FA4-8174-2240-A1F0-74E6F5A0DAAD}"/>
          </ac:picMkLst>
        </pc:picChg>
        <pc:picChg chg="add del mod">
          <ac:chgData name="Geoffrey Savage" userId="dbfb9cc8-4b90-4fee-ab3e-16f5ea4c5341" providerId="ADAL" clId="{2037CE58-117E-CA40-8BA8-635C4A498ABE}" dt="2021-04-20T17:14:43.059" v="457" actId="478"/>
          <ac:picMkLst>
            <pc:docMk/>
            <pc:sldMk cId="621334554" sldId="363"/>
            <ac:picMk id="10" creationId="{B45592FE-E52C-EE4F-B158-1738820D9B07}"/>
          </ac:picMkLst>
        </pc:picChg>
        <pc:picChg chg="add del mod">
          <ac:chgData name="Geoffrey Savage" userId="dbfb9cc8-4b90-4fee-ab3e-16f5ea4c5341" providerId="ADAL" clId="{2037CE58-117E-CA40-8BA8-635C4A498ABE}" dt="2021-04-20T17:15:20.749" v="459" actId="478"/>
          <ac:picMkLst>
            <pc:docMk/>
            <pc:sldMk cId="621334554" sldId="363"/>
            <ac:picMk id="12" creationId="{BF96652E-DBBC-D546-A289-E5B67498204A}"/>
          </ac:picMkLst>
        </pc:picChg>
        <pc:picChg chg="add mod">
          <ac:chgData name="Geoffrey Savage" userId="dbfb9cc8-4b90-4fee-ab3e-16f5ea4c5341" providerId="ADAL" clId="{2037CE58-117E-CA40-8BA8-635C4A498ABE}" dt="2021-04-20T17:52:45.945" v="1216" actId="1036"/>
          <ac:picMkLst>
            <pc:docMk/>
            <pc:sldMk cId="621334554" sldId="363"/>
            <ac:picMk id="14" creationId="{4B621C56-950F-8742-A470-B4F73415E6FA}"/>
          </ac:picMkLst>
        </pc:picChg>
        <pc:picChg chg="add del mod">
          <ac:chgData name="Geoffrey Savage" userId="dbfb9cc8-4b90-4fee-ab3e-16f5ea4c5341" providerId="ADAL" clId="{2037CE58-117E-CA40-8BA8-635C4A498ABE}" dt="2021-04-20T17:17:46.713" v="465" actId="478"/>
          <ac:picMkLst>
            <pc:docMk/>
            <pc:sldMk cId="621334554" sldId="363"/>
            <ac:picMk id="15" creationId="{DED358E2-0D21-F54B-9113-37BE320EDB6A}"/>
          </ac:picMkLst>
        </pc:picChg>
      </pc:sldChg>
      <pc:sldChg chg="addSp delSp modSp new mod">
        <pc:chgData name="Geoffrey Savage" userId="dbfb9cc8-4b90-4fee-ab3e-16f5ea4c5341" providerId="ADAL" clId="{2037CE58-117E-CA40-8BA8-635C4A498ABE}" dt="2021-04-22T14:48:27.016" v="2267" actId="18331"/>
        <pc:sldMkLst>
          <pc:docMk/>
          <pc:sldMk cId="2887480632" sldId="364"/>
        </pc:sldMkLst>
        <pc:spChg chg="del">
          <ac:chgData name="Geoffrey Savage" userId="dbfb9cc8-4b90-4fee-ab3e-16f5ea4c5341" providerId="ADAL" clId="{2037CE58-117E-CA40-8BA8-635C4A498ABE}" dt="2021-04-20T17:20:56.880" v="527" actId="478"/>
          <ac:spMkLst>
            <pc:docMk/>
            <pc:sldMk cId="2887480632" sldId="364"/>
            <ac:spMk id="2" creationId="{75CDA4ED-AACB-1846-A228-6E0B6AD78684}"/>
          </ac:spMkLst>
        </pc:spChg>
        <pc:spChg chg="mod">
          <ac:chgData name="Geoffrey Savage" userId="dbfb9cc8-4b90-4fee-ab3e-16f5ea4c5341" providerId="ADAL" clId="{2037CE58-117E-CA40-8BA8-635C4A498ABE}" dt="2021-04-20T17:25:40.137" v="682" actId="20577"/>
          <ac:spMkLst>
            <pc:docMk/>
            <pc:sldMk cId="2887480632" sldId="364"/>
            <ac:spMk id="3" creationId="{D25688EC-BB40-2D48-A569-DACEDF81DCC2}"/>
          </ac:spMkLst>
        </pc:spChg>
        <pc:spChg chg="add mod">
          <ac:chgData name="Geoffrey Savage" userId="dbfb9cc8-4b90-4fee-ab3e-16f5ea4c5341" providerId="ADAL" clId="{2037CE58-117E-CA40-8BA8-635C4A498ABE}" dt="2021-04-20T17:45:15.457" v="1066" actId="1035"/>
          <ac:spMkLst>
            <pc:docMk/>
            <pc:sldMk cId="2887480632" sldId="364"/>
            <ac:spMk id="7" creationId="{2952320E-D2A3-D748-B78F-3F2437C773D5}"/>
          </ac:spMkLst>
        </pc:spChg>
        <pc:picChg chg="add mod">
          <ac:chgData name="Geoffrey Savage" userId="dbfb9cc8-4b90-4fee-ab3e-16f5ea4c5341" providerId="ADAL" clId="{2037CE58-117E-CA40-8BA8-635C4A498ABE}" dt="2021-04-22T14:48:27.016" v="2267" actId="18331"/>
          <ac:picMkLst>
            <pc:docMk/>
            <pc:sldMk cId="2887480632" sldId="364"/>
            <ac:picMk id="1026" creationId="{8D140404-A292-B649-BFC1-ED5BD29B4C47}"/>
          </ac:picMkLst>
        </pc:picChg>
      </pc:sldChg>
      <pc:sldChg chg="modSp new mod">
        <pc:chgData name="Geoffrey Savage" userId="dbfb9cc8-4b90-4fee-ab3e-16f5ea4c5341" providerId="ADAL" clId="{2037CE58-117E-CA40-8BA8-635C4A498ABE}" dt="2021-04-20T17:59:46.312" v="1408" actId="20577"/>
        <pc:sldMkLst>
          <pc:docMk/>
          <pc:sldMk cId="2390272853" sldId="365"/>
        </pc:sldMkLst>
        <pc:spChg chg="mod">
          <ac:chgData name="Geoffrey Savage" userId="dbfb9cc8-4b90-4fee-ab3e-16f5ea4c5341" providerId="ADAL" clId="{2037CE58-117E-CA40-8BA8-635C4A498ABE}" dt="2021-04-20T17:59:46.312" v="1408" actId="20577"/>
          <ac:spMkLst>
            <pc:docMk/>
            <pc:sldMk cId="2390272853" sldId="365"/>
            <ac:spMk id="2" creationId="{F2B41BFB-EB46-CA44-B373-98BC96AE41A6}"/>
          </ac:spMkLst>
        </pc:spChg>
        <pc:spChg chg="mod">
          <ac:chgData name="Geoffrey Savage" userId="dbfb9cc8-4b90-4fee-ab3e-16f5ea4c5341" providerId="ADAL" clId="{2037CE58-117E-CA40-8BA8-635C4A498ABE}" dt="2021-04-20T17:34:32.560" v="750" actId="20577"/>
          <ac:spMkLst>
            <pc:docMk/>
            <pc:sldMk cId="2390272853" sldId="365"/>
            <ac:spMk id="3" creationId="{C4A6042D-186A-CC46-AE48-26053D9C9668}"/>
          </ac:spMkLst>
        </pc:spChg>
      </pc:sldChg>
      <pc:sldChg chg="modSp new mod">
        <pc:chgData name="Geoffrey Savage" userId="dbfb9cc8-4b90-4fee-ab3e-16f5ea4c5341" providerId="ADAL" clId="{2037CE58-117E-CA40-8BA8-635C4A498ABE}" dt="2021-04-20T18:00:51.259" v="1419" actId="20577"/>
        <pc:sldMkLst>
          <pc:docMk/>
          <pc:sldMk cId="3613539461" sldId="366"/>
        </pc:sldMkLst>
        <pc:spChg chg="mod">
          <ac:chgData name="Geoffrey Savage" userId="dbfb9cc8-4b90-4fee-ab3e-16f5ea4c5341" providerId="ADAL" clId="{2037CE58-117E-CA40-8BA8-635C4A498ABE}" dt="2021-04-20T18:00:51.259" v="1419" actId="20577"/>
          <ac:spMkLst>
            <pc:docMk/>
            <pc:sldMk cId="3613539461" sldId="366"/>
            <ac:spMk id="2" creationId="{1CAFD589-E550-CD4D-8270-143A42A55D97}"/>
          </ac:spMkLst>
        </pc:spChg>
        <pc:spChg chg="mod">
          <ac:chgData name="Geoffrey Savage" userId="dbfb9cc8-4b90-4fee-ab3e-16f5ea4c5341" providerId="ADAL" clId="{2037CE58-117E-CA40-8BA8-635C4A498ABE}" dt="2021-04-20T17:34:47.686" v="756" actId="20577"/>
          <ac:spMkLst>
            <pc:docMk/>
            <pc:sldMk cId="3613539461" sldId="366"/>
            <ac:spMk id="3" creationId="{5DB816E2-7F0D-7044-9242-85AB372A2731}"/>
          </ac:spMkLst>
        </pc:spChg>
      </pc:sldChg>
      <pc:sldChg chg="modSp new mod">
        <pc:chgData name="Geoffrey Savage" userId="dbfb9cc8-4b90-4fee-ab3e-16f5ea4c5341" providerId="ADAL" clId="{2037CE58-117E-CA40-8BA8-635C4A498ABE}" dt="2021-04-28T23:34:40.097" v="2419" actId="27636"/>
        <pc:sldMkLst>
          <pc:docMk/>
          <pc:sldMk cId="2251756097" sldId="367"/>
        </pc:sldMkLst>
        <pc:spChg chg="mod">
          <ac:chgData name="Geoffrey Savage" userId="dbfb9cc8-4b90-4fee-ab3e-16f5ea4c5341" providerId="ADAL" clId="{2037CE58-117E-CA40-8BA8-635C4A498ABE}" dt="2021-04-28T23:34:40.097" v="2419" actId="27636"/>
          <ac:spMkLst>
            <pc:docMk/>
            <pc:sldMk cId="2251756097" sldId="367"/>
            <ac:spMk id="2" creationId="{D0CC6977-88D3-EE43-9951-B2CC0383FFE9}"/>
          </ac:spMkLst>
        </pc:spChg>
        <pc:spChg chg="mod">
          <ac:chgData name="Geoffrey Savage" userId="dbfb9cc8-4b90-4fee-ab3e-16f5ea4c5341" providerId="ADAL" clId="{2037CE58-117E-CA40-8BA8-635C4A498ABE}" dt="2021-04-20T17:57:14.188" v="1232" actId="20577"/>
          <ac:spMkLst>
            <pc:docMk/>
            <pc:sldMk cId="2251756097" sldId="367"/>
            <ac:spMk id="3" creationId="{8112CA86-DD01-3847-90F0-6B53CEE8D6B4}"/>
          </ac:spMkLst>
        </pc:spChg>
      </pc:sldChg>
      <pc:sldChg chg="modSp new mod">
        <pc:chgData name="Geoffrey Savage" userId="dbfb9cc8-4b90-4fee-ab3e-16f5ea4c5341" providerId="ADAL" clId="{2037CE58-117E-CA40-8BA8-635C4A498ABE}" dt="2021-04-22T14:46:52.609" v="2266" actId="20577"/>
        <pc:sldMkLst>
          <pc:docMk/>
          <pc:sldMk cId="1140545431" sldId="368"/>
        </pc:sldMkLst>
        <pc:spChg chg="mod">
          <ac:chgData name="Geoffrey Savage" userId="dbfb9cc8-4b90-4fee-ab3e-16f5ea4c5341" providerId="ADAL" clId="{2037CE58-117E-CA40-8BA8-635C4A498ABE}" dt="2021-04-22T14:46:52.609" v="2266" actId="20577"/>
          <ac:spMkLst>
            <pc:docMk/>
            <pc:sldMk cId="1140545431" sldId="368"/>
            <ac:spMk id="2" creationId="{ACA93511-3F0D-6F49-8DB2-9BD07DE0E87C}"/>
          </ac:spMkLst>
        </pc:spChg>
        <pc:spChg chg="mod">
          <ac:chgData name="Geoffrey Savage" userId="dbfb9cc8-4b90-4fee-ab3e-16f5ea4c5341" providerId="ADAL" clId="{2037CE58-117E-CA40-8BA8-635C4A498ABE}" dt="2021-04-20T18:09:56.546" v="1748" actId="20577"/>
          <ac:spMkLst>
            <pc:docMk/>
            <pc:sldMk cId="1140545431" sldId="368"/>
            <ac:spMk id="3" creationId="{BB4289AD-486E-4140-B9B9-EE1C16D11DF9}"/>
          </ac:spMkLst>
        </pc:spChg>
      </pc:sldChg>
      <pc:sldMasterChg chg="delSldLayout">
        <pc:chgData name="Geoffrey Savage" userId="dbfb9cc8-4b90-4fee-ab3e-16f5ea4c5341" providerId="ADAL" clId="{2037CE58-117E-CA40-8BA8-635C4A498ABE}" dt="2021-04-20T17:26:18.721" v="683" actId="2696"/>
        <pc:sldMasterMkLst>
          <pc:docMk/>
          <pc:sldMasterMk cId="0" sldId="2147483682"/>
        </pc:sldMasterMkLst>
        <pc:sldLayoutChg chg="del">
          <pc:chgData name="Geoffrey Savage" userId="dbfb9cc8-4b90-4fee-ab3e-16f5ea4c5341" providerId="ADAL" clId="{2037CE58-117E-CA40-8BA8-635C4A498ABE}" dt="2021-04-20T17:26:18.721" v="683" actId="2696"/>
          <pc:sldLayoutMkLst>
            <pc:docMk/>
            <pc:sldMasterMk cId="0" sldId="2147483682"/>
            <pc:sldLayoutMk cId="986546196" sldId="2147484129"/>
          </pc:sldLayoutMkLst>
        </pc:sldLayoutChg>
      </pc:sldMasterChg>
    </pc:docChg>
  </pc:docChgLst>
  <pc:docChgLst>
    <pc:chgData name="Geoffrey Savage" userId="dbfb9cc8-4b90-4fee-ab3e-16f5ea4c5341" providerId="ADAL" clId="{08E6AC40-FC98-1E4C-9E80-4FEDD212F6E7}"/>
    <pc:docChg chg="undo custSel addSld delSld modSld sldOrd">
      <pc:chgData name="Geoffrey Savage" userId="dbfb9cc8-4b90-4fee-ab3e-16f5ea4c5341" providerId="ADAL" clId="{08E6AC40-FC98-1E4C-9E80-4FEDD212F6E7}" dt="2023-06-05T15:41:11.983" v="5884" actId="20577"/>
      <pc:docMkLst>
        <pc:docMk/>
      </pc:docMkLst>
      <pc:sldChg chg="del">
        <pc:chgData name="Geoffrey Savage" userId="dbfb9cc8-4b90-4fee-ab3e-16f5ea4c5341" providerId="ADAL" clId="{08E6AC40-FC98-1E4C-9E80-4FEDD212F6E7}" dt="2023-06-05T04:07:25.688" v="1" actId="2696"/>
        <pc:sldMkLst>
          <pc:docMk/>
          <pc:sldMk cId="4035750883" sldId="298"/>
        </pc:sldMkLst>
      </pc:sldChg>
      <pc:sldChg chg="del">
        <pc:chgData name="Geoffrey Savage" userId="dbfb9cc8-4b90-4fee-ab3e-16f5ea4c5341" providerId="ADAL" clId="{08E6AC40-FC98-1E4C-9E80-4FEDD212F6E7}" dt="2023-06-05T04:08:24.239" v="85" actId="2696"/>
        <pc:sldMkLst>
          <pc:docMk/>
          <pc:sldMk cId="1306592483" sldId="299"/>
        </pc:sldMkLst>
      </pc:sldChg>
      <pc:sldChg chg="modSp add mod">
        <pc:chgData name="Geoffrey Savage" userId="dbfb9cc8-4b90-4fee-ab3e-16f5ea4c5341" providerId="ADAL" clId="{08E6AC40-FC98-1E4C-9E80-4FEDD212F6E7}" dt="2023-06-05T15:41:11.983" v="5884" actId="20577"/>
        <pc:sldMkLst>
          <pc:docMk/>
          <pc:sldMk cId="868236438" sldId="309"/>
        </pc:sldMkLst>
        <pc:spChg chg="mod">
          <ac:chgData name="Geoffrey Savage" userId="dbfb9cc8-4b90-4fee-ab3e-16f5ea4c5341" providerId="ADAL" clId="{08E6AC40-FC98-1E4C-9E80-4FEDD212F6E7}" dt="2023-06-05T15:40:53.378" v="5878" actId="20577"/>
          <ac:spMkLst>
            <pc:docMk/>
            <pc:sldMk cId="868236438" sldId="309"/>
            <ac:spMk id="2" creationId="{A37F872D-4EAA-24EB-5105-9FB36A90152F}"/>
          </ac:spMkLst>
        </pc:spChg>
        <pc:spChg chg="mod">
          <ac:chgData name="Geoffrey Savage" userId="dbfb9cc8-4b90-4fee-ab3e-16f5ea4c5341" providerId="ADAL" clId="{08E6AC40-FC98-1E4C-9E80-4FEDD212F6E7}" dt="2023-06-05T15:41:11.983" v="5884" actId="20577"/>
          <ac:spMkLst>
            <pc:docMk/>
            <pc:sldMk cId="868236438" sldId="309"/>
            <ac:spMk id="3" creationId="{58D1555A-DCA3-2A03-EF7A-F67B079CEAD2}"/>
          </ac:spMkLst>
        </pc:spChg>
      </pc:sldChg>
      <pc:sldChg chg="delSp modSp add mod">
        <pc:chgData name="Geoffrey Savage" userId="dbfb9cc8-4b90-4fee-ab3e-16f5ea4c5341" providerId="ADAL" clId="{08E6AC40-FC98-1E4C-9E80-4FEDD212F6E7}" dt="2023-06-05T13:32:41.197" v="4854" actId="20577"/>
        <pc:sldMkLst>
          <pc:docMk/>
          <pc:sldMk cId="2431408935" sldId="324"/>
        </pc:sldMkLst>
        <pc:spChg chg="mod">
          <ac:chgData name="Geoffrey Savage" userId="dbfb9cc8-4b90-4fee-ab3e-16f5ea4c5341" providerId="ADAL" clId="{08E6AC40-FC98-1E4C-9E80-4FEDD212F6E7}" dt="2023-06-05T13:29:36.112" v="4831" actId="20577"/>
          <ac:spMkLst>
            <pc:docMk/>
            <pc:sldMk cId="2431408935" sldId="324"/>
            <ac:spMk id="10" creationId="{DF0053CB-5AFB-8249-BE4A-90E9DB5AAEE6}"/>
          </ac:spMkLst>
        </pc:spChg>
        <pc:spChg chg="mod">
          <ac:chgData name="Geoffrey Savage" userId="dbfb9cc8-4b90-4fee-ab3e-16f5ea4c5341" providerId="ADAL" clId="{08E6AC40-FC98-1E4C-9E80-4FEDD212F6E7}" dt="2023-06-05T13:32:41.197" v="4854" actId="20577"/>
          <ac:spMkLst>
            <pc:docMk/>
            <pc:sldMk cId="2431408935" sldId="324"/>
            <ac:spMk id="13" creationId="{AD3D858A-76B0-AD45-92A3-6973F4470700}"/>
          </ac:spMkLst>
        </pc:spChg>
        <pc:spChg chg="mod">
          <ac:chgData name="Geoffrey Savage" userId="dbfb9cc8-4b90-4fee-ab3e-16f5ea4c5341" providerId="ADAL" clId="{08E6AC40-FC98-1E4C-9E80-4FEDD212F6E7}" dt="2023-06-05T13:32:30.976" v="4849" actId="20577"/>
          <ac:spMkLst>
            <pc:docMk/>
            <pc:sldMk cId="2431408935" sldId="324"/>
            <ac:spMk id="14" creationId="{A6AD1749-0D2E-7E45-A832-65F7A7A7DE1C}"/>
          </ac:spMkLst>
        </pc:spChg>
        <pc:spChg chg="mod">
          <ac:chgData name="Geoffrey Savage" userId="dbfb9cc8-4b90-4fee-ab3e-16f5ea4c5341" providerId="ADAL" clId="{08E6AC40-FC98-1E4C-9E80-4FEDD212F6E7}" dt="2023-06-05T13:29:51.929" v="4835" actId="1076"/>
          <ac:spMkLst>
            <pc:docMk/>
            <pc:sldMk cId="2431408935" sldId="324"/>
            <ac:spMk id="15" creationId="{39402F28-2C13-8A49-8D0D-84365158B6C9}"/>
          </ac:spMkLst>
        </pc:spChg>
        <pc:spChg chg="mod">
          <ac:chgData name="Geoffrey Savage" userId="dbfb9cc8-4b90-4fee-ab3e-16f5ea4c5341" providerId="ADAL" clId="{08E6AC40-FC98-1E4C-9E80-4FEDD212F6E7}" dt="2023-06-05T13:30:02.710" v="4836" actId="1076"/>
          <ac:spMkLst>
            <pc:docMk/>
            <pc:sldMk cId="2431408935" sldId="324"/>
            <ac:spMk id="21" creationId="{E5B812F4-93B9-F8E2-C3B8-9B21209DC161}"/>
          </ac:spMkLst>
        </pc:spChg>
        <pc:cxnChg chg="mod">
          <ac:chgData name="Geoffrey Savage" userId="dbfb9cc8-4b90-4fee-ab3e-16f5ea4c5341" providerId="ADAL" clId="{08E6AC40-FC98-1E4C-9E80-4FEDD212F6E7}" dt="2023-06-05T13:29:51.929" v="4835" actId="1076"/>
          <ac:cxnSpMkLst>
            <pc:docMk/>
            <pc:sldMk cId="2431408935" sldId="324"/>
            <ac:cxnSpMk id="20" creationId="{D668AB07-3545-21FE-1F1A-B96F1A3E4B18}"/>
          </ac:cxnSpMkLst>
        </pc:cxnChg>
        <pc:cxnChg chg="del mod">
          <ac:chgData name="Geoffrey Savage" userId="dbfb9cc8-4b90-4fee-ab3e-16f5ea4c5341" providerId="ADAL" clId="{08E6AC40-FC98-1E4C-9E80-4FEDD212F6E7}" dt="2023-06-05T13:31:06.299" v="4837" actId="478"/>
          <ac:cxnSpMkLst>
            <pc:docMk/>
            <pc:sldMk cId="2431408935" sldId="324"/>
            <ac:cxnSpMk id="35" creationId="{10F7739E-32B1-AE2E-BEA8-162F1937E9D5}"/>
          </ac:cxnSpMkLst>
        </pc:cxnChg>
        <pc:cxnChg chg="mod">
          <ac:chgData name="Geoffrey Savage" userId="dbfb9cc8-4b90-4fee-ab3e-16f5ea4c5341" providerId="ADAL" clId="{08E6AC40-FC98-1E4C-9E80-4FEDD212F6E7}" dt="2023-06-05T13:32:24.731" v="4844" actId="14100"/>
          <ac:cxnSpMkLst>
            <pc:docMk/>
            <pc:sldMk cId="2431408935" sldId="324"/>
            <ac:cxnSpMk id="44" creationId="{1643BE42-016A-D56E-FA6A-AF9C03503766}"/>
          </ac:cxnSpMkLst>
        </pc:cxnChg>
        <pc:cxnChg chg="mod">
          <ac:chgData name="Geoffrey Savage" userId="dbfb9cc8-4b90-4fee-ab3e-16f5ea4c5341" providerId="ADAL" clId="{08E6AC40-FC98-1E4C-9E80-4FEDD212F6E7}" dt="2023-06-05T13:31:13.220" v="4839" actId="14100"/>
          <ac:cxnSpMkLst>
            <pc:docMk/>
            <pc:sldMk cId="2431408935" sldId="324"/>
            <ac:cxnSpMk id="72" creationId="{275D8595-9DFE-3A8A-8CFB-5A50A556B75C}"/>
          </ac:cxnSpMkLst>
        </pc:cxnChg>
      </pc:sldChg>
      <pc:sldChg chg="add">
        <pc:chgData name="Geoffrey Savage" userId="dbfb9cc8-4b90-4fee-ab3e-16f5ea4c5341" providerId="ADAL" clId="{08E6AC40-FC98-1E4C-9E80-4FEDD212F6E7}" dt="2023-06-05T05:00:13.953" v="1913"/>
        <pc:sldMkLst>
          <pc:docMk/>
          <pc:sldMk cId="2329880629" sldId="333"/>
        </pc:sldMkLst>
      </pc:sldChg>
      <pc:sldChg chg="del">
        <pc:chgData name="Geoffrey Savage" userId="dbfb9cc8-4b90-4fee-ab3e-16f5ea4c5341" providerId="ADAL" clId="{08E6AC40-FC98-1E4C-9E80-4FEDD212F6E7}" dt="2023-06-05T04:08:25.021" v="87" actId="2696"/>
        <pc:sldMkLst>
          <pc:docMk/>
          <pc:sldMk cId="2626960088" sldId="362"/>
        </pc:sldMkLst>
      </pc:sldChg>
      <pc:sldChg chg="del">
        <pc:chgData name="Geoffrey Savage" userId="dbfb9cc8-4b90-4fee-ab3e-16f5ea4c5341" providerId="ADAL" clId="{08E6AC40-FC98-1E4C-9E80-4FEDD212F6E7}" dt="2023-06-05T04:08:25.422" v="88" actId="2696"/>
        <pc:sldMkLst>
          <pc:docMk/>
          <pc:sldMk cId="621334554" sldId="363"/>
        </pc:sldMkLst>
      </pc:sldChg>
      <pc:sldChg chg="del">
        <pc:chgData name="Geoffrey Savage" userId="dbfb9cc8-4b90-4fee-ab3e-16f5ea4c5341" providerId="ADAL" clId="{08E6AC40-FC98-1E4C-9E80-4FEDD212F6E7}" dt="2023-06-05T04:08:24.628" v="86" actId="2696"/>
        <pc:sldMkLst>
          <pc:docMk/>
          <pc:sldMk cId="2887480632" sldId="364"/>
        </pc:sldMkLst>
      </pc:sldChg>
      <pc:sldChg chg="del">
        <pc:chgData name="Geoffrey Savage" userId="dbfb9cc8-4b90-4fee-ab3e-16f5ea4c5341" providerId="ADAL" clId="{08E6AC40-FC98-1E4C-9E80-4FEDD212F6E7}" dt="2023-06-05T04:08:26.398" v="90" actId="2696"/>
        <pc:sldMkLst>
          <pc:docMk/>
          <pc:sldMk cId="2390272853" sldId="365"/>
        </pc:sldMkLst>
      </pc:sldChg>
      <pc:sldChg chg="del">
        <pc:chgData name="Geoffrey Savage" userId="dbfb9cc8-4b90-4fee-ab3e-16f5ea4c5341" providerId="ADAL" clId="{08E6AC40-FC98-1E4C-9E80-4FEDD212F6E7}" dt="2023-06-05T04:08:25.795" v="89" actId="2696"/>
        <pc:sldMkLst>
          <pc:docMk/>
          <pc:sldMk cId="3613539461" sldId="366"/>
        </pc:sldMkLst>
      </pc:sldChg>
      <pc:sldChg chg="del">
        <pc:chgData name="Geoffrey Savage" userId="dbfb9cc8-4b90-4fee-ab3e-16f5ea4c5341" providerId="ADAL" clId="{08E6AC40-FC98-1E4C-9E80-4FEDD212F6E7}" dt="2023-06-05T04:08:27.073" v="91" actId="2696"/>
        <pc:sldMkLst>
          <pc:docMk/>
          <pc:sldMk cId="2251756097" sldId="367"/>
        </pc:sldMkLst>
      </pc:sldChg>
      <pc:sldChg chg="del">
        <pc:chgData name="Geoffrey Savage" userId="dbfb9cc8-4b90-4fee-ab3e-16f5ea4c5341" providerId="ADAL" clId="{08E6AC40-FC98-1E4C-9E80-4FEDD212F6E7}" dt="2023-06-05T04:08:28.382" v="92" actId="2696"/>
        <pc:sldMkLst>
          <pc:docMk/>
          <pc:sldMk cId="1140545431" sldId="368"/>
        </pc:sldMkLst>
      </pc:sldChg>
      <pc:sldChg chg="del">
        <pc:chgData name="Geoffrey Savage" userId="dbfb9cc8-4b90-4fee-ab3e-16f5ea4c5341" providerId="ADAL" clId="{08E6AC40-FC98-1E4C-9E80-4FEDD212F6E7}" dt="2023-06-05T04:08:33.986" v="93" actId="2696"/>
        <pc:sldMkLst>
          <pc:docMk/>
          <pc:sldMk cId="547565132" sldId="369"/>
        </pc:sldMkLst>
      </pc:sldChg>
      <pc:sldChg chg="modSp new mod ord">
        <pc:chgData name="Geoffrey Savage" userId="dbfb9cc8-4b90-4fee-ab3e-16f5ea4c5341" providerId="ADAL" clId="{08E6AC40-FC98-1E4C-9E80-4FEDD212F6E7}" dt="2023-06-05T04:30:33.870" v="865" actId="20578"/>
        <pc:sldMkLst>
          <pc:docMk/>
          <pc:sldMk cId="3081286333" sldId="370"/>
        </pc:sldMkLst>
        <pc:spChg chg="mod">
          <ac:chgData name="Geoffrey Savage" userId="dbfb9cc8-4b90-4fee-ab3e-16f5ea4c5341" providerId="ADAL" clId="{08E6AC40-FC98-1E4C-9E80-4FEDD212F6E7}" dt="2023-06-05T04:07:58.702" v="84" actId="20577"/>
          <ac:spMkLst>
            <pc:docMk/>
            <pc:sldMk cId="3081286333" sldId="370"/>
            <ac:spMk id="2" creationId="{6CF58C42-4AB6-A43A-33F8-A71ABFDA3A84}"/>
          </ac:spMkLst>
        </pc:spChg>
        <pc:spChg chg="mod">
          <ac:chgData name="Geoffrey Savage" userId="dbfb9cc8-4b90-4fee-ab3e-16f5ea4c5341" providerId="ADAL" clId="{08E6AC40-FC98-1E4C-9E80-4FEDD212F6E7}" dt="2023-06-05T04:07:45.364" v="57" actId="20577"/>
          <ac:spMkLst>
            <pc:docMk/>
            <pc:sldMk cId="3081286333" sldId="370"/>
            <ac:spMk id="3" creationId="{3EE37CD7-4D51-BB21-5A58-FBA102A0ECCE}"/>
          </ac:spMkLst>
        </pc:spChg>
      </pc:sldChg>
      <pc:sldChg chg="addSp delSp modSp new mod modClrScheme chgLayout">
        <pc:chgData name="Geoffrey Savage" userId="dbfb9cc8-4b90-4fee-ab3e-16f5ea4c5341" providerId="ADAL" clId="{08E6AC40-FC98-1E4C-9E80-4FEDD212F6E7}" dt="2023-06-05T15:07:25.745" v="5603" actId="27636"/>
        <pc:sldMkLst>
          <pc:docMk/>
          <pc:sldMk cId="1725408323" sldId="371"/>
        </pc:sldMkLst>
        <pc:spChg chg="del mod ord">
          <ac:chgData name="Geoffrey Savage" userId="dbfb9cc8-4b90-4fee-ab3e-16f5ea4c5341" providerId="ADAL" clId="{08E6AC40-FC98-1E4C-9E80-4FEDD212F6E7}" dt="2023-06-05T04:08:43.321" v="95" actId="700"/>
          <ac:spMkLst>
            <pc:docMk/>
            <pc:sldMk cId="1725408323" sldId="371"/>
            <ac:spMk id="2" creationId="{4B2D2799-03BB-4E06-0424-7AFE81355B71}"/>
          </ac:spMkLst>
        </pc:spChg>
        <pc:spChg chg="del">
          <ac:chgData name="Geoffrey Savage" userId="dbfb9cc8-4b90-4fee-ab3e-16f5ea4c5341" providerId="ADAL" clId="{08E6AC40-FC98-1E4C-9E80-4FEDD212F6E7}" dt="2023-06-05T04:08:43.321" v="95" actId="700"/>
          <ac:spMkLst>
            <pc:docMk/>
            <pc:sldMk cId="1725408323" sldId="371"/>
            <ac:spMk id="3" creationId="{3E2E5B25-6A2D-55BD-2CF4-432F2E302411}"/>
          </ac:spMkLst>
        </pc:spChg>
        <pc:spChg chg="add mod ord">
          <ac:chgData name="Geoffrey Savage" userId="dbfb9cc8-4b90-4fee-ab3e-16f5ea4c5341" providerId="ADAL" clId="{08E6AC40-FC98-1E4C-9E80-4FEDD212F6E7}" dt="2023-06-05T04:14:48.957" v="184" actId="20577"/>
          <ac:spMkLst>
            <pc:docMk/>
            <pc:sldMk cId="1725408323" sldId="371"/>
            <ac:spMk id="4" creationId="{91BC4453-029E-F07D-0102-7E5508D5D383}"/>
          </ac:spMkLst>
        </pc:spChg>
        <pc:spChg chg="add mod ord">
          <ac:chgData name="Geoffrey Savage" userId="dbfb9cc8-4b90-4fee-ab3e-16f5ea4c5341" providerId="ADAL" clId="{08E6AC40-FC98-1E4C-9E80-4FEDD212F6E7}" dt="2023-06-05T15:07:25.745" v="5603" actId="27636"/>
          <ac:spMkLst>
            <pc:docMk/>
            <pc:sldMk cId="1725408323" sldId="371"/>
            <ac:spMk id="5" creationId="{378FBBCE-90DE-5DF1-1722-B6F1312B04C4}"/>
          </ac:spMkLst>
        </pc:spChg>
        <pc:spChg chg="add mod">
          <ac:chgData name="Geoffrey Savage" userId="dbfb9cc8-4b90-4fee-ab3e-16f5ea4c5341" providerId="ADAL" clId="{08E6AC40-FC98-1E4C-9E80-4FEDD212F6E7}" dt="2023-06-05T04:09:33.607" v="96"/>
          <ac:spMkLst>
            <pc:docMk/>
            <pc:sldMk cId="1725408323" sldId="371"/>
            <ac:spMk id="6" creationId="{74B5FE0F-8919-7F4A-38CC-6A5B82C93FEE}"/>
          </ac:spMkLst>
        </pc:spChg>
        <pc:spChg chg="add mod">
          <ac:chgData name="Geoffrey Savage" userId="dbfb9cc8-4b90-4fee-ab3e-16f5ea4c5341" providerId="ADAL" clId="{08E6AC40-FC98-1E4C-9E80-4FEDD212F6E7}" dt="2023-06-05T04:09:33.607" v="96"/>
          <ac:spMkLst>
            <pc:docMk/>
            <pc:sldMk cId="1725408323" sldId="371"/>
            <ac:spMk id="7" creationId="{D8F10A8F-BE21-C57B-80B1-460A03E5FDC5}"/>
          </ac:spMkLst>
        </pc:spChg>
        <pc:spChg chg="add mod">
          <ac:chgData name="Geoffrey Savage" userId="dbfb9cc8-4b90-4fee-ab3e-16f5ea4c5341" providerId="ADAL" clId="{08E6AC40-FC98-1E4C-9E80-4FEDD212F6E7}" dt="2023-06-05T04:09:33.607" v="96"/>
          <ac:spMkLst>
            <pc:docMk/>
            <pc:sldMk cId="1725408323" sldId="371"/>
            <ac:spMk id="8" creationId="{272D5448-5E41-57C8-F21C-68103BDD43A6}"/>
          </ac:spMkLst>
        </pc:spChg>
      </pc:sldChg>
      <pc:sldChg chg="new del">
        <pc:chgData name="Geoffrey Savage" userId="dbfb9cc8-4b90-4fee-ab3e-16f5ea4c5341" providerId="ADAL" clId="{08E6AC40-FC98-1E4C-9E80-4FEDD212F6E7}" dt="2023-06-05T05:36:15.584" v="4725" actId="2696"/>
        <pc:sldMkLst>
          <pc:docMk/>
          <pc:sldMk cId="1321669041" sldId="372"/>
        </pc:sldMkLst>
      </pc:sldChg>
      <pc:sldChg chg="addSp delSp modSp new mod ord">
        <pc:chgData name="Geoffrey Savage" userId="dbfb9cc8-4b90-4fee-ab3e-16f5ea4c5341" providerId="ADAL" clId="{08E6AC40-FC98-1E4C-9E80-4FEDD212F6E7}" dt="2023-06-05T13:42:00.815" v="5589" actId="20577"/>
        <pc:sldMkLst>
          <pc:docMk/>
          <pc:sldMk cId="4138753990" sldId="373"/>
        </pc:sldMkLst>
        <pc:spChg chg="del">
          <ac:chgData name="Geoffrey Savage" userId="dbfb9cc8-4b90-4fee-ab3e-16f5ea4c5341" providerId="ADAL" clId="{08E6AC40-FC98-1E4C-9E80-4FEDD212F6E7}" dt="2023-06-05T04:11:48.952" v="101" actId="478"/>
          <ac:spMkLst>
            <pc:docMk/>
            <pc:sldMk cId="4138753990" sldId="373"/>
            <ac:spMk id="2" creationId="{36742724-40A4-877B-C019-2642AD9BC035}"/>
          </ac:spMkLst>
        </pc:spChg>
        <pc:spChg chg="mod">
          <ac:chgData name="Geoffrey Savage" userId="dbfb9cc8-4b90-4fee-ab3e-16f5ea4c5341" providerId="ADAL" clId="{08E6AC40-FC98-1E4C-9E80-4FEDD212F6E7}" dt="2023-06-05T13:42:00.815" v="5589" actId="20577"/>
          <ac:spMkLst>
            <pc:docMk/>
            <pc:sldMk cId="4138753990" sldId="373"/>
            <ac:spMk id="3" creationId="{731CEE92-A69B-2845-EF68-6D90413948CD}"/>
          </ac:spMkLst>
        </pc:spChg>
        <pc:spChg chg="add del mod">
          <ac:chgData name="Geoffrey Savage" userId="dbfb9cc8-4b90-4fee-ab3e-16f5ea4c5341" providerId="ADAL" clId="{08E6AC40-FC98-1E4C-9E80-4FEDD212F6E7}" dt="2023-06-05T04:12:37.526" v="109"/>
          <ac:spMkLst>
            <pc:docMk/>
            <pc:sldMk cId="4138753990" sldId="373"/>
            <ac:spMk id="9" creationId="{596719AB-C184-50F8-BAB7-8527280C90AD}"/>
          </ac:spMkLst>
        </pc:spChg>
        <pc:spChg chg="mod">
          <ac:chgData name="Geoffrey Savage" userId="dbfb9cc8-4b90-4fee-ab3e-16f5ea4c5341" providerId="ADAL" clId="{08E6AC40-FC98-1E4C-9E80-4FEDD212F6E7}" dt="2023-06-05T04:13:10.874" v="129"/>
          <ac:spMkLst>
            <pc:docMk/>
            <pc:sldMk cId="4138753990" sldId="373"/>
            <ac:spMk id="12" creationId="{67F3314E-830F-9829-6685-44DB48C88B0A}"/>
          </ac:spMkLst>
        </pc:spChg>
        <pc:spChg chg="add del mod">
          <ac:chgData name="Geoffrey Savage" userId="dbfb9cc8-4b90-4fee-ab3e-16f5ea4c5341" providerId="ADAL" clId="{08E6AC40-FC98-1E4C-9E80-4FEDD212F6E7}" dt="2023-06-05T04:13:17.606" v="133"/>
          <ac:spMkLst>
            <pc:docMk/>
            <pc:sldMk cId="4138753990" sldId="373"/>
            <ac:spMk id="13" creationId="{94442E07-CFC3-C4BA-4234-EF122AD50CD8}"/>
          </ac:spMkLst>
        </pc:spChg>
        <pc:grpChg chg="add mod">
          <ac:chgData name="Geoffrey Savage" userId="dbfb9cc8-4b90-4fee-ab3e-16f5ea4c5341" providerId="ADAL" clId="{08E6AC40-FC98-1E4C-9E80-4FEDD212F6E7}" dt="2023-06-05T04:13:40.168" v="174" actId="1036"/>
          <ac:grpSpMkLst>
            <pc:docMk/>
            <pc:sldMk cId="4138753990" sldId="373"/>
            <ac:grpSpMk id="10" creationId="{5C5A4F89-5248-BE03-4AA1-196709137825}"/>
          </ac:grpSpMkLst>
        </pc:grpChg>
        <pc:picChg chg="add mod modCrop">
          <ac:chgData name="Geoffrey Savage" userId="dbfb9cc8-4b90-4fee-ab3e-16f5ea4c5341" providerId="ADAL" clId="{08E6AC40-FC98-1E4C-9E80-4FEDD212F6E7}" dt="2023-06-05T04:13:35.318" v="158" actId="1036"/>
          <ac:picMkLst>
            <pc:docMk/>
            <pc:sldMk cId="4138753990" sldId="373"/>
            <ac:picMk id="8" creationId="{F624A105-E565-0B7B-8B39-18A46E26A4D4}"/>
          </ac:picMkLst>
        </pc:picChg>
        <pc:cxnChg chg="mod">
          <ac:chgData name="Geoffrey Savage" userId="dbfb9cc8-4b90-4fee-ab3e-16f5ea4c5341" providerId="ADAL" clId="{08E6AC40-FC98-1E4C-9E80-4FEDD212F6E7}" dt="2023-06-05T04:13:10.874" v="129"/>
          <ac:cxnSpMkLst>
            <pc:docMk/>
            <pc:sldMk cId="4138753990" sldId="373"/>
            <ac:cxnSpMk id="11" creationId="{AFAFD5B1-BF43-096F-9E61-281A50E1EDF3}"/>
          </ac:cxnSpMkLst>
        </pc:cxnChg>
      </pc:sldChg>
      <pc:sldChg chg="add del">
        <pc:chgData name="Geoffrey Savage" userId="dbfb9cc8-4b90-4fee-ab3e-16f5ea4c5341" providerId="ADAL" clId="{08E6AC40-FC98-1E4C-9E80-4FEDD212F6E7}" dt="2023-06-05T05:23:14.590" v="3451" actId="2696"/>
        <pc:sldMkLst>
          <pc:docMk/>
          <pc:sldMk cId="1924850867" sldId="374"/>
        </pc:sldMkLst>
      </pc:sldChg>
      <pc:sldChg chg="addSp delSp modSp new del mod">
        <pc:chgData name="Geoffrey Savage" userId="dbfb9cc8-4b90-4fee-ab3e-16f5ea4c5341" providerId="ADAL" clId="{08E6AC40-FC98-1E4C-9E80-4FEDD212F6E7}" dt="2023-06-05T15:36:15.448" v="5808" actId="2696"/>
        <pc:sldMkLst>
          <pc:docMk/>
          <pc:sldMk cId="851551094" sldId="375"/>
        </pc:sldMkLst>
        <pc:spChg chg="del">
          <ac:chgData name="Geoffrey Savage" userId="dbfb9cc8-4b90-4fee-ab3e-16f5ea4c5341" providerId="ADAL" clId="{08E6AC40-FC98-1E4C-9E80-4FEDD212F6E7}" dt="2023-06-05T04:17:08.048" v="274" actId="478"/>
          <ac:spMkLst>
            <pc:docMk/>
            <pc:sldMk cId="851551094" sldId="375"/>
            <ac:spMk id="2" creationId="{D88F1325-4489-9269-FAB4-B051435A4F6E}"/>
          </ac:spMkLst>
        </pc:spChg>
        <pc:spChg chg="mod">
          <ac:chgData name="Geoffrey Savage" userId="dbfb9cc8-4b90-4fee-ab3e-16f5ea4c5341" providerId="ADAL" clId="{08E6AC40-FC98-1E4C-9E80-4FEDD212F6E7}" dt="2023-06-05T04:17:55.060" v="359" actId="20577"/>
          <ac:spMkLst>
            <pc:docMk/>
            <pc:sldMk cId="851551094" sldId="375"/>
            <ac:spMk id="3" creationId="{543AC068-9A8D-D9F3-DF50-5E5F9ED202C5}"/>
          </ac:spMkLst>
        </pc:spChg>
        <pc:picChg chg="add mod">
          <ac:chgData name="Geoffrey Savage" userId="dbfb9cc8-4b90-4fee-ab3e-16f5ea4c5341" providerId="ADAL" clId="{08E6AC40-FC98-1E4C-9E80-4FEDD212F6E7}" dt="2023-06-05T04:17:33.986" v="309" actId="1036"/>
          <ac:picMkLst>
            <pc:docMk/>
            <pc:sldMk cId="851551094" sldId="375"/>
            <ac:picMk id="8" creationId="{018B2102-A161-6692-D36D-43E2966FE104}"/>
          </ac:picMkLst>
        </pc:picChg>
      </pc:sldChg>
      <pc:sldChg chg="add">
        <pc:chgData name="Geoffrey Savage" userId="dbfb9cc8-4b90-4fee-ab3e-16f5ea4c5341" providerId="ADAL" clId="{08E6AC40-FC98-1E4C-9E80-4FEDD212F6E7}" dt="2023-06-05T15:36:17.767" v="5809"/>
        <pc:sldMkLst>
          <pc:docMk/>
          <pc:sldMk cId="2989756085" sldId="375"/>
        </pc:sldMkLst>
      </pc:sldChg>
      <pc:sldChg chg="modSp new mod ord">
        <pc:chgData name="Geoffrey Savage" userId="dbfb9cc8-4b90-4fee-ab3e-16f5ea4c5341" providerId="ADAL" clId="{08E6AC40-FC98-1E4C-9E80-4FEDD212F6E7}" dt="2023-06-05T15:07:54.600" v="5609" actId="15"/>
        <pc:sldMkLst>
          <pc:docMk/>
          <pc:sldMk cId="415231066" sldId="376"/>
        </pc:sldMkLst>
        <pc:spChg chg="mod">
          <ac:chgData name="Geoffrey Savage" userId="dbfb9cc8-4b90-4fee-ab3e-16f5ea4c5341" providerId="ADAL" clId="{08E6AC40-FC98-1E4C-9E80-4FEDD212F6E7}" dt="2023-06-05T15:07:54.600" v="5609" actId="15"/>
          <ac:spMkLst>
            <pc:docMk/>
            <pc:sldMk cId="415231066" sldId="376"/>
            <ac:spMk id="2" creationId="{537F431F-60E6-B376-1DF4-F8AD4A50F0DA}"/>
          </ac:spMkLst>
        </pc:spChg>
        <pc:spChg chg="mod">
          <ac:chgData name="Geoffrey Savage" userId="dbfb9cc8-4b90-4fee-ab3e-16f5ea4c5341" providerId="ADAL" clId="{08E6AC40-FC98-1E4C-9E80-4FEDD212F6E7}" dt="2023-06-05T05:10:38.022" v="2548" actId="20577"/>
          <ac:spMkLst>
            <pc:docMk/>
            <pc:sldMk cId="415231066" sldId="376"/>
            <ac:spMk id="3" creationId="{C320C5F0-4B27-7127-A74D-7BBC1555FEA1}"/>
          </ac:spMkLst>
        </pc:spChg>
      </pc:sldChg>
      <pc:sldChg chg="modSp add del mod">
        <pc:chgData name="Geoffrey Savage" userId="dbfb9cc8-4b90-4fee-ab3e-16f5ea4c5341" providerId="ADAL" clId="{08E6AC40-FC98-1E4C-9E80-4FEDD212F6E7}" dt="2023-06-05T05:21:46.228" v="3450" actId="2696"/>
        <pc:sldMkLst>
          <pc:docMk/>
          <pc:sldMk cId="2738971385" sldId="377"/>
        </pc:sldMkLst>
        <pc:spChg chg="mod">
          <ac:chgData name="Geoffrey Savage" userId="dbfb9cc8-4b90-4fee-ab3e-16f5ea4c5341" providerId="ADAL" clId="{08E6AC40-FC98-1E4C-9E80-4FEDD212F6E7}" dt="2023-06-05T04:30:23.676" v="863" actId="20577"/>
          <ac:spMkLst>
            <pc:docMk/>
            <pc:sldMk cId="2738971385" sldId="377"/>
            <ac:spMk id="5" creationId="{378FBBCE-90DE-5DF1-1722-B6F1312B04C4}"/>
          </ac:spMkLst>
        </pc:spChg>
      </pc:sldChg>
      <pc:sldChg chg="addSp delSp modSp add mod">
        <pc:chgData name="Geoffrey Savage" userId="dbfb9cc8-4b90-4fee-ab3e-16f5ea4c5341" providerId="ADAL" clId="{08E6AC40-FC98-1E4C-9E80-4FEDD212F6E7}" dt="2023-06-05T04:34:31.550" v="1109" actId="1037"/>
        <pc:sldMkLst>
          <pc:docMk/>
          <pc:sldMk cId="2456678091" sldId="378"/>
        </pc:sldMkLst>
        <pc:spChg chg="add mod">
          <ac:chgData name="Geoffrey Savage" userId="dbfb9cc8-4b90-4fee-ab3e-16f5ea4c5341" providerId="ADAL" clId="{08E6AC40-FC98-1E4C-9E80-4FEDD212F6E7}" dt="2023-06-05T04:31:52.371" v="926" actId="20577"/>
          <ac:spMkLst>
            <pc:docMk/>
            <pc:sldMk cId="2456678091" sldId="378"/>
            <ac:spMk id="2" creationId="{97D4C045-DF24-3D02-311D-59E88C772F29}"/>
          </ac:spMkLst>
        </pc:spChg>
        <pc:spChg chg="add mod">
          <ac:chgData name="Geoffrey Savage" userId="dbfb9cc8-4b90-4fee-ab3e-16f5ea4c5341" providerId="ADAL" clId="{08E6AC40-FC98-1E4C-9E80-4FEDD212F6E7}" dt="2023-06-05T04:32:34.410" v="946" actId="14100"/>
          <ac:spMkLst>
            <pc:docMk/>
            <pc:sldMk cId="2456678091" sldId="378"/>
            <ac:spMk id="7" creationId="{54A7009D-5B95-3E25-85AC-79C0DE803D5A}"/>
          </ac:spMkLst>
        </pc:spChg>
        <pc:spChg chg="add mod">
          <ac:chgData name="Geoffrey Savage" userId="dbfb9cc8-4b90-4fee-ab3e-16f5ea4c5341" providerId="ADAL" clId="{08E6AC40-FC98-1E4C-9E80-4FEDD212F6E7}" dt="2023-06-05T04:33:24.960" v="950" actId="1076"/>
          <ac:spMkLst>
            <pc:docMk/>
            <pc:sldMk cId="2456678091" sldId="378"/>
            <ac:spMk id="14" creationId="{7754AA07-0E78-0273-6A0E-A283B213E674}"/>
          </ac:spMkLst>
        </pc:spChg>
        <pc:spChg chg="add del mod">
          <ac:chgData name="Geoffrey Savage" userId="dbfb9cc8-4b90-4fee-ab3e-16f5ea4c5341" providerId="ADAL" clId="{08E6AC40-FC98-1E4C-9E80-4FEDD212F6E7}" dt="2023-06-05T04:33:35.631" v="954"/>
          <ac:spMkLst>
            <pc:docMk/>
            <pc:sldMk cId="2456678091" sldId="378"/>
            <ac:spMk id="15" creationId="{5B9A40A7-E3ED-E977-04C1-7A4EAF4E53F1}"/>
          </ac:spMkLst>
        </pc:spChg>
        <pc:spChg chg="add mod">
          <ac:chgData name="Geoffrey Savage" userId="dbfb9cc8-4b90-4fee-ab3e-16f5ea4c5341" providerId="ADAL" clId="{08E6AC40-FC98-1E4C-9E80-4FEDD212F6E7}" dt="2023-06-05T04:33:46.383" v="957" actId="1076"/>
          <ac:spMkLst>
            <pc:docMk/>
            <pc:sldMk cId="2456678091" sldId="378"/>
            <ac:spMk id="16" creationId="{080C08DE-80DE-6A80-76E2-69B9E38D4CFA}"/>
          </ac:spMkLst>
        </pc:spChg>
        <pc:spChg chg="add mod">
          <ac:chgData name="Geoffrey Savage" userId="dbfb9cc8-4b90-4fee-ab3e-16f5ea4c5341" providerId="ADAL" clId="{08E6AC40-FC98-1E4C-9E80-4FEDD212F6E7}" dt="2023-06-05T04:34:19.715" v="1066" actId="1038"/>
          <ac:spMkLst>
            <pc:docMk/>
            <pc:sldMk cId="2456678091" sldId="378"/>
            <ac:spMk id="17" creationId="{1DBB0CD9-98C2-9BBF-6303-05C3CCC832A7}"/>
          </ac:spMkLst>
        </pc:spChg>
        <pc:spChg chg="add mod">
          <ac:chgData name="Geoffrey Savage" userId="dbfb9cc8-4b90-4fee-ab3e-16f5ea4c5341" providerId="ADAL" clId="{08E6AC40-FC98-1E4C-9E80-4FEDD212F6E7}" dt="2023-06-05T04:34:31.550" v="1109" actId="1037"/>
          <ac:spMkLst>
            <pc:docMk/>
            <pc:sldMk cId="2456678091" sldId="378"/>
            <ac:spMk id="18" creationId="{5AA35DC8-85D3-7DDC-C579-678C8639FE37}"/>
          </ac:spMkLst>
        </pc:spChg>
        <pc:picChg chg="mod modCrop">
          <ac:chgData name="Geoffrey Savage" userId="dbfb9cc8-4b90-4fee-ab3e-16f5ea4c5341" providerId="ADAL" clId="{08E6AC40-FC98-1E4C-9E80-4FEDD212F6E7}" dt="2023-06-05T04:33:58.967" v="960" actId="1076"/>
          <ac:picMkLst>
            <pc:docMk/>
            <pc:sldMk cId="2456678091" sldId="378"/>
            <ac:picMk id="8" creationId="{F624A105-E565-0B7B-8B39-18A46E26A4D4}"/>
          </ac:picMkLst>
        </pc:picChg>
        <pc:cxnChg chg="add mod">
          <ac:chgData name="Geoffrey Savage" userId="dbfb9cc8-4b90-4fee-ab3e-16f5ea4c5341" providerId="ADAL" clId="{08E6AC40-FC98-1E4C-9E80-4FEDD212F6E7}" dt="2023-06-05T04:33:03.775" v="948" actId="14100"/>
          <ac:cxnSpMkLst>
            <pc:docMk/>
            <pc:sldMk cId="2456678091" sldId="378"/>
            <ac:cxnSpMk id="9" creationId="{C0338CE2-2068-1EB1-926E-C3D81E27E38B}"/>
          </ac:cxnSpMkLst>
        </pc:cxnChg>
      </pc:sldChg>
      <pc:sldChg chg="modSp add mod ord">
        <pc:chgData name="Geoffrey Savage" userId="dbfb9cc8-4b90-4fee-ab3e-16f5ea4c5341" providerId="ADAL" clId="{08E6AC40-FC98-1E4C-9E80-4FEDD212F6E7}" dt="2023-06-05T04:36:53.915" v="1218" actId="1036"/>
        <pc:sldMkLst>
          <pc:docMk/>
          <pc:sldMk cId="2319772389" sldId="379"/>
        </pc:sldMkLst>
        <pc:grpChg chg="mod">
          <ac:chgData name="Geoffrey Savage" userId="dbfb9cc8-4b90-4fee-ab3e-16f5ea4c5341" providerId="ADAL" clId="{08E6AC40-FC98-1E4C-9E80-4FEDD212F6E7}" dt="2023-06-05T04:36:53.915" v="1218" actId="1036"/>
          <ac:grpSpMkLst>
            <pc:docMk/>
            <pc:sldMk cId="2319772389" sldId="379"/>
            <ac:grpSpMk id="10" creationId="{5C5A4F89-5248-BE03-4AA1-196709137825}"/>
          </ac:grpSpMkLst>
        </pc:grpChg>
        <pc:picChg chg="mod modCrop">
          <ac:chgData name="Geoffrey Savage" userId="dbfb9cc8-4b90-4fee-ab3e-16f5ea4c5341" providerId="ADAL" clId="{08E6AC40-FC98-1E4C-9E80-4FEDD212F6E7}" dt="2023-06-05T04:36:48.344" v="1205" actId="1035"/>
          <ac:picMkLst>
            <pc:docMk/>
            <pc:sldMk cId="2319772389" sldId="379"/>
            <ac:picMk id="8" creationId="{F624A105-E565-0B7B-8B39-18A46E26A4D4}"/>
          </ac:picMkLst>
        </pc:picChg>
      </pc:sldChg>
      <pc:sldChg chg="modSp new mod">
        <pc:chgData name="Geoffrey Savage" userId="dbfb9cc8-4b90-4fee-ab3e-16f5ea4c5341" providerId="ADAL" clId="{08E6AC40-FC98-1E4C-9E80-4FEDD212F6E7}" dt="2023-06-05T13:16:57.177" v="4788" actId="20577"/>
        <pc:sldMkLst>
          <pc:docMk/>
          <pc:sldMk cId="2302170187" sldId="380"/>
        </pc:sldMkLst>
        <pc:spChg chg="mod">
          <ac:chgData name="Geoffrey Savage" userId="dbfb9cc8-4b90-4fee-ab3e-16f5ea4c5341" providerId="ADAL" clId="{08E6AC40-FC98-1E4C-9E80-4FEDD212F6E7}" dt="2023-06-05T13:16:57.177" v="4788" actId="20577"/>
          <ac:spMkLst>
            <pc:docMk/>
            <pc:sldMk cId="2302170187" sldId="380"/>
            <ac:spMk id="2" creationId="{787F58A5-42BF-1CD5-7315-F74E3EE723B7}"/>
          </ac:spMkLst>
        </pc:spChg>
        <pc:spChg chg="mod">
          <ac:chgData name="Geoffrey Savage" userId="dbfb9cc8-4b90-4fee-ab3e-16f5ea4c5341" providerId="ADAL" clId="{08E6AC40-FC98-1E4C-9E80-4FEDD212F6E7}" dt="2023-06-05T04:37:37.859" v="1230" actId="20577"/>
          <ac:spMkLst>
            <pc:docMk/>
            <pc:sldMk cId="2302170187" sldId="380"/>
            <ac:spMk id="3" creationId="{AA11F5F1-7EA0-A0B4-13A4-0D61EE039259}"/>
          </ac:spMkLst>
        </pc:spChg>
      </pc:sldChg>
      <pc:sldChg chg="add">
        <pc:chgData name="Geoffrey Savage" userId="dbfb9cc8-4b90-4fee-ab3e-16f5ea4c5341" providerId="ADAL" clId="{08E6AC40-FC98-1E4C-9E80-4FEDD212F6E7}" dt="2023-06-05T04:45:35.720" v="1785"/>
        <pc:sldMkLst>
          <pc:docMk/>
          <pc:sldMk cId="2008257011" sldId="381"/>
        </pc:sldMkLst>
      </pc:sldChg>
      <pc:sldChg chg="addSp delSp modSp new mod">
        <pc:chgData name="Geoffrey Savage" userId="dbfb9cc8-4b90-4fee-ab3e-16f5ea4c5341" providerId="ADAL" clId="{08E6AC40-FC98-1E4C-9E80-4FEDD212F6E7}" dt="2023-06-05T04:58:27.120" v="1912" actId="20577"/>
        <pc:sldMkLst>
          <pc:docMk/>
          <pc:sldMk cId="721680878" sldId="382"/>
        </pc:sldMkLst>
        <pc:spChg chg="del">
          <ac:chgData name="Geoffrey Savage" userId="dbfb9cc8-4b90-4fee-ab3e-16f5ea4c5341" providerId="ADAL" clId="{08E6AC40-FC98-1E4C-9E80-4FEDD212F6E7}" dt="2023-06-05T04:51:54.587" v="1787" actId="478"/>
          <ac:spMkLst>
            <pc:docMk/>
            <pc:sldMk cId="721680878" sldId="382"/>
            <ac:spMk id="2" creationId="{C8716D5F-21EA-322C-2E2F-1912456016A6}"/>
          </ac:spMkLst>
        </pc:spChg>
        <pc:spChg chg="mod">
          <ac:chgData name="Geoffrey Savage" userId="dbfb9cc8-4b90-4fee-ab3e-16f5ea4c5341" providerId="ADAL" clId="{08E6AC40-FC98-1E4C-9E80-4FEDD212F6E7}" dt="2023-06-05T04:56:18.048" v="1850" actId="20577"/>
          <ac:spMkLst>
            <pc:docMk/>
            <pc:sldMk cId="721680878" sldId="382"/>
            <ac:spMk id="3" creationId="{D3A81EE7-1310-D981-C5DF-499E7D2E2861}"/>
          </ac:spMkLst>
        </pc:spChg>
        <pc:spChg chg="add mod">
          <ac:chgData name="Geoffrey Savage" userId="dbfb9cc8-4b90-4fee-ab3e-16f5ea4c5341" providerId="ADAL" clId="{08E6AC40-FC98-1E4C-9E80-4FEDD212F6E7}" dt="2023-06-05T04:58:27.120" v="1912" actId="20577"/>
          <ac:spMkLst>
            <pc:docMk/>
            <pc:sldMk cId="721680878" sldId="382"/>
            <ac:spMk id="10" creationId="{0A3D16B3-2092-9B33-3D59-318775E05885}"/>
          </ac:spMkLst>
        </pc:spChg>
        <pc:picChg chg="add mod modCrop">
          <ac:chgData name="Geoffrey Savage" userId="dbfb9cc8-4b90-4fee-ab3e-16f5ea4c5341" providerId="ADAL" clId="{08E6AC40-FC98-1E4C-9E80-4FEDD212F6E7}" dt="2023-06-05T04:56:23.930" v="1857" actId="1036"/>
          <ac:picMkLst>
            <pc:docMk/>
            <pc:sldMk cId="721680878" sldId="382"/>
            <ac:picMk id="8" creationId="{549EF54A-794E-4390-2636-DC44E139F83D}"/>
          </ac:picMkLst>
        </pc:picChg>
        <pc:picChg chg="add del mod modCrop">
          <ac:chgData name="Geoffrey Savage" userId="dbfb9cc8-4b90-4fee-ab3e-16f5ea4c5341" providerId="ADAL" clId="{08E6AC40-FC98-1E4C-9E80-4FEDD212F6E7}" dt="2023-06-05T04:55:31.759" v="1811" actId="478"/>
          <ac:picMkLst>
            <pc:docMk/>
            <pc:sldMk cId="721680878" sldId="382"/>
            <ac:picMk id="9" creationId="{B7104152-48EC-BE4B-4278-075703B56803}"/>
          </ac:picMkLst>
        </pc:picChg>
      </pc:sldChg>
      <pc:sldChg chg="addSp delSp modSp new mod">
        <pc:chgData name="Geoffrey Savage" userId="dbfb9cc8-4b90-4fee-ab3e-16f5ea4c5341" providerId="ADAL" clId="{08E6AC40-FC98-1E4C-9E80-4FEDD212F6E7}" dt="2023-06-05T04:58:03.907" v="1902" actId="20577"/>
        <pc:sldMkLst>
          <pc:docMk/>
          <pc:sldMk cId="50619646" sldId="383"/>
        </pc:sldMkLst>
        <pc:spChg chg="del">
          <ac:chgData name="Geoffrey Savage" userId="dbfb9cc8-4b90-4fee-ab3e-16f5ea4c5341" providerId="ADAL" clId="{08E6AC40-FC98-1E4C-9E80-4FEDD212F6E7}" dt="2023-06-05T04:53:05.859" v="1798" actId="478"/>
          <ac:spMkLst>
            <pc:docMk/>
            <pc:sldMk cId="50619646" sldId="383"/>
            <ac:spMk id="2" creationId="{826DDF8F-30DB-FD05-2877-30EAA892FD33}"/>
          </ac:spMkLst>
        </pc:spChg>
        <pc:spChg chg="mod">
          <ac:chgData name="Geoffrey Savage" userId="dbfb9cc8-4b90-4fee-ab3e-16f5ea4c5341" providerId="ADAL" clId="{08E6AC40-FC98-1E4C-9E80-4FEDD212F6E7}" dt="2023-06-05T04:58:03.907" v="1902" actId="20577"/>
          <ac:spMkLst>
            <pc:docMk/>
            <pc:sldMk cId="50619646" sldId="383"/>
            <ac:spMk id="3" creationId="{BB0548E9-AD37-9E0C-F3D0-CD511EA1E2F2}"/>
          </ac:spMkLst>
        </pc:spChg>
        <pc:picChg chg="add mod modCrop">
          <ac:chgData name="Geoffrey Savage" userId="dbfb9cc8-4b90-4fee-ab3e-16f5ea4c5341" providerId="ADAL" clId="{08E6AC40-FC98-1E4C-9E80-4FEDD212F6E7}" dt="2023-06-05T04:58:01.423" v="1900" actId="1038"/>
          <ac:picMkLst>
            <pc:docMk/>
            <pc:sldMk cId="50619646" sldId="383"/>
            <ac:picMk id="8" creationId="{4F7F1302-4863-2E5B-E91A-56BC47673ECC}"/>
          </ac:picMkLst>
        </pc:picChg>
      </pc:sldChg>
      <pc:sldChg chg="add">
        <pc:chgData name="Geoffrey Savage" userId="dbfb9cc8-4b90-4fee-ab3e-16f5ea4c5341" providerId="ADAL" clId="{08E6AC40-FC98-1E4C-9E80-4FEDD212F6E7}" dt="2023-06-05T15:36:17.767" v="5809"/>
        <pc:sldMkLst>
          <pc:docMk/>
          <pc:sldMk cId="1223465640" sldId="384"/>
        </pc:sldMkLst>
      </pc:sldChg>
      <pc:sldChg chg="modSp new del mod ord">
        <pc:chgData name="Geoffrey Savage" userId="dbfb9cc8-4b90-4fee-ab3e-16f5ea4c5341" providerId="ADAL" clId="{08E6AC40-FC98-1E4C-9E80-4FEDD212F6E7}" dt="2023-06-05T15:36:15.448" v="5808" actId="2696"/>
        <pc:sldMkLst>
          <pc:docMk/>
          <pc:sldMk cId="2853558273" sldId="384"/>
        </pc:sldMkLst>
        <pc:spChg chg="mod">
          <ac:chgData name="Geoffrey Savage" userId="dbfb9cc8-4b90-4fee-ab3e-16f5ea4c5341" providerId="ADAL" clId="{08E6AC40-FC98-1E4C-9E80-4FEDD212F6E7}" dt="2023-06-05T14:55:08.117" v="5601" actId="20577"/>
          <ac:spMkLst>
            <pc:docMk/>
            <pc:sldMk cId="2853558273" sldId="384"/>
            <ac:spMk id="2" creationId="{AA89F84C-0173-A57E-8C0A-23D3E684B4D1}"/>
          </ac:spMkLst>
        </pc:spChg>
        <pc:spChg chg="mod">
          <ac:chgData name="Geoffrey Savage" userId="dbfb9cc8-4b90-4fee-ab3e-16f5ea4c5341" providerId="ADAL" clId="{08E6AC40-FC98-1E4C-9E80-4FEDD212F6E7}" dt="2023-06-05T05:23:56.425" v="3496" actId="20577"/>
          <ac:spMkLst>
            <pc:docMk/>
            <pc:sldMk cId="2853558273" sldId="384"/>
            <ac:spMk id="3" creationId="{B3D53D7B-05C8-2B99-05E7-6A1F77885550}"/>
          </ac:spMkLst>
        </pc:spChg>
      </pc:sldChg>
      <pc:sldChg chg="modSp new mod">
        <pc:chgData name="Geoffrey Savage" userId="dbfb9cc8-4b90-4fee-ab3e-16f5ea4c5341" providerId="ADAL" clId="{08E6AC40-FC98-1E4C-9E80-4FEDD212F6E7}" dt="2023-06-05T15:29:48.618" v="5793" actId="20577"/>
        <pc:sldMkLst>
          <pc:docMk/>
          <pc:sldMk cId="3030217278" sldId="385"/>
        </pc:sldMkLst>
        <pc:spChg chg="mod">
          <ac:chgData name="Geoffrey Savage" userId="dbfb9cc8-4b90-4fee-ab3e-16f5ea4c5341" providerId="ADAL" clId="{08E6AC40-FC98-1E4C-9E80-4FEDD212F6E7}" dt="2023-06-05T15:29:48.618" v="5793" actId="20577"/>
          <ac:spMkLst>
            <pc:docMk/>
            <pc:sldMk cId="3030217278" sldId="385"/>
            <ac:spMk id="2" creationId="{BD3A57F3-84AF-6FBC-09F1-D3A89D246EEB}"/>
          </ac:spMkLst>
        </pc:spChg>
        <pc:spChg chg="mod">
          <ac:chgData name="Geoffrey Savage" userId="dbfb9cc8-4b90-4fee-ab3e-16f5ea4c5341" providerId="ADAL" clId="{08E6AC40-FC98-1E4C-9E80-4FEDD212F6E7}" dt="2023-06-05T15:25:02.415" v="5615" actId="20577"/>
          <ac:spMkLst>
            <pc:docMk/>
            <pc:sldMk cId="3030217278" sldId="385"/>
            <ac:spMk id="3" creationId="{35C0BACE-6BD4-76C7-9F9C-258F18826D71}"/>
          </ac:spMkLst>
        </pc:spChg>
      </pc:sldChg>
      <pc:sldChg chg="modSp new mod">
        <pc:chgData name="Geoffrey Savage" userId="dbfb9cc8-4b90-4fee-ab3e-16f5ea4c5341" providerId="ADAL" clId="{08E6AC40-FC98-1E4C-9E80-4FEDD212F6E7}" dt="2023-06-05T15:27:08.572" v="5653" actId="27636"/>
        <pc:sldMkLst>
          <pc:docMk/>
          <pc:sldMk cId="199448748" sldId="386"/>
        </pc:sldMkLst>
        <pc:spChg chg="mod">
          <ac:chgData name="Geoffrey Savage" userId="dbfb9cc8-4b90-4fee-ab3e-16f5ea4c5341" providerId="ADAL" clId="{08E6AC40-FC98-1E4C-9E80-4FEDD212F6E7}" dt="2023-06-05T15:27:08.572" v="5653" actId="27636"/>
          <ac:spMkLst>
            <pc:docMk/>
            <pc:sldMk cId="199448748" sldId="386"/>
            <ac:spMk id="2" creationId="{1CB9F7F5-7A61-C6B3-FBDF-AA96274CD22D}"/>
          </ac:spMkLst>
        </pc:spChg>
        <pc:spChg chg="mod">
          <ac:chgData name="Geoffrey Savage" userId="dbfb9cc8-4b90-4fee-ab3e-16f5ea4c5341" providerId="ADAL" clId="{08E6AC40-FC98-1E4C-9E80-4FEDD212F6E7}" dt="2023-06-05T15:26:31.661" v="5643" actId="20577"/>
          <ac:spMkLst>
            <pc:docMk/>
            <pc:sldMk cId="199448748" sldId="386"/>
            <ac:spMk id="3" creationId="{1B7554DC-6249-5F3B-6436-6658F0438517}"/>
          </ac:spMkLst>
        </pc:spChg>
      </pc:sldChg>
      <pc:sldChg chg="modSp new mod">
        <pc:chgData name="Geoffrey Savage" userId="dbfb9cc8-4b90-4fee-ab3e-16f5ea4c5341" providerId="ADAL" clId="{08E6AC40-FC98-1E4C-9E80-4FEDD212F6E7}" dt="2023-06-05T15:28:01.246" v="5662" actId="27636"/>
        <pc:sldMkLst>
          <pc:docMk/>
          <pc:sldMk cId="2038437799" sldId="387"/>
        </pc:sldMkLst>
        <pc:spChg chg="mod">
          <ac:chgData name="Geoffrey Savage" userId="dbfb9cc8-4b90-4fee-ab3e-16f5ea4c5341" providerId="ADAL" clId="{08E6AC40-FC98-1E4C-9E80-4FEDD212F6E7}" dt="2023-06-05T15:28:01.246" v="5662" actId="27636"/>
          <ac:spMkLst>
            <pc:docMk/>
            <pc:sldMk cId="2038437799" sldId="387"/>
            <ac:spMk id="2" creationId="{47277108-634F-F401-1C63-A8D35BE4E968}"/>
          </ac:spMkLst>
        </pc:spChg>
        <pc:spChg chg="mod">
          <ac:chgData name="Geoffrey Savage" userId="dbfb9cc8-4b90-4fee-ab3e-16f5ea4c5341" providerId="ADAL" clId="{08E6AC40-FC98-1E4C-9E80-4FEDD212F6E7}" dt="2023-06-05T15:27:30.672" v="5656" actId="20577"/>
          <ac:spMkLst>
            <pc:docMk/>
            <pc:sldMk cId="2038437799" sldId="387"/>
            <ac:spMk id="3" creationId="{4EB30B0D-4D32-0653-0F33-60CB2B575B5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5BEF81-E852-F241-9FF5-FBBF99C7F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04Jun23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B0ED3-384E-F842-846F-9EBA8E46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2x2 Network and Computing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214AC-CE48-A24A-9A71-2089A5928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1491-4775-4E45-A27D-9420B2756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9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19" r:id="rId2"/>
    <p:sldLayoutId id="2147484123" r:id="rId3"/>
    <p:sldLayoutId id="2147484124" r:id="rId4"/>
    <p:sldLayoutId id="2147484125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30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F58C42-4AB6-A43A-33F8-A71ABFDA3A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Geoff Savage</a:t>
            </a:r>
          </a:p>
          <a:p>
            <a:r>
              <a:rPr lang="en-US" dirty="0"/>
              <a:t>04 June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37CD7-4D51-BB21-5A58-FBA102A0EC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2x2 Network and Computing Status</a:t>
            </a:r>
          </a:p>
        </p:txBody>
      </p:sp>
    </p:spTree>
    <p:extLst>
      <p:ext uri="{BB962C8B-B14F-4D97-AF65-F5344CB8AC3E}">
        <p14:creationId xmlns:p14="http://schemas.microsoft.com/office/powerpoint/2010/main" val="3081286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255C23-AE3D-3F47-8753-57A91A6D3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Cabling (not to scale)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77D4A-70CA-0E47-9340-F7C67D467B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23Feb23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6119C-7ECD-1D49-97B8-81F2D1149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Underground Network for AC2x2 Demonstrator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863E0-3FBB-4843-B294-FFD1FA9D6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E5FCB-0C30-8644-8045-0CDC667782A6}"/>
              </a:ext>
            </a:extLst>
          </p:cNvPr>
          <p:cNvSpPr txBox="1"/>
          <p:nvPr/>
        </p:nvSpPr>
        <p:spPr>
          <a:xfrm>
            <a:off x="274124" y="3838870"/>
            <a:ext cx="8474488" cy="338554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catwalk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3F32E1-3195-5645-8976-FDDEA09179C8}"/>
              </a:ext>
            </a:extLst>
          </p:cNvPr>
          <p:cNvSpPr/>
          <p:nvPr/>
        </p:nvSpPr>
        <p:spPr>
          <a:xfrm>
            <a:off x="1412195" y="4692993"/>
            <a:ext cx="695739" cy="16797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/>
              <a:t>Minerva LI</a:t>
            </a:r>
          </a:p>
          <a:p>
            <a:pPr algn="ctr"/>
            <a:r>
              <a:rPr lang="en-US" sz="800" dirty="0"/>
              <a:t>Quiet power</a:t>
            </a:r>
          </a:p>
          <a:p>
            <a:pPr algn="ctr"/>
            <a:endParaRPr lang="en-US" sz="800" dirty="0"/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copper from server 1 rack</a:t>
            </a:r>
          </a:p>
          <a:p>
            <a:pPr algn="ctr"/>
            <a:endParaRPr lang="en-US" sz="800" dirty="0"/>
          </a:p>
          <a:p>
            <a:pPr algn="ctr"/>
            <a:endParaRPr lang="en-US" sz="800" dirty="0"/>
          </a:p>
          <a:p>
            <a:pPr algn="ctr"/>
            <a:endParaRPr lang="en-US" sz="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0053CB-5AFB-8249-BE4A-90E9DB5AAEE6}"/>
              </a:ext>
            </a:extLst>
          </p:cNvPr>
          <p:cNvSpPr/>
          <p:nvPr/>
        </p:nvSpPr>
        <p:spPr>
          <a:xfrm>
            <a:off x="1852906" y="2315724"/>
            <a:ext cx="695739" cy="16797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/>
              <a:t>Power Supply</a:t>
            </a:r>
          </a:p>
          <a:p>
            <a:pPr algn="ctr"/>
            <a:r>
              <a:rPr lang="en-US" sz="800" dirty="0"/>
              <a:t>Detector Power</a:t>
            </a:r>
          </a:p>
          <a:p>
            <a:pPr algn="ctr"/>
            <a:endParaRPr lang="en-US" sz="800" dirty="0"/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12-port managed switch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073573-74D6-4243-8A11-456E94C7350B}"/>
              </a:ext>
            </a:extLst>
          </p:cNvPr>
          <p:cNvSpPr/>
          <p:nvPr/>
        </p:nvSpPr>
        <p:spPr>
          <a:xfrm>
            <a:off x="2639234" y="4672801"/>
            <a:ext cx="695739" cy="16797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/>
              <a:t>Minerva Readout</a:t>
            </a:r>
          </a:p>
          <a:p>
            <a:pPr algn="ctr"/>
            <a:r>
              <a:rPr lang="en-US" sz="800" dirty="0"/>
              <a:t>Quiet power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no network devices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3D858A-76B0-AD45-92A3-6973F4470700}"/>
              </a:ext>
            </a:extLst>
          </p:cNvPr>
          <p:cNvSpPr/>
          <p:nvPr/>
        </p:nvSpPr>
        <p:spPr>
          <a:xfrm>
            <a:off x="4472038" y="4682897"/>
            <a:ext cx="695739" cy="1679712"/>
          </a:xfrm>
          <a:prstGeom prst="rect">
            <a:avLst/>
          </a:prstGeom>
          <a:solidFill>
            <a:srgbClr val="000000"/>
          </a:solidFill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 err="1"/>
              <a:t>Cryo</a:t>
            </a:r>
            <a:r>
              <a:rPr lang="en-US" sz="800" dirty="0"/>
              <a:t> Rack</a:t>
            </a:r>
          </a:p>
          <a:p>
            <a:pPr algn="ctr"/>
            <a:r>
              <a:rPr lang="en-US" sz="800" dirty="0"/>
              <a:t>EPP power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Computer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UPS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AD1749-0D2E-7E45-A832-65F7A7A7DE1C}"/>
              </a:ext>
            </a:extLst>
          </p:cNvPr>
          <p:cNvSpPr/>
          <p:nvPr/>
        </p:nvSpPr>
        <p:spPr>
          <a:xfrm>
            <a:off x="5462640" y="4672801"/>
            <a:ext cx="695739" cy="1679712"/>
          </a:xfrm>
          <a:prstGeom prst="rect">
            <a:avLst/>
          </a:prstGeom>
          <a:solidFill>
            <a:srgbClr val="000000"/>
          </a:solidFill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/>
              <a:t>Network</a:t>
            </a:r>
          </a:p>
          <a:p>
            <a:pPr algn="ctr"/>
            <a:r>
              <a:rPr lang="en-US" sz="800" dirty="0"/>
              <a:t>EPP power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48-port router</a:t>
            </a:r>
          </a:p>
          <a:p>
            <a:pPr algn="ctr"/>
            <a:r>
              <a:rPr lang="en-US" sz="800" dirty="0"/>
              <a:t>SFP+ ports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UPS</a:t>
            </a:r>
          </a:p>
          <a:p>
            <a:pPr algn="ctr"/>
            <a:endParaRPr lang="en-US" sz="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402F28-2C13-8A49-8D0D-84365158B6C9}"/>
              </a:ext>
            </a:extLst>
          </p:cNvPr>
          <p:cNvSpPr/>
          <p:nvPr/>
        </p:nvSpPr>
        <p:spPr>
          <a:xfrm>
            <a:off x="3433538" y="2255714"/>
            <a:ext cx="695739" cy="16797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/>
              <a:t>Light ADC</a:t>
            </a:r>
          </a:p>
          <a:p>
            <a:pPr algn="ctr"/>
            <a:r>
              <a:rPr lang="en-US" sz="800" dirty="0"/>
              <a:t>Detector Power</a:t>
            </a:r>
          </a:p>
          <a:p>
            <a:pPr algn="ctr"/>
            <a:endParaRPr lang="en-US" sz="800" dirty="0"/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12-port managed switch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402221-AF02-C14B-A32F-2C83D458E89E}"/>
              </a:ext>
            </a:extLst>
          </p:cNvPr>
          <p:cNvSpPr/>
          <p:nvPr/>
        </p:nvSpPr>
        <p:spPr>
          <a:xfrm>
            <a:off x="4451189" y="2282294"/>
            <a:ext cx="695739" cy="16797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/>
              <a:t>Purity Monitor</a:t>
            </a:r>
          </a:p>
          <a:p>
            <a:pPr algn="ctr"/>
            <a:r>
              <a:rPr lang="en-US" sz="800" dirty="0"/>
              <a:t>Detector Power</a:t>
            </a:r>
          </a:p>
          <a:p>
            <a:pPr algn="ctr"/>
            <a:endParaRPr lang="en-US" sz="800" dirty="0"/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12-port managed switch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E77FA9-ED97-BB4F-AA5F-BF5A7DA32515}"/>
              </a:ext>
            </a:extLst>
          </p:cNvPr>
          <p:cNvSpPr/>
          <p:nvPr/>
        </p:nvSpPr>
        <p:spPr>
          <a:xfrm>
            <a:off x="6453242" y="4692993"/>
            <a:ext cx="695739" cy="1679712"/>
          </a:xfrm>
          <a:prstGeom prst="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/>
              <a:t>Server1</a:t>
            </a:r>
          </a:p>
          <a:p>
            <a:pPr algn="ctr"/>
            <a:r>
              <a:rPr lang="en-US" sz="800" dirty="0"/>
              <a:t>Quiet power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Minerva DAQ servers, gateways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48-port managed switch 1 Gb copper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B971B92-4581-8B4A-9C7E-797D2E5B37DE}"/>
              </a:ext>
            </a:extLst>
          </p:cNvPr>
          <p:cNvSpPr/>
          <p:nvPr/>
        </p:nvSpPr>
        <p:spPr>
          <a:xfrm>
            <a:off x="5433740" y="2282291"/>
            <a:ext cx="695739" cy="1679712"/>
          </a:xfrm>
          <a:prstGeom prst="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/>
              <a:t>Server2</a:t>
            </a:r>
          </a:p>
          <a:p>
            <a:pPr algn="ctr"/>
            <a:r>
              <a:rPr lang="en-US" sz="800" dirty="0"/>
              <a:t>Quiet power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AC2x2 DAQ servers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F686E51-3ADB-3441-BE7E-C98D7A79B101}"/>
              </a:ext>
            </a:extLst>
          </p:cNvPr>
          <p:cNvSpPr>
            <a:spLocks noChangeAspect="1"/>
          </p:cNvSpPr>
          <p:nvPr/>
        </p:nvSpPr>
        <p:spPr>
          <a:xfrm>
            <a:off x="2832053" y="764175"/>
            <a:ext cx="1005840" cy="100584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Cryostat</a:t>
            </a:r>
            <a:endParaRPr lang="en-US" sz="18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92E9D5-8127-B541-B6C7-4AD81C179506}"/>
              </a:ext>
            </a:extLst>
          </p:cNvPr>
          <p:cNvCxnSpPr>
            <a:cxnSpLocks/>
          </p:cNvCxnSpPr>
          <p:nvPr/>
        </p:nvCxnSpPr>
        <p:spPr>
          <a:xfrm>
            <a:off x="5755477" y="4308932"/>
            <a:ext cx="2868904" cy="0"/>
          </a:xfrm>
          <a:prstGeom prst="line">
            <a:avLst/>
          </a:prstGeom>
          <a:ln w="63500">
            <a:solidFill>
              <a:schemeClr val="accent4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F8E9FE-2F1F-3F48-A759-CEF7C26D471C}"/>
              </a:ext>
            </a:extLst>
          </p:cNvPr>
          <p:cNvCxnSpPr>
            <a:cxnSpLocks/>
          </p:cNvCxnSpPr>
          <p:nvPr/>
        </p:nvCxnSpPr>
        <p:spPr>
          <a:xfrm>
            <a:off x="1765738" y="4491629"/>
            <a:ext cx="4687503" cy="0"/>
          </a:xfrm>
          <a:prstGeom prst="line">
            <a:avLst/>
          </a:prstGeom>
          <a:ln w="63500">
            <a:solidFill>
              <a:schemeClr val="accent3">
                <a:lumMod val="75000"/>
              </a:schemeClr>
            </a:solidFill>
            <a:prstDash val="solid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4C01F81-E17F-8643-878D-011A4EA3F7D2}"/>
              </a:ext>
            </a:extLst>
          </p:cNvPr>
          <p:cNvSpPr/>
          <p:nvPr/>
        </p:nvSpPr>
        <p:spPr>
          <a:xfrm>
            <a:off x="3876261" y="972134"/>
            <a:ext cx="695739" cy="109728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/>
              <a:t>Platform Rack</a:t>
            </a:r>
          </a:p>
          <a:p>
            <a:pPr algn="ctr"/>
            <a:r>
              <a:rPr lang="en-US" sz="800" dirty="0"/>
              <a:t>Detector Power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48-port managed switch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5AFB02C-321D-A141-88F3-29D7D74FE201}"/>
              </a:ext>
            </a:extLst>
          </p:cNvPr>
          <p:cNvCxnSpPr>
            <a:cxnSpLocks/>
          </p:cNvCxnSpPr>
          <p:nvPr/>
        </p:nvCxnSpPr>
        <p:spPr>
          <a:xfrm flipV="1">
            <a:off x="6744825" y="4313794"/>
            <a:ext cx="0" cy="365760"/>
          </a:xfrm>
          <a:prstGeom prst="line">
            <a:avLst/>
          </a:prstGeom>
          <a:ln w="38100">
            <a:solidFill>
              <a:schemeClr val="accent4"/>
            </a:solidFill>
            <a:prstDash val="sysDash"/>
            <a:headEnd type="oval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B85A60-D38B-AE4F-9B3B-3B7554313BF5}"/>
              </a:ext>
            </a:extLst>
          </p:cNvPr>
          <p:cNvCxnSpPr>
            <a:cxnSpLocks/>
          </p:cNvCxnSpPr>
          <p:nvPr/>
        </p:nvCxnSpPr>
        <p:spPr>
          <a:xfrm flipV="1">
            <a:off x="5884705" y="3926924"/>
            <a:ext cx="0" cy="365760"/>
          </a:xfrm>
          <a:prstGeom prst="line">
            <a:avLst/>
          </a:prstGeom>
          <a:ln w="38100">
            <a:solidFill>
              <a:schemeClr val="accent4"/>
            </a:solidFill>
            <a:prstDash val="sysDash"/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0A5AE1E-3D21-F747-A470-B099B468D979}"/>
              </a:ext>
            </a:extLst>
          </p:cNvPr>
          <p:cNvCxnSpPr>
            <a:cxnSpLocks/>
          </p:cNvCxnSpPr>
          <p:nvPr/>
        </p:nvCxnSpPr>
        <p:spPr>
          <a:xfrm flipV="1">
            <a:off x="4859157" y="3926924"/>
            <a:ext cx="0" cy="365760"/>
          </a:xfrm>
          <a:prstGeom prst="line">
            <a:avLst/>
          </a:prstGeom>
          <a:ln w="38100">
            <a:solidFill>
              <a:schemeClr val="accent4"/>
            </a:solidFill>
            <a:prstDash val="sysDash"/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D189AAC-DB8F-6449-996D-ADE0249EACD3}"/>
              </a:ext>
            </a:extLst>
          </p:cNvPr>
          <p:cNvCxnSpPr>
            <a:cxnSpLocks/>
          </p:cNvCxnSpPr>
          <p:nvPr/>
        </p:nvCxnSpPr>
        <p:spPr>
          <a:xfrm flipV="1">
            <a:off x="3808853" y="3926924"/>
            <a:ext cx="0" cy="365760"/>
          </a:xfrm>
          <a:prstGeom prst="line">
            <a:avLst/>
          </a:prstGeom>
          <a:ln w="38100">
            <a:solidFill>
              <a:schemeClr val="accent4"/>
            </a:solidFill>
            <a:prstDash val="sysDash"/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4F9B05-602D-6A40-BDB7-7A2EDFFE4A45}"/>
              </a:ext>
            </a:extLst>
          </p:cNvPr>
          <p:cNvCxnSpPr>
            <a:cxnSpLocks/>
          </p:cNvCxnSpPr>
          <p:nvPr/>
        </p:nvCxnSpPr>
        <p:spPr>
          <a:xfrm flipV="1">
            <a:off x="2229676" y="3926924"/>
            <a:ext cx="0" cy="365760"/>
          </a:xfrm>
          <a:prstGeom prst="line">
            <a:avLst/>
          </a:prstGeom>
          <a:ln w="38100">
            <a:solidFill>
              <a:schemeClr val="accent4"/>
            </a:solidFill>
            <a:prstDash val="sysDash"/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777624E-C44E-3E40-B2B4-6568C6B61E31}"/>
              </a:ext>
            </a:extLst>
          </p:cNvPr>
          <p:cNvCxnSpPr>
            <a:cxnSpLocks/>
          </p:cNvCxnSpPr>
          <p:nvPr/>
        </p:nvCxnSpPr>
        <p:spPr>
          <a:xfrm flipV="1">
            <a:off x="4235604" y="2069414"/>
            <a:ext cx="0" cy="2286000"/>
          </a:xfrm>
          <a:prstGeom prst="line">
            <a:avLst/>
          </a:prstGeom>
          <a:ln w="38100">
            <a:solidFill>
              <a:schemeClr val="accent4"/>
            </a:solidFill>
            <a:prstDash val="sysDash"/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88D3773-B5DF-F241-B326-34FEF948551D}"/>
              </a:ext>
            </a:extLst>
          </p:cNvPr>
          <p:cNvSpPr txBox="1"/>
          <p:nvPr/>
        </p:nvSpPr>
        <p:spPr>
          <a:xfrm>
            <a:off x="6284779" y="149487"/>
            <a:ext cx="2387448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Electrical Requirements: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Fiber separates grounds.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No copper between racks</a:t>
            </a:r>
            <a:br>
              <a:rPr lang="en-US" sz="1400" dirty="0"/>
            </a:br>
            <a:r>
              <a:rPr lang="en-US" sz="1400" dirty="0"/>
              <a:t>on different power.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E54583F-071D-196C-675A-D979E47AB52C}"/>
              </a:ext>
            </a:extLst>
          </p:cNvPr>
          <p:cNvSpPr/>
          <p:nvPr/>
        </p:nvSpPr>
        <p:spPr>
          <a:xfrm>
            <a:off x="8326998" y="4635006"/>
            <a:ext cx="695739" cy="1679712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>
                <a:solidFill>
                  <a:srgbClr val="000000"/>
                </a:solidFill>
              </a:rPr>
              <a:t>MND 102</a:t>
            </a:r>
          </a:p>
          <a:p>
            <a:pPr algn="ctr"/>
            <a:r>
              <a:rPr lang="en-US" sz="800" dirty="0">
                <a:solidFill>
                  <a:srgbClr val="000000"/>
                </a:solidFill>
              </a:rPr>
              <a:t>No Power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A2968E-05B2-FD67-6445-6EC52DD87D4D}"/>
              </a:ext>
            </a:extLst>
          </p:cNvPr>
          <p:cNvSpPr txBox="1"/>
          <p:nvPr/>
        </p:nvSpPr>
        <p:spPr>
          <a:xfrm>
            <a:off x="7410402" y="4292684"/>
            <a:ext cx="710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Trunk</a:t>
            </a:r>
          </a:p>
          <a:p>
            <a:r>
              <a:rPr lang="en-US" sz="1800" dirty="0"/>
              <a:t>Fiber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2E92C26-661D-E191-5483-25E6C2AC6F31}"/>
              </a:ext>
            </a:extLst>
          </p:cNvPr>
          <p:cNvCxnSpPr>
            <a:cxnSpLocks/>
          </p:cNvCxnSpPr>
          <p:nvPr/>
        </p:nvCxnSpPr>
        <p:spPr>
          <a:xfrm flipH="1">
            <a:off x="1308941" y="4295283"/>
            <a:ext cx="4441352" cy="18511"/>
          </a:xfrm>
          <a:prstGeom prst="line">
            <a:avLst/>
          </a:prstGeom>
          <a:ln w="38100">
            <a:solidFill>
              <a:schemeClr val="accent4"/>
            </a:solidFill>
            <a:prstDash val="sysDash"/>
            <a:headEnd type="oval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643BE42-016A-D56E-FA6A-AF9C03503766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5167777" y="5512657"/>
            <a:ext cx="294863" cy="1009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AC23611-92B7-E4CF-FC3F-0CD711EC99D3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760064" y="4496674"/>
            <a:ext cx="1" cy="196319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51B594F-CB54-A578-7977-2CCF931E419B}"/>
              </a:ext>
            </a:extLst>
          </p:cNvPr>
          <p:cNvCxnSpPr>
            <a:cxnSpLocks/>
          </p:cNvCxnSpPr>
          <p:nvPr/>
        </p:nvCxnSpPr>
        <p:spPr>
          <a:xfrm flipH="1">
            <a:off x="6922854" y="3962003"/>
            <a:ext cx="3940" cy="73099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B2934CF-8389-E858-CC01-9F1F8379BBA6}"/>
              </a:ext>
            </a:extLst>
          </p:cNvPr>
          <p:cNvCxnSpPr>
            <a:cxnSpLocks/>
            <a:stCxn id="19" idx="2"/>
            <a:endCxn id="14" idx="0"/>
          </p:cNvCxnSpPr>
          <p:nvPr/>
        </p:nvCxnSpPr>
        <p:spPr>
          <a:xfrm>
            <a:off x="5781610" y="3962003"/>
            <a:ext cx="28900" cy="710798"/>
          </a:xfrm>
          <a:prstGeom prst="line">
            <a:avLst/>
          </a:prstGeom>
          <a:ln w="38100">
            <a:solidFill>
              <a:srgbClr val="FFC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68AB07-3545-21FE-1F1A-B96F1A3E4B18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015349" y="3095570"/>
            <a:ext cx="418189" cy="1227961"/>
          </a:xfrm>
          <a:prstGeom prst="line">
            <a:avLst/>
          </a:prstGeom>
          <a:ln w="38100">
            <a:solidFill>
              <a:schemeClr val="accent4"/>
            </a:solidFill>
            <a:prstDash val="sysDash"/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5B812F4-93B9-F8E2-C3B8-9B21209DC161}"/>
              </a:ext>
            </a:extLst>
          </p:cNvPr>
          <p:cNvSpPr txBox="1"/>
          <p:nvPr/>
        </p:nvSpPr>
        <p:spPr>
          <a:xfrm>
            <a:off x="2835457" y="2677448"/>
            <a:ext cx="543739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x9 for</a:t>
            </a:r>
          </a:p>
          <a:p>
            <a:r>
              <a:rPr lang="en-US" sz="1200" dirty="0">
                <a:solidFill>
                  <a:schemeClr val="bg1"/>
                </a:solidFill>
              </a:rPr>
              <a:t>light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D6FBA-7C17-A51F-247B-E403B41CE8F5}"/>
              </a:ext>
            </a:extLst>
          </p:cNvPr>
          <p:cNvSpPr txBox="1"/>
          <p:nvPr/>
        </p:nvSpPr>
        <p:spPr>
          <a:xfrm>
            <a:off x="214114" y="827344"/>
            <a:ext cx="1957267" cy="11695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Fibers from racks go</a:t>
            </a:r>
          </a:p>
          <a:p>
            <a:r>
              <a:rPr lang="en-US" sz="1400" dirty="0"/>
              <a:t>back to Network Rack.</a:t>
            </a:r>
          </a:p>
          <a:p>
            <a:r>
              <a:rPr lang="en-US" sz="1400" dirty="0"/>
              <a:t>Within each rack copper</a:t>
            </a:r>
          </a:p>
          <a:p>
            <a:r>
              <a:rPr lang="en-US" sz="1400" dirty="0"/>
              <a:t>from 12-port switch to</a:t>
            </a:r>
          </a:p>
          <a:p>
            <a:r>
              <a:rPr lang="en-US" sz="1400" dirty="0"/>
              <a:t>each device.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02F7FF-A98A-C199-08F7-8489EE0A1A94}"/>
              </a:ext>
            </a:extLst>
          </p:cNvPr>
          <p:cNvSpPr/>
          <p:nvPr/>
        </p:nvSpPr>
        <p:spPr>
          <a:xfrm>
            <a:off x="6362254" y="2282291"/>
            <a:ext cx="695739" cy="1679712"/>
          </a:xfrm>
          <a:prstGeom prst="rect">
            <a:avLst/>
          </a:prstGeom>
          <a:solidFill>
            <a:srgbClr val="000000"/>
          </a:solidFill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 anchorCtr="0"/>
          <a:lstStyle/>
          <a:p>
            <a:pPr algn="ctr"/>
            <a:r>
              <a:rPr lang="en-US" sz="800" dirty="0"/>
              <a:t>Server3</a:t>
            </a:r>
          </a:p>
          <a:p>
            <a:pPr algn="ctr"/>
            <a:r>
              <a:rPr lang="en-US" sz="800" dirty="0"/>
              <a:t>Quiet power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AC2x2 DAQ servers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C64BF17-D555-8ABB-3391-878DB832F97C}"/>
              </a:ext>
            </a:extLst>
          </p:cNvPr>
          <p:cNvCxnSpPr>
            <a:cxnSpLocks/>
          </p:cNvCxnSpPr>
          <p:nvPr/>
        </p:nvCxnSpPr>
        <p:spPr>
          <a:xfrm flipH="1" flipV="1">
            <a:off x="5801091" y="4033647"/>
            <a:ext cx="1121763" cy="631489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7A40122-2E9C-6C5C-47F5-970EA3AE96F5}"/>
              </a:ext>
            </a:extLst>
          </p:cNvPr>
          <p:cNvCxnSpPr>
            <a:cxnSpLocks/>
          </p:cNvCxnSpPr>
          <p:nvPr/>
        </p:nvCxnSpPr>
        <p:spPr>
          <a:xfrm flipV="1">
            <a:off x="5579407" y="4284652"/>
            <a:ext cx="0" cy="365760"/>
          </a:xfrm>
          <a:prstGeom prst="line">
            <a:avLst/>
          </a:prstGeom>
          <a:ln w="38100">
            <a:solidFill>
              <a:schemeClr val="accent4"/>
            </a:solidFill>
            <a:prstDash val="sysDash"/>
            <a:headEnd type="oval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D15337-2E08-F99B-6407-F87E66147A45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5138878" y="3122147"/>
            <a:ext cx="294862" cy="1191647"/>
          </a:xfrm>
          <a:prstGeom prst="line">
            <a:avLst/>
          </a:prstGeom>
          <a:ln w="38100">
            <a:solidFill>
              <a:schemeClr val="accent4"/>
            </a:solidFill>
            <a:prstDash val="sysDash"/>
            <a:headEnd type="none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3EFAB2F-1347-2289-4CFE-862E71AB72C3}"/>
              </a:ext>
            </a:extLst>
          </p:cNvPr>
          <p:cNvSpPr txBox="1"/>
          <p:nvPr/>
        </p:nvSpPr>
        <p:spPr>
          <a:xfrm>
            <a:off x="5509739" y="1802526"/>
            <a:ext cx="543739" cy="461665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x4 for</a:t>
            </a:r>
          </a:p>
          <a:p>
            <a:r>
              <a:rPr lang="en-US" sz="1200" dirty="0">
                <a:solidFill>
                  <a:schemeClr val="bg1"/>
                </a:solidFill>
              </a:rPr>
              <a:t>light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939E7B8-20CF-EABA-E915-7A6B4BBD6CCC}"/>
              </a:ext>
            </a:extLst>
          </p:cNvPr>
          <p:cNvCxnSpPr>
            <a:cxnSpLocks/>
            <a:stCxn id="23" idx="2"/>
            <a:endCxn id="14" idx="0"/>
          </p:cNvCxnSpPr>
          <p:nvPr/>
        </p:nvCxnSpPr>
        <p:spPr>
          <a:xfrm flipH="1">
            <a:off x="5810510" y="3962003"/>
            <a:ext cx="899614" cy="710798"/>
          </a:xfrm>
          <a:prstGeom prst="line">
            <a:avLst/>
          </a:prstGeom>
          <a:ln w="38100">
            <a:solidFill>
              <a:srgbClr val="FFC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6E4B8FA-DF0E-D750-9F18-12866A272843}"/>
              </a:ext>
            </a:extLst>
          </p:cNvPr>
          <p:cNvSpPr txBox="1"/>
          <p:nvPr/>
        </p:nvSpPr>
        <p:spPr>
          <a:xfrm>
            <a:off x="6027646" y="1506964"/>
            <a:ext cx="1817036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Light ADC has</a:t>
            </a:r>
          </a:p>
          <a:p>
            <a:r>
              <a:rPr lang="en-US" sz="1400" dirty="0"/>
              <a:t>independent network.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625354C-9439-7321-D933-D15911DD06FE}"/>
              </a:ext>
            </a:extLst>
          </p:cNvPr>
          <p:cNvGrpSpPr/>
          <p:nvPr/>
        </p:nvGrpSpPr>
        <p:grpSpPr>
          <a:xfrm>
            <a:off x="201450" y="2396265"/>
            <a:ext cx="1263416" cy="816379"/>
            <a:chOff x="201450" y="2396265"/>
            <a:chExt cx="1263416" cy="81637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44F7F4F-C828-8B68-F554-B2564758E6C6}"/>
                </a:ext>
              </a:extLst>
            </p:cNvPr>
            <p:cNvGrpSpPr/>
            <p:nvPr/>
          </p:nvGrpSpPr>
          <p:grpSpPr>
            <a:xfrm>
              <a:off x="274124" y="2605060"/>
              <a:ext cx="1190742" cy="607584"/>
              <a:chOff x="387098" y="2740150"/>
              <a:chExt cx="1190742" cy="607584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90E81CB-6382-3297-BDD2-2EAAF6EAB5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098" y="2900126"/>
                <a:ext cx="24949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AEF6F553-3B40-C5B3-78CF-8A60D1B080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098" y="3057926"/>
                <a:ext cx="248785" cy="0"/>
              </a:xfrm>
              <a:prstGeom prst="lin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  <a:prstDash val="solid"/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A64EB8A-5B32-C47B-9CC5-18BF9B50DB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2785" y="3212414"/>
                <a:ext cx="225352" cy="11499"/>
              </a:xfrm>
              <a:prstGeom prst="line">
                <a:avLst/>
              </a:prstGeom>
              <a:ln w="38100">
                <a:solidFill>
                  <a:schemeClr val="accent4"/>
                </a:solidFill>
                <a:prstDash val="sysDash"/>
                <a:headEnd type="none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C44543E-FFAD-74A5-F4E4-074957A5AC32}"/>
                  </a:ext>
                </a:extLst>
              </p:cNvPr>
              <p:cNvSpPr txBox="1"/>
              <p:nvPr/>
            </p:nvSpPr>
            <p:spPr>
              <a:xfrm>
                <a:off x="586543" y="2740150"/>
                <a:ext cx="9912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10Gb copper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ED7AAD0-8EB7-C352-E41C-5700173DA3D7}"/>
                  </a:ext>
                </a:extLst>
              </p:cNvPr>
              <p:cNvSpPr txBox="1"/>
              <p:nvPr/>
            </p:nvSpPr>
            <p:spPr>
              <a:xfrm>
                <a:off x="578862" y="2910758"/>
                <a:ext cx="9127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1Gb copper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30AE1CA-CC29-8C7D-A332-B3C6B5813F97}"/>
                  </a:ext>
                </a:extLst>
              </p:cNvPr>
              <p:cNvSpPr txBox="1"/>
              <p:nvPr/>
            </p:nvSpPr>
            <p:spPr>
              <a:xfrm>
                <a:off x="587092" y="3070735"/>
                <a:ext cx="4764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fiber</a:t>
                </a: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D80FE13-1DA0-5888-445F-B1E92E69BF5C}"/>
                </a:ext>
              </a:extLst>
            </p:cNvPr>
            <p:cNvSpPr txBox="1"/>
            <p:nvPr/>
          </p:nvSpPr>
          <p:spPr>
            <a:xfrm>
              <a:off x="201450" y="2396265"/>
              <a:ext cx="4486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Key:</a:t>
              </a:r>
            </a:p>
          </p:txBody>
        </p: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75D8595-9DFE-3A8A-8CFB-5A50A556B75C}"/>
              </a:ext>
            </a:extLst>
          </p:cNvPr>
          <p:cNvCxnSpPr>
            <a:cxnSpLocks/>
            <a:stCxn id="18" idx="1"/>
            <a:endCxn id="14" idx="3"/>
          </p:cNvCxnSpPr>
          <p:nvPr/>
        </p:nvCxnSpPr>
        <p:spPr>
          <a:xfrm flipH="1" flipV="1">
            <a:off x="6158379" y="5512657"/>
            <a:ext cx="294863" cy="20192"/>
          </a:xfrm>
          <a:prstGeom prst="line">
            <a:avLst/>
          </a:prstGeom>
          <a:ln w="38100">
            <a:solidFill>
              <a:srgbClr val="FFC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40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A307AB77-A456-61B4-BC9B-1709747D2F7F}"/>
              </a:ext>
            </a:extLst>
          </p:cNvPr>
          <p:cNvSpPr txBox="1"/>
          <p:nvPr/>
        </p:nvSpPr>
        <p:spPr>
          <a:xfrm>
            <a:off x="3537856" y="1001486"/>
            <a:ext cx="5377539" cy="914400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B9FAB55-E47A-9F4B-88A9-E24DD415DA35}"/>
              </a:ext>
            </a:extLst>
          </p:cNvPr>
          <p:cNvCxnSpPr/>
          <p:nvPr/>
        </p:nvCxnSpPr>
        <p:spPr>
          <a:xfrm>
            <a:off x="5802096" y="1646005"/>
            <a:ext cx="0" cy="4572000"/>
          </a:xfrm>
          <a:prstGeom prst="line">
            <a:avLst/>
          </a:prstGeom>
          <a:ln w="635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3EC8E5FD-2E46-1399-0B84-4A5AB4887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2x2 Demonstrator Network (Logical)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58E56-44DF-3A27-7A73-9E75C0BFB6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E1779-510B-AC90-85F0-9BB9ED3B1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F9758-6FF3-9E07-35AC-874FBB093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29D52C-87C6-DECA-C638-304845604049}"/>
              </a:ext>
            </a:extLst>
          </p:cNvPr>
          <p:cNvCxnSpPr/>
          <p:nvPr/>
        </p:nvCxnSpPr>
        <p:spPr>
          <a:xfrm>
            <a:off x="4365172" y="1646005"/>
            <a:ext cx="0" cy="457200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09945F-CD4F-097D-2432-8F7298517AEF}"/>
              </a:ext>
            </a:extLst>
          </p:cNvPr>
          <p:cNvCxnSpPr/>
          <p:nvPr/>
        </p:nvCxnSpPr>
        <p:spPr>
          <a:xfrm>
            <a:off x="736827" y="1646005"/>
            <a:ext cx="0" cy="4572000"/>
          </a:xfrm>
          <a:prstGeom prst="line">
            <a:avLst/>
          </a:prstGeom>
          <a:ln w="635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85F7E6-BB04-59B0-D61D-3AA956EE3DFB}"/>
              </a:ext>
            </a:extLst>
          </p:cNvPr>
          <p:cNvCxnSpPr/>
          <p:nvPr/>
        </p:nvCxnSpPr>
        <p:spPr>
          <a:xfrm>
            <a:off x="8097526" y="1646005"/>
            <a:ext cx="0" cy="4572000"/>
          </a:xfrm>
          <a:prstGeom prst="line">
            <a:avLst/>
          </a:prstGeom>
          <a:ln w="635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4E1EE2-9AB7-CDA6-A2DB-2960BD32FF10}"/>
              </a:ext>
            </a:extLst>
          </p:cNvPr>
          <p:cNvSpPr txBox="1"/>
          <p:nvPr/>
        </p:nvSpPr>
        <p:spPr>
          <a:xfrm>
            <a:off x="1837327" y="2312162"/>
            <a:ext cx="1371600" cy="457200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2x2 DAQ (x4)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00C573-F6CD-DB69-B5ED-1AD180C226A0}"/>
              </a:ext>
            </a:extLst>
          </p:cNvPr>
          <p:cNvSpPr txBox="1"/>
          <p:nvPr/>
        </p:nvSpPr>
        <p:spPr>
          <a:xfrm>
            <a:off x="1837327" y="3125464"/>
            <a:ext cx="1371600" cy="338554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Slow Controls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3B4FB5-43B2-044C-26B1-3CB4EC1D0004}"/>
              </a:ext>
            </a:extLst>
          </p:cNvPr>
          <p:cNvSpPr txBox="1"/>
          <p:nvPr/>
        </p:nvSpPr>
        <p:spPr>
          <a:xfrm>
            <a:off x="1837327" y="3987430"/>
            <a:ext cx="1371600" cy="338554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Minerva (x3)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3DE9CF-7D17-C984-B9AC-56E5A71C537C}"/>
              </a:ext>
            </a:extLst>
          </p:cNvPr>
          <p:cNvSpPr txBox="1"/>
          <p:nvPr/>
        </p:nvSpPr>
        <p:spPr>
          <a:xfrm>
            <a:off x="1837327" y="5061460"/>
            <a:ext cx="1371600" cy="584775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Operations (x4)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B8B7F2-5E31-A200-9F34-0D209E9CD5A9}"/>
              </a:ext>
            </a:extLst>
          </p:cNvPr>
          <p:cNvSpPr txBox="1"/>
          <p:nvPr/>
        </p:nvSpPr>
        <p:spPr>
          <a:xfrm>
            <a:off x="3657600" y="1218397"/>
            <a:ext cx="1371600" cy="584775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2x2 Public</a:t>
            </a:r>
          </a:p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(10 Gb)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C50D90-9FFC-F2CF-7963-C3400605C690}"/>
              </a:ext>
            </a:extLst>
          </p:cNvPr>
          <p:cNvSpPr txBox="1"/>
          <p:nvPr/>
        </p:nvSpPr>
        <p:spPr>
          <a:xfrm>
            <a:off x="7438348" y="1229283"/>
            <a:ext cx="1371600" cy="584775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Light Readout</a:t>
            </a:r>
          </a:p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(10 Gb)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3EFD0C-A9A0-D424-4159-867217F45C4E}"/>
              </a:ext>
            </a:extLst>
          </p:cNvPr>
          <p:cNvSpPr txBox="1"/>
          <p:nvPr/>
        </p:nvSpPr>
        <p:spPr>
          <a:xfrm>
            <a:off x="64339" y="1215632"/>
            <a:ext cx="1371600" cy="584775"/>
          </a:xfrm>
          <a:prstGeom prst="rect">
            <a:avLst/>
          </a:prstGeom>
          <a:solidFill>
            <a:schemeClr val="accent4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2x2 Private</a:t>
            </a:r>
          </a:p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(1Gb)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27BBB1-4987-733C-5CFF-E68E29E6674B}"/>
              </a:ext>
            </a:extLst>
          </p:cNvPr>
          <p:cNvSpPr txBox="1"/>
          <p:nvPr/>
        </p:nvSpPr>
        <p:spPr>
          <a:xfrm>
            <a:off x="6008198" y="2023682"/>
            <a:ext cx="1371600" cy="338554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LRO VME (x9)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5C827E-EA1F-AC25-0F87-4B133F6669B8}"/>
              </a:ext>
            </a:extLst>
          </p:cNvPr>
          <p:cNvCxnSpPr>
            <a:cxnSpLocks/>
            <a:endCxn id="18" idx="3"/>
          </p:cNvCxnSpPr>
          <p:nvPr/>
        </p:nvCxnSpPr>
        <p:spPr>
          <a:xfrm flipH="1">
            <a:off x="7379798" y="2192959"/>
            <a:ext cx="674184" cy="0"/>
          </a:xfrm>
          <a:prstGeom prst="line">
            <a:avLst/>
          </a:prstGeom>
          <a:ln w="38100">
            <a:solidFill>
              <a:schemeClr val="accent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B14C67-F13C-B70F-15A5-3F9BDE80422F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3208927" y="2500690"/>
            <a:ext cx="4888599" cy="40072"/>
          </a:xfrm>
          <a:prstGeom prst="line">
            <a:avLst/>
          </a:prstGeom>
          <a:ln w="38100">
            <a:solidFill>
              <a:schemeClr val="accent3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878A48-472C-B4E1-150F-E72B057F897A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63451" y="2540762"/>
            <a:ext cx="1073876" cy="4924"/>
          </a:xfrm>
          <a:prstGeom prst="line">
            <a:avLst/>
          </a:prstGeom>
          <a:ln w="88900" cmpd="dbl">
            <a:solidFill>
              <a:schemeClr val="accent4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0C6733-7400-8A3E-94CC-F7DF94B335C6}"/>
              </a:ext>
            </a:extLst>
          </p:cNvPr>
          <p:cNvCxnSpPr>
            <a:cxnSpLocks/>
          </p:cNvCxnSpPr>
          <p:nvPr/>
        </p:nvCxnSpPr>
        <p:spPr>
          <a:xfrm flipH="1">
            <a:off x="750139" y="3300542"/>
            <a:ext cx="1073876" cy="4924"/>
          </a:xfrm>
          <a:prstGeom prst="line">
            <a:avLst/>
          </a:prstGeom>
          <a:ln w="88900" cmpd="dbl">
            <a:solidFill>
              <a:schemeClr val="accent4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AE5CCE1-E3F9-BA7C-F242-CFEAA1DFCDDB}"/>
              </a:ext>
            </a:extLst>
          </p:cNvPr>
          <p:cNvCxnSpPr>
            <a:cxnSpLocks/>
          </p:cNvCxnSpPr>
          <p:nvPr/>
        </p:nvCxnSpPr>
        <p:spPr>
          <a:xfrm flipH="1">
            <a:off x="774543" y="4155397"/>
            <a:ext cx="1073876" cy="4924"/>
          </a:xfrm>
          <a:prstGeom prst="line">
            <a:avLst/>
          </a:prstGeom>
          <a:ln w="88900" cmpd="dbl">
            <a:solidFill>
              <a:schemeClr val="accent4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010BCD-0503-A9D5-70C9-13C632AA9972}"/>
              </a:ext>
            </a:extLst>
          </p:cNvPr>
          <p:cNvCxnSpPr>
            <a:cxnSpLocks/>
          </p:cNvCxnSpPr>
          <p:nvPr/>
        </p:nvCxnSpPr>
        <p:spPr>
          <a:xfrm flipH="1">
            <a:off x="774543" y="5348923"/>
            <a:ext cx="1073876" cy="4924"/>
          </a:xfrm>
          <a:prstGeom prst="line">
            <a:avLst/>
          </a:prstGeom>
          <a:ln w="88900" cmpd="dbl">
            <a:solidFill>
              <a:schemeClr val="accent4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11F89D3-6090-08E3-6B02-5C725913B440}"/>
              </a:ext>
            </a:extLst>
          </p:cNvPr>
          <p:cNvSpPr txBox="1"/>
          <p:nvPr/>
        </p:nvSpPr>
        <p:spPr>
          <a:xfrm>
            <a:off x="240224" y="5764068"/>
            <a:ext cx="1668574" cy="584775"/>
          </a:xfrm>
          <a:prstGeom prst="rect">
            <a:avLst/>
          </a:prstGeom>
          <a:solidFill>
            <a:schemeClr val="accent4"/>
          </a:solidFill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Slow controls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IPMI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4B93E2-55E0-4684-C17D-0383C46BAE13}"/>
              </a:ext>
            </a:extLst>
          </p:cNvPr>
          <p:cNvCxnSpPr>
            <a:cxnSpLocks/>
          </p:cNvCxnSpPr>
          <p:nvPr/>
        </p:nvCxnSpPr>
        <p:spPr>
          <a:xfrm flipH="1">
            <a:off x="3208927" y="2661044"/>
            <a:ext cx="1134473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2510A3-2C0E-AE04-3A26-A7028A3E6A0A}"/>
              </a:ext>
            </a:extLst>
          </p:cNvPr>
          <p:cNvCxnSpPr>
            <a:cxnSpLocks/>
          </p:cNvCxnSpPr>
          <p:nvPr/>
        </p:nvCxnSpPr>
        <p:spPr>
          <a:xfrm flipH="1">
            <a:off x="3208926" y="3303004"/>
            <a:ext cx="1134473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F07B7D-FA95-12CB-7150-2AC199AA7ADD}"/>
              </a:ext>
            </a:extLst>
          </p:cNvPr>
          <p:cNvCxnSpPr>
            <a:cxnSpLocks/>
          </p:cNvCxnSpPr>
          <p:nvPr/>
        </p:nvCxnSpPr>
        <p:spPr>
          <a:xfrm flipH="1">
            <a:off x="3176270" y="4155397"/>
            <a:ext cx="1134473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7270DE-D2A4-F15E-A0F9-126DAE821392}"/>
              </a:ext>
            </a:extLst>
          </p:cNvPr>
          <p:cNvCxnSpPr>
            <a:cxnSpLocks/>
          </p:cNvCxnSpPr>
          <p:nvPr/>
        </p:nvCxnSpPr>
        <p:spPr>
          <a:xfrm flipH="1">
            <a:off x="3208926" y="5348923"/>
            <a:ext cx="1134473" cy="0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524ABAA-044E-90B5-7CBB-E93EFA88585D}"/>
              </a:ext>
            </a:extLst>
          </p:cNvPr>
          <p:cNvSpPr txBox="1"/>
          <p:nvPr/>
        </p:nvSpPr>
        <p:spPr>
          <a:xfrm>
            <a:off x="7028428" y="461706"/>
            <a:ext cx="1371600" cy="584775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Network Rack</a:t>
            </a:r>
          </a:p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(Router)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0CF084-0186-3A56-FEF6-E85FF89894A2}"/>
              </a:ext>
            </a:extLst>
          </p:cNvPr>
          <p:cNvSpPr txBox="1"/>
          <p:nvPr/>
        </p:nvSpPr>
        <p:spPr>
          <a:xfrm>
            <a:off x="2555784" y="4261470"/>
            <a:ext cx="1371600" cy="338554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Server 1 Rack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CB313B-F623-0834-8DE2-BB9A89FC7264}"/>
              </a:ext>
            </a:extLst>
          </p:cNvPr>
          <p:cNvSpPr txBox="1"/>
          <p:nvPr/>
        </p:nvSpPr>
        <p:spPr>
          <a:xfrm>
            <a:off x="2833370" y="2704848"/>
            <a:ext cx="1371600" cy="338554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Server 2 Rack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D98D85-D68D-316C-7A32-76967E55FF8F}"/>
              </a:ext>
            </a:extLst>
          </p:cNvPr>
          <p:cNvSpPr txBox="1"/>
          <p:nvPr/>
        </p:nvSpPr>
        <p:spPr>
          <a:xfrm>
            <a:off x="2808515" y="3423305"/>
            <a:ext cx="1371600" cy="338554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Server 3 Rack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AC95A8-536B-4189-8A54-A467541C557E}"/>
              </a:ext>
            </a:extLst>
          </p:cNvPr>
          <p:cNvSpPr txBox="1"/>
          <p:nvPr/>
        </p:nvSpPr>
        <p:spPr>
          <a:xfrm>
            <a:off x="2876321" y="5614187"/>
            <a:ext cx="1371600" cy="338554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Server 3 Rack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11D651-0B49-D56B-A891-0F5DBC020BD4}"/>
              </a:ext>
            </a:extLst>
          </p:cNvPr>
          <p:cNvSpPr txBox="1"/>
          <p:nvPr/>
        </p:nvSpPr>
        <p:spPr>
          <a:xfrm>
            <a:off x="1222998" y="960921"/>
            <a:ext cx="1371600" cy="338554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Server 1 Rack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D6F9EF-2AC2-7CE3-58B8-8D241785369A}"/>
              </a:ext>
            </a:extLst>
          </p:cNvPr>
          <p:cNvSpPr txBox="1"/>
          <p:nvPr/>
        </p:nvSpPr>
        <p:spPr>
          <a:xfrm>
            <a:off x="6577341" y="3166799"/>
            <a:ext cx="1371600" cy="338554"/>
          </a:xfrm>
          <a:prstGeom prst="rect">
            <a:avLst/>
          </a:prstGeom>
          <a:solidFill>
            <a:schemeClr val="accent4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Light ADC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3956CA-FFCF-B793-E19E-F972A03EFE61}"/>
              </a:ext>
            </a:extLst>
          </p:cNvPr>
          <p:cNvSpPr txBox="1"/>
          <p:nvPr/>
        </p:nvSpPr>
        <p:spPr>
          <a:xfrm>
            <a:off x="6577341" y="3702595"/>
            <a:ext cx="1371600" cy="338554"/>
          </a:xfrm>
          <a:prstGeom prst="rect">
            <a:avLst/>
          </a:prstGeom>
          <a:solidFill>
            <a:schemeClr val="accent4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Power Supply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7121D0-A8FF-7744-ABB2-A375441F10DE}"/>
              </a:ext>
            </a:extLst>
          </p:cNvPr>
          <p:cNvSpPr txBox="1"/>
          <p:nvPr/>
        </p:nvSpPr>
        <p:spPr>
          <a:xfrm>
            <a:off x="6563372" y="4304679"/>
            <a:ext cx="1371600" cy="584775"/>
          </a:xfrm>
          <a:prstGeom prst="rect">
            <a:avLst/>
          </a:prstGeom>
          <a:solidFill>
            <a:schemeClr val="accent4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Purity Monitor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9FF9DC-CC1C-C084-A1C2-ADD7B4DA078D}"/>
              </a:ext>
            </a:extLst>
          </p:cNvPr>
          <p:cNvSpPr txBox="1"/>
          <p:nvPr/>
        </p:nvSpPr>
        <p:spPr>
          <a:xfrm>
            <a:off x="6577341" y="5014989"/>
            <a:ext cx="1371600" cy="338554"/>
          </a:xfrm>
          <a:prstGeom prst="rect">
            <a:avLst/>
          </a:prstGeom>
          <a:solidFill>
            <a:schemeClr val="accent4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P</a:t>
            </a:r>
            <a:r>
              <a:rPr lang="en-US" sz="1600">
                <a:solidFill>
                  <a:schemeClr val="bg2">
                    <a:lumMod val="95000"/>
                  </a:schemeClr>
                </a:solidFill>
              </a:rPr>
              <a:t>latform</a:t>
            </a:r>
            <a:endParaRPr lang="en-US" sz="1600" dirty="0">
              <a:solidFill>
                <a:schemeClr val="bg2">
                  <a:lumMod val="95000"/>
                </a:schemeClr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C9BEA40-F731-8423-234E-BDFAB6E53FB8}"/>
              </a:ext>
            </a:extLst>
          </p:cNvPr>
          <p:cNvCxnSpPr>
            <a:cxnSpLocks/>
          </p:cNvCxnSpPr>
          <p:nvPr/>
        </p:nvCxnSpPr>
        <p:spPr>
          <a:xfrm flipH="1">
            <a:off x="5825029" y="5207071"/>
            <a:ext cx="731520" cy="4924"/>
          </a:xfrm>
          <a:prstGeom prst="line">
            <a:avLst/>
          </a:prstGeom>
          <a:ln w="38100" cmpd="sng"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CE6FB90-ABB1-A6A4-03F0-217CCAE3BD3C}"/>
              </a:ext>
            </a:extLst>
          </p:cNvPr>
          <p:cNvCxnSpPr>
            <a:cxnSpLocks/>
          </p:cNvCxnSpPr>
          <p:nvPr/>
        </p:nvCxnSpPr>
        <p:spPr>
          <a:xfrm flipH="1">
            <a:off x="5825029" y="3345938"/>
            <a:ext cx="731520" cy="4924"/>
          </a:xfrm>
          <a:prstGeom prst="line">
            <a:avLst/>
          </a:prstGeom>
          <a:ln w="38100" cmpd="sng"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E491B13-200F-CFF9-4536-6D7BAD6EE759}"/>
              </a:ext>
            </a:extLst>
          </p:cNvPr>
          <p:cNvCxnSpPr>
            <a:cxnSpLocks/>
          </p:cNvCxnSpPr>
          <p:nvPr/>
        </p:nvCxnSpPr>
        <p:spPr>
          <a:xfrm flipH="1">
            <a:off x="5836750" y="3868881"/>
            <a:ext cx="731520" cy="4924"/>
          </a:xfrm>
          <a:prstGeom prst="line">
            <a:avLst/>
          </a:prstGeom>
          <a:ln w="38100" cmpd="sng"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3BF8747-86FF-487B-474B-E37131839A16}"/>
              </a:ext>
            </a:extLst>
          </p:cNvPr>
          <p:cNvCxnSpPr>
            <a:cxnSpLocks/>
          </p:cNvCxnSpPr>
          <p:nvPr/>
        </p:nvCxnSpPr>
        <p:spPr>
          <a:xfrm flipH="1">
            <a:off x="5816974" y="4619206"/>
            <a:ext cx="731520" cy="4924"/>
          </a:xfrm>
          <a:prstGeom prst="line">
            <a:avLst/>
          </a:prstGeom>
          <a:ln w="38100" cmpd="sng"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66C358C-F40C-FEC6-7308-153986F8C151}"/>
              </a:ext>
            </a:extLst>
          </p:cNvPr>
          <p:cNvSpPr txBox="1"/>
          <p:nvPr/>
        </p:nvSpPr>
        <p:spPr>
          <a:xfrm>
            <a:off x="5404757" y="1212069"/>
            <a:ext cx="1371600" cy="584775"/>
          </a:xfrm>
          <a:prstGeom prst="rect">
            <a:avLst/>
          </a:prstGeom>
          <a:solidFill>
            <a:schemeClr val="accent4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2x2 Private</a:t>
            </a:r>
          </a:p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(10Gb)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5D87E57-0D51-166F-BB6A-B847B9BE3E90}"/>
              </a:ext>
            </a:extLst>
          </p:cNvPr>
          <p:cNvSpPr txBox="1"/>
          <p:nvPr/>
        </p:nvSpPr>
        <p:spPr>
          <a:xfrm>
            <a:off x="7239020" y="2262186"/>
            <a:ext cx="1457957" cy="338554"/>
          </a:xfrm>
          <a:prstGeom prst="rect">
            <a:avLst/>
          </a:prstGeom>
          <a:solidFill>
            <a:schemeClr val="accent6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Light ADC Rack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5FE062-DFC9-82E4-B7FC-FE13860AB4B7}"/>
              </a:ext>
            </a:extLst>
          </p:cNvPr>
          <p:cNvSpPr txBox="1"/>
          <p:nvPr/>
        </p:nvSpPr>
        <p:spPr>
          <a:xfrm>
            <a:off x="5821738" y="4007601"/>
            <a:ext cx="819252" cy="338554"/>
          </a:xfrm>
          <a:prstGeom prst="rect">
            <a:avLst/>
          </a:prstGeom>
          <a:solidFill>
            <a:srgbClr val="A7A8AA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Uplinks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9B7C6-7517-4112-8FB1-895DACDCB37A}"/>
              </a:ext>
            </a:extLst>
          </p:cNvPr>
          <p:cNvSpPr txBox="1"/>
          <p:nvPr/>
        </p:nvSpPr>
        <p:spPr>
          <a:xfrm>
            <a:off x="6577341" y="5484123"/>
            <a:ext cx="1371600" cy="338554"/>
          </a:xfrm>
          <a:prstGeom prst="rect">
            <a:avLst/>
          </a:prstGeom>
          <a:solidFill>
            <a:schemeClr val="accent4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95000"/>
                  </a:schemeClr>
                </a:solidFill>
              </a:rPr>
              <a:t>Server 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201BBF-0368-75C3-0F1D-BF7580D7115E}"/>
              </a:ext>
            </a:extLst>
          </p:cNvPr>
          <p:cNvCxnSpPr>
            <a:cxnSpLocks/>
          </p:cNvCxnSpPr>
          <p:nvPr/>
        </p:nvCxnSpPr>
        <p:spPr>
          <a:xfrm flipH="1">
            <a:off x="5825029" y="5676205"/>
            <a:ext cx="731520" cy="4924"/>
          </a:xfrm>
          <a:prstGeom prst="line">
            <a:avLst/>
          </a:prstGeom>
          <a:ln w="38100" cmpd="sng">
            <a:solidFill>
              <a:schemeClr val="accent4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880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7F431F-60E6-B376-1DF4-F8AD4A50F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Phase 1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Limited AC power – Network rack and Server 1 rack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In the short term install the router in the network rack and the 1Gb switch in the Server 1 rack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New Minerva DAQ servers in the Server 1 rack</a:t>
            </a:r>
          </a:p>
          <a:p>
            <a:r>
              <a:rPr lang="en-US" b="0" i="0" dirty="0" err="1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pORC</a:t>
            </a: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for each rack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Partial</a:t>
            </a: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Operational Readiness Clearance (for one rack)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Network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Server 1 (updated)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I'm working with Linda on the rack protection and UPS for the network rack.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In the short term we can connect the network switches directly to the duplex outlets in the wire way to get the network equipment installation started.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Develop a plan to install the new Minerva DAQ servers in the Server 1 rack while keeping the Minerva readout working.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New servers will have a different operating system.</a:t>
            </a:r>
          </a:p>
          <a:p>
            <a:pPr lvl="1"/>
            <a:r>
              <a:rPr lang="en-US" dirty="0"/>
              <a:t>Phased approach?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20C5F0-4B27-7127-A74D-7BBC1555F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A7BFF-1408-EF61-FD17-FBC7DCBC42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C4BAA-4F38-8FBC-3289-A7BA545AD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81C85-52E1-FC61-8C84-221854428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31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7F872D-4EAA-24EB-5105-9FB36A90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 the software used at Bern for module testing</a:t>
            </a:r>
          </a:p>
          <a:p>
            <a:pPr lvl="1"/>
            <a:r>
              <a:rPr lang="en-US" dirty="0"/>
              <a:t>High disk write rates during testing light readout</a:t>
            </a:r>
          </a:p>
          <a:p>
            <a:r>
              <a:rPr lang="en-US" dirty="0"/>
              <a:t>Modernize Minerva readout servers</a:t>
            </a:r>
          </a:p>
          <a:p>
            <a:r>
              <a:rPr lang="en-US" dirty="0"/>
              <a:t>Computing for underground operations</a:t>
            </a:r>
          </a:p>
          <a:p>
            <a:r>
              <a:rPr lang="en-US" dirty="0"/>
              <a:t>Eventually support DUNEDAQ but not immediately</a:t>
            </a:r>
          </a:p>
          <a:p>
            <a:r>
              <a:rPr lang="en-US" dirty="0"/>
              <a:t>Some servers not included locally</a:t>
            </a:r>
          </a:p>
          <a:p>
            <a:pPr lvl="1"/>
            <a:r>
              <a:rPr lang="en-US" dirty="0"/>
              <a:t>Network file system servers</a:t>
            </a:r>
          </a:p>
          <a:p>
            <a:pPr lvl="1"/>
            <a:r>
              <a:rPr lang="en-US" dirty="0"/>
              <a:t>Database servers</a:t>
            </a:r>
          </a:p>
          <a:p>
            <a:pPr lvl="1"/>
            <a:r>
              <a:rPr lang="en-US" dirty="0"/>
              <a:t>Use NFS and DB from Fermilab central services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D1555A-DCA3-2A03-EF7A-F67B079C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Server Purchase Goals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ADC0-3AFD-CED9-B112-9C9DB4F525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01Feb23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94018-8909-5B1A-C4E1-A5E951AB2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Computing Requirements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26DE5-1791-6370-7598-5E3BDE3CC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236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3A57F3-84AF-6FBC-09F1-D3A89D246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CPU = AMD, mid-range, single socket, 32 cores</a:t>
            </a:r>
          </a:p>
          <a:p>
            <a:r>
              <a:rPr lang="en-US" dirty="0"/>
              <a:t>RAM = 128GB</a:t>
            </a:r>
          </a:p>
          <a:p>
            <a:r>
              <a:rPr lang="en-US" dirty="0"/>
              <a:t>Mirrored system disks</a:t>
            </a:r>
          </a:p>
          <a:p>
            <a:r>
              <a:rPr lang="en-US" dirty="0"/>
              <a:t>~20TB Hardware RAID10</a:t>
            </a:r>
          </a:p>
          <a:p>
            <a:r>
              <a:rPr lang="en-US" dirty="0"/>
              <a:t>Quad 10GB copper</a:t>
            </a:r>
          </a:p>
          <a:p>
            <a:r>
              <a:rPr lang="en-US" dirty="0"/>
              <a:t>Dual 10GB SFP+ - for light readout</a:t>
            </a:r>
          </a:p>
          <a:p>
            <a:r>
              <a:rPr lang="en-US" dirty="0"/>
              <a:t>Fully unlocked IPMI features</a:t>
            </a:r>
          </a:p>
          <a:p>
            <a:r>
              <a:rPr lang="en-US" dirty="0"/>
              <a:t>5 year warranty</a:t>
            </a:r>
          </a:p>
          <a:p>
            <a:r>
              <a:rPr lang="en-US" dirty="0"/>
              <a:t>Dual power supplies</a:t>
            </a:r>
          </a:p>
          <a:p>
            <a:r>
              <a:rPr lang="en-US" dirty="0"/>
              <a:t>Works with latest version of Fermi Linux</a:t>
            </a:r>
          </a:p>
          <a:p>
            <a:r>
              <a:rPr lang="en-US" dirty="0"/>
              <a:t>Count = 5</a:t>
            </a:r>
          </a:p>
          <a:p>
            <a:pPr lvl="1"/>
            <a:r>
              <a:rPr lang="en-US" dirty="0"/>
              <a:t>4 2x2 DAQ</a:t>
            </a:r>
          </a:p>
          <a:p>
            <a:pPr lvl="1"/>
            <a:r>
              <a:rPr lang="en-US" dirty="0"/>
              <a:t>1 Bern slow controls</a:t>
            </a:r>
          </a:p>
          <a:p>
            <a:r>
              <a:rPr lang="en-US" dirty="0"/>
              <a:t>Test all 4 modules at the same time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C0BACE-6BD4-76C7-9F9C-258F1882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2x2 DAQ Server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23574-2C91-7466-3264-50CE503C60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98072-915A-5F07-034F-E2B3C8B9C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6DEF3-5CBE-4800-7D0B-9D4C54367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217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B9F7F5-7A61-C6B3-FBDF-AA96274CD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CPU = mid-range, single socket, 16 cores</a:t>
            </a:r>
          </a:p>
          <a:p>
            <a:r>
              <a:rPr lang="en-US" dirty="0"/>
              <a:t>RAM = 64GB</a:t>
            </a:r>
          </a:p>
          <a:p>
            <a:r>
              <a:rPr lang="en-US" dirty="0"/>
              <a:t>Mirrored system disks</a:t>
            </a:r>
          </a:p>
          <a:p>
            <a:r>
              <a:rPr lang="en-US" dirty="0"/>
              <a:t>~20TB Hardware RAID 10</a:t>
            </a:r>
          </a:p>
          <a:p>
            <a:r>
              <a:rPr lang="en-US" dirty="0"/>
              <a:t>Quad 10GB copper</a:t>
            </a:r>
          </a:p>
          <a:p>
            <a:r>
              <a:rPr lang="en-US" dirty="0"/>
              <a:t>PCI 32 bit 33 MHz for CAEN A2818 card (5V or 3.3V)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www.caen.it</a:t>
            </a:r>
            <a:r>
              <a:rPr lang="en-US" dirty="0"/>
              <a:t>/products/a2818/ </a:t>
            </a:r>
          </a:p>
          <a:p>
            <a:pPr lvl="1"/>
            <a:r>
              <a:rPr lang="en-US" dirty="0"/>
              <a:t>Mechanical – half size form factor, 106.65 mm x 167.65 mm (</a:t>
            </a:r>
            <a:r>
              <a:rPr lang="en-US" dirty="0" err="1"/>
              <a:t>HxL</a:t>
            </a:r>
            <a:r>
              <a:rPr lang="en-US" dirty="0"/>
              <a:t>)</a:t>
            </a:r>
          </a:p>
          <a:p>
            <a:r>
              <a:rPr lang="en-US" dirty="0"/>
              <a:t>Serial port</a:t>
            </a:r>
          </a:p>
          <a:p>
            <a:r>
              <a:rPr lang="en-US" dirty="0"/>
              <a:t>Fully unlocked IPMI features</a:t>
            </a:r>
          </a:p>
          <a:p>
            <a:r>
              <a:rPr lang="en-US" dirty="0"/>
              <a:t>5 year warranty</a:t>
            </a:r>
          </a:p>
          <a:p>
            <a:r>
              <a:rPr lang="en-US" dirty="0"/>
              <a:t>Dual power supplies</a:t>
            </a:r>
          </a:p>
          <a:p>
            <a:r>
              <a:rPr lang="en-US" dirty="0"/>
              <a:t>Works with latest version of Fermi Linux</a:t>
            </a:r>
          </a:p>
          <a:p>
            <a:r>
              <a:rPr lang="en-US" dirty="0"/>
              <a:t>Count = 3</a:t>
            </a:r>
          </a:p>
          <a:p>
            <a:pPr lvl="1"/>
            <a:r>
              <a:rPr lang="en-US" dirty="0"/>
              <a:t>1 DAQ</a:t>
            </a:r>
          </a:p>
          <a:p>
            <a:pPr lvl="1"/>
            <a:r>
              <a:rPr lang="en-US" dirty="0"/>
              <a:t>1 Nearline</a:t>
            </a:r>
          </a:p>
          <a:p>
            <a:pPr lvl="1"/>
            <a:r>
              <a:rPr lang="en-US" dirty="0"/>
              <a:t>1 DAQ/nearline spare 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7554DC-6249-5F3B-6436-6658F043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Minerva DAQ Server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79E41-4F36-BAA6-5D4A-D4865249DA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5F57D-FCD6-50F2-FB95-F99926790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DDDC9-BC84-A02A-42E1-391B70A54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8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277108-634F-F401-1C63-A8D35BE4E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CPU = AMD, mid-range, single socket, 16 cores</a:t>
            </a:r>
          </a:p>
          <a:p>
            <a:r>
              <a:rPr lang="en-US" dirty="0"/>
              <a:t>RAM = 64 GB</a:t>
            </a:r>
          </a:p>
          <a:p>
            <a:r>
              <a:rPr lang="en-US" dirty="0"/>
              <a:t>Mirrored system disks</a:t>
            </a:r>
          </a:p>
          <a:p>
            <a:r>
              <a:rPr lang="en-US" dirty="0"/>
              <a:t>Quad 10GB copper</a:t>
            </a:r>
          </a:p>
          <a:p>
            <a:r>
              <a:rPr lang="en-US" dirty="0"/>
              <a:t>Fully unlocked IPMI features</a:t>
            </a:r>
          </a:p>
          <a:p>
            <a:r>
              <a:rPr lang="en-US" dirty="0"/>
              <a:t>5 year warranty</a:t>
            </a:r>
          </a:p>
          <a:p>
            <a:r>
              <a:rPr lang="en-US" dirty="0"/>
              <a:t>Dual power supplies</a:t>
            </a:r>
          </a:p>
          <a:p>
            <a:r>
              <a:rPr lang="en-US" dirty="0"/>
              <a:t>Works with latest version of Fermi Linux</a:t>
            </a:r>
          </a:p>
          <a:p>
            <a:r>
              <a:rPr lang="en-US" dirty="0"/>
              <a:t>Count = 4</a:t>
            </a:r>
          </a:p>
          <a:p>
            <a:pPr lvl="1"/>
            <a:r>
              <a:rPr lang="en-US" dirty="0"/>
              <a:t>2 gateways</a:t>
            </a:r>
          </a:p>
          <a:p>
            <a:pPr lvl="1"/>
            <a:r>
              <a:rPr lang="en-US" dirty="0"/>
              <a:t>2 operations and ignition 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B30B0D-4D32-0653-0F33-60CB2B57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Server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8E749-351B-CB71-114B-F82F6848C0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F2EE-FEBD-6CF0-8C6A-213FE93FE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8FF6C-52B9-B989-E841-5EC7534C8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37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89F84C-0173-A57E-8C0A-23D3E684B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rack is on the platform</a:t>
            </a:r>
          </a:p>
          <a:p>
            <a:r>
              <a:rPr lang="en-US" dirty="0"/>
              <a:t>Distance from the platform surface to the top of the cryostat is ~13 inches (see picture in next slide)</a:t>
            </a:r>
          </a:p>
          <a:p>
            <a:r>
              <a:rPr lang="en-US" dirty="0"/>
              <a:t>Front of the rack faces the cryostat to minimize cable distances</a:t>
            </a:r>
          </a:p>
          <a:p>
            <a:pPr lvl="1"/>
            <a:r>
              <a:rPr lang="en-US" dirty="0"/>
              <a:t>I don’t remember which cables</a:t>
            </a:r>
          </a:p>
          <a:p>
            <a:r>
              <a:rPr lang="en-US" dirty="0"/>
              <a:t>What is the distance from the cryostat to the front of the rack in a birds eye view?</a:t>
            </a:r>
          </a:p>
          <a:p>
            <a:r>
              <a:rPr lang="en-US" dirty="0"/>
              <a:t>Looks like the space for a 48-port network switch in this rack falls below the level of the cryostat top and will not be accessible</a:t>
            </a:r>
          </a:p>
          <a:p>
            <a:pPr lvl="1"/>
            <a:r>
              <a:rPr lang="en-US" dirty="0"/>
              <a:t>1U for switch</a:t>
            </a:r>
          </a:p>
          <a:p>
            <a:pPr lvl="1"/>
            <a:r>
              <a:rPr lang="en-US" dirty="0"/>
              <a:t>1U for cable management</a:t>
            </a:r>
          </a:p>
          <a:p>
            <a:r>
              <a:rPr lang="en-US" dirty="0"/>
              <a:t>Reviewed the situation with Jack and Tom last Friday at </a:t>
            </a:r>
            <a:r>
              <a:rPr lang="en-US" dirty="0" err="1"/>
              <a:t>LArTF</a:t>
            </a:r>
            <a:endParaRPr lang="en-US" dirty="0"/>
          </a:p>
          <a:p>
            <a:r>
              <a:rPr lang="en-US" dirty="0"/>
              <a:t>Can the rack be supported above the platform with a riser?</a:t>
            </a:r>
          </a:p>
          <a:p>
            <a:pPr lvl="1"/>
            <a:r>
              <a:rPr lang="en-US" dirty="0"/>
              <a:t>Stability</a:t>
            </a:r>
          </a:p>
          <a:p>
            <a:pPr lvl="1"/>
            <a:r>
              <a:rPr lang="en-US" dirty="0"/>
              <a:t>Interference with crane</a:t>
            </a:r>
          </a:p>
          <a:p>
            <a:pPr lvl="1"/>
            <a:r>
              <a:rPr lang="en-US" dirty="0"/>
              <a:t>Interference with ???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D53D7B-05C8-2B99-05E7-6A1F77885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In HV Filter / Light VGA rack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392FB-002A-53D7-C9AB-12BC752ECF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1BCE6-37C3-D02F-AE4D-A9B07A502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6E3D2-4C31-7088-EEA7-10A67B69D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65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3AC068-9A8D-D9F3-DF50-5E5F9ED2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from Platform to Cryostat Top = 13 inches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B61C4-50BE-8430-AD74-20F8551DBC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16587-02A3-E95E-43B1-0666BCDDD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410E0-348E-0187-78E9-1D9C4EAF4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 descr="A picture containing screenshot, LEGO&#10;&#10;Description automatically generated">
            <a:extLst>
              <a:ext uri="{FF2B5EF4-FFF2-40B4-BE49-F238E27FC236}">
                <a16:creationId xmlns:a16="http://schemas.microsoft.com/office/drawing/2014/main" id="{018B2102-A161-6692-D36D-43E2966FE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507"/>
            <a:ext cx="9144000" cy="612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56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1CEE92-A69B-2845-EF68-6D904139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2x2 Rack Locations – Final???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58236-44DD-39BF-4A3E-F456CFD277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205CF-A2EE-7A01-68EF-18D4CDABF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D1F05-2D39-E175-F0B3-2DD732223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 descr="A picture containing screenshot, colorfulness, slot machine, vending machine&#10;&#10;Description automatically generated">
            <a:extLst>
              <a:ext uri="{FF2B5EF4-FFF2-40B4-BE49-F238E27FC236}">
                <a16:creationId xmlns:a16="http://schemas.microsoft.com/office/drawing/2014/main" id="{F624A105-E565-0B7B-8B39-18A46E26A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28" b="7842"/>
          <a:stretch/>
        </p:blipFill>
        <p:spPr>
          <a:xfrm>
            <a:off x="0" y="1202634"/>
            <a:ext cx="9142534" cy="36476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5A4F89-5248-BE03-4AA1-196709137825}"/>
              </a:ext>
            </a:extLst>
          </p:cNvPr>
          <p:cNvGrpSpPr/>
          <p:nvPr/>
        </p:nvGrpSpPr>
        <p:grpSpPr>
          <a:xfrm>
            <a:off x="2859613" y="5091350"/>
            <a:ext cx="2993511" cy="461665"/>
            <a:chOff x="2690648" y="4709029"/>
            <a:chExt cx="2993511" cy="4616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FAFD5B1-BF43-096F-9E61-281A50E1E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0648" y="4939862"/>
              <a:ext cx="882869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F3314E-830F-9829-6685-44DB48C88B0A}"/>
                </a:ext>
              </a:extLst>
            </p:cNvPr>
            <p:cNvSpPr txBox="1"/>
            <p:nvPr/>
          </p:nvSpPr>
          <p:spPr>
            <a:xfrm>
              <a:off x="3573517" y="4709029"/>
              <a:ext cx="2110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Direction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875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1CEE92-A69B-2845-EF68-6D904139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2x2 Rack Locations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58236-44DD-39BF-4A3E-F456CFD277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205CF-A2EE-7A01-68EF-18D4CDABF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D1F05-2D39-E175-F0B3-2DD732223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 descr="A picture containing screenshot, colorfulness, slot machine, vending machine&#10;&#10;Description automatically generated">
            <a:extLst>
              <a:ext uri="{FF2B5EF4-FFF2-40B4-BE49-F238E27FC236}">
                <a16:creationId xmlns:a16="http://schemas.microsoft.com/office/drawing/2014/main" id="{F624A105-E565-0B7B-8B39-18A46E26A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71" b="7842"/>
          <a:stretch/>
        </p:blipFill>
        <p:spPr>
          <a:xfrm>
            <a:off x="0" y="1535816"/>
            <a:ext cx="9142534" cy="331447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5A4F89-5248-BE03-4AA1-196709137825}"/>
              </a:ext>
            </a:extLst>
          </p:cNvPr>
          <p:cNvGrpSpPr/>
          <p:nvPr/>
        </p:nvGrpSpPr>
        <p:grpSpPr>
          <a:xfrm>
            <a:off x="2859613" y="5091350"/>
            <a:ext cx="2993511" cy="461665"/>
            <a:chOff x="2690648" y="4709029"/>
            <a:chExt cx="2993511" cy="4616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FAFD5B1-BF43-096F-9E61-281A50E1E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0648" y="4939862"/>
              <a:ext cx="882869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F3314E-830F-9829-6685-44DB48C88B0A}"/>
                </a:ext>
              </a:extLst>
            </p:cNvPr>
            <p:cNvSpPr txBox="1"/>
            <p:nvPr/>
          </p:nvSpPr>
          <p:spPr>
            <a:xfrm>
              <a:off x="3573517" y="4709029"/>
              <a:ext cx="2110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Direction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4C045-DF24-3D02-311D-59E88C772F29}"/>
              </a:ext>
            </a:extLst>
          </p:cNvPr>
          <p:cNvSpPr txBox="1"/>
          <p:nvPr/>
        </p:nvSpPr>
        <p:spPr>
          <a:xfrm>
            <a:off x="2277057" y="5550841"/>
            <a:ext cx="4242495" cy="646331"/>
          </a:xfrm>
          <a:prstGeom prst="rect">
            <a:avLst/>
          </a:prstGeom>
          <a:noFill/>
          <a:ln w="31750">
            <a:solidFill>
              <a:schemeClr val="tx2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800" dirty="0"/>
              <a:t>Not all racks in the image are scheduled to be installed for the initial phase of 2x2.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A7009D-5B95-3E25-85AC-79C0DE803D5A}"/>
              </a:ext>
            </a:extLst>
          </p:cNvPr>
          <p:cNvSpPr txBox="1"/>
          <p:nvPr/>
        </p:nvSpPr>
        <p:spPr>
          <a:xfrm>
            <a:off x="4804521" y="679629"/>
            <a:ext cx="2888365" cy="646331"/>
          </a:xfrm>
          <a:prstGeom prst="rect">
            <a:avLst/>
          </a:prstGeom>
          <a:noFill/>
          <a:ln w="31750">
            <a:solidFill>
              <a:schemeClr val="tx2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800" dirty="0"/>
              <a:t>Platform rack hidden behind light </a:t>
            </a:r>
            <a:r>
              <a:rPr lang="en-US" sz="1800" dirty="0" err="1"/>
              <a:t>adc</a:t>
            </a:r>
            <a:r>
              <a:rPr lang="en-US" sz="1800" dirty="0"/>
              <a:t> rack in this view.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338CE2-2068-1EB1-926E-C3D81E27E38B}"/>
              </a:ext>
            </a:extLst>
          </p:cNvPr>
          <p:cNvCxnSpPr>
            <a:cxnSpLocks/>
          </p:cNvCxnSpPr>
          <p:nvPr/>
        </p:nvCxnSpPr>
        <p:spPr>
          <a:xfrm flipH="1">
            <a:off x="4194313" y="1002795"/>
            <a:ext cx="610209" cy="782656"/>
          </a:xfrm>
          <a:prstGeom prst="straightConnector1">
            <a:avLst/>
          </a:prstGeom>
          <a:ln w="635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Multiply 13">
            <a:extLst>
              <a:ext uri="{FF2B5EF4-FFF2-40B4-BE49-F238E27FC236}">
                <a16:creationId xmlns:a16="http://schemas.microsoft.com/office/drawing/2014/main" id="{7754AA07-0E78-0273-6A0E-A283B213E674}"/>
              </a:ext>
            </a:extLst>
          </p:cNvPr>
          <p:cNvSpPr>
            <a:spLocks noChangeAspect="1"/>
          </p:cNvSpPr>
          <p:nvPr/>
        </p:nvSpPr>
        <p:spPr>
          <a:xfrm>
            <a:off x="548552" y="2333547"/>
            <a:ext cx="731520" cy="731520"/>
          </a:xfrm>
          <a:prstGeom prst="mathMultiply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>
            <a:extLst>
              <a:ext uri="{FF2B5EF4-FFF2-40B4-BE49-F238E27FC236}">
                <a16:creationId xmlns:a16="http://schemas.microsoft.com/office/drawing/2014/main" id="{080C08DE-80DE-6A80-76E2-69B9E38D4CFA}"/>
              </a:ext>
            </a:extLst>
          </p:cNvPr>
          <p:cNvSpPr>
            <a:spLocks noChangeAspect="1"/>
          </p:cNvSpPr>
          <p:nvPr/>
        </p:nvSpPr>
        <p:spPr>
          <a:xfrm>
            <a:off x="8263393" y="3734395"/>
            <a:ext cx="731520" cy="731520"/>
          </a:xfrm>
          <a:prstGeom prst="mathMultiply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>
            <a:extLst>
              <a:ext uri="{FF2B5EF4-FFF2-40B4-BE49-F238E27FC236}">
                <a16:creationId xmlns:a16="http://schemas.microsoft.com/office/drawing/2014/main" id="{1DBB0CD9-98C2-9BBF-6303-05C3CCC832A7}"/>
              </a:ext>
            </a:extLst>
          </p:cNvPr>
          <p:cNvSpPr>
            <a:spLocks noChangeAspect="1"/>
          </p:cNvSpPr>
          <p:nvPr/>
        </p:nvSpPr>
        <p:spPr>
          <a:xfrm>
            <a:off x="7399908" y="2416374"/>
            <a:ext cx="731520" cy="731520"/>
          </a:xfrm>
          <a:prstGeom prst="mathMultiply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Multiply 17">
            <a:extLst>
              <a:ext uri="{FF2B5EF4-FFF2-40B4-BE49-F238E27FC236}">
                <a16:creationId xmlns:a16="http://schemas.microsoft.com/office/drawing/2014/main" id="{5AA35DC8-85D3-7DDC-C579-678C8639FE37}"/>
              </a:ext>
            </a:extLst>
          </p:cNvPr>
          <p:cNvSpPr>
            <a:spLocks noChangeAspect="1"/>
          </p:cNvSpPr>
          <p:nvPr/>
        </p:nvSpPr>
        <p:spPr>
          <a:xfrm>
            <a:off x="1436449" y="2356740"/>
            <a:ext cx="731520" cy="731520"/>
          </a:xfrm>
          <a:prstGeom prst="mathMultiply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78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7F58A5-42BF-1CD5-7315-F74E3EE72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Electronics</a:t>
            </a:r>
          </a:p>
          <a:p>
            <a:pPr lvl="1"/>
            <a:r>
              <a:rPr lang="en-US" dirty="0"/>
              <a:t>Purity Monitor</a:t>
            </a:r>
          </a:p>
          <a:p>
            <a:pPr lvl="1"/>
            <a:r>
              <a:rPr lang="en-US" dirty="0"/>
              <a:t>Light ADC</a:t>
            </a:r>
          </a:p>
          <a:p>
            <a:pPr lvl="1"/>
            <a:r>
              <a:rPr lang="en-US" dirty="0"/>
              <a:t>Power Supply</a:t>
            </a:r>
          </a:p>
          <a:p>
            <a:pPr lvl="1"/>
            <a:r>
              <a:rPr lang="en-US" dirty="0"/>
              <a:t>HV Filter and Light VGA (on platform)</a:t>
            </a:r>
          </a:p>
          <a:p>
            <a:r>
              <a:rPr lang="en-US" dirty="0"/>
              <a:t>Server Racks</a:t>
            </a:r>
          </a:p>
          <a:p>
            <a:pPr lvl="1"/>
            <a:r>
              <a:rPr lang="en-US" dirty="0"/>
              <a:t>Server 1,2,3 for 14 Linux servers</a:t>
            </a:r>
          </a:p>
          <a:p>
            <a:pPr lvl="2"/>
            <a:r>
              <a:rPr lang="en-US" dirty="0"/>
              <a:t>Server 1 rack – 48-port 1 Gb copper switch for all Linux servers</a:t>
            </a:r>
          </a:p>
          <a:p>
            <a:pPr lvl="2"/>
            <a:r>
              <a:rPr lang="en-US" dirty="0"/>
              <a:t>Server 2+3 racks have no network switches</a:t>
            </a:r>
          </a:p>
          <a:p>
            <a:pPr lvl="1"/>
            <a:r>
              <a:rPr lang="en-US" dirty="0"/>
              <a:t>Server 4+5 racks are for expansion if needed</a:t>
            </a:r>
          </a:p>
          <a:p>
            <a:pPr lvl="2"/>
            <a:r>
              <a:rPr lang="en-US" dirty="0"/>
              <a:t>Electrical outlets will be installed but not used right away</a:t>
            </a:r>
          </a:p>
          <a:p>
            <a:r>
              <a:rPr lang="en-US" dirty="0"/>
              <a:t>Network rack</a:t>
            </a:r>
          </a:p>
          <a:p>
            <a:pPr lvl="1"/>
            <a:r>
              <a:rPr lang="en-US" dirty="0"/>
              <a:t>Main switch (router) – 48 port SFP+</a:t>
            </a:r>
          </a:p>
          <a:p>
            <a:r>
              <a:rPr lang="en-US" dirty="0" err="1"/>
              <a:t>Cryo</a:t>
            </a:r>
            <a:r>
              <a:rPr lang="en-US" dirty="0"/>
              <a:t> rack</a:t>
            </a:r>
          </a:p>
          <a:p>
            <a:r>
              <a:rPr lang="en-US" dirty="0"/>
              <a:t>Minerva</a:t>
            </a:r>
          </a:p>
          <a:p>
            <a:pPr lvl="1"/>
            <a:r>
              <a:rPr lang="en-US" dirty="0"/>
              <a:t>Light Injection (LI)</a:t>
            </a:r>
          </a:p>
          <a:p>
            <a:pPr lvl="1"/>
            <a:r>
              <a:rPr lang="en-US" dirty="0"/>
              <a:t>Readout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11F5F1-7EA0-A0B4-13A4-0D61EE03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Rack List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1B855-1D15-A65F-C8FE-69429A2898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25414-6587-8BC2-5A15-D944C8235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9ADB7-92FB-BCCC-6680-02A1B8CF2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17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1CEE92-A69B-2845-EF68-6D904139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2x2 Rack Locations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58236-44DD-39BF-4A3E-F456CFD277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205CF-A2EE-7A01-68EF-18D4CDABF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D1F05-2D39-E175-F0B3-2DD732223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 descr="A picture containing screenshot, colorfulness, slot machine, vending machine&#10;&#10;Description automatically generated">
            <a:extLst>
              <a:ext uri="{FF2B5EF4-FFF2-40B4-BE49-F238E27FC236}">
                <a16:creationId xmlns:a16="http://schemas.microsoft.com/office/drawing/2014/main" id="{F624A105-E565-0B7B-8B39-18A46E26A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2" t="26372" r="19118" b="14373"/>
          <a:stretch/>
        </p:blipFill>
        <p:spPr>
          <a:xfrm>
            <a:off x="0" y="20688"/>
            <a:ext cx="9144000" cy="57681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5A4F89-5248-BE03-4AA1-196709137825}"/>
              </a:ext>
            </a:extLst>
          </p:cNvPr>
          <p:cNvGrpSpPr/>
          <p:nvPr/>
        </p:nvGrpSpPr>
        <p:grpSpPr>
          <a:xfrm>
            <a:off x="2859613" y="5806971"/>
            <a:ext cx="2993511" cy="461665"/>
            <a:chOff x="2690648" y="4709029"/>
            <a:chExt cx="2993511" cy="4616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FAFD5B1-BF43-096F-9E61-281A50E1E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0648" y="4939862"/>
              <a:ext cx="882869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F3314E-830F-9829-6685-44DB48C88B0A}"/>
                </a:ext>
              </a:extLst>
            </p:cNvPr>
            <p:cNvSpPr txBox="1"/>
            <p:nvPr/>
          </p:nvSpPr>
          <p:spPr>
            <a:xfrm>
              <a:off x="3573517" y="4709029"/>
              <a:ext cx="2110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Direction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772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1CEE92-A69B-2845-EF68-6D904139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2x2 Rack Locations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58236-44DD-39BF-4A3E-F456CFD277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205CF-A2EE-7A01-68EF-18D4CDABF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D1F05-2D39-E175-F0B3-2DD732223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 descr="A picture containing screenshot, colorfulness, slot machine, vending machine&#10;&#10;Description automatically generated">
            <a:extLst>
              <a:ext uri="{FF2B5EF4-FFF2-40B4-BE49-F238E27FC236}">
                <a16:creationId xmlns:a16="http://schemas.microsoft.com/office/drawing/2014/main" id="{F624A105-E565-0B7B-8B39-18A46E26A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52" t="26372" r="19118" b="14373"/>
          <a:stretch/>
        </p:blipFill>
        <p:spPr>
          <a:xfrm>
            <a:off x="0" y="20688"/>
            <a:ext cx="9144000" cy="57681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5A4F89-5248-BE03-4AA1-196709137825}"/>
              </a:ext>
            </a:extLst>
          </p:cNvPr>
          <p:cNvGrpSpPr/>
          <p:nvPr/>
        </p:nvGrpSpPr>
        <p:grpSpPr>
          <a:xfrm>
            <a:off x="2859613" y="5806971"/>
            <a:ext cx="2993511" cy="461665"/>
            <a:chOff x="2690648" y="4709029"/>
            <a:chExt cx="2993511" cy="4616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FAFD5B1-BF43-096F-9E61-281A50E1E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90648" y="4939862"/>
              <a:ext cx="882869" cy="0"/>
            </a:xfrm>
            <a:prstGeom prst="straightConnector1">
              <a:avLst/>
            </a:prstGeom>
            <a:ln w="6350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F3314E-830F-9829-6685-44DB48C88B0A}"/>
                </a:ext>
              </a:extLst>
            </p:cNvPr>
            <p:cNvSpPr txBox="1"/>
            <p:nvPr/>
          </p:nvSpPr>
          <p:spPr>
            <a:xfrm>
              <a:off x="3573517" y="4709029"/>
              <a:ext cx="2110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Direction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8257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A81EE7-1310-D981-C5DF-499E7D2E2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Wire Way Outlets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B3516-DD1F-B0F0-518E-4C8B521A47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4BCAD-E1E5-7F74-4793-889490CD8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D8CA-88F2-D45F-BFAD-9387ECF1B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 descr="A picture containing steel, indoor, ceiling, light&#10;&#10;Description automatically generated">
            <a:extLst>
              <a:ext uri="{FF2B5EF4-FFF2-40B4-BE49-F238E27FC236}">
                <a16:creationId xmlns:a16="http://schemas.microsoft.com/office/drawing/2014/main" id="{549EF54A-794E-4390-2636-DC44E139F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2" t="33077" r="32609" b="40063"/>
          <a:stretch/>
        </p:blipFill>
        <p:spPr>
          <a:xfrm>
            <a:off x="0" y="749202"/>
            <a:ext cx="9144000" cy="4299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3D16B3-2092-9B33-3D59-318775E05885}"/>
              </a:ext>
            </a:extLst>
          </p:cNvPr>
          <p:cNvSpPr txBox="1"/>
          <p:nvPr/>
        </p:nvSpPr>
        <p:spPr>
          <a:xfrm>
            <a:off x="6530009" y="5029693"/>
            <a:ext cx="1999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L6-20-R Outlet</a:t>
            </a:r>
          </a:p>
          <a:p>
            <a:r>
              <a:rPr lang="en-US" dirty="0"/>
              <a:t>not 30A</a:t>
            </a:r>
          </a:p>
        </p:txBody>
      </p:sp>
    </p:spTree>
    <p:extLst>
      <p:ext uri="{BB962C8B-B14F-4D97-AF65-F5344CB8AC3E}">
        <p14:creationId xmlns:p14="http://schemas.microsoft.com/office/powerpoint/2010/main" val="721680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0548E9-AD37-9E0C-F3D0-CD511EA1E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Outlets Over Network Rack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C9D89-D3BE-DBDF-67CA-EB7C38F4D3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DBA10-9385-0E5C-A3D6-496D4D9F9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41AE6-024E-6D4B-26A0-969A8FDD0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 descr="A picture containing building, steel, engineering, iron&#10;&#10;Description automatically generated">
            <a:extLst>
              <a:ext uri="{FF2B5EF4-FFF2-40B4-BE49-F238E27FC236}">
                <a16:creationId xmlns:a16="http://schemas.microsoft.com/office/drawing/2014/main" id="{4F7F1302-4863-2E5B-E91A-56BC47673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52" t="40000" r="22560" b="41438"/>
          <a:stretch/>
        </p:blipFill>
        <p:spPr>
          <a:xfrm>
            <a:off x="79996" y="775252"/>
            <a:ext cx="8355762" cy="55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9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FBBCE-90DE-5DF1-1722-B6F1312B0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Minerva readout is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 working (Server 1 rack)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Two gateway server</a:t>
            </a:r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s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Two DAQ servers – connect to Minerva VME readout crate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24-port network switch installed in server 1 rack (borrowed)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Network fuse panels in Minerva LI rack are on the network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2x2 Networking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Switches are here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lvl="2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Ordered </a:t>
            </a: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17-Oct-2022</a:t>
            </a: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PO 693151</a:t>
            </a:r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Most cabling is in hand</a:t>
            </a: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RITM1635011 - Cabling for 2x2 demonstrator network installation in Minos underground</a:t>
            </a: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What we are missing has been ordered by Networking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Transceivers are available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Installation</a:t>
            </a:r>
          </a:p>
          <a:p>
            <a:pPr lvl="2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Only have power for the Network and Server 1 racks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lvl="2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Requested installation of the router and 1 Gb switch sometime in the the first two weeks of June</a:t>
            </a:r>
          </a:p>
          <a:p>
            <a:pPr lvl="2"/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Not sure of the status with the safety stand down and illness of group leader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2x2 Computing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Servers are on site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2x2 DAQ (5) – 4 DAQ and 1 slow controls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Minerva DAQ (3) – One used for nearline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Operations (4) – new gateways and remote desktops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Already have two gateways installed in Server 1 rack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BC4453-029E-F07D-0102-7E5508D5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B5FE0F-8919-7F4A-38CC-6A5B82C93F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04Jun23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F10A8F-BE21-C57B-80B1-460A03E5FD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2x2 Network and Computing Status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2D5448-5E41-57C8-F21C-68103BDD4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40832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8" id="{8CC8AC50-A9CA-7F4B-BFA5-9BE337716F4E}" vid="{D9B41E3C-529C-7B49-9BBD-8F1C9DF381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3711</TotalTime>
  <Words>1238</Words>
  <Application>Microsoft Macintosh PowerPoint</Application>
  <PresentationFormat>On-screen Show (4:3)</PresentationFormat>
  <Paragraphs>306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Helvetica</vt:lpstr>
      <vt:lpstr>Segoe UI</vt:lpstr>
      <vt:lpstr>Fermilab_PPT_090815</vt:lpstr>
      <vt:lpstr>PowerPoint Presentation</vt:lpstr>
      <vt:lpstr>2x2 Rack Locations – Final???</vt:lpstr>
      <vt:lpstr>2x2 Rack Locations</vt:lpstr>
      <vt:lpstr>Rack List</vt:lpstr>
      <vt:lpstr>2x2 Rack Locations</vt:lpstr>
      <vt:lpstr>2x2 Rack Locations</vt:lpstr>
      <vt:lpstr>Upper Wire Way Outlets</vt:lpstr>
      <vt:lpstr>Outlets Over Network Rack</vt:lpstr>
      <vt:lpstr>Overview</vt:lpstr>
      <vt:lpstr>Cabling (not to scale)</vt:lpstr>
      <vt:lpstr>2x2 Demonstrator Network (Logical)</vt:lpstr>
      <vt:lpstr>Tasks</vt:lpstr>
      <vt:lpstr>Linux Server Purchase Goals</vt:lpstr>
      <vt:lpstr>2x2 DAQ Server</vt:lpstr>
      <vt:lpstr>Minerva DAQ Server</vt:lpstr>
      <vt:lpstr>Operations Server</vt:lpstr>
      <vt:lpstr>Space In HV Filter / Light VGA rack</vt:lpstr>
      <vt:lpstr>Distance from Platform to Cryostat Top = 13 inches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Geoffrey Savage</dc:creator>
  <cp:lastModifiedBy>Geoffrey Savage</cp:lastModifiedBy>
  <cp:revision>22</cp:revision>
  <cp:lastPrinted>2021-02-04T05:15:03Z</cp:lastPrinted>
  <dcterms:created xsi:type="dcterms:W3CDTF">2021-02-04T01:05:02Z</dcterms:created>
  <dcterms:modified xsi:type="dcterms:W3CDTF">2023-06-05T15:41:20Z</dcterms:modified>
</cp:coreProperties>
</file>