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4"/>
  </p:notesMasterIdLst>
  <p:handoutMasterIdLst>
    <p:handoutMasterId r:id="rId5"/>
  </p:handoutMasterIdLst>
  <p:sldIdLst>
    <p:sldId id="296" r:id="rId2"/>
    <p:sldId id="275" r:id="rId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918F71-B57E-4807-AE49-0FB75E93F4DB}" v="2" dt="2023-05-26T13:38:34.26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9" autoAdjust="0"/>
    <p:restoredTop sz="94660"/>
  </p:normalViewPr>
  <p:slideViewPr>
    <p:cSldViewPr snapToGrid="0" snapToObjects="1" showGuides="1">
      <p:cViewPr varScale="1">
        <p:scale>
          <a:sx n="110" d="100"/>
          <a:sy n="110" d="100"/>
        </p:scale>
        <p:origin x="1428" y="10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C. Jones" userId="0ff975f9-c5c9-446f-8498-e9bd828c9db0" providerId="ADAL" clId="{FC525857-BBA4-4B90-B2A6-8CCC6E297438}"/>
    <pc:docChg chg="custSel modSld">
      <pc:chgData name="Daniel C. Jones" userId="0ff975f9-c5c9-446f-8498-e9bd828c9db0" providerId="ADAL" clId="{FC525857-BBA4-4B90-B2A6-8CCC6E297438}" dt="2023-04-17T15:47:50.759" v="251" actId="20577"/>
      <pc:docMkLst>
        <pc:docMk/>
      </pc:docMkLst>
      <pc:sldChg chg="delSp modSp mod">
        <pc:chgData name="Daniel C. Jones" userId="0ff975f9-c5c9-446f-8498-e9bd828c9db0" providerId="ADAL" clId="{FC525857-BBA4-4B90-B2A6-8CCC6E297438}" dt="2023-04-14T13:33:25.050" v="187" actId="478"/>
        <pc:sldMkLst>
          <pc:docMk/>
          <pc:sldMk cId="3784689877" sldId="275"/>
        </pc:sldMkLst>
        <pc:spChg chg="mod">
          <ac:chgData name="Daniel C. Jones" userId="0ff975f9-c5c9-446f-8498-e9bd828c9db0" providerId="ADAL" clId="{FC525857-BBA4-4B90-B2A6-8CCC6E297438}" dt="2023-04-14T13:33:22.856" v="186" actId="20577"/>
          <ac:spMkLst>
            <pc:docMk/>
            <pc:sldMk cId="3784689877" sldId="275"/>
            <ac:spMk id="6" creationId="{00000000-0000-0000-0000-000000000000}"/>
          </ac:spMkLst>
        </pc:spChg>
        <pc:picChg chg="del">
          <ac:chgData name="Daniel C. Jones" userId="0ff975f9-c5c9-446f-8498-e9bd828c9db0" providerId="ADAL" clId="{FC525857-BBA4-4B90-B2A6-8CCC6E297438}" dt="2023-04-14T13:33:25.050" v="187" actId="478"/>
          <ac:picMkLst>
            <pc:docMk/>
            <pc:sldMk cId="3784689877" sldId="275"/>
            <ac:picMk id="8" creationId="{0791ECE2-3E80-0171-9631-C7735BA9A2AB}"/>
          </ac:picMkLst>
        </pc:picChg>
      </pc:sldChg>
      <pc:sldChg chg="addSp delSp modSp mod">
        <pc:chgData name="Daniel C. Jones" userId="0ff975f9-c5c9-446f-8498-e9bd828c9db0" providerId="ADAL" clId="{FC525857-BBA4-4B90-B2A6-8CCC6E297438}" dt="2023-04-17T15:47:50.759" v="251" actId="20577"/>
        <pc:sldMkLst>
          <pc:docMk/>
          <pc:sldMk cId="3906449152" sldId="296"/>
        </pc:sldMkLst>
        <pc:spChg chg="mod">
          <ac:chgData name="Daniel C. Jones" userId="0ff975f9-c5c9-446f-8498-e9bd828c9db0" providerId="ADAL" clId="{FC525857-BBA4-4B90-B2A6-8CCC6E297438}" dt="2023-04-17T15:47:50.759" v="251" actId="20577"/>
          <ac:spMkLst>
            <pc:docMk/>
            <pc:sldMk cId="3906449152" sldId="296"/>
            <ac:spMk id="34" creationId="{3E401015-DDE3-6ED0-8D07-424843B7C916}"/>
          </ac:spMkLst>
        </pc:spChg>
        <pc:picChg chg="del">
          <ac:chgData name="Daniel C. Jones" userId="0ff975f9-c5c9-446f-8498-e9bd828c9db0" providerId="ADAL" clId="{FC525857-BBA4-4B90-B2A6-8CCC6E297438}" dt="2023-04-14T13:28:15.953" v="0" actId="478"/>
          <ac:picMkLst>
            <pc:docMk/>
            <pc:sldMk cId="3906449152" sldId="296"/>
            <ac:picMk id="8" creationId="{1C7A4E22-7F1B-E13F-048D-94A2E0E7FA95}"/>
          </ac:picMkLst>
        </pc:picChg>
        <pc:picChg chg="add mod">
          <ac:chgData name="Daniel C. Jones" userId="0ff975f9-c5c9-446f-8498-e9bd828c9db0" providerId="ADAL" clId="{FC525857-BBA4-4B90-B2A6-8CCC6E297438}" dt="2023-04-17T15:47:27.485" v="192" actId="14100"/>
          <ac:picMkLst>
            <pc:docMk/>
            <pc:sldMk cId="3906449152" sldId="296"/>
            <ac:picMk id="8" creationId="{DD471E70-3201-B915-A8E3-9C1D67DFCC65}"/>
          </ac:picMkLst>
        </pc:picChg>
        <pc:picChg chg="add del mod">
          <ac:chgData name="Daniel C. Jones" userId="0ff975f9-c5c9-446f-8498-e9bd828c9db0" providerId="ADAL" clId="{FC525857-BBA4-4B90-B2A6-8CCC6E297438}" dt="2023-04-17T15:47:16.916" v="188" actId="478"/>
          <ac:picMkLst>
            <pc:docMk/>
            <pc:sldMk cId="3906449152" sldId="296"/>
            <ac:picMk id="9" creationId="{D6AFEE41-9F9C-C8D3-33F0-9E079BBF6DC8}"/>
          </ac:picMkLst>
        </pc:picChg>
        <pc:picChg chg="del">
          <ac:chgData name="Daniel C. Jones" userId="0ff975f9-c5c9-446f-8498-e9bd828c9db0" providerId="ADAL" clId="{FC525857-BBA4-4B90-B2A6-8CCC6E297438}" dt="2023-04-14T13:31:29.241" v="158" actId="478"/>
          <ac:picMkLst>
            <pc:docMk/>
            <pc:sldMk cId="3906449152" sldId="296"/>
            <ac:picMk id="10" creationId="{A92DF34F-AE36-23E9-681C-2C69C1B52C15}"/>
          </ac:picMkLst>
        </pc:picChg>
        <pc:picChg chg="del">
          <ac:chgData name="Daniel C. Jones" userId="0ff975f9-c5c9-446f-8498-e9bd828c9db0" providerId="ADAL" clId="{FC525857-BBA4-4B90-B2A6-8CCC6E297438}" dt="2023-04-14T13:31:29.786" v="159" actId="478"/>
          <ac:picMkLst>
            <pc:docMk/>
            <pc:sldMk cId="3906449152" sldId="296"/>
            <ac:picMk id="12" creationId="{20BEB37E-E490-AA90-F829-2B45CD0C7D23}"/>
          </ac:picMkLst>
        </pc:picChg>
        <pc:picChg chg="add mod">
          <ac:chgData name="Daniel C. Jones" userId="0ff975f9-c5c9-446f-8498-e9bd828c9db0" providerId="ADAL" clId="{FC525857-BBA4-4B90-B2A6-8CCC6E297438}" dt="2023-04-14T13:32:06.216" v="173" actId="14100"/>
          <ac:picMkLst>
            <pc:docMk/>
            <pc:sldMk cId="3906449152" sldId="296"/>
            <ac:picMk id="13" creationId="{308AFF77-7B22-38B8-A20B-9DC900E3E4C6}"/>
          </ac:picMkLst>
        </pc:picChg>
        <pc:picChg chg="add mod">
          <ac:chgData name="Daniel C. Jones" userId="0ff975f9-c5c9-446f-8498-e9bd828c9db0" providerId="ADAL" clId="{FC525857-BBA4-4B90-B2A6-8CCC6E297438}" dt="2023-04-14T13:32:01.264" v="172" actId="14100"/>
          <ac:picMkLst>
            <pc:docMk/>
            <pc:sldMk cId="3906449152" sldId="296"/>
            <ac:picMk id="15" creationId="{BA217B1A-4A32-BC5F-03EF-276F438CA816}"/>
          </ac:picMkLst>
        </pc:picChg>
      </pc:sldChg>
    </pc:docChg>
  </pc:docChgLst>
  <pc:docChgLst>
    <pc:chgData name="Daniel C. Jones" userId="0ff975f9-c5c9-446f-8498-e9bd828c9db0" providerId="ADAL" clId="{CA918F71-B57E-4807-AE49-0FB75E93F4DB}"/>
    <pc:docChg chg="undo custSel modSld">
      <pc:chgData name="Daniel C. Jones" userId="0ff975f9-c5c9-446f-8498-e9bd828c9db0" providerId="ADAL" clId="{CA918F71-B57E-4807-AE49-0FB75E93F4DB}" dt="2023-05-26T13:39:11.822" v="149" actId="14100"/>
      <pc:docMkLst>
        <pc:docMk/>
      </pc:docMkLst>
      <pc:sldChg chg="addSp delSp modSp mod">
        <pc:chgData name="Daniel C. Jones" userId="0ff975f9-c5c9-446f-8498-e9bd828c9db0" providerId="ADAL" clId="{CA918F71-B57E-4807-AE49-0FB75E93F4DB}" dt="2023-05-26T13:38:18.465" v="139" actId="20577"/>
        <pc:sldMkLst>
          <pc:docMk/>
          <pc:sldMk cId="3784689877" sldId="275"/>
        </pc:sldMkLst>
        <pc:spChg chg="add del mod">
          <ac:chgData name="Daniel C. Jones" userId="0ff975f9-c5c9-446f-8498-e9bd828c9db0" providerId="ADAL" clId="{CA918F71-B57E-4807-AE49-0FB75E93F4DB}" dt="2023-05-26T13:38:18.465" v="139" actId="20577"/>
          <ac:spMkLst>
            <pc:docMk/>
            <pc:sldMk cId="3784689877" sldId="275"/>
            <ac:spMk id="2" creationId="{5338CC38-ADB8-2861-7D3A-D1CD99F7BB4C}"/>
          </ac:spMkLst>
        </pc:spChg>
        <pc:spChg chg="mod">
          <ac:chgData name="Daniel C. Jones" userId="0ff975f9-c5c9-446f-8498-e9bd828c9db0" providerId="ADAL" clId="{CA918F71-B57E-4807-AE49-0FB75E93F4DB}" dt="2023-05-26T13:31:01.976" v="1" actId="20577"/>
          <ac:spMkLst>
            <pc:docMk/>
            <pc:sldMk cId="3784689877" sldId="275"/>
            <ac:spMk id="6" creationId="{00000000-0000-0000-0000-000000000000}"/>
          </ac:spMkLst>
        </pc:spChg>
      </pc:sldChg>
      <pc:sldChg chg="addSp delSp modSp mod">
        <pc:chgData name="Daniel C. Jones" userId="0ff975f9-c5c9-446f-8498-e9bd828c9db0" providerId="ADAL" clId="{CA918F71-B57E-4807-AE49-0FB75E93F4DB}" dt="2023-05-26T13:39:11.822" v="149" actId="14100"/>
        <pc:sldMkLst>
          <pc:docMk/>
          <pc:sldMk cId="3906449152" sldId="296"/>
        </pc:sldMkLst>
        <pc:spChg chg="mod">
          <ac:chgData name="Daniel C. Jones" userId="0ff975f9-c5c9-446f-8498-e9bd828c9db0" providerId="ADAL" clId="{CA918F71-B57E-4807-AE49-0FB75E93F4DB}" dt="2023-05-26T13:33:30.623" v="82" actId="20577"/>
          <ac:spMkLst>
            <pc:docMk/>
            <pc:sldMk cId="3906449152" sldId="296"/>
            <ac:spMk id="3" creationId="{00000000-0000-0000-0000-000000000000}"/>
          </ac:spMkLst>
        </pc:spChg>
        <pc:picChg chg="add mod">
          <ac:chgData name="Daniel C. Jones" userId="0ff975f9-c5c9-446f-8498-e9bd828c9db0" providerId="ADAL" clId="{CA918F71-B57E-4807-AE49-0FB75E93F4DB}" dt="2023-05-26T13:34:58.024" v="87" actId="14100"/>
          <ac:picMkLst>
            <pc:docMk/>
            <pc:sldMk cId="3906449152" sldId="296"/>
            <ac:picMk id="8" creationId="{28F21815-A27E-16F5-117E-348106BCFE26}"/>
          </ac:picMkLst>
        </pc:picChg>
        <pc:picChg chg="del">
          <ac:chgData name="Daniel C. Jones" userId="0ff975f9-c5c9-446f-8498-e9bd828c9db0" providerId="ADAL" clId="{CA918F71-B57E-4807-AE49-0FB75E93F4DB}" dt="2023-05-26T13:34:43.489" v="84" actId="478"/>
          <ac:picMkLst>
            <pc:docMk/>
            <pc:sldMk cId="3906449152" sldId="296"/>
            <ac:picMk id="9" creationId="{63344BA4-3383-234E-01B2-EE0688A5D403}"/>
          </ac:picMkLst>
        </pc:picChg>
        <pc:picChg chg="del mod">
          <ac:chgData name="Daniel C. Jones" userId="0ff975f9-c5c9-446f-8498-e9bd828c9db0" providerId="ADAL" clId="{CA918F71-B57E-4807-AE49-0FB75E93F4DB}" dt="2023-05-26T13:37:37.250" v="91" actId="478"/>
          <ac:picMkLst>
            <pc:docMk/>
            <pc:sldMk cId="3906449152" sldId="296"/>
            <ac:picMk id="11" creationId="{876A392C-5C1D-1641-C1E6-1B26A4559500}"/>
          </ac:picMkLst>
        </pc:picChg>
        <pc:picChg chg="add mod">
          <ac:chgData name="Daniel C. Jones" userId="0ff975f9-c5c9-446f-8498-e9bd828c9db0" providerId="ADAL" clId="{CA918F71-B57E-4807-AE49-0FB75E93F4DB}" dt="2023-05-26T13:39:11.822" v="149" actId="14100"/>
          <ac:picMkLst>
            <pc:docMk/>
            <pc:sldMk cId="3906449152" sldId="296"/>
            <ac:picMk id="12" creationId="{B1799747-12DC-4F9C-ACAD-9F53458AA5D0}"/>
          </ac:picMkLst>
        </pc:picChg>
        <pc:picChg chg="add del mod">
          <ac:chgData name="Daniel C. Jones" userId="0ff975f9-c5c9-446f-8498-e9bd828c9db0" providerId="ADAL" clId="{CA918F71-B57E-4807-AE49-0FB75E93F4DB}" dt="2023-05-26T13:39:08.707" v="148" actId="478"/>
          <ac:picMkLst>
            <pc:docMk/>
            <pc:sldMk cId="3906449152" sldId="296"/>
            <ac:picMk id="13" creationId="{9EA78202-E1F5-B420-B523-01D77F09B1ED}"/>
          </ac:picMkLst>
        </pc:picChg>
      </pc:sldChg>
    </pc:docChg>
  </pc:docChgLst>
  <pc:docChgLst>
    <pc:chgData name="Daniel C. Jones" userId="0ff975f9-c5c9-446f-8498-e9bd828c9db0" providerId="ADAL" clId="{E815AF3B-1986-4AAE-90AB-8DAD6E76A955}"/>
    <pc:docChg chg="custSel modSld">
      <pc:chgData name="Daniel C. Jones" userId="0ff975f9-c5c9-446f-8498-e9bd828c9db0" providerId="ADAL" clId="{E815AF3B-1986-4AAE-90AB-8DAD6E76A955}" dt="2023-05-05T13:31:35.656" v="92" actId="20577"/>
      <pc:docMkLst>
        <pc:docMk/>
      </pc:docMkLst>
      <pc:sldChg chg="addSp modSp mod">
        <pc:chgData name="Daniel C. Jones" userId="0ff975f9-c5c9-446f-8498-e9bd828c9db0" providerId="ADAL" clId="{E815AF3B-1986-4AAE-90AB-8DAD6E76A955}" dt="2023-05-05T13:31:35.656" v="92" actId="20577"/>
        <pc:sldMkLst>
          <pc:docMk/>
          <pc:sldMk cId="3784689877" sldId="275"/>
        </pc:sldMkLst>
        <pc:spChg chg="add mod">
          <ac:chgData name="Daniel C. Jones" userId="0ff975f9-c5c9-446f-8498-e9bd828c9db0" providerId="ADAL" clId="{E815AF3B-1986-4AAE-90AB-8DAD6E76A955}" dt="2023-05-05T13:31:35.656" v="92" actId="20577"/>
          <ac:spMkLst>
            <pc:docMk/>
            <pc:sldMk cId="3784689877" sldId="275"/>
            <ac:spMk id="2" creationId="{5338CC38-ADB8-2861-7D3A-D1CD99F7BB4C}"/>
          </ac:spMkLst>
        </pc:spChg>
        <pc:spChg chg="mod">
          <ac:chgData name="Daniel C. Jones" userId="0ff975f9-c5c9-446f-8498-e9bd828c9db0" providerId="ADAL" clId="{E815AF3B-1986-4AAE-90AB-8DAD6E76A955}" dt="2023-05-05T13:31:11.836" v="60" actId="14100"/>
          <ac:spMkLst>
            <pc:docMk/>
            <pc:sldMk cId="3784689877" sldId="275"/>
            <ac:spMk id="6" creationId="{00000000-0000-0000-0000-000000000000}"/>
          </ac:spMkLst>
        </pc:spChg>
      </pc:sldChg>
      <pc:sldChg chg="addSp delSp modSp mod">
        <pc:chgData name="Daniel C. Jones" userId="0ff975f9-c5c9-446f-8498-e9bd828c9db0" providerId="ADAL" clId="{E815AF3B-1986-4AAE-90AB-8DAD6E76A955}" dt="2023-05-05T13:30:17.301" v="55" actId="20577"/>
        <pc:sldMkLst>
          <pc:docMk/>
          <pc:sldMk cId="3906449152" sldId="296"/>
        </pc:sldMkLst>
        <pc:spChg chg="mod">
          <ac:chgData name="Daniel C. Jones" userId="0ff975f9-c5c9-446f-8498-e9bd828c9db0" providerId="ADAL" clId="{E815AF3B-1986-4AAE-90AB-8DAD6E76A955}" dt="2023-05-05T13:30:17.301" v="55" actId="20577"/>
          <ac:spMkLst>
            <pc:docMk/>
            <pc:sldMk cId="3906449152" sldId="296"/>
            <ac:spMk id="3" creationId="{00000000-0000-0000-0000-000000000000}"/>
          </ac:spMkLst>
        </pc:spChg>
        <pc:spChg chg="del mod">
          <ac:chgData name="Daniel C. Jones" userId="0ff975f9-c5c9-446f-8498-e9bd828c9db0" providerId="ADAL" clId="{E815AF3B-1986-4AAE-90AB-8DAD6E76A955}" dt="2023-05-05T13:29:29.941" v="11"/>
          <ac:spMkLst>
            <pc:docMk/>
            <pc:sldMk cId="3906449152" sldId="296"/>
            <ac:spMk id="34" creationId="{3E401015-DDE3-6ED0-8D07-424843B7C916}"/>
          </ac:spMkLst>
        </pc:spChg>
        <pc:picChg chg="del">
          <ac:chgData name="Daniel C. Jones" userId="0ff975f9-c5c9-446f-8498-e9bd828c9db0" providerId="ADAL" clId="{E815AF3B-1986-4AAE-90AB-8DAD6E76A955}" dt="2023-05-05T13:26:31.879" v="0" actId="478"/>
          <ac:picMkLst>
            <pc:docMk/>
            <pc:sldMk cId="3906449152" sldId="296"/>
            <ac:picMk id="8" creationId="{DD471E70-3201-B915-A8E3-9C1D67DFCC65}"/>
          </ac:picMkLst>
        </pc:picChg>
        <pc:picChg chg="add mod">
          <ac:chgData name="Daniel C. Jones" userId="0ff975f9-c5c9-446f-8498-e9bd828c9db0" providerId="ADAL" clId="{E815AF3B-1986-4AAE-90AB-8DAD6E76A955}" dt="2023-05-05T13:26:43.995" v="4" actId="14100"/>
          <ac:picMkLst>
            <pc:docMk/>
            <pc:sldMk cId="3906449152" sldId="296"/>
            <ac:picMk id="9" creationId="{63344BA4-3383-234E-01B2-EE0688A5D403}"/>
          </ac:picMkLst>
        </pc:picChg>
        <pc:picChg chg="add mod">
          <ac:chgData name="Daniel C. Jones" userId="0ff975f9-c5c9-446f-8498-e9bd828c9db0" providerId="ADAL" clId="{E815AF3B-1986-4AAE-90AB-8DAD6E76A955}" dt="2023-05-05T13:29:38.363" v="15" actId="14100"/>
          <ac:picMkLst>
            <pc:docMk/>
            <pc:sldMk cId="3906449152" sldId="296"/>
            <ac:picMk id="11" creationId="{876A392C-5C1D-1641-C1E6-1B26A4559500}"/>
          </ac:picMkLst>
        </pc:picChg>
        <pc:picChg chg="del mod">
          <ac:chgData name="Daniel C. Jones" userId="0ff975f9-c5c9-446f-8498-e9bd828c9db0" providerId="ADAL" clId="{E815AF3B-1986-4AAE-90AB-8DAD6E76A955}" dt="2023-05-05T13:29:29.925" v="9" actId="478"/>
          <ac:picMkLst>
            <pc:docMk/>
            <pc:sldMk cId="3906449152" sldId="296"/>
            <ac:picMk id="13" creationId="{308AFF77-7B22-38B8-A20B-9DC900E3E4C6}"/>
          </ac:picMkLst>
        </pc:picChg>
        <pc:picChg chg="del">
          <ac:chgData name="Daniel C. Jones" userId="0ff975f9-c5c9-446f-8498-e9bd828c9db0" providerId="ADAL" clId="{E815AF3B-1986-4AAE-90AB-8DAD6E76A955}" dt="2023-05-05T13:29:30.675" v="12" actId="478"/>
          <ac:picMkLst>
            <pc:docMk/>
            <pc:sldMk cId="3906449152" sldId="296"/>
            <ac:picMk id="15" creationId="{BA217B1A-4A32-BC5F-03EF-276F438CA816}"/>
          </ac:picMkLst>
        </pc:picChg>
      </pc:sldChg>
    </pc:docChg>
  </pc:docChgLst>
  <pc:docChgLst>
    <pc:chgData name="Daniel C. Jones" userId="0ff975f9-c5c9-446f-8498-e9bd828c9db0" providerId="ADAL" clId="{9DE7585B-5CB3-435C-B848-54090F61001E}"/>
    <pc:docChg chg="undo custSel modSld">
      <pc:chgData name="Daniel C. Jones" userId="0ff975f9-c5c9-446f-8498-e9bd828c9db0" providerId="ADAL" clId="{9DE7585B-5CB3-435C-B848-54090F61001E}" dt="2023-03-06T15:48:00.154" v="390" actId="14100"/>
      <pc:docMkLst>
        <pc:docMk/>
      </pc:docMkLst>
      <pc:sldChg chg="addSp modSp mod">
        <pc:chgData name="Daniel C. Jones" userId="0ff975f9-c5c9-446f-8498-e9bd828c9db0" providerId="ADAL" clId="{9DE7585B-5CB3-435C-B848-54090F61001E}" dt="2023-03-03T14:54:35.893" v="272" actId="20577"/>
        <pc:sldMkLst>
          <pc:docMk/>
          <pc:sldMk cId="3784689877" sldId="275"/>
        </pc:sldMkLst>
        <pc:spChg chg="mod">
          <ac:chgData name="Daniel C. Jones" userId="0ff975f9-c5c9-446f-8498-e9bd828c9db0" providerId="ADAL" clId="{9DE7585B-5CB3-435C-B848-54090F61001E}" dt="2023-03-03T14:54:35.893" v="272" actId="20577"/>
          <ac:spMkLst>
            <pc:docMk/>
            <pc:sldMk cId="3784689877" sldId="275"/>
            <ac:spMk id="6" creationId="{00000000-0000-0000-0000-000000000000}"/>
          </ac:spMkLst>
        </pc:spChg>
        <pc:picChg chg="add mod">
          <ac:chgData name="Daniel C. Jones" userId="0ff975f9-c5c9-446f-8498-e9bd828c9db0" providerId="ADAL" clId="{9DE7585B-5CB3-435C-B848-54090F61001E}" dt="2023-03-03T14:46:14.311" v="41" actId="14100"/>
          <ac:picMkLst>
            <pc:docMk/>
            <pc:sldMk cId="3784689877" sldId="275"/>
            <ac:picMk id="8" creationId="{0791ECE2-3E80-0171-9631-C7735BA9A2AB}"/>
          </ac:picMkLst>
        </pc:picChg>
      </pc:sldChg>
      <pc:sldChg chg="addSp delSp modSp mod">
        <pc:chgData name="Daniel C. Jones" userId="0ff975f9-c5c9-446f-8498-e9bd828c9db0" providerId="ADAL" clId="{9DE7585B-5CB3-435C-B848-54090F61001E}" dt="2023-03-06T15:48:00.154" v="390" actId="14100"/>
        <pc:sldMkLst>
          <pc:docMk/>
          <pc:sldMk cId="3906449152" sldId="296"/>
        </pc:sldMkLst>
        <pc:spChg chg="mod">
          <ac:chgData name="Daniel C. Jones" userId="0ff975f9-c5c9-446f-8498-e9bd828c9db0" providerId="ADAL" clId="{9DE7585B-5CB3-435C-B848-54090F61001E}" dt="2023-03-03T14:43:17.775" v="36" actId="6549"/>
          <ac:spMkLst>
            <pc:docMk/>
            <pc:sldMk cId="3906449152" sldId="296"/>
            <ac:spMk id="3" creationId="{00000000-0000-0000-0000-000000000000}"/>
          </ac:spMkLst>
        </pc:spChg>
        <pc:spChg chg="add mod">
          <ac:chgData name="Daniel C. Jones" userId="0ff975f9-c5c9-446f-8498-e9bd828c9db0" providerId="ADAL" clId="{9DE7585B-5CB3-435C-B848-54090F61001E}" dt="2023-03-06T15:42:56.679" v="366" actId="20577"/>
          <ac:spMkLst>
            <pc:docMk/>
            <pc:sldMk cId="3906449152" sldId="296"/>
            <ac:spMk id="34" creationId="{3E401015-DDE3-6ED0-8D07-424843B7C916}"/>
          </ac:spMkLst>
        </pc:spChg>
        <pc:picChg chg="add mod">
          <ac:chgData name="Daniel C. Jones" userId="0ff975f9-c5c9-446f-8498-e9bd828c9db0" providerId="ADAL" clId="{9DE7585B-5CB3-435C-B848-54090F61001E}" dt="2023-03-06T15:46:14.884" v="376" actId="14100"/>
          <ac:picMkLst>
            <pc:docMk/>
            <pc:sldMk cId="3906449152" sldId="296"/>
            <ac:picMk id="8" creationId="{1C7A4E22-7F1B-E13F-048D-94A2E0E7FA95}"/>
          </ac:picMkLst>
        </pc:picChg>
        <pc:picChg chg="del">
          <ac:chgData name="Daniel C. Jones" userId="0ff975f9-c5c9-446f-8498-e9bd828c9db0" providerId="ADAL" clId="{9DE7585B-5CB3-435C-B848-54090F61001E}" dt="2023-03-03T14:39:22.096" v="9" actId="478"/>
          <ac:picMkLst>
            <pc:docMk/>
            <pc:sldMk cId="3906449152" sldId="296"/>
            <ac:picMk id="8" creationId="{B25F0356-842B-4C9D-B865-47C7A5DC5535}"/>
          </ac:picMkLst>
        </pc:picChg>
        <pc:picChg chg="del">
          <ac:chgData name="Daniel C. Jones" userId="0ff975f9-c5c9-446f-8498-e9bd828c9db0" providerId="ADAL" clId="{9DE7585B-5CB3-435C-B848-54090F61001E}" dt="2023-03-03T14:39:18.881" v="5" actId="478"/>
          <ac:picMkLst>
            <pc:docMk/>
            <pc:sldMk cId="3906449152" sldId="296"/>
            <ac:picMk id="9" creationId="{126DF086-C449-D682-9EC1-755D57882D77}"/>
          </ac:picMkLst>
        </pc:picChg>
        <pc:picChg chg="del">
          <ac:chgData name="Daniel C. Jones" userId="0ff975f9-c5c9-446f-8498-e9bd828c9db0" providerId="ADAL" clId="{9DE7585B-5CB3-435C-B848-54090F61001E}" dt="2023-03-03T14:39:20.801" v="8" actId="478"/>
          <ac:picMkLst>
            <pc:docMk/>
            <pc:sldMk cId="3906449152" sldId="296"/>
            <ac:picMk id="10" creationId="{2566AB8A-CE90-450C-9CC3-E123849E9A1E}"/>
          </ac:picMkLst>
        </pc:picChg>
        <pc:picChg chg="add mod">
          <ac:chgData name="Daniel C. Jones" userId="0ff975f9-c5c9-446f-8498-e9bd828c9db0" providerId="ADAL" clId="{9DE7585B-5CB3-435C-B848-54090F61001E}" dt="2023-03-06T15:47:44.728" v="384" actId="14100"/>
          <ac:picMkLst>
            <pc:docMk/>
            <pc:sldMk cId="3906449152" sldId="296"/>
            <ac:picMk id="10" creationId="{A92DF34F-AE36-23E9-681C-2C69C1B52C15}"/>
          </ac:picMkLst>
        </pc:picChg>
        <pc:picChg chg="del">
          <ac:chgData name="Daniel C. Jones" userId="0ff975f9-c5c9-446f-8498-e9bd828c9db0" providerId="ADAL" clId="{9DE7585B-5CB3-435C-B848-54090F61001E}" dt="2023-03-03T14:42:30.211" v="24" actId="478"/>
          <ac:picMkLst>
            <pc:docMk/>
            <pc:sldMk cId="3906449152" sldId="296"/>
            <ac:picMk id="11" creationId="{CA835A09-B83E-64AD-8E50-8929053B5505}"/>
          </ac:picMkLst>
        </pc:picChg>
        <pc:picChg chg="add mod">
          <ac:chgData name="Daniel C. Jones" userId="0ff975f9-c5c9-446f-8498-e9bd828c9db0" providerId="ADAL" clId="{9DE7585B-5CB3-435C-B848-54090F61001E}" dt="2023-03-06T15:48:00.154" v="390" actId="14100"/>
          <ac:picMkLst>
            <pc:docMk/>
            <pc:sldMk cId="3906449152" sldId="296"/>
            <ac:picMk id="12" creationId="{20BEB37E-E490-AA90-F829-2B45CD0C7D23}"/>
          </ac:picMkLst>
        </pc:picChg>
        <pc:picChg chg="del">
          <ac:chgData name="Daniel C. Jones" userId="0ff975f9-c5c9-446f-8498-e9bd828c9db0" providerId="ADAL" clId="{9DE7585B-5CB3-435C-B848-54090F61001E}" dt="2023-03-03T14:42:29.665" v="23" actId="478"/>
          <ac:picMkLst>
            <pc:docMk/>
            <pc:sldMk cId="3906449152" sldId="296"/>
            <ac:picMk id="12" creationId="{27C7AADD-F69E-C8A9-D2A8-E4F3E74897BF}"/>
          </ac:picMkLst>
        </pc:picChg>
        <pc:picChg chg="del">
          <ac:chgData name="Daniel C. Jones" userId="0ff975f9-c5c9-446f-8498-e9bd828c9db0" providerId="ADAL" clId="{9DE7585B-5CB3-435C-B848-54090F61001E}" dt="2023-03-03T14:42:29.058" v="22" actId="478"/>
          <ac:picMkLst>
            <pc:docMk/>
            <pc:sldMk cId="3906449152" sldId="296"/>
            <ac:picMk id="13" creationId="{47CD00DB-9892-8D07-6BF6-82C469A03514}"/>
          </ac:picMkLst>
        </pc:picChg>
        <pc:picChg chg="del">
          <ac:chgData name="Daniel C. Jones" userId="0ff975f9-c5c9-446f-8498-e9bd828c9db0" providerId="ADAL" clId="{9DE7585B-5CB3-435C-B848-54090F61001E}" dt="2023-03-03T14:39:18.019" v="4" actId="478"/>
          <ac:picMkLst>
            <pc:docMk/>
            <pc:sldMk cId="3906449152" sldId="296"/>
            <ac:picMk id="14" creationId="{376660A3-79A4-933D-61DA-3E1BA9FFD74E}"/>
          </ac:picMkLst>
        </pc:picChg>
        <pc:picChg chg="del">
          <ac:chgData name="Daniel C. Jones" userId="0ff975f9-c5c9-446f-8498-e9bd828c9db0" providerId="ADAL" clId="{9DE7585B-5CB3-435C-B848-54090F61001E}" dt="2023-03-03T14:39:16.672" v="2" actId="478"/>
          <ac:picMkLst>
            <pc:docMk/>
            <pc:sldMk cId="3906449152" sldId="296"/>
            <ac:picMk id="15" creationId="{CCB909B1-7439-184E-4C5A-97E66365212E}"/>
          </ac:picMkLst>
        </pc:picChg>
        <pc:picChg chg="del">
          <ac:chgData name="Daniel C. Jones" userId="0ff975f9-c5c9-446f-8498-e9bd828c9db0" providerId="ADAL" clId="{9DE7585B-5CB3-435C-B848-54090F61001E}" dt="2023-03-03T14:39:17.217" v="3" actId="478"/>
          <ac:picMkLst>
            <pc:docMk/>
            <pc:sldMk cId="3906449152" sldId="296"/>
            <ac:picMk id="16" creationId="{C9A5A21D-D567-56D7-F76A-0C77E1A7CBC2}"/>
          </ac:picMkLst>
        </pc:picChg>
        <pc:picChg chg="del">
          <ac:chgData name="Daniel C. Jones" userId="0ff975f9-c5c9-446f-8498-e9bd828c9db0" providerId="ADAL" clId="{9DE7585B-5CB3-435C-B848-54090F61001E}" dt="2023-03-03T14:42:27.826" v="20" actId="478"/>
          <ac:picMkLst>
            <pc:docMk/>
            <pc:sldMk cId="3906449152" sldId="296"/>
            <ac:picMk id="17" creationId="{E29ADFB4-3A00-CA9B-C089-4BE30AF92ECC}"/>
          </ac:picMkLst>
        </pc:picChg>
        <pc:picChg chg="del">
          <ac:chgData name="Daniel C. Jones" userId="0ff975f9-c5c9-446f-8498-e9bd828c9db0" providerId="ADAL" clId="{9DE7585B-5CB3-435C-B848-54090F61001E}" dt="2023-03-03T14:42:28.498" v="21" actId="478"/>
          <ac:picMkLst>
            <pc:docMk/>
            <pc:sldMk cId="3906449152" sldId="296"/>
            <ac:picMk id="18" creationId="{5B2001E0-7BAA-CAFE-8960-59F4F295C0A2}"/>
          </ac:picMkLst>
        </pc:picChg>
        <pc:picChg chg="del">
          <ac:chgData name="Daniel C. Jones" userId="0ff975f9-c5c9-446f-8498-e9bd828c9db0" providerId="ADAL" clId="{9DE7585B-5CB3-435C-B848-54090F61001E}" dt="2023-03-03T14:42:27.251" v="19" actId="478"/>
          <ac:picMkLst>
            <pc:docMk/>
            <pc:sldMk cId="3906449152" sldId="296"/>
            <ac:picMk id="19" creationId="{85273FCA-D47F-EBF4-5D45-0EABE0A61D3B}"/>
          </ac:picMkLst>
        </pc:picChg>
        <pc:picChg chg="del">
          <ac:chgData name="Daniel C. Jones" userId="0ff975f9-c5c9-446f-8498-e9bd828c9db0" providerId="ADAL" clId="{9DE7585B-5CB3-435C-B848-54090F61001E}" dt="2023-03-03T14:42:31.778" v="26" actId="478"/>
          <ac:picMkLst>
            <pc:docMk/>
            <pc:sldMk cId="3906449152" sldId="296"/>
            <ac:picMk id="20" creationId="{FFB255EB-7455-50FB-E324-80E3B425BE25}"/>
          </ac:picMkLst>
        </pc:picChg>
        <pc:picChg chg="del">
          <ac:chgData name="Daniel C. Jones" userId="0ff975f9-c5c9-446f-8498-e9bd828c9db0" providerId="ADAL" clId="{9DE7585B-5CB3-435C-B848-54090F61001E}" dt="2023-03-03T14:39:20.275" v="7" actId="478"/>
          <ac:picMkLst>
            <pc:docMk/>
            <pc:sldMk cId="3906449152" sldId="296"/>
            <ac:picMk id="21" creationId="{11968B9E-2944-47D5-ABE2-FB7E03241A59}"/>
          </ac:picMkLst>
        </pc:picChg>
        <pc:picChg chg="add del mod">
          <ac:chgData name="Daniel C. Jones" userId="0ff975f9-c5c9-446f-8498-e9bd828c9db0" providerId="ADAL" clId="{9DE7585B-5CB3-435C-B848-54090F61001E}" dt="2023-03-03T14:47:39.524" v="178" actId="478"/>
          <ac:picMkLst>
            <pc:docMk/>
            <pc:sldMk cId="3906449152" sldId="296"/>
            <ac:picMk id="22" creationId="{7BA45CD4-1DA8-4727-A1BB-0FA5E216AAAB}"/>
          </ac:picMkLst>
        </pc:picChg>
        <pc:picChg chg="del">
          <ac:chgData name="Daniel C. Jones" userId="0ff975f9-c5c9-446f-8498-e9bd828c9db0" providerId="ADAL" clId="{9DE7585B-5CB3-435C-B848-54090F61001E}" dt="2023-03-03T14:39:16.180" v="1" actId="478"/>
          <ac:picMkLst>
            <pc:docMk/>
            <pc:sldMk cId="3906449152" sldId="296"/>
            <ac:picMk id="24" creationId="{3BFBC3CD-3A3C-604F-4820-2E44DC7542F5}"/>
          </ac:picMkLst>
        </pc:picChg>
        <pc:picChg chg="del">
          <ac:chgData name="Daniel C. Jones" userId="0ff975f9-c5c9-446f-8498-e9bd828c9db0" providerId="ADAL" clId="{9DE7585B-5CB3-435C-B848-54090F61001E}" dt="2023-03-03T14:39:19.585" v="6" actId="478"/>
          <ac:picMkLst>
            <pc:docMk/>
            <pc:sldMk cId="3906449152" sldId="296"/>
            <ac:picMk id="25" creationId="{9DB7F69D-AF80-429F-B687-12A0A0C2BB7E}"/>
          </ac:picMkLst>
        </pc:picChg>
        <pc:picChg chg="del">
          <ac:chgData name="Daniel C. Jones" userId="0ff975f9-c5c9-446f-8498-e9bd828c9db0" providerId="ADAL" clId="{9DE7585B-5CB3-435C-B848-54090F61001E}" dt="2023-03-03T14:42:31.235" v="25" actId="478"/>
          <ac:picMkLst>
            <pc:docMk/>
            <pc:sldMk cId="3906449152" sldId="296"/>
            <ac:picMk id="26" creationId="{EE0D76FF-8949-0B19-2054-9452B9362FA7}"/>
          </ac:picMkLst>
        </pc:picChg>
        <pc:picChg chg="del">
          <ac:chgData name="Daniel C. Jones" userId="0ff975f9-c5c9-446f-8498-e9bd828c9db0" providerId="ADAL" clId="{9DE7585B-5CB3-435C-B848-54090F61001E}" dt="2023-03-03T14:39:15.646" v="0" actId="478"/>
          <ac:picMkLst>
            <pc:docMk/>
            <pc:sldMk cId="3906449152" sldId="296"/>
            <ac:picMk id="28" creationId="{9695541D-4B09-33EC-A48E-09C4F654DD0A}"/>
          </ac:picMkLst>
        </pc:picChg>
        <pc:picChg chg="add del mod">
          <ac:chgData name="Daniel C. Jones" userId="0ff975f9-c5c9-446f-8498-e9bd828c9db0" providerId="ADAL" clId="{9DE7585B-5CB3-435C-B848-54090F61001E}" dt="2023-03-06T15:47:26.796" v="377" actId="478"/>
          <ac:picMkLst>
            <pc:docMk/>
            <pc:sldMk cId="3906449152" sldId="296"/>
            <ac:picMk id="29" creationId="{7324DB09-0945-B1A5-693B-00C1A30D94EF}"/>
          </ac:picMkLst>
        </pc:picChg>
        <pc:picChg chg="add del mod">
          <ac:chgData name="Daniel C. Jones" userId="0ff975f9-c5c9-446f-8498-e9bd828c9db0" providerId="ADAL" clId="{9DE7585B-5CB3-435C-B848-54090F61001E}" dt="2023-03-06T15:47:27.468" v="378" actId="478"/>
          <ac:picMkLst>
            <pc:docMk/>
            <pc:sldMk cId="3906449152" sldId="296"/>
            <ac:picMk id="31" creationId="{AFDBF666-5665-44D8-041A-720DB41CBD6A}"/>
          </ac:picMkLst>
        </pc:picChg>
        <pc:picChg chg="add del mod">
          <ac:chgData name="Daniel C. Jones" userId="0ff975f9-c5c9-446f-8498-e9bd828c9db0" providerId="ADAL" clId="{9DE7585B-5CB3-435C-B848-54090F61001E}" dt="2023-03-06T15:45:47.977" v="367" actId="478"/>
          <ac:picMkLst>
            <pc:docMk/>
            <pc:sldMk cId="3906449152" sldId="296"/>
            <ac:picMk id="33" creationId="{50D3FB8C-DADC-1D3C-20C0-1319C9A388C1}"/>
          </ac:picMkLst>
        </pc:picChg>
      </pc:sldChg>
    </pc:docChg>
  </pc:docChgLst>
  <pc:docChgLst>
    <pc:chgData name="Daniel C. Jones" userId="0ff975f9-c5c9-446f-8498-e9bd828c9db0" providerId="ADAL" clId="{E5ACCD4A-F7E6-4086-B993-82A2615580AF}"/>
    <pc:docChg chg="modSld">
      <pc:chgData name="Daniel C. Jones" userId="0ff975f9-c5c9-446f-8498-e9bd828c9db0" providerId="ADAL" clId="{E5ACCD4A-F7E6-4086-B993-82A2615580AF}" dt="2022-12-12T16:25:37.932" v="281" actId="14100"/>
      <pc:docMkLst>
        <pc:docMk/>
      </pc:docMkLst>
      <pc:sldChg chg="modSp mod">
        <pc:chgData name="Daniel C. Jones" userId="0ff975f9-c5c9-446f-8498-e9bd828c9db0" providerId="ADAL" clId="{E5ACCD4A-F7E6-4086-B993-82A2615580AF}" dt="2022-12-12T14:36:39.998" v="273" actId="20577"/>
        <pc:sldMkLst>
          <pc:docMk/>
          <pc:sldMk cId="3784689877" sldId="275"/>
        </pc:sldMkLst>
        <pc:spChg chg="mod">
          <ac:chgData name="Daniel C. Jones" userId="0ff975f9-c5c9-446f-8498-e9bd828c9db0" providerId="ADAL" clId="{E5ACCD4A-F7E6-4086-B993-82A2615580AF}" dt="2022-12-12T14:36:39.998" v="273" actId="20577"/>
          <ac:spMkLst>
            <pc:docMk/>
            <pc:sldMk cId="3784689877" sldId="275"/>
            <ac:spMk id="6" creationId="{00000000-0000-0000-0000-000000000000}"/>
          </ac:spMkLst>
        </pc:spChg>
      </pc:sldChg>
      <pc:sldChg chg="addSp modSp mod">
        <pc:chgData name="Daniel C. Jones" userId="0ff975f9-c5c9-446f-8498-e9bd828c9db0" providerId="ADAL" clId="{E5ACCD4A-F7E6-4086-B993-82A2615580AF}" dt="2022-12-12T16:25:37.932" v="281" actId="14100"/>
        <pc:sldMkLst>
          <pc:docMk/>
          <pc:sldMk cId="3906449152" sldId="296"/>
        </pc:sldMkLst>
        <pc:spChg chg="mod">
          <ac:chgData name="Daniel C. Jones" userId="0ff975f9-c5c9-446f-8498-e9bd828c9db0" providerId="ADAL" clId="{E5ACCD4A-F7E6-4086-B993-82A2615580AF}" dt="2022-12-09T14:29:47.764" v="206" actId="20577"/>
          <ac:spMkLst>
            <pc:docMk/>
            <pc:sldMk cId="3906449152" sldId="296"/>
            <ac:spMk id="3" creationId="{00000000-0000-0000-0000-000000000000}"/>
          </ac:spMkLst>
        </pc:spChg>
        <pc:picChg chg="add mod">
          <ac:chgData name="Daniel C. Jones" userId="0ff975f9-c5c9-446f-8498-e9bd828c9db0" providerId="ADAL" clId="{E5ACCD4A-F7E6-4086-B993-82A2615580AF}" dt="2022-12-09T14:30:48.991" v="213" actId="14100"/>
          <ac:picMkLst>
            <pc:docMk/>
            <pc:sldMk cId="3906449152" sldId="296"/>
            <ac:picMk id="13" creationId="{47CD00DB-9892-8D07-6BF6-82C469A03514}"/>
          </ac:picMkLst>
        </pc:picChg>
        <pc:picChg chg="add mod">
          <ac:chgData name="Daniel C. Jones" userId="0ff975f9-c5c9-446f-8498-e9bd828c9db0" providerId="ADAL" clId="{E5ACCD4A-F7E6-4086-B993-82A2615580AF}" dt="2022-12-12T16:24:44.321" v="277" actId="14100"/>
          <ac:picMkLst>
            <pc:docMk/>
            <pc:sldMk cId="3906449152" sldId="296"/>
            <ac:picMk id="15" creationId="{CCB909B1-7439-184E-4C5A-97E66365212E}"/>
          </ac:picMkLst>
        </pc:picChg>
        <pc:picChg chg="add mod">
          <ac:chgData name="Daniel C. Jones" userId="0ff975f9-c5c9-446f-8498-e9bd828c9db0" providerId="ADAL" clId="{E5ACCD4A-F7E6-4086-B993-82A2615580AF}" dt="2022-12-09T14:34:22.768" v="219" actId="14100"/>
          <ac:picMkLst>
            <pc:docMk/>
            <pc:sldMk cId="3906449152" sldId="296"/>
            <ac:picMk id="16" creationId="{C9A5A21D-D567-56D7-F76A-0C77E1A7CBC2}"/>
          </ac:picMkLst>
        </pc:picChg>
        <pc:picChg chg="add mod">
          <ac:chgData name="Daniel C. Jones" userId="0ff975f9-c5c9-446f-8498-e9bd828c9db0" providerId="ADAL" clId="{E5ACCD4A-F7E6-4086-B993-82A2615580AF}" dt="2022-12-12T16:25:37.932" v="281" actId="14100"/>
          <ac:picMkLst>
            <pc:docMk/>
            <pc:sldMk cId="3906449152" sldId="296"/>
            <ac:picMk id="18" creationId="{5B2001E0-7BAA-CAFE-8960-59F4F295C0A2}"/>
          </ac:picMkLst>
        </pc:picChg>
      </pc:sldChg>
    </pc:docChg>
  </pc:docChgLst>
  <pc:docChgLst>
    <pc:chgData name="Daniel C. Jones" userId="0ff975f9-c5c9-446f-8498-e9bd828c9db0" providerId="ADAL" clId="{0BC7C22B-B834-4F95-98AD-857BA049A2D5}"/>
    <pc:docChg chg="custSel delSld modSld">
      <pc:chgData name="Daniel C. Jones" userId="0ff975f9-c5c9-446f-8498-e9bd828c9db0" providerId="ADAL" clId="{0BC7C22B-B834-4F95-98AD-857BA049A2D5}" dt="2022-10-28T12:57:17.692" v="218" actId="14100"/>
      <pc:docMkLst>
        <pc:docMk/>
      </pc:docMkLst>
      <pc:sldChg chg="modSp mod">
        <pc:chgData name="Daniel C. Jones" userId="0ff975f9-c5c9-446f-8498-e9bd828c9db0" providerId="ADAL" clId="{0BC7C22B-B834-4F95-98AD-857BA049A2D5}" dt="2022-10-28T12:53:15.736" v="210" actId="20577"/>
        <pc:sldMkLst>
          <pc:docMk/>
          <pc:sldMk cId="3784689877" sldId="275"/>
        </pc:sldMkLst>
        <pc:spChg chg="mod">
          <ac:chgData name="Daniel C. Jones" userId="0ff975f9-c5c9-446f-8498-e9bd828c9db0" providerId="ADAL" clId="{0BC7C22B-B834-4F95-98AD-857BA049A2D5}" dt="2022-10-28T12:53:15.736" v="210" actId="20577"/>
          <ac:spMkLst>
            <pc:docMk/>
            <pc:sldMk cId="3784689877" sldId="275"/>
            <ac:spMk id="6" creationId="{00000000-0000-0000-0000-000000000000}"/>
          </ac:spMkLst>
        </pc:spChg>
      </pc:sldChg>
      <pc:sldChg chg="addSp delSp modSp mod">
        <pc:chgData name="Daniel C. Jones" userId="0ff975f9-c5c9-446f-8498-e9bd828c9db0" providerId="ADAL" clId="{0BC7C22B-B834-4F95-98AD-857BA049A2D5}" dt="2022-10-28T12:57:17.692" v="218" actId="14100"/>
        <pc:sldMkLst>
          <pc:docMk/>
          <pc:sldMk cId="3906449152" sldId="296"/>
        </pc:sldMkLst>
        <pc:spChg chg="mod">
          <ac:chgData name="Daniel C. Jones" userId="0ff975f9-c5c9-446f-8498-e9bd828c9db0" providerId="ADAL" clId="{0BC7C22B-B834-4F95-98AD-857BA049A2D5}" dt="2022-10-28T12:50:24.316" v="190" actId="20577"/>
          <ac:spMkLst>
            <pc:docMk/>
            <pc:sldMk cId="3906449152" sldId="296"/>
            <ac:spMk id="3" creationId="{00000000-0000-0000-0000-000000000000}"/>
          </ac:spMkLst>
        </pc:spChg>
        <pc:spChg chg="del">
          <ac:chgData name="Daniel C. Jones" userId="0ff975f9-c5c9-446f-8498-e9bd828c9db0" providerId="ADAL" clId="{0BC7C22B-B834-4F95-98AD-857BA049A2D5}" dt="2022-10-28T12:50:31.786" v="191" actId="478"/>
          <ac:spMkLst>
            <pc:docMk/>
            <pc:sldMk cId="3906449152" sldId="296"/>
            <ac:spMk id="15" creationId="{DA3F9AB1-E4DE-42D3-B7D0-F47AC720B702}"/>
          </ac:spMkLst>
        </pc:spChg>
        <pc:picChg chg="del">
          <ac:chgData name="Daniel C. Jones" userId="0ff975f9-c5c9-446f-8498-e9bd828c9db0" providerId="ADAL" clId="{0BC7C22B-B834-4F95-98AD-857BA049A2D5}" dt="2022-10-28T12:44:39.617" v="1" actId="478"/>
          <ac:picMkLst>
            <pc:docMk/>
            <pc:sldMk cId="3906449152" sldId="296"/>
            <ac:picMk id="2" creationId="{010EB150-C01D-40EB-B958-BAA7C4558894}"/>
          </ac:picMkLst>
        </pc:picChg>
        <pc:picChg chg="add mod">
          <ac:chgData name="Daniel C. Jones" userId="0ff975f9-c5c9-446f-8498-e9bd828c9db0" providerId="ADAL" clId="{0BC7C22B-B834-4F95-98AD-857BA049A2D5}" dt="2022-10-28T12:57:17.692" v="218" actId="14100"/>
          <ac:picMkLst>
            <pc:docMk/>
            <pc:sldMk cId="3906449152" sldId="296"/>
            <ac:picMk id="9" creationId="{126DF086-C449-D682-9EC1-755D57882D77}"/>
          </ac:picMkLst>
        </pc:picChg>
        <pc:picChg chg="add mod">
          <ac:chgData name="Daniel C. Jones" userId="0ff975f9-c5c9-446f-8498-e9bd828c9db0" providerId="ADAL" clId="{0BC7C22B-B834-4F95-98AD-857BA049A2D5}" dt="2022-10-28T12:45:08.031" v="8" actId="14100"/>
          <ac:picMkLst>
            <pc:docMk/>
            <pc:sldMk cId="3906449152" sldId="296"/>
            <ac:picMk id="11" creationId="{CA835A09-B83E-64AD-8E50-8929053B5505}"/>
          </ac:picMkLst>
        </pc:picChg>
        <pc:picChg chg="del">
          <ac:chgData name="Daniel C. Jones" userId="0ff975f9-c5c9-446f-8498-e9bd828c9db0" providerId="ADAL" clId="{0BC7C22B-B834-4F95-98AD-857BA049A2D5}" dt="2022-10-28T12:44:45.204" v="2" actId="478"/>
          <ac:picMkLst>
            <pc:docMk/>
            <pc:sldMk cId="3906449152" sldId="296"/>
            <ac:picMk id="17" creationId="{FEE1D23D-3EE9-4A60-827E-72E0156DE9EC}"/>
          </ac:picMkLst>
        </pc:picChg>
      </pc:sldChg>
      <pc:sldChg chg="del">
        <pc:chgData name="Daniel C. Jones" userId="0ff975f9-c5c9-446f-8498-e9bd828c9db0" providerId="ADAL" clId="{0BC7C22B-B834-4F95-98AD-857BA049A2D5}" dt="2022-10-27T20:47:22.995" v="0" actId="47"/>
        <pc:sldMkLst>
          <pc:docMk/>
          <pc:sldMk cId="926729716" sldId="297"/>
        </pc:sldMkLst>
      </pc:sldChg>
    </pc:docChg>
  </pc:docChgLst>
  <pc:docChgLst>
    <pc:chgData name="Daniel C. Jones" userId="0ff975f9-c5c9-446f-8498-e9bd828c9db0" providerId="ADAL" clId="{62625F7C-B7B3-4E80-86FE-646A6425EA8B}"/>
    <pc:docChg chg="addSld modSld">
      <pc:chgData name="Daniel C. Jones" userId="0ff975f9-c5c9-446f-8498-e9bd828c9db0" providerId="ADAL" clId="{62625F7C-B7B3-4E80-86FE-646A6425EA8B}" dt="2022-09-30T13:36:25.485" v="12" actId="20577"/>
      <pc:docMkLst>
        <pc:docMk/>
      </pc:docMkLst>
      <pc:sldChg chg="modSp new mod">
        <pc:chgData name="Daniel C. Jones" userId="0ff975f9-c5c9-446f-8498-e9bd828c9db0" providerId="ADAL" clId="{62625F7C-B7B3-4E80-86FE-646A6425EA8B}" dt="2022-09-30T13:36:25.485" v="12" actId="20577"/>
        <pc:sldMkLst>
          <pc:docMk/>
          <pc:sldMk cId="926729716" sldId="297"/>
        </pc:sldMkLst>
        <pc:spChg chg="mod">
          <ac:chgData name="Daniel C. Jones" userId="0ff975f9-c5c9-446f-8498-e9bd828c9db0" providerId="ADAL" clId="{62625F7C-B7B3-4E80-86FE-646A6425EA8B}" dt="2022-09-30T13:36:25.485" v="12" actId="20577"/>
          <ac:spMkLst>
            <pc:docMk/>
            <pc:sldMk cId="926729716" sldId="297"/>
            <ac:spMk id="3" creationId="{DB42F2BC-15F5-E684-64B2-B0D6DD87D864}"/>
          </ac:spMkLst>
        </pc:spChg>
      </pc:sldChg>
    </pc:docChg>
  </pc:docChgLst>
  <pc:docChgLst>
    <pc:chgData name="Daniel C. Jones" userId="0ff975f9-c5c9-446f-8498-e9bd828c9db0" providerId="ADAL" clId="{4CEA63A1-4970-481D-AFB2-C1E4228363F1}"/>
    <pc:docChg chg="modSld">
      <pc:chgData name="Daniel C. Jones" userId="0ff975f9-c5c9-446f-8498-e9bd828c9db0" providerId="ADAL" clId="{4CEA63A1-4970-481D-AFB2-C1E4228363F1}" dt="2023-01-23T14:31:24.871" v="290" actId="20577"/>
      <pc:docMkLst>
        <pc:docMk/>
      </pc:docMkLst>
      <pc:sldChg chg="modSp mod">
        <pc:chgData name="Daniel C. Jones" userId="0ff975f9-c5c9-446f-8498-e9bd828c9db0" providerId="ADAL" clId="{4CEA63A1-4970-481D-AFB2-C1E4228363F1}" dt="2023-01-23T14:31:24.871" v="290" actId="20577"/>
        <pc:sldMkLst>
          <pc:docMk/>
          <pc:sldMk cId="3784689877" sldId="275"/>
        </pc:sldMkLst>
        <pc:spChg chg="mod">
          <ac:chgData name="Daniel C. Jones" userId="0ff975f9-c5c9-446f-8498-e9bd828c9db0" providerId="ADAL" clId="{4CEA63A1-4970-481D-AFB2-C1E4228363F1}" dt="2023-01-23T14:31:24.871" v="290" actId="20577"/>
          <ac:spMkLst>
            <pc:docMk/>
            <pc:sldMk cId="3784689877" sldId="275"/>
            <ac:spMk id="6" creationId="{00000000-0000-0000-0000-000000000000}"/>
          </ac:spMkLst>
        </pc:spChg>
      </pc:sldChg>
      <pc:sldChg chg="addSp modSp mod">
        <pc:chgData name="Daniel C. Jones" userId="0ff975f9-c5c9-446f-8498-e9bd828c9db0" providerId="ADAL" clId="{4CEA63A1-4970-481D-AFB2-C1E4228363F1}" dt="2023-01-23T14:30:56.208" v="288" actId="14100"/>
        <pc:sldMkLst>
          <pc:docMk/>
          <pc:sldMk cId="3906449152" sldId="296"/>
        </pc:sldMkLst>
        <pc:spChg chg="mod">
          <ac:chgData name="Daniel C. Jones" userId="0ff975f9-c5c9-446f-8498-e9bd828c9db0" providerId="ADAL" clId="{4CEA63A1-4970-481D-AFB2-C1E4228363F1}" dt="2023-01-23T14:28:39.586" v="282" actId="20577"/>
          <ac:spMkLst>
            <pc:docMk/>
            <pc:sldMk cId="3906449152" sldId="296"/>
            <ac:spMk id="3" creationId="{00000000-0000-0000-0000-000000000000}"/>
          </ac:spMkLst>
        </pc:spChg>
        <pc:picChg chg="add mod">
          <ac:chgData name="Daniel C. Jones" userId="0ff975f9-c5c9-446f-8498-e9bd828c9db0" providerId="ADAL" clId="{4CEA63A1-4970-481D-AFB2-C1E4228363F1}" dt="2023-01-20T14:52:50.137" v="10" actId="14100"/>
          <ac:picMkLst>
            <pc:docMk/>
            <pc:sldMk cId="3906449152" sldId="296"/>
            <ac:picMk id="17" creationId="{E29ADFB4-3A00-CA9B-C089-4BE30AF92ECC}"/>
          </ac:picMkLst>
        </pc:picChg>
        <pc:picChg chg="add mod">
          <ac:chgData name="Daniel C. Jones" userId="0ff975f9-c5c9-446f-8498-e9bd828c9db0" providerId="ADAL" clId="{4CEA63A1-4970-481D-AFB2-C1E4228363F1}" dt="2023-01-23T14:28:13.031" v="244" actId="14100"/>
          <ac:picMkLst>
            <pc:docMk/>
            <pc:sldMk cId="3906449152" sldId="296"/>
            <ac:picMk id="19" creationId="{85273FCA-D47F-EBF4-5D45-0EABE0A61D3B}"/>
          </ac:picMkLst>
        </pc:picChg>
        <pc:picChg chg="add mod">
          <ac:chgData name="Daniel C. Jones" userId="0ff975f9-c5c9-446f-8498-e9bd828c9db0" providerId="ADAL" clId="{4CEA63A1-4970-481D-AFB2-C1E4228363F1}" dt="2023-01-20T14:53:03.617" v="14" actId="14100"/>
          <ac:picMkLst>
            <pc:docMk/>
            <pc:sldMk cId="3906449152" sldId="296"/>
            <ac:picMk id="20" creationId="{FFB255EB-7455-50FB-E324-80E3B425BE25}"/>
          </ac:picMkLst>
        </pc:picChg>
        <pc:picChg chg="add mod">
          <ac:chgData name="Daniel C. Jones" userId="0ff975f9-c5c9-446f-8498-e9bd828c9db0" providerId="ADAL" clId="{4CEA63A1-4970-481D-AFB2-C1E4228363F1}" dt="2023-01-20T14:53:52.254" v="67" actId="14100"/>
          <ac:picMkLst>
            <pc:docMk/>
            <pc:sldMk cId="3906449152" sldId="296"/>
            <ac:picMk id="24" creationId="{3BFBC3CD-3A3C-604F-4820-2E44DC7542F5}"/>
          </ac:picMkLst>
        </pc:picChg>
        <pc:picChg chg="add mod">
          <ac:chgData name="Daniel C. Jones" userId="0ff975f9-c5c9-446f-8498-e9bd828c9db0" providerId="ADAL" clId="{4CEA63A1-4970-481D-AFB2-C1E4228363F1}" dt="2023-01-23T14:27:55.227" v="241" actId="14100"/>
          <ac:picMkLst>
            <pc:docMk/>
            <pc:sldMk cId="3906449152" sldId="296"/>
            <ac:picMk id="26" creationId="{EE0D76FF-8949-0B19-2054-9452B9362FA7}"/>
          </ac:picMkLst>
        </pc:picChg>
        <pc:picChg chg="add mod">
          <ac:chgData name="Daniel C. Jones" userId="0ff975f9-c5c9-446f-8498-e9bd828c9db0" providerId="ADAL" clId="{4CEA63A1-4970-481D-AFB2-C1E4228363F1}" dt="2023-01-23T14:30:56.208" v="288" actId="14100"/>
          <ac:picMkLst>
            <pc:docMk/>
            <pc:sldMk cId="3906449152" sldId="296"/>
            <ac:picMk id="28" creationId="{9695541D-4B09-33EC-A48E-09C4F654DD0A}"/>
          </ac:picMkLst>
        </pc:picChg>
      </pc:sldChg>
    </pc:docChg>
  </pc:docChgLst>
  <pc:docChgLst>
    <pc:chgData name="Daniel C. Jones" userId="0ff975f9-c5c9-446f-8498-e9bd828c9db0" providerId="ADAL" clId="{8A96AB9D-8999-4A08-854F-D7CF05C06603}"/>
    <pc:docChg chg="custSel modSld">
      <pc:chgData name="Daniel C. Jones" userId="0ff975f9-c5c9-446f-8498-e9bd828c9db0" providerId="ADAL" clId="{8A96AB9D-8999-4A08-854F-D7CF05C06603}" dt="2022-11-18T14:49:58.678" v="334" actId="14100"/>
      <pc:docMkLst>
        <pc:docMk/>
      </pc:docMkLst>
      <pc:sldChg chg="modSp mod">
        <pc:chgData name="Daniel C. Jones" userId="0ff975f9-c5c9-446f-8498-e9bd828c9db0" providerId="ADAL" clId="{8A96AB9D-8999-4A08-854F-D7CF05C06603}" dt="2022-11-18T14:46:14.922" v="328" actId="20577"/>
        <pc:sldMkLst>
          <pc:docMk/>
          <pc:sldMk cId="3784689877" sldId="275"/>
        </pc:sldMkLst>
        <pc:spChg chg="mod">
          <ac:chgData name="Daniel C. Jones" userId="0ff975f9-c5c9-446f-8498-e9bd828c9db0" providerId="ADAL" clId="{8A96AB9D-8999-4A08-854F-D7CF05C06603}" dt="2022-11-18T14:46:14.922" v="328" actId="20577"/>
          <ac:spMkLst>
            <pc:docMk/>
            <pc:sldMk cId="3784689877" sldId="275"/>
            <ac:spMk id="6" creationId="{00000000-0000-0000-0000-000000000000}"/>
          </ac:spMkLst>
        </pc:spChg>
      </pc:sldChg>
      <pc:sldChg chg="addSp modSp mod">
        <pc:chgData name="Daniel C. Jones" userId="0ff975f9-c5c9-446f-8498-e9bd828c9db0" providerId="ADAL" clId="{8A96AB9D-8999-4A08-854F-D7CF05C06603}" dt="2022-11-18T14:49:58.678" v="334" actId="14100"/>
        <pc:sldMkLst>
          <pc:docMk/>
          <pc:sldMk cId="3906449152" sldId="296"/>
        </pc:sldMkLst>
        <pc:spChg chg="mod">
          <ac:chgData name="Daniel C. Jones" userId="0ff975f9-c5c9-446f-8498-e9bd828c9db0" providerId="ADAL" clId="{8A96AB9D-8999-4A08-854F-D7CF05C06603}" dt="2022-11-18T14:41:52.450" v="70" actId="20577"/>
          <ac:spMkLst>
            <pc:docMk/>
            <pc:sldMk cId="3906449152" sldId="296"/>
            <ac:spMk id="3" creationId="{00000000-0000-0000-0000-000000000000}"/>
          </ac:spMkLst>
        </pc:spChg>
        <pc:picChg chg="add mod">
          <ac:chgData name="Daniel C. Jones" userId="0ff975f9-c5c9-446f-8498-e9bd828c9db0" providerId="ADAL" clId="{8A96AB9D-8999-4A08-854F-D7CF05C06603}" dt="2022-11-18T14:41:02.658" v="7" actId="14100"/>
          <ac:picMkLst>
            <pc:docMk/>
            <pc:sldMk cId="3906449152" sldId="296"/>
            <ac:picMk id="12" creationId="{27C7AADD-F69E-C8A9-D2A8-E4F3E74897BF}"/>
          </ac:picMkLst>
        </pc:picChg>
        <pc:picChg chg="add mod">
          <ac:chgData name="Daniel C. Jones" userId="0ff975f9-c5c9-446f-8498-e9bd828c9db0" providerId="ADAL" clId="{8A96AB9D-8999-4A08-854F-D7CF05C06603}" dt="2022-11-18T14:49:58.678" v="334" actId="14100"/>
          <ac:picMkLst>
            <pc:docMk/>
            <pc:sldMk cId="3906449152" sldId="296"/>
            <ac:picMk id="14" creationId="{376660A3-79A4-933D-61DA-3E1BA9FFD74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5/26/2023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5/26/2023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46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78BD659-6A4A-47FD-B288-B08660938B20}" type="datetime1">
              <a:rPr lang="en-US" smtClean="0"/>
              <a:t>5/26/2023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21E3C9BA-D993-49C8-A08F-E36427FB8BC3}" type="datetime1">
              <a:rPr lang="en-US" smtClean="0"/>
              <a:t>5/26/2023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A71F574C-4EB1-4D9B-8315-5436E9B0EE5B}" type="datetime1">
              <a:rPr lang="en-US" smtClean="0"/>
              <a:t>5/26/2023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2F558920-CB00-4660-A85F-2C5FA61636A3}" type="datetime1">
              <a:rPr lang="en-US" smtClean="0"/>
              <a:t>5/26/2023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0FCC574C-2016-470F-B58E-1639198B1AD8}" type="datetime1">
              <a:rPr lang="en-US" smtClean="0"/>
              <a:t>5/26/2023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A78F0F-AAEF-4DD0-9C15-716F9976379D}" type="datetime1">
              <a:rPr lang="en-US" smtClean="0"/>
              <a:t>5/26/2023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F28D5E1-5EDB-41D8-8527-53D49555F8CA}" type="datetime1">
              <a:rPr lang="en-US" smtClean="0"/>
              <a:t>5/26/2023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" y="4347073"/>
            <a:ext cx="4392820" cy="1515330"/>
          </a:xfrm>
        </p:spPr>
        <p:txBody>
          <a:bodyPr/>
          <a:lstStyle/>
          <a:p>
            <a:endParaRPr lang="en-US" sz="1100" dirty="0"/>
          </a:p>
          <a:p>
            <a:r>
              <a:rPr lang="en-US" sz="1100" dirty="0"/>
              <a:t>	Tuesday: FPGA fuse blown out at DTL Station 2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36588" y="6504213"/>
            <a:ext cx="775607" cy="241300"/>
          </a:xfrm>
        </p:spPr>
        <p:txBody>
          <a:bodyPr/>
          <a:lstStyle/>
          <a:p>
            <a:pPr>
              <a:defRPr/>
            </a:pPr>
            <a:fld id="{A9965793-1CA0-4FBA-9185-B4FF217244A3}" type="datetime1">
              <a:rPr lang="en-US" smtClean="0"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Linac</a:t>
            </a:r>
            <a:r>
              <a:rPr lang="en-US" dirty="0"/>
              <a:t> Machine Coordinator | 9 am Scheduling Meeting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Preacc</a:t>
            </a:r>
            <a:r>
              <a:rPr lang="en-US" dirty="0"/>
              <a:t>/</a:t>
            </a:r>
            <a:r>
              <a:rPr lang="en-US" dirty="0" err="1"/>
              <a:t>Linac</a:t>
            </a:r>
            <a:r>
              <a:rPr lang="en-US" dirty="0"/>
              <a:t> Weekly Performance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77A53B-6463-4939-93A9-0B46B335EBD0}"/>
              </a:ext>
            </a:extLst>
          </p:cNvPr>
          <p:cNvSpPr txBox="1"/>
          <p:nvPr/>
        </p:nvSpPr>
        <p:spPr>
          <a:xfrm>
            <a:off x="322217" y="1471749"/>
            <a:ext cx="252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F21815-A27E-16F5-117E-348106BCF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9630"/>
            <a:ext cx="5050971" cy="3667443"/>
          </a:xfrm>
          <a:prstGeom prst="rect">
            <a:avLst/>
          </a:prstGeom>
        </p:spPr>
      </p:pic>
      <p:pic>
        <p:nvPicPr>
          <p:cNvPr id="12" name="Picture 11" descr="A screenshot of a graph&#10;&#10;Description automatically generated with low confidence">
            <a:extLst>
              <a:ext uri="{FF2B5EF4-FFF2-40B4-BE49-F238E27FC236}">
                <a16:creationId xmlns:a16="http://schemas.microsoft.com/office/drawing/2014/main" id="{B1799747-12DC-4F9C-ACAD-9F53458AA5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0970" y="605927"/>
            <a:ext cx="4093029" cy="346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49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4314" y="971550"/>
            <a:ext cx="4303544" cy="158152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Source A – 58 mA</a:t>
            </a:r>
          </a:p>
          <a:p>
            <a:pPr marL="0" indent="0">
              <a:buNone/>
            </a:pPr>
            <a:r>
              <a:rPr lang="en-US" dirty="0"/>
              <a:t>Linac input – 26 mA</a:t>
            </a:r>
          </a:p>
          <a:p>
            <a:pPr marL="0" indent="0">
              <a:buNone/>
            </a:pPr>
            <a:r>
              <a:rPr lang="en-US" dirty="0"/>
              <a:t>Linac output – 23.7 mA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Conditions/Plans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636588" y="6504213"/>
            <a:ext cx="793776" cy="242873"/>
          </a:xfrm>
        </p:spPr>
        <p:txBody>
          <a:bodyPr/>
          <a:lstStyle/>
          <a:p>
            <a:pPr>
              <a:defRPr/>
            </a:pPr>
            <a:fld id="{5BC9A902-7658-4B01-835C-F33D034D3A7A}" type="datetime1">
              <a:rPr lang="en-US" smtClean="0"/>
              <a:t>5/26/2023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Linac</a:t>
            </a:r>
            <a:r>
              <a:rPr lang="en-US" dirty="0"/>
              <a:t> Machine Coordinator | 9 am Scheduling Meeting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5338CC38-ADB8-2861-7D3A-D1CD99F7BB4C}"/>
              </a:ext>
            </a:extLst>
          </p:cNvPr>
          <p:cNvSpPr txBox="1">
            <a:spLocks/>
          </p:cNvSpPr>
          <p:nvPr/>
        </p:nvSpPr>
        <p:spPr>
          <a:xfrm>
            <a:off x="268456" y="2638236"/>
            <a:ext cx="4303544" cy="158152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dirty="0"/>
              <a:t>Opportunistic Tunnel Access ~30 min </a:t>
            </a:r>
          </a:p>
          <a:p>
            <a:pPr marL="0" indent="0">
              <a:buFont typeface="Arial" charset="0"/>
              <a:buNone/>
            </a:pPr>
            <a:endParaRPr lang="en-US" dirty="0"/>
          </a:p>
          <a:p>
            <a:endParaRPr lang="en-US" dirty="0"/>
          </a:p>
          <a:p>
            <a:pPr marL="0" indent="0">
              <a:buFont typeface="Arial" charset="0"/>
              <a:buNone/>
            </a:pPr>
            <a:endParaRPr lang="en-US" dirty="0"/>
          </a:p>
          <a:p>
            <a:pPr marL="0" indent="0">
              <a:buFont typeface="Arial" charset="0"/>
              <a:buNone/>
            </a:pPr>
            <a:endParaRPr lang="en-US" dirty="0"/>
          </a:p>
          <a:p>
            <a:pPr marL="0" indent="0">
              <a:buFont typeface="Arial" charset="0"/>
              <a:buNone/>
            </a:pPr>
            <a:endParaRPr lang="en-US" dirty="0"/>
          </a:p>
          <a:p>
            <a:pPr marL="0" indent="0">
              <a:buFont typeface="Arial" charset="0"/>
              <a:buNone/>
            </a:pPr>
            <a:endParaRPr lang="en-US" dirty="0"/>
          </a:p>
          <a:p>
            <a:pPr marL="0" indent="0">
              <a:buFont typeface="Arial" charset="0"/>
              <a:buNone/>
            </a:pPr>
            <a:endParaRPr lang="en-US" dirty="0"/>
          </a:p>
          <a:p>
            <a:pPr marL="0" indent="0">
              <a:buFont typeface="Arial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12649</TotalTime>
  <Words>63</Words>
  <Application>Microsoft Office PowerPoint</Application>
  <PresentationFormat>On-screen Show (4:3)</PresentationFormat>
  <Paragraphs>28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Helvetica</vt:lpstr>
      <vt:lpstr>Fermilab_PPT_090815</vt:lpstr>
      <vt:lpstr>Preacc/Linac Weekly Performance</vt:lpstr>
      <vt:lpstr>Current Conditions/Plans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Daniel C. Jones</cp:lastModifiedBy>
  <cp:revision>500</cp:revision>
  <cp:lastPrinted>2014-01-20T19:40:21Z</cp:lastPrinted>
  <dcterms:created xsi:type="dcterms:W3CDTF">2014-01-03T20:18:13Z</dcterms:created>
  <dcterms:modified xsi:type="dcterms:W3CDTF">2023-05-26T13:39:13Z</dcterms:modified>
</cp:coreProperties>
</file>