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 b="def" i="def"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/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/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/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22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14986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9am ops meeting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05/26/23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/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5" name="Double-click to edit"/>
          <p:cNvSpPr txBox="1"/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6" name="Body Level One…"/>
          <p:cNvSpPr txBox="1"/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40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/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52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/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63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4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/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/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b="1"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77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/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88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98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t="0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/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10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1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xmlns:p14="http://schemas.microsoft.com/office/powerpoint/2010/main" spd="med" advClick="1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Rob Ainsworth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9am 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26 May 2023</a:t>
            </a:r>
          </a:p>
        </p:txBody>
      </p:sp>
      <p:sp>
        <p:nvSpPr>
          <p:cNvPr id="132" name="RR/MI status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RR/MI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uM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NuMI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6" name="numi_week_performance_chart (17).png" descr="numi_week_performance_chart (17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57249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u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Muon</a:t>
            </a:r>
          </a:p>
        </p:txBody>
      </p:sp>
      <p:sp>
        <p:nvSpPr>
          <p:cNvPr id="1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0" name="muon_week_performance_chart (20).png" descr="muon_week_performance_chart (20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57249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</a:t>
            </a:r>
          </a:p>
        </p:txBody>
      </p:sp>
      <p:sp>
        <p:nvSpPr>
          <p:cNvPr id="1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4" name="sy_week_performance_chart (18).png" descr="sy_week_performance_chart (18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57249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MI downti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 downtime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8" name="mi_week_downtime_gantt_chart (17).png" descr="mi_week_downtime_gantt_chart (17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57249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R downti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RR downtime</a:t>
            </a: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52" name="rr_week_downtime_gantt_chart (18).png" descr="rr_week_downtime_gantt_chart (18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052512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Weekly summary and requ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Weekly summary and requests</a:t>
            </a:r>
          </a:p>
        </p:txBody>
      </p:sp>
      <p:sp>
        <p:nvSpPr>
          <p:cNvPr id="155" name="New 1 hour power reco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New 1 hour power record</a:t>
            </a:r>
          </a:p>
          <a:p>
            <a:pPr lvl="1"/>
            <a:r>
              <a:t>960 kW</a:t>
            </a:r>
          </a:p>
          <a:p>
            <a:pPr lvl="1"/>
          </a:p>
          <a:p>
            <a:pPr/>
            <a:r>
              <a:t>1.067s ramp implementation</a:t>
            </a:r>
          </a:p>
          <a:p>
            <a:pPr lvl="1"/>
            <a:r>
              <a:t>Shooting for 1st week in July</a:t>
            </a:r>
          </a:p>
          <a:p>
            <a:pPr lvl="1"/>
          </a:p>
          <a:p>
            <a:pPr/>
            <a:r>
              <a:t>Studies requests</a:t>
            </a:r>
          </a:p>
          <a:p>
            <a:pPr lvl="1"/>
            <a:r>
              <a:t>$E0 and $E1 under the $20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