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7" r:id="rId4"/>
    <p:sldId id="266" r:id="rId5"/>
    <p:sldId id="259" r:id="rId6"/>
    <p:sldId id="260" r:id="rId7"/>
    <p:sldId id="261" r:id="rId8"/>
    <p:sldId id="265" r:id="rId9"/>
    <p:sldId id="263" r:id="rId10"/>
    <p:sldId id="270" r:id="rId11"/>
    <p:sldId id="271" r:id="rId12"/>
    <p:sldId id="272" r:id="rId13"/>
    <p:sldId id="273" r:id="rId14"/>
    <p:sldId id="274" r:id="rId15"/>
    <p:sldId id="267" r:id="rId16"/>
    <p:sldId id="275" r:id="rId17"/>
    <p:sldId id="276" r:id="rId18"/>
    <p:sldId id="277" r:id="rId19"/>
    <p:sldId id="278" r:id="rId20"/>
    <p:sldId id="268" r:id="rId21"/>
    <p:sldId id="279" r:id="rId22"/>
    <p:sldId id="280" r:id="rId23"/>
    <p:sldId id="281" r:id="rId24"/>
    <p:sldId id="284" r:id="rId25"/>
    <p:sldId id="269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EEBF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3876F7-1812-4D51-BA1A-61F8310BF443}" v="2932" dt="2023-06-14T13:06:59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am Mouelle" userId="d1c48758-14c7-4d72-8a2c-9e3dad7be4e9" providerId="ADAL" clId="{963876F7-1812-4D51-BA1A-61F8310BF443}"/>
    <pc:docChg chg="undo custSel addSld delSld modSld sldOrd modMainMaster">
      <pc:chgData name="Noam Mouelle" userId="d1c48758-14c7-4d72-8a2c-9e3dad7be4e9" providerId="ADAL" clId="{963876F7-1812-4D51-BA1A-61F8310BF443}" dt="2023-06-14T13:06:59.174" v="12090"/>
      <pc:docMkLst>
        <pc:docMk/>
      </pc:docMkLst>
      <pc:sldChg chg="addSp delSp modSp mod">
        <pc:chgData name="Noam Mouelle" userId="d1c48758-14c7-4d72-8a2c-9e3dad7be4e9" providerId="ADAL" clId="{963876F7-1812-4D51-BA1A-61F8310BF443}" dt="2023-06-14T12:14:18.370" v="11896" actId="21"/>
        <pc:sldMkLst>
          <pc:docMk/>
          <pc:sldMk cId="2631790794" sldId="256"/>
        </pc:sldMkLst>
        <pc:spChg chg="mod">
          <ac:chgData name="Noam Mouelle" userId="d1c48758-14c7-4d72-8a2c-9e3dad7be4e9" providerId="ADAL" clId="{963876F7-1812-4D51-BA1A-61F8310BF443}" dt="2023-06-11T20:43:35.944" v="228" actId="790"/>
          <ac:spMkLst>
            <pc:docMk/>
            <pc:sldMk cId="2631790794" sldId="256"/>
            <ac:spMk id="2" creationId="{B4340AF5-F320-8427-7575-9E8FC530D040}"/>
          </ac:spMkLst>
        </pc:spChg>
        <pc:spChg chg="mod">
          <ac:chgData name="Noam Mouelle" userId="d1c48758-14c7-4d72-8a2c-9e3dad7be4e9" providerId="ADAL" clId="{963876F7-1812-4D51-BA1A-61F8310BF443}" dt="2023-06-11T20:42:29.301" v="223" actId="20577"/>
          <ac:spMkLst>
            <pc:docMk/>
            <pc:sldMk cId="2631790794" sldId="256"/>
            <ac:spMk id="3" creationId="{8852504C-AD3B-8402-8A0C-7DA887E3E6D2}"/>
          </ac:spMkLst>
        </pc:spChg>
        <pc:spChg chg="add del">
          <ac:chgData name="Noam Mouelle" userId="d1c48758-14c7-4d72-8a2c-9e3dad7be4e9" providerId="ADAL" clId="{963876F7-1812-4D51-BA1A-61F8310BF443}" dt="2023-06-11T20:44:21.634" v="230" actId="478"/>
          <ac:spMkLst>
            <pc:docMk/>
            <pc:sldMk cId="2631790794" sldId="256"/>
            <ac:spMk id="4" creationId="{086A230C-4EC2-BE9D-9F10-D3369DF5E20E}"/>
          </ac:spMkLst>
        </pc:spChg>
        <pc:spChg chg="del">
          <ac:chgData name="Noam Mouelle" userId="d1c48758-14c7-4d72-8a2c-9e3dad7be4e9" providerId="ADAL" clId="{963876F7-1812-4D51-BA1A-61F8310BF443}" dt="2023-06-11T20:47:11.531" v="243"/>
          <ac:spMkLst>
            <pc:docMk/>
            <pc:sldMk cId="2631790794" sldId="256"/>
            <ac:spMk id="9" creationId="{92181262-2136-7D3C-9D5E-6189D4AA2376}"/>
          </ac:spMkLst>
        </pc:spChg>
        <pc:spChg chg="del">
          <ac:chgData name="Noam Mouelle" userId="d1c48758-14c7-4d72-8a2c-9e3dad7be4e9" providerId="ADAL" clId="{963876F7-1812-4D51-BA1A-61F8310BF443}" dt="2023-06-11T20:47:11.531" v="243"/>
          <ac:spMkLst>
            <pc:docMk/>
            <pc:sldMk cId="2631790794" sldId="256"/>
            <ac:spMk id="10" creationId="{A110C1F6-08F3-BF0C-7219-7D62FB11E9A4}"/>
          </ac:spMkLst>
        </pc:spChg>
        <pc:spChg chg="del">
          <ac:chgData name="Noam Mouelle" userId="d1c48758-14c7-4d72-8a2c-9e3dad7be4e9" providerId="ADAL" clId="{963876F7-1812-4D51-BA1A-61F8310BF443}" dt="2023-06-11T20:47:11.531" v="243"/>
          <ac:spMkLst>
            <pc:docMk/>
            <pc:sldMk cId="2631790794" sldId="256"/>
            <ac:spMk id="11" creationId="{EDCAC4F5-ED3A-EB4C-A6ED-B002CDB9949C}"/>
          </ac:spMkLst>
        </pc:spChg>
        <pc:picChg chg="add del mod">
          <ac:chgData name="Noam Mouelle" userId="d1c48758-14c7-4d72-8a2c-9e3dad7be4e9" providerId="ADAL" clId="{963876F7-1812-4D51-BA1A-61F8310BF443}" dt="2023-06-14T12:14:18.370" v="11896" actId="21"/>
          <ac:picMkLst>
            <pc:docMk/>
            <pc:sldMk cId="2631790794" sldId="256"/>
            <ac:picMk id="4" creationId="{957A4D95-6CE3-A9A6-CBEF-7601ECFEC5A5}"/>
          </ac:picMkLst>
        </pc:picChg>
        <pc:picChg chg="add mod">
          <ac:chgData name="Noam Mouelle" userId="d1c48758-14c7-4d72-8a2c-9e3dad7be4e9" providerId="ADAL" clId="{963876F7-1812-4D51-BA1A-61F8310BF443}" dt="2023-06-11T21:26:06.620" v="1178" actId="1076"/>
          <ac:picMkLst>
            <pc:docMk/>
            <pc:sldMk cId="2631790794" sldId="256"/>
            <ac:picMk id="6" creationId="{2D1344DE-9A0F-C455-456F-0F24D54BF682}"/>
          </ac:picMkLst>
        </pc:picChg>
        <pc:picChg chg="add mod">
          <ac:chgData name="Noam Mouelle" userId="d1c48758-14c7-4d72-8a2c-9e3dad7be4e9" providerId="ADAL" clId="{963876F7-1812-4D51-BA1A-61F8310BF443}" dt="2023-06-11T21:26:15.823" v="1179" actId="1076"/>
          <ac:picMkLst>
            <pc:docMk/>
            <pc:sldMk cId="2631790794" sldId="256"/>
            <ac:picMk id="8" creationId="{94CE8FA6-8B50-351E-3C05-FBC8552F70C3}"/>
          </ac:picMkLst>
        </pc:picChg>
      </pc:sldChg>
      <pc:sldChg chg="addSp delSp modSp new mod">
        <pc:chgData name="Noam Mouelle" userId="d1c48758-14c7-4d72-8a2c-9e3dad7be4e9" providerId="ADAL" clId="{963876F7-1812-4D51-BA1A-61F8310BF443}" dt="2023-06-14T12:16:26.691" v="11944" actId="478"/>
        <pc:sldMkLst>
          <pc:docMk/>
          <pc:sldMk cId="4288934599" sldId="257"/>
        </pc:sldMkLst>
        <pc:spChg chg="mod">
          <ac:chgData name="Noam Mouelle" userId="d1c48758-14c7-4d72-8a2c-9e3dad7be4e9" providerId="ADAL" clId="{963876F7-1812-4D51-BA1A-61F8310BF443}" dt="2023-06-11T21:00:12.810" v="264" actId="20577"/>
          <ac:spMkLst>
            <pc:docMk/>
            <pc:sldMk cId="4288934599" sldId="257"/>
            <ac:spMk id="2" creationId="{4A07D928-83ED-797B-F65E-5E6E0395B8B1}"/>
          </ac:spMkLst>
        </pc:spChg>
        <pc:spChg chg="mod">
          <ac:chgData name="Noam Mouelle" userId="d1c48758-14c7-4d72-8a2c-9e3dad7be4e9" providerId="ADAL" clId="{963876F7-1812-4D51-BA1A-61F8310BF443}" dt="2023-06-12T11:58:37.696" v="10851" actId="20577"/>
          <ac:spMkLst>
            <pc:docMk/>
            <pc:sldMk cId="4288934599" sldId="257"/>
            <ac:spMk id="3" creationId="{1BD32C34-A43D-F39E-CBA5-6B9CF64585AC}"/>
          </ac:spMkLst>
        </pc:spChg>
        <pc:picChg chg="add del mod">
          <ac:chgData name="Noam Mouelle" userId="d1c48758-14c7-4d72-8a2c-9e3dad7be4e9" providerId="ADAL" clId="{963876F7-1812-4D51-BA1A-61F8310BF443}" dt="2023-06-14T12:16:26.691" v="11944" actId="478"/>
          <ac:picMkLst>
            <pc:docMk/>
            <pc:sldMk cId="4288934599" sldId="257"/>
            <ac:picMk id="7" creationId="{CE6C6985-07A1-ADB3-CCA3-C43787AEC55A}"/>
          </ac:picMkLst>
        </pc:picChg>
      </pc:sldChg>
      <pc:sldChg chg="addSp modSp new mod ord modAnim">
        <pc:chgData name="Noam Mouelle" userId="d1c48758-14c7-4d72-8a2c-9e3dad7be4e9" providerId="ADAL" clId="{963876F7-1812-4D51-BA1A-61F8310BF443}" dt="2023-06-14T12:55:46.944" v="12030"/>
        <pc:sldMkLst>
          <pc:docMk/>
          <pc:sldMk cId="1092056120" sldId="258"/>
        </pc:sldMkLst>
        <pc:spChg chg="mod">
          <ac:chgData name="Noam Mouelle" userId="d1c48758-14c7-4d72-8a2c-9e3dad7be4e9" providerId="ADAL" clId="{963876F7-1812-4D51-BA1A-61F8310BF443}" dt="2023-06-11T21:02:21.262" v="488" actId="20577"/>
          <ac:spMkLst>
            <pc:docMk/>
            <pc:sldMk cId="1092056120" sldId="258"/>
            <ac:spMk id="2" creationId="{4819904D-FE36-8C3F-9EA4-8066F62EFACB}"/>
          </ac:spMkLst>
        </pc:spChg>
        <pc:spChg chg="mod">
          <ac:chgData name="Noam Mouelle" userId="d1c48758-14c7-4d72-8a2c-9e3dad7be4e9" providerId="ADAL" clId="{963876F7-1812-4D51-BA1A-61F8310BF443}" dt="2023-06-11T21:19:28.401" v="1149" actId="115"/>
          <ac:spMkLst>
            <pc:docMk/>
            <pc:sldMk cId="1092056120" sldId="258"/>
            <ac:spMk id="3" creationId="{10B2BD47-2E23-80B1-028F-723393D21A79}"/>
          </ac:spMkLst>
        </pc:spChg>
        <pc:spChg chg="add mod ord">
          <ac:chgData name="Noam Mouelle" userId="d1c48758-14c7-4d72-8a2c-9e3dad7be4e9" providerId="ADAL" clId="{963876F7-1812-4D51-BA1A-61F8310BF443}" dt="2023-06-11T21:21:24.145" v="1168" actId="208"/>
          <ac:spMkLst>
            <pc:docMk/>
            <pc:sldMk cId="1092056120" sldId="258"/>
            <ac:spMk id="9" creationId="{1EF8C934-87C3-B676-96D3-A0779346E89F}"/>
          </ac:spMkLst>
        </pc:spChg>
        <pc:picChg chg="add mod">
          <ac:chgData name="Noam Mouelle" userId="d1c48758-14c7-4d72-8a2c-9e3dad7be4e9" providerId="ADAL" clId="{963876F7-1812-4D51-BA1A-61F8310BF443}" dt="2023-06-11T21:20:39.123" v="1163" actId="1076"/>
          <ac:picMkLst>
            <pc:docMk/>
            <pc:sldMk cId="1092056120" sldId="258"/>
            <ac:picMk id="8" creationId="{6A3B6656-4235-2ACF-2B1C-CD670ECD6D8D}"/>
          </ac:picMkLst>
        </pc:picChg>
      </pc:sldChg>
      <pc:sldChg chg="addSp delSp modSp new mod modAnim">
        <pc:chgData name="Noam Mouelle" userId="d1c48758-14c7-4d72-8a2c-9e3dad7be4e9" providerId="ADAL" clId="{963876F7-1812-4D51-BA1A-61F8310BF443}" dt="2023-06-14T12:56:25.852" v="12033"/>
        <pc:sldMkLst>
          <pc:docMk/>
          <pc:sldMk cId="1173993206" sldId="259"/>
        </pc:sldMkLst>
        <pc:spChg chg="mod">
          <ac:chgData name="Noam Mouelle" userId="d1c48758-14c7-4d72-8a2c-9e3dad7be4e9" providerId="ADAL" clId="{963876F7-1812-4D51-BA1A-61F8310BF443}" dt="2023-06-12T11:58:54.402" v="10873" actId="20577"/>
          <ac:spMkLst>
            <pc:docMk/>
            <pc:sldMk cId="1173993206" sldId="259"/>
            <ac:spMk id="2" creationId="{E261965D-86D3-5B32-4684-6CECDC883A38}"/>
          </ac:spMkLst>
        </pc:spChg>
        <pc:spChg chg="mod">
          <ac:chgData name="Noam Mouelle" userId="d1c48758-14c7-4d72-8a2c-9e3dad7be4e9" providerId="ADAL" clId="{963876F7-1812-4D51-BA1A-61F8310BF443}" dt="2023-06-11T21:46:20.145" v="2149" actId="20577"/>
          <ac:spMkLst>
            <pc:docMk/>
            <pc:sldMk cId="1173993206" sldId="259"/>
            <ac:spMk id="3" creationId="{216D02ED-6F05-73A8-9B9B-DB5EB89B2C69}"/>
          </ac:spMkLst>
        </pc:spChg>
        <pc:spChg chg="add del mod">
          <ac:chgData name="Noam Mouelle" userId="d1c48758-14c7-4d72-8a2c-9e3dad7be4e9" providerId="ADAL" clId="{963876F7-1812-4D51-BA1A-61F8310BF443}" dt="2023-06-11T21:50:13.396" v="2215" actId="20577"/>
          <ac:spMkLst>
            <pc:docMk/>
            <pc:sldMk cId="1173993206" sldId="259"/>
            <ac:spMk id="7" creationId="{60FA53D2-24FE-A25D-06F0-E0346480C273}"/>
          </ac:spMkLst>
        </pc:spChg>
      </pc:sldChg>
      <pc:sldChg chg="modSp new del mod">
        <pc:chgData name="Noam Mouelle" userId="d1c48758-14c7-4d72-8a2c-9e3dad7be4e9" providerId="ADAL" clId="{963876F7-1812-4D51-BA1A-61F8310BF443}" dt="2023-06-11T21:47:18.459" v="2165" actId="680"/>
        <pc:sldMkLst>
          <pc:docMk/>
          <pc:sldMk cId="2568738754" sldId="260"/>
        </pc:sldMkLst>
        <pc:spChg chg="mod">
          <ac:chgData name="Noam Mouelle" userId="d1c48758-14c7-4d72-8a2c-9e3dad7be4e9" providerId="ADAL" clId="{963876F7-1812-4D51-BA1A-61F8310BF443}" dt="2023-06-11T21:47:17.975" v="2164" actId="20577"/>
          <ac:spMkLst>
            <pc:docMk/>
            <pc:sldMk cId="2568738754" sldId="260"/>
            <ac:spMk id="2" creationId="{55600DBB-7DD6-D2AF-4E4E-B1A502757248}"/>
          </ac:spMkLst>
        </pc:spChg>
      </pc:sldChg>
      <pc:sldChg chg="addSp modSp new mod modAnim">
        <pc:chgData name="Noam Mouelle" userId="d1c48758-14c7-4d72-8a2c-9e3dad7be4e9" providerId="ADAL" clId="{963876F7-1812-4D51-BA1A-61F8310BF443}" dt="2023-06-14T13:00:15.361" v="12048"/>
        <pc:sldMkLst>
          <pc:docMk/>
          <pc:sldMk cId="3145595422" sldId="260"/>
        </pc:sldMkLst>
        <pc:spChg chg="mod">
          <ac:chgData name="Noam Mouelle" userId="d1c48758-14c7-4d72-8a2c-9e3dad7be4e9" providerId="ADAL" clId="{963876F7-1812-4D51-BA1A-61F8310BF443}" dt="2023-06-12T11:59:01.464" v="10884" actId="20577"/>
          <ac:spMkLst>
            <pc:docMk/>
            <pc:sldMk cId="3145595422" sldId="260"/>
            <ac:spMk id="2" creationId="{9861931A-636E-B9C9-38D8-5C2598F76317}"/>
          </ac:spMkLst>
        </pc:spChg>
        <pc:spChg chg="mod">
          <ac:chgData name="Noam Mouelle" userId="d1c48758-14c7-4d72-8a2c-9e3dad7be4e9" providerId="ADAL" clId="{963876F7-1812-4D51-BA1A-61F8310BF443}" dt="2023-06-11T22:08:29.338" v="2959" actId="20577"/>
          <ac:spMkLst>
            <pc:docMk/>
            <pc:sldMk cId="3145595422" sldId="260"/>
            <ac:spMk id="3" creationId="{33F0C497-982D-7800-5382-7E5E5647F68E}"/>
          </ac:spMkLst>
        </pc:spChg>
        <pc:spChg chg="add mod ord">
          <ac:chgData name="Noam Mouelle" userId="d1c48758-14c7-4d72-8a2c-9e3dad7be4e9" providerId="ADAL" clId="{963876F7-1812-4D51-BA1A-61F8310BF443}" dt="2023-06-11T22:05:50.216" v="2825" actId="207"/>
          <ac:spMkLst>
            <pc:docMk/>
            <pc:sldMk cId="3145595422" sldId="260"/>
            <ac:spMk id="7" creationId="{1CBFEF97-BED2-63E0-1447-7BD90F1DA5CD}"/>
          </ac:spMkLst>
        </pc:spChg>
        <pc:spChg chg="add mod ord">
          <ac:chgData name="Noam Mouelle" userId="d1c48758-14c7-4d72-8a2c-9e3dad7be4e9" providerId="ADAL" clId="{963876F7-1812-4D51-BA1A-61F8310BF443}" dt="2023-06-11T22:06:00.972" v="2832" actId="171"/>
          <ac:spMkLst>
            <pc:docMk/>
            <pc:sldMk cId="3145595422" sldId="260"/>
            <ac:spMk id="8" creationId="{F0E76346-2709-3E35-A444-4E76DF190E75}"/>
          </ac:spMkLst>
        </pc:spChg>
        <pc:spChg chg="add mod ord">
          <ac:chgData name="Noam Mouelle" userId="d1c48758-14c7-4d72-8a2c-9e3dad7be4e9" providerId="ADAL" clId="{963876F7-1812-4D51-BA1A-61F8310BF443}" dt="2023-06-11T22:06:28.716" v="2841" actId="171"/>
          <ac:spMkLst>
            <pc:docMk/>
            <pc:sldMk cId="3145595422" sldId="260"/>
            <ac:spMk id="9" creationId="{F357B4CD-5C24-6BD1-D0C5-5FE4D4D4D8EB}"/>
          </ac:spMkLst>
        </pc:spChg>
        <pc:spChg chg="add mod">
          <ac:chgData name="Noam Mouelle" userId="d1c48758-14c7-4d72-8a2c-9e3dad7be4e9" providerId="ADAL" clId="{963876F7-1812-4D51-BA1A-61F8310BF443}" dt="2023-06-11T22:07:15.694" v="2863" actId="207"/>
          <ac:spMkLst>
            <pc:docMk/>
            <pc:sldMk cId="3145595422" sldId="260"/>
            <ac:spMk id="10" creationId="{BDA27114-8CF1-C714-BEA0-B7D245D931F5}"/>
          </ac:spMkLst>
        </pc:spChg>
        <pc:spChg chg="add mod">
          <ac:chgData name="Noam Mouelle" userId="d1c48758-14c7-4d72-8a2c-9e3dad7be4e9" providerId="ADAL" clId="{963876F7-1812-4D51-BA1A-61F8310BF443}" dt="2023-06-11T22:07:42.229" v="2898" actId="207"/>
          <ac:spMkLst>
            <pc:docMk/>
            <pc:sldMk cId="3145595422" sldId="260"/>
            <ac:spMk id="11" creationId="{5EA10277-F90A-F9F4-6804-2E780D9BD9F3}"/>
          </ac:spMkLst>
        </pc:spChg>
        <pc:spChg chg="add mod">
          <ac:chgData name="Noam Mouelle" userId="d1c48758-14c7-4d72-8a2c-9e3dad7be4e9" providerId="ADAL" clId="{963876F7-1812-4D51-BA1A-61F8310BF443}" dt="2023-06-11T22:07:58.229" v="2901" actId="1076"/>
          <ac:spMkLst>
            <pc:docMk/>
            <pc:sldMk cId="3145595422" sldId="260"/>
            <ac:spMk id="12" creationId="{012FC9A6-BCEB-038B-EF72-C3439BF0874B}"/>
          </ac:spMkLst>
        </pc:spChg>
      </pc:sldChg>
      <pc:sldChg chg="addSp delSp modSp add mod modAnim">
        <pc:chgData name="Noam Mouelle" userId="d1c48758-14c7-4d72-8a2c-9e3dad7be4e9" providerId="ADAL" clId="{963876F7-1812-4D51-BA1A-61F8310BF443}" dt="2023-06-14T13:01:58.477" v="12061"/>
        <pc:sldMkLst>
          <pc:docMk/>
          <pc:sldMk cId="506446209" sldId="261"/>
        </pc:sldMkLst>
        <pc:spChg chg="mod">
          <ac:chgData name="Noam Mouelle" userId="d1c48758-14c7-4d72-8a2c-9e3dad7be4e9" providerId="ADAL" clId="{963876F7-1812-4D51-BA1A-61F8310BF443}" dt="2023-06-12T11:59:12.797" v="10909" actId="20577"/>
          <ac:spMkLst>
            <pc:docMk/>
            <pc:sldMk cId="506446209" sldId="261"/>
            <ac:spMk id="2" creationId="{9861931A-636E-B9C9-38D8-5C2598F76317}"/>
          </ac:spMkLst>
        </pc:spChg>
        <pc:spChg chg="add del mod">
          <ac:chgData name="Noam Mouelle" userId="d1c48758-14c7-4d72-8a2c-9e3dad7be4e9" providerId="ADAL" clId="{963876F7-1812-4D51-BA1A-61F8310BF443}" dt="2023-06-13T15:07:30.852" v="11785" actId="14100"/>
          <ac:spMkLst>
            <pc:docMk/>
            <pc:sldMk cId="506446209" sldId="261"/>
            <ac:spMk id="3" creationId="{33F0C497-982D-7800-5382-7E5E5647F68E}"/>
          </ac:spMkLst>
        </pc:spChg>
        <pc:spChg chg="del">
          <ac:chgData name="Noam Mouelle" userId="d1c48758-14c7-4d72-8a2c-9e3dad7be4e9" providerId="ADAL" clId="{963876F7-1812-4D51-BA1A-61F8310BF443}" dt="2023-06-11T22:08:48.272" v="2962" actId="478"/>
          <ac:spMkLst>
            <pc:docMk/>
            <pc:sldMk cId="506446209" sldId="261"/>
            <ac:spMk id="7" creationId="{1CBFEF97-BED2-63E0-1447-7BD90F1DA5CD}"/>
          </ac:spMkLst>
        </pc:spChg>
        <pc:spChg chg="del">
          <ac:chgData name="Noam Mouelle" userId="d1c48758-14c7-4d72-8a2c-9e3dad7be4e9" providerId="ADAL" clId="{963876F7-1812-4D51-BA1A-61F8310BF443}" dt="2023-06-11T22:08:48.272" v="2962" actId="478"/>
          <ac:spMkLst>
            <pc:docMk/>
            <pc:sldMk cId="506446209" sldId="261"/>
            <ac:spMk id="8" creationId="{F0E76346-2709-3E35-A444-4E76DF190E75}"/>
          </ac:spMkLst>
        </pc:spChg>
        <pc:spChg chg="del">
          <ac:chgData name="Noam Mouelle" userId="d1c48758-14c7-4d72-8a2c-9e3dad7be4e9" providerId="ADAL" clId="{963876F7-1812-4D51-BA1A-61F8310BF443}" dt="2023-06-11T22:08:48.272" v="2962" actId="478"/>
          <ac:spMkLst>
            <pc:docMk/>
            <pc:sldMk cId="506446209" sldId="261"/>
            <ac:spMk id="9" creationId="{F357B4CD-5C24-6BD1-D0C5-5FE4D4D4D8EB}"/>
          </ac:spMkLst>
        </pc:spChg>
        <pc:spChg chg="del">
          <ac:chgData name="Noam Mouelle" userId="d1c48758-14c7-4d72-8a2c-9e3dad7be4e9" providerId="ADAL" clId="{963876F7-1812-4D51-BA1A-61F8310BF443}" dt="2023-06-11T22:08:48.272" v="2962" actId="478"/>
          <ac:spMkLst>
            <pc:docMk/>
            <pc:sldMk cId="506446209" sldId="261"/>
            <ac:spMk id="10" creationId="{BDA27114-8CF1-C714-BEA0-B7D245D931F5}"/>
          </ac:spMkLst>
        </pc:spChg>
        <pc:spChg chg="del">
          <ac:chgData name="Noam Mouelle" userId="d1c48758-14c7-4d72-8a2c-9e3dad7be4e9" providerId="ADAL" clId="{963876F7-1812-4D51-BA1A-61F8310BF443}" dt="2023-06-11T22:08:48.272" v="2962" actId="478"/>
          <ac:spMkLst>
            <pc:docMk/>
            <pc:sldMk cId="506446209" sldId="261"/>
            <ac:spMk id="11" creationId="{5EA10277-F90A-F9F4-6804-2E780D9BD9F3}"/>
          </ac:spMkLst>
        </pc:spChg>
        <pc:spChg chg="del">
          <ac:chgData name="Noam Mouelle" userId="d1c48758-14c7-4d72-8a2c-9e3dad7be4e9" providerId="ADAL" clId="{963876F7-1812-4D51-BA1A-61F8310BF443}" dt="2023-06-11T22:08:48.272" v="2962" actId="478"/>
          <ac:spMkLst>
            <pc:docMk/>
            <pc:sldMk cId="506446209" sldId="261"/>
            <ac:spMk id="12" creationId="{012FC9A6-BCEB-038B-EF72-C3439BF0874B}"/>
          </ac:spMkLst>
        </pc:spChg>
        <pc:spChg chg="add del mod">
          <ac:chgData name="Noam Mouelle" userId="d1c48758-14c7-4d72-8a2c-9e3dad7be4e9" providerId="ADAL" clId="{963876F7-1812-4D51-BA1A-61F8310BF443}" dt="2023-06-11T22:09:25.158" v="3072"/>
          <ac:spMkLst>
            <pc:docMk/>
            <pc:sldMk cId="506446209" sldId="261"/>
            <ac:spMk id="13" creationId="{49844A87-AC01-79D5-E993-C984256DD4B8}"/>
          </ac:spMkLst>
        </pc:spChg>
        <pc:spChg chg="add del mod">
          <ac:chgData name="Noam Mouelle" userId="d1c48758-14c7-4d72-8a2c-9e3dad7be4e9" providerId="ADAL" clId="{963876F7-1812-4D51-BA1A-61F8310BF443}" dt="2023-06-11T22:09:24.997" v="3071" actId="478"/>
          <ac:spMkLst>
            <pc:docMk/>
            <pc:sldMk cId="506446209" sldId="261"/>
            <ac:spMk id="15" creationId="{EB900CC7-2B6A-0EE6-AAF3-A7CB3218A7FE}"/>
          </ac:spMkLst>
        </pc:spChg>
        <pc:spChg chg="add del mod">
          <ac:chgData name="Noam Mouelle" userId="d1c48758-14c7-4d72-8a2c-9e3dad7be4e9" providerId="ADAL" clId="{963876F7-1812-4D51-BA1A-61F8310BF443}" dt="2023-06-13T14:46:50.865" v="11773" actId="478"/>
          <ac:spMkLst>
            <pc:docMk/>
            <pc:sldMk cId="506446209" sldId="261"/>
            <ac:spMk id="16" creationId="{7FCA8558-B605-2E1E-7E42-564E9D1172B4}"/>
          </ac:spMkLst>
        </pc:spChg>
        <pc:picChg chg="add mod">
          <ac:chgData name="Noam Mouelle" userId="d1c48758-14c7-4d72-8a2c-9e3dad7be4e9" providerId="ADAL" clId="{963876F7-1812-4D51-BA1A-61F8310BF443}" dt="2023-06-13T15:07:42.896" v="11789" actId="1076"/>
          <ac:picMkLst>
            <pc:docMk/>
            <pc:sldMk cId="506446209" sldId="261"/>
            <ac:picMk id="8" creationId="{89B98AC7-FD58-ABF6-065B-8FD2E035BAFC}"/>
          </ac:picMkLst>
        </pc:picChg>
        <pc:picChg chg="add mod">
          <ac:chgData name="Noam Mouelle" userId="d1c48758-14c7-4d72-8a2c-9e3dad7be4e9" providerId="ADAL" clId="{963876F7-1812-4D51-BA1A-61F8310BF443}" dt="2023-06-13T15:07:36.758" v="11787" actId="1076"/>
          <ac:picMkLst>
            <pc:docMk/>
            <pc:sldMk cId="506446209" sldId="261"/>
            <ac:picMk id="10" creationId="{B1FFB114-4DC9-AC35-CDDC-2FFAD342D026}"/>
          </ac:picMkLst>
        </pc:picChg>
      </pc:sldChg>
      <pc:sldChg chg="modSp new del mod">
        <pc:chgData name="Noam Mouelle" userId="d1c48758-14c7-4d72-8a2c-9e3dad7be4e9" providerId="ADAL" clId="{963876F7-1812-4D51-BA1A-61F8310BF443}" dt="2023-06-11T22:39:13.177" v="4345" actId="2696"/>
        <pc:sldMkLst>
          <pc:docMk/>
          <pc:sldMk cId="662328436" sldId="262"/>
        </pc:sldMkLst>
        <pc:spChg chg="mod">
          <ac:chgData name="Noam Mouelle" userId="d1c48758-14c7-4d72-8a2c-9e3dad7be4e9" providerId="ADAL" clId="{963876F7-1812-4D51-BA1A-61F8310BF443}" dt="2023-06-11T22:28:37.266" v="3675" actId="20577"/>
          <ac:spMkLst>
            <pc:docMk/>
            <pc:sldMk cId="662328436" sldId="262"/>
            <ac:spMk id="2" creationId="{6AD25787-6019-2FD2-4CAC-FCECBF970D44}"/>
          </ac:spMkLst>
        </pc:spChg>
        <pc:spChg chg="mod">
          <ac:chgData name="Noam Mouelle" userId="d1c48758-14c7-4d72-8a2c-9e3dad7be4e9" providerId="ADAL" clId="{963876F7-1812-4D51-BA1A-61F8310BF443}" dt="2023-06-11T22:36:24.139" v="4029" actId="20577"/>
          <ac:spMkLst>
            <pc:docMk/>
            <pc:sldMk cId="662328436" sldId="262"/>
            <ac:spMk id="3" creationId="{E4883FBB-B767-D1EB-FB3F-35CDCCEE4F0A}"/>
          </ac:spMkLst>
        </pc:spChg>
      </pc:sldChg>
      <pc:sldChg chg="addSp modSp new mod modAnim">
        <pc:chgData name="Noam Mouelle" userId="d1c48758-14c7-4d72-8a2c-9e3dad7be4e9" providerId="ADAL" clId="{963876F7-1812-4D51-BA1A-61F8310BF443}" dt="2023-06-14T13:03:46.215" v="12070"/>
        <pc:sldMkLst>
          <pc:docMk/>
          <pc:sldMk cId="3976794584" sldId="263"/>
        </pc:sldMkLst>
        <pc:spChg chg="mod">
          <ac:chgData name="Noam Mouelle" userId="d1c48758-14c7-4d72-8a2c-9e3dad7be4e9" providerId="ADAL" clId="{963876F7-1812-4D51-BA1A-61F8310BF443}" dt="2023-06-12T10:15:33.083" v="7319" actId="20577"/>
          <ac:spMkLst>
            <pc:docMk/>
            <pc:sldMk cId="3976794584" sldId="263"/>
            <ac:spMk id="2" creationId="{C84BF3BA-DC7A-A6CC-3979-AAFFDB6F28B1}"/>
          </ac:spMkLst>
        </pc:spChg>
        <pc:spChg chg="mod">
          <ac:chgData name="Noam Mouelle" userId="d1c48758-14c7-4d72-8a2c-9e3dad7be4e9" providerId="ADAL" clId="{963876F7-1812-4D51-BA1A-61F8310BF443}" dt="2023-06-12T09:20:09.011" v="4901" actId="20577"/>
          <ac:spMkLst>
            <pc:docMk/>
            <pc:sldMk cId="3976794584" sldId="263"/>
            <ac:spMk id="3" creationId="{1C7EFF2F-D6B5-161B-88EE-E99FF1AC6E2C}"/>
          </ac:spMkLst>
        </pc:spChg>
        <pc:spChg chg="add mod ord">
          <ac:chgData name="Noam Mouelle" userId="d1c48758-14c7-4d72-8a2c-9e3dad7be4e9" providerId="ADAL" clId="{963876F7-1812-4D51-BA1A-61F8310BF443}" dt="2023-06-12T09:20:46.439" v="4903" actId="1076"/>
          <ac:spMkLst>
            <pc:docMk/>
            <pc:sldMk cId="3976794584" sldId="263"/>
            <ac:spMk id="7" creationId="{EEAF317F-BE8F-DCB8-3B62-DB292AC50BAE}"/>
          </ac:spMkLst>
        </pc:spChg>
        <pc:spChg chg="add mod ord">
          <ac:chgData name="Noam Mouelle" userId="d1c48758-14c7-4d72-8a2c-9e3dad7be4e9" providerId="ADAL" clId="{963876F7-1812-4D51-BA1A-61F8310BF443}" dt="2023-06-12T09:21:45.420" v="4913" actId="207"/>
          <ac:spMkLst>
            <pc:docMk/>
            <pc:sldMk cId="3976794584" sldId="263"/>
            <ac:spMk id="8" creationId="{16E66603-58C9-ED51-7025-54DBBCC4F427}"/>
          </ac:spMkLst>
        </pc:spChg>
        <pc:spChg chg="add mod ord">
          <ac:chgData name="Noam Mouelle" userId="d1c48758-14c7-4d72-8a2c-9e3dad7be4e9" providerId="ADAL" clId="{963876F7-1812-4D51-BA1A-61F8310BF443}" dt="2023-06-12T09:21:53.989" v="4914" actId="207"/>
          <ac:spMkLst>
            <pc:docMk/>
            <pc:sldMk cId="3976794584" sldId="263"/>
            <ac:spMk id="9" creationId="{9E7A7124-F333-4FF7-1CA3-1E6CD877546D}"/>
          </ac:spMkLst>
        </pc:spChg>
        <pc:spChg chg="add mod">
          <ac:chgData name="Noam Mouelle" userId="d1c48758-14c7-4d72-8a2c-9e3dad7be4e9" providerId="ADAL" clId="{963876F7-1812-4D51-BA1A-61F8310BF443}" dt="2023-06-12T09:22:34.709" v="4932" actId="1076"/>
          <ac:spMkLst>
            <pc:docMk/>
            <pc:sldMk cId="3976794584" sldId="263"/>
            <ac:spMk id="10" creationId="{8A86A53A-2DB5-272B-BBBE-6CDFFCFD4DCB}"/>
          </ac:spMkLst>
        </pc:spChg>
        <pc:spChg chg="add mod">
          <ac:chgData name="Noam Mouelle" userId="d1c48758-14c7-4d72-8a2c-9e3dad7be4e9" providerId="ADAL" clId="{963876F7-1812-4D51-BA1A-61F8310BF443}" dt="2023-06-12T09:23:11.962" v="4968" actId="207"/>
          <ac:spMkLst>
            <pc:docMk/>
            <pc:sldMk cId="3976794584" sldId="263"/>
            <ac:spMk id="11" creationId="{92B903FD-A25A-FC2A-7AAB-C74A9B22F872}"/>
          </ac:spMkLst>
        </pc:spChg>
        <pc:spChg chg="add mod">
          <ac:chgData name="Noam Mouelle" userId="d1c48758-14c7-4d72-8a2c-9e3dad7be4e9" providerId="ADAL" clId="{963876F7-1812-4D51-BA1A-61F8310BF443}" dt="2023-06-12T09:23:07.283" v="4967" actId="207"/>
          <ac:spMkLst>
            <pc:docMk/>
            <pc:sldMk cId="3976794584" sldId="263"/>
            <ac:spMk id="12" creationId="{CCDC8609-FE00-919D-9405-9EB4C74B1758}"/>
          </ac:spMkLst>
        </pc:spChg>
        <pc:spChg chg="add mod">
          <ac:chgData name="Noam Mouelle" userId="d1c48758-14c7-4d72-8a2c-9e3dad7be4e9" providerId="ADAL" clId="{963876F7-1812-4D51-BA1A-61F8310BF443}" dt="2023-06-12T10:14:52.030" v="7295" actId="1076"/>
          <ac:spMkLst>
            <pc:docMk/>
            <pc:sldMk cId="3976794584" sldId="263"/>
            <ac:spMk id="14" creationId="{3435933D-FA03-D207-333D-ED5854DD4CD8}"/>
          </ac:spMkLst>
        </pc:spChg>
      </pc:sldChg>
      <pc:sldChg chg="new del">
        <pc:chgData name="Noam Mouelle" userId="d1c48758-14c7-4d72-8a2c-9e3dad7be4e9" providerId="ADAL" clId="{963876F7-1812-4D51-BA1A-61F8310BF443}" dt="2023-06-11T22:42:54.063" v="4568" actId="2696"/>
        <pc:sldMkLst>
          <pc:docMk/>
          <pc:sldMk cId="3851446966" sldId="264"/>
        </pc:sldMkLst>
      </pc:sldChg>
      <pc:sldChg chg="new del">
        <pc:chgData name="Noam Mouelle" userId="d1c48758-14c7-4d72-8a2c-9e3dad7be4e9" providerId="ADAL" clId="{963876F7-1812-4D51-BA1A-61F8310BF443}" dt="2023-06-11T22:41:12.679" v="4416" actId="680"/>
        <pc:sldMkLst>
          <pc:docMk/>
          <pc:sldMk cId="918290059" sldId="265"/>
        </pc:sldMkLst>
      </pc:sldChg>
      <pc:sldChg chg="modSp new mod">
        <pc:chgData name="Noam Mouelle" userId="d1c48758-14c7-4d72-8a2c-9e3dad7be4e9" providerId="ADAL" clId="{963876F7-1812-4D51-BA1A-61F8310BF443}" dt="2023-06-11T22:41:46.129" v="4471" actId="20577"/>
        <pc:sldMkLst>
          <pc:docMk/>
          <pc:sldMk cId="2726718337" sldId="265"/>
        </pc:sldMkLst>
        <pc:spChg chg="mod">
          <ac:chgData name="Noam Mouelle" userId="d1c48758-14c7-4d72-8a2c-9e3dad7be4e9" providerId="ADAL" clId="{963876F7-1812-4D51-BA1A-61F8310BF443}" dt="2023-06-11T22:41:32.983" v="4458" actId="20577"/>
          <ac:spMkLst>
            <pc:docMk/>
            <pc:sldMk cId="2726718337" sldId="265"/>
            <ac:spMk id="2" creationId="{C528425D-E68C-2888-801E-0C58B5AD0D5B}"/>
          </ac:spMkLst>
        </pc:spChg>
        <pc:spChg chg="mod">
          <ac:chgData name="Noam Mouelle" userId="d1c48758-14c7-4d72-8a2c-9e3dad7be4e9" providerId="ADAL" clId="{963876F7-1812-4D51-BA1A-61F8310BF443}" dt="2023-06-11T22:41:46.129" v="4471" actId="20577"/>
          <ac:spMkLst>
            <pc:docMk/>
            <pc:sldMk cId="2726718337" sldId="265"/>
            <ac:spMk id="3" creationId="{B7A8215C-1D81-9B64-2674-DFB85254FCD4}"/>
          </ac:spMkLst>
        </pc:spChg>
      </pc:sldChg>
      <pc:sldChg chg="modSp new mod">
        <pc:chgData name="Noam Mouelle" userId="d1c48758-14c7-4d72-8a2c-9e3dad7be4e9" providerId="ADAL" clId="{963876F7-1812-4D51-BA1A-61F8310BF443}" dt="2023-06-12T11:58:45.585" v="10862" actId="20577"/>
        <pc:sldMkLst>
          <pc:docMk/>
          <pc:sldMk cId="4024126475" sldId="266"/>
        </pc:sldMkLst>
        <pc:spChg chg="mod">
          <ac:chgData name="Noam Mouelle" userId="d1c48758-14c7-4d72-8a2c-9e3dad7be4e9" providerId="ADAL" clId="{963876F7-1812-4D51-BA1A-61F8310BF443}" dt="2023-06-12T11:58:45.585" v="10862" actId="20577"/>
          <ac:spMkLst>
            <pc:docMk/>
            <pc:sldMk cId="4024126475" sldId="266"/>
            <ac:spMk id="2" creationId="{C9F97FCB-AB03-88B9-F0B6-485DD8E8266E}"/>
          </ac:spMkLst>
        </pc:spChg>
        <pc:spChg chg="mod">
          <ac:chgData name="Noam Mouelle" userId="d1c48758-14c7-4d72-8a2c-9e3dad7be4e9" providerId="ADAL" clId="{963876F7-1812-4D51-BA1A-61F8310BF443}" dt="2023-06-11T22:42:17.008" v="4514" actId="20577"/>
          <ac:spMkLst>
            <pc:docMk/>
            <pc:sldMk cId="4024126475" sldId="266"/>
            <ac:spMk id="3" creationId="{F2B8D45A-C2D6-8B7C-C3D7-6C9B0AB9468B}"/>
          </ac:spMkLst>
        </pc:spChg>
      </pc:sldChg>
      <pc:sldChg chg="addSp delSp modSp new mod">
        <pc:chgData name="Noam Mouelle" userId="d1c48758-14c7-4d72-8a2c-9e3dad7be4e9" providerId="ADAL" clId="{963876F7-1812-4D51-BA1A-61F8310BF443}" dt="2023-06-14T12:14:58.415" v="11904" actId="478"/>
        <pc:sldMkLst>
          <pc:docMk/>
          <pc:sldMk cId="3030029537" sldId="267"/>
        </pc:sldMkLst>
        <pc:spChg chg="mod">
          <ac:chgData name="Noam Mouelle" userId="d1c48758-14c7-4d72-8a2c-9e3dad7be4e9" providerId="ADAL" clId="{963876F7-1812-4D51-BA1A-61F8310BF443}" dt="2023-06-11T22:43:20.365" v="4597" actId="20577"/>
          <ac:spMkLst>
            <pc:docMk/>
            <pc:sldMk cId="3030029537" sldId="267"/>
            <ac:spMk id="2" creationId="{4A6364EA-452B-C66A-969C-F2BA9ADD3A0A}"/>
          </ac:spMkLst>
        </pc:spChg>
        <pc:picChg chg="add del mod">
          <ac:chgData name="Noam Mouelle" userId="d1c48758-14c7-4d72-8a2c-9e3dad7be4e9" providerId="ADAL" clId="{963876F7-1812-4D51-BA1A-61F8310BF443}" dt="2023-06-14T12:14:58.415" v="11904" actId="478"/>
          <ac:picMkLst>
            <pc:docMk/>
            <pc:sldMk cId="3030029537" sldId="267"/>
            <ac:picMk id="7" creationId="{F48B7C7B-D76E-2CC8-754D-1176F5F39F40}"/>
          </ac:picMkLst>
        </pc:picChg>
      </pc:sldChg>
      <pc:sldChg chg="new del">
        <pc:chgData name="Noam Mouelle" userId="d1c48758-14c7-4d72-8a2c-9e3dad7be4e9" providerId="ADAL" clId="{963876F7-1812-4D51-BA1A-61F8310BF443}" dt="2023-06-11T22:43:27.147" v="4599" actId="680"/>
        <pc:sldMkLst>
          <pc:docMk/>
          <pc:sldMk cId="3618310391" sldId="268"/>
        </pc:sldMkLst>
      </pc:sldChg>
      <pc:sldChg chg="modSp new mod">
        <pc:chgData name="Noam Mouelle" userId="d1c48758-14c7-4d72-8a2c-9e3dad7be4e9" providerId="ADAL" clId="{963876F7-1812-4D51-BA1A-61F8310BF443}" dt="2023-06-11T22:43:38.242" v="4612" actId="20577"/>
        <pc:sldMkLst>
          <pc:docMk/>
          <pc:sldMk cId="3914046307" sldId="268"/>
        </pc:sldMkLst>
        <pc:spChg chg="mod">
          <ac:chgData name="Noam Mouelle" userId="d1c48758-14c7-4d72-8a2c-9e3dad7be4e9" providerId="ADAL" clId="{963876F7-1812-4D51-BA1A-61F8310BF443}" dt="2023-06-11T22:43:38.242" v="4612" actId="20577"/>
          <ac:spMkLst>
            <pc:docMk/>
            <pc:sldMk cId="3914046307" sldId="268"/>
            <ac:spMk id="2" creationId="{D9EE010F-2B6E-3A86-B7E5-3F03248C9053}"/>
          </ac:spMkLst>
        </pc:spChg>
      </pc:sldChg>
      <pc:sldChg chg="modSp new mod">
        <pc:chgData name="Noam Mouelle" userId="d1c48758-14c7-4d72-8a2c-9e3dad7be4e9" providerId="ADAL" clId="{963876F7-1812-4D51-BA1A-61F8310BF443}" dt="2023-06-11T22:44:08.304" v="4625" actId="20577"/>
        <pc:sldMkLst>
          <pc:docMk/>
          <pc:sldMk cId="395150211" sldId="269"/>
        </pc:sldMkLst>
        <pc:spChg chg="mod">
          <ac:chgData name="Noam Mouelle" userId="d1c48758-14c7-4d72-8a2c-9e3dad7be4e9" providerId="ADAL" clId="{963876F7-1812-4D51-BA1A-61F8310BF443}" dt="2023-06-11T22:44:08.304" v="4625" actId="20577"/>
          <ac:spMkLst>
            <pc:docMk/>
            <pc:sldMk cId="395150211" sldId="269"/>
            <ac:spMk id="2" creationId="{24C4EBDD-781E-394F-7FF1-110EAC1256F8}"/>
          </ac:spMkLst>
        </pc:spChg>
      </pc:sldChg>
      <pc:sldChg chg="addSp delSp modSp new mod modAnim">
        <pc:chgData name="Noam Mouelle" userId="d1c48758-14c7-4d72-8a2c-9e3dad7be4e9" providerId="ADAL" clId="{963876F7-1812-4D51-BA1A-61F8310BF443}" dt="2023-06-14T13:04:33.765" v="12077"/>
        <pc:sldMkLst>
          <pc:docMk/>
          <pc:sldMk cId="2909185942" sldId="270"/>
        </pc:sldMkLst>
        <pc:spChg chg="mod">
          <ac:chgData name="Noam Mouelle" userId="d1c48758-14c7-4d72-8a2c-9e3dad7be4e9" providerId="ADAL" clId="{963876F7-1812-4D51-BA1A-61F8310BF443}" dt="2023-06-12T10:15:20.843" v="7312" actId="20577"/>
          <ac:spMkLst>
            <pc:docMk/>
            <pc:sldMk cId="2909185942" sldId="270"/>
            <ac:spMk id="2" creationId="{4C9328F7-25E1-641E-B361-19A8F8310FD8}"/>
          </ac:spMkLst>
        </pc:spChg>
        <pc:spChg chg="mod">
          <ac:chgData name="Noam Mouelle" userId="d1c48758-14c7-4d72-8a2c-9e3dad7be4e9" providerId="ADAL" clId="{963876F7-1812-4D51-BA1A-61F8310BF443}" dt="2023-06-12T09:40:30.839" v="5886"/>
          <ac:spMkLst>
            <pc:docMk/>
            <pc:sldMk cId="2909185942" sldId="270"/>
            <ac:spMk id="3" creationId="{E80B253D-07DF-356F-3A31-F4B807DAF1C0}"/>
          </ac:spMkLst>
        </pc:spChg>
        <pc:spChg chg="add mod">
          <ac:chgData name="Noam Mouelle" userId="d1c48758-14c7-4d72-8a2c-9e3dad7be4e9" providerId="ADAL" clId="{963876F7-1812-4D51-BA1A-61F8310BF443}" dt="2023-06-12T09:31:41.513" v="5409" actId="1076"/>
          <ac:spMkLst>
            <pc:docMk/>
            <pc:sldMk cId="2909185942" sldId="270"/>
            <ac:spMk id="18" creationId="{1E5D3620-9453-3BB5-496A-51F35A887499}"/>
          </ac:spMkLst>
        </pc:spChg>
        <pc:spChg chg="add mod">
          <ac:chgData name="Noam Mouelle" userId="d1c48758-14c7-4d72-8a2c-9e3dad7be4e9" providerId="ADAL" clId="{963876F7-1812-4D51-BA1A-61F8310BF443}" dt="2023-06-12T10:16:32.007" v="7332"/>
          <ac:spMkLst>
            <pc:docMk/>
            <pc:sldMk cId="2909185942" sldId="270"/>
            <ac:spMk id="19" creationId="{E78766B6-EAED-92C6-2219-DBC5AD917F11}"/>
          </ac:spMkLst>
        </pc:spChg>
        <pc:cxnChg chg="add del mod">
          <ac:chgData name="Noam Mouelle" userId="d1c48758-14c7-4d72-8a2c-9e3dad7be4e9" providerId="ADAL" clId="{963876F7-1812-4D51-BA1A-61F8310BF443}" dt="2023-06-12T09:30:20.938" v="5380" actId="478"/>
          <ac:cxnSpMkLst>
            <pc:docMk/>
            <pc:sldMk cId="2909185942" sldId="270"/>
            <ac:cxnSpMk id="8" creationId="{63AC2549-2B1C-47A5-0337-DCF48BB17AF1}"/>
          </ac:cxnSpMkLst>
        </pc:cxnChg>
        <pc:cxnChg chg="add mod">
          <ac:chgData name="Noam Mouelle" userId="d1c48758-14c7-4d72-8a2c-9e3dad7be4e9" providerId="ADAL" clId="{963876F7-1812-4D51-BA1A-61F8310BF443}" dt="2023-06-12T09:31:12.954" v="5387" actId="208"/>
          <ac:cxnSpMkLst>
            <pc:docMk/>
            <pc:sldMk cId="2909185942" sldId="270"/>
            <ac:cxnSpMk id="14" creationId="{EE237C58-9FA1-C5EE-110C-B02020DF253E}"/>
          </ac:cxnSpMkLst>
        </pc:cxnChg>
      </pc:sldChg>
      <pc:sldChg chg="addSp modSp new mod">
        <pc:chgData name="Noam Mouelle" userId="d1c48758-14c7-4d72-8a2c-9e3dad7be4e9" providerId="ADAL" clId="{963876F7-1812-4D51-BA1A-61F8310BF443}" dt="2023-06-12T10:16:34.534" v="7333"/>
        <pc:sldMkLst>
          <pc:docMk/>
          <pc:sldMk cId="367950680" sldId="271"/>
        </pc:sldMkLst>
        <pc:spChg chg="mod">
          <ac:chgData name="Noam Mouelle" userId="d1c48758-14c7-4d72-8a2c-9e3dad7be4e9" providerId="ADAL" clId="{963876F7-1812-4D51-BA1A-61F8310BF443}" dt="2023-06-12T10:15:45.235" v="7322" actId="20577"/>
          <ac:spMkLst>
            <pc:docMk/>
            <pc:sldMk cId="367950680" sldId="271"/>
            <ac:spMk id="2" creationId="{EC2EFDE8-4FEF-ED7E-864E-13F61D703D0F}"/>
          </ac:spMkLst>
        </pc:spChg>
        <pc:spChg chg="mod">
          <ac:chgData name="Noam Mouelle" userId="d1c48758-14c7-4d72-8a2c-9e3dad7be4e9" providerId="ADAL" clId="{963876F7-1812-4D51-BA1A-61F8310BF443}" dt="2023-06-12T09:45:43.030" v="6055" actId="14100"/>
          <ac:spMkLst>
            <pc:docMk/>
            <pc:sldMk cId="367950680" sldId="271"/>
            <ac:spMk id="3" creationId="{CDED07A1-CCDC-6386-F2A1-F7C84CB787EE}"/>
          </ac:spMkLst>
        </pc:spChg>
        <pc:spChg chg="add mod">
          <ac:chgData name="Noam Mouelle" userId="d1c48758-14c7-4d72-8a2c-9e3dad7be4e9" providerId="ADAL" clId="{963876F7-1812-4D51-BA1A-61F8310BF443}" dt="2023-06-12T09:47:40.047" v="6111" actId="1037"/>
          <ac:spMkLst>
            <pc:docMk/>
            <pc:sldMk cId="367950680" sldId="271"/>
            <ac:spMk id="7" creationId="{DFF4FE46-BC93-6B3F-3A00-881E10EDBF4D}"/>
          </ac:spMkLst>
        </pc:spChg>
        <pc:spChg chg="add mod">
          <ac:chgData name="Noam Mouelle" userId="d1c48758-14c7-4d72-8a2c-9e3dad7be4e9" providerId="ADAL" clId="{963876F7-1812-4D51-BA1A-61F8310BF443}" dt="2023-06-12T09:47:40.047" v="6111" actId="1037"/>
          <ac:spMkLst>
            <pc:docMk/>
            <pc:sldMk cId="367950680" sldId="271"/>
            <ac:spMk id="8" creationId="{B4A0D4F4-4D4B-4C54-5F28-B4D2E5EDE26C}"/>
          </ac:spMkLst>
        </pc:spChg>
        <pc:spChg chg="add mod">
          <ac:chgData name="Noam Mouelle" userId="d1c48758-14c7-4d72-8a2c-9e3dad7be4e9" providerId="ADAL" clId="{963876F7-1812-4D51-BA1A-61F8310BF443}" dt="2023-06-12T09:47:40.047" v="6111" actId="1037"/>
          <ac:spMkLst>
            <pc:docMk/>
            <pc:sldMk cId="367950680" sldId="271"/>
            <ac:spMk id="9" creationId="{218C57DB-5CB3-263C-A237-D6CB341C15E2}"/>
          </ac:spMkLst>
        </pc:spChg>
        <pc:spChg chg="add mod">
          <ac:chgData name="Noam Mouelle" userId="d1c48758-14c7-4d72-8a2c-9e3dad7be4e9" providerId="ADAL" clId="{963876F7-1812-4D51-BA1A-61F8310BF443}" dt="2023-06-12T09:47:40.047" v="6111" actId="1037"/>
          <ac:spMkLst>
            <pc:docMk/>
            <pc:sldMk cId="367950680" sldId="271"/>
            <ac:spMk id="12" creationId="{DC98A21D-64BD-815A-7DB9-A23F6BF260EF}"/>
          </ac:spMkLst>
        </pc:spChg>
        <pc:spChg chg="add mod">
          <ac:chgData name="Noam Mouelle" userId="d1c48758-14c7-4d72-8a2c-9e3dad7be4e9" providerId="ADAL" clId="{963876F7-1812-4D51-BA1A-61F8310BF443}" dt="2023-06-12T09:47:40.047" v="6111" actId="1037"/>
          <ac:spMkLst>
            <pc:docMk/>
            <pc:sldMk cId="367950680" sldId="271"/>
            <ac:spMk id="13" creationId="{45C0BB01-6327-603D-A9CA-707CAC12D1CC}"/>
          </ac:spMkLst>
        </pc:spChg>
        <pc:spChg chg="add mod">
          <ac:chgData name="Noam Mouelle" userId="d1c48758-14c7-4d72-8a2c-9e3dad7be4e9" providerId="ADAL" clId="{963876F7-1812-4D51-BA1A-61F8310BF443}" dt="2023-06-12T09:47:40.047" v="6111" actId="1037"/>
          <ac:spMkLst>
            <pc:docMk/>
            <pc:sldMk cId="367950680" sldId="271"/>
            <ac:spMk id="14" creationId="{FABB1457-BF91-9EA5-CE31-B2FE331D17C4}"/>
          </ac:spMkLst>
        </pc:spChg>
        <pc:spChg chg="add mod">
          <ac:chgData name="Noam Mouelle" userId="d1c48758-14c7-4d72-8a2c-9e3dad7be4e9" providerId="ADAL" clId="{963876F7-1812-4D51-BA1A-61F8310BF443}" dt="2023-06-12T09:47:40.047" v="6111" actId="1037"/>
          <ac:spMkLst>
            <pc:docMk/>
            <pc:sldMk cId="367950680" sldId="271"/>
            <ac:spMk id="15" creationId="{C5302BA0-4C99-FBAF-4F62-69783A93CA77}"/>
          </ac:spMkLst>
        </pc:spChg>
        <pc:spChg chg="add mod">
          <ac:chgData name="Noam Mouelle" userId="d1c48758-14c7-4d72-8a2c-9e3dad7be4e9" providerId="ADAL" clId="{963876F7-1812-4D51-BA1A-61F8310BF443}" dt="2023-06-12T09:47:40.047" v="6111" actId="1037"/>
          <ac:spMkLst>
            <pc:docMk/>
            <pc:sldMk cId="367950680" sldId="271"/>
            <ac:spMk id="16" creationId="{46BA48EB-590C-EEFC-195C-AA7580F69E47}"/>
          </ac:spMkLst>
        </pc:spChg>
        <pc:spChg chg="add mod">
          <ac:chgData name="Noam Mouelle" userId="d1c48758-14c7-4d72-8a2c-9e3dad7be4e9" providerId="ADAL" clId="{963876F7-1812-4D51-BA1A-61F8310BF443}" dt="2023-06-12T10:16:34.534" v="7333"/>
          <ac:spMkLst>
            <pc:docMk/>
            <pc:sldMk cId="367950680" sldId="271"/>
            <ac:spMk id="31" creationId="{57BFEE77-BB5C-627F-EF24-150B3B2E9C38}"/>
          </ac:spMkLst>
        </pc:spChg>
        <pc:picChg chg="add mod">
          <ac:chgData name="Noam Mouelle" userId="d1c48758-14c7-4d72-8a2c-9e3dad7be4e9" providerId="ADAL" clId="{963876F7-1812-4D51-BA1A-61F8310BF443}" dt="2023-06-12T09:48:02.006" v="6113" actId="1076"/>
          <ac:picMkLst>
            <pc:docMk/>
            <pc:sldMk cId="367950680" sldId="271"/>
            <ac:picMk id="30" creationId="{C558F528-7110-AE44-C0FC-703EBCFEE1F3}"/>
          </ac:picMkLst>
        </pc:picChg>
        <pc:cxnChg chg="add mod">
          <ac:chgData name="Noam Mouelle" userId="d1c48758-14c7-4d72-8a2c-9e3dad7be4e9" providerId="ADAL" clId="{963876F7-1812-4D51-BA1A-61F8310BF443}" dt="2023-06-12T09:47:40.047" v="6111" actId="1037"/>
          <ac:cxnSpMkLst>
            <pc:docMk/>
            <pc:sldMk cId="367950680" sldId="271"/>
            <ac:cxnSpMk id="10" creationId="{27203987-036F-C839-A071-474119B721E5}"/>
          </ac:cxnSpMkLst>
        </pc:cxnChg>
        <pc:cxnChg chg="add mod">
          <ac:chgData name="Noam Mouelle" userId="d1c48758-14c7-4d72-8a2c-9e3dad7be4e9" providerId="ADAL" clId="{963876F7-1812-4D51-BA1A-61F8310BF443}" dt="2023-06-12T09:47:40.047" v="6111" actId="1037"/>
          <ac:cxnSpMkLst>
            <pc:docMk/>
            <pc:sldMk cId="367950680" sldId="271"/>
            <ac:cxnSpMk id="11" creationId="{3BCA9451-A108-EE59-E6B6-9F8B167B83DE}"/>
          </ac:cxnSpMkLst>
        </pc:cxnChg>
      </pc:sldChg>
      <pc:sldChg chg="addSp modSp new mod modAnim">
        <pc:chgData name="Noam Mouelle" userId="d1c48758-14c7-4d72-8a2c-9e3dad7be4e9" providerId="ADAL" clId="{963876F7-1812-4D51-BA1A-61F8310BF443}" dt="2023-06-14T13:05:35.065" v="12084"/>
        <pc:sldMkLst>
          <pc:docMk/>
          <pc:sldMk cId="3025075577" sldId="272"/>
        </pc:sldMkLst>
        <pc:spChg chg="mod">
          <ac:chgData name="Noam Mouelle" userId="d1c48758-14c7-4d72-8a2c-9e3dad7be4e9" providerId="ADAL" clId="{963876F7-1812-4D51-BA1A-61F8310BF443}" dt="2023-06-12T10:15:54.821" v="7325" actId="20577"/>
          <ac:spMkLst>
            <pc:docMk/>
            <pc:sldMk cId="3025075577" sldId="272"/>
            <ac:spMk id="2" creationId="{14F65F57-2255-A677-7226-807DAF2390CE}"/>
          </ac:spMkLst>
        </pc:spChg>
        <pc:spChg chg="mod">
          <ac:chgData name="Noam Mouelle" userId="d1c48758-14c7-4d72-8a2c-9e3dad7be4e9" providerId="ADAL" clId="{963876F7-1812-4D51-BA1A-61F8310BF443}" dt="2023-06-12T10:11:27.367" v="7259" actId="20577"/>
          <ac:spMkLst>
            <pc:docMk/>
            <pc:sldMk cId="3025075577" sldId="272"/>
            <ac:spMk id="3" creationId="{F37F0BB2-93D1-22A3-C912-498D9C4C12B9}"/>
          </ac:spMkLst>
        </pc:spChg>
        <pc:spChg chg="add mod">
          <ac:chgData name="Noam Mouelle" userId="d1c48758-14c7-4d72-8a2c-9e3dad7be4e9" providerId="ADAL" clId="{963876F7-1812-4D51-BA1A-61F8310BF443}" dt="2023-06-12T09:50:58.596" v="6179" actId="1076"/>
          <ac:spMkLst>
            <pc:docMk/>
            <pc:sldMk cId="3025075577" sldId="272"/>
            <ac:spMk id="8" creationId="{B3D702EE-E399-D34F-84C9-3F25A0335715}"/>
          </ac:spMkLst>
        </pc:spChg>
        <pc:spChg chg="add mod">
          <ac:chgData name="Noam Mouelle" userId="d1c48758-14c7-4d72-8a2c-9e3dad7be4e9" providerId="ADAL" clId="{963876F7-1812-4D51-BA1A-61F8310BF443}" dt="2023-06-12T09:51:30.082" v="6222" actId="790"/>
          <ac:spMkLst>
            <pc:docMk/>
            <pc:sldMk cId="3025075577" sldId="272"/>
            <ac:spMk id="9" creationId="{2B011392-D782-F247-8ABD-AD04AAE860C8}"/>
          </ac:spMkLst>
        </pc:spChg>
        <pc:spChg chg="add mod">
          <ac:chgData name="Noam Mouelle" userId="d1c48758-14c7-4d72-8a2c-9e3dad7be4e9" providerId="ADAL" clId="{963876F7-1812-4D51-BA1A-61F8310BF443}" dt="2023-06-12T09:51:54.947" v="6226" actId="208"/>
          <ac:spMkLst>
            <pc:docMk/>
            <pc:sldMk cId="3025075577" sldId="272"/>
            <ac:spMk id="10" creationId="{10396782-1704-EAAD-CC43-B64FB2D50C0F}"/>
          </ac:spMkLst>
        </pc:spChg>
        <pc:spChg chg="add mod">
          <ac:chgData name="Noam Mouelle" userId="d1c48758-14c7-4d72-8a2c-9e3dad7be4e9" providerId="ADAL" clId="{963876F7-1812-4D51-BA1A-61F8310BF443}" dt="2023-06-12T10:16:36.653" v="7334"/>
          <ac:spMkLst>
            <pc:docMk/>
            <pc:sldMk cId="3025075577" sldId="272"/>
            <ac:spMk id="11" creationId="{88AA78B5-BF39-45C8-99DB-1BC0BBC315F4}"/>
          </ac:spMkLst>
        </pc:spChg>
      </pc:sldChg>
      <pc:sldChg chg="addSp delSp modSp new mod">
        <pc:chgData name="Noam Mouelle" userId="d1c48758-14c7-4d72-8a2c-9e3dad7be4e9" providerId="ADAL" clId="{963876F7-1812-4D51-BA1A-61F8310BF443}" dt="2023-06-14T11:36:33.814" v="11879" actId="207"/>
        <pc:sldMkLst>
          <pc:docMk/>
          <pc:sldMk cId="2480680372" sldId="273"/>
        </pc:sldMkLst>
        <pc:spChg chg="mod">
          <ac:chgData name="Noam Mouelle" userId="d1c48758-14c7-4d72-8a2c-9e3dad7be4e9" providerId="ADAL" clId="{963876F7-1812-4D51-BA1A-61F8310BF443}" dt="2023-06-12T10:16:09.342" v="7328" actId="20577"/>
          <ac:spMkLst>
            <pc:docMk/>
            <pc:sldMk cId="2480680372" sldId="273"/>
            <ac:spMk id="2" creationId="{99618889-8E81-CF96-793F-66A5DD39ED39}"/>
          </ac:spMkLst>
        </pc:spChg>
        <pc:spChg chg="mod">
          <ac:chgData name="Noam Mouelle" userId="d1c48758-14c7-4d72-8a2c-9e3dad7be4e9" providerId="ADAL" clId="{963876F7-1812-4D51-BA1A-61F8310BF443}" dt="2023-06-14T11:30:29.423" v="11827" actId="20577"/>
          <ac:spMkLst>
            <pc:docMk/>
            <pc:sldMk cId="2480680372" sldId="273"/>
            <ac:spMk id="3" creationId="{8D299384-4BBD-B6FA-611C-9C59A976CD79}"/>
          </ac:spMkLst>
        </pc:spChg>
        <pc:spChg chg="add mod">
          <ac:chgData name="Noam Mouelle" userId="d1c48758-14c7-4d72-8a2c-9e3dad7be4e9" providerId="ADAL" clId="{963876F7-1812-4D51-BA1A-61F8310BF443}" dt="2023-06-14T11:34:10.258" v="11846" actId="1076"/>
          <ac:spMkLst>
            <pc:docMk/>
            <pc:sldMk cId="2480680372" sldId="273"/>
            <ac:spMk id="7" creationId="{1DB65985-A7C8-0A82-71DD-46336EB175F8}"/>
          </ac:spMkLst>
        </pc:spChg>
        <pc:spChg chg="add del">
          <ac:chgData name="Noam Mouelle" userId="d1c48758-14c7-4d72-8a2c-9e3dad7be4e9" providerId="ADAL" clId="{963876F7-1812-4D51-BA1A-61F8310BF443}" dt="2023-06-12T10:01:04.200" v="6656" actId="22"/>
          <ac:spMkLst>
            <pc:docMk/>
            <pc:sldMk cId="2480680372" sldId="273"/>
            <ac:spMk id="8" creationId="{32542BC7-1C32-01A4-223F-1283EC98BDAC}"/>
          </ac:spMkLst>
        </pc:spChg>
        <pc:spChg chg="add mod">
          <ac:chgData name="Noam Mouelle" userId="d1c48758-14c7-4d72-8a2c-9e3dad7be4e9" providerId="ADAL" clId="{963876F7-1812-4D51-BA1A-61F8310BF443}" dt="2023-06-14T11:34:10.258" v="11846" actId="1076"/>
          <ac:spMkLst>
            <pc:docMk/>
            <pc:sldMk cId="2480680372" sldId="273"/>
            <ac:spMk id="8" creationId="{9A34BB2C-7E60-65F7-3537-54CA4E91E5CD}"/>
          </ac:spMkLst>
        </pc:spChg>
        <pc:spChg chg="add del">
          <ac:chgData name="Noam Mouelle" userId="d1c48758-14c7-4d72-8a2c-9e3dad7be4e9" providerId="ADAL" clId="{963876F7-1812-4D51-BA1A-61F8310BF443}" dt="2023-06-12T10:02:41.177" v="6717" actId="22"/>
          <ac:spMkLst>
            <pc:docMk/>
            <pc:sldMk cId="2480680372" sldId="273"/>
            <ac:spMk id="10" creationId="{888FEE9F-94F3-2BFB-F54D-827B541EA342}"/>
          </ac:spMkLst>
        </pc:spChg>
        <pc:spChg chg="add mod">
          <ac:chgData name="Noam Mouelle" userId="d1c48758-14c7-4d72-8a2c-9e3dad7be4e9" providerId="ADAL" clId="{963876F7-1812-4D51-BA1A-61F8310BF443}" dt="2023-06-12T10:16:38.778" v="7335"/>
          <ac:spMkLst>
            <pc:docMk/>
            <pc:sldMk cId="2480680372" sldId="273"/>
            <ac:spMk id="11" creationId="{4FF53026-7CFE-7F0B-9D3D-65AA5B209D12}"/>
          </ac:spMkLst>
        </pc:spChg>
        <pc:spChg chg="add mod">
          <ac:chgData name="Noam Mouelle" userId="d1c48758-14c7-4d72-8a2c-9e3dad7be4e9" providerId="ADAL" clId="{963876F7-1812-4D51-BA1A-61F8310BF443}" dt="2023-06-14T11:34:10.258" v="11846" actId="1076"/>
          <ac:spMkLst>
            <pc:docMk/>
            <pc:sldMk cId="2480680372" sldId="273"/>
            <ac:spMk id="15" creationId="{6A3B017B-07AA-889C-8A77-7651A4BA5EBD}"/>
          </ac:spMkLst>
        </pc:spChg>
        <pc:spChg chg="add mod">
          <ac:chgData name="Noam Mouelle" userId="d1c48758-14c7-4d72-8a2c-9e3dad7be4e9" providerId="ADAL" clId="{963876F7-1812-4D51-BA1A-61F8310BF443}" dt="2023-06-14T11:34:35.117" v="11862" actId="207"/>
          <ac:spMkLst>
            <pc:docMk/>
            <pc:sldMk cId="2480680372" sldId="273"/>
            <ac:spMk id="20" creationId="{64A6330F-01C6-86DF-BB53-C2E99409EBCE}"/>
          </ac:spMkLst>
        </pc:spChg>
        <pc:spChg chg="add mod">
          <ac:chgData name="Noam Mouelle" userId="d1c48758-14c7-4d72-8a2c-9e3dad7be4e9" providerId="ADAL" clId="{963876F7-1812-4D51-BA1A-61F8310BF443}" dt="2023-06-14T11:36:33.814" v="11879" actId="207"/>
          <ac:spMkLst>
            <pc:docMk/>
            <pc:sldMk cId="2480680372" sldId="273"/>
            <ac:spMk id="25" creationId="{DBDAB9B9-C05D-BAD3-430F-A6407F81138A}"/>
          </ac:spMkLst>
        </pc:spChg>
        <pc:cxnChg chg="add del mod">
          <ac:chgData name="Noam Mouelle" userId="d1c48758-14c7-4d72-8a2c-9e3dad7be4e9" providerId="ADAL" clId="{963876F7-1812-4D51-BA1A-61F8310BF443}" dt="2023-06-14T11:33:41.004" v="11842" actId="478"/>
          <ac:cxnSpMkLst>
            <pc:docMk/>
            <pc:sldMk cId="2480680372" sldId="273"/>
            <ac:cxnSpMk id="10" creationId="{82EF9669-E225-9F68-B2C4-BEA3302E945F}"/>
          </ac:cxnSpMkLst>
        </pc:cxnChg>
        <pc:cxnChg chg="add mod">
          <ac:chgData name="Noam Mouelle" userId="d1c48758-14c7-4d72-8a2c-9e3dad7be4e9" providerId="ADAL" clId="{963876F7-1812-4D51-BA1A-61F8310BF443}" dt="2023-06-14T11:34:10.258" v="11846" actId="1076"/>
          <ac:cxnSpMkLst>
            <pc:docMk/>
            <pc:sldMk cId="2480680372" sldId="273"/>
            <ac:cxnSpMk id="12" creationId="{FF3AF4B2-B81B-DBA5-E9AB-5B25FF98DE40}"/>
          </ac:cxnSpMkLst>
        </pc:cxnChg>
        <pc:cxnChg chg="add mod">
          <ac:chgData name="Noam Mouelle" userId="d1c48758-14c7-4d72-8a2c-9e3dad7be4e9" providerId="ADAL" clId="{963876F7-1812-4D51-BA1A-61F8310BF443}" dt="2023-06-14T11:34:10.258" v="11846" actId="1076"/>
          <ac:cxnSpMkLst>
            <pc:docMk/>
            <pc:sldMk cId="2480680372" sldId="273"/>
            <ac:cxnSpMk id="17" creationId="{1801A1EE-DA93-6C9A-3593-1EC229405291}"/>
          </ac:cxnSpMkLst>
        </pc:cxnChg>
        <pc:cxnChg chg="add mod">
          <ac:chgData name="Noam Mouelle" userId="d1c48758-14c7-4d72-8a2c-9e3dad7be4e9" providerId="ADAL" clId="{963876F7-1812-4D51-BA1A-61F8310BF443}" dt="2023-06-14T11:35:06.055" v="11869" actId="14100"/>
          <ac:cxnSpMkLst>
            <pc:docMk/>
            <pc:sldMk cId="2480680372" sldId="273"/>
            <ac:cxnSpMk id="22" creationId="{6B1B542F-1A7D-4356-AD62-92C8D6A2B821}"/>
          </ac:cxnSpMkLst>
        </pc:cxnChg>
      </pc:sldChg>
      <pc:sldChg chg="addSp modSp new mod">
        <pc:chgData name="Noam Mouelle" userId="d1c48758-14c7-4d72-8a2c-9e3dad7be4e9" providerId="ADAL" clId="{963876F7-1812-4D51-BA1A-61F8310BF443}" dt="2023-06-12T10:16:53.297" v="7344" actId="20577"/>
        <pc:sldMkLst>
          <pc:docMk/>
          <pc:sldMk cId="3536013525" sldId="274"/>
        </pc:sldMkLst>
        <pc:spChg chg="mod">
          <ac:chgData name="Noam Mouelle" userId="d1c48758-14c7-4d72-8a2c-9e3dad7be4e9" providerId="ADAL" clId="{963876F7-1812-4D51-BA1A-61F8310BF443}" dt="2023-06-12T10:16:19.147" v="7331" actId="20577"/>
          <ac:spMkLst>
            <pc:docMk/>
            <pc:sldMk cId="3536013525" sldId="274"/>
            <ac:spMk id="2" creationId="{0978EE50-6225-57A4-7FDF-2D0040EF5168}"/>
          </ac:spMkLst>
        </pc:spChg>
        <pc:spChg chg="mod">
          <ac:chgData name="Noam Mouelle" userId="d1c48758-14c7-4d72-8a2c-9e3dad7be4e9" providerId="ADAL" clId="{963876F7-1812-4D51-BA1A-61F8310BF443}" dt="2023-06-12T10:16:53.297" v="7344" actId="20577"/>
          <ac:spMkLst>
            <pc:docMk/>
            <pc:sldMk cId="3536013525" sldId="274"/>
            <ac:spMk id="3" creationId="{7B2128A4-2FE5-DDED-0BB7-9CF0F3405907}"/>
          </ac:spMkLst>
        </pc:spChg>
        <pc:spChg chg="add mod">
          <ac:chgData name="Noam Mouelle" userId="d1c48758-14c7-4d72-8a2c-9e3dad7be4e9" providerId="ADAL" clId="{963876F7-1812-4D51-BA1A-61F8310BF443}" dt="2023-06-12T10:16:44.501" v="7336"/>
          <ac:spMkLst>
            <pc:docMk/>
            <pc:sldMk cId="3536013525" sldId="274"/>
            <ac:spMk id="7" creationId="{158B506C-9671-4F6E-330A-BA957277F515}"/>
          </ac:spMkLst>
        </pc:spChg>
      </pc:sldChg>
      <pc:sldChg chg="addSp delSp modSp new mod modAnim">
        <pc:chgData name="Noam Mouelle" userId="d1c48758-14c7-4d72-8a2c-9e3dad7be4e9" providerId="ADAL" clId="{963876F7-1812-4D51-BA1A-61F8310BF443}" dt="2023-06-14T13:06:07.191" v="12087"/>
        <pc:sldMkLst>
          <pc:docMk/>
          <pc:sldMk cId="564775280" sldId="275"/>
        </pc:sldMkLst>
        <pc:spChg chg="mod">
          <ac:chgData name="Noam Mouelle" userId="d1c48758-14c7-4d72-8a2c-9e3dad7be4e9" providerId="ADAL" clId="{963876F7-1812-4D51-BA1A-61F8310BF443}" dt="2023-06-12T10:17:45.905" v="7374" actId="20577"/>
          <ac:spMkLst>
            <pc:docMk/>
            <pc:sldMk cId="564775280" sldId="275"/>
            <ac:spMk id="2" creationId="{61A3113E-81A1-3293-E2A0-C72EBB47912D}"/>
          </ac:spMkLst>
        </pc:spChg>
        <pc:spChg chg="mod">
          <ac:chgData name="Noam Mouelle" userId="d1c48758-14c7-4d72-8a2c-9e3dad7be4e9" providerId="ADAL" clId="{963876F7-1812-4D51-BA1A-61F8310BF443}" dt="2023-06-12T10:28:52.674" v="8176" actId="20577"/>
          <ac:spMkLst>
            <pc:docMk/>
            <pc:sldMk cId="564775280" sldId="275"/>
            <ac:spMk id="3" creationId="{EFCF4DBB-C5D7-F828-7553-0621520EEC43}"/>
          </ac:spMkLst>
        </pc:spChg>
        <pc:spChg chg="add mod">
          <ac:chgData name="Noam Mouelle" userId="d1c48758-14c7-4d72-8a2c-9e3dad7be4e9" providerId="ADAL" clId="{963876F7-1812-4D51-BA1A-61F8310BF443}" dt="2023-06-12T10:25:47.515" v="7908" actId="1076"/>
          <ac:spMkLst>
            <pc:docMk/>
            <pc:sldMk cId="564775280" sldId="275"/>
            <ac:spMk id="12" creationId="{B91FFF60-09BC-2A54-9B9B-D6BDCD581AB6}"/>
          </ac:spMkLst>
        </pc:spChg>
        <pc:spChg chg="add mod">
          <ac:chgData name="Noam Mouelle" userId="d1c48758-14c7-4d72-8a2c-9e3dad7be4e9" providerId="ADAL" clId="{963876F7-1812-4D51-BA1A-61F8310BF443}" dt="2023-06-12T10:27:32.936" v="8023" actId="20577"/>
          <ac:spMkLst>
            <pc:docMk/>
            <pc:sldMk cId="564775280" sldId="275"/>
            <ac:spMk id="19" creationId="{906A0EDE-83CA-51AD-64C3-119505888453}"/>
          </ac:spMkLst>
        </pc:spChg>
        <pc:spChg chg="add mod">
          <ac:chgData name="Noam Mouelle" userId="d1c48758-14c7-4d72-8a2c-9e3dad7be4e9" providerId="ADAL" clId="{963876F7-1812-4D51-BA1A-61F8310BF443}" dt="2023-06-12T10:26:57.828" v="7951" actId="1076"/>
          <ac:spMkLst>
            <pc:docMk/>
            <pc:sldMk cId="564775280" sldId="275"/>
            <ac:spMk id="22" creationId="{E212B461-B6BC-68B9-C44C-5BE904703B94}"/>
          </ac:spMkLst>
        </pc:spChg>
        <pc:cxnChg chg="add mod">
          <ac:chgData name="Noam Mouelle" userId="d1c48758-14c7-4d72-8a2c-9e3dad7be4e9" providerId="ADAL" clId="{963876F7-1812-4D51-BA1A-61F8310BF443}" dt="2023-06-12T10:25:19.307" v="7875" actId="208"/>
          <ac:cxnSpMkLst>
            <pc:docMk/>
            <pc:sldMk cId="564775280" sldId="275"/>
            <ac:cxnSpMk id="8" creationId="{8EF4B041-EE20-6ACA-3CFB-4369CC1D8395}"/>
          </ac:cxnSpMkLst>
        </pc:cxnChg>
        <pc:cxnChg chg="add del mod">
          <ac:chgData name="Noam Mouelle" userId="d1c48758-14c7-4d72-8a2c-9e3dad7be4e9" providerId="ADAL" clId="{963876F7-1812-4D51-BA1A-61F8310BF443}" dt="2023-06-12T10:25:58.037" v="7911" actId="478"/>
          <ac:cxnSpMkLst>
            <pc:docMk/>
            <pc:sldMk cId="564775280" sldId="275"/>
            <ac:cxnSpMk id="14" creationId="{BD6B2DD3-D7D0-1815-4BF2-26D8BEF76F72}"/>
          </ac:cxnSpMkLst>
        </pc:cxnChg>
        <pc:cxnChg chg="add mod">
          <ac:chgData name="Noam Mouelle" userId="d1c48758-14c7-4d72-8a2c-9e3dad7be4e9" providerId="ADAL" clId="{963876F7-1812-4D51-BA1A-61F8310BF443}" dt="2023-06-12T10:27:12.904" v="7957" actId="14100"/>
          <ac:cxnSpMkLst>
            <pc:docMk/>
            <pc:sldMk cId="564775280" sldId="275"/>
            <ac:cxnSpMk id="16" creationId="{09442B66-D825-349A-C38A-022CAED6DB5D}"/>
          </ac:cxnSpMkLst>
        </pc:cxnChg>
        <pc:cxnChg chg="add del mod">
          <ac:chgData name="Noam Mouelle" userId="d1c48758-14c7-4d72-8a2c-9e3dad7be4e9" providerId="ADAL" clId="{963876F7-1812-4D51-BA1A-61F8310BF443}" dt="2023-06-12T10:26:51.024" v="7949" actId="478"/>
          <ac:cxnSpMkLst>
            <pc:docMk/>
            <pc:sldMk cId="564775280" sldId="275"/>
            <ac:cxnSpMk id="20" creationId="{39963EFB-81D4-8FD4-B7BF-7BEF1A221968}"/>
          </ac:cxnSpMkLst>
        </pc:cxnChg>
        <pc:cxnChg chg="add mod">
          <ac:chgData name="Noam Mouelle" userId="d1c48758-14c7-4d72-8a2c-9e3dad7be4e9" providerId="ADAL" clId="{963876F7-1812-4D51-BA1A-61F8310BF443}" dt="2023-06-12T10:27:08.096" v="7955" actId="1076"/>
          <ac:cxnSpMkLst>
            <pc:docMk/>
            <pc:sldMk cId="564775280" sldId="275"/>
            <ac:cxnSpMk id="21" creationId="{706B0850-63CE-B1EB-057F-F1A83E0348D8}"/>
          </ac:cxnSpMkLst>
        </pc:cxnChg>
      </pc:sldChg>
      <pc:sldChg chg="new del">
        <pc:chgData name="Noam Mouelle" userId="d1c48758-14c7-4d72-8a2c-9e3dad7be4e9" providerId="ADAL" clId="{963876F7-1812-4D51-BA1A-61F8310BF443}" dt="2023-06-12T10:17:34.471" v="7346" actId="680"/>
        <pc:sldMkLst>
          <pc:docMk/>
          <pc:sldMk cId="874439122" sldId="275"/>
        </pc:sldMkLst>
      </pc:sldChg>
      <pc:sldChg chg="addSp modSp new mod">
        <pc:chgData name="Noam Mouelle" userId="d1c48758-14c7-4d72-8a2c-9e3dad7be4e9" providerId="ADAL" clId="{963876F7-1812-4D51-BA1A-61F8310BF443}" dt="2023-06-14T12:16:18.613" v="11943" actId="1076"/>
        <pc:sldMkLst>
          <pc:docMk/>
          <pc:sldMk cId="808074095" sldId="276"/>
        </pc:sldMkLst>
        <pc:spChg chg="mod">
          <ac:chgData name="Noam Mouelle" userId="d1c48758-14c7-4d72-8a2c-9e3dad7be4e9" providerId="ADAL" clId="{963876F7-1812-4D51-BA1A-61F8310BF443}" dt="2023-06-12T10:29:07.318" v="8203" actId="20577"/>
          <ac:spMkLst>
            <pc:docMk/>
            <pc:sldMk cId="808074095" sldId="276"/>
            <ac:spMk id="2" creationId="{4581E4AA-D398-C0FF-7CC5-275A9F2B5BE8}"/>
          </ac:spMkLst>
        </pc:spChg>
        <pc:spChg chg="mod">
          <ac:chgData name="Noam Mouelle" userId="d1c48758-14c7-4d72-8a2c-9e3dad7be4e9" providerId="ADAL" clId="{963876F7-1812-4D51-BA1A-61F8310BF443}" dt="2023-06-14T12:15:38.011" v="11911" actId="20577"/>
          <ac:spMkLst>
            <pc:docMk/>
            <pc:sldMk cId="808074095" sldId="276"/>
            <ac:spMk id="3" creationId="{E631DDAB-A19B-7426-502F-B1CFD4C318FD}"/>
          </ac:spMkLst>
        </pc:spChg>
        <pc:spChg chg="add mod">
          <ac:chgData name="Noam Mouelle" userId="d1c48758-14c7-4d72-8a2c-9e3dad7be4e9" providerId="ADAL" clId="{963876F7-1812-4D51-BA1A-61F8310BF443}" dt="2023-06-14T12:15:48.251" v="11939" actId="1036"/>
          <ac:spMkLst>
            <pc:docMk/>
            <pc:sldMk cId="808074095" sldId="276"/>
            <ac:spMk id="8" creationId="{917BD277-A9D9-33AB-6460-50B9A35F89AD}"/>
          </ac:spMkLst>
        </pc:spChg>
        <pc:spChg chg="add mod">
          <ac:chgData name="Noam Mouelle" userId="d1c48758-14c7-4d72-8a2c-9e3dad7be4e9" providerId="ADAL" clId="{963876F7-1812-4D51-BA1A-61F8310BF443}" dt="2023-06-14T12:15:48.251" v="11939" actId="1036"/>
          <ac:spMkLst>
            <pc:docMk/>
            <pc:sldMk cId="808074095" sldId="276"/>
            <ac:spMk id="10" creationId="{7A42BD75-73CF-B9AD-E91C-E4B73BC22F14}"/>
          </ac:spMkLst>
        </pc:spChg>
        <pc:picChg chg="add mod">
          <ac:chgData name="Noam Mouelle" userId="d1c48758-14c7-4d72-8a2c-9e3dad7be4e9" providerId="ADAL" clId="{963876F7-1812-4D51-BA1A-61F8310BF443}" dt="2023-06-14T12:16:18.613" v="11943" actId="1076"/>
          <ac:picMkLst>
            <pc:docMk/>
            <pc:sldMk cId="808074095" sldId="276"/>
            <ac:picMk id="12" creationId="{B8634938-A3EF-A7CD-5A9A-0EAA8F753954}"/>
          </ac:picMkLst>
        </pc:picChg>
        <pc:cxnChg chg="add mod">
          <ac:chgData name="Noam Mouelle" userId="d1c48758-14c7-4d72-8a2c-9e3dad7be4e9" providerId="ADAL" clId="{963876F7-1812-4D51-BA1A-61F8310BF443}" dt="2023-06-14T12:15:48.251" v="11939" actId="1036"/>
          <ac:cxnSpMkLst>
            <pc:docMk/>
            <pc:sldMk cId="808074095" sldId="276"/>
            <ac:cxnSpMk id="7" creationId="{26D40006-C423-85E1-AFA5-A471C5CE53E5}"/>
          </ac:cxnSpMkLst>
        </pc:cxnChg>
        <pc:cxnChg chg="add mod">
          <ac:chgData name="Noam Mouelle" userId="d1c48758-14c7-4d72-8a2c-9e3dad7be4e9" providerId="ADAL" clId="{963876F7-1812-4D51-BA1A-61F8310BF443}" dt="2023-06-14T12:15:48.251" v="11939" actId="1036"/>
          <ac:cxnSpMkLst>
            <pc:docMk/>
            <pc:sldMk cId="808074095" sldId="276"/>
            <ac:cxnSpMk id="9" creationId="{4E9A5CD5-A27A-79BC-03C8-3E607A07DE26}"/>
          </ac:cxnSpMkLst>
        </pc:cxnChg>
      </pc:sldChg>
      <pc:sldChg chg="modSp new del mod">
        <pc:chgData name="Noam Mouelle" userId="d1c48758-14c7-4d72-8a2c-9e3dad7be4e9" providerId="ADAL" clId="{963876F7-1812-4D51-BA1A-61F8310BF443}" dt="2023-06-12T10:18:46.196" v="7545" actId="2696"/>
        <pc:sldMkLst>
          <pc:docMk/>
          <pc:sldMk cId="2937400162" sldId="276"/>
        </pc:sldMkLst>
        <pc:spChg chg="mod">
          <ac:chgData name="Noam Mouelle" userId="d1c48758-14c7-4d72-8a2c-9e3dad7be4e9" providerId="ADAL" clId="{963876F7-1812-4D51-BA1A-61F8310BF443}" dt="2023-06-12T10:18:00.361" v="7388" actId="20577"/>
          <ac:spMkLst>
            <pc:docMk/>
            <pc:sldMk cId="2937400162" sldId="276"/>
            <ac:spMk id="2" creationId="{31902D2B-BB89-4C08-1ABF-9CACE730E8DF}"/>
          </ac:spMkLst>
        </pc:spChg>
        <pc:spChg chg="mod">
          <ac:chgData name="Noam Mouelle" userId="d1c48758-14c7-4d72-8a2c-9e3dad7be4e9" providerId="ADAL" clId="{963876F7-1812-4D51-BA1A-61F8310BF443}" dt="2023-06-12T10:18:42.077" v="7544" actId="20577"/>
          <ac:spMkLst>
            <pc:docMk/>
            <pc:sldMk cId="2937400162" sldId="276"/>
            <ac:spMk id="3" creationId="{80460E63-2201-5770-77F7-2DB28877F758}"/>
          </ac:spMkLst>
        </pc:spChg>
      </pc:sldChg>
      <pc:sldChg chg="addSp modSp new mod">
        <pc:chgData name="Noam Mouelle" userId="d1c48758-14c7-4d72-8a2c-9e3dad7be4e9" providerId="ADAL" clId="{963876F7-1812-4D51-BA1A-61F8310BF443}" dt="2023-06-12T10:53:29.444" v="9378" actId="1076"/>
        <pc:sldMkLst>
          <pc:docMk/>
          <pc:sldMk cId="3950388921" sldId="277"/>
        </pc:sldMkLst>
        <pc:spChg chg="mod">
          <ac:chgData name="Noam Mouelle" userId="d1c48758-14c7-4d72-8a2c-9e3dad7be4e9" providerId="ADAL" clId="{963876F7-1812-4D51-BA1A-61F8310BF443}" dt="2023-06-12T10:33:01.520" v="8507" actId="20577"/>
          <ac:spMkLst>
            <pc:docMk/>
            <pc:sldMk cId="3950388921" sldId="277"/>
            <ac:spMk id="2" creationId="{5743C8CC-395A-89D3-E326-5FDC9D04A259}"/>
          </ac:spMkLst>
        </pc:spChg>
        <pc:spChg chg="mod">
          <ac:chgData name="Noam Mouelle" userId="d1c48758-14c7-4d72-8a2c-9e3dad7be4e9" providerId="ADAL" clId="{963876F7-1812-4D51-BA1A-61F8310BF443}" dt="2023-06-12T10:50:57.274" v="9297" actId="20577"/>
          <ac:spMkLst>
            <pc:docMk/>
            <pc:sldMk cId="3950388921" sldId="277"/>
            <ac:spMk id="3" creationId="{710C855D-414F-85C3-8F5B-3892D34DA0EE}"/>
          </ac:spMkLst>
        </pc:spChg>
        <pc:spChg chg="add mod">
          <ac:chgData name="Noam Mouelle" userId="d1c48758-14c7-4d72-8a2c-9e3dad7be4e9" providerId="ADAL" clId="{963876F7-1812-4D51-BA1A-61F8310BF443}" dt="2023-06-12T10:51:27.350" v="9316" actId="207"/>
          <ac:spMkLst>
            <pc:docMk/>
            <pc:sldMk cId="3950388921" sldId="277"/>
            <ac:spMk id="12" creationId="{972204FD-ECB7-70BB-691E-40004F5CCC63}"/>
          </ac:spMkLst>
        </pc:spChg>
        <pc:spChg chg="add mod">
          <ac:chgData name="Noam Mouelle" userId="d1c48758-14c7-4d72-8a2c-9e3dad7be4e9" providerId="ADAL" clId="{963876F7-1812-4D51-BA1A-61F8310BF443}" dt="2023-06-12T10:53:29.444" v="9378" actId="1076"/>
          <ac:spMkLst>
            <pc:docMk/>
            <pc:sldMk cId="3950388921" sldId="277"/>
            <ac:spMk id="13" creationId="{B76A7720-CDEF-B65C-75DA-1E0533213829}"/>
          </ac:spMkLst>
        </pc:spChg>
        <pc:cxnChg chg="add mod">
          <ac:chgData name="Noam Mouelle" userId="d1c48758-14c7-4d72-8a2c-9e3dad7be4e9" providerId="ADAL" clId="{963876F7-1812-4D51-BA1A-61F8310BF443}" dt="2023-06-12T10:50:26.419" v="9239" actId="208"/>
          <ac:cxnSpMkLst>
            <pc:docMk/>
            <pc:sldMk cId="3950388921" sldId="277"/>
            <ac:cxnSpMk id="8" creationId="{E90977D1-C80C-FB08-C1AA-D0AEA4AF7DCD}"/>
          </ac:cxnSpMkLst>
        </pc:cxnChg>
      </pc:sldChg>
      <pc:sldChg chg="addSp modSp new mod modAnim">
        <pc:chgData name="Noam Mouelle" userId="d1c48758-14c7-4d72-8a2c-9e3dad7be4e9" providerId="ADAL" clId="{963876F7-1812-4D51-BA1A-61F8310BF443}" dt="2023-06-14T13:06:59.174" v="12090"/>
        <pc:sldMkLst>
          <pc:docMk/>
          <pc:sldMk cId="4035114045" sldId="278"/>
        </pc:sldMkLst>
        <pc:spChg chg="mod">
          <ac:chgData name="Noam Mouelle" userId="d1c48758-14c7-4d72-8a2c-9e3dad7be4e9" providerId="ADAL" clId="{963876F7-1812-4D51-BA1A-61F8310BF443}" dt="2023-06-12T10:42:32.356" v="8911" actId="20577"/>
          <ac:spMkLst>
            <pc:docMk/>
            <pc:sldMk cId="4035114045" sldId="278"/>
            <ac:spMk id="2" creationId="{BB2B6198-25EB-C694-7D09-0A358FA636F8}"/>
          </ac:spMkLst>
        </pc:spChg>
        <pc:spChg chg="mod">
          <ac:chgData name="Noam Mouelle" userId="d1c48758-14c7-4d72-8a2c-9e3dad7be4e9" providerId="ADAL" clId="{963876F7-1812-4D51-BA1A-61F8310BF443}" dt="2023-06-12T10:52:59.706" v="9354" actId="20577"/>
          <ac:spMkLst>
            <pc:docMk/>
            <pc:sldMk cId="4035114045" sldId="278"/>
            <ac:spMk id="3" creationId="{8D15F990-51EC-DEB2-7C6B-070364BDC4F8}"/>
          </ac:spMkLst>
        </pc:spChg>
        <pc:spChg chg="add mod">
          <ac:chgData name="Noam Mouelle" userId="d1c48758-14c7-4d72-8a2c-9e3dad7be4e9" providerId="ADAL" clId="{963876F7-1812-4D51-BA1A-61F8310BF443}" dt="2023-06-12T10:47:21.634" v="9110" actId="14100"/>
          <ac:spMkLst>
            <pc:docMk/>
            <pc:sldMk cId="4035114045" sldId="278"/>
            <ac:spMk id="8" creationId="{679505DE-5264-DD8C-8A11-2518967F2075}"/>
          </ac:spMkLst>
        </pc:spChg>
      </pc:sldChg>
      <pc:sldChg chg="new del">
        <pc:chgData name="Noam Mouelle" userId="d1c48758-14c7-4d72-8a2c-9e3dad7be4e9" providerId="ADAL" clId="{963876F7-1812-4D51-BA1A-61F8310BF443}" dt="2023-06-12T10:53:45.777" v="9380" actId="680"/>
        <pc:sldMkLst>
          <pc:docMk/>
          <pc:sldMk cId="3676848096" sldId="279"/>
        </pc:sldMkLst>
      </pc:sldChg>
      <pc:sldChg chg="addSp delSp modSp new mod">
        <pc:chgData name="Noam Mouelle" userId="d1c48758-14c7-4d72-8a2c-9e3dad7be4e9" providerId="ADAL" clId="{963876F7-1812-4D51-BA1A-61F8310BF443}" dt="2023-06-14T12:44:47.645" v="12026" actId="1076"/>
        <pc:sldMkLst>
          <pc:docMk/>
          <pc:sldMk cId="4022780078" sldId="279"/>
        </pc:sldMkLst>
        <pc:spChg chg="mod">
          <ac:chgData name="Noam Mouelle" userId="d1c48758-14c7-4d72-8a2c-9e3dad7be4e9" providerId="ADAL" clId="{963876F7-1812-4D51-BA1A-61F8310BF443}" dt="2023-06-12T10:53:53.084" v="9393" actId="20577"/>
          <ac:spMkLst>
            <pc:docMk/>
            <pc:sldMk cId="4022780078" sldId="279"/>
            <ac:spMk id="2" creationId="{2F535024-30B0-1526-36E1-67E298737635}"/>
          </ac:spMkLst>
        </pc:spChg>
        <pc:spChg chg="mod">
          <ac:chgData name="Noam Mouelle" userId="d1c48758-14c7-4d72-8a2c-9e3dad7be4e9" providerId="ADAL" clId="{963876F7-1812-4D51-BA1A-61F8310BF443}" dt="2023-06-12T11:12:12.586" v="9824" actId="1076"/>
          <ac:spMkLst>
            <pc:docMk/>
            <pc:sldMk cId="4022780078" sldId="279"/>
            <ac:spMk id="3" creationId="{354ECCB8-BD4E-23E0-1649-2C1FC4B48051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7" creationId="{90956E24-5B9C-8DBB-A73A-4F0EE4EE04B7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8" creationId="{651A47F7-0254-96EE-0222-4A0879E3FF0F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9" creationId="{6E224A85-C069-8827-C527-CB542908634D}"/>
          </ac:spMkLst>
        </pc:spChg>
        <pc:spChg chg="add del mod">
          <ac:chgData name="Noam Mouelle" userId="d1c48758-14c7-4d72-8a2c-9e3dad7be4e9" providerId="ADAL" clId="{963876F7-1812-4D51-BA1A-61F8310BF443}" dt="2023-06-14T12:28:34.141" v="11947" actId="478"/>
          <ac:spMkLst>
            <pc:docMk/>
            <pc:sldMk cId="4022780078" sldId="279"/>
            <ac:spMk id="10" creationId="{5D794B98-B9C0-6A0F-8ECC-82B0E2991B0E}"/>
          </ac:spMkLst>
        </pc:spChg>
        <pc:spChg chg="add del">
          <ac:chgData name="Noam Mouelle" userId="d1c48758-14c7-4d72-8a2c-9e3dad7be4e9" providerId="ADAL" clId="{963876F7-1812-4D51-BA1A-61F8310BF443}" dt="2023-06-14T12:28:47.878" v="11949" actId="478"/>
          <ac:spMkLst>
            <pc:docMk/>
            <pc:sldMk cId="4022780078" sldId="279"/>
            <ac:spMk id="11" creationId="{CE2F5948-4A20-E084-B975-EBA23664FAF2}"/>
          </ac:spMkLst>
        </pc:spChg>
        <pc:spChg chg="add del">
          <ac:chgData name="Noam Mouelle" userId="d1c48758-14c7-4d72-8a2c-9e3dad7be4e9" providerId="ADAL" clId="{963876F7-1812-4D51-BA1A-61F8310BF443}" dt="2023-06-14T12:29:25.888" v="11956" actId="478"/>
          <ac:spMkLst>
            <pc:docMk/>
            <pc:sldMk cId="4022780078" sldId="279"/>
            <ac:spMk id="12" creationId="{AE8C5049-34E1-3EF8-DF02-9E3256957CF5}"/>
          </ac:spMkLst>
        </pc:spChg>
        <pc:spChg chg="add del mod">
          <ac:chgData name="Noam Mouelle" userId="d1c48758-14c7-4d72-8a2c-9e3dad7be4e9" providerId="ADAL" clId="{963876F7-1812-4D51-BA1A-61F8310BF443}" dt="2023-06-14T12:29:24.559" v="11955" actId="478"/>
          <ac:spMkLst>
            <pc:docMk/>
            <pc:sldMk cId="4022780078" sldId="279"/>
            <ac:spMk id="13" creationId="{59176210-ECE3-285C-CD70-02961023A776}"/>
          </ac:spMkLst>
        </pc:spChg>
        <pc:spChg chg="add del mod">
          <ac:chgData name="Noam Mouelle" userId="d1c48758-14c7-4d72-8a2c-9e3dad7be4e9" providerId="ADAL" clId="{963876F7-1812-4D51-BA1A-61F8310BF443}" dt="2023-06-12T10:57:50.451" v="9555" actId="478"/>
          <ac:spMkLst>
            <pc:docMk/>
            <pc:sldMk cId="4022780078" sldId="279"/>
            <ac:spMk id="14" creationId="{D7A2B856-8D6D-D52D-69F4-9C542F088A97}"/>
          </ac:spMkLst>
        </pc:spChg>
        <pc:spChg chg="add mod">
          <ac:chgData name="Noam Mouelle" userId="d1c48758-14c7-4d72-8a2c-9e3dad7be4e9" providerId="ADAL" clId="{963876F7-1812-4D51-BA1A-61F8310BF443}" dt="2023-06-14T12:39:05.622" v="12014" actId="207"/>
          <ac:spMkLst>
            <pc:docMk/>
            <pc:sldMk cId="4022780078" sldId="279"/>
            <ac:spMk id="18" creationId="{9ACB9C0B-E697-F1D3-B757-E376EF98B606}"/>
          </ac:spMkLst>
        </pc:spChg>
        <pc:spChg chg="add mod">
          <ac:chgData name="Noam Mouelle" userId="d1c48758-14c7-4d72-8a2c-9e3dad7be4e9" providerId="ADAL" clId="{963876F7-1812-4D51-BA1A-61F8310BF443}" dt="2023-06-14T12:39:54.586" v="12024" actId="1076"/>
          <ac:spMkLst>
            <pc:docMk/>
            <pc:sldMk cId="4022780078" sldId="279"/>
            <ac:spMk id="21" creationId="{852C104E-A311-5914-8F80-967CFC1326A1}"/>
          </ac:spMkLst>
        </pc:spChg>
        <pc:spChg chg="add mod">
          <ac:chgData name="Noam Mouelle" userId="d1c48758-14c7-4d72-8a2c-9e3dad7be4e9" providerId="ADAL" clId="{963876F7-1812-4D51-BA1A-61F8310BF443}" dt="2023-06-14T12:44:47.645" v="12026" actId="1076"/>
          <ac:spMkLst>
            <pc:docMk/>
            <pc:sldMk cId="4022780078" sldId="279"/>
            <ac:spMk id="22" creationId="{D5487EAA-53D7-2547-AF61-EBE60ADAB31C}"/>
          </ac:spMkLst>
        </pc:spChg>
        <pc:spChg chg="add del mod">
          <ac:chgData name="Noam Mouelle" userId="d1c48758-14c7-4d72-8a2c-9e3dad7be4e9" providerId="ADAL" clId="{963876F7-1812-4D51-BA1A-61F8310BF443}" dt="2023-06-12T11:02:55.153" v="9613" actId="478"/>
          <ac:spMkLst>
            <pc:docMk/>
            <pc:sldMk cId="4022780078" sldId="279"/>
            <ac:spMk id="27" creationId="{62F0442E-B374-5EEE-E4B6-51FDE62D4BDD}"/>
          </ac:spMkLst>
        </pc:spChg>
        <pc:spChg chg="add del mod">
          <ac:chgData name="Noam Mouelle" userId="d1c48758-14c7-4d72-8a2c-9e3dad7be4e9" providerId="ADAL" clId="{963876F7-1812-4D51-BA1A-61F8310BF443}" dt="2023-06-12T11:02:51.255" v="9610" actId="478"/>
          <ac:spMkLst>
            <pc:docMk/>
            <pc:sldMk cId="4022780078" sldId="279"/>
            <ac:spMk id="28" creationId="{3CF0BF5E-2B59-487B-E6BF-BB9DC50743D4}"/>
          </ac:spMkLst>
        </pc:spChg>
        <pc:spChg chg="add del mod">
          <ac:chgData name="Noam Mouelle" userId="d1c48758-14c7-4d72-8a2c-9e3dad7be4e9" providerId="ADAL" clId="{963876F7-1812-4D51-BA1A-61F8310BF443}" dt="2023-06-12T11:02:53.670" v="9612" actId="478"/>
          <ac:spMkLst>
            <pc:docMk/>
            <pc:sldMk cId="4022780078" sldId="279"/>
            <ac:spMk id="29" creationId="{4C8363FC-B27D-598B-9534-23740B7AD0D9}"/>
          </ac:spMkLst>
        </pc:spChg>
        <pc:spChg chg="add del mod">
          <ac:chgData name="Noam Mouelle" userId="d1c48758-14c7-4d72-8a2c-9e3dad7be4e9" providerId="ADAL" clId="{963876F7-1812-4D51-BA1A-61F8310BF443}" dt="2023-06-12T11:02:50.085" v="9609" actId="478"/>
          <ac:spMkLst>
            <pc:docMk/>
            <pc:sldMk cId="4022780078" sldId="279"/>
            <ac:spMk id="30" creationId="{8A27A8AF-DE8A-78B4-3075-F2DC448B9E4B}"/>
          </ac:spMkLst>
        </pc:spChg>
        <pc:spChg chg="add del mod">
          <ac:chgData name="Noam Mouelle" userId="d1c48758-14c7-4d72-8a2c-9e3dad7be4e9" providerId="ADAL" clId="{963876F7-1812-4D51-BA1A-61F8310BF443}" dt="2023-06-12T11:01:47.861" v="9594" actId="478"/>
          <ac:spMkLst>
            <pc:docMk/>
            <pc:sldMk cId="4022780078" sldId="279"/>
            <ac:spMk id="31" creationId="{9C66E6B5-1C74-D675-9567-5EFE364E77E8}"/>
          </ac:spMkLst>
        </pc:spChg>
        <pc:spChg chg="add del mod">
          <ac:chgData name="Noam Mouelle" userId="d1c48758-14c7-4d72-8a2c-9e3dad7be4e9" providerId="ADAL" clId="{963876F7-1812-4D51-BA1A-61F8310BF443}" dt="2023-06-12T11:03:04.330" v="9618" actId="478"/>
          <ac:spMkLst>
            <pc:docMk/>
            <pc:sldMk cId="4022780078" sldId="279"/>
            <ac:spMk id="32" creationId="{4B4AAA81-27DA-5681-5695-7BCE8EAE8F65}"/>
          </ac:spMkLst>
        </pc:spChg>
        <pc:spChg chg="add del mod">
          <ac:chgData name="Noam Mouelle" userId="d1c48758-14c7-4d72-8a2c-9e3dad7be4e9" providerId="ADAL" clId="{963876F7-1812-4D51-BA1A-61F8310BF443}" dt="2023-06-12T11:01:45.306" v="9593" actId="478"/>
          <ac:spMkLst>
            <pc:docMk/>
            <pc:sldMk cId="4022780078" sldId="279"/>
            <ac:spMk id="33" creationId="{09FC4E4B-752D-1D99-9501-6543E2B60C2E}"/>
          </ac:spMkLst>
        </pc:spChg>
        <pc:spChg chg="add del mod">
          <ac:chgData name="Noam Mouelle" userId="d1c48758-14c7-4d72-8a2c-9e3dad7be4e9" providerId="ADAL" clId="{963876F7-1812-4D51-BA1A-61F8310BF443}" dt="2023-06-12T11:02:46.944" v="9608" actId="478"/>
          <ac:spMkLst>
            <pc:docMk/>
            <pc:sldMk cId="4022780078" sldId="279"/>
            <ac:spMk id="34" creationId="{622B4DB5-F2A5-861E-2068-356487497058}"/>
          </ac:spMkLst>
        </pc:spChg>
        <pc:spChg chg="add del mod">
          <ac:chgData name="Noam Mouelle" userId="d1c48758-14c7-4d72-8a2c-9e3dad7be4e9" providerId="ADAL" clId="{963876F7-1812-4D51-BA1A-61F8310BF443}" dt="2023-06-12T11:02:59.874" v="9616" actId="478"/>
          <ac:spMkLst>
            <pc:docMk/>
            <pc:sldMk cId="4022780078" sldId="279"/>
            <ac:spMk id="35" creationId="{C4A76470-324C-8441-EE81-BEDD4883D5EC}"/>
          </ac:spMkLst>
        </pc:spChg>
        <pc:spChg chg="add del mod">
          <ac:chgData name="Noam Mouelle" userId="d1c48758-14c7-4d72-8a2c-9e3dad7be4e9" providerId="ADAL" clId="{963876F7-1812-4D51-BA1A-61F8310BF443}" dt="2023-06-12T11:02:58.144" v="9615" actId="478"/>
          <ac:spMkLst>
            <pc:docMk/>
            <pc:sldMk cId="4022780078" sldId="279"/>
            <ac:spMk id="36" creationId="{FED34AD9-0497-73C1-E91B-48BD71F9EC3D}"/>
          </ac:spMkLst>
        </pc:spChg>
        <pc:spChg chg="add del mod">
          <ac:chgData name="Noam Mouelle" userId="d1c48758-14c7-4d72-8a2c-9e3dad7be4e9" providerId="ADAL" clId="{963876F7-1812-4D51-BA1A-61F8310BF443}" dt="2023-06-12T11:03:02.423" v="9617" actId="478"/>
          <ac:spMkLst>
            <pc:docMk/>
            <pc:sldMk cId="4022780078" sldId="279"/>
            <ac:spMk id="37" creationId="{86C59AE7-188E-A944-11C8-AE5BACC056E8}"/>
          </ac:spMkLst>
        </pc:spChg>
        <pc:spChg chg="add del mod">
          <ac:chgData name="Noam Mouelle" userId="d1c48758-14c7-4d72-8a2c-9e3dad7be4e9" providerId="ADAL" clId="{963876F7-1812-4D51-BA1A-61F8310BF443}" dt="2023-06-12T11:02:56.502" v="9614" actId="478"/>
          <ac:spMkLst>
            <pc:docMk/>
            <pc:sldMk cId="4022780078" sldId="279"/>
            <ac:spMk id="38" creationId="{00B2F821-9B5C-8258-0D7F-5E8F4A0BBD0B}"/>
          </ac:spMkLst>
        </pc:spChg>
        <pc:spChg chg="add del mod">
          <ac:chgData name="Noam Mouelle" userId="d1c48758-14c7-4d72-8a2c-9e3dad7be4e9" providerId="ADAL" clId="{963876F7-1812-4D51-BA1A-61F8310BF443}" dt="2023-06-12T11:03:25.559" v="9625" actId="478"/>
          <ac:spMkLst>
            <pc:docMk/>
            <pc:sldMk cId="4022780078" sldId="279"/>
            <ac:spMk id="39" creationId="{9A4AAE8A-2FB0-C89E-CF5C-36A93ADE8162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40" creationId="{1C9DDEC9-03AA-111A-6455-1290DCCB47FD}"/>
          </ac:spMkLst>
        </pc:spChg>
        <pc:spChg chg="add del mod">
          <ac:chgData name="Noam Mouelle" userId="d1c48758-14c7-4d72-8a2c-9e3dad7be4e9" providerId="ADAL" clId="{963876F7-1812-4D51-BA1A-61F8310BF443}" dt="2023-06-12T11:03:24.403" v="9624" actId="478"/>
          <ac:spMkLst>
            <pc:docMk/>
            <pc:sldMk cId="4022780078" sldId="279"/>
            <ac:spMk id="41" creationId="{4CF7C656-99FB-E166-78D3-AAF5E99055E4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42" creationId="{25D3FDDE-3BF0-BAAA-797C-4798B6A66673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43" creationId="{034D8370-ED98-2C3B-831C-71CAE515F052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44" creationId="{6175A366-8D73-6CA0-9204-A730CD347791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45" creationId="{68A9DD2B-1559-BBF2-11FD-C1F5ED5D6C5E}"/>
          </ac:spMkLst>
        </pc:spChg>
        <pc:spChg chg="add del mod">
          <ac:chgData name="Noam Mouelle" userId="d1c48758-14c7-4d72-8a2c-9e3dad7be4e9" providerId="ADAL" clId="{963876F7-1812-4D51-BA1A-61F8310BF443}" dt="2023-06-12T11:04:05.156" v="9635" actId="478"/>
          <ac:spMkLst>
            <pc:docMk/>
            <pc:sldMk cId="4022780078" sldId="279"/>
            <ac:spMk id="46" creationId="{147F52B2-D973-2E46-A380-CD233BD54ACC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47" creationId="{A26FC956-9FF2-181D-B012-09B6B2A7C7C7}"/>
          </ac:spMkLst>
        </pc:spChg>
        <pc:spChg chg="add del mod">
          <ac:chgData name="Noam Mouelle" userId="d1c48758-14c7-4d72-8a2c-9e3dad7be4e9" providerId="ADAL" clId="{963876F7-1812-4D51-BA1A-61F8310BF443}" dt="2023-06-12T11:04:03.868" v="9634" actId="478"/>
          <ac:spMkLst>
            <pc:docMk/>
            <pc:sldMk cId="4022780078" sldId="279"/>
            <ac:spMk id="48" creationId="{7864290A-9253-671D-11BC-3C54BD605A40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49" creationId="{B09A9C31-A30E-E1E0-6E69-FCDA988F7F93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0" creationId="{0F024494-56D0-AEE8-B650-EAB743EC4043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1" creationId="{3E82B11E-B0EE-5D42-AEFC-24F238AC4AE4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2" creationId="{D4AE3430-41CC-F680-9790-27ED81F10182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3" creationId="{74134C0D-057E-B0B7-E1FC-BB9D94FEB3A5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4" creationId="{381E1419-153C-4B10-A2E0-8F5357015C43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5" creationId="{982B484D-3FB1-B9DA-2561-B6AA6CA575D0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6" creationId="{63348C81-FA2D-F3F7-0732-3ED62C0646BD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7" creationId="{E942C3E3-E2CE-9826-1E28-051AE1DA9FF9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8" creationId="{016D67C1-C12F-04C0-567B-8C753D4EEF36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59" creationId="{820D8FC0-6DA3-A349-07BD-590FCF22AE5E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60" creationId="{5B564C00-9D37-67F7-58F8-948648D57965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61" creationId="{BB59C9CC-6E1E-EA0B-A484-8235A3156205}"/>
          </ac:spMkLst>
        </pc:spChg>
        <pc:spChg chg="add del mod">
          <ac:chgData name="Noam Mouelle" userId="d1c48758-14c7-4d72-8a2c-9e3dad7be4e9" providerId="ADAL" clId="{963876F7-1812-4D51-BA1A-61F8310BF443}" dt="2023-06-12T11:04:45.401" v="9643" actId="478"/>
          <ac:spMkLst>
            <pc:docMk/>
            <pc:sldMk cId="4022780078" sldId="279"/>
            <ac:spMk id="62" creationId="{B064E010-47C2-AD1C-DB05-D42792528F41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63" creationId="{E384C1E2-D1B4-FA03-DE9A-5026781C1A9E}"/>
          </ac:spMkLst>
        </pc:spChg>
        <pc:spChg chg="add del mod">
          <ac:chgData name="Noam Mouelle" userId="d1c48758-14c7-4d72-8a2c-9e3dad7be4e9" providerId="ADAL" clId="{963876F7-1812-4D51-BA1A-61F8310BF443}" dt="2023-06-12T11:04:43.705" v="9642" actId="478"/>
          <ac:spMkLst>
            <pc:docMk/>
            <pc:sldMk cId="4022780078" sldId="279"/>
            <ac:spMk id="64" creationId="{61861761-8008-CC29-83CD-97F71489EE57}"/>
          </ac:spMkLst>
        </pc:spChg>
        <pc:spChg chg="add mod">
          <ac:chgData name="Noam Mouelle" userId="d1c48758-14c7-4d72-8a2c-9e3dad7be4e9" providerId="ADAL" clId="{963876F7-1812-4D51-BA1A-61F8310BF443}" dt="2023-06-12T12:53:04.013" v="11768" actId="20577"/>
          <ac:spMkLst>
            <pc:docMk/>
            <pc:sldMk cId="4022780078" sldId="279"/>
            <ac:spMk id="67" creationId="{DB79D673-01B6-271D-CE48-5071F7A2F154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68" creationId="{1C3FBA7C-40B1-40C0-5939-4332C42C58C7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70" creationId="{53DC2296-9AA5-B18E-826A-DBA4E9416B66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72" creationId="{43772E1B-D94F-AB4C-08ED-B4F6229B48B8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73" creationId="{C2061E47-287C-4473-C5B8-1F9ECD90C25B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75" creationId="{D672BC8B-40BE-DE99-4E52-4170EAAD74C4}"/>
          </ac:spMkLst>
        </pc:spChg>
        <pc:spChg chg="add mod">
          <ac:chgData name="Noam Mouelle" userId="d1c48758-14c7-4d72-8a2c-9e3dad7be4e9" providerId="ADAL" clId="{963876F7-1812-4D51-BA1A-61F8310BF443}" dt="2023-06-12T12:53:15.001" v="11771" actId="1076"/>
          <ac:spMkLst>
            <pc:docMk/>
            <pc:sldMk cId="4022780078" sldId="279"/>
            <ac:spMk id="78" creationId="{C722514C-1D58-6B86-BD89-96D157DF4F18}"/>
          </ac:spMkLst>
        </pc:spChg>
        <pc:spChg chg="add del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79" creationId="{E502A172-A4ED-764E-0A84-E15D91E93697}"/>
          </ac:spMkLst>
        </pc:spChg>
        <pc:spChg chg="add del mod">
          <ac:chgData name="Noam Mouelle" userId="d1c48758-14c7-4d72-8a2c-9e3dad7be4e9" providerId="ADAL" clId="{963876F7-1812-4D51-BA1A-61F8310BF443}" dt="2023-06-12T11:17:26.030" v="10000" actId="478"/>
          <ac:spMkLst>
            <pc:docMk/>
            <pc:sldMk cId="4022780078" sldId="279"/>
            <ac:spMk id="80" creationId="{7005581C-2190-41AA-8BBA-3282C69786D9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81" creationId="{A6522B5B-922C-1A89-00DD-47CC033E4E49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82" creationId="{43E93AD8-4F34-5478-9D41-D75A72449998}"/>
          </ac:spMkLst>
        </pc:spChg>
        <pc:spChg chg="add del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83" creationId="{1D754F19-F4AF-B83F-F0E7-67A56BECD2A0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84" creationId="{007D1576-B973-4B21-49B0-0AF9247D2ABC}"/>
          </ac:spMkLst>
        </pc:spChg>
        <pc:spChg chg="add del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85" creationId="{F3F54F43-655D-24BA-EF2A-42D78DF4C57F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86" creationId="{3D912E17-36C7-2EEE-4E1C-78FB224573C6}"/>
          </ac:spMkLst>
        </pc:spChg>
        <pc:spChg chg="add del mod">
          <ac:chgData name="Noam Mouelle" userId="d1c48758-14c7-4d72-8a2c-9e3dad7be4e9" providerId="ADAL" clId="{963876F7-1812-4D51-BA1A-61F8310BF443}" dt="2023-06-12T11:17:29.196" v="10001" actId="478"/>
          <ac:spMkLst>
            <pc:docMk/>
            <pc:sldMk cId="4022780078" sldId="279"/>
            <ac:spMk id="87" creationId="{BCC54FED-1AD4-1BE9-AB32-66ADE1A83C4A}"/>
          </ac:spMkLst>
        </pc:spChg>
        <pc:spChg chg="add del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88" creationId="{314F5B43-8536-2037-E09B-94E144455749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91" creationId="{298740AF-7584-863F-4E40-C43F48175993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92" creationId="{84AA471D-4299-FEC8-E0B2-BA22E111F9C8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93" creationId="{43B04D70-78C5-EEAB-B3D8-372A86BE19E1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94" creationId="{CB52B6EB-8C86-17CD-CA9A-0E785DA52012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95" creationId="{D8112A80-0636-867C-20AF-EFA23CCD24EA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96" creationId="{A99C4420-EC7F-1211-D5E0-88B6FD145F84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97" creationId="{A4B0E4AA-6E03-97C3-6303-67E319C264B2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98" creationId="{31CF2B82-FD7F-5749-67C8-AE29006C3360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99" creationId="{964854BF-C2C5-B083-E15A-FD758D32D1F7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100" creationId="{E2321427-5DEB-1924-FE77-8848C0863CE1}"/>
          </ac:spMkLst>
        </pc:spChg>
        <pc:spChg chg="add del mod">
          <ac:chgData name="Noam Mouelle" userId="d1c48758-14c7-4d72-8a2c-9e3dad7be4e9" providerId="ADAL" clId="{963876F7-1812-4D51-BA1A-61F8310BF443}" dt="2023-06-12T11:19:23.825" v="10041"/>
          <ac:spMkLst>
            <pc:docMk/>
            <pc:sldMk cId="4022780078" sldId="279"/>
            <ac:spMk id="101" creationId="{0EDD26C0-79A7-F345-68C8-0EF54CD5F9EC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102" creationId="{7368CA6D-987F-A9AD-A354-9BD779B93B6D}"/>
          </ac:spMkLst>
        </pc:spChg>
        <pc:spChg chg="add del mod">
          <ac:chgData name="Noam Mouelle" userId="d1c48758-14c7-4d72-8a2c-9e3dad7be4e9" providerId="ADAL" clId="{963876F7-1812-4D51-BA1A-61F8310BF443}" dt="2023-06-12T11:19:45.137" v="10048" actId="478"/>
          <ac:spMkLst>
            <pc:docMk/>
            <pc:sldMk cId="4022780078" sldId="279"/>
            <ac:spMk id="103" creationId="{48CE057A-C6FB-9BAA-A00D-1C7293A6D32B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104" creationId="{A7D36FBC-0A7A-4AE3-7BA8-DD1225D04845}"/>
          </ac:spMkLst>
        </pc:spChg>
        <pc:spChg chg="add del mod">
          <ac:chgData name="Noam Mouelle" userId="d1c48758-14c7-4d72-8a2c-9e3dad7be4e9" providerId="ADAL" clId="{963876F7-1812-4D51-BA1A-61F8310BF443}" dt="2023-06-12T11:19:44.005" v="10047" actId="478"/>
          <ac:spMkLst>
            <pc:docMk/>
            <pc:sldMk cId="4022780078" sldId="279"/>
            <ac:spMk id="105" creationId="{8A840D98-BAC4-91A8-E48E-2765527DCD5E}"/>
          </ac:spMkLst>
        </pc:spChg>
        <pc:spChg chg="add mod">
          <ac:chgData name="Noam Mouelle" userId="d1c48758-14c7-4d72-8a2c-9e3dad7be4e9" providerId="ADAL" clId="{963876F7-1812-4D51-BA1A-61F8310BF443}" dt="2023-06-12T11:22:45.231" v="10246" actId="1035"/>
          <ac:spMkLst>
            <pc:docMk/>
            <pc:sldMk cId="4022780078" sldId="279"/>
            <ac:spMk id="106" creationId="{C1D4036F-878D-B37B-CD7F-E47DF864A8EB}"/>
          </ac:spMkLst>
        </pc:spChg>
        <pc:spChg chg="add del mod">
          <ac:chgData name="Noam Mouelle" userId="d1c48758-14c7-4d72-8a2c-9e3dad7be4e9" providerId="ADAL" clId="{963876F7-1812-4D51-BA1A-61F8310BF443}" dt="2023-06-12T11:19:41.612" v="10045" actId="478"/>
          <ac:spMkLst>
            <pc:docMk/>
            <pc:sldMk cId="4022780078" sldId="279"/>
            <ac:spMk id="107" creationId="{5E2C7272-6BD7-6B07-AF03-54D5C5BDD700}"/>
          </ac:spMkLst>
        </pc:spChg>
        <pc:spChg chg="add del mod">
          <ac:chgData name="Noam Mouelle" userId="d1c48758-14c7-4d72-8a2c-9e3dad7be4e9" providerId="ADAL" clId="{963876F7-1812-4D51-BA1A-61F8310BF443}" dt="2023-06-12T11:19:42.814" v="10046" actId="478"/>
          <ac:spMkLst>
            <pc:docMk/>
            <pc:sldMk cId="4022780078" sldId="279"/>
            <ac:spMk id="108" creationId="{95FDA03C-AF1F-E91A-4F54-03FF39CDEB73}"/>
          </ac:spMkLst>
        </pc:spChg>
        <pc:spChg chg="add del mod">
          <ac:chgData name="Noam Mouelle" userId="d1c48758-14c7-4d72-8a2c-9e3dad7be4e9" providerId="ADAL" clId="{963876F7-1812-4D51-BA1A-61F8310BF443}" dt="2023-06-12T11:19:40.399" v="10044" actId="478"/>
          <ac:spMkLst>
            <pc:docMk/>
            <pc:sldMk cId="4022780078" sldId="279"/>
            <ac:spMk id="109" creationId="{ED41667B-A83C-B39D-AF29-061F344BC9B9}"/>
          </ac:spMkLst>
        </pc:spChg>
        <pc:spChg chg="add mod">
          <ac:chgData name="Noam Mouelle" userId="d1c48758-14c7-4d72-8a2c-9e3dad7be4e9" providerId="ADAL" clId="{963876F7-1812-4D51-BA1A-61F8310BF443}" dt="2023-06-12T11:22:53.217" v="10247" actId="1076"/>
          <ac:spMkLst>
            <pc:docMk/>
            <pc:sldMk cId="4022780078" sldId="279"/>
            <ac:spMk id="110" creationId="{0CBA714F-A25F-40FD-1CA7-5238E33EDAA4}"/>
          </ac:spMkLst>
        </pc:spChg>
        <pc:picChg chg="add mod modCrop">
          <ac:chgData name="Noam Mouelle" userId="d1c48758-14c7-4d72-8a2c-9e3dad7be4e9" providerId="ADAL" clId="{963876F7-1812-4D51-BA1A-61F8310BF443}" dt="2023-06-14T12:36:40.177" v="11968" actId="1076"/>
          <ac:picMkLst>
            <pc:docMk/>
            <pc:sldMk cId="4022780078" sldId="279"/>
            <ac:picMk id="15" creationId="{946EAA30-7B86-4EB4-A20A-EE8364148DE2}"/>
          </ac:picMkLst>
        </pc:picChg>
        <pc:inkChg chg="add del">
          <ac:chgData name="Noam Mouelle" userId="d1c48758-14c7-4d72-8a2c-9e3dad7be4e9" providerId="ADAL" clId="{963876F7-1812-4D51-BA1A-61F8310BF443}" dt="2023-06-12T10:58:11.981" v="9557" actId="9405"/>
          <ac:inkMkLst>
            <pc:docMk/>
            <pc:sldMk cId="4022780078" sldId="279"/>
            <ac:inkMk id="15" creationId="{7213EB2E-A570-06D4-8D33-BC1E716CD964}"/>
          </ac:inkMkLst>
        </pc:inkChg>
        <pc:inkChg chg="add del">
          <ac:chgData name="Noam Mouelle" userId="d1c48758-14c7-4d72-8a2c-9e3dad7be4e9" providerId="ADAL" clId="{963876F7-1812-4D51-BA1A-61F8310BF443}" dt="2023-06-12T10:58:19.142" v="9559" actId="9405"/>
          <ac:inkMkLst>
            <pc:docMk/>
            <pc:sldMk cId="4022780078" sldId="279"/>
            <ac:inkMk id="16" creationId="{A786D142-8214-FAFB-6AA6-84D389D2C4D9}"/>
          </ac:inkMkLst>
        </pc:inkChg>
        <pc:inkChg chg="add del">
          <ac:chgData name="Noam Mouelle" userId="d1c48758-14c7-4d72-8a2c-9e3dad7be4e9" providerId="ADAL" clId="{963876F7-1812-4D51-BA1A-61F8310BF443}" dt="2023-06-12T10:58:31.169" v="9561" actId="9405"/>
          <ac:inkMkLst>
            <pc:docMk/>
            <pc:sldMk cId="4022780078" sldId="279"/>
            <ac:inkMk id="17" creationId="{79F0A705-3484-411C-FE2E-3629BBDB5478}"/>
          </ac:inkMkLst>
        </pc:inkChg>
        <pc:inkChg chg="add del">
          <ac:chgData name="Noam Mouelle" userId="d1c48758-14c7-4d72-8a2c-9e3dad7be4e9" providerId="ADAL" clId="{963876F7-1812-4D51-BA1A-61F8310BF443}" dt="2023-06-12T10:58:36.079" v="9563" actId="9405"/>
          <ac:inkMkLst>
            <pc:docMk/>
            <pc:sldMk cId="4022780078" sldId="279"/>
            <ac:inkMk id="18" creationId="{3D13E101-3AE8-CA11-CB99-F6F3BC4C8159}"/>
          </ac:inkMkLst>
        </pc:inkChg>
        <pc:inkChg chg="add del">
          <ac:chgData name="Noam Mouelle" userId="d1c48758-14c7-4d72-8a2c-9e3dad7be4e9" providerId="ADAL" clId="{963876F7-1812-4D51-BA1A-61F8310BF443}" dt="2023-06-12T10:58:45.433" v="9565" actId="9405"/>
          <ac:inkMkLst>
            <pc:docMk/>
            <pc:sldMk cId="4022780078" sldId="279"/>
            <ac:inkMk id="19" creationId="{3067DA27-0FE3-9EDC-D187-39985A24A11C}"/>
          </ac:inkMkLst>
        </pc:inkChg>
        <pc:inkChg chg="add del">
          <ac:chgData name="Noam Mouelle" userId="d1c48758-14c7-4d72-8a2c-9e3dad7be4e9" providerId="ADAL" clId="{963876F7-1812-4D51-BA1A-61F8310BF443}" dt="2023-06-12T10:59:00.263" v="9567" actId="9405"/>
          <ac:inkMkLst>
            <pc:docMk/>
            <pc:sldMk cId="4022780078" sldId="279"/>
            <ac:inkMk id="20" creationId="{3F9070BF-6FE5-62A4-68C2-7575AC923C23}"/>
          </ac:inkMkLst>
        </pc:inkChg>
        <pc:inkChg chg="add del">
          <ac:chgData name="Noam Mouelle" userId="d1c48758-14c7-4d72-8a2c-9e3dad7be4e9" providerId="ADAL" clId="{963876F7-1812-4D51-BA1A-61F8310BF443}" dt="2023-06-12T10:59:04.458" v="9569" actId="9405"/>
          <ac:inkMkLst>
            <pc:docMk/>
            <pc:sldMk cId="4022780078" sldId="279"/>
            <ac:inkMk id="21" creationId="{79507264-F00A-0923-8C4A-D36A1C360344}"/>
          </ac:inkMkLst>
        </pc:inkChg>
        <pc:inkChg chg="add del">
          <ac:chgData name="Noam Mouelle" userId="d1c48758-14c7-4d72-8a2c-9e3dad7be4e9" providerId="ADAL" clId="{963876F7-1812-4D51-BA1A-61F8310BF443}" dt="2023-06-12T10:59:07.688" v="9571" actId="9405"/>
          <ac:inkMkLst>
            <pc:docMk/>
            <pc:sldMk cId="4022780078" sldId="279"/>
            <ac:inkMk id="22" creationId="{3747BF3E-C615-7E00-2C44-B076C939DA0E}"/>
          </ac:inkMkLst>
        </pc:inkChg>
        <pc:cxnChg chg="add del">
          <ac:chgData name="Noam Mouelle" userId="d1c48758-14c7-4d72-8a2c-9e3dad7be4e9" providerId="ADAL" clId="{963876F7-1812-4D51-BA1A-61F8310BF443}" dt="2023-06-12T10:57:09.858" v="9548" actId="478"/>
          <ac:cxnSpMkLst>
            <pc:docMk/>
            <pc:sldMk cId="4022780078" sldId="279"/>
            <ac:cxnSpMk id="11" creationId="{1CE6A665-BBDE-9D78-ABA6-6C693A1B9482}"/>
          </ac:cxnSpMkLst>
        </pc:cxnChg>
        <pc:cxnChg chg="add del">
          <ac:chgData name="Noam Mouelle" userId="d1c48758-14c7-4d72-8a2c-9e3dad7be4e9" providerId="ADAL" clId="{963876F7-1812-4D51-BA1A-61F8310BF443}" dt="2023-06-12T10:57:18.865" v="9550" actId="478"/>
          <ac:cxnSpMkLst>
            <pc:docMk/>
            <pc:sldMk cId="4022780078" sldId="279"/>
            <ac:cxnSpMk id="13" creationId="{EE678590-D02A-DDAA-B1F1-05025BB3D2A2}"/>
          </ac:cxnSpMkLst>
        </pc:cxnChg>
        <pc:cxnChg chg="add del">
          <ac:chgData name="Noam Mouelle" userId="d1c48758-14c7-4d72-8a2c-9e3dad7be4e9" providerId="ADAL" clId="{963876F7-1812-4D51-BA1A-61F8310BF443}" dt="2023-06-14T12:36:48.398" v="11970" actId="478"/>
          <ac:cxnSpMkLst>
            <pc:docMk/>
            <pc:sldMk cId="4022780078" sldId="279"/>
            <ac:cxnSpMk id="17" creationId="{4788C638-0E39-91BE-4F5A-A9FA864F23DA}"/>
          </ac:cxnSpMkLst>
        </pc:cxnChg>
        <pc:cxnChg chg="add mod">
          <ac:chgData name="Noam Mouelle" userId="d1c48758-14c7-4d72-8a2c-9e3dad7be4e9" providerId="ADAL" clId="{963876F7-1812-4D51-BA1A-61F8310BF443}" dt="2023-06-14T12:39:42.695" v="12019" actId="1582"/>
          <ac:cxnSpMkLst>
            <pc:docMk/>
            <pc:sldMk cId="4022780078" sldId="279"/>
            <ac:cxnSpMk id="20" creationId="{DA2254B5-0538-1028-673B-2CFE4BF4F57D}"/>
          </ac:cxnSpMkLst>
        </pc:cxnChg>
        <pc:cxnChg chg="add del mod">
          <ac:chgData name="Noam Mouelle" userId="d1c48758-14c7-4d72-8a2c-9e3dad7be4e9" providerId="ADAL" clId="{963876F7-1812-4D51-BA1A-61F8310BF443}" dt="2023-06-12T11:00:14.499" v="9576" actId="478"/>
          <ac:cxnSpMkLst>
            <pc:docMk/>
            <pc:sldMk cId="4022780078" sldId="279"/>
            <ac:cxnSpMk id="24" creationId="{126F9466-F88E-0015-7FEA-258B80D38EBC}"/>
          </ac:cxnSpMkLst>
        </pc:cxnChg>
        <pc:cxnChg chg="add del">
          <ac:chgData name="Noam Mouelle" userId="d1c48758-14c7-4d72-8a2c-9e3dad7be4e9" providerId="ADAL" clId="{963876F7-1812-4D51-BA1A-61F8310BF443}" dt="2023-06-12T11:03:06.893" v="9619" actId="478"/>
          <ac:cxnSpMkLst>
            <pc:docMk/>
            <pc:sldMk cId="4022780078" sldId="279"/>
            <ac:cxnSpMk id="26" creationId="{F427B775-5FF8-1693-2B51-A45EBCD52670}"/>
          </ac:cxnSpMkLst>
        </pc:cxnChg>
        <pc:cxnChg chg="add mod">
          <ac:chgData name="Noam Mouelle" userId="d1c48758-14c7-4d72-8a2c-9e3dad7be4e9" providerId="ADAL" clId="{963876F7-1812-4D51-BA1A-61F8310BF443}" dt="2023-06-12T11:22:45.231" v="10246" actId="1035"/>
          <ac:cxnSpMkLst>
            <pc:docMk/>
            <pc:sldMk cId="4022780078" sldId="279"/>
            <ac:cxnSpMk id="66" creationId="{CEA0F2AB-3195-6B2E-EA05-8A7E8F074121}"/>
          </ac:cxnSpMkLst>
        </pc:cxnChg>
        <pc:cxnChg chg="add mod">
          <ac:chgData name="Noam Mouelle" userId="d1c48758-14c7-4d72-8a2c-9e3dad7be4e9" providerId="ADAL" clId="{963876F7-1812-4D51-BA1A-61F8310BF443}" dt="2023-06-12T11:22:45.231" v="10246" actId="1035"/>
          <ac:cxnSpMkLst>
            <pc:docMk/>
            <pc:sldMk cId="4022780078" sldId="279"/>
            <ac:cxnSpMk id="71" creationId="{E5810F74-AACE-8554-D4B1-B8ACC0B3A049}"/>
          </ac:cxnSpMkLst>
        </pc:cxnChg>
        <pc:cxnChg chg="add mod">
          <ac:chgData name="Noam Mouelle" userId="d1c48758-14c7-4d72-8a2c-9e3dad7be4e9" providerId="ADAL" clId="{963876F7-1812-4D51-BA1A-61F8310BF443}" dt="2023-06-12T11:22:45.231" v="10246" actId="1035"/>
          <ac:cxnSpMkLst>
            <pc:docMk/>
            <pc:sldMk cId="4022780078" sldId="279"/>
            <ac:cxnSpMk id="74" creationId="{25E41777-DDEE-1708-7D3A-CF74687149C0}"/>
          </ac:cxnSpMkLst>
        </pc:cxnChg>
        <pc:cxnChg chg="add mod">
          <ac:chgData name="Noam Mouelle" userId="d1c48758-14c7-4d72-8a2c-9e3dad7be4e9" providerId="ADAL" clId="{963876F7-1812-4D51-BA1A-61F8310BF443}" dt="2023-06-12T11:22:45.231" v="10246" actId="1035"/>
          <ac:cxnSpMkLst>
            <pc:docMk/>
            <pc:sldMk cId="4022780078" sldId="279"/>
            <ac:cxnSpMk id="76" creationId="{3CACDC1D-FA90-3B8D-6C41-405409859B42}"/>
          </ac:cxnSpMkLst>
        </pc:cxnChg>
        <pc:cxnChg chg="add mod">
          <ac:chgData name="Noam Mouelle" userId="d1c48758-14c7-4d72-8a2c-9e3dad7be4e9" providerId="ADAL" clId="{963876F7-1812-4D51-BA1A-61F8310BF443}" dt="2023-06-12T11:22:45.231" v="10246" actId="1035"/>
          <ac:cxnSpMkLst>
            <pc:docMk/>
            <pc:sldMk cId="4022780078" sldId="279"/>
            <ac:cxnSpMk id="90" creationId="{B0F9A884-F4E8-9883-D579-5EB3BAFF667D}"/>
          </ac:cxnSpMkLst>
        </pc:cxnChg>
      </pc:sldChg>
      <pc:sldChg chg="addSp modSp new mod">
        <pc:chgData name="Noam Mouelle" userId="d1c48758-14c7-4d72-8a2c-9e3dad7be4e9" providerId="ADAL" clId="{963876F7-1812-4D51-BA1A-61F8310BF443}" dt="2023-06-12T11:47:15.223" v="10643" actId="1076"/>
        <pc:sldMkLst>
          <pc:docMk/>
          <pc:sldMk cId="3093230502" sldId="280"/>
        </pc:sldMkLst>
        <pc:spChg chg="mod">
          <ac:chgData name="Noam Mouelle" userId="d1c48758-14c7-4d72-8a2c-9e3dad7be4e9" providerId="ADAL" clId="{963876F7-1812-4D51-BA1A-61F8310BF443}" dt="2023-06-12T11:23:19.972" v="10260" actId="20577"/>
          <ac:spMkLst>
            <pc:docMk/>
            <pc:sldMk cId="3093230502" sldId="280"/>
            <ac:spMk id="2" creationId="{B9B1F2F5-15F2-4FA2-13D1-0F1AC2EE1930}"/>
          </ac:spMkLst>
        </pc:spChg>
        <pc:spChg chg="mod">
          <ac:chgData name="Noam Mouelle" userId="d1c48758-14c7-4d72-8a2c-9e3dad7be4e9" providerId="ADAL" clId="{963876F7-1812-4D51-BA1A-61F8310BF443}" dt="2023-06-12T11:43:42.185" v="10609" actId="27636"/>
          <ac:spMkLst>
            <pc:docMk/>
            <pc:sldMk cId="3093230502" sldId="280"/>
            <ac:spMk id="3" creationId="{49DC2FC5-4E4A-635F-23FF-AE0ED0D0F0D7}"/>
          </ac:spMkLst>
        </pc:spChg>
        <pc:spChg chg="add mod">
          <ac:chgData name="Noam Mouelle" userId="d1c48758-14c7-4d72-8a2c-9e3dad7be4e9" providerId="ADAL" clId="{963876F7-1812-4D51-BA1A-61F8310BF443}" dt="2023-06-12T11:46:31.630" v="10636" actId="14100"/>
          <ac:spMkLst>
            <pc:docMk/>
            <pc:sldMk cId="3093230502" sldId="280"/>
            <ac:spMk id="7" creationId="{BB48C1ED-5C19-90DA-63D9-2F8BFEE44895}"/>
          </ac:spMkLst>
        </pc:spChg>
        <pc:picChg chg="add mod">
          <ac:chgData name="Noam Mouelle" userId="d1c48758-14c7-4d72-8a2c-9e3dad7be4e9" providerId="ADAL" clId="{963876F7-1812-4D51-BA1A-61F8310BF443}" dt="2023-06-12T11:47:15.223" v="10643" actId="1076"/>
          <ac:picMkLst>
            <pc:docMk/>
            <pc:sldMk cId="3093230502" sldId="280"/>
            <ac:picMk id="9" creationId="{3132EB81-BA64-605D-8189-7899DD1E535B}"/>
          </ac:picMkLst>
        </pc:picChg>
      </pc:sldChg>
      <pc:sldChg chg="addSp delSp modSp new mod">
        <pc:chgData name="Noam Mouelle" userId="d1c48758-14c7-4d72-8a2c-9e3dad7be4e9" providerId="ADAL" clId="{963876F7-1812-4D51-BA1A-61F8310BF443}" dt="2023-06-12T12:10:42.735" v="11621" actId="1076"/>
        <pc:sldMkLst>
          <pc:docMk/>
          <pc:sldMk cId="3417322428" sldId="281"/>
        </pc:sldMkLst>
        <pc:spChg chg="mod">
          <ac:chgData name="Noam Mouelle" userId="d1c48758-14c7-4d72-8a2c-9e3dad7be4e9" providerId="ADAL" clId="{963876F7-1812-4D51-BA1A-61F8310BF443}" dt="2023-06-12T11:47:25.376" v="10662" actId="20577"/>
          <ac:spMkLst>
            <pc:docMk/>
            <pc:sldMk cId="3417322428" sldId="281"/>
            <ac:spMk id="2" creationId="{161017F9-AC15-2893-B889-4A5593F662F0}"/>
          </ac:spMkLst>
        </pc:spChg>
        <pc:spChg chg="del mod">
          <ac:chgData name="Noam Mouelle" userId="d1c48758-14c7-4d72-8a2c-9e3dad7be4e9" providerId="ADAL" clId="{963876F7-1812-4D51-BA1A-61F8310BF443}" dt="2023-06-12T11:48:58.976" v="10664" actId="931"/>
          <ac:spMkLst>
            <pc:docMk/>
            <pc:sldMk cId="3417322428" sldId="281"/>
            <ac:spMk id="3" creationId="{378E95C0-0510-9B86-9D1A-A0C95E709F73}"/>
          </ac:spMkLst>
        </pc:spChg>
        <pc:spChg chg="add del mod">
          <ac:chgData name="Noam Mouelle" userId="d1c48758-14c7-4d72-8a2c-9e3dad7be4e9" providerId="ADAL" clId="{963876F7-1812-4D51-BA1A-61F8310BF443}" dt="2023-06-12T11:49:45.244" v="10669" actId="931"/>
          <ac:spMkLst>
            <pc:docMk/>
            <pc:sldMk cId="3417322428" sldId="281"/>
            <ac:spMk id="10" creationId="{D846374F-25A3-EB50-459A-0E7F15E4CED7}"/>
          </ac:spMkLst>
        </pc:spChg>
        <pc:spChg chg="add del mod">
          <ac:chgData name="Noam Mouelle" userId="d1c48758-14c7-4d72-8a2c-9e3dad7be4e9" providerId="ADAL" clId="{963876F7-1812-4D51-BA1A-61F8310BF443}" dt="2023-06-12T11:51:04.989" v="10676" actId="931"/>
          <ac:spMkLst>
            <pc:docMk/>
            <pc:sldMk cId="3417322428" sldId="281"/>
            <ac:spMk id="14" creationId="{4AE1B38C-F8B3-106D-C9BD-16E50BE8A358}"/>
          </ac:spMkLst>
        </pc:spChg>
        <pc:spChg chg="add del">
          <ac:chgData name="Noam Mouelle" userId="d1c48758-14c7-4d72-8a2c-9e3dad7be4e9" providerId="ADAL" clId="{963876F7-1812-4D51-BA1A-61F8310BF443}" dt="2023-06-12T11:50:57.404" v="10675" actId="478"/>
          <ac:spMkLst>
            <pc:docMk/>
            <pc:sldMk cId="3417322428" sldId="281"/>
            <ac:spMk id="16" creationId="{610C91A2-F11B-6DDA-2F8B-4332D32CC71A}"/>
          </ac:spMkLst>
        </pc:spChg>
        <pc:spChg chg="add mod">
          <ac:chgData name="Noam Mouelle" userId="d1c48758-14c7-4d72-8a2c-9e3dad7be4e9" providerId="ADAL" clId="{963876F7-1812-4D51-BA1A-61F8310BF443}" dt="2023-06-12T12:08:55.632" v="11609" actId="20577"/>
          <ac:spMkLst>
            <pc:docMk/>
            <pc:sldMk cId="3417322428" sldId="281"/>
            <ac:spMk id="19" creationId="{08B3B24F-4346-9C65-4B61-22024C506D00}"/>
          </ac:spMkLst>
        </pc:spChg>
        <pc:spChg chg="add del">
          <ac:chgData name="Noam Mouelle" userId="d1c48758-14c7-4d72-8a2c-9e3dad7be4e9" providerId="ADAL" clId="{963876F7-1812-4D51-BA1A-61F8310BF443}" dt="2023-06-12T12:07:44.694" v="11561" actId="478"/>
          <ac:spMkLst>
            <pc:docMk/>
            <pc:sldMk cId="3417322428" sldId="281"/>
            <ac:spMk id="21" creationId="{2507FC6D-5FE9-4F73-D386-845FD4E431E7}"/>
          </ac:spMkLst>
        </pc:spChg>
        <pc:spChg chg="add mod">
          <ac:chgData name="Noam Mouelle" userId="d1c48758-14c7-4d72-8a2c-9e3dad7be4e9" providerId="ADAL" clId="{963876F7-1812-4D51-BA1A-61F8310BF443}" dt="2023-06-12T12:10:42.735" v="11621" actId="1076"/>
          <ac:spMkLst>
            <pc:docMk/>
            <pc:sldMk cId="3417322428" sldId="281"/>
            <ac:spMk id="24" creationId="{66CEE9F1-DF5C-EA50-B312-A9956AB2F9E8}"/>
          </ac:spMkLst>
        </pc:spChg>
        <pc:picChg chg="add del mod">
          <ac:chgData name="Noam Mouelle" userId="d1c48758-14c7-4d72-8a2c-9e3dad7be4e9" providerId="ADAL" clId="{963876F7-1812-4D51-BA1A-61F8310BF443}" dt="2023-06-12T11:49:15.176" v="10668" actId="478"/>
          <ac:picMkLst>
            <pc:docMk/>
            <pc:sldMk cId="3417322428" sldId="281"/>
            <ac:picMk id="8" creationId="{34BD7443-1E48-45D4-51DC-A03C55C2CE79}"/>
          </ac:picMkLst>
        </pc:picChg>
        <pc:picChg chg="add del mod">
          <ac:chgData name="Noam Mouelle" userId="d1c48758-14c7-4d72-8a2c-9e3dad7be4e9" providerId="ADAL" clId="{963876F7-1812-4D51-BA1A-61F8310BF443}" dt="2023-06-12T11:49:58.950" v="10673" actId="478"/>
          <ac:picMkLst>
            <pc:docMk/>
            <pc:sldMk cId="3417322428" sldId="281"/>
            <ac:picMk id="12" creationId="{2431F798-E21E-7AAE-14CF-CCA8104B552E}"/>
          </ac:picMkLst>
        </pc:picChg>
        <pc:picChg chg="add mod">
          <ac:chgData name="Noam Mouelle" userId="d1c48758-14c7-4d72-8a2c-9e3dad7be4e9" providerId="ADAL" clId="{963876F7-1812-4D51-BA1A-61F8310BF443}" dt="2023-06-12T12:08:17.945" v="11569" actId="1076"/>
          <ac:picMkLst>
            <pc:docMk/>
            <pc:sldMk cId="3417322428" sldId="281"/>
            <ac:picMk id="18" creationId="{F0CB4889-BD31-3181-7B47-460551FAD393}"/>
          </ac:picMkLst>
        </pc:picChg>
        <pc:picChg chg="add del mod">
          <ac:chgData name="Noam Mouelle" userId="d1c48758-14c7-4d72-8a2c-9e3dad7be4e9" providerId="ADAL" clId="{963876F7-1812-4D51-BA1A-61F8310BF443}" dt="2023-06-12T12:10:07.118" v="11613" actId="478"/>
          <ac:picMkLst>
            <pc:docMk/>
            <pc:sldMk cId="3417322428" sldId="281"/>
            <ac:picMk id="23" creationId="{E4E1C7EB-06ED-1098-A224-1D4519DBBAA7}"/>
          </ac:picMkLst>
        </pc:picChg>
        <pc:picChg chg="add mod ord">
          <ac:chgData name="Noam Mouelle" userId="d1c48758-14c7-4d72-8a2c-9e3dad7be4e9" providerId="ADAL" clId="{963876F7-1812-4D51-BA1A-61F8310BF443}" dt="2023-06-12T12:10:38.369" v="11620" actId="171"/>
          <ac:picMkLst>
            <pc:docMk/>
            <pc:sldMk cId="3417322428" sldId="281"/>
            <ac:picMk id="28" creationId="{FC0E3BC3-6494-405D-4079-F06D81A3A271}"/>
          </ac:picMkLst>
        </pc:picChg>
        <pc:cxnChg chg="add del mod">
          <ac:chgData name="Noam Mouelle" userId="d1c48758-14c7-4d72-8a2c-9e3dad7be4e9" providerId="ADAL" clId="{963876F7-1812-4D51-BA1A-61F8310BF443}" dt="2023-06-12T12:09:23.807" v="11612" actId="478"/>
          <ac:cxnSpMkLst>
            <pc:docMk/>
            <pc:sldMk cId="3417322428" sldId="281"/>
            <ac:cxnSpMk id="26" creationId="{5437F817-B6A7-3C25-B525-339F0520E5FF}"/>
          </ac:cxnSpMkLst>
        </pc:cxnChg>
      </pc:sldChg>
      <pc:sldChg chg="modSp new mod">
        <pc:chgData name="Noam Mouelle" userId="d1c48758-14c7-4d72-8a2c-9e3dad7be4e9" providerId="ADAL" clId="{963876F7-1812-4D51-BA1A-61F8310BF443}" dt="2023-06-12T12:16:52.041" v="11736" actId="20577"/>
        <pc:sldMkLst>
          <pc:docMk/>
          <pc:sldMk cId="145820628" sldId="282"/>
        </pc:sldMkLst>
        <pc:spChg chg="mod">
          <ac:chgData name="Noam Mouelle" userId="d1c48758-14c7-4d72-8a2c-9e3dad7be4e9" providerId="ADAL" clId="{963876F7-1812-4D51-BA1A-61F8310BF443}" dt="2023-06-12T12:00:14.629" v="10958" actId="20577"/>
          <ac:spMkLst>
            <pc:docMk/>
            <pc:sldMk cId="145820628" sldId="282"/>
            <ac:spMk id="2" creationId="{94C51F20-7540-03AE-CA5B-93470C9DBE99}"/>
          </ac:spMkLst>
        </pc:spChg>
        <pc:spChg chg="mod">
          <ac:chgData name="Noam Mouelle" userId="d1c48758-14c7-4d72-8a2c-9e3dad7be4e9" providerId="ADAL" clId="{963876F7-1812-4D51-BA1A-61F8310BF443}" dt="2023-06-12T12:16:52.041" v="11736" actId="20577"/>
          <ac:spMkLst>
            <pc:docMk/>
            <pc:sldMk cId="145820628" sldId="282"/>
            <ac:spMk id="3" creationId="{128FD923-7F24-1F3B-FB50-5B4DE74153F6}"/>
          </ac:spMkLst>
        </pc:spChg>
      </pc:sldChg>
      <pc:sldChg chg="new del">
        <pc:chgData name="Noam Mouelle" userId="d1c48758-14c7-4d72-8a2c-9e3dad7be4e9" providerId="ADAL" clId="{963876F7-1812-4D51-BA1A-61F8310BF443}" dt="2023-06-12T12:03:53.034" v="11520" actId="680"/>
        <pc:sldMkLst>
          <pc:docMk/>
          <pc:sldMk cId="2265734806" sldId="283"/>
        </pc:sldMkLst>
      </pc:sldChg>
      <pc:sldChg chg="new del">
        <pc:chgData name="Noam Mouelle" userId="d1c48758-14c7-4d72-8a2c-9e3dad7be4e9" providerId="ADAL" clId="{963876F7-1812-4D51-BA1A-61F8310BF443}" dt="2023-06-12T12:04:00.829" v="11522" actId="680"/>
        <pc:sldMkLst>
          <pc:docMk/>
          <pc:sldMk cId="4018018542" sldId="283"/>
        </pc:sldMkLst>
      </pc:sldChg>
      <pc:sldChg chg="delSp modSp new mod">
        <pc:chgData name="Noam Mouelle" userId="d1c48758-14c7-4d72-8a2c-9e3dad7be4e9" providerId="ADAL" clId="{963876F7-1812-4D51-BA1A-61F8310BF443}" dt="2023-06-12T12:04:36.816" v="11557" actId="1076"/>
        <pc:sldMkLst>
          <pc:docMk/>
          <pc:sldMk cId="4178084858" sldId="283"/>
        </pc:sldMkLst>
        <pc:spChg chg="mod">
          <ac:chgData name="Noam Mouelle" userId="d1c48758-14c7-4d72-8a2c-9e3dad7be4e9" providerId="ADAL" clId="{963876F7-1812-4D51-BA1A-61F8310BF443}" dt="2023-06-12T12:04:36.816" v="11557" actId="1076"/>
          <ac:spMkLst>
            <pc:docMk/>
            <pc:sldMk cId="4178084858" sldId="283"/>
            <ac:spMk id="2" creationId="{1BA2CFB3-C8EE-59E6-6C84-B3D947D133A4}"/>
          </ac:spMkLst>
        </pc:spChg>
        <pc:spChg chg="del">
          <ac:chgData name="Noam Mouelle" userId="d1c48758-14c7-4d72-8a2c-9e3dad7be4e9" providerId="ADAL" clId="{963876F7-1812-4D51-BA1A-61F8310BF443}" dt="2023-06-12T12:04:34.488" v="11556" actId="478"/>
          <ac:spMkLst>
            <pc:docMk/>
            <pc:sldMk cId="4178084858" sldId="283"/>
            <ac:spMk id="3" creationId="{7F4BE82C-3368-62BD-EACC-125A3061EA6C}"/>
          </ac:spMkLst>
        </pc:spChg>
      </pc:sldChg>
      <pc:sldChg chg="addSp delSp modSp new mod">
        <pc:chgData name="Noam Mouelle" userId="d1c48758-14c7-4d72-8a2c-9e3dad7be4e9" providerId="ADAL" clId="{963876F7-1812-4D51-BA1A-61F8310BF443}" dt="2023-06-14T12:13:54.007" v="11892" actId="1076"/>
        <pc:sldMkLst>
          <pc:docMk/>
          <pc:sldMk cId="3759462897" sldId="284"/>
        </pc:sldMkLst>
        <pc:spChg chg="mod">
          <ac:chgData name="Noam Mouelle" userId="d1c48758-14c7-4d72-8a2c-9e3dad7be4e9" providerId="ADAL" clId="{963876F7-1812-4D51-BA1A-61F8310BF443}" dt="2023-06-12T12:10:59.993" v="11634" actId="20577"/>
          <ac:spMkLst>
            <pc:docMk/>
            <pc:sldMk cId="3759462897" sldId="284"/>
            <ac:spMk id="2" creationId="{8951286D-2D01-14C6-424C-8CA3D560E7A2}"/>
          </ac:spMkLst>
        </pc:spChg>
        <pc:spChg chg="mod">
          <ac:chgData name="Noam Mouelle" userId="d1c48758-14c7-4d72-8a2c-9e3dad7be4e9" providerId="ADAL" clId="{963876F7-1812-4D51-BA1A-61F8310BF443}" dt="2023-06-14T12:13:53.465" v="11891" actId="14100"/>
          <ac:spMkLst>
            <pc:docMk/>
            <pc:sldMk cId="3759462897" sldId="284"/>
            <ac:spMk id="3" creationId="{27FA430D-430C-BE69-CE4B-DD781977BB55}"/>
          </ac:spMkLst>
        </pc:spChg>
        <pc:spChg chg="add del mod">
          <ac:chgData name="Noam Mouelle" userId="d1c48758-14c7-4d72-8a2c-9e3dad7be4e9" providerId="ADAL" clId="{963876F7-1812-4D51-BA1A-61F8310BF443}" dt="2023-06-12T12:12:30.058" v="11693" actId="478"/>
          <ac:spMkLst>
            <pc:docMk/>
            <pc:sldMk cId="3759462897" sldId="284"/>
            <ac:spMk id="7" creationId="{8474580B-C145-7F14-2448-88E7A26357AC}"/>
          </ac:spMkLst>
        </pc:spChg>
        <pc:picChg chg="add del mod">
          <ac:chgData name="Noam Mouelle" userId="d1c48758-14c7-4d72-8a2c-9e3dad7be4e9" providerId="ADAL" clId="{963876F7-1812-4D51-BA1A-61F8310BF443}" dt="2023-06-14T12:13:51.488" v="11887"/>
          <ac:picMkLst>
            <pc:docMk/>
            <pc:sldMk cId="3759462897" sldId="284"/>
            <ac:picMk id="7" creationId="{0F36709A-03F9-D5E7-D1A4-E0FC464DA219}"/>
          </ac:picMkLst>
        </pc:picChg>
        <pc:picChg chg="add mod ord modCrop">
          <ac:chgData name="Noam Mouelle" userId="d1c48758-14c7-4d72-8a2c-9e3dad7be4e9" providerId="ADAL" clId="{963876F7-1812-4D51-BA1A-61F8310BF443}" dt="2023-06-14T12:13:54.007" v="11892" actId="1076"/>
          <ac:picMkLst>
            <pc:docMk/>
            <pc:sldMk cId="3759462897" sldId="284"/>
            <ac:picMk id="9" creationId="{230CCC26-6AB8-41C3-B639-117E35EA3C77}"/>
          </ac:picMkLst>
        </pc:picChg>
      </pc:sldChg>
      <pc:sldMasterChg chg="modSldLayout">
        <pc:chgData name="Noam Mouelle" userId="d1c48758-14c7-4d72-8a2c-9e3dad7be4e9" providerId="ADAL" clId="{963876F7-1812-4D51-BA1A-61F8310BF443}" dt="2023-06-11T21:52:05.254" v="2223" actId="14100"/>
        <pc:sldMasterMkLst>
          <pc:docMk/>
          <pc:sldMasterMk cId="1296974765" sldId="2147483648"/>
        </pc:sldMasterMkLst>
        <pc:sldLayoutChg chg="addSp delSp modSp mod">
          <pc:chgData name="Noam Mouelle" userId="d1c48758-14c7-4d72-8a2c-9e3dad7be4e9" providerId="ADAL" clId="{963876F7-1812-4D51-BA1A-61F8310BF443}" dt="2023-06-11T21:52:05.254" v="2223" actId="14100"/>
          <pc:sldLayoutMkLst>
            <pc:docMk/>
            <pc:sldMasterMk cId="1296974765" sldId="2147483648"/>
            <pc:sldLayoutMk cId="2092877461" sldId="2147483650"/>
          </pc:sldLayoutMkLst>
          <pc:spChg chg="add del mod">
            <ac:chgData name="Noam Mouelle" userId="d1c48758-14c7-4d72-8a2c-9e3dad7be4e9" providerId="ADAL" clId="{963876F7-1812-4D51-BA1A-61F8310BF443}" dt="2023-06-11T21:51:42.504" v="2217" actId="478"/>
            <ac:spMkLst>
              <pc:docMk/>
              <pc:sldMasterMk cId="1296974765" sldId="2147483648"/>
              <pc:sldLayoutMk cId="2092877461" sldId="2147483650"/>
              <ac:spMk id="7" creationId="{77E810DC-504C-F617-10B1-DBB73FEFF931}"/>
            </ac:spMkLst>
          </pc:spChg>
          <pc:picChg chg="add mod">
            <ac:chgData name="Noam Mouelle" userId="d1c48758-14c7-4d72-8a2c-9e3dad7be4e9" providerId="ADAL" clId="{963876F7-1812-4D51-BA1A-61F8310BF443}" dt="2023-06-11T21:52:05.254" v="2223" actId="14100"/>
            <ac:picMkLst>
              <pc:docMk/>
              <pc:sldMasterMk cId="1296974765" sldId="2147483648"/>
              <pc:sldLayoutMk cId="2092877461" sldId="2147483650"/>
              <ac:picMk id="9" creationId="{A49DB0A7-D9B6-8052-0CDF-BCB108AD7A2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E73BB-DA66-41E3-BEE8-45A42E2A7769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33167-537E-4128-A0AC-347563F4F5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41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CB137-1C67-FC78-ADC8-28921A876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171FE-89EF-7A66-E00B-3EE13C3BF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2A37-C3E2-6F4A-33FA-E3BFC203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1DE27-AA73-4388-66C2-DEDCAF66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0F32-2E84-6D38-CABA-B8BC360A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3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9ADA-F01F-FB2B-53ED-98F71E2A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BDF96-1085-97AF-8A16-175EFAC13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5310B-53DD-7505-E322-D92E715F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1AFEB-AAAB-4097-65DE-5D11C5E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E73DD-0343-AC49-3CD1-DE6826F5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62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531C4B-D080-7594-1B16-358122174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1FCA2-17D1-5EE7-7CF6-65E354EE1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0947E-DCC4-F92F-81DA-A4B5F8F0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3263C-FC70-340E-B948-01DE2B25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E4295-10F6-CE9B-9EC7-A0307461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21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F310-DE06-BA70-3C3E-2CE7EAA2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0D0-E229-3EDD-8B0E-EDE7A3B6B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22D95-E512-6B24-BF11-08C3C7AA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75F9-FA0F-1E4C-C3F9-1820B47B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04BFF-23A4-223F-62E8-0EAF6ACB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49DB0A7-D9B6-8052-0CDF-BCB108AD7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6092455"/>
            <a:ext cx="2588581" cy="67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772B-4E00-50CD-6C5D-3835E057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48E2B-999F-2457-065A-909AB5E9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7049-11D4-0C03-0095-99A2EBAC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A3C23-DB96-E458-5716-94537412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FCBF6-4F70-CF7F-7660-2E372FA0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0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C7C93-FDA7-CB0C-FFA7-E52F17B2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B9694-BD3E-DC98-A2BF-D8FF5362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A1CE9-6777-577F-F54F-0D22F1E54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203E9-4BB0-9349-624D-6B75B778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844B4-3220-ACC5-5F74-407E1D29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DD095-E296-F597-A20F-6A730805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0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91D2-7836-6F71-1BA6-CB845BDA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6BD89-411B-AE02-E4FB-65AEC648A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24DD2-C8BC-EB95-6D6B-F6151E54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7BECF-11F9-DC78-CC47-E1BE12109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381C53-7C71-024C-D629-0EE3FF06E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B6439-E330-EEAF-1E3E-BFDF56F1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4926FA-CAB0-BABB-5745-5387558B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D779B-81B8-B429-9718-6F5A8F9C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9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DA5C-F670-8CBB-2BCD-B87483A7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D20E9-E5E7-05C7-8768-3CDD4277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DAE2C-8F86-80CA-9BBF-2792F8FD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1DD9A-BD91-E187-567A-165A6A85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EE374-F126-0E1E-6DE3-272C2F83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97B7B-0E6F-7643-282E-D4613D68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3D246-F623-425E-A8CC-002B12B71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4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EB24-21BE-8AFF-7841-87033AFA3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87C89-B75D-37FE-0B82-D398D444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7BE63-577F-0A8E-158F-772660017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5F71D-6BED-5679-27F7-62E6C980D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C3BB3-B8CB-F2B6-D105-E7E2E80E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F5C29-8920-E02B-15E0-6009D02E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5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D77F-6DF3-0795-65E6-AC7CA5488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F99FB-DF74-84CA-331C-D3C14EFE2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509AF-A8B5-15DF-6BC4-AD54A9B72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792F0-F555-3ECD-DDA9-15ADBDA8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69A74-2C33-8670-30AD-8E0BCB85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7186C-945C-D60F-A27C-4173A71DC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7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5CC66-9A60-E31E-C39B-1CAC485F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1FCE3-29CF-E069-0414-059C45E6D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90E79-1337-5915-BF3A-999842808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080BE-C47A-4F7D-CB9C-E1D8C746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F8851-EB70-4B31-D35C-C821D1706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DBFD8-6737-4D99-AE3A-6AC1F4AB1D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0AF5-F320-8427-7575-9E8FC530D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Study of simulation methods for atom interferometry 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2504C-AD3B-8402-8A0C-7DA887E3E6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MAGIS-100 Science and Simulation meeting</a:t>
            </a:r>
          </a:p>
          <a:p>
            <a:r>
              <a:rPr lang="fr-FR" dirty="0"/>
              <a:t>14 June 2023</a:t>
            </a:r>
          </a:p>
          <a:p>
            <a:r>
              <a:rPr lang="fr-FR" dirty="0"/>
              <a:t>Noam Mouelle</a:t>
            </a:r>
          </a:p>
        </p:txBody>
      </p:sp>
      <p:pic>
        <p:nvPicPr>
          <p:cNvPr id="6" name="Picture 5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D1344DE-9A0F-C455-456F-0F24D54BF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5257800"/>
            <a:ext cx="3133725" cy="822603"/>
          </a:xfrm>
          <a:prstGeom prst="rect">
            <a:avLst/>
          </a:prstGeom>
        </p:spPr>
      </p:pic>
      <p:pic>
        <p:nvPicPr>
          <p:cNvPr id="8" name="Picture 7" descr="A blu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94CE8FA6-8B50-351E-3C05-FBC8552F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09" y="5375992"/>
            <a:ext cx="3431520" cy="586218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572FD6C-1A37-A5AB-1FEE-20F4DDBB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14/06/2023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C84DFA2-A106-B166-92A2-68F417EB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N. Mouelle -- ndm33@cam.ac.uk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220DF4C-4B73-4EBF-B7E5-DA5F46378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79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28F7-25E1-641E-B361-19A8F831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Beam-splitting scheme: </a:t>
            </a:r>
            <a:r>
              <a:rPr lang="en-GB" i="1" dirty="0" err="1"/>
              <a:t>ttt</a:t>
            </a:r>
            <a:r>
              <a:rPr lang="en-GB" dirty="0"/>
              <a:t>-scheme</a:t>
            </a:r>
            <a:r>
              <a:rPr lang="en-GB" baseline="30000" dirty="0"/>
              <a:t>[2]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B253D-07DF-356F-3A31-F4B807DAF1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Key </a:t>
                </a:r>
                <a:r>
                  <a:rPr lang="fr-FR" dirty="0" err="1"/>
                  <a:t>is</a:t>
                </a:r>
                <a:r>
                  <a:rPr lang="fr-FR" dirty="0"/>
                  <a:t> to </a:t>
                </a:r>
                <a:r>
                  <a:rPr lang="fr-FR" dirty="0" err="1"/>
                  <a:t>remove</a:t>
                </a:r>
                <a:r>
                  <a:rPr lang="fr-FR" dirty="0"/>
                  <a:t> the </a:t>
                </a:r>
                <a:r>
                  <a:rPr lang="fr-FR" dirty="0" err="1"/>
                  <a:t>internal</a:t>
                </a:r>
                <a:r>
                  <a:rPr lang="fr-FR" dirty="0"/>
                  <a:t> and </a:t>
                </a:r>
                <a:r>
                  <a:rPr lang="fr-FR" dirty="0" err="1"/>
                  <a:t>external</a:t>
                </a:r>
                <a:r>
                  <a:rPr lang="fr-FR" dirty="0"/>
                  <a:t> parts by </a:t>
                </a:r>
                <a:r>
                  <a:rPr lang="fr-FR" dirty="0" err="1"/>
                  <a:t>going</a:t>
                </a:r>
                <a:r>
                  <a:rPr lang="fr-FR" dirty="0"/>
                  <a:t> in the interaction </a:t>
                </a:r>
                <a:r>
                  <a:rPr lang="fr-FR" dirty="0" err="1"/>
                  <a:t>picture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𝑒𝑥𝑡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begChr m:val=""/>
                              <m:endChr m:val="⟩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And to remove explicit time-dependence by going in the rotating frame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̂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0B253D-07DF-356F-3A31-F4B807DAF1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3D49F-ADD2-F445-013C-7004A4E0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FEDE8-E2FC-B100-417F-4D6061D83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426E-808F-07D7-6454-505BEB10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10</a:t>
            </a:fld>
            <a:endParaRPr lang="en-GB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237C58-9FA1-C5EE-110C-B02020DF253E}"/>
              </a:ext>
            </a:extLst>
          </p:cNvPr>
          <p:cNvCxnSpPr>
            <a:cxnSpLocks/>
          </p:cNvCxnSpPr>
          <p:nvPr/>
        </p:nvCxnSpPr>
        <p:spPr>
          <a:xfrm flipH="1">
            <a:off x="8153400" y="2584580"/>
            <a:ext cx="831980" cy="438538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5D3620-9453-3BB5-496A-51F35A887499}"/>
              </a:ext>
            </a:extLst>
          </p:cNvPr>
          <p:cNvSpPr txBox="1"/>
          <p:nvPr/>
        </p:nvSpPr>
        <p:spPr>
          <a:xfrm>
            <a:off x="8960498" y="2289614"/>
            <a:ext cx="1642188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arbitrary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time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8766B6-EAED-92C6-2219-DBC5AD917F11}"/>
              </a:ext>
            </a:extLst>
          </p:cNvPr>
          <p:cNvSpPr txBox="1"/>
          <p:nvPr/>
        </p:nvSpPr>
        <p:spPr>
          <a:xfrm>
            <a:off x="838200" y="6079351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[2] C. Antoine, C. J. Bordé</a:t>
            </a:r>
            <a:r>
              <a:rPr lang="fr-FR" sz="12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Appl. Phys. B </a:t>
            </a:r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84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, 585–597 (2006)</a:t>
            </a:r>
            <a:endParaRPr lang="en-GB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FDE8-4FEF-ED7E-864E-13F61D70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Beam-splitting scheme: </a:t>
            </a:r>
            <a:r>
              <a:rPr lang="en-GB" i="1" dirty="0" err="1"/>
              <a:t>ttt</a:t>
            </a:r>
            <a:r>
              <a:rPr lang="en-GB" dirty="0"/>
              <a:t>-scheme</a:t>
            </a:r>
            <a:r>
              <a:rPr lang="en-GB" baseline="30000" dirty="0"/>
              <a:t>[2]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D07A1-CCDC-6386-F2A1-F7C84CB7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6167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Effects</a:t>
            </a:r>
            <a:r>
              <a:rPr lang="fr-FR" dirty="0"/>
              <a:t> 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operators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easily</a:t>
            </a:r>
            <a:r>
              <a:rPr lang="fr-FR" dirty="0"/>
              <a:t> </a:t>
            </a:r>
            <a:r>
              <a:rPr lang="fr-FR" dirty="0" err="1"/>
              <a:t>calculated</a:t>
            </a:r>
            <a:r>
              <a:rPr lang="fr-FR" dirty="0"/>
              <a:t> for </a:t>
            </a:r>
            <a:r>
              <a:rPr lang="fr-FR" dirty="0" err="1"/>
              <a:t>Gaussian</a:t>
            </a:r>
            <a:r>
              <a:rPr lang="fr-FR" dirty="0"/>
              <a:t> </a:t>
            </a:r>
            <a:r>
              <a:rPr lang="fr-FR" dirty="0" err="1"/>
              <a:t>wavepackets</a:t>
            </a:r>
            <a:r>
              <a:rPr lang="fr-FR" dirty="0"/>
              <a:t>. </a:t>
            </a:r>
            <a:r>
              <a:rPr lang="fr-FR" dirty="0" err="1"/>
              <a:t>Effectively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have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42467-2CF7-702C-A553-4312A08A0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99B21-FA8B-C7E5-C4E8-567E2688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9A6D-0243-4F83-6F54-39252018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F4FE46-BC93-6B3F-3A00-881E10EDBF4D}"/>
                  </a:ext>
                </a:extLst>
              </p:cNvPr>
              <p:cNvSpPr txBox="1"/>
              <p:nvPr/>
            </p:nvSpPr>
            <p:spPr>
              <a:xfrm>
                <a:off x="1081785" y="3912581"/>
                <a:ext cx="593609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F4FE46-BC93-6B3F-3A00-881E10EDB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85" y="3912581"/>
                <a:ext cx="59360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A0D4F4-4D4B-4C54-5F28-B4D2E5EDE26C}"/>
                  </a:ext>
                </a:extLst>
              </p:cNvPr>
              <p:cNvSpPr txBox="1"/>
              <p:nvPr/>
            </p:nvSpPr>
            <p:spPr>
              <a:xfrm>
                <a:off x="3469700" y="3914907"/>
                <a:ext cx="649163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A0D4F4-4D4B-4C54-5F28-B4D2E5EDE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700" y="3914907"/>
                <a:ext cx="6491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8C57DB-5CB3-263C-A237-D6CB341C15E2}"/>
                  </a:ext>
                </a:extLst>
              </p:cNvPr>
              <p:cNvSpPr txBox="1"/>
              <p:nvPr/>
            </p:nvSpPr>
            <p:spPr>
              <a:xfrm>
                <a:off x="5844386" y="3912581"/>
                <a:ext cx="637839" cy="523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8C57DB-5CB3-263C-A237-D6CB341C1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86" y="3912581"/>
                <a:ext cx="6378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203987-036F-C839-A071-474119B721E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675394" y="4174191"/>
            <a:ext cx="1794306" cy="2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CA9451-A108-EE59-E6B6-9F8B167B83D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4118863" y="4174191"/>
            <a:ext cx="1725523" cy="23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98A21D-64BD-815A-7DB9-A23F6BF260EF}"/>
              </a:ext>
            </a:extLst>
          </p:cNvPr>
          <p:cNvSpPr txBox="1"/>
          <p:nvPr/>
        </p:nvSpPr>
        <p:spPr>
          <a:xfrm>
            <a:off x="1867021" y="3828926"/>
            <a:ext cx="142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propagation</a:t>
            </a:r>
            <a:endParaRPr lang="en-GB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0BB01-6327-603D-A9CA-707CAC12D1CC}"/>
              </a:ext>
            </a:extLst>
          </p:cNvPr>
          <p:cNvSpPr txBox="1"/>
          <p:nvPr/>
        </p:nvSpPr>
        <p:spPr>
          <a:xfrm>
            <a:off x="4301115" y="3849763"/>
            <a:ext cx="1420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propagation</a:t>
            </a:r>
            <a:endParaRPr lang="en-GB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B1457-BF91-9EA5-CE31-B2FE331D17C4}"/>
              </a:ext>
            </a:extLst>
          </p:cNvPr>
          <p:cNvSpPr txBox="1"/>
          <p:nvPr/>
        </p:nvSpPr>
        <p:spPr>
          <a:xfrm>
            <a:off x="712661" y="4625926"/>
            <a:ext cx="1212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Laser </a:t>
            </a:r>
            <a:r>
              <a:rPr lang="fr-FR" sz="1400" dirty="0" err="1"/>
              <a:t>turns</a:t>
            </a:r>
            <a:r>
              <a:rPr lang="fr-FR" sz="1400" dirty="0"/>
              <a:t> on</a:t>
            </a:r>
            <a:endParaRPr lang="en-GB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302BA0-4C99-FBAF-4F62-69783A93CA77}"/>
              </a:ext>
            </a:extLst>
          </p:cNvPr>
          <p:cNvSpPr txBox="1"/>
          <p:nvPr/>
        </p:nvSpPr>
        <p:spPr>
          <a:xfrm>
            <a:off x="5542726" y="4522981"/>
            <a:ext cx="124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Laser </a:t>
            </a:r>
            <a:r>
              <a:rPr lang="fr-FR" sz="1400" dirty="0" err="1"/>
              <a:t>turns</a:t>
            </a:r>
            <a:r>
              <a:rPr lang="fr-FR" sz="1400" dirty="0"/>
              <a:t> off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BA48EB-590C-EEFC-195C-AA7580F69E47}"/>
              </a:ext>
            </a:extLst>
          </p:cNvPr>
          <p:cNvSpPr txBox="1"/>
          <p:nvPr/>
        </p:nvSpPr>
        <p:spPr>
          <a:xfrm>
            <a:off x="2916735" y="4484383"/>
            <a:ext cx="1755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Effective </a:t>
            </a:r>
            <a:r>
              <a:rPr lang="fr-FR" sz="1400" dirty="0" err="1"/>
              <a:t>intereaction</a:t>
            </a:r>
            <a:r>
              <a:rPr lang="fr-FR" sz="1400" dirty="0"/>
              <a:t> (</a:t>
            </a:r>
            <a:r>
              <a:rPr lang="fr-FR" sz="1400" dirty="0" err="1"/>
              <a:t>splitting+phase</a:t>
            </a:r>
            <a:r>
              <a:rPr lang="fr-FR" sz="1400" dirty="0"/>
              <a:t> shift+ translation)</a:t>
            </a:r>
            <a:endParaRPr lang="en-GB" sz="1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558F528-7110-AE44-C0FC-703EBCFEE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7" y="2056990"/>
            <a:ext cx="4099316" cy="31660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7BFEE77-BB5C-627F-EF24-150B3B2E9C38}"/>
              </a:ext>
            </a:extLst>
          </p:cNvPr>
          <p:cNvSpPr txBox="1"/>
          <p:nvPr/>
        </p:nvSpPr>
        <p:spPr>
          <a:xfrm>
            <a:off x="838200" y="6079351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[2] C. Antoine, C. J. Bordé</a:t>
            </a:r>
            <a:r>
              <a:rPr lang="fr-FR" sz="12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Appl. Phys. B </a:t>
            </a:r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84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, 585–597 (2006)</a:t>
            </a:r>
            <a:endParaRPr lang="en-GB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0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5F57-2255-A677-7226-807DAF23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Beam-splitting scheme: </a:t>
            </a:r>
            <a:r>
              <a:rPr lang="en-GB" i="1" dirty="0" err="1"/>
              <a:t>ttt</a:t>
            </a:r>
            <a:r>
              <a:rPr lang="en-GB" dirty="0"/>
              <a:t>-scheme</a:t>
            </a:r>
            <a:r>
              <a:rPr lang="en-GB" baseline="30000" dirty="0"/>
              <a:t>[2]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F0BB2-93D1-22A3-C912-498D9C4C1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b="1" u="sng" dirty="0"/>
                  <a:t>Extension: position-dependent phase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</m:acc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𝛿𝜔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we can expand it around the position of the atom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u="sng" dirty="0"/>
                  <a:t>0</a:t>
                </a:r>
                <a:r>
                  <a:rPr lang="en-GB" u="sng" baseline="30000" dirty="0"/>
                  <a:t>th</a:t>
                </a:r>
                <a:r>
                  <a:rPr lang="en-GB" u="sng" dirty="0"/>
                  <a:t> order: </a:t>
                </a:r>
                <a:endParaRPr lang="fr-FR" b="0" i="1" u="sng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 dirty="0">
                          <a:latin typeface="Cambria Math" panose="02040503050406030204" pitchFamily="18" charset="0"/>
                        </a:rPr>
                        <m:t>𝛿𝜔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F0BB2-93D1-22A3-C912-498D9C4C1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2FF3F-EA9E-59EA-3360-CE8FC0969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E0008-9B4C-393E-A164-BC1A635B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0494E-6BB7-1192-0E68-9244CF21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D702EE-E399-D34F-84C9-3F25A0335715}"/>
                  </a:ext>
                </a:extLst>
              </p:cNvPr>
              <p:cNvSpPr txBox="1"/>
              <p:nvPr/>
            </p:nvSpPr>
            <p:spPr>
              <a:xfrm>
                <a:off x="8153400" y="1825625"/>
                <a:ext cx="4089141" cy="429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acc>
                                <m:accPr>
                                  <m:chr m:val="̂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latin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d>
                            <m:dPr>
                              <m:begChr m:val="|"/>
                              <m:endChr m:val="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d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⟨"/>
                              <m:endChr m:val="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fr-FR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D702EE-E399-D34F-84C9-3F25A0335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1825625"/>
                <a:ext cx="4089141" cy="429990"/>
              </a:xfrm>
              <a:prstGeom prst="rect">
                <a:avLst/>
              </a:prstGeom>
              <a:blipFill>
                <a:blip r:embed="rId3"/>
                <a:stretch>
                  <a:fillRect t="-91549" r="-6866" b="-1549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B011392-D782-F247-8ABD-AD04AAE860C8}"/>
              </a:ext>
            </a:extLst>
          </p:cNvPr>
          <p:cNvSpPr txBox="1"/>
          <p:nvPr/>
        </p:nvSpPr>
        <p:spPr>
          <a:xfrm>
            <a:off x="8353619" y="1456293"/>
            <a:ext cx="344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Rotating frame transformation: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396782-1704-EAAD-CC43-B64FB2D50C0F}"/>
              </a:ext>
            </a:extLst>
          </p:cNvPr>
          <p:cNvSpPr/>
          <p:nvPr/>
        </p:nvSpPr>
        <p:spPr>
          <a:xfrm>
            <a:off x="8353619" y="1456293"/>
            <a:ext cx="3645548" cy="87636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A78B5-BF39-45C8-99DB-1BC0BBC315F4}"/>
              </a:ext>
            </a:extLst>
          </p:cNvPr>
          <p:cNvSpPr txBox="1"/>
          <p:nvPr/>
        </p:nvSpPr>
        <p:spPr>
          <a:xfrm>
            <a:off x="838200" y="6079351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[2] C. Antoine, C. J. Bordé</a:t>
            </a:r>
            <a:r>
              <a:rPr lang="fr-FR" sz="12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Appl. Phys. B </a:t>
            </a:r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84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, 585–597 (2006)</a:t>
            </a:r>
            <a:endParaRPr lang="en-GB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8889-8E81-CF96-793F-66A5DD39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Beam-splitting scheme: </a:t>
            </a:r>
            <a:r>
              <a:rPr lang="en-GB" i="1" dirty="0" err="1"/>
              <a:t>ttt</a:t>
            </a:r>
            <a:r>
              <a:rPr lang="en-GB" dirty="0"/>
              <a:t>-scheme</a:t>
            </a:r>
            <a:r>
              <a:rPr lang="en-GB" baseline="30000" dirty="0"/>
              <a:t>[2]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99384-4BBD-B6FA-611C-9C59A976CD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fr-FR" u="sng" dirty="0"/>
                  <a:t>1</a:t>
                </a:r>
                <a:r>
                  <a:rPr lang="fr-FR" u="sng" baseline="30000" dirty="0"/>
                  <a:t>st</a:t>
                </a:r>
                <a:r>
                  <a:rPr lang="fr-FR" u="sng" dirty="0"/>
                  <a:t> </a:t>
                </a:r>
                <a:r>
                  <a:rPr lang="fr-FR" u="sng" dirty="0" err="1"/>
                  <a:t>order</a:t>
                </a:r>
                <a:r>
                  <a:rPr lang="fr-FR" u="sng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b="0" dirty="0"/>
              </a:p>
              <a:p>
                <a:pPr marL="0" indent="0">
                  <a:buNone/>
                </a:pPr>
                <a:endParaRPr lang="fr-FR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acc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 dirty="0">
                          <a:latin typeface="Cambria Math" panose="02040503050406030204" pitchFamily="18" charset="0"/>
                        </a:rPr>
                        <m:t>𝛿𝜔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fr-FR" b="0" i="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′⋅</m:t>
                      </m:r>
                      <m:acc>
                        <m:accPr>
                          <m:chr m:val="̂"/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fr-F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 dirty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i.e. scattering + phase shift</a:t>
                </a:r>
              </a:p>
              <a:p>
                <a:pPr marL="0" indent="0">
                  <a:buNone/>
                </a:pPr>
                <a:r>
                  <a:rPr lang="fr-FR" u="sng" dirty="0"/>
                  <a:t> </a:t>
                </a:r>
                <a:endParaRPr lang="en-GB" u="sng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99384-4BBD-B6FA-611C-9C59A976CD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8D789-75E0-7B0C-E479-DBD0370A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51DE-0836-B00B-11D7-8D011C5E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17236-1D42-5221-074C-8DC5C633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53026-7CFE-7F0B-9D3D-65AA5B209D12}"/>
              </a:ext>
            </a:extLst>
          </p:cNvPr>
          <p:cNvSpPr txBox="1"/>
          <p:nvPr/>
        </p:nvSpPr>
        <p:spPr>
          <a:xfrm>
            <a:off x="838200" y="6079351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[2] C. Antoine, C. J. Bordé</a:t>
            </a:r>
            <a:r>
              <a:rPr lang="fr-FR" sz="12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Appl. Phys. B </a:t>
            </a:r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84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, 585–597 (2006)</a:t>
            </a:r>
            <a:endParaRPr lang="en-GB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B65985-A7C8-0A82-71DD-46336EB175F8}"/>
              </a:ext>
            </a:extLst>
          </p:cNvPr>
          <p:cNvSpPr/>
          <p:nvPr/>
        </p:nvSpPr>
        <p:spPr>
          <a:xfrm>
            <a:off x="9046345" y="4998129"/>
            <a:ext cx="2228295" cy="476901"/>
          </a:xfrm>
          <a:custGeom>
            <a:avLst/>
            <a:gdLst>
              <a:gd name="connsiteX0" fmla="*/ 0 w 2228295"/>
              <a:gd name="connsiteY0" fmla="*/ 417250 h 476901"/>
              <a:gd name="connsiteX1" fmla="*/ 337352 w 2228295"/>
              <a:gd name="connsiteY1" fmla="*/ 204186 h 476901"/>
              <a:gd name="connsiteX2" fmla="*/ 701336 w 2228295"/>
              <a:gd name="connsiteY2" fmla="*/ 435006 h 476901"/>
              <a:gd name="connsiteX3" fmla="*/ 1047565 w 2228295"/>
              <a:gd name="connsiteY3" fmla="*/ 355107 h 476901"/>
              <a:gd name="connsiteX4" fmla="*/ 1402672 w 2228295"/>
              <a:gd name="connsiteY4" fmla="*/ 426128 h 476901"/>
              <a:gd name="connsiteX5" fmla="*/ 1704513 w 2228295"/>
              <a:gd name="connsiteY5" fmla="*/ 0 h 476901"/>
              <a:gd name="connsiteX6" fmla="*/ 1935332 w 2228295"/>
              <a:gd name="connsiteY6" fmla="*/ 426128 h 476901"/>
              <a:gd name="connsiteX7" fmla="*/ 2228295 w 2228295"/>
              <a:gd name="connsiteY7" fmla="*/ 452761 h 47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8295" h="476901">
                <a:moveTo>
                  <a:pt x="0" y="417250"/>
                </a:moveTo>
                <a:cubicBezTo>
                  <a:pt x="110231" y="309238"/>
                  <a:pt x="220463" y="201227"/>
                  <a:pt x="337352" y="204186"/>
                </a:cubicBezTo>
                <a:cubicBezTo>
                  <a:pt x="454241" y="207145"/>
                  <a:pt x="582967" y="409853"/>
                  <a:pt x="701336" y="435006"/>
                </a:cubicBezTo>
                <a:cubicBezTo>
                  <a:pt x="819705" y="460159"/>
                  <a:pt x="930676" y="356587"/>
                  <a:pt x="1047565" y="355107"/>
                </a:cubicBezTo>
                <a:cubicBezTo>
                  <a:pt x="1164454" y="353627"/>
                  <a:pt x="1293181" y="485312"/>
                  <a:pt x="1402672" y="426128"/>
                </a:cubicBezTo>
                <a:cubicBezTo>
                  <a:pt x="1512163" y="366944"/>
                  <a:pt x="1615736" y="0"/>
                  <a:pt x="1704513" y="0"/>
                </a:cubicBezTo>
                <a:cubicBezTo>
                  <a:pt x="1793290" y="0"/>
                  <a:pt x="1848035" y="350668"/>
                  <a:pt x="1935332" y="426128"/>
                </a:cubicBezTo>
                <a:cubicBezTo>
                  <a:pt x="2022629" y="501588"/>
                  <a:pt x="2125462" y="477174"/>
                  <a:pt x="2228295" y="45276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4BB2C-7E60-65F7-3537-54CA4E91E5CD}"/>
              </a:ext>
            </a:extLst>
          </p:cNvPr>
          <p:cNvSpPr/>
          <p:nvPr/>
        </p:nvSpPr>
        <p:spPr>
          <a:xfrm>
            <a:off x="9925235" y="4998129"/>
            <a:ext cx="106532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3AF4B2-B81B-DBA5-E9AB-5B25FF98DE40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10222268" y="4775989"/>
            <a:ext cx="266950" cy="554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A3B017B-07AA-889C-8A77-7651A4BA5EBD}"/>
              </a:ext>
            </a:extLst>
          </p:cNvPr>
          <p:cNvSpPr/>
          <p:nvPr/>
        </p:nvSpPr>
        <p:spPr>
          <a:xfrm>
            <a:off x="10473617" y="4683805"/>
            <a:ext cx="106532" cy="10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1A1EE-DA93-6C9A-3593-1EC229405291}"/>
              </a:ext>
            </a:extLst>
          </p:cNvPr>
          <p:cNvCxnSpPr>
            <a:stCxn id="8" idx="5"/>
          </p:cNvCxnSpPr>
          <p:nvPr/>
        </p:nvCxnSpPr>
        <p:spPr>
          <a:xfrm>
            <a:off x="10016166" y="5090313"/>
            <a:ext cx="206102" cy="239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4A6330F-01C6-86DF-BB53-C2E99409EBCE}"/>
              </a:ext>
            </a:extLst>
          </p:cNvPr>
          <p:cNvSpPr txBox="1"/>
          <p:nvPr/>
        </p:nvSpPr>
        <p:spPr>
          <a:xfrm>
            <a:off x="7563034" y="5512504"/>
            <a:ext cx="142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92D050"/>
                </a:solidFill>
              </a:rPr>
              <a:t>wavefront</a:t>
            </a:r>
            <a:endParaRPr lang="en-GB" dirty="0">
              <a:solidFill>
                <a:srgbClr val="92D05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1B542F-1A7D-4356-AD62-92C8D6A2B821}"/>
              </a:ext>
            </a:extLst>
          </p:cNvPr>
          <p:cNvCxnSpPr>
            <a:cxnSpLocks/>
          </p:cNvCxnSpPr>
          <p:nvPr/>
        </p:nvCxnSpPr>
        <p:spPr>
          <a:xfrm flipV="1">
            <a:off x="8610600" y="5475030"/>
            <a:ext cx="435745" cy="22046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BDAB9B9-C05D-BAD3-430F-A6407F81138A}"/>
              </a:ext>
            </a:extLst>
          </p:cNvPr>
          <p:cNvSpPr/>
          <p:nvPr/>
        </p:nvSpPr>
        <p:spPr>
          <a:xfrm rot="16200000">
            <a:off x="9912943" y="4764764"/>
            <a:ext cx="369334" cy="1944213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68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EE50-6225-57A4-7FDF-2D0040EF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Beam-splitting scheme: </a:t>
            </a:r>
            <a:r>
              <a:rPr lang="en-GB" i="1" dirty="0" err="1"/>
              <a:t>ttt</a:t>
            </a:r>
            <a:r>
              <a:rPr lang="en-GB" dirty="0"/>
              <a:t>-scheme</a:t>
            </a:r>
            <a:r>
              <a:rPr lang="en-GB" baseline="30000" dirty="0"/>
              <a:t>[2]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128A4-2FE5-DDED-0BB7-9CF0F3405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FR" dirty="0"/>
                  <a:t>Notes on </a:t>
                </a:r>
                <a:r>
                  <a:rPr lang="fr-FR" dirty="0" err="1"/>
                  <a:t>implementation</a:t>
                </a:r>
                <a:r>
                  <a:rPr lang="fr-FR" dirty="0"/>
                  <a:t>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FR" dirty="0" err="1"/>
                  <a:t>Terms</a:t>
                </a:r>
                <a:r>
                  <a:rPr lang="fr-FR" dirty="0"/>
                  <a:t> in phase shift, like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fr-FR" dirty="0"/>
                  <a:t> are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dirty="0"/>
                  <a:t> and </a:t>
                </a:r>
                <a:r>
                  <a:rPr lang="fr-FR" dirty="0" err="1"/>
                  <a:t>require</a:t>
                </a:r>
                <a:r>
                  <a:rPr lang="fr-FR" dirty="0"/>
                  <a:t> </a:t>
                </a:r>
                <a:r>
                  <a:rPr lang="fr-FR" dirty="0" err="1"/>
                  <a:t>precision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. </a:t>
                </a:r>
                <a:r>
                  <a:rPr lang="fr-FR" b="1" dirty="0"/>
                  <a:t>Quadruple </a:t>
                </a:r>
                <a:r>
                  <a:rPr lang="fr-FR" b="1" dirty="0" err="1"/>
                  <a:t>precision</a:t>
                </a:r>
                <a:r>
                  <a:rPr lang="fr-FR" b="1" dirty="0"/>
                  <a:t> </a:t>
                </a:r>
                <a:r>
                  <a:rPr lang="fr-FR" b="1" dirty="0" err="1"/>
                  <a:t>is</a:t>
                </a:r>
                <a:r>
                  <a:rPr lang="fr-FR" b="1" dirty="0"/>
                  <a:t> </a:t>
                </a:r>
                <a:r>
                  <a:rPr lang="fr-FR" b="1" dirty="0" err="1"/>
                  <a:t>required</a:t>
                </a:r>
                <a:r>
                  <a:rPr lang="fr-FR" b="1" dirty="0"/>
                  <a:t> (128 bits)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FR" dirty="0"/>
                  <a:t>Currently have a prototype </a:t>
                </a:r>
                <a:r>
                  <a:rPr lang="fr-FR" dirty="0" err="1"/>
                  <a:t>implementation</a:t>
                </a:r>
                <a:r>
                  <a:rPr lang="fr-FR" dirty="0"/>
                  <a:t> in Python </a:t>
                </a:r>
                <a:r>
                  <a:rPr lang="fr-FR" dirty="0" err="1"/>
                  <a:t>which</a:t>
                </a:r>
                <a:r>
                  <a:rPr lang="fr-FR" dirty="0"/>
                  <a:t> </a:t>
                </a:r>
                <a:r>
                  <a:rPr lang="fr-FR" b="1" dirty="0"/>
                  <a:t>does not </a:t>
                </a:r>
                <a:r>
                  <a:rPr lang="fr-FR" dirty="0" err="1"/>
                  <a:t>include</a:t>
                </a:r>
                <a:r>
                  <a:rPr lang="fr-FR" dirty="0"/>
                  <a:t>:</a:t>
                </a:r>
              </a:p>
              <a:p>
                <a:pPr lvl="2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fr-FR" dirty="0" err="1"/>
                  <a:t>Wavefront</a:t>
                </a:r>
                <a:r>
                  <a:rPr lang="fr-FR" dirty="0"/>
                  <a:t> aberration </a:t>
                </a:r>
                <a:r>
                  <a:rPr lang="fr-FR" dirty="0" err="1"/>
                  <a:t>scattering</a:t>
                </a:r>
                <a:endParaRPr lang="fr-FR" dirty="0"/>
              </a:p>
              <a:p>
                <a:pPr lvl="2">
                  <a:lnSpc>
                    <a:spcPct val="100000"/>
                  </a:lnSpc>
                  <a:buFont typeface="Courier New" panose="02070309020205020404" pitchFamily="49" charset="0"/>
                  <a:buChar char="o"/>
                </a:pPr>
                <a:r>
                  <a:rPr lang="fr-FR" dirty="0"/>
                  <a:t>Evolution of laser </a:t>
                </a:r>
                <a:r>
                  <a:rPr lang="fr-FR" dirty="0" err="1"/>
                  <a:t>wavefront</a:t>
                </a:r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128A4-2FE5-DDED-0BB7-9CF0F3405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2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EEA7-7F8A-DA70-87C7-92D0681A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0703-A442-A90F-2E75-A6A74B8C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CCDA2-4E75-FBB0-1C2A-858265B6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B506C-9671-4F6E-330A-BA957277F515}"/>
              </a:ext>
            </a:extLst>
          </p:cNvPr>
          <p:cNvSpPr txBox="1"/>
          <p:nvPr/>
        </p:nvSpPr>
        <p:spPr>
          <a:xfrm>
            <a:off x="838200" y="6079351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[2] C. Antoine, C. J. Bordé</a:t>
            </a:r>
            <a:r>
              <a:rPr lang="fr-FR" sz="12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Appl. Phys. B </a:t>
            </a:r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84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, 585–597 (2006)</a:t>
            </a:r>
            <a:endParaRPr lang="en-GB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1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64EA-452B-C66A-969C-F2BA9ADD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Multi-</a:t>
            </a:r>
            <a:r>
              <a:rPr lang="fr-FR" dirty="0" err="1"/>
              <a:t>particle</a:t>
            </a:r>
            <a:r>
              <a:rPr lang="fr-FR" dirty="0"/>
              <a:t> simulations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2CFBF-861C-4F92-CE05-973ACDA1CE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8BE06-BB10-7471-F52E-0B101CEF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31BAA-C6A4-ED93-A0F8-5D2C7C16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A2CCB-3A0A-F560-4435-03B3F024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2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113E-81A1-3293-E2A0-C72EBB47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Multiparticle</a:t>
            </a:r>
            <a:r>
              <a:rPr lang="fr-FR" dirty="0"/>
              <a:t> simulations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F4DBB-C5D7-F828-7553-0621520EE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General multi-</a:t>
                </a:r>
                <a:r>
                  <a:rPr lang="fr-FR" dirty="0" err="1"/>
                  <a:t>particle</a:t>
                </a:r>
                <a:r>
                  <a:rPr lang="fr-FR" dirty="0"/>
                  <a:t> </a:t>
                </a:r>
                <a:r>
                  <a:rPr lang="fr-FR" dirty="0" err="1"/>
                  <a:t>wavefunction</a:t>
                </a:r>
                <a:r>
                  <a:rPr lang="fr-FR" dirty="0"/>
                  <a:t> (no-interaction)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!∏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±1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</m:nary>
                      <m:d>
                        <m:dPr>
                          <m:begChr m:val="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⊗…⊗</m:t>
                      </m:r>
                      <m:d>
                        <m:dPr>
                          <m:begChr m:val=""/>
                          <m:endChr m:val="⟩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 resulting probability distribution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Approximation must be made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CF4DBB-C5D7-F828-7553-0621520EE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1FCE5-700D-9B9D-5321-4B4D69D3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4499-8CAC-7F72-0BE7-AF5B6FA7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78045-E6B9-FD5B-83B1-C23ABF36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16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F4B041-EE20-6ACA-3CFB-4369CC1D8395}"/>
              </a:ext>
            </a:extLst>
          </p:cNvPr>
          <p:cNvCxnSpPr>
            <a:cxnSpLocks/>
          </p:cNvCxnSpPr>
          <p:nvPr/>
        </p:nvCxnSpPr>
        <p:spPr>
          <a:xfrm flipH="1">
            <a:off x="9667783" y="1420427"/>
            <a:ext cx="488271" cy="102981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1FFF60-09BC-2A54-9B9B-D6BDCD581AB6}"/>
              </a:ext>
            </a:extLst>
          </p:cNvPr>
          <p:cNvSpPr txBox="1"/>
          <p:nvPr/>
        </p:nvSpPr>
        <p:spPr>
          <a:xfrm>
            <a:off x="9667783" y="1027906"/>
            <a:ext cx="244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single-</a:t>
            </a:r>
            <a:r>
              <a:rPr lang="fr-FR" dirty="0" err="1">
                <a:solidFill>
                  <a:schemeClr val="accent6"/>
                </a:solidFill>
              </a:rPr>
              <a:t>particle</a:t>
            </a:r>
            <a:r>
              <a:rPr lang="fr-FR" dirty="0">
                <a:solidFill>
                  <a:schemeClr val="accent6"/>
                </a:solidFill>
              </a:rPr>
              <a:t> states</a:t>
            </a:r>
            <a:endParaRPr lang="en-GB" dirty="0">
              <a:solidFill>
                <a:schemeClr val="accent6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442B66-D825-349A-C38A-022CAED6DB5D}"/>
              </a:ext>
            </a:extLst>
          </p:cNvPr>
          <p:cNvCxnSpPr>
            <a:cxnSpLocks/>
          </p:cNvCxnSpPr>
          <p:nvPr/>
        </p:nvCxnSpPr>
        <p:spPr>
          <a:xfrm flipH="1" flipV="1">
            <a:off x="6801775" y="2894120"/>
            <a:ext cx="699855" cy="48422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6A0EDE-83CA-51AD-64C3-119505888453}"/>
              </a:ext>
            </a:extLst>
          </p:cNvPr>
          <p:cNvSpPr txBox="1"/>
          <p:nvPr/>
        </p:nvSpPr>
        <p:spPr>
          <a:xfrm>
            <a:off x="6801775" y="3360198"/>
            <a:ext cx="286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+1/-1 for bosons/fermions</a:t>
            </a:r>
            <a:endParaRPr lang="en-GB" dirty="0">
              <a:solidFill>
                <a:schemeClr val="accent6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6B0850-63CE-B1EB-057F-F1A83E0348D8}"/>
              </a:ext>
            </a:extLst>
          </p:cNvPr>
          <p:cNvCxnSpPr>
            <a:cxnSpLocks/>
          </p:cNvCxnSpPr>
          <p:nvPr/>
        </p:nvCxnSpPr>
        <p:spPr>
          <a:xfrm flipV="1">
            <a:off x="4979264" y="3171031"/>
            <a:ext cx="813046" cy="39243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212B461-B6BC-68B9-C44C-5BE904703B94}"/>
              </a:ext>
            </a:extLst>
          </p:cNvPr>
          <p:cNvSpPr txBox="1"/>
          <p:nvPr/>
        </p:nvSpPr>
        <p:spPr>
          <a:xfrm>
            <a:off x="3229992" y="3501339"/>
            <a:ext cx="286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/>
                </a:solidFill>
              </a:rPr>
              <a:t>sum</a:t>
            </a:r>
            <a:r>
              <a:rPr lang="fr-FR" dirty="0">
                <a:solidFill>
                  <a:schemeClr val="accent6"/>
                </a:solidFill>
              </a:rPr>
              <a:t> over all permutations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E4AA-D398-C0FF-7CC5-275A9F2B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Multiparticle</a:t>
            </a:r>
            <a:r>
              <a:rPr lang="fr-FR" dirty="0"/>
              <a:t> simulation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1DDAB-A19B-7426-502F-B1CFD4C318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527742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Naive </a:t>
                </a:r>
                <a:r>
                  <a:rPr lang="fr-FR" dirty="0" err="1"/>
                  <a:t>approach</a:t>
                </a:r>
                <a:r>
                  <a:rPr lang="fr-FR" dirty="0"/>
                  <a:t>: </a:t>
                </a:r>
              </a:p>
              <a:p>
                <a:pPr marL="0" indent="0" algn="ctr">
                  <a:buNone/>
                </a:pPr>
                <a:r>
                  <a:rPr lang="fr-FR" dirty="0"/>
                  <a:t>one cloud = </a:t>
                </a:r>
                <a:r>
                  <a:rPr lang="fr-FR" dirty="0" err="1"/>
                  <a:t>many</a:t>
                </a:r>
                <a:r>
                  <a:rPr lang="fr-FR" dirty="0"/>
                  <a:t> </a:t>
                </a:r>
                <a:r>
                  <a:rPr lang="fr-FR" dirty="0" err="1"/>
                  <a:t>Gaussian</a:t>
                </a:r>
                <a:r>
                  <a:rPr lang="fr-FR" dirty="0"/>
                  <a:t> </a:t>
                </a:r>
                <a:r>
                  <a:rPr lang="fr-FR" dirty="0" err="1"/>
                  <a:t>wavepackets</a:t>
                </a:r>
                <a:endParaRPr lang="fr-FR" dirty="0"/>
              </a:p>
              <a:p>
                <a:pPr marL="0" indent="0" algn="ctr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This </a:t>
                </a:r>
                <a:r>
                  <a:rPr lang="fr-FR" dirty="0" err="1"/>
                  <a:t>holds</a:t>
                </a:r>
                <a:r>
                  <a:rPr lang="fr-FR" dirty="0"/>
                  <a:t> as long as the </a:t>
                </a:r>
                <a:r>
                  <a:rPr lang="fr-FR" dirty="0" err="1"/>
                  <a:t>wavepackets</a:t>
                </a:r>
                <a:r>
                  <a:rPr lang="fr-FR" dirty="0"/>
                  <a:t> do not </a:t>
                </a:r>
                <a:r>
                  <a:rPr lang="fr-FR" dirty="0" err="1"/>
                  <a:t>overlap</a:t>
                </a:r>
                <a:r>
                  <a:rPr lang="fr-FR" dirty="0"/>
                  <a:t>.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The condition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therefore</a:t>
                </a: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𝑤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31DDAB-A19B-7426-502F-B1CFD4C31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527742" cy="4351338"/>
              </a:xfrm>
              <a:blipFill>
                <a:blip r:embed="rId2"/>
                <a:stretch>
                  <a:fillRect l="-1502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AFDB-A983-819D-7382-F69C3F579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A8EBF-B912-697E-1FFC-24836B38F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16A7-042D-9546-A695-900D5F3F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17</a:t>
            </a:fld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D40006-C423-85E1-AFA5-A471C5CE53E5}"/>
              </a:ext>
            </a:extLst>
          </p:cNvPr>
          <p:cNvCxnSpPr>
            <a:cxnSpLocks/>
          </p:cNvCxnSpPr>
          <p:nvPr/>
        </p:nvCxnSpPr>
        <p:spPr>
          <a:xfrm flipH="1" flipV="1">
            <a:off x="5618455" y="5231617"/>
            <a:ext cx="710213" cy="38174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17BD277-A9D9-33AB-6460-50B9A35F89AD}"/>
              </a:ext>
            </a:extLst>
          </p:cNvPr>
          <p:cNvSpPr txBox="1"/>
          <p:nvPr/>
        </p:nvSpPr>
        <p:spPr>
          <a:xfrm>
            <a:off x="5927509" y="5613357"/>
            <a:ext cx="286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6"/>
                </a:solidFill>
              </a:rPr>
              <a:t>cloud </a:t>
            </a:r>
            <a:r>
              <a:rPr lang="fr-FR" dirty="0" err="1">
                <a:solidFill>
                  <a:schemeClr val="accent6"/>
                </a:solidFill>
              </a:rPr>
              <a:t>width</a:t>
            </a:r>
            <a:endParaRPr lang="en-GB" dirty="0">
              <a:solidFill>
                <a:schemeClr val="accent6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9A5CD5-A27A-79BC-03C8-3E607A07DE26}"/>
              </a:ext>
            </a:extLst>
          </p:cNvPr>
          <p:cNvCxnSpPr>
            <a:cxnSpLocks/>
          </p:cNvCxnSpPr>
          <p:nvPr/>
        </p:nvCxnSpPr>
        <p:spPr>
          <a:xfrm flipV="1">
            <a:off x="3519996" y="5175684"/>
            <a:ext cx="377301" cy="43767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A42BD75-73CF-B9AD-E91C-E4B73BC22F14}"/>
              </a:ext>
            </a:extLst>
          </p:cNvPr>
          <p:cNvSpPr txBox="1"/>
          <p:nvPr/>
        </p:nvSpPr>
        <p:spPr>
          <a:xfrm>
            <a:off x="2527916" y="5557424"/>
            <a:ext cx="286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accent6"/>
                </a:solidFill>
              </a:rPr>
              <a:t>wave-packet</a:t>
            </a:r>
            <a:r>
              <a:rPr lang="fr-FR" dirty="0">
                <a:solidFill>
                  <a:schemeClr val="accent6"/>
                </a:solidFill>
              </a:rPr>
              <a:t> </a:t>
            </a:r>
            <a:r>
              <a:rPr lang="fr-FR" dirty="0" err="1">
                <a:solidFill>
                  <a:schemeClr val="accent6"/>
                </a:solidFill>
              </a:rPr>
              <a:t>width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634938-A3EF-A7CD-5A9A-0EAA8F753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831" y="723529"/>
            <a:ext cx="2417070" cy="54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7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C8CC-395A-89D3-E326-5FDC9D04A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Multiparticle</a:t>
            </a:r>
            <a:r>
              <a:rPr lang="fr-FR" dirty="0"/>
              <a:t> simulation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C855D-414F-85C3-8F5B-3892D34DA0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fr-FR" b="0" dirty="0"/>
                  <a:t>We have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ℏ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b>
                                      <m:sSub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      and     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So the conditions are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fr-FR" b="0" i="1" smtClean="0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dirty="0"/>
                  <a:t>  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sSub>
                                        <m:sSubPr>
                                          <m:ctrlP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≪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0C855D-414F-85C3-8F5B-3892D34DA0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18D8D-4D2C-F2BB-D607-F66CA947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838D9-A8DE-0781-287C-2A85AEF4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FAB54-E97A-BC6E-617F-0A2969D9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18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90977D1-C80C-FB08-C1AA-D0AEA4AF7DCD}"/>
              </a:ext>
            </a:extLst>
          </p:cNvPr>
          <p:cNvCxnSpPr>
            <a:cxnSpLocks/>
          </p:cNvCxnSpPr>
          <p:nvPr/>
        </p:nvCxnSpPr>
        <p:spPr>
          <a:xfrm flipV="1">
            <a:off x="4038600" y="5521910"/>
            <a:ext cx="879629" cy="887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2204FD-ECB7-70BB-691E-40004F5CCC63}"/>
                  </a:ext>
                </a:extLst>
              </p:cNvPr>
              <p:cNvSpPr txBox="1"/>
              <p:nvPr/>
            </p:nvSpPr>
            <p:spPr>
              <a:xfrm>
                <a:off x="2044824" y="5521910"/>
                <a:ext cx="1979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accent6"/>
                    </a:solidFill>
                  </a:rPr>
                  <a:t>cohe</a:t>
                </a:r>
                <a:r>
                  <a:rPr lang="fr-FR" dirty="0" err="1">
                    <a:solidFill>
                      <a:schemeClr val="accent6"/>
                    </a:solidFill>
                  </a:rPr>
                  <a:t>rence</a:t>
                </a:r>
                <a:r>
                  <a:rPr lang="fr-FR" dirty="0">
                    <a:solidFill>
                      <a:schemeClr val="accent6"/>
                    </a:solidFill>
                  </a:rPr>
                  <a:t> </a:t>
                </a:r>
                <a:r>
                  <a:rPr lang="fr-FR" dirty="0" err="1">
                    <a:solidFill>
                      <a:schemeClr val="accent6"/>
                    </a:solidFill>
                  </a:rPr>
                  <a:t>length</a:t>
                </a:r>
                <a:r>
                  <a:rPr lang="fr-FR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2204FD-ECB7-70BB-691E-40004F5CC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24" y="5521910"/>
                <a:ext cx="1979720" cy="369332"/>
              </a:xfrm>
              <a:prstGeom prst="rect">
                <a:avLst/>
              </a:prstGeom>
              <a:blipFill>
                <a:blip r:embed="rId3"/>
                <a:stretch>
                  <a:fillRect l="-246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76A7720-CDEF-B65C-75DA-1E0533213829}"/>
              </a:ext>
            </a:extLst>
          </p:cNvPr>
          <p:cNvSpPr txBox="1"/>
          <p:nvPr/>
        </p:nvSpPr>
        <p:spPr>
          <a:xfrm>
            <a:off x="9463596" y="4252696"/>
            <a:ext cx="219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i.e. thermal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038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6198-25EB-C694-7D09-0A358FA6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Multiparticle</a:t>
            </a:r>
            <a:r>
              <a:rPr lang="fr-FR" dirty="0"/>
              <a:t> simulation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5F990-51EC-DEB2-7C6B-070364BDC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fr-FR" dirty="0"/>
                  <a:t>Is </a:t>
                </a:r>
                <a:r>
                  <a:rPr lang="fr-FR" dirty="0" err="1"/>
                  <a:t>this</a:t>
                </a:r>
                <a:r>
                  <a:rPr lang="fr-FR" dirty="0"/>
                  <a:t> applicable to MAGIS-100?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en-GB" dirty="0"/>
                  <a:t>Parameters of [3]: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=4×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=200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𝑛𝐾</m:t>
                    </m:r>
                  </m:oMath>
                </a14:m>
                <a:endParaRPr lang="fr-FR" b="0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Give:</a:t>
                </a:r>
              </a:p>
              <a:p>
                <a:pPr marL="0" indent="0" algn="ctr">
                  <a:buNone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15F990-51EC-DEB2-7C6B-070364BDC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500FD-CE24-72A4-AC1D-4C10D608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6091-8D07-360B-74AB-A21C6817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3DBF5-3A3E-B589-E6F2-DC8095ED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19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9505DE-5264-DD8C-8A11-2518967F2075}"/>
              </a:ext>
            </a:extLst>
          </p:cNvPr>
          <p:cNvSpPr txBox="1"/>
          <p:nvPr/>
        </p:nvSpPr>
        <p:spPr>
          <a:xfrm>
            <a:off x="838201" y="5943491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solidFill>
                  <a:srgbClr val="555555"/>
                </a:solidFill>
                <a:effectLst/>
              </a:rPr>
              <a:t>[3] A </a:t>
            </a:r>
            <a:r>
              <a:rPr lang="en-GB" sz="1200" b="0" i="0" dirty="0" err="1">
                <a:solidFill>
                  <a:srgbClr val="555555"/>
                </a:solidFill>
                <a:effectLst/>
              </a:rPr>
              <a:t>Sugarbaker</a:t>
            </a:r>
            <a:r>
              <a:rPr lang="en-GB" sz="1200" b="0" i="0" dirty="0">
                <a:solidFill>
                  <a:srgbClr val="555555"/>
                </a:solidFill>
                <a:effectLst/>
              </a:rPr>
              <a:t>, S M. Dickerson, J M. Hogan, D M. S. Johnson, M A. </a:t>
            </a:r>
            <a:r>
              <a:rPr lang="en-GB" sz="1200" b="0" i="0" dirty="0" err="1">
                <a:solidFill>
                  <a:srgbClr val="555555"/>
                </a:solidFill>
                <a:effectLst/>
              </a:rPr>
              <a:t>Kasevich</a:t>
            </a:r>
            <a:r>
              <a:rPr lang="en-GB" sz="1200" b="0" i="0" dirty="0">
                <a:solidFill>
                  <a:srgbClr val="555555"/>
                </a:solidFill>
                <a:effectLst/>
              </a:rPr>
              <a:t>. </a:t>
            </a:r>
          </a:p>
          <a:p>
            <a:pPr algn="l"/>
            <a:r>
              <a:rPr lang="en-GB" sz="1200" b="0" i="0" dirty="0">
                <a:solidFill>
                  <a:srgbClr val="555555"/>
                </a:solidFill>
                <a:effectLst/>
              </a:rPr>
              <a:t>Phys. Rev. Lett. </a:t>
            </a:r>
            <a:r>
              <a:rPr lang="en-GB" sz="1200" b="1" i="0" dirty="0">
                <a:solidFill>
                  <a:srgbClr val="555555"/>
                </a:solidFill>
                <a:effectLst/>
              </a:rPr>
              <a:t>111</a:t>
            </a:r>
            <a:r>
              <a:rPr lang="en-GB" sz="1200" b="0" i="0" dirty="0">
                <a:solidFill>
                  <a:srgbClr val="555555"/>
                </a:solidFill>
                <a:effectLst/>
              </a:rPr>
              <a:t>, 113002 – Published 10 September 2013</a:t>
            </a:r>
          </a:p>
          <a:p>
            <a:endParaRPr lang="en-GB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904D-FE36-8C3F-9EA4-8066F62E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F8C934-87C3-B676-96D3-A0779346E89F}"/>
              </a:ext>
            </a:extLst>
          </p:cNvPr>
          <p:cNvSpPr/>
          <p:nvPr/>
        </p:nvSpPr>
        <p:spPr>
          <a:xfrm>
            <a:off x="901268" y="1766656"/>
            <a:ext cx="5810250" cy="1784412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2BD47-2E23-80B1-028F-723393D2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025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u="sng" dirty="0"/>
              <a:t>Goal:</a:t>
            </a:r>
          </a:p>
          <a:p>
            <a:pPr marL="0" indent="0" algn="ctr">
              <a:buNone/>
            </a:pPr>
            <a:r>
              <a:rPr lang="en-GB" dirty="0"/>
              <a:t> </a:t>
            </a:r>
            <a:r>
              <a:rPr lang="en-GB" i="1" dirty="0"/>
              <a:t>Finding a framework able to simulate realistic ultra-cold atom clouds undergoing A.I. sequences</a:t>
            </a:r>
          </a:p>
          <a:p>
            <a:pPr marL="0" indent="0" algn="ctr">
              <a:buNone/>
            </a:pPr>
            <a:endParaRPr lang="en-GB" i="1" dirty="0"/>
          </a:p>
          <a:p>
            <a:pPr marL="0" indent="0">
              <a:buNone/>
            </a:pPr>
            <a:r>
              <a:rPr lang="en-GB" u="sng" dirty="0"/>
              <a:t>Scope: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Free propagation of the quantum system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Interactions of the system with the laser pulses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588CF-B102-4A11-0134-7F8DE720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14/06/2023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57CDD-A759-8BDF-843A-B0E5C15E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N. Mouelle -- ndm33@cam.ac.uk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ECB1-29EF-BBAE-366A-8A26385C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B6656-4235-2ACF-2B1C-CD670ECD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894" y="2254995"/>
            <a:ext cx="5045939" cy="302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5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010F-2B6E-3A86-B7E5-3F03248C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Some </a:t>
            </a:r>
            <a:r>
              <a:rPr lang="fr-FR" dirty="0" err="1"/>
              <a:t>results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9F33C-12D8-823A-159E-21810DECA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ADBDE-7479-783C-951D-429AAFE6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BDF03-FB13-DD2E-B339-7990A83E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729FA-514F-D925-9AC0-08BB4C45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4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5024-30B0-1526-36E1-67E29873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Some </a:t>
            </a:r>
            <a:r>
              <a:rPr lang="fr-FR" dirty="0" err="1"/>
              <a:t>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ECCB8-BD4E-23E0-1649-2C1FC4B4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5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Simulation of a 3 pulse </a:t>
            </a:r>
            <a:r>
              <a:rPr lang="fr-FR" dirty="0" err="1"/>
              <a:t>sequence</a:t>
            </a:r>
            <a:r>
              <a:rPr lang="fr-FR" dirty="0"/>
              <a:t> with a thermal cloud (</a:t>
            </a:r>
            <a:r>
              <a:rPr lang="fr-FR" dirty="0" err="1"/>
              <a:t>wavepackets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GB" u="sng" dirty="0"/>
              <a:t>Interference scheme: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61320-B372-2F03-0DF4-3F3B5EE2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3C14A-F771-D8BA-ED59-CEDAC885D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N. Mouelle -- ndm33@cam.ac.uk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8875F-5A56-5D60-7D08-73861E83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21</a:t>
            </a:fld>
            <a:endParaRPr lang="en-GB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90956E24-5B9C-8DBB-A73A-4F0EE4EE04B7}"/>
              </a:ext>
            </a:extLst>
          </p:cNvPr>
          <p:cNvSpPr/>
          <p:nvPr/>
        </p:nvSpPr>
        <p:spPr>
          <a:xfrm>
            <a:off x="863579" y="3990333"/>
            <a:ext cx="63963" cy="298670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1A47F7-0254-96EE-0222-4A0879E3FF0F}"/>
              </a:ext>
            </a:extLst>
          </p:cNvPr>
          <p:cNvSpPr/>
          <p:nvPr/>
        </p:nvSpPr>
        <p:spPr>
          <a:xfrm>
            <a:off x="934429" y="4049668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6E224A85-C069-8827-C527-CB542908634D}"/>
              </a:ext>
            </a:extLst>
          </p:cNvPr>
          <p:cNvSpPr/>
          <p:nvPr/>
        </p:nvSpPr>
        <p:spPr>
          <a:xfrm rot="10800000">
            <a:off x="1121316" y="3990352"/>
            <a:ext cx="63962" cy="29865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9DDEC9-03AA-111A-6455-1290DCCB47FD}"/>
              </a:ext>
            </a:extLst>
          </p:cNvPr>
          <p:cNvSpPr/>
          <p:nvPr/>
        </p:nvSpPr>
        <p:spPr>
          <a:xfrm>
            <a:off x="2851699" y="4233650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 Bracket 41">
            <a:extLst>
              <a:ext uri="{FF2B5EF4-FFF2-40B4-BE49-F238E27FC236}">
                <a16:creationId xmlns:a16="http://schemas.microsoft.com/office/drawing/2014/main" id="{25D3FDDE-3BF0-BAAA-797C-4798B6A66673}"/>
              </a:ext>
            </a:extLst>
          </p:cNvPr>
          <p:cNvSpPr/>
          <p:nvPr/>
        </p:nvSpPr>
        <p:spPr>
          <a:xfrm>
            <a:off x="2780849" y="3840998"/>
            <a:ext cx="63962" cy="63196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4D8370-ED98-2C3B-831C-71CAE515F052}"/>
              </a:ext>
            </a:extLst>
          </p:cNvPr>
          <p:cNvSpPr/>
          <p:nvPr/>
        </p:nvSpPr>
        <p:spPr>
          <a:xfrm>
            <a:off x="2851698" y="3900333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eft Bracket 43">
            <a:extLst>
              <a:ext uri="{FF2B5EF4-FFF2-40B4-BE49-F238E27FC236}">
                <a16:creationId xmlns:a16="http://schemas.microsoft.com/office/drawing/2014/main" id="{6175A366-8D73-6CA0-9204-A730CD347791}"/>
              </a:ext>
            </a:extLst>
          </p:cNvPr>
          <p:cNvSpPr/>
          <p:nvPr/>
        </p:nvSpPr>
        <p:spPr>
          <a:xfrm rot="10800000">
            <a:off x="3038585" y="3841016"/>
            <a:ext cx="63962" cy="63196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8A9DD2B-1559-BBF2-11FD-C1F5ED5D6C5E}"/>
              </a:ext>
            </a:extLst>
          </p:cNvPr>
          <p:cNvSpPr/>
          <p:nvPr/>
        </p:nvSpPr>
        <p:spPr>
          <a:xfrm>
            <a:off x="4729405" y="3852688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6FC956-9FF2-181D-B012-09B6B2A7C7C7}"/>
              </a:ext>
            </a:extLst>
          </p:cNvPr>
          <p:cNvSpPr/>
          <p:nvPr/>
        </p:nvSpPr>
        <p:spPr>
          <a:xfrm>
            <a:off x="4729404" y="3519371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9A9C31-A30E-E1E0-6E69-FCDA988F7F93}"/>
              </a:ext>
            </a:extLst>
          </p:cNvPr>
          <p:cNvSpPr/>
          <p:nvPr/>
        </p:nvSpPr>
        <p:spPr>
          <a:xfrm>
            <a:off x="4729402" y="4520204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0F024494-56D0-AEE8-B650-EAB743EC4043}"/>
              </a:ext>
            </a:extLst>
          </p:cNvPr>
          <p:cNvSpPr/>
          <p:nvPr/>
        </p:nvSpPr>
        <p:spPr>
          <a:xfrm>
            <a:off x="4652116" y="3460036"/>
            <a:ext cx="70398" cy="1299484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E82B11E-B0EE-5D42-AEFC-24F238AC4AE4}"/>
              </a:ext>
            </a:extLst>
          </p:cNvPr>
          <p:cNvSpPr/>
          <p:nvPr/>
        </p:nvSpPr>
        <p:spPr>
          <a:xfrm>
            <a:off x="4729401" y="4186887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Left Bracket 51">
            <a:extLst>
              <a:ext uri="{FF2B5EF4-FFF2-40B4-BE49-F238E27FC236}">
                <a16:creationId xmlns:a16="http://schemas.microsoft.com/office/drawing/2014/main" id="{D4AE3430-41CC-F680-9790-27ED81F10182}"/>
              </a:ext>
            </a:extLst>
          </p:cNvPr>
          <p:cNvSpPr/>
          <p:nvPr/>
        </p:nvSpPr>
        <p:spPr>
          <a:xfrm rot="10800000">
            <a:off x="4916287" y="3460054"/>
            <a:ext cx="70397" cy="1299484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134C0D-057E-B0B7-E1FC-BB9D94FEB3A5}"/>
              </a:ext>
            </a:extLst>
          </p:cNvPr>
          <p:cNvSpPr/>
          <p:nvPr/>
        </p:nvSpPr>
        <p:spPr>
          <a:xfrm>
            <a:off x="6593374" y="4562985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81E1419-153C-4B10-A2E0-8F5357015C43}"/>
              </a:ext>
            </a:extLst>
          </p:cNvPr>
          <p:cNvSpPr/>
          <p:nvPr/>
        </p:nvSpPr>
        <p:spPr>
          <a:xfrm>
            <a:off x="6593373" y="422966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82B484D-3FB1-B9DA-2561-B6AA6CA575D0}"/>
              </a:ext>
            </a:extLst>
          </p:cNvPr>
          <p:cNvSpPr/>
          <p:nvPr/>
        </p:nvSpPr>
        <p:spPr>
          <a:xfrm>
            <a:off x="6593371" y="5230501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Left Bracket 55">
            <a:extLst>
              <a:ext uri="{FF2B5EF4-FFF2-40B4-BE49-F238E27FC236}">
                <a16:creationId xmlns:a16="http://schemas.microsoft.com/office/drawing/2014/main" id="{63348C81-FA2D-F3F7-0732-3ED62C0646BD}"/>
              </a:ext>
            </a:extLst>
          </p:cNvPr>
          <p:cNvSpPr/>
          <p:nvPr/>
        </p:nvSpPr>
        <p:spPr>
          <a:xfrm>
            <a:off x="6540763" y="2919383"/>
            <a:ext cx="45720" cy="2550434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942C3E3-E2CE-9826-1E28-051AE1DA9FF9}"/>
              </a:ext>
            </a:extLst>
          </p:cNvPr>
          <p:cNvSpPr/>
          <p:nvPr/>
        </p:nvSpPr>
        <p:spPr>
          <a:xfrm>
            <a:off x="6593370" y="489718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Left Bracket 57">
            <a:extLst>
              <a:ext uri="{FF2B5EF4-FFF2-40B4-BE49-F238E27FC236}">
                <a16:creationId xmlns:a16="http://schemas.microsoft.com/office/drawing/2014/main" id="{016D67C1-C12F-04C0-567B-8C753D4EEF36}"/>
              </a:ext>
            </a:extLst>
          </p:cNvPr>
          <p:cNvSpPr/>
          <p:nvPr/>
        </p:nvSpPr>
        <p:spPr>
          <a:xfrm rot="10800000">
            <a:off x="6780254" y="2919383"/>
            <a:ext cx="45719" cy="2550434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20D8FC0-6DA3-A349-07BD-590FCF22AE5E}"/>
              </a:ext>
            </a:extLst>
          </p:cNvPr>
          <p:cNvSpPr/>
          <p:nvPr/>
        </p:nvSpPr>
        <p:spPr>
          <a:xfrm>
            <a:off x="6593373" y="3252700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564C00-9D37-67F7-58F8-948648D57965}"/>
              </a:ext>
            </a:extLst>
          </p:cNvPr>
          <p:cNvSpPr/>
          <p:nvPr/>
        </p:nvSpPr>
        <p:spPr>
          <a:xfrm>
            <a:off x="6593372" y="2919383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B59C9CC-6E1E-EA0B-A484-8235A3156205}"/>
              </a:ext>
            </a:extLst>
          </p:cNvPr>
          <p:cNvSpPr/>
          <p:nvPr/>
        </p:nvSpPr>
        <p:spPr>
          <a:xfrm>
            <a:off x="6593370" y="3920216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384C1E2-D1B4-FA03-DE9A-5026781C1A9E}"/>
              </a:ext>
            </a:extLst>
          </p:cNvPr>
          <p:cNvSpPr/>
          <p:nvPr/>
        </p:nvSpPr>
        <p:spPr>
          <a:xfrm>
            <a:off x="6593369" y="3586899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EA0F2AB-3195-6B2E-EA05-8A7E8F074121}"/>
              </a:ext>
            </a:extLst>
          </p:cNvPr>
          <p:cNvCxnSpPr>
            <a:cxnSpLocks/>
          </p:cNvCxnSpPr>
          <p:nvPr/>
        </p:nvCxnSpPr>
        <p:spPr>
          <a:xfrm flipV="1">
            <a:off x="1294371" y="4139668"/>
            <a:ext cx="1396614" cy="77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B79D673-01B6-271D-CE48-5071F7A2F154}"/>
              </a:ext>
            </a:extLst>
          </p:cNvPr>
          <p:cNvSpPr txBox="1"/>
          <p:nvPr/>
        </p:nvSpPr>
        <p:spPr>
          <a:xfrm>
            <a:off x="7194291" y="3582320"/>
            <a:ext cx="178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Combine </a:t>
            </a:r>
            <a:r>
              <a:rPr lang="fr-FR" sz="1400" dirty="0" err="1"/>
              <a:t>overlapping</a:t>
            </a:r>
            <a:r>
              <a:rPr lang="fr-FR" sz="1400" dirty="0"/>
              <a:t> </a:t>
            </a:r>
            <a:r>
              <a:rPr lang="fr-FR" sz="1400" dirty="0" err="1"/>
              <a:t>wavepackets</a:t>
            </a:r>
            <a:endParaRPr lang="en-GB" sz="14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3FBA7C-40B1-40C0-5939-4332C42C58C7}"/>
              </a:ext>
            </a:extLst>
          </p:cNvPr>
          <p:cNvSpPr txBox="1"/>
          <p:nvPr/>
        </p:nvSpPr>
        <p:spPr>
          <a:xfrm>
            <a:off x="1319079" y="3719652"/>
            <a:ext cx="135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prop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3DC2296-9AA5-B18E-826A-DBA4E9416B66}"/>
                  </a:ext>
                </a:extLst>
              </p:cNvPr>
              <p:cNvSpPr txBox="1"/>
              <p:nvPr/>
            </p:nvSpPr>
            <p:spPr>
              <a:xfrm>
                <a:off x="2720828" y="4596718"/>
                <a:ext cx="441740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3DC2296-9AA5-B18E-826A-DBA4E9416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828" y="4596718"/>
                <a:ext cx="441740" cy="5629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5810F74-AACE-8554-D4B1-B8ACC0B3A049}"/>
              </a:ext>
            </a:extLst>
          </p:cNvPr>
          <p:cNvCxnSpPr>
            <a:cxnSpLocks/>
          </p:cNvCxnSpPr>
          <p:nvPr/>
        </p:nvCxnSpPr>
        <p:spPr>
          <a:xfrm flipV="1">
            <a:off x="3188919" y="4147435"/>
            <a:ext cx="1396614" cy="77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43772E1B-D94F-AB4C-08ED-B4F6229B48B8}"/>
              </a:ext>
            </a:extLst>
          </p:cNvPr>
          <p:cNvSpPr txBox="1"/>
          <p:nvPr/>
        </p:nvSpPr>
        <p:spPr>
          <a:xfrm>
            <a:off x="3213627" y="3727419"/>
            <a:ext cx="135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prop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061E47-287C-4473-C5B8-1F9ECD90C25B}"/>
                  </a:ext>
                </a:extLst>
              </p:cNvPr>
              <p:cNvSpPr txBox="1"/>
              <p:nvPr/>
            </p:nvSpPr>
            <p:spPr>
              <a:xfrm>
                <a:off x="4598531" y="4769237"/>
                <a:ext cx="441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2061E47-287C-4473-C5B8-1F9ECD90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531" y="4769237"/>
                <a:ext cx="4417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5E41777-DDEE-1708-7D3A-CF74687149C0}"/>
              </a:ext>
            </a:extLst>
          </p:cNvPr>
          <p:cNvCxnSpPr>
            <a:cxnSpLocks/>
          </p:cNvCxnSpPr>
          <p:nvPr/>
        </p:nvCxnSpPr>
        <p:spPr>
          <a:xfrm flipV="1">
            <a:off x="5062391" y="4179845"/>
            <a:ext cx="1396614" cy="77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672BC8B-40BE-DE99-4E52-4170EAAD74C4}"/>
              </a:ext>
            </a:extLst>
          </p:cNvPr>
          <p:cNvSpPr txBox="1"/>
          <p:nvPr/>
        </p:nvSpPr>
        <p:spPr>
          <a:xfrm>
            <a:off x="5087099" y="3759829"/>
            <a:ext cx="135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/>
              <a:t>prop</a:t>
            </a:r>
            <a:endParaRPr lang="en-GB" dirty="0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CACDC1D-FA90-3B8D-6C41-405409859B42}"/>
              </a:ext>
            </a:extLst>
          </p:cNvPr>
          <p:cNvCxnSpPr>
            <a:cxnSpLocks/>
          </p:cNvCxnSpPr>
          <p:nvPr/>
        </p:nvCxnSpPr>
        <p:spPr>
          <a:xfrm flipV="1">
            <a:off x="6968265" y="4147435"/>
            <a:ext cx="2260628" cy="1633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722514C-1D58-6B86-BD89-96D157DF4F18}"/>
                  </a:ext>
                </a:extLst>
              </p:cNvPr>
              <p:cNvSpPr txBox="1"/>
              <p:nvPr/>
            </p:nvSpPr>
            <p:spPr>
              <a:xfrm>
                <a:off x="6593369" y="4154526"/>
                <a:ext cx="3127228" cy="341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unc>
                        <m:func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sSub>
                            <m:sSub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722514C-1D58-6B86-BD89-96D157DF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369" y="4154526"/>
                <a:ext cx="3127228" cy="341568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E502A172-A4ED-764E-0A84-E15D91E93697}"/>
              </a:ext>
            </a:extLst>
          </p:cNvPr>
          <p:cNvSpPr/>
          <p:nvPr/>
        </p:nvSpPr>
        <p:spPr>
          <a:xfrm>
            <a:off x="9523783" y="4228786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6522B5B-922C-1A89-00DD-47CC033E4E49}"/>
              </a:ext>
            </a:extLst>
          </p:cNvPr>
          <p:cNvSpPr/>
          <p:nvPr/>
        </p:nvSpPr>
        <p:spPr>
          <a:xfrm>
            <a:off x="9523780" y="4896302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Left Bracket 81">
            <a:extLst>
              <a:ext uri="{FF2B5EF4-FFF2-40B4-BE49-F238E27FC236}">
                <a16:creationId xmlns:a16="http://schemas.microsoft.com/office/drawing/2014/main" id="{43E93AD8-4F34-5478-9D41-D75A72449998}"/>
              </a:ext>
            </a:extLst>
          </p:cNvPr>
          <p:cNvSpPr/>
          <p:nvPr/>
        </p:nvSpPr>
        <p:spPr>
          <a:xfrm>
            <a:off x="9471172" y="3142170"/>
            <a:ext cx="45720" cy="199344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D754F19-F4AF-B83F-F0E7-67A56BECD2A0}"/>
              </a:ext>
            </a:extLst>
          </p:cNvPr>
          <p:cNvSpPr/>
          <p:nvPr/>
        </p:nvSpPr>
        <p:spPr>
          <a:xfrm>
            <a:off x="9523779" y="4562985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Left Bracket 83">
            <a:extLst>
              <a:ext uri="{FF2B5EF4-FFF2-40B4-BE49-F238E27FC236}">
                <a16:creationId xmlns:a16="http://schemas.microsoft.com/office/drawing/2014/main" id="{007D1576-B973-4B21-49B0-0AF9247D2ABC}"/>
              </a:ext>
            </a:extLst>
          </p:cNvPr>
          <p:cNvSpPr/>
          <p:nvPr/>
        </p:nvSpPr>
        <p:spPr>
          <a:xfrm rot="10800000">
            <a:off x="9701344" y="3125836"/>
            <a:ext cx="55038" cy="200978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3F54F43-655D-24BA-EF2A-42D78DF4C57F}"/>
              </a:ext>
            </a:extLst>
          </p:cNvPr>
          <p:cNvSpPr/>
          <p:nvPr/>
        </p:nvSpPr>
        <p:spPr>
          <a:xfrm>
            <a:off x="9523776" y="3583442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D912E17-36C7-2EEE-4E1C-78FB224573C6}"/>
              </a:ext>
            </a:extLst>
          </p:cNvPr>
          <p:cNvSpPr/>
          <p:nvPr/>
        </p:nvSpPr>
        <p:spPr>
          <a:xfrm>
            <a:off x="9523775" y="3250125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14F5B43-8536-2037-E09B-94E144455749}"/>
              </a:ext>
            </a:extLst>
          </p:cNvPr>
          <p:cNvSpPr/>
          <p:nvPr/>
        </p:nvSpPr>
        <p:spPr>
          <a:xfrm>
            <a:off x="9523772" y="3917641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0F9A884-F4E8-9883-D579-5EB3BAFF667D}"/>
              </a:ext>
            </a:extLst>
          </p:cNvPr>
          <p:cNvCxnSpPr/>
          <p:nvPr/>
        </p:nvCxnSpPr>
        <p:spPr>
          <a:xfrm>
            <a:off x="9907480" y="4129161"/>
            <a:ext cx="914400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298740AF-7584-863F-4E40-C43F48175993}"/>
              </a:ext>
            </a:extLst>
          </p:cNvPr>
          <p:cNvSpPr txBox="1"/>
          <p:nvPr/>
        </p:nvSpPr>
        <p:spPr>
          <a:xfrm>
            <a:off x="9880847" y="369937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Sample</a:t>
            </a:r>
            <a:r>
              <a:rPr lang="fr-FR" dirty="0"/>
              <a:t> </a:t>
            </a:r>
            <a:endParaRPr lang="en-GB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368CA6D-987F-A9AD-A354-9BD779B93B6D}"/>
              </a:ext>
            </a:extLst>
          </p:cNvPr>
          <p:cNvSpPr/>
          <p:nvPr/>
        </p:nvSpPr>
        <p:spPr>
          <a:xfrm>
            <a:off x="10972982" y="4217862"/>
            <a:ext cx="180000" cy="1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Left Bracket 103">
            <a:extLst>
              <a:ext uri="{FF2B5EF4-FFF2-40B4-BE49-F238E27FC236}">
                <a16:creationId xmlns:a16="http://schemas.microsoft.com/office/drawing/2014/main" id="{A7D36FBC-0A7A-4AE3-7BA8-DD1225D04845}"/>
              </a:ext>
            </a:extLst>
          </p:cNvPr>
          <p:cNvSpPr/>
          <p:nvPr/>
        </p:nvSpPr>
        <p:spPr>
          <a:xfrm>
            <a:off x="10920371" y="3131246"/>
            <a:ext cx="45720" cy="1993448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Left Bracket 105">
            <a:extLst>
              <a:ext uri="{FF2B5EF4-FFF2-40B4-BE49-F238E27FC236}">
                <a16:creationId xmlns:a16="http://schemas.microsoft.com/office/drawing/2014/main" id="{C1D4036F-878D-B37B-CD7F-E47DF864A8EB}"/>
              </a:ext>
            </a:extLst>
          </p:cNvPr>
          <p:cNvSpPr/>
          <p:nvPr/>
        </p:nvSpPr>
        <p:spPr>
          <a:xfrm rot="10800000">
            <a:off x="11150543" y="3114912"/>
            <a:ext cx="55038" cy="2009781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CBA714F-A25F-40FD-1CA7-5238E33EDAA4}"/>
              </a:ext>
            </a:extLst>
          </p:cNvPr>
          <p:cNvSpPr txBox="1"/>
          <p:nvPr/>
        </p:nvSpPr>
        <p:spPr>
          <a:xfrm>
            <a:off x="78006" y="4512880"/>
            <a:ext cx="2420966" cy="177069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/>
              <a:t>Wave-packet</a:t>
            </a:r>
            <a:r>
              <a:rPr lang="fr-FR" sz="1400" dirty="0"/>
              <a:t> params (128bits):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Amplitude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Phase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Width params</a:t>
            </a:r>
          </a:p>
        </p:txBody>
      </p:sp>
      <p:pic>
        <p:nvPicPr>
          <p:cNvPr id="15" name="Picture 14" descr="A picture containing text, screenshot, line, handwriting&#10;&#10;Description automatically generated">
            <a:extLst>
              <a:ext uri="{FF2B5EF4-FFF2-40B4-BE49-F238E27FC236}">
                <a16:creationId xmlns:a16="http://schemas.microsoft.com/office/drawing/2014/main" id="{946EAA30-7B86-4EB4-A20A-EE8364148D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t="17066" r="14545" b="53363"/>
          <a:stretch/>
        </p:blipFill>
        <p:spPr>
          <a:xfrm>
            <a:off x="7915068" y="428908"/>
            <a:ext cx="3627589" cy="12765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CB9C0B-E697-F1D3-B757-E376EF98B606}"/>
                  </a:ext>
                </a:extLst>
              </p:cNvPr>
              <p:cNvSpPr txBox="1"/>
              <p:nvPr/>
            </p:nvSpPr>
            <p:spPr>
              <a:xfrm>
                <a:off x="7580924" y="1091139"/>
                <a:ext cx="2032848" cy="548377"/>
              </a:xfrm>
              <a:prstGeom prst="roundRect">
                <a:avLst/>
              </a:prstGeom>
              <a:solidFill>
                <a:srgbClr val="DEEBF7">
                  <a:alpha val="74902"/>
                </a:srgb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𝑚𝑔𝑟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fr-FR" sz="1400" b="0" i="0" smtClean="0">
                          <a:latin typeface="Cambria Math" panose="02040503050406030204" pitchFamily="18" charset="0"/>
                        </a:rPr>
                        <m:t>Γ</m:t>
                      </m:r>
                      <m:sSup>
                        <m:sSup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CB9C0B-E697-F1D3-B757-E376EF98B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924" y="1091139"/>
                <a:ext cx="2032848" cy="54837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A2254B5-0538-1028-673B-2CFE4BF4F57D}"/>
              </a:ext>
            </a:extLst>
          </p:cNvPr>
          <p:cNvCxnSpPr/>
          <p:nvPr/>
        </p:nvCxnSpPr>
        <p:spPr>
          <a:xfrm>
            <a:off x="10008833" y="434117"/>
            <a:ext cx="813047" cy="0"/>
          </a:xfrm>
          <a:prstGeom prst="straightConnector1">
            <a:avLst/>
          </a:prstGeom>
          <a:ln w="28575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2C104E-A311-5914-8F80-967CFC1326A1}"/>
              </a:ext>
            </a:extLst>
          </p:cNvPr>
          <p:cNvSpPr txBox="1"/>
          <p:nvPr/>
        </p:nvSpPr>
        <p:spPr>
          <a:xfrm>
            <a:off x="10231121" y="73765"/>
            <a:ext cx="68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487EAA-53D7-2547-AF61-EBE60ADAB31C}"/>
                  </a:ext>
                </a:extLst>
              </p:cNvPr>
              <p:cNvSpPr txBox="1"/>
              <p:nvPr/>
            </p:nvSpPr>
            <p:spPr>
              <a:xfrm>
                <a:off x="6484646" y="5563818"/>
                <a:ext cx="441740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487EAA-53D7-2547-AF61-EBE60ADAB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646" y="5563818"/>
                <a:ext cx="441740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78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F2F5-15F2-4FA2-13D1-0F1AC2EE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Some </a:t>
            </a:r>
            <a:r>
              <a:rPr lang="fr-FR" dirty="0" err="1"/>
              <a:t>results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C2FC5-4E4A-635F-23FF-AE0ED0D0F0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654553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fr-FR" dirty="0"/>
                  <a:t>Code </a:t>
                </a:r>
                <a:r>
                  <a:rPr lang="fr-FR" dirty="0" err="1"/>
                  <a:t>based</a:t>
                </a:r>
                <a:r>
                  <a:rPr lang="fr-FR" dirty="0"/>
                  <a:t> on </a:t>
                </a:r>
                <a:r>
                  <a:rPr lang="fr-FR" dirty="0" err="1"/>
                  <a:t>aisim</a:t>
                </a:r>
                <a:r>
                  <a:rPr lang="fr-FR" baseline="30000" dirty="0"/>
                  <a:t>[4]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Randomly</a:t>
                </a:r>
                <a:r>
                  <a:rPr lang="fr-FR" dirty="0"/>
                  <a:t> </a:t>
                </a:r>
                <a:r>
                  <a:rPr lang="fr-FR" dirty="0" err="1"/>
                  <a:t>generated</a:t>
                </a:r>
                <a:r>
                  <a:rPr lang="fr-FR" dirty="0"/>
                  <a:t> </a:t>
                </a:r>
                <a:r>
                  <a:rPr lang="fr-FR" dirty="0" err="1"/>
                  <a:t>wavefront</a:t>
                </a:r>
                <a:r>
                  <a:rPr lang="fr-FR" dirty="0"/>
                  <a:t> (36 Zernike coefficients)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Propagation </a:t>
                </a:r>
                <a:r>
                  <a:rPr lang="fr-FR" dirty="0" err="1"/>
                  <a:t>using</a:t>
                </a:r>
                <a:r>
                  <a:rPr lang="fr-FR" dirty="0"/>
                  <a:t> </a:t>
                </a:r>
                <a:r>
                  <a:rPr lang="fr-FR" dirty="0" err="1"/>
                  <a:t>quadratic</a:t>
                </a:r>
                <a:r>
                  <a:rPr lang="fr-FR" dirty="0"/>
                  <a:t> </a:t>
                </a:r>
                <a:r>
                  <a:rPr lang="fr-FR" dirty="0" err="1"/>
                  <a:t>Hamiltonian</a:t>
                </a:r>
                <a:r>
                  <a:rPr lang="fr-FR" dirty="0"/>
                  <a:t> (ABCD)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 err="1"/>
                  <a:t>Parameters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𝑛𝐾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DC2FC5-4E4A-635F-23FF-AE0ED0D0F0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654553" cy="4351338"/>
              </a:xfrm>
              <a:blipFill>
                <a:blip r:embed="rId2"/>
                <a:stretch>
                  <a:fillRect l="-1925" t="-3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84E3-ABB1-9525-ED52-C6C03E82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E411-E2BC-FFD7-9E56-E712B33C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5AACF-25A4-3DB6-6B96-7D65C3776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8C1ED-5C19-90DA-63D9-2F8BFEE44895}"/>
              </a:ext>
            </a:extLst>
          </p:cNvPr>
          <p:cNvSpPr txBox="1"/>
          <p:nvPr/>
        </p:nvSpPr>
        <p:spPr>
          <a:xfrm>
            <a:off x="838201" y="6079351"/>
            <a:ext cx="336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[4] https://github.com/bleykauf/aisim/tree/master</a:t>
            </a:r>
          </a:p>
        </p:txBody>
      </p:sp>
      <p:pic>
        <p:nvPicPr>
          <p:cNvPr id="9" name="Picture 8" descr="A picture containing circle, diagram, screenshot, colorfulness&#10;&#10;Description automatically generated">
            <a:extLst>
              <a:ext uri="{FF2B5EF4-FFF2-40B4-BE49-F238E27FC236}">
                <a16:creationId xmlns:a16="http://schemas.microsoft.com/office/drawing/2014/main" id="{3132EB81-BA64-605D-8189-7899DD1E5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43" y="1164975"/>
            <a:ext cx="4690368" cy="35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0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017F9-AC15-2893-B889-4A5593F6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Some </a:t>
            </a:r>
            <a:r>
              <a:rPr lang="fr-FR" dirty="0" err="1"/>
              <a:t>results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95BAA-1427-C5CA-1228-29C5BC30F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256C0-F625-253B-109B-B3C5679C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3CE66-457B-1A9B-6D89-E797EFFE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23</a:t>
            </a:fld>
            <a:endParaRPr lang="en-GB"/>
          </a:p>
        </p:txBody>
      </p:sp>
      <p:pic>
        <p:nvPicPr>
          <p:cNvPr id="18" name="Content Placeholder 17" descr="A picture containing text, screenshot, diagram, colorfulness&#10;&#10;Description automatically generated">
            <a:extLst>
              <a:ext uri="{FF2B5EF4-FFF2-40B4-BE49-F238E27FC236}">
                <a16:creationId xmlns:a16="http://schemas.microsoft.com/office/drawing/2014/main" id="{F0CB4889-BD31-3181-7B47-460551FAD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721150"/>
            <a:ext cx="5801784" cy="4351338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B3B24F-4346-9C65-4B61-22024C506D00}"/>
              </a:ext>
            </a:extLst>
          </p:cNvPr>
          <p:cNvSpPr txBox="1"/>
          <p:nvPr/>
        </p:nvSpPr>
        <p:spPr>
          <a:xfrm>
            <a:off x="1173959" y="1647953"/>
            <a:ext cx="404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 phase </a:t>
            </a:r>
            <a:r>
              <a:rPr lang="fr-FR" dirty="0" err="1"/>
              <a:t>shear</a:t>
            </a:r>
            <a:endParaRPr lang="en-GB" dirty="0"/>
          </a:p>
        </p:txBody>
      </p:sp>
      <p:pic>
        <p:nvPicPr>
          <p:cNvPr id="28" name="Picture 27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FC0E3BC3-6494-405D-4079-F06D81A3A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87" y="1683359"/>
            <a:ext cx="5852172" cy="438912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6CEE9F1-DF5C-EA50-B312-A9956AB2F9E8}"/>
              </a:ext>
            </a:extLst>
          </p:cNvPr>
          <p:cNvSpPr txBox="1"/>
          <p:nvPr/>
        </p:nvSpPr>
        <p:spPr>
          <a:xfrm>
            <a:off x="6742323" y="1632252"/>
            <a:ext cx="404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phase </a:t>
            </a:r>
            <a:r>
              <a:rPr lang="fr-FR" dirty="0" err="1"/>
              <a:t>shear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322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30CCC26-6AB8-41C3-B639-117E35EA3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9512" r="11418"/>
          <a:stretch/>
        </p:blipFill>
        <p:spPr>
          <a:xfrm>
            <a:off x="3709756" y="2205346"/>
            <a:ext cx="4772487" cy="3971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1286D-2D01-14C6-424C-8CA3D560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Some </a:t>
            </a:r>
            <a:r>
              <a:rPr lang="fr-FR" dirty="0" err="1"/>
              <a:t>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A430D-430C-BE69-CE4B-DD781977B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Binning</a:t>
            </a:r>
            <a:r>
              <a:rPr lang="fr-FR" dirty="0"/>
              <a:t> to </a:t>
            </a:r>
            <a:r>
              <a:rPr lang="fr-FR" dirty="0" err="1"/>
              <a:t>emulate</a:t>
            </a:r>
            <a:r>
              <a:rPr lang="fr-FR" dirty="0"/>
              <a:t> </a:t>
            </a:r>
            <a:r>
              <a:rPr lang="fr-FR" dirty="0" err="1"/>
              <a:t>imaging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9F8B-6407-18DD-16D5-8FC505A3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3A28B-6637-3FDA-761C-3117F0EE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A5348-238A-14D4-CE00-46717314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6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EBDD-781E-394F-7FF1-110EAC12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Future plans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9CECA-13EC-2E8D-1616-E5533482B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87292-22CE-881B-49F3-D9CB46BF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207F7-35BA-014F-68ED-1450BEC2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F56DE-360C-8B2B-A19A-4424CE8B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1F20-7540-03AE-CA5B-93470C9D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Future Plans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FD923-7F24-1F3B-FB50-5B4DE7415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Investigating</a:t>
            </a:r>
            <a:r>
              <a:rPr lang="fr-FR" dirty="0"/>
              <a:t> </a:t>
            </a:r>
            <a:r>
              <a:rPr lang="fr-FR" dirty="0" err="1"/>
              <a:t>methods</a:t>
            </a:r>
            <a:r>
              <a:rPr lang="fr-FR" dirty="0"/>
              <a:t> </a:t>
            </a:r>
            <a:r>
              <a:rPr lang="fr-FR" dirty="0" err="1"/>
              <a:t>allowing</a:t>
            </a:r>
            <a:r>
              <a:rPr lang="fr-FR" dirty="0"/>
              <a:t> simulations </a:t>
            </a:r>
            <a:r>
              <a:rPr lang="fr-FR" dirty="0" err="1"/>
              <a:t>beyond</a:t>
            </a:r>
            <a:r>
              <a:rPr lang="fr-FR" dirty="0"/>
              <a:t> the thermal </a:t>
            </a:r>
            <a:r>
              <a:rPr lang="fr-FR" dirty="0" err="1"/>
              <a:t>regime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err="1"/>
              <a:t>Develop</a:t>
            </a:r>
            <a:r>
              <a:rPr lang="fr-FR" dirty="0"/>
              <a:t> </a:t>
            </a:r>
            <a:r>
              <a:rPr lang="fr-FR" dirty="0" err="1"/>
              <a:t>faster</a:t>
            </a:r>
            <a:r>
              <a:rPr lang="fr-FR" dirty="0"/>
              <a:t> </a:t>
            </a:r>
            <a:r>
              <a:rPr lang="fr-FR" dirty="0" err="1"/>
              <a:t>implementations</a:t>
            </a:r>
            <a:r>
              <a:rPr lang="fr-FR" dirty="0"/>
              <a:t> (C++)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Test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experiment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65FD-3D8D-62C6-FD26-4754D2ED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3FF3B-2240-155F-402A-60D370E2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29B90-5752-DF87-0750-FE8F1B32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0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CFB3-C8EE-59E6-6C84-B3D947D13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br>
              <a:rPr lang="fr-FR" dirty="0"/>
            </a:br>
            <a:br>
              <a:rPr lang="fr-FR" dirty="0"/>
            </a:br>
            <a:r>
              <a:rPr lang="fr-FR" dirty="0"/>
              <a:t>Questions?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B1A2-BB09-C3CA-0BCC-93E0669E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9473C-D77E-0C45-E03A-96303E2F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73E4F-0024-7E84-DAA3-D08D7B07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8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D928-83ED-797B-F65E-5E6E0395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32C34-A43D-F39E-CBA5-6B9CF645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Fully numerical propagation: split-step method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Beam-splitting scheme: </a:t>
            </a:r>
            <a:r>
              <a:rPr lang="en-GB" i="1" dirty="0" err="1"/>
              <a:t>ttt</a:t>
            </a:r>
            <a:r>
              <a:rPr lang="en-GB" dirty="0"/>
              <a:t>-scheme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Multiparticle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Some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Future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1F8BB-96B1-D84E-EB58-0749DA3B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3AC39-EBBC-8A5C-7764-C88D367D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781A7-3DEB-E7EA-AF2A-3AA58EED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3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7FCB-AB03-88B9-F0B6-485DD8E8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numerical</a:t>
            </a:r>
            <a:r>
              <a:rPr lang="fr-FR" dirty="0"/>
              <a:t> propagation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8D45A-C2D6-8B7C-C3D7-6C9B0AB94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Split-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method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53592-D94B-A5C1-EEDB-E54155AA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77B31-1547-B578-6144-313AD4C1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0B5C-60AB-8622-44B9-FCE289E5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2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1965D-86D3-5B32-4684-6CECDC88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Fully numerical propagation: split-step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6D02ED-6F05-73A8-9B9B-DB5EB89B2C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M</a:t>
                </a:r>
                <a:r>
                  <a:rPr lang="en-GB" dirty="0"/>
                  <a:t>ain approach is to use a wave-packet to represent an atom, allowing the use of the semi-classical approximation [1]: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𝑐𝑙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ℏ</m:t>
                              </m:r>
                            </m:den>
                          </m:f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however: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GB" dirty="0"/>
                  <a:t>Not exact beyond quadratic potentials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GB" dirty="0"/>
                  <a:t>A priori, solutions to S.E. in a trap are not Gaussians. A more general method is needed.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6D02ED-6F05-73A8-9B9B-DB5EB89B2C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98C02-3EAC-3955-3E3A-6BB33F5C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7078-2612-06F1-AC75-069140C0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111CC-E444-EABF-17B0-F3E77392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A53D2-24FE-A25D-06F0-E0346480C273}"/>
              </a:ext>
            </a:extLst>
          </p:cNvPr>
          <p:cNvSpPr txBox="1"/>
          <p:nvPr/>
        </p:nvSpPr>
        <p:spPr>
          <a:xfrm>
            <a:off x="838200" y="6079351"/>
            <a:ext cx="7982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[1] P. Storey, C. Cohen-</a:t>
            </a:r>
            <a:r>
              <a:rPr lang="en-GB" sz="1200" dirty="0" err="1">
                <a:solidFill>
                  <a:schemeClr val="bg2">
                    <a:lumMod val="50000"/>
                  </a:schemeClr>
                </a:solidFill>
              </a:rPr>
              <a:t>Tannoudji</a:t>
            </a:r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. Journal de Physique II, 1994, 4 (11), pp.1999-2027. </a:t>
            </a:r>
          </a:p>
        </p:txBody>
      </p:sp>
    </p:spTree>
    <p:extLst>
      <p:ext uri="{BB962C8B-B14F-4D97-AF65-F5344CB8AC3E}">
        <p14:creationId xmlns:p14="http://schemas.microsoft.com/office/powerpoint/2010/main" val="11739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931A-636E-B9C9-38D8-5C2598F7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numerical</a:t>
            </a:r>
            <a:r>
              <a:rPr lang="fr-FR" dirty="0"/>
              <a:t> propagation: split-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method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E76346-2709-3E35-A444-4E76DF190E75}"/>
              </a:ext>
            </a:extLst>
          </p:cNvPr>
          <p:cNvSpPr/>
          <p:nvPr/>
        </p:nvSpPr>
        <p:spPr>
          <a:xfrm>
            <a:off x="6772922" y="4358936"/>
            <a:ext cx="1837678" cy="994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BFEF97-BED2-63E0-1447-7BD90F1DA5CD}"/>
              </a:ext>
            </a:extLst>
          </p:cNvPr>
          <p:cNvSpPr/>
          <p:nvPr/>
        </p:nvSpPr>
        <p:spPr>
          <a:xfrm>
            <a:off x="3364637" y="4358936"/>
            <a:ext cx="1837678" cy="9942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57B4CD-5C24-6BD1-D0C5-5FE4D4D4D8EB}"/>
              </a:ext>
            </a:extLst>
          </p:cNvPr>
          <p:cNvSpPr/>
          <p:nvPr/>
        </p:nvSpPr>
        <p:spPr>
          <a:xfrm>
            <a:off x="5218960" y="4358936"/>
            <a:ext cx="1537317" cy="9942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0C497-982D-7800-5382-7E5E5647F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For a </a:t>
                </a:r>
                <a:r>
                  <a:rPr lang="fr-FR" dirty="0" err="1"/>
                  <a:t>general</a:t>
                </a:r>
                <a:r>
                  <a:rPr lang="fr-FR" dirty="0"/>
                  <a:t> </a:t>
                </a:r>
                <a:r>
                  <a:rPr lang="fr-FR" dirty="0" err="1"/>
                  <a:t>Hamiltonian</a:t>
                </a:r>
                <a:r>
                  <a:rPr lang="fr-FR" dirty="0"/>
                  <a:t> of the </a:t>
                </a:r>
                <a:r>
                  <a:rPr lang="fr-FR" dirty="0" err="1"/>
                  <a:t>form</a:t>
                </a:r>
                <a:endParaRPr lang="fr-FR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Then, for any wavefunction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𝑖𝑉</m:t>
                                  </m:r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Δt</m:t>
                                  </m:r>
                                </m:num>
                                <m:den>
                                  <m: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Δt</m:t>
                                  </m:r>
                                </m:num>
                                <m:den>
                                  <m: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𝑖𝑉</m:t>
                                  </m:r>
                                  <m:d>
                                    <m:d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Δt</m:t>
                                  </m:r>
                                </m:num>
                                <m:den>
                                  <m: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ℏ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d>
                        <m:dPr>
                          <m:begChr m:val="|"/>
                          <m:endChr m:val="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  <a:p>
                <a:pPr marL="0" indent="0">
                  <a:buNone/>
                </a:pPr>
                <a:endParaRPr lang="en-GB" sz="20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0C497-982D-7800-5382-7E5E5647F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D2E7E-45EF-3295-CF97-49FF2A26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7C86-7972-4E66-97C9-33F2BCE1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915DB-7FC5-7F28-D048-D1AF4AC4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6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27114-8CF1-C714-BEA0-B7D245D931F5}"/>
              </a:ext>
            </a:extLst>
          </p:cNvPr>
          <p:cNvSpPr txBox="1"/>
          <p:nvPr/>
        </p:nvSpPr>
        <p:spPr>
          <a:xfrm>
            <a:off x="3364637" y="5374482"/>
            <a:ext cx="176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position-</a:t>
            </a:r>
            <a:r>
              <a:rPr lang="fr-FR" dirty="0" err="1">
                <a:solidFill>
                  <a:schemeClr val="accent1"/>
                </a:solidFill>
              </a:rPr>
              <a:t>only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10277-F90A-F9F4-6804-2E780D9BD9F3}"/>
              </a:ext>
            </a:extLst>
          </p:cNvPr>
          <p:cNvSpPr txBox="1"/>
          <p:nvPr/>
        </p:nvSpPr>
        <p:spPr>
          <a:xfrm>
            <a:off x="5104289" y="5367338"/>
            <a:ext cx="176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4"/>
                </a:solidFill>
              </a:rPr>
              <a:t>momentum-only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FC9A6-BCEB-038B-EF72-C3439BF0874B}"/>
              </a:ext>
            </a:extLst>
          </p:cNvPr>
          <p:cNvSpPr txBox="1"/>
          <p:nvPr/>
        </p:nvSpPr>
        <p:spPr>
          <a:xfrm>
            <a:off x="6808432" y="5367338"/>
            <a:ext cx="176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position-</a:t>
            </a:r>
            <a:r>
              <a:rPr lang="fr-FR" dirty="0" err="1">
                <a:solidFill>
                  <a:schemeClr val="accent1"/>
                </a:solidFill>
              </a:rPr>
              <a:t>only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9" grpId="1" animBg="1"/>
      <p:bldP spid="3" grpId="0" uiExpand="1" build="p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1931A-636E-B9C9-38D8-5C2598F7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Fully</a:t>
            </a:r>
            <a:r>
              <a:rPr lang="fr-FR" dirty="0"/>
              <a:t> </a:t>
            </a:r>
            <a:r>
              <a:rPr lang="fr-FR" dirty="0" err="1"/>
              <a:t>numerical</a:t>
            </a:r>
            <a:r>
              <a:rPr lang="fr-FR" dirty="0"/>
              <a:t> propagation: split-</a:t>
            </a:r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method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0C497-982D-7800-5382-7E5E5647F6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2106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dirty="0"/>
                  <a:t>Momentum-</a:t>
                </a:r>
                <a:r>
                  <a:rPr lang="fr-FR" dirty="0" err="1"/>
                  <a:t>only</a:t>
                </a:r>
                <a:r>
                  <a:rPr lang="fr-FR" dirty="0"/>
                  <a:t> propagation can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done</a:t>
                </a:r>
                <a:r>
                  <a:rPr lang="fr-FR" dirty="0"/>
                  <a:t> in Fourier </a:t>
                </a:r>
                <a:r>
                  <a:rPr lang="fr-FR" dirty="0" err="1"/>
                  <a:t>space</a:t>
                </a:r>
                <a:r>
                  <a:rPr lang="fr-FR" dirty="0"/>
                  <a:t> </a:t>
                </a:r>
                <a:r>
                  <a:rPr lang="fr-FR" dirty="0" err="1"/>
                  <a:t>efficiently</a:t>
                </a:r>
                <a:r>
                  <a:rPr lang="fr-FR" dirty="0"/>
                  <a:t> with FFT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r>
                  <a:rPr lang="fr-FR" dirty="0"/>
                  <a:t>Limited by position </a:t>
                </a:r>
                <a:r>
                  <a:rPr lang="fr-FR" dirty="0" err="1"/>
                  <a:t>grid</a:t>
                </a:r>
                <a:r>
                  <a:rPr lang="fr-FR" dirty="0"/>
                  <a:t> </a:t>
                </a:r>
                <a:r>
                  <a:rPr lang="fr-FR" dirty="0" err="1"/>
                  <a:t>resolution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≲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0C497-982D-7800-5382-7E5E5647F6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21062" cy="4351338"/>
              </a:xfrm>
              <a:blipFill>
                <a:blip r:embed="rId2"/>
                <a:stretch>
                  <a:fillRect l="-2552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D2E7E-45EF-3295-CF97-49FF2A26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7C86-7972-4E66-97C9-33F2BCE1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915DB-7FC5-7F28-D048-D1AF4AC4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B98AC7-FD58-ABF6-065B-8FD2E035B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1505"/>
            <a:ext cx="5897732" cy="2500805"/>
          </a:xfrm>
          <a:prstGeom prst="rect">
            <a:avLst/>
          </a:prstGeom>
        </p:spPr>
      </p:pic>
      <p:pic>
        <p:nvPicPr>
          <p:cNvPr id="10" name="Picture 9" descr="A picture containing screenshot, line, plot&#10;&#10;Description automatically generated">
            <a:extLst>
              <a:ext uri="{FF2B5EF4-FFF2-40B4-BE49-F238E27FC236}">
                <a16:creationId xmlns:a16="http://schemas.microsoft.com/office/drawing/2014/main" id="{B1FFB114-4DC9-AC35-CDDC-2FFAD342D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3871389"/>
            <a:ext cx="6292188" cy="17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425D-E68C-2888-801E-0C58B5AD0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Beam-</a:t>
            </a:r>
            <a:r>
              <a:rPr lang="fr-FR" dirty="0" err="1"/>
              <a:t>splitting</a:t>
            </a:r>
            <a:r>
              <a:rPr lang="fr-FR" dirty="0"/>
              <a:t> </a:t>
            </a:r>
            <a:r>
              <a:rPr lang="fr-FR" dirty="0" err="1"/>
              <a:t>scheme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8215C-1D81-9B64-2674-DFB85254F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 err="1"/>
              <a:t>ttt-scheme</a:t>
            </a:r>
            <a:endParaRPr lang="en-GB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13F6-9391-C33B-C5E4-0F78158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14/06/2023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AA71A-1F3E-4279-8CC3-671296F8F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N. Mouelle -- ndm33@cam.ac.uk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42855-F276-AACB-9EF8-59C0F808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1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AF317F-BE8F-DCB8-3B62-DB292AC50BAE}"/>
              </a:ext>
            </a:extLst>
          </p:cNvPr>
          <p:cNvSpPr/>
          <p:nvPr/>
        </p:nvSpPr>
        <p:spPr>
          <a:xfrm>
            <a:off x="1874322" y="4668805"/>
            <a:ext cx="2068498" cy="8345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BF3BA-DC7A-A6CC-3979-AAFFDB6F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Beam-splitting scheme: </a:t>
            </a:r>
            <a:r>
              <a:rPr lang="en-GB" i="1" dirty="0" err="1"/>
              <a:t>ttt</a:t>
            </a:r>
            <a:r>
              <a:rPr lang="en-GB" dirty="0"/>
              <a:t>-scheme</a:t>
            </a:r>
            <a:r>
              <a:rPr lang="en-GB" baseline="30000" dirty="0"/>
              <a:t>[2]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66603-58C9-ED51-7025-54DBBCC4F427}"/>
              </a:ext>
            </a:extLst>
          </p:cNvPr>
          <p:cNvSpPr/>
          <p:nvPr/>
        </p:nvSpPr>
        <p:spPr>
          <a:xfrm>
            <a:off x="4175911" y="4668805"/>
            <a:ext cx="1612046" cy="8345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7A7124-F333-4FF7-1CA3-1E6CD877546D}"/>
              </a:ext>
            </a:extLst>
          </p:cNvPr>
          <p:cNvSpPr/>
          <p:nvPr/>
        </p:nvSpPr>
        <p:spPr>
          <a:xfrm>
            <a:off x="6021047" y="4668805"/>
            <a:ext cx="4805837" cy="8345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EFF2F-D6B5-161B-88EE-E99FF1AC6E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Goal: model laser pulses accounting for</a:t>
                </a:r>
              </a:p>
              <a:p>
                <a:pPr lvl="1"/>
                <a:r>
                  <a:rPr lang="en-GB" dirty="0"/>
                  <a:t>Detuning</a:t>
                </a:r>
              </a:p>
              <a:p>
                <a:pPr lvl="1"/>
                <a:r>
                  <a:rPr lang="en-GB" dirty="0"/>
                  <a:t>Finite pulse duration</a:t>
                </a:r>
              </a:p>
              <a:p>
                <a:pPr lvl="1"/>
                <a:r>
                  <a:rPr lang="en-GB" dirty="0"/>
                  <a:t>External fields</a:t>
                </a:r>
              </a:p>
              <a:p>
                <a:pPr lvl="1"/>
                <a:r>
                  <a:rPr lang="en-GB" dirty="0"/>
                  <a:t>Position-dependent laser amplitude/phase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Working with Hamiltonian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fr-F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fr-F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⊗</m:t>
                      </m:r>
                      <m:acc>
                        <m:accPr>
                          <m:chr m:val="̂"/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⊗ℏ</m:t>
                      </m:r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−ℏ</m:t>
                      </m:r>
                      <m:sSub>
                        <m:sSub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dirty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000" b="0" i="0" dirty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̂"/>
                                  <m:ctrlPr>
                                    <a:rPr lang="fr-FR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⊗(</m:t>
                      </m:r>
                      <m:d>
                        <m:dPr>
                          <m:begChr m:val="|"/>
                          <m:endChr m:val=""/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fr-FR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"/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e>
                      </m:d>
                      <m:r>
                        <a:rPr lang="fr-FR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/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EFF2F-D6B5-161B-88EE-E99FF1AC6E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C31C0-162F-B0AC-4A47-AAB3B6E9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14/06/2023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8DF2D-A92C-A625-F72B-C1BC167A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N. Mouelle -- ndm33@cam.ac.uk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FBE9C-70B8-4106-9A1D-36307B88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DBFD8-6737-4D99-AE3A-6AC1F4AB1D36}" type="slidenum">
              <a:rPr lang="en-GB" smtClean="0"/>
              <a:t>9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86A53A-2DB5-272B-BBBE-6CDFFCFD4DCB}"/>
              </a:ext>
            </a:extLst>
          </p:cNvPr>
          <p:cNvSpPr txBox="1"/>
          <p:nvPr/>
        </p:nvSpPr>
        <p:spPr>
          <a:xfrm>
            <a:off x="2047673" y="5519331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1"/>
                </a:solidFill>
              </a:rPr>
              <a:t>external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dof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903FD-A25A-FC2A-7AAB-C74A9B22F872}"/>
              </a:ext>
            </a:extLst>
          </p:cNvPr>
          <p:cNvSpPr txBox="1"/>
          <p:nvPr/>
        </p:nvSpPr>
        <p:spPr>
          <a:xfrm>
            <a:off x="4118044" y="5519331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accent2"/>
                </a:solidFill>
              </a:rPr>
              <a:t>internal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err="1">
                <a:solidFill>
                  <a:schemeClr val="accent2"/>
                </a:solidFill>
              </a:rPr>
              <a:t>dof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DC8609-FE00-919D-9405-9EB4C74B1758}"/>
              </a:ext>
            </a:extLst>
          </p:cNvPr>
          <p:cNvSpPr txBox="1"/>
          <p:nvPr/>
        </p:nvSpPr>
        <p:spPr>
          <a:xfrm>
            <a:off x="7561635" y="5503306"/>
            <a:ext cx="172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4"/>
                </a:solidFill>
              </a:rPr>
              <a:t>laser pulse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35933D-FA03-D207-333D-ED5854DD4CD8}"/>
              </a:ext>
            </a:extLst>
          </p:cNvPr>
          <p:cNvSpPr txBox="1"/>
          <p:nvPr/>
        </p:nvSpPr>
        <p:spPr>
          <a:xfrm>
            <a:off x="838200" y="6079351"/>
            <a:ext cx="60975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[2] C. Antoine, C. J. Bordé</a:t>
            </a:r>
            <a:r>
              <a:rPr lang="fr-FR" sz="12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Appl. Phys. B </a:t>
            </a:r>
            <a:r>
              <a:rPr lang="en-GB" sz="1200" b="1" i="1" dirty="0">
                <a:solidFill>
                  <a:schemeClr val="bg2">
                    <a:lumMod val="50000"/>
                  </a:schemeClr>
                </a:solidFill>
                <a:effectLst/>
              </a:rPr>
              <a:t>84</a:t>
            </a:r>
            <a:r>
              <a:rPr lang="en-GB" sz="1200" b="0" i="1" dirty="0">
                <a:solidFill>
                  <a:schemeClr val="bg2">
                    <a:lumMod val="50000"/>
                  </a:schemeClr>
                </a:solidFill>
                <a:effectLst/>
              </a:rPr>
              <a:t>, 585–597 (2006)</a:t>
            </a:r>
            <a:endParaRPr lang="en-GB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" grpId="0" uiExpand="1" build="p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1448</Words>
  <Application>Microsoft Office PowerPoint</Application>
  <PresentationFormat>Widescreen</PresentationFormat>
  <Paragraphs>283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Office Theme</vt:lpstr>
      <vt:lpstr>Study of simulation methods for atom interferometry sequences</vt:lpstr>
      <vt:lpstr>Introduction</vt:lpstr>
      <vt:lpstr>Contents</vt:lpstr>
      <vt:lpstr>Fully numerical propagation</vt:lpstr>
      <vt:lpstr>Fully numerical propagation: split-step method</vt:lpstr>
      <vt:lpstr>Fully numerical propagation: split-step method</vt:lpstr>
      <vt:lpstr>Fully numerical propagation: split-step method</vt:lpstr>
      <vt:lpstr>Beam-splitting scheme</vt:lpstr>
      <vt:lpstr>Beam-splitting scheme: ttt-scheme[2]</vt:lpstr>
      <vt:lpstr>Beam-splitting scheme: ttt-scheme[2]</vt:lpstr>
      <vt:lpstr>Beam-splitting scheme: ttt-scheme[2]</vt:lpstr>
      <vt:lpstr>Beam-splitting scheme: ttt-scheme[2]</vt:lpstr>
      <vt:lpstr>Beam-splitting scheme: ttt-scheme[2]</vt:lpstr>
      <vt:lpstr>Beam-splitting scheme: ttt-scheme[2]</vt:lpstr>
      <vt:lpstr>Multi-particle simulations</vt:lpstr>
      <vt:lpstr>Multiparticle simulations</vt:lpstr>
      <vt:lpstr>Multiparticle simulation</vt:lpstr>
      <vt:lpstr>Multiparticle simulation</vt:lpstr>
      <vt:lpstr>Multiparticle simulation</vt:lpstr>
      <vt:lpstr>Some results</vt:lpstr>
      <vt:lpstr>Some results</vt:lpstr>
      <vt:lpstr>Some results</vt:lpstr>
      <vt:lpstr>Some results</vt:lpstr>
      <vt:lpstr>Some results</vt:lpstr>
      <vt:lpstr>Future plans</vt:lpstr>
      <vt:lpstr>Future Plans</vt:lpstr>
      <vt:lpstr>Thank you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Noam Mouelle</dc:creator>
  <cp:lastModifiedBy>Noam Mouelle</cp:lastModifiedBy>
  <cp:revision>1</cp:revision>
  <dcterms:created xsi:type="dcterms:W3CDTF">2023-06-11T20:39:21Z</dcterms:created>
  <dcterms:modified xsi:type="dcterms:W3CDTF">2023-06-14T13:07:06Z</dcterms:modified>
</cp:coreProperties>
</file>