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5"/>
  </p:sldMasterIdLst>
  <p:notesMasterIdLst>
    <p:notesMasterId r:id="rId20"/>
  </p:notesMasterIdLst>
  <p:handoutMasterIdLst>
    <p:handoutMasterId r:id="rId21"/>
  </p:handoutMasterIdLst>
  <p:sldIdLst>
    <p:sldId id="257" r:id="rId6"/>
    <p:sldId id="269" r:id="rId7"/>
    <p:sldId id="279" r:id="rId8"/>
    <p:sldId id="270" r:id="rId9"/>
    <p:sldId id="271" r:id="rId10"/>
    <p:sldId id="272" r:id="rId11"/>
    <p:sldId id="267" r:id="rId12"/>
    <p:sldId id="276" r:id="rId13"/>
    <p:sldId id="282" r:id="rId14"/>
    <p:sldId id="281" r:id="rId15"/>
    <p:sldId id="280" r:id="rId16"/>
    <p:sldId id="283" r:id="rId17"/>
    <p:sldId id="284" r:id="rId18"/>
    <p:sldId id="263" r:id="rId19"/>
  </p:sldIdLst>
  <p:sldSz cx="12192000" cy="6858000"/>
  <p:notesSz cx="6950075" cy="9236075"/>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536" userDrawn="1">
          <p15:clr>
            <a:srgbClr val="A4A3A4"/>
          </p15:clr>
        </p15:guide>
        <p15:guide id="3" pos="144" userDrawn="1">
          <p15:clr>
            <a:srgbClr val="A4A3A4"/>
          </p15:clr>
        </p15:guide>
        <p15:guide id="4" orient="horz" pos="1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515"/>
    <a:srgbClr val="5F574F"/>
    <a:srgbClr val="544948"/>
    <a:srgbClr val="0000FF"/>
    <a:srgbClr val="E04F39"/>
    <a:srgbClr val="B6B1A9"/>
    <a:srgbClr val="006983"/>
    <a:srgbClr val="53565A"/>
    <a:srgbClr val="AF2D24"/>
    <a:srgbClr val="B83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223F9-B1BB-43BE-819D-5FDAAA30659B}" v="5" dt="2023-06-05T20:38:50.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3" autoAdjust="0"/>
  </p:normalViewPr>
  <p:slideViewPr>
    <p:cSldViewPr snapToGrid="0">
      <p:cViewPr varScale="1">
        <p:scale>
          <a:sx n="124" d="100"/>
          <a:sy n="124" d="100"/>
        </p:scale>
        <p:origin x="120" y="408"/>
      </p:cViewPr>
      <p:guideLst>
        <p:guide orient="horz" pos="2160"/>
        <p:guide pos="7536"/>
        <p:guide pos="144"/>
        <p:guide orient="horz" pos="11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Hartsell" userId="f6fe622e-493c-4d3c-a4a2-544f8db994fe" providerId="ADAL" clId="{883223F9-B1BB-43BE-819D-5FDAAA30659B}"/>
    <pc:docChg chg="custSel addSld delSld modSld sldOrd">
      <pc:chgData name="Brian Hartsell" userId="f6fe622e-493c-4d3c-a4a2-544f8db994fe" providerId="ADAL" clId="{883223F9-B1BB-43BE-819D-5FDAAA30659B}" dt="2023-06-05T21:16:52.483" v="2876" actId="20577"/>
      <pc:docMkLst>
        <pc:docMk/>
      </pc:docMkLst>
      <pc:sldChg chg="modSp mod">
        <pc:chgData name="Brian Hartsell" userId="f6fe622e-493c-4d3c-a4a2-544f8db994fe" providerId="ADAL" clId="{883223F9-B1BB-43BE-819D-5FDAAA30659B}" dt="2023-06-05T20:43:14.108" v="2766" actId="20577"/>
        <pc:sldMkLst>
          <pc:docMk/>
          <pc:sldMk cId="2849378900" sldId="257"/>
        </pc:sldMkLst>
        <pc:spChg chg="mod">
          <ac:chgData name="Brian Hartsell" userId="f6fe622e-493c-4d3c-a4a2-544f8db994fe" providerId="ADAL" clId="{883223F9-B1BB-43BE-819D-5FDAAA30659B}" dt="2023-06-05T20:43:02.725" v="2754" actId="20577"/>
          <ac:spMkLst>
            <pc:docMk/>
            <pc:sldMk cId="2849378900" sldId="257"/>
            <ac:spMk id="2" creationId="{4370E69B-112E-CCE1-52C0-8F0195F24DDF}"/>
          </ac:spMkLst>
        </pc:spChg>
        <pc:spChg chg="mod">
          <ac:chgData name="Brian Hartsell" userId="f6fe622e-493c-4d3c-a4a2-544f8db994fe" providerId="ADAL" clId="{883223F9-B1BB-43BE-819D-5FDAAA30659B}" dt="2023-06-05T20:43:07.477" v="2757" actId="20577"/>
          <ac:spMkLst>
            <pc:docMk/>
            <pc:sldMk cId="2849378900" sldId="257"/>
            <ac:spMk id="4" creationId="{103FDDBC-F04D-947D-D71E-362769C6D1B3}"/>
          </ac:spMkLst>
        </pc:spChg>
        <pc:spChg chg="mod">
          <ac:chgData name="Brian Hartsell" userId="f6fe622e-493c-4d3c-a4a2-544f8db994fe" providerId="ADAL" clId="{883223F9-B1BB-43BE-819D-5FDAAA30659B}" dt="2023-06-05T20:43:14.108" v="2766" actId="20577"/>
          <ac:spMkLst>
            <pc:docMk/>
            <pc:sldMk cId="2849378900" sldId="257"/>
            <ac:spMk id="5" creationId="{375EF970-2E57-5414-962E-6AA6F2C6B608}"/>
          </ac:spMkLst>
        </pc:spChg>
      </pc:sldChg>
      <pc:sldChg chg="del">
        <pc:chgData name="Brian Hartsell" userId="f6fe622e-493c-4d3c-a4a2-544f8db994fe" providerId="ADAL" clId="{883223F9-B1BB-43BE-819D-5FDAAA30659B}" dt="2023-06-05T19:06:01.827" v="8" actId="47"/>
        <pc:sldMkLst>
          <pc:docMk/>
          <pc:sldMk cId="2796070862" sldId="266"/>
        </pc:sldMkLst>
      </pc:sldChg>
      <pc:sldChg chg="addSp delSp modSp mod">
        <pc:chgData name="Brian Hartsell" userId="f6fe622e-493c-4d3c-a4a2-544f8db994fe" providerId="ADAL" clId="{883223F9-B1BB-43BE-819D-5FDAAA30659B}" dt="2023-06-05T19:17:04.123" v="138" actId="1076"/>
        <pc:sldMkLst>
          <pc:docMk/>
          <pc:sldMk cId="1360392204" sldId="267"/>
        </pc:sldMkLst>
        <pc:spChg chg="mod">
          <ac:chgData name="Brian Hartsell" userId="f6fe622e-493c-4d3c-a4a2-544f8db994fe" providerId="ADAL" clId="{883223F9-B1BB-43BE-819D-5FDAAA30659B}" dt="2023-06-05T19:13:00.218" v="128" actId="20577"/>
          <ac:spMkLst>
            <pc:docMk/>
            <pc:sldMk cId="1360392204" sldId="267"/>
            <ac:spMk id="2" creationId="{F0D3705E-3A0B-BE96-E4CE-51E76B9A491A}"/>
          </ac:spMkLst>
        </pc:spChg>
        <pc:spChg chg="del mod">
          <ac:chgData name="Brian Hartsell" userId="f6fe622e-493c-4d3c-a4a2-544f8db994fe" providerId="ADAL" clId="{883223F9-B1BB-43BE-819D-5FDAAA30659B}" dt="2023-06-05T19:16:48.835" v="134" actId="478"/>
          <ac:spMkLst>
            <pc:docMk/>
            <pc:sldMk cId="1360392204" sldId="267"/>
            <ac:spMk id="4" creationId="{BD52CBD3-70B0-24B7-3AAF-91C2EEFDB338}"/>
          </ac:spMkLst>
        </pc:spChg>
        <pc:picChg chg="add mod">
          <ac:chgData name="Brian Hartsell" userId="f6fe622e-493c-4d3c-a4a2-544f8db994fe" providerId="ADAL" clId="{883223F9-B1BB-43BE-819D-5FDAAA30659B}" dt="2023-06-05T19:16:59.168" v="137" actId="1076"/>
          <ac:picMkLst>
            <pc:docMk/>
            <pc:sldMk cId="1360392204" sldId="267"/>
            <ac:picMk id="6" creationId="{5C49C4E8-8BEB-D932-E66A-7F7A6AE23A64}"/>
          </ac:picMkLst>
        </pc:picChg>
        <pc:picChg chg="add mod">
          <ac:chgData name="Brian Hartsell" userId="f6fe622e-493c-4d3c-a4a2-544f8db994fe" providerId="ADAL" clId="{883223F9-B1BB-43BE-819D-5FDAAA30659B}" dt="2023-06-05T19:17:04.123" v="138" actId="1076"/>
          <ac:picMkLst>
            <pc:docMk/>
            <pc:sldMk cId="1360392204" sldId="267"/>
            <ac:picMk id="8" creationId="{324F6441-DCE6-8D01-C189-709DF9B6633A}"/>
          </ac:picMkLst>
        </pc:picChg>
      </pc:sldChg>
      <pc:sldChg chg="del">
        <pc:chgData name="Brian Hartsell" userId="f6fe622e-493c-4d3c-a4a2-544f8db994fe" providerId="ADAL" clId="{883223F9-B1BB-43BE-819D-5FDAAA30659B}" dt="2023-06-05T19:06:53.206" v="44" actId="47"/>
        <pc:sldMkLst>
          <pc:docMk/>
          <pc:sldMk cId="344350331" sldId="268"/>
        </pc:sldMkLst>
      </pc:sldChg>
      <pc:sldChg chg="modSp mod">
        <pc:chgData name="Brian Hartsell" userId="f6fe622e-493c-4d3c-a4a2-544f8db994fe" providerId="ADAL" clId="{883223F9-B1BB-43BE-819D-5FDAAA30659B}" dt="2023-06-05T20:44:04.191" v="2786" actId="20577"/>
        <pc:sldMkLst>
          <pc:docMk/>
          <pc:sldMk cId="3006148784" sldId="269"/>
        </pc:sldMkLst>
        <pc:spChg chg="mod">
          <ac:chgData name="Brian Hartsell" userId="f6fe622e-493c-4d3c-a4a2-544f8db994fe" providerId="ADAL" clId="{883223F9-B1BB-43BE-819D-5FDAAA30659B}" dt="2023-06-05T20:44:04.191" v="2786" actId="20577"/>
          <ac:spMkLst>
            <pc:docMk/>
            <pc:sldMk cId="3006148784" sldId="269"/>
            <ac:spMk id="4" creationId="{84617C08-9D56-61B1-0998-4AB79FF493DF}"/>
          </ac:spMkLst>
        </pc:spChg>
      </pc:sldChg>
      <pc:sldChg chg="modSp del mod">
        <pc:chgData name="Brian Hartsell" userId="f6fe622e-493c-4d3c-a4a2-544f8db994fe" providerId="ADAL" clId="{883223F9-B1BB-43BE-819D-5FDAAA30659B}" dt="2023-06-05T20:38:54.609" v="2166" actId="47"/>
        <pc:sldMkLst>
          <pc:docMk/>
          <pc:sldMk cId="1819092598" sldId="273"/>
        </pc:sldMkLst>
        <pc:spChg chg="mod">
          <ac:chgData name="Brian Hartsell" userId="f6fe622e-493c-4d3c-a4a2-544f8db994fe" providerId="ADAL" clId="{883223F9-B1BB-43BE-819D-5FDAAA30659B}" dt="2023-06-05T19:47:16.494" v="924" actId="20577"/>
          <ac:spMkLst>
            <pc:docMk/>
            <pc:sldMk cId="1819092598" sldId="273"/>
            <ac:spMk id="2" creationId="{F0D3705E-3A0B-BE96-E4CE-51E76B9A491A}"/>
          </ac:spMkLst>
        </pc:spChg>
        <pc:spChg chg="mod">
          <ac:chgData name="Brian Hartsell" userId="f6fe622e-493c-4d3c-a4a2-544f8db994fe" providerId="ADAL" clId="{883223F9-B1BB-43BE-819D-5FDAAA30659B}" dt="2023-06-05T19:07:07.455" v="106" actId="20577"/>
          <ac:spMkLst>
            <pc:docMk/>
            <pc:sldMk cId="1819092598" sldId="273"/>
            <ac:spMk id="4" creationId="{BD52CBD3-70B0-24B7-3AAF-91C2EEFDB338}"/>
          </ac:spMkLst>
        </pc:spChg>
      </pc:sldChg>
      <pc:sldChg chg="addSp delSp modSp mod">
        <pc:chgData name="Brian Hartsell" userId="f6fe622e-493c-4d3c-a4a2-544f8db994fe" providerId="ADAL" clId="{883223F9-B1BB-43BE-819D-5FDAAA30659B}" dt="2023-06-05T21:16:52.483" v="2876" actId="20577"/>
        <pc:sldMkLst>
          <pc:docMk/>
          <pc:sldMk cId="3574105672" sldId="276"/>
        </pc:sldMkLst>
        <pc:spChg chg="mod">
          <ac:chgData name="Brian Hartsell" userId="f6fe622e-493c-4d3c-a4a2-544f8db994fe" providerId="ADAL" clId="{883223F9-B1BB-43BE-819D-5FDAAA30659B}" dt="2023-06-05T21:16:52.483" v="2876" actId="20577"/>
          <ac:spMkLst>
            <pc:docMk/>
            <pc:sldMk cId="3574105672" sldId="276"/>
            <ac:spMk id="2" creationId="{F0D3705E-3A0B-BE96-E4CE-51E76B9A491A}"/>
          </ac:spMkLst>
        </pc:spChg>
        <pc:spChg chg="del mod">
          <ac:chgData name="Brian Hartsell" userId="f6fe622e-493c-4d3c-a4a2-544f8db994fe" providerId="ADAL" clId="{883223F9-B1BB-43BE-819D-5FDAAA30659B}" dt="2023-06-05T19:22:42.719" v="139" actId="478"/>
          <ac:spMkLst>
            <pc:docMk/>
            <pc:sldMk cId="3574105672" sldId="276"/>
            <ac:spMk id="4" creationId="{BD52CBD3-70B0-24B7-3AAF-91C2EEFDB338}"/>
          </ac:spMkLst>
        </pc:spChg>
        <pc:spChg chg="add mod">
          <ac:chgData name="Brian Hartsell" userId="f6fe622e-493c-4d3c-a4a2-544f8db994fe" providerId="ADAL" clId="{883223F9-B1BB-43BE-819D-5FDAAA30659B}" dt="2023-06-05T21:16:45.916" v="2857" actId="20577"/>
          <ac:spMkLst>
            <pc:docMk/>
            <pc:sldMk cId="3574105672" sldId="276"/>
            <ac:spMk id="8" creationId="{47E491F8-DDF8-98F1-446A-D09CBCEEBDE2}"/>
          </ac:spMkLst>
        </pc:spChg>
        <pc:picChg chg="del">
          <ac:chgData name="Brian Hartsell" userId="f6fe622e-493c-4d3c-a4a2-544f8db994fe" providerId="ADAL" clId="{883223F9-B1BB-43BE-819D-5FDAAA30659B}" dt="2023-06-05T19:06:44.827" v="42" actId="478"/>
          <ac:picMkLst>
            <pc:docMk/>
            <pc:sldMk cId="3574105672" sldId="276"/>
            <ac:picMk id="6" creationId="{C03A8849-EB2F-B205-19D6-7B34C16DB5A8}"/>
          </ac:picMkLst>
        </pc:picChg>
        <pc:picChg chg="add mod">
          <ac:chgData name="Brian Hartsell" userId="f6fe622e-493c-4d3c-a4a2-544f8db994fe" providerId="ADAL" clId="{883223F9-B1BB-43BE-819D-5FDAAA30659B}" dt="2023-06-05T19:23:00.725" v="144" actId="1076"/>
          <ac:picMkLst>
            <pc:docMk/>
            <pc:sldMk cId="3574105672" sldId="276"/>
            <ac:picMk id="7" creationId="{02DD4EF7-B824-BB89-457B-E9E4627E7213}"/>
          </ac:picMkLst>
        </pc:picChg>
      </pc:sldChg>
      <pc:sldChg chg="del">
        <pc:chgData name="Brian Hartsell" userId="f6fe622e-493c-4d3c-a4a2-544f8db994fe" providerId="ADAL" clId="{883223F9-B1BB-43BE-819D-5FDAAA30659B}" dt="2023-06-05T19:06:53.206" v="44" actId="47"/>
        <pc:sldMkLst>
          <pc:docMk/>
          <pc:sldMk cId="527362326" sldId="277"/>
        </pc:sldMkLst>
      </pc:sldChg>
      <pc:sldChg chg="del">
        <pc:chgData name="Brian Hartsell" userId="f6fe622e-493c-4d3c-a4a2-544f8db994fe" providerId="ADAL" clId="{883223F9-B1BB-43BE-819D-5FDAAA30659B}" dt="2023-06-05T19:06:29.371" v="16" actId="47"/>
        <pc:sldMkLst>
          <pc:docMk/>
          <pc:sldMk cId="1268284660" sldId="278"/>
        </pc:sldMkLst>
      </pc:sldChg>
      <pc:sldChg chg="delSp modSp mod">
        <pc:chgData name="Brian Hartsell" userId="f6fe622e-493c-4d3c-a4a2-544f8db994fe" providerId="ADAL" clId="{883223F9-B1BB-43BE-819D-5FDAAA30659B}" dt="2023-06-05T19:10:52.244" v="116" actId="1076"/>
        <pc:sldMkLst>
          <pc:docMk/>
          <pc:sldMk cId="4163340954" sldId="279"/>
        </pc:sldMkLst>
        <pc:spChg chg="mod">
          <ac:chgData name="Brian Hartsell" userId="f6fe622e-493c-4d3c-a4a2-544f8db994fe" providerId="ADAL" clId="{883223F9-B1BB-43BE-819D-5FDAAA30659B}" dt="2023-06-05T19:10:48.637" v="114" actId="20577"/>
          <ac:spMkLst>
            <pc:docMk/>
            <pc:sldMk cId="4163340954" sldId="279"/>
            <ac:spMk id="2" creationId="{2069AAC4-9497-D9B0-3924-B424BC6618AC}"/>
          </ac:spMkLst>
        </pc:spChg>
        <pc:spChg chg="del mod">
          <ac:chgData name="Brian Hartsell" userId="f6fe622e-493c-4d3c-a4a2-544f8db994fe" providerId="ADAL" clId="{883223F9-B1BB-43BE-819D-5FDAAA30659B}" dt="2023-06-05T19:10:38.179" v="108" actId="478"/>
          <ac:spMkLst>
            <pc:docMk/>
            <pc:sldMk cId="4163340954" sldId="279"/>
            <ac:spMk id="6" creationId="{14700B1C-C6C4-E7C6-0DC2-E97BBF2924DA}"/>
          </ac:spMkLst>
        </pc:spChg>
        <pc:picChg chg="mod">
          <ac:chgData name="Brian Hartsell" userId="f6fe622e-493c-4d3c-a4a2-544f8db994fe" providerId="ADAL" clId="{883223F9-B1BB-43BE-819D-5FDAAA30659B}" dt="2023-06-05T19:10:52.244" v="116" actId="1076"/>
          <ac:picMkLst>
            <pc:docMk/>
            <pc:sldMk cId="4163340954" sldId="279"/>
            <ac:picMk id="5" creationId="{C0554E03-6B26-3B7D-F893-8C7D56440482}"/>
          </ac:picMkLst>
        </pc:picChg>
        <pc:picChg chg="del">
          <ac:chgData name="Brian Hartsell" userId="f6fe622e-493c-4d3c-a4a2-544f8db994fe" providerId="ADAL" clId="{883223F9-B1BB-43BE-819D-5FDAAA30659B}" dt="2023-06-05T19:10:49.216" v="115" actId="478"/>
          <ac:picMkLst>
            <pc:docMk/>
            <pc:sldMk cId="4163340954" sldId="279"/>
            <ac:picMk id="9" creationId="{431676E6-FB7F-19D5-BE10-33931BF260A4}"/>
          </ac:picMkLst>
        </pc:picChg>
      </pc:sldChg>
      <pc:sldChg chg="addSp delSp modSp add mod">
        <pc:chgData name="Brian Hartsell" userId="f6fe622e-493c-4d3c-a4a2-544f8db994fe" providerId="ADAL" clId="{883223F9-B1BB-43BE-819D-5FDAAA30659B}" dt="2023-06-05T19:45:40.915" v="874" actId="20577"/>
        <pc:sldMkLst>
          <pc:docMk/>
          <pc:sldMk cId="162278740" sldId="280"/>
        </pc:sldMkLst>
        <pc:spChg chg="mod">
          <ac:chgData name="Brian Hartsell" userId="f6fe622e-493c-4d3c-a4a2-544f8db994fe" providerId="ADAL" clId="{883223F9-B1BB-43BE-819D-5FDAAA30659B}" dt="2023-06-05T19:24:51.929" v="444" actId="20577"/>
          <ac:spMkLst>
            <pc:docMk/>
            <pc:sldMk cId="162278740" sldId="280"/>
            <ac:spMk id="2" creationId="{F0D3705E-3A0B-BE96-E4CE-51E76B9A491A}"/>
          </ac:spMkLst>
        </pc:spChg>
        <pc:spChg chg="add del mod">
          <ac:chgData name="Brian Hartsell" userId="f6fe622e-493c-4d3c-a4a2-544f8db994fe" providerId="ADAL" clId="{883223F9-B1BB-43BE-819D-5FDAAA30659B}" dt="2023-06-05T19:41:04.791" v="450" actId="478"/>
          <ac:spMkLst>
            <pc:docMk/>
            <pc:sldMk cId="162278740" sldId="280"/>
            <ac:spMk id="5" creationId="{D8A66EE5-1503-38DD-602C-747FA3A22B77}"/>
          </ac:spMkLst>
        </pc:spChg>
        <pc:spChg chg="del">
          <ac:chgData name="Brian Hartsell" userId="f6fe622e-493c-4d3c-a4a2-544f8db994fe" providerId="ADAL" clId="{883223F9-B1BB-43BE-819D-5FDAAA30659B}" dt="2023-06-05T19:24:54.872" v="445" actId="478"/>
          <ac:spMkLst>
            <pc:docMk/>
            <pc:sldMk cId="162278740" sldId="280"/>
            <ac:spMk id="8" creationId="{47E491F8-DDF8-98F1-446A-D09CBCEEBDE2}"/>
          </ac:spMkLst>
        </pc:spChg>
        <pc:spChg chg="add mod">
          <ac:chgData name="Brian Hartsell" userId="f6fe622e-493c-4d3c-a4a2-544f8db994fe" providerId="ADAL" clId="{883223F9-B1BB-43BE-819D-5FDAAA30659B}" dt="2023-06-05T19:45:40.915" v="874" actId="20577"/>
          <ac:spMkLst>
            <pc:docMk/>
            <pc:sldMk cId="162278740" sldId="280"/>
            <ac:spMk id="10" creationId="{AF69BB7B-224C-9318-E3E3-F4519E604C99}"/>
          </ac:spMkLst>
        </pc:spChg>
        <pc:picChg chg="del">
          <ac:chgData name="Brian Hartsell" userId="f6fe622e-493c-4d3c-a4a2-544f8db994fe" providerId="ADAL" clId="{883223F9-B1BB-43BE-819D-5FDAAA30659B}" dt="2023-06-05T19:24:56.392" v="446" actId="478"/>
          <ac:picMkLst>
            <pc:docMk/>
            <pc:sldMk cId="162278740" sldId="280"/>
            <ac:picMk id="7" creationId="{02DD4EF7-B824-BB89-457B-E9E4627E7213}"/>
          </ac:picMkLst>
        </pc:picChg>
        <pc:picChg chg="add mod">
          <ac:chgData name="Brian Hartsell" userId="f6fe622e-493c-4d3c-a4a2-544f8db994fe" providerId="ADAL" clId="{883223F9-B1BB-43BE-819D-5FDAAA30659B}" dt="2023-06-05T19:41:12.148" v="451" actId="1076"/>
          <ac:picMkLst>
            <pc:docMk/>
            <pc:sldMk cId="162278740" sldId="280"/>
            <ac:picMk id="9" creationId="{1DC2955C-8052-CF80-8254-C0CC3B7EE850}"/>
          </ac:picMkLst>
        </pc:picChg>
        <pc:picChg chg="add mod">
          <ac:chgData name="Brian Hartsell" userId="f6fe622e-493c-4d3c-a4a2-544f8db994fe" providerId="ADAL" clId="{883223F9-B1BB-43BE-819D-5FDAAA30659B}" dt="2023-06-05T19:45:12.820" v="863" actId="1076"/>
          <ac:picMkLst>
            <pc:docMk/>
            <pc:sldMk cId="162278740" sldId="280"/>
            <ac:picMk id="12" creationId="{A09580BD-5C98-8767-EBE8-3682B626106A}"/>
          </ac:picMkLst>
        </pc:picChg>
      </pc:sldChg>
      <pc:sldChg chg="del">
        <pc:chgData name="Brian Hartsell" userId="f6fe622e-493c-4d3c-a4a2-544f8db994fe" providerId="ADAL" clId="{883223F9-B1BB-43BE-819D-5FDAAA30659B}" dt="2023-06-05T19:06:01.827" v="8" actId="47"/>
        <pc:sldMkLst>
          <pc:docMk/>
          <pc:sldMk cId="4165399152" sldId="280"/>
        </pc:sldMkLst>
      </pc:sldChg>
      <pc:sldChg chg="del">
        <pc:chgData name="Brian Hartsell" userId="f6fe622e-493c-4d3c-a4a2-544f8db994fe" providerId="ADAL" clId="{883223F9-B1BB-43BE-819D-5FDAAA30659B}" dt="2023-06-05T19:06:01.827" v="8" actId="47"/>
        <pc:sldMkLst>
          <pc:docMk/>
          <pc:sldMk cId="3519862907" sldId="281"/>
        </pc:sldMkLst>
      </pc:sldChg>
      <pc:sldChg chg="addSp delSp modSp add mod ord">
        <pc:chgData name="Brian Hartsell" userId="f6fe622e-493c-4d3c-a4a2-544f8db994fe" providerId="ADAL" clId="{883223F9-B1BB-43BE-819D-5FDAAA30659B}" dt="2023-06-05T19:42:54.910" v="574"/>
        <pc:sldMkLst>
          <pc:docMk/>
          <pc:sldMk cId="3697698907" sldId="281"/>
        </pc:sldMkLst>
        <pc:spChg chg="add mod">
          <ac:chgData name="Brian Hartsell" userId="f6fe622e-493c-4d3c-a4a2-544f8db994fe" providerId="ADAL" clId="{883223F9-B1BB-43BE-819D-5FDAAA30659B}" dt="2023-06-05T19:42:18.582" v="478" actId="1076"/>
          <ac:spMkLst>
            <pc:docMk/>
            <pc:sldMk cId="3697698907" sldId="281"/>
            <ac:spMk id="6" creationId="{7570C663-1655-3358-0086-22A5291DB328}"/>
          </ac:spMkLst>
        </pc:spChg>
        <pc:spChg chg="add mod">
          <ac:chgData name="Brian Hartsell" userId="f6fe622e-493c-4d3c-a4a2-544f8db994fe" providerId="ADAL" clId="{883223F9-B1BB-43BE-819D-5FDAAA30659B}" dt="2023-06-05T19:42:51.027" v="572" actId="1076"/>
          <ac:spMkLst>
            <pc:docMk/>
            <pc:sldMk cId="3697698907" sldId="281"/>
            <ac:spMk id="7" creationId="{DFD910FD-6F2F-4A69-F36C-F6F44054BD29}"/>
          </ac:spMkLst>
        </pc:spChg>
        <pc:picChg chg="add mod ord modCrop">
          <ac:chgData name="Brian Hartsell" userId="f6fe622e-493c-4d3c-a4a2-544f8db994fe" providerId="ADAL" clId="{883223F9-B1BB-43BE-819D-5FDAAA30659B}" dt="2023-06-05T19:41:56.339" v="462" actId="1076"/>
          <ac:picMkLst>
            <pc:docMk/>
            <pc:sldMk cId="3697698907" sldId="281"/>
            <ac:picMk id="5" creationId="{42EDD8D5-76DA-9B30-8420-49CCB695929E}"/>
          </ac:picMkLst>
        </pc:picChg>
        <pc:picChg chg="del">
          <ac:chgData name="Brian Hartsell" userId="f6fe622e-493c-4d3c-a4a2-544f8db994fe" providerId="ADAL" clId="{883223F9-B1BB-43BE-819D-5FDAAA30659B}" dt="2023-06-05T19:41:15.200" v="453" actId="478"/>
          <ac:picMkLst>
            <pc:docMk/>
            <pc:sldMk cId="3697698907" sldId="281"/>
            <ac:picMk id="9" creationId="{1DC2955C-8052-CF80-8254-C0CC3B7EE850}"/>
          </ac:picMkLst>
        </pc:picChg>
      </pc:sldChg>
      <pc:sldChg chg="addSp delSp modSp add mod ord">
        <pc:chgData name="Brian Hartsell" userId="f6fe622e-493c-4d3c-a4a2-544f8db994fe" providerId="ADAL" clId="{883223F9-B1BB-43BE-819D-5FDAAA30659B}" dt="2023-06-05T20:25:58.172" v="1502" actId="20577"/>
        <pc:sldMkLst>
          <pc:docMk/>
          <pc:sldMk cId="99098169" sldId="282"/>
        </pc:sldMkLst>
        <pc:spChg chg="mod">
          <ac:chgData name="Brian Hartsell" userId="f6fe622e-493c-4d3c-a4a2-544f8db994fe" providerId="ADAL" clId="{883223F9-B1BB-43BE-819D-5FDAAA30659B}" dt="2023-06-05T19:46:05.038" v="921" actId="20577"/>
          <ac:spMkLst>
            <pc:docMk/>
            <pc:sldMk cId="99098169" sldId="282"/>
            <ac:spMk id="2" creationId="{F0D3705E-3A0B-BE96-E4CE-51E76B9A491A}"/>
          </ac:spMkLst>
        </pc:spChg>
        <pc:spChg chg="add del mod">
          <ac:chgData name="Brian Hartsell" userId="f6fe622e-493c-4d3c-a4a2-544f8db994fe" providerId="ADAL" clId="{883223F9-B1BB-43BE-819D-5FDAAA30659B}" dt="2023-06-05T20:10:16.139" v="1046" actId="478"/>
          <ac:spMkLst>
            <pc:docMk/>
            <pc:sldMk cId="99098169" sldId="282"/>
            <ac:spMk id="5" creationId="{41DC9C89-BC89-2A4A-F790-BB3C913BA556}"/>
          </ac:spMkLst>
        </pc:spChg>
        <pc:spChg chg="del">
          <ac:chgData name="Brian Hartsell" userId="f6fe622e-493c-4d3c-a4a2-544f8db994fe" providerId="ADAL" clId="{883223F9-B1BB-43BE-819D-5FDAAA30659B}" dt="2023-06-05T19:56:05.207" v="949" actId="478"/>
          <ac:spMkLst>
            <pc:docMk/>
            <pc:sldMk cId="99098169" sldId="282"/>
            <ac:spMk id="10" creationId="{AF69BB7B-224C-9318-E3E3-F4519E604C99}"/>
          </ac:spMkLst>
        </pc:spChg>
        <pc:spChg chg="add del mod">
          <ac:chgData name="Brian Hartsell" userId="f6fe622e-493c-4d3c-a4a2-544f8db994fe" providerId="ADAL" clId="{883223F9-B1BB-43BE-819D-5FDAAA30659B}" dt="2023-06-05T20:10:17.557" v="1047" actId="478"/>
          <ac:spMkLst>
            <pc:docMk/>
            <pc:sldMk cId="99098169" sldId="282"/>
            <ac:spMk id="11" creationId="{D2F9C416-883E-33AE-D692-75C0B02314AF}"/>
          </ac:spMkLst>
        </pc:spChg>
        <pc:graphicFrameChg chg="add mod modGraphic">
          <ac:chgData name="Brian Hartsell" userId="f6fe622e-493c-4d3c-a4a2-544f8db994fe" providerId="ADAL" clId="{883223F9-B1BB-43BE-819D-5FDAAA30659B}" dt="2023-06-05T20:25:58.172" v="1502" actId="20577"/>
          <ac:graphicFrameMkLst>
            <pc:docMk/>
            <pc:sldMk cId="99098169" sldId="282"/>
            <ac:graphicFrameMk id="13" creationId="{53704C2C-4359-CD5C-FDDF-5B92994F22EE}"/>
          </ac:graphicFrameMkLst>
        </pc:graphicFrameChg>
        <pc:picChg chg="add mod">
          <ac:chgData name="Brian Hartsell" userId="f6fe622e-493c-4d3c-a4a2-544f8db994fe" providerId="ADAL" clId="{883223F9-B1BB-43BE-819D-5FDAAA30659B}" dt="2023-06-05T20:08:22.567" v="983" actId="1076"/>
          <ac:picMkLst>
            <pc:docMk/>
            <pc:sldMk cId="99098169" sldId="282"/>
            <ac:picMk id="7" creationId="{C6A2FB05-29D3-A887-63F3-034C4660F801}"/>
          </ac:picMkLst>
        </pc:picChg>
        <pc:picChg chg="del">
          <ac:chgData name="Brian Hartsell" userId="f6fe622e-493c-4d3c-a4a2-544f8db994fe" providerId="ADAL" clId="{883223F9-B1BB-43BE-819D-5FDAAA30659B}" dt="2023-06-05T19:56:03.689" v="948" actId="478"/>
          <ac:picMkLst>
            <pc:docMk/>
            <pc:sldMk cId="99098169" sldId="282"/>
            <ac:picMk id="9" creationId="{1DC2955C-8052-CF80-8254-C0CC3B7EE850}"/>
          </ac:picMkLst>
        </pc:picChg>
        <pc:picChg chg="del">
          <ac:chgData name="Brian Hartsell" userId="f6fe622e-493c-4d3c-a4a2-544f8db994fe" providerId="ADAL" clId="{883223F9-B1BB-43BE-819D-5FDAAA30659B}" dt="2023-06-05T19:56:06.656" v="950" actId="478"/>
          <ac:picMkLst>
            <pc:docMk/>
            <pc:sldMk cId="99098169" sldId="282"/>
            <ac:picMk id="12" creationId="{A09580BD-5C98-8767-EBE8-3682B626106A}"/>
          </ac:picMkLst>
        </pc:picChg>
      </pc:sldChg>
      <pc:sldChg chg="del">
        <pc:chgData name="Brian Hartsell" userId="f6fe622e-493c-4d3c-a4a2-544f8db994fe" providerId="ADAL" clId="{883223F9-B1BB-43BE-819D-5FDAAA30659B}" dt="2023-06-05T19:04:32.984" v="7" actId="47"/>
        <pc:sldMkLst>
          <pc:docMk/>
          <pc:sldMk cId="441663492" sldId="282"/>
        </pc:sldMkLst>
      </pc:sldChg>
      <pc:sldChg chg="addSp delSp modSp add mod">
        <pc:chgData name="Brian Hartsell" userId="f6fe622e-493c-4d3c-a4a2-544f8db994fe" providerId="ADAL" clId="{883223F9-B1BB-43BE-819D-5FDAAA30659B}" dt="2023-06-05T21:15:16.339" v="2853" actId="14100"/>
        <pc:sldMkLst>
          <pc:docMk/>
          <pc:sldMk cId="1405854705" sldId="283"/>
        </pc:sldMkLst>
        <pc:spChg chg="mod">
          <ac:chgData name="Brian Hartsell" userId="f6fe622e-493c-4d3c-a4a2-544f8db994fe" providerId="ADAL" clId="{883223F9-B1BB-43BE-819D-5FDAAA30659B}" dt="2023-06-05T19:47:33.790" v="937" actId="20577"/>
          <ac:spMkLst>
            <pc:docMk/>
            <pc:sldMk cId="1405854705" sldId="283"/>
            <ac:spMk id="2" creationId="{F0D3705E-3A0B-BE96-E4CE-51E76B9A491A}"/>
          </ac:spMkLst>
        </pc:spChg>
        <pc:spChg chg="del mod">
          <ac:chgData name="Brian Hartsell" userId="f6fe622e-493c-4d3c-a4a2-544f8db994fe" providerId="ADAL" clId="{883223F9-B1BB-43BE-819D-5FDAAA30659B}" dt="2023-06-05T20:34:35.153" v="2158" actId="478"/>
          <ac:spMkLst>
            <pc:docMk/>
            <pc:sldMk cId="1405854705" sldId="283"/>
            <ac:spMk id="4" creationId="{BD52CBD3-70B0-24B7-3AAF-91C2EEFDB338}"/>
          </ac:spMkLst>
        </pc:spChg>
        <pc:spChg chg="add mod">
          <ac:chgData name="Brian Hartsell" userId="f6fe622e-493c-4d3c-a4a2-544f8db994fe" providerId="ADAL" clId="{883223F9-B1BB-43BE-819D-5FDAAA30659B}" dt="2023-06-05T21:15:16.339" v="2853" actId="14100"/>
          <ac:spMkLst>
            <pc:docMk/>
            <pc:sldMk cId="1405854705" sldId="283"/>
            <ac:spMk id="7" creationId="{EA12DD1F-08FC-D32A-B98D-8264C44AB862}"/>
          </ac:spMkLst>
        </pc:spChg>
        <pc:picChg chg="add mod">
          <ac:chgData name="Brian Hartsell" userId="f6fe622e-493c-4d3c-a4a2-544f8db994fe" providerId="ADAL" clId="{883223F9-B1BB-43BE-819D-5FDAAA30659B}" dt="2023-06-05T20:42:34.388" v="2737" actId="1076"/>
          <ac:picMkLst>
            <pc:docMk/>
            <pc:sldMk cId="1405854705" sldId="283"/>
            <ac:picMk id="6" creationId="{41D907C0-91B8-CDAD-05A2-A55F98CB7AAC}"/>
          </ac:picMkLst>
        </pc:picChg>
        <pc:picChg chg="add mod">
          <ac:chgData name="Brian Hartsell" userId="f6fe622e-493c-4d3c-a4a2-544f8db994fe" providerId="ADAL" clId="{883223F9-B1BB-43BE-819D-5FDAAA30659B}" dt="2023-06-05T21:15:10.323" v="2851" actId="1076"/>
          <ac:picMkLst>
            <pc:docMk/>
            <pc:sldMk cId="1405854705" sldId="283"/>
            <ac:picMk id="9" creationId="{983CF0B8-9248-96B7-48FB-3A664714D003}"/>
          </ac:picMkLst>
        </pc:picChg>
      </pc:sldChg>
      <pc:sldChg chg="del">
        <pc:chgData name="Brian Hartsell" userId="f6fe622e-493c-4d3c-a4a2-544f8db994fe" providerId="ADAL" clId="{883223F9-B1BB-43BE-819D-5FDAAA30659B}" dt="2023-06-05T19:06:53.206" v="44" actId="47"/>
        <pc:sldMkLst>
          <pc:docMk/>
          <pc:sldMk cId="1804803609" sldId="283"/>
        </pc:sldMkLst>
      </pc:sldChg>
      <pc:sldChg chg="modSp add mod">
        <pc:chgData name="Brian Hartsell" userId="f6fe622e-493c-4d3c-a4a2-544f8db994fe" providerId="ADAL" clId="{883223F9-B1BB-43BE-819D-5FDAAA30659B}" dt="2023-06-05T21:12:28.839" v="2850" actId="20577"/>
        <pc:sldMkLst>
          <pc:docMk/>
          <pc:sldMk cId="3171446748" sldId="284"/>
        </pc:sldMkLst>
        <pc:spChg chg="mod">
          <ac:chgData name="Brian Hartsell" userId="f6fe622e-493c-4d3c-a4a2-544f8db994fe" providerId="ADAL" clId="{883223F9-B1BB-43BE-819D-5FDAAA30659B}" dt="2023-06-05T19:47:42.862" v="947" actId="20577"/>
          <ac:spMkLst>
            <pc:docMk/>
            <pc:sldMk cId="3171446748" sldId="284"/>
            <ac:spMk id="2" creationId="{F0D3705E-3A0B-BE96-E4CE-51E76B9A491A}"/>
          </ac:spMkLst>
        </pc:spChg>
        <pc:spChg chg="mod">
          <ac:chgData name="Brian Hartsell" userId="f6fe622e-493c-4d3c-a4a2-544f8db994fe" providerId="ADAL" clId="{883223F9-B1BB-43BE-819D-5FDAAA30659B}" dt="2023-06-05T21:12:28.839" v="2850" actId="20577"/>
          <ac:spMkLst>
            <pc:docMk/>
            <pc:sldMk cId="3171446748" sldId="284"/>
            <ac:spMk id="4" creationId="{BD52CBD3-70B0-24B7-3AAF-91C2EEFDB33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8525D4-E4E5-6E45-BFBF-755A0F7A7545}"/>
              </a:ext>
            </a:extLst>
          </p:cNvPr>
          <p:cNvSpPr>
            <a:spLocks noGrp="1"/>
          </p:cNvSpPr>
          <p:nvPr>
            <p:ph type="hdr" sz="quarter"/>
          </p:nvPr>
        </p:nvSpPr>
        <p:spPr>
          <a:xfrm>
            <a:off x="2" y="2"/>
            <a:ext cx="3011698" cy="463408"/>
          </a:xfrm>
          <a:prstGeom prst="rect">
            <a:avLst/>
          </a:prstGeom>
        </p:spPr>
        <p:txBody>
          <a:bodyPr vert="horz" lIns="92480" tIns="46239" rIns="92480" bIns="46239" rtlCol="0"/>
          <a:lstStyle>
            <a:lvl1pPr algn="l">
              <a:defRPr sz="1300"/>
            </a:lvl1pPr>
          </a:lstStyle>
          <a:p>
            <a:endParaRPr lang="en-US"/>
          </a:p>
        </p:txBody>
      </p:sp>
      <p:sp>
        <p:nvSpPr>
          <p:cNvPr id="3" name="Date Placeholder 2">
            <a:extLst>
              <a:ext uri="{FF2B5EF4-FFF2-40B4-BE49-F238E27FC236}">
                <a16:creationId xmlns:a16="http://schemas.microsoft.com/office/drawing/2014/main" id="{1F9E07B5-71C0-1E4A-9609-69B224A34689}"/>
              </a:ext>
            </a:extLst>
          </p:cNvPr>
          <p:cNvSpPr>
            <a:spLocks noGrp="1"/>
          </p:cNvSpPr>
          <p:nvPr>
            <p:ph type="dt" sz="quarter" idx="1"/>
          </p:nvPr>
        </p:nvSpPr>
        <p:spPr>
          <a:xfrm>
            <a:off x="3936769" y="2"/>
            <a:ext cx="3011698" cy="463408"/>
          </a:xfrm>
          <a:prstGeom prst="rect">
            <a:avLst/>
          </a:prstGeom>
        </p:spPr>
        <p:txBody>
          <a:bodyPr vert="horz" lIns="92480" tIns="46239" rIns="92480" bIns="46239" rtlCol="0"/>
          <a:lstStyle>
            <a:lvl1pPr algn="r">
              <a:defRPr sz="1300"/>
            </a:lvl1pPr>
          </a:lstStyle>
          <a:p>
            <a:fld id="{8508A84D-9016-7B4D-AE65-909C2A7514BF}" type="datetimeFigureOut">
              <a:rPr lang="en-US" smtClean="0"/>
              <a:t>6/5/2023</a:t>
            </a:fld>
            <a:endParaRPr lang="en-US"/>
          </a:p>
        </p:txBody>
      </p:sp>
      <p:sp>
        <p:nvSpPr>
          <p:cNvPr id="4" name="Footer Placeholder 3">
            <a:extLst>
              <a:ext uri="{FF2B5EF4-FFF2-40B4-BE49-F238E27FC236}">
                <a16:creationId xmlns:a16="http://schemas.microsoft.com/office/drawing/2014/main" id="{CFAE2EBD-498C-D449-B6F4-FFA039BB1EE7}"/>
              </a:ext>
            </a:extLst>
          </p:cNvPr>
          <p:cNvSpPr>
            <a:spLocks noGrp="1"/>
          </p:cNvSpPr>
          <p:nvPr>
            <p:ph type="ftr" sz="quarter" idx="2"/>
          </p:nvPr>
        </p:nvSpPr>
        <p:spPr>
          <a:xfrm>
            <a:off x="2" y="8772672"/>
            <a:ext cx="3011698" cy="463405"/>
          </a:xfrm>
          <a:prstGeom prst="rect">
            <a:avLst/>
          </a:prstGeom>
        </p:spPr>
        <p:txBody>
          <a:bodyPr vert="horz" lIns="92480" tIns="46239" rIns="92480" bIns="46239"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C5BEE4D-F77F-5149-AA40-7A0562E8457C}"/>
              </a:ext>
            </a:extLst>
          </p:cNvPr>
          <p:cNvSpPr>
            <a:spLocks noGrp="1"/>
          </p:cNvSpPr>
          <p:nvPr>
            <p:ph type="sldNum" sz="quarter" idx="3"/>
          </p:nvPr>
        </p:nvSpPr>
        <p:spPr>
          <a:xfrm>
            <a:off x="3936769" y="8772672"/>
            <a:ext cx="3011698" cy="463405"/>
          </a:xfrm>
          <a:prstGeom prst="rect">
            <a:avLst/>
          </a:prstGeom>
        </p:spPr>
        <p:txBody>
          <a:bodyPr vert="horz" lIns="92480" tIns="46239" rIns="92480" bIns="46239" rtlCol="0" anchor="b"/>
          <a:lstStyle>
            <a:lvl1pPr algn="r">
              <a:defRPr sz="1300"/>
            </a:lvl1pPr>
          </a:lstStyle>
          <a:p>
            <a:fld id="{D3B44D06-E9C5-794B-8F2E-AE51760E542D}" type="slidenum">
              <a:rPr lang="en-US" smtClean="0"/>
              <a:t>‹#›</a:t>
            </a:fld>
            <a:endParaRPr lang="en-US"/>
          </a:p>
        </p:txBody>
      </p:sp>
    </p:spTree>
    <p:extLst>
      <p:ext uri="{BB962C8B-B14F-4D97-AF65-F5344CB8AC3E}">
        <p14:creationId xmlns:p14="http://schemas.microsoft.com/office/powerpoint/2010/main" val="16755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2" y="8772672"/>
            <a:ext cx="3011698" cy="463405"/>
          </a:xfrm>
          <a:prstGeom prst="rect">
            <a:avLst/>
          </a:prstGeom>
        </p:spPr>
        <p:txBody>
          <a:bodyPr vert="horz" lIns="92480" tIns="46239" rIns="92480" bIns="46239" rtlCol="0" anchor="b"/>
          <a:lstStyle>
            <a:lvl1pPr algn="l">
              <a:defRPr sz="1300"/>
            </a:lvl1pPr>
          </a:lstStyle>
          <a:p>
            <a:endParaRPr lang="en-US"/>
          </a:p>
        </p:txBody>
      </p:sp>
      <p:sp>
        <p:nvSpPr>
          <p:cNvPr id="8" name="Slide Number Placeholder 7">
            <a:extLst>
              <a:ext uri="{FF2B5EF4-FFF2-40B4-BE49-F238E27FC236}">
                <a16:creationId xmlns:a16="http://schemas.microsoft.com/office/drawing/2014/main" id="{C1AA0B16-0F44-AB23-2A1F-BC2C908F246C}"/>
              </a:ext>
            </a:extLst>
          </p:cNvPr>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8034ED5F-9A8E-493A-9C2C-A2E46F4360D9}" type="slidenum">
              <a:rPr lang="en-US" smtClean="0"/>
              <a:t>‹#›</a:t>
            </a:fld>
            <a:endParaRPr lang="en-US"/>
          </a:p>
        </p:txBody>
      </p:sp>
      <p:sp>
        <p:nvSpPr>
          <p:cNvPr id="9" name="Slide Image Placeholder 8">
            <a:extLst>
              <a:ext uri="{FF2B5EF4-FFF2-40B4-BE49-F238E27FC236}">
                <a16:creationId xmlns:a16="http://schemas.microsoft.com/office/drawing/2014/main" id="{44E67D90-AC57-F2B8-CF00-C6873BD9DBF8}"/>
              </a:ext>
            </a:extLst>
          </p:cNvPr>
          <p:cNvSpPr>
            <a:spLocks noGrp="1" noRot="1" noChangeAspect="1"/>
          </p:cNvSpPr>
          <p:nvPr>
            <p:ph type="sldImg" idx="2"/>
          </p:nvPr>
        </p:nvSpPr>
        <p:spPr>
          <a:xfrm>
            <a:off x="327171" y="177800"/>
            <a:ext cx="6132352" cy="4094163"/>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997A790D-03ED-CB44-1227-1A57BDFC7DE1}"/>
              </a:ext>
            </a:extLst>
          </p:cNvPr>
          <p:cNvSpPr>
            <a:spLocks noGrp="1"/>
          </p:cNvSpPr>
          <p:nvPr>
            <p:ph type="body" sz="quarter" idx="3"/>
          </p:nvPr>
        </p:nvSpPr>
        <p:spPr>
          <a:xfrm>
            <a:off x="327172" y="4445000"/>
            <a:ext cx="6132352" cy="41621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46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1</a:t>
            </a:fld>
            <a:endParaRPr lang="en-US"/>
          </a:p>
        </p:txBody>
      </p:sp>
    </p:spTree>
    <p:extLst>
      <p:ext uri="{BB962C8B-B14F-4D97-AF65-F5344CB8AC3E}">
        <p14:creationId xmlns:p14="http://schemas.microsoft.com/office/powerpoint/2010/main" val="37122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2</a:t>
            </a:fld>
            <a:endParaRPr lang="en-US"/>
          </a:p>
        </p:txBody>
      </p:sp>
    </p:spTree>
    <p:extLst>
      <p:ext uri="{BB962C8B-B14F-4D97-AF65-F5344CB8AC3E}">
        <p14:creationId xmlns:p14="http://schemas.microsoft.com/office/powerpoint/2010/main" val="373863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3</a:t>
            </a:fld>
            <a:endParaRPr lang="en-US"/>
          </a:p>
        </p:txBody>
      </p:sp>
    </p:spTree>
    <p:extLst>
      <p:ext uri="{BB962C8B-B14F-4D97-AF65-F5344CB8AC3E}">
        <p14:creationId xmlns:p14="http://schemas.microsoft.com/office/powerpoint/2010/main" val="33295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4</a:t>
            </a:fld>
            <a:endParaRPr lang="en-US"/>
          </a:p>
        </p:txBody>
      </p:sp>
    </p:spTree>
    <p:extLst>
      <p:ext uri="{BB962C8B-B14F-4D97-AF65-F5344CB8AC3E}">
        <p14:creationId xmlns:p14="http://schemas.microsoft.com/office/powerpoint/2010/main" val="413118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5</a:t>
            </a:fld>
            <a:endParaRPr lang="en-US"/>
          </a:p>
        </p:txBody>
      </p:sp>
    </p:spTree>
    <p:extLst>
      <p:ext uri="{BB962C8B-B14F-4D97-AF65-F5344CB8AC3E}">
        <p14:creationId xmlns:p14="http://schemas.microsoft.com/office/powerpoint/2010/main" val="385652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6</a:t>
            </a:fld>
            <a:endParaRPr lang="en-US"/>
          </a:p>
        </p:txBody>
      </p:sp>
    </p:spTree>
    <p:extLst>
      <p:ext uri="{BB962C8B-B14F-4D97-AF65-F5344CB8AC3E}">
        <p14:creationId xmlns:p14="http://schemas.microsoft.com/office/powerpoint/2010/main" val="185050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a:prstGeom prst="rect">
            <a:avLst/>
          </a:prstGeom>
        </p:spPr>
      </p:sp>
      <p:sp>
        <p:nvSpPr>
          <p:cNvPr id="3" name="Notes Placeholder 2"/>
          <p:cNvSpPr>
            <a:spLocks noGrp="1"/>
          </p:cNvSpPr>
          <p:nvPr>
            <p:ph type="body" idx="1"/>
          </p:nvPr>
        </p:nvSpPr>
        <p:spPr>
          <a:xfrm>
            <a:off x="695008" y="4444862"/>
            <a:ext cx="5560060" cy="3636704"/>
          </a:xfrm>
          <a:prstGeom prst="rect">
            <a:avLst/>
          </a:prstGeom>
        </p:spPr>
        <p:txBody>
          <a:bodyPr/>
          <a:lstStyle/>
          <a:p>
            <a:endParaRPr lang="en-US"/>
          </a:p>
        </p:txBody>
      </p:sp>
      <p:sp>
        <p:nvSpPr>
          <p:cNvPr id="4" name="Slide Number Placeholder 3"/>
          <p:cNvSpPr>
            <a:spLocks noGrp="1"/>
          </p:cNvSpPr>
          <p:nvPr>
            <p:ph type="sldNum" sz="quarter" idx="5"/>
          </p:nvPr>
        </p:nvSpPr>
        <p:spPr>
          <a:xfrm>
            <a:off x="3936769" y="8772672"/>
            <a:ext cx="3011698" cy="463405"/>
          </a:xfrm>
          <a:prstGeom prst="rect">
            <a:avLst/>
          </a:prstGeom>
        </p:spPr>
        <p:txBody>
          <a:bodyPr/>
          <a:lstStyle/>
          <a:p>
            <a:fld id="{DBD19C58-D451-C54B-A6BB-965E69BFF736}" type="slidenum">
              <a:rPr lang="en-US" smtClean="0"/>
              <a:t>14</a:t>
            </a:fld>
            <a:endParaRPr lang="en-US"/>
          </a:p>
        </p:txBody>
      </p:sp>
    </p:spTree>
    <p:extLst>
      <p:ext uri="{BB962C8B-B14F-4D97-AF65-F5344CB8AC3E}">
        <p14:creationId xmlns:p14="http://schemas.microsoft.com/office/powerpoint/2010/main" val="33082410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CLS-II-HE Title Slide ">
    <p:bg>
      <p:bgPr>
        <a:solidFill>
          <a:schemeClr val="bg1"/>
        </a:soli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542915" y="647701"/>
            <a:ext cx="7104228" cy="2246574"/>
          </a:xfrm>
        </p:spPr>
        <p:txBody>
          <a:bodyPr anchor="b">
            <a:normAutofit/>
          </a:bodyPr>
          <a:lstStyle>
            <a:lvl1pPr>
              <a:defRPr sz="4000" b="1">
                <a:solidFill>
                  <a:srgbClr val="8C151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 Which can be up to Three Lines High</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538365" y="4636952"/>
            <a:ext cx="7106503" cy="375870"/>
          </a:xfrm>
        </p:spPr>
        <p:txBody>
          <a:bodyPr anchor="t">
            <a:noAutofit/>
          </a:bodyPr>
          <a:lstStyle>
            <a:lvl1pPr>
              <a:defRPr sz="2000">
                <a:solidFill>
                  <a:srgbClr val="5F574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 Name | Title | Department</a:t>
            </a:r>
          </a:p>
        </p:txBody>
      </p:sp>
      <p:sp>
        <p:nvSpPr>
          <p:cNvPr id="22" name="Text Placeholder 29">
            <a:extLst>
              <a:ext uri="{FF2B5EF4-FFF2-40B4-BE49-F238E27FC236}">
                <a16:creationId xmlns:a16="http://schemas.microsoft.com/office/drawing/2014/main" id="{90B93FCF-4DBA-0C20-40ED-D13E1728E8D6}"/>
              </a:ext>
            </a:extLst>
          </p:cNvPr>
          <p:cNvSpPr>
            <a:spLocks noGrp="1"/>
          </p:cNvSpPr>
          <p:nvPr>
            <p:ph type="body" sz="quarter" idx="11" hasCustomPrompt="1"/>
          </p:nvPr>
        </p:nvSpPr>
        <p:spPr>
          <a:xfrm>
            <a:off x="540641" y="3051579"/>
            <a:ext cx="7106503" cy="505405"/>
          </a:xfrm>
        </p:spPr>
        <p:txBody>
          <a:bodyPr anchor="b">
            <a:noAutofit/>
          </a:bodyPr>
          <a:lstStyle>
            <a:lvl1pP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Subtitle text</a:t>
            </a:r>
          </a:p>
        </p:txBody>
      </p:sp>
      <p:sp>
        <p:nvSpPr>
          <p:cNvPr id="24" name="Text Placeholder 33">
            <a:extLst>
              <a:ext uri="{FF2B5EF4-FFF2-40B4-BE49-F238E27FC236}">
                <a16:creationId xmlns:a16="http://schemas.microsoft.com/office/drawing/2014/main" id="{931E12A1-5B61-81B4-62B2-658E1E6E59CE}"/>
              </a:ext>
            </a:extLst>
          </p:cNvPr>
          <p:cNvSpPr>
            <a:spLocks noGrp="1"/>
          </p:cNvSpPr>
          <p:nvPr>
            <p:ph type="body" sz="quarter" idx="13" hasCustomPrompt="1"/>
          </p:nvPr>
        </p:nvSpPr>
        <p:spPr>
          <a:xfrm>
            <a:off x="540637" y="5055690"/>
            <a:ext cx="7104227" cy="374251"/>
          </a:xfrm>
        </p:spPr>
        <p:txBody>
          <a:bodyPr>
            <a:noAutofit/>
          </a:bodyPr>
          <a:lstStyle>
            <a:lvl1pPr>
              <a:defRPr sz="1800" b="0" i="0">
                <a:solidFill>
                  <a:srgbClr val="5F574F"/>
                </a:solidFill>
                <a:latin typeface="Lato" panose="020F0502020204030203" pitchFamily="34" charset="0"/>
                <a:ea typeface="Lato" panose="020F0502020204030203" pitchFamily="34" charset="0"/>
                <a:cs typeface="Lato" panose="020F0502020204030203" pitchFamily="34" charset="0"/>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00 Month 20xx</a:t>
            </a:r>
          </a:p>
        </p:txBody>
      </p:sp>
      <p:pic>
        <p:nvPicPr>
          <p:cNvPr id="18" name="Picture 17" descr="A picture containing indoor, engine&#10;&#10;Description automatically generated">
            <a:extLst>
              <a:ext uri="{FF2B5EF4-FFF2-40B4-BE49-F238E27FC236}">
                <a16:creationId xmlns:a16="http://schemas.microsoft.com/office/drawing/2014/main" id="{F5D34F9D-AC22-FBCB-B9BB-42653434227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5" y="647706"/>
            <a:ext cx="3795215" cy="1079477"/>
          </a:xfrm>
          <a:prstGeom prst="rect">
            <a:avLst/>
          </a:prstGeom>
          <a:noFill/>
          <a:ln>
            <a:noFill/>
          </a:ln>
        </p:spPr>
      </p:pic>
      <p:sp>
        <p:nvSpPr>
          <p:cNvPr id="14" name="Rectangle 13">
            <a:extLst>
              <a:ext uri="{FF2B5EF4-FFF2-40B4-BE49-F238E27FC236}">
                <a16:creationId xmlns:a16="http://schemas.microsoft.com/office/drawing/2014/main" id="{29C7C190-7167-4D5E-E8C1-467D94321D6E}"/>
              </a:ext>
            </a:extLst>
          </p:cNvPr>
          <p:cNvSpPr>
            <a:spLocks noGrp="1" noRot="1" noMove="1" noResize="1" noEditPoints="1" noAdjustHandles="1" noChangeArrowheads="1" noChangeShapeType="1"/>
          </p:cNvSpPr>
          <p:nvPr userDrawn="1"/>
        </p:nvSpPr>
        <p:spPr>
          <a:xfrm>
            <a:off x="0" y="6134178"/>
            <a:ext cx="12192000" cy="723265"/>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a:p>
        </p:txBody>
      </p:sp>
      <p:pic>
        <p:nvPicPr>
          <p:cNvPr id="15" name="Graphic 12">
            <a:extLst>
              <a:ext uri="{FF2B5EF4-FFF2-40B4-BE49-F238E27FC236}">
                <a16:creationId xmlns:a16="http://schemas.microsoft.com/office/drawing/2014/main" id="{775F71FC-B827-B1EA-AC78-71CEACE431AA}"/>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9900920" y="6350072"/>
            <a:ext cx="1746885" cy="290830"/>
          </a:xfrm>
          <a:prstGeom prst="rect">
            <a:avLst/>
          </a:prstGeom>
        </p:spPr>
      </p:pic>
      <p:pic>
        <p:nvPicPr>
          <p:cNvPr id="16" name="Picture 15" descr="Text, logo&#10;&#10;Description automatically generated">
            <a:extLst>
              <a:ext uri="{FF2B5EF4-FFF2-40B4-BE49-F238E27FC236}">
                <a16:creationId xmlns:a16="http://schemas.microsoft.com/office/drawing/2014/main" id="{0300B569-5C74-D4CF-4EA0-321E25A8C507}"/>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542291" y="6276418"/>
            <a:ext cx="1610360" cy="438785"/>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19ED5B17-1F0B-42AB-5D7C-0167076EFB03}"/>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2553974" y="6350713"/>
            <a:ext cx="1358265" cy="290195"/>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8864A33F-CF64-FEB3-BBD2-EF9AD1E3720F}"/>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4323083" y="6219897"/>
            <a:ext cx="1840231" cy="551180"/>
          </a:xfrm>
          <a:prstGeom prst="rect">
            <a:avLst/>
          </a:prstGeom>
        </p:spPr>
      </p:pic>
      <p:pic>
        <p:nvPicPr>
          <p:cNvPr id="27" name="Picture 26" descr="A picture containing text, wheel, transport, gear&#10;&#10;Description automatically generated">
            <a:extLst>
              <a:ext uri="{FF2B5EF4-FFF2-40B4-BE49-F238E27FC236}">
                <a16:creationId xmlns:a16="http://schemas.microsoft.com/office/drawing/2014/main" id="{C8D69213-ACB5-3DBD-42B3-848C34D6EF81}"/>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8097523" y="6379923"/>
            <a:ext cx="1403351" cy="231775"/>
          </a:xfrm>
          <a:prstGeom prst="rect">
            <a:avLst/>
          </a:prstGeom>
        </p:spPr>
      </p:pic>
      <p:pic>
        <p:nvPicPr>
          <p:cNvPr id="29" name="Picture 28" descr="Logo, company name&#10;&#10;Description automatically generated">
            <a:extLst>
              <a:ext uri="{FF2B5EF4-FFF2-40B4-BE49-F238E27FC236}">
                <a16:creationId xmlns:a16="http://schemas.microsoft.com/office/drawing/2014/main" id="{8E15BEF5-C898-3D5E-BE13-8B2A555520CA}"/>
              </a:ext>
            </a:extLst>
          </p:cNvPr>
          <p:cNvPicPr>
            <a:picLocks noGrp="1" noRot="1" noChangeAspect="1" noMove="1" noResize="1" noEditPoints="1" noAdjustHandles="1" noChangeArrowheads="1" noChangeShapeType="1" noCrop="1"/>
          </p:cNvPicPr>
          <p:nvPr userDrawn="1"/>
        </p:nvPicPr>
        <p:blipFill>
          <a:blip r:embed="rId9"/>
          <a:srcRect/>
          <a:stretch/>
        </p:blipFill>
        <p:spPr>
          <a:xfrm>
            <a:off x="6566536" y="6318957"/>
            <a:ext cx="1126491" cy="353060"/>
          </a:xfrm>
          <a:prstGeom prst="rect">
            <a:avLst/>
          </a:prstGeom>
        </p:spPr>
      </p:pic>
      <p:cxnSp>
        <p:nvCxnSpPr>
          <p:cNvPr id="20" name="Straight Connector 19">
            <a:extLst>
              <a:ext uri="{FF2B5EF4-FFF2-40B4-BE49-F238E27FC236}">
                <a16:creationId xmlns:a16="http://schemas.microsoft.com/office/drawing/2014/main" id="{4C712700-0C4F-784D-B4E4-5B2A2CE750CD}"/>
              </a:ext>
            </a:extLst>
          </p:cNvPr>
          <p:cNvCxnSpPr>
            <a:cxnSpLocks/>
          </p:cNvCxnSpPr>
          <p:nvPr userDrawn="1"/>
        </p:nvCxnSpPr>
        <p:spPr>
          <a:xfrm flipV="1">
            <a:off x="538361" y="3624580"/>
            <a:ext cx="7154664" cy="10332"/>
          </a:xfrm>
          <a:prstGeom prst="line">
            <a:avLst/>
          </a:prstGeom>
          <a:ln w="28575">
            <a:solidFill>
              <a:srgbClr val="8C15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6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CLS-II-HE Agenda">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noRot="1" noMove="1" noResize="1" noEditPoints="1" noAdjustHandles="1" noChangeArrowheads="1" noChangeShapeType="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Agenda</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2" name="Text Placeholder 2">
            <a:extLst>
              <a:ext uri="{FF2B5EF4-FFF2-40B4-BE49-F238E27FC236}">
                <a16:creationId xmlns:a16="http://schemas.microsoft.com/office/drawing/2014/main" id="{EE9CB027-2821-4240-8431-A7F7AFE16A6B}"/>
              </a:ext>
            </a:extLst>
          </p:cNvPr>
          <p:cNvSpPr>
            <a:spLocks noGrp="1"/>
          </p:cNvSpPr>
          <p:nvPr>
            <p:ph type="body" sz="quarter" idx="18"/>
          </p:nvPr>
        </p:nvSpPr>
        <p:spPr>
          <a:xfrm>
            <a:off x="609600" y="1066803"/>
            <a:ext cx="10972800" cy="5352785"/>
          </a:xfrm>
          <a:prstGeom prst="rect">
            <a:avLst/>
          </a:prstGeom>
        </p:spPr>
        <p:txBody>
          <a:bodyPr/>
          <a:lstStyle>
            <a:lvl1pPr>
              <a:defRPr sz="2400">
                <a:solidFill>
                  <a:srgbClr val="8C1515"/>
                </a:solidFill>
              </a:defRPr>
            </a:lvl1pPr>
            <a:lvl2pPr marL="571486" indent="-228594">
              <a:buClr>
                <a:srgbClr val="8C1515"/>
              </a:buClr>
              <a:buSzPct val="120000"/>
              <a:defRPr sz="2000">
                <a:solidFill>
                  <a:schemeClr val="tx1">
                    <a:lumMod val="75000"/>
                    <a:lumOff val="25000"/>
                  </a:schemeClr>
                </a:solidFill>
              </a:defRPr>
            </a:lvl2pPr>
            <a:lvl3pPr marL="800080" indent="-228594">
              <a:buClr>
                <a:srgbClr val="8C1515"/>
              </a:buClr>
              <a:buSzPct val="120000"/>
              <a:buFont typeface="Lato" panose="020F0502020204030203" pitchFamily="34" charset="0"/>
              <a:buChar char="-"/>
              <a:tabLst>
                <a:tab pos="800080" algn="l"/>
              </a:tabLst>
              <a:defRPr sz="1800">
                <a:solidFill>
                  <a:schemeClr val="tx1">
                    <a:lumMod val="75000"/>
                    <a:lumOff val="25000"/>
                  </a:schemeClr>
                </a:solidFill>
              </a:defRPr>
            </a:lvl3pPr>
            <a:lvl4pPr marL="1028674" indent="-228594">
              <a:buClr>
                <a:srgbClr val="8C1515"/>
              </a:buClr>
              <a:buSzPct val="120000"/>
              <a:defRPr sz="1600">
                <a:solidFill>
                  <a:schemeClr val="tx1">
                    <a:lumMod val="75000"/>
                    <a:lumOff val="25000"/>
                  </a:schemeClr>
                </a:solidFill>
              </a:defRPr>
            </a:lvl4pPr>
            <a:lvl5pPr marL="1203295" indent="-168270">
              <a:buClr>
                <a:srgbClr val="8C1515"/>
              </a:buClr>
              <a:buSzPct val="120000"/>
              <a:buFont typeface="Lato" panose="020F0502020204030203" pitchFamily="34" charset="0"/>
              <a:buChar cha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
        <p:nvSpPr>
          <p:cNvPr id="7" name="Text Placeholder 10">
            <a:extLst>
              <a:ext uri="{FF2B5EF4-FFF2-40B4-BE49-F238E27FC236}">
                <a16:creationId xmlns:a16="http://schemas.microsoft.com/office/drawing/2014/main" id="{9CEA499F-5B11-2F23-8FA5-FE89E5912148}"/>
              </a:ext>
            </a:extLst>
          </p:cNvPr>
          <p:cNvSpPr>
            <a:spLocks noGrp="1"/>
          </p:cNvSpPr>
          <p:nvPr>
            <p:ph type="body" sz="quarter" idx="13" hasCustomPrompt="1"/>
          </p:nvPr>
        </p:nvSpPr>
        <p:spPr>
          <a:xfrm>
            <a:off x="609600" y="6575939"/>
            <a:ext cx="10532301" cy="278155"/>
          </a:xfrm>
          <a:prstGeom prst="rect">
            <a:avLst/>
          </a:prstGeom>
        </p:spPr>
        <p:txBody>
          <a:bodyPr/>
          <a:lstStyle>
            <a:lvl1pPr algn="l">
              <a:defRPr sz="1100">
                <a:solidFill>
                  <a:schemeClr val="tx1"/>
                </a:solidFill>
                <a:latin typeface="Lato" panose="020F0502020204030203" pitchFamily="34" charset="77"/>
              </a:defRPr>
            </a:lvl1pPr>
            <a:lvl2pPr>
              <a:defRPr sz="2000">
                <a:latin typeface="Lato" panose="020F0502020204030203" pitchFamily="34" charset="77"/>
              </a:defRPr>
            </a:lvl2pPr>
          </a:lstStyle>
          <a:p>
            <a:pPr lvl="0"/>
            <a:r>
              <a:rPr lang="en-US"/>
              <a:t>Click to add Date | Name of Review | Name of Presenter</a:t>
            </a:r>
          </a:p>
        </p:txBody>
      </p:sp>
    </p:spTree>
    <p:extLst>
      <p:ext uri="{BB962C8B-B14F-4D97-AF65-F5344CB8AC3E}">
        <p14:creationId xmlns:p14="http://schemas.microsoft.com/office/powerpoint/2010/main" val="1774900688"/>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CLS-II-HE One Column_Bullets ">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dirty="0"/>
              <a:t>Sample One-</a:t>
            </a:r>
            <a:r>
              <a:rPr lang="en-US" dirty="0" err="1"/>
              <a:t>Column_Bullets_Text</a:t>
            </a:r>
            <a:r>
              <a:rPr lang="en-US" dirty="0"/>
              <a:t> Slide-Title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2" name="Text Placeholder 2">
            <a:extLst>
              <a:ext uri="{FF2B5EF4-FFF2-40B4-BE49-F238E27FC236}">
                <a16:creationId xmlns:a16="http://schemas.microsoft.com/office/drawing/2014/main" id="{EE9CB027-2821-4240-8431-A7F7AFE16A6B}"/>
              </a:ext>
            </a:extLst>
          </p:cNvPr>
          <p:cNvSpPr>
            <a:spLocks noGrp="1"/>
          </p:cNvSpPr>
          <p:nvPr>
            <p:ph type="body" sz="quarter" idx="18"/>
          </p:nvPr>
        </p:nvSpPr>
        <p:spPr>
          <a:xfrm>
            <a:off x="609600" y="1066799"/>
            <a:ext cx="10972800" cy="5371569"/>
          </a:xfrm>
          <a:prstGeom prst="rect">
            <a:avLst/>
          </a:prstGeom>
        </p:spPr>
        <p:txBody>
          <a:bodyPr/>
          <a:lstStyle>
            <a:lvl1pPr>
              <a:defRPr sz="2400">
                <a:solidFill>
                  <a:srgbClr val="8C1515"/>
                </a:solidFill>
              </a:defRPr>
            </a:lvl1pPr>
            <a:lvl2pPr marL="571486" indent="-228594">
              <a:buClr>
                <a:srgbClr val="8C1515"/>
              </a:buClr>
              <a:buSzPct val="120000"/>
              <a:defRPr sz="2000">
                <a:solidFill>
                  <a:schemeClr val="tx1">
                    <a:lumMod val="75000"/>
                    <a:lumOff val="25000"/>
                  </a:schemeClr>
                </a:solidFill>
              </a:defRPr>
            </a:lvl2pPr>
            <a:lvl3pPr marL="800080" indent="-228594">
              <a:buClr>
                <a:srgbClr val="8C1515"/>
              </a:buClr>
              <a:buSzPct val="120000"/>
              <a:buFont typeface="Lato" panose="020F0502020204030203" pitchFamily="34" charset="0"/>
              <a:buChar char="-"/>
              <a:tabLst>
                <a:tab pos="800080" algn="l"/>
              </a:tabLst>
              <a:defRPr sz="1800">
                <a:solidFill>
                  <a:schemeClr val="tx1">
                    <a:lumMod val="75000"/>
                    <a:lumOff val="25000"/>
                  </a:schemeClr>
                </a:solidFill>
              </a:defRPr>
            </a:lvl3pPr>
            <a:lvl4pPr marL="1028674" indent="-228594">
              <a:buClr>
                <a:srgbClr val="8C1515"/>
              </a:buClr>
              <a:buSzPct val="120000"/>
              <a:defRPr sz="1600">
                <a:solidFill>
                  <a:schemeClr val="tx1">
                    <a:lumMod val="75000"/>
                    <a:lumOff val="25000"/>
                  </a:schemeClr>
                </a:solidFill>
              </a:defRPr>
            </a:lvl4pPr>
            <a:lvl5pPr marL="1203295" indent="-168270">
              <a:buClr>
                <a:srgbClr val="8C1515"/>
              </a:buClr>
              <a:buSzPct val="120000"/>
              <a:buFont typeface="Lato" panose="020F0502020204030203" pitchFamily="34" charset="0"/>
              <a:buChar cha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3164177599"/>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CLS-II-HE_One Column_Numerical">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dirty="0"/>
              <a:t>Sample One-</a:t>
            </a:r>
            <a:r>
              <a:rPr lang="en-US" dirty="0" err="1"/>
              <a:t>Column_Numerical_Text</a:t>
            </a:r>
            <a:r>
              <a:rPr lang="en-US" dirty="0"/>
              <a:t> Slide-Title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2" name="Text Placeholder 2">
            <a:extLst>
              <a:ext uri="{FF2B5EF4-FFF2-40B4-BE49-F238E27FC236}">
                <a16:creationId xmlns:a16="http://schemas.microsoft.com/office/drawing/2014/main" id="{EE9CB027-2821-4240-8431-A7F7AFE16A6B}"/>
              </a:ext>
            </a:extLst>
          </p:cNvPr>
          <p:cNvSpPr>
            <a:spLocks noGrp="1"/>
          </p:cNvSpPr>
          <p:nvPr>
            <p:ph type="body" sz="quarter" idx="18"/>
          </p:nvPr>
        </p:nvSpPr>
        <p:spPr>
          <a:xfrm>
            <a:off x="609600" y="1066799"/>
            <a:ext cx="10972800" cy="5371569"/>
          </a:xfrm>
          <a:prstGeom prst="rect">
            <a:avLst/>
          </a:prstGeom>
        </p:spPr>
        <p:txBody>
          <a:bodyPr/>
          <a:lstStyle>
            <a:lvl1pPr>
              <a:defRPr sz="2400">
                <a:solidFill>
                  <a:srgbClr val="8C1515"/>
                </a:solidFill>
              </a:defRPr>
            </a:lvl1pPr>
            <a:lvl2pPr marL="800092" indent="-457200">
              <a:buClr>
                <a:srgbClr val="8C1515"/>
              </a:buClr>
              <a:buSzPct val="90000"/>
              <a:buFont typeface="+mj-lt"/>
              <a:buAutoNum type="arabicPeriod"/>
              <a:defRPr sz="2000">
                <a:solidFill>
                  <a:schemeClr val="tx1">
                    <a:lumMod val="75000"/>
                    <a:lumOff val="25000"/>
                  </a:schemeClr>
                </a:solidFill>
              </a:defRPr>
            </a:lvl2pPr>
            <a:lvl3pPr marL="914386" indent="-342900">
              <a:buClr>
                <a:srgbClr val="8C1515"/>
              </a:buClr>
              <a:buSzPct val="90000"/>
              <a:buFont typeface="+mj-lt"/>
              <a:buAutoNum type="alphaLcPeriod"/>
              <a:tabLst>
                <a:tab pos="800080" algn="l"/>
              </a:tabLst>
              <a:defRPr sz="1800">
                <a:solidFill>
                  <a:schemeClr val="tx1">
                    <a:lumMod val="75000"/>
                    <a:lumOff val="25000"/>
                  </a:schemeClr>
                </a:solidFill>
              </a:defRPr>
            </a:lvl3pPr>
            <a:lvl4pPr marL="1142980" indent="-342900">
              <a:buClr>
                <a:srgbClr val="8C1515"/>
              </a:buClr>
              <a:buSzPct val="90000"/>
              <a:buFont typeface="+mj-lt"/>
              <a:buAutoNum type="arabicParenR"/>
              <a:defRPr sz="1600">
                <a:solidFill>
                  <a:schemeClr val="tx1">
                    <a:lumMod val="75000"/>
                    <a:lumOff val="25000"/>
                  </a:schemeClr>
                </a:solidFill>
              </a:defRPr>
            </a:lvl4pPr>
            <a:lvl5pPr marL="1377925" indent="-342900">
              <a:buClr>
                <a:srgbClr val="8C1515"/>
              </a:buClr>
              <a:buSzPct val="90000"/>
              <a:buFont typeface="+mj-lt"/>
              <a:buAutoNum type="alphaLcParenR"/>
              <a:tabLst>
                <a:tab pos="1257269" algn="l"/>
              </a:tabLst>
              <a:defRPr sz="1600" i="1">
                <a:solidFill>
                  <a:schemeClr val="tx1">
                    <a:lumMod val="75000"/>
                    <a:lumOff val="25000"/>
                  </a:schemeClr>
                </a:solidFill>
              </a:defRPr>
            </a:lvl5pPr>
          </a:lstStyle>
          <a:p>
            <a:pPr lvl="0"/>
            <a:r>
              <a:rPr lang="en-US" dirty="0"/>
              <a:t>Click to edit Master text styles</a:t>
            </a:r>
          </a:p>
          <a:p>
            <a:pPr lvl="1"/>
            <a:r>
              <a:rPr lang="en-US" dirty="0"/>
              <a:t>Body Level Two</a:t>
            </a:r>
          </a:p>
          <a:p>
            <a:pPr lvl="2"/>
            <a:r>
              <a:rPr lang="en-US" dirty="0"/>
              <a:t>Body Level Three</a:t>
            </a:r>
          </a:p>
          <a:p>
            <a:pPr lvl="3"/>
            <a:r>
              <a:rPr lang="en-US" dirty="0"/>
              <a:t>Body Level Four</a:t>
            </a:r>
          </a:p>
          <a:p>
            <a:pPr lvl="4"/>
            <a:r>
              <a:rPr lang="en-US" dirty="0"/>
              <a:t>Body Level Five</a:t>
            </a:r>
          </a:p>
        </p:txBody>
      </p:sp>
    </p:spTree>
    <p:extLst>
      <p:ext uri="{BB962C8B-B14F-4D97-AF65-F5344CB8AC3E}">
        <p14:creationId xmlns:p14="http://schemas.microsoft.com/office/powerpoint/2010/main" val="723406430"/>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CLS-II-HE Take Away_One Column_Bullets">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dirty="0"/>
              <a:t>Sample Take </a:t>
            </a:r>
            <a:r>
              <a:rPr lang="en-US" dirty="0" err="1"/>
              <a:t>Away_One-Column_Bullets_Text</a:t>
            </a:r>
            <a:r>
              <a:rPr lang="en-US" dirty="0"/>
              <a:t> Slide-Title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2" name="Text Placeholder 2">
            <a:extLst>
              <a:ext uri="{FF2B5EF4-FFF2-40B4-BE49-F238E27FC236}">
                <a16:creationId xmlns:a16="http://schemas.microsoft.com/office/drawing/2014/main" id="{EE9CB027-2821-4240-8431-A7F7AFE16A6B}"/>
              </a:ext>
            </a:extLst>
          </p:cNvPr>
          <p:cNvSpPr>
            <a:spLocks noGrp="1"/>
          </p:cNvSpPr>
          <p:nvPr>
            <p:ph type="body" sz="quarter" idx="18"/>
          </p:nvPr>
        </p:nvSpPr>
        <p:spPr>
          <a:xfrm>
            <a:off x="609600" y="1066800"/>
            <a:ext cx="10972800" cy="4567904"/>
          </a:xfrm>
          <a:prstGeom prst="rect">
            <a:avLst/>
          </a:prstGeom>
        </p:spPr>
        <p:txBody>
          <a:bodyPr/>
          <a:lstStyle>
            <a:lvl1pPr>
              <a:defRPr sz="2400">
                <a:solidFill>
                  <a:srgbClr val="8C1515"/>
                </a:solidFill>
              </a:defRPr>
            </a:lvl1pPr>
            <a:lvl2pPr marL="571486" indent="-228594">
              <a:buClr>
                <a:srgbClr val="8C1515"/>
              </a:buClr>
              <a:buSzPct val="120000"/>
              <a:defRPr sz="2000">
                <a:solidFill>
                  <a:schemeClr val="tx1">
                    <a:lumMod val="75000"/>
                    <a:lumOff val="25000"/>
                  </a:schemeClr>
                </a:solidFill>
              </a:defRPr>
            </a:lvl2pPr>
            <a:lvl3pPr marL="800080" indent="-228594">
              <a:buClr>
                <a:srgbClr val="8C1515"/>
              </a:buClr>
              <a:buSzPct val="120000"/>
              <a:buFont typeface="Lato" panose="020F0502020204030203" pitchFamily="34" charset="0"/>
              <a:buChar char="-"/>
              <a:tabLst>
                <a:tab pos="800080" algn="l"/>
              </a:tabLst>
              <a:defRPr sz="1800">
                <a:solidFill>
                  <a:schemeClr val="tx1">
                    <a:lumMod val="75000"/>
                    <a:lumOff val="25000"/>
                  </a:schemeClr>
                </a:solidFill>
              </a:defRPr>
            </a:lvl3pPr>
            <a:lvl4pPr marL="1028674" indent="-228594">
              <a:buClr>
                <a:srgbClr val="8C1515"/>
              </a:buClr>
              <a:buSzPct val="120000"/>
              <a:defRPr sz="1600">
                <a:solidFill>
                  <a:schemeClr val="tx1">
                    <a:lumMod val="75000"/>
                    <a:lumOff val="25000"/>
                  </a:schemeClr>
                </a:solidFill>
              </a:defRPr>
            </a:lvl4pPr>
            <a:lvl5pPr marL="1203295" indent="-168270">
              <a:buClr>
                <a:srgbClr val="8C1515"/>
              </a:buClr>
              <a:buSzPct val="120000"/>
              <a:buFont typeface="Lato" panose="020F0502020204030203" pitchFamily="34" charset="0"/>
              <a:buChar char="-"/>
              <a:tabLst>
                <a:tab pos="1257269" algn="l"/>
              </a:tabLst>
              <a:defRPr sz="1600" i="1">
                <a:solidFill>
                  <a:schemeClr val="tx1">
                    <a:lumMod val="75000"/>
                    <a:lumOff val="25000"/>
                  </a:schemeClr>
                </a:solidFill>
              </a:defRPr>
            </a:lvl5pPr>
          </a:lstStyle>
          <a:p>
            <a:pPr lvl="0"/>
            <a:r>
              <a:rPr lang="en-US" dirty="0"/>
              <a:t>Click to edit Master text styles</a:t>
            </a:r>
          </a:p>
          <a:p>
            <a:pPr lvl="1"/>
            <a:r>
              <a:rPr lang="en-US" dirty="0"/>
              <a:t>Body Level Two</a:t>
            </a:r>
          </a:p>
          <a:p>
            <a:pPr lvl="2"/>
            <a:r>
              <a:rPr lang="en-US" dirty="0"/>
              <a:t>Body Level Three</a:t>
            </a:r>
          </a:p>
          <a:p>
            <a:pPr lvl="3"/>
            <a:r>
              <a:rPr lang="en-US" dirty="0"/>
              <a:t>Body Level Four</a:t>
            </a:r>
          </a:p>
          <a:p>
            <a:pPr lvl="4"/>
            <a:r>
              <a:rPr lang="en-US" dirty="0"/>
              <a:t>Body Level Five</a:t>
            </a:r>
          </a:p>
        </p:txBody>
      </p:sp>
      <p:sp>
        <p:nvSpPr>
          <p:cNvPr id="6" name="Rectangle 5">
            <a:extLst>
              <a:ext uri="{FF2B5EF4-FFF2-40B4-BE49-F238E27FC236}">
                <a16:creationId xmlns:a16="http://schemas.microsoft.com/office/drawing/2014/main" id="{D6AEC63A-33D2-1C9B-7DCB-81780BFC942E}"/>
              </a:ext>
            </a:extLst>
          </p:cNvPr>
          <p:cNvSpPr/>
          <p:nvPr userDrawn="1"/>
        </p:nvSpPr>
        <p:spPr>
          <a:xfrm>
            <a:off x="609600" y="5791200"/>
            <a:ext cx="10972800" cy="632152"/>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0">
              <a:solidFill>
                <a:schemeClr val="bg1"/>
              </a:solidFill>
              <a:effectLst/>
              <a:latin typeface="Source Sans Pro" panose="020B0503030403020204" pitchFamily="34" charset="0"/>
            </a:endParaRPr>
          </a:p>
        </p:txBody>
      </p:sp>
      <p:sp>
        <p:nvSpPr>
          <p:cNvPr id="7" name="Text Placeholder 10">
            <a:extLst>
              <a:ext uri="{FF2B5EF4-FFF2-40B4-BE49-F238E27FC236}">
                <a16:creationId xmlns:a16="http://schemas.microsoft.com/office/drawing/2014/main" id="{F62473F6-5119-03C7-0AC5-1A0C683C9482}"/>
              </a:ext>
            </a:extLst>
          </p:cNvPr>
          <p:cNvSpPr>
            <a:spLocks noGrp="1"/>
          </p:cNvSpPr>
          <p:nvPr>
            <p:ph type="body" sz="quarter" idx="13" hasCustomPrompt="1"/>
          </p:nvPr>
        </p:nvSpPr>
        <p:spPr>
          <a:xfrm>
            <a:off x="609600" y="5903876"/>
            <a:ext cx="10972800" cy="398482"/>
          </a:xfrm>
          <a:prstGeom prst="rect">
            <a:avLst/>
          </a:prstGeom>
        </p:spPr>
        <p:txBody>
          <a:bodyPr/>
          <a:lstStyle>
            <a:lvl1pPr algn="ctr">
              <a:defRPr sz="2000">
                <a:solidFill>
                  <a:schemeClr val="bg1"/>
                </a:solidFill>
                <a:latin typeface="Lato" panose="020F0502020204030203" pitchFamily="34" charset="77"/>
              </a:defRPr>
            </a:lvl1pPr>
            <a:lvl2pPr>
              <a:defRPr sz="2000">
                <a:latin typeface="Lato" panose="020F0502020204030203" pitchFamily="34" charset="77"/>
              </a:defRPr>
            </a:lvl2pPr>
          </a:lstStyle>
          <a:p>
            <a:pPr lvl="0"/>
            <a:r>
              <a:rPr lang="en-US"/>
              <a:t>Click to add Take Away (if needed)</a:t>
            </a:r>
          </a:p>
        </p:txBody>
      </p:sp>
    </p:spTree>
    <p:extLst>
      <p:ext uri="{BB962C8B-B14F-4D97-AF65-F5344CB8AC3E}">
        <p14:creationId xmlns:p14="http://schemas.microsoft.com/office/powerpoint/2010/main" val="421551856"/>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CLS-II-HE Take Away_One-Column_Numerical">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dirty="0"/>
              <a:t>Sample Take </a:t>
            </a:r>
            <a:r>
              <a:rPr lang="en-US" dirty="0" err="1"/>
              <a:t>Away_One-Column_Numerical_Text</a:t>
            </a:r>
            <a:r>
              <a:rPr lang="en-US" dirty="0"/>
              <a:t> Slide-Title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52B5695C-A1FA-4F3C-B8F1-5354C8407A75}"/>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2" name="Text Placeholder 2">
            <a:extLst>
              <a:ext uri="{FF2B5EF4-FFF2-40B4-BE49-F238E27FC236}">
                <a16:creationId xmlns:a16="http://schemas.microsoft.com/office/drawing/2014/main" id="{EE9CB027-2821-4240-8431-A7F7AFE16A6B}"/>
              </a:ext>
            </a:extLst>
          </p:cNvPr>
          <p:cNvSpPr>
            <a:spLocks noGrp="1"/>
          </p:cNvSpPr>
          <p:nvPr>
            <p:ph type="body" sz="quarter" idx="18"/>
          </p:nvPr>
        </p:nvSpPr>
        <p:spPr>
          <a:xfrm>
            <a:off x="609600" y="1066800"/>
            <a:ext cx="10972800" cy="4567904"/>
          </a:xfrm>
          <a:prstGeom prst="rect">
            <a:avLst/>
          </a:prstGeom>
        </p:spPr>
        <p:txBody>
          <a:bodyPr/>
          <a:lstStyle>
            <a:lvl1pPr>
              <a:defRPr sz="2400">
                <a:solidFill>
                  <a:srgbClr val="8C1515"/>
                </a:solidFill>
              </a:defRPr>
            </a:lvl1pPr>
            <a:lvl2pPr marL="800092" indent="-457200">
              <a:buClr>
                <a:srgbClr val="8C1515"/>
              </a:buClr>
              <a:buSzPct val="90000"/>
              <a:buFont typeface="+mj-lt"/>
              <a:buAutoNum type="arabicPeriod"/>
              <a:defRPr sz="2000">
                <a:solidFill>
                  <a:schemeClr val="tx1">
                    <a:lumMod val="75000"/>
                    <a:lumOff val="25000"/>
                  </a:schemeClr>
                </a:solidFill>
              </a:defRPr>
            </a:lvl2pPr>
            <a:lvl3pPr marL="914386" indent="-342900">
              <a:buClr>
                <a:srgbClr val="8C1515"/>
              </a:buClr>
              <a:buSzPct val="90000"/>
              <a:buFont typeface="+mj-lt"/>
              <a:buAutoNum type="alphaLcPeriod"/>
              <a:tabLst>
                <a:tab pos="800080" algn="l"/>
              </a:tabLst>
              <a:defRPr sz="1800">
                <a:solidFill>
                  <a:schemeClr val="tx1">
                    <a:lumMod val="75000"/>
                    <a:lumOff val="25000"/>
                  </a:schemeClr>
                </a:solidFill>
              </a:defRPr>
            </a:lvl3pPr>
            <a:lvl4pPr marL="1142980" indent="-342900">
              <a:buClr>
                <a:srgbClr val="8C1515"/>
              </a:buClr>
              <a:buSzPct val="90000"/>
              <a:buFont typeface="+mj-lt"/>
              <a:buAutoNum type="arabicParenR"/>
              <a:defRPr sz="1600">
                <a:solidFill>
                  <a:schemeClr val="tx1">
                    <a:lumMod val="75000"/>
                    <a:lumOff val="25000"/>
                  </a:schemeClr>
                </a:solidFill>
              </a:defRPr>
            </a:lvl4pPr>
            <a:lvl5pPr marL="1377925" indent="-342900">
              <a:buClr>
                <a:srgbClr val="8C1515"/>
              </a:buClr>
              <a:buSzPct val="90000"/>
              <a:buFont typeface="+mj-lt"/>
              <a:buAutoNum type="alphaLcParenR"/>
              <a:tabLst>
                <a:tab pos="1257269" algn="l"/>
              </a:tabLst>
              <a:defRPr sz="1600" i="1">
                <a:solidFill>
                  <a:schemeClr val="tx1">
                    <a:lumMod val="75000"/>
                    <a:lumOff val="25000"/>
                  </a:schemeClr>
                </a:solidFill>
              </a:defRPr>
            </a:lvl5pPr>
          </a:lstStyle>
          <a:p>
            <a:pPr lvl="0"/>
            <a:r>
              <a:rPr lang="en-US" dirty="0"/>
              <a:t>Click to edit Master text styles</a:t>
            </a:r>
          </a:p>
          <a:p>
            <a:pPr lvl="1"/>
            <a:r>
              <a:rPr lang="en-US" dirty="0"/>
              <a:t>Body Level Two</a:t>
            </a:r>
          </a:p>
          <a:p>
            <a:pPr lvl="2"/>
            <a:r>
              <a:rPr lang="en-US" dirty="0"/>
              <a:t>Body Level Three</a:t>
            </a:r>
          </a:p>
          <a:p>
            <a:pPr lvl="3"/>
            <a:r>
              <a:rPr lang="en-US" dirty="0"/>
              <a:t>Body Level Four</a:t>
            </a:r>
          </a:p>
          <a:p>
            <a:pPr lvl="4"/>
            <a:r>
              <a:rPr lang="en-US" dirty="0"/>
              <a:t>Body Level Five</a:t>
            </a:r>
          </a:p>
          <a:p>
            <a:pPr lvl="0"/>
            <a:endParaRPr lang="en-US" dirty="0"/>
          </a:p>
        </p:txBody>
      </p:sp>
      <p:sp>
        <p:nvSpPr>
          <p:cNvPr id="6" name="Rectangle 5">
            <a:extLst>
              <a:ext uri="{FF2B5EF4-FFF2-40B4-BE49-F238E27FC236}">
                <a16:creationId xmlns:a16="http://schemas.microsoft.com/office/drawing/2014/main" id="{D6AEC63A-33D2-1C9B-7DCB-81780BFC942E}"/>
              </a:ext>
            </a:extLst>
          </p:cNvPr>
          <p:cNvSpPr/>
          <p:nvPr userDrawn="1"/>
        </p:nvSpPr>
        <p:spPr>
          <a:xfrm>
            <a:off x="609600" y="5791200"/>
            <a:ext cx="10972800" cy="632152"/>
          </a:xfrm>
          <a:prstGeom prst="rect">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0">
              <a:solidFill>
                <a:schemeClr val="bg1"/>
              </a:solidFill>
              <a:effectLst/>
              <a:latin typeface="Source Sans Pro" panose="020B0503030403020204" pitchFamily="34" charset="0"/>
            </a:endParaRPr>
          </a:p>
        </p:txBody>
      </p:sp>
      <p:sp>
        <p:nvSpPr>
          <p:cNvPr id="7" name="Text Placeholder 10">
            <a:extLst>
              <a:ext uri="{FF2B5EF4-FFF2-40B4-BE49-F238E27FC236}">
                <a16:creationId xmlns:a16="http://schemas.microsoft.com/office/drawing/2014/main" id="{F62473F6-5119-03C7-0AC5-1A0C683C9482}"/>
              </a:ext>
            </a:extLst>
          </p:cNvPr>
          <p:cNvSpPr>
            <a:spLocks noGrp="1"/>
          </p:cNvSpPr>
          <p:nvPr>
            <p:ph type="body" sz="quarter" idx="13" hasCustomPrompt="1"/>
          </p:nvPr>
        </p:nvSpPr>
        <p:spPr>
          <a:xfrm>
            <a:off x="609600" y="5903876"/>
            <a:ext cx="10972800" cy="398482"/>
          </a:xfrm>
          <a:prstGeom prst="rect">
            <a:avLst/>
          </a:prstGeom>
        </p:spPr>
        <p:txBody>
          <a:bodyPr/>
          <a:lstStyle>
            <a:lvl1pPr algn="ctr">
              <a:defRPr sz="2000">
                <a:solidFill>
                  <a:schemeClr val="bg1"/>
                </a:solidFill>
                <a:latin typeface="Lato" panose="020F0502020204030203" pitchFamily="34" charset="77"/>
              </a:defRPr>
            </a:lvl1pPr>
            <a:lvl2pPr>
              <a:defRPr sz="2000">
                <a:latin typeface="Lato" panose="020F0502020204030203" pitchFamily="34" charset="77"/>
              </a:defRPr>
            </a:lvl2pPr>
          </a:lstStyle>
          <a:p>
            <a:pPr lvl="0"/>
            <a:r>
              <a:rPr lang="en-US"/>
              <a:t>Click to add Take Away (if needed)</a:t>
            </a:r>
          </a:p>
        </p:txBody>
      </p:sp>
    </p:spTree>
    <p:extLst>
      <p:ext uri="{BB962C8B-B14F-4D97-AF65-F5344CB8AC3E}">
        <p14:creationId xmlns:p14="http://schemas.microsoft.com/office/powerpoint/2010/main" val="4046245708"/>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CLS-II-HE Two Columns">
    <p:bg>
      <p:bgPr>
        <a:solidFill>
          <a:schemeClr val="bg1"/>
        </a:solid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8E85F4AE-8C31-4DC0-B0F0-1CF63A6BB6A9}"/>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Two-Column Text Slide – Title</a:t>
            </a:r>
          </a:p>
        </p:txBody>
      </p:sp>
      <p:cxnSp>
        <p:nvCxnSpPr>
          <p:cNvPr id="17" name="Straight Connector 16">
            <a:extLst>
              <a:ext uri="{FF2B5EF4-FFF2-40B4-BE49-F238E27FC236}">
                <a16:creationId xmlns:a16="http://schemas.microsoft.com/office/drawing/2014/main" id="{28BA3048-A13F-4292-9A2E-11D4117D5B07}"/>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Slide Number Placeholder 4">
            <a:extLst>
              <a:ext uri="{FF2B5EF4-FFF2-40B4-BE49-F238E27FC236}">
                <a16:creationId xmlns:a16="http://schemas.microsoft.com/office/drawing/2014/main" id="{E4120259-0FA4-4A76-90B1-F00606DC03C6}"/>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20" name="Text Placeholder 2">
            <a:extLst>
              <a:ext uri="{FF2B5EF4-FFF2-40B4-BE49-F238E27FC236}">
                <a16:creationId xmlns:a16="http://schemas.microsoft.com/office/drawing/2014/main" id="{C1DC9EE3-392F-415F-A850-42E2B809F4D3}"/>
              </a:ext>
            </a:extLst>
          </p:cNvPr>
          <p:cNvSpPr>
            <a:spLocks noGrp="1"/>
          </p:cNvSpPr>
          <p:nvPr>
            <p:ph type="body" sz="quarter" idx="18"/>
          </p:nvPr>
        </p:nvSpPr>
        <p:spPr>
          <a:xfrm>
            <a:off x="609600" y="1066800"/>
            <a:ext cx="5334000" cy="5434205"/>
          </a:xfrm>
          <a:prstGeom prst="rect">
            <a:avLst/>
          </a:prstGeom>
        </p:spPr>
        <p:txBody>
          <a:bodyPr/>
          <a:lstStyle>
            <a:lvl1pPr marL="0" indent="0">
              <a:buClr>
                <a:srgbClr val="8C1515"/>
              </a:buClr>
              <a:buSzPct val="120000"/>
              <a:buFont typeface="Arial" panose="020B0604020202020204" pitchFamily="34" charset="0"/>
              <a:buNone/>
              <a:defRPr sz="2400">
                <a:solidFill>
                  <a:srgbClr val="8C1515"/>
                </a:solidFill>
              </a:defRPr>
            </a:lvl1pPr>
            <a:lvl2pPr marL="571486" indent="-282568">
              <a:buClr>
                <a:srgbClr val="8C1515"/>
              </a:buClr>
              <a:buSzPct val="120000"/>
              <a:buFont typeface="Arial" panose="020B0604020202020204" pitchFamily="34" charset="0"/>
              <a:buChar char="•"/>
              <a:defRPr sz="2000">
                <a:solidFill>
                  <a:schemeClr val="tx1">
                    <a:lumMod val="75000"/>
                    <a:lumOff val="25000"/>
                  </a:schemeClr>
                </a:solidFill>
              </a:defRPr>
            </a:lvl2pPr>
            <a:lvl3pPr marL="800080" indent="-228594">
              <a:buClr>
                <a:srgbClr val="8C1515"/>
              </a:buClr>
              <a:buSzPct val="120000"/>
              <a:buFont typeface="Lato" panose="020F0502020204030203" pitchFamily="34" charset="0"/>
              <a:buChar char="-"/>
              <a:tabLst>
                <a:tab pos="800080" algn="l"/>
              </a:tabLst>
              <a:defRPr sz="1800">
                <a:solidFill>
                  <a:schemeClr val="tx1">
                    <a:lumMod val="75000"/>
                    <a:lumOff val="25000"/>
                  </a:schemeClr>
                </a:solidFill>
              </a:defRPr>
            </a:lvl3pPr>
            <a:lvl4pPr marL="1028674" indent="-228594">
              <a:buClr>
                <a:srgbClr val="8C1515"/>
              </a:buClr>
              <a:buSzPct val="120000"/>
              <a:buFont typeface="Arial" panose="020B0604020202020204" pitchFamily="34" charset="0"/>
              <a:buChar char="•"/>
              <a:defRPr sz="1600">
                <a:solidFill>
                  <a:schemeClr val="tx1">
                    <a:lumMod val="75000"/>
                    <a:lumOff val="25000"/>
                  </a:schemeClr>
                </a:solidFill>
              </a:defRPr>
            </a:lvl4pPr>
            <a:lvl5pPr marL="1257269" indent="-228594">
              <a:buClr>
                <a:srgbClr val="8C1515"/>
              </a:buClr>
              <a:buSzPct val="120000"/>
              <a:buFont typeface="Lato" panose="020F0502020204030203" pitchFamily="34" charset="0"/>
              <a:buChar cha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a:p>
            <a:endParaRPr lang="en-US"/>
          </a:p>
        </p:txBody>
      </p:sp>
      <p:sp>
        <p:nvSpPr>
          <p:cNvPr id="9" name="Text Placeholder 2">
            <a:extLst>
              <a:ext uri="{FF2B5EF4-FFF2-40B4-BE49-F238E27FC236}">
                <a16:creationId xmlns:a16="http://schemas.microsoft.com/office/drawing/2014/main" id="{5FFE774F-FADD-4813-F2E7-F9CACB38EEBE}"/>
              </a:ext>
            </a:extLst>
          </p:cNvPr>
          <p:cNvSpPr>
            <a:spLocks noGrp="1"/>
          </p:cNvSpPr>
          <p:nvPr>
            <p:ph type="body" sz="quarter" idx="19"/>
          </p:nvPr>
        </p:nvSpPr>
        <p:spPr>
          <a:xfrm>
            <a:off x="6248400" y="1066801"/>
            <a:ext cx="5334000" cy="5434201"/>
          </a:xfrm>
          <a:prstGeom prst="rect">
            <a:avLst/>
          </a:prstGeom>
        </p:spPr>
        <p:txBody>
          <a:bodyPr/>
          <a:lstStyle>
            <a:lvl1pPr marL="0" indent="0">
              <a:buClr>
                <a:srgbClr val="8C1515"/>
              </a:buClr>
              <a:buSzPct val="120000"/>
              <a:buFont typeface="Arial" panose="020B0604020202020204" pitchFamily="34" charset="0"/>
              <a:buNone/>
              <a:defRPr sz="2400">
                <a:solidFill>
                  <a:srgbClr val="8C1515"/>
                </a:solidFill>
              </a:defRPr>
            </a:lvl1pPr>
            <a:lvl2pPr marL="571486" indent="-282568">
              <a:buClr>
                <a:srgbClr val="8C1515"/>
              </a:buClr>
              <a:buSzPct val="120000"/>
              <a:buFont typeface="Arial" panose="020B0604020202020204" pitchFamily="34" charset="0"/>
              <a:buChar char="•"/>
              <a:defRPr sz="2000">
                <a:solidFill>
                  <a:schemeClr val="tx1">
                    <a:lumMod val="75000"/>
                    <a:lumOff val="25000"/>
                  </a:schemeClr>
                </a:solidFill>
              </a:defRPr>
            </a:lvl2pPr>
            <a:lvl3pPr marL="800080" indent="-228594">
              <a:buClr>
                <a:srgbClr val="8C1515"/>
              </a:buClr>
              <a:buSzPct val="120000"/>
              <a:buFont typeface="Lato" panose="020F0502020204030203" pitchFamily="34" charset="0"/>
              <a:buChar char="-"/>
              <a:tabLst>
                <a:tab pos="800080" algn="l"/>
              </a:tabLst>
              <a:defRPr sz="1800">
                <a:solidFill>
                  <a:schemeClr val="tx1">
                    <a:lumMod val="75000"/>
                    <a:lumOff val="25000"/>
                  </a:schemeClr>
                </a:solidFill>
              </a:defRPr>
            </a:lvl3pPr>
            <a:lvl4pPr marL="1028674" indent="-228594">
              <a:buClr>
                <a:srgbClr val="8C1515"/>
              </a:buClr>
              <a:buSzPct val="120000"/>
              <a:buFont typeface="Arial" panose="020B0604020202020204" pitchFamily="34" charset="0"/>
              <a:buChar char="•"/>
              <a:defRPr sz="1600">
                <a:solidFill>
                  <a:schemeClr val="tx1">
                    <a:lumMod val="75000"/>
                    <a:lumOff val="25000"/>
                  </a:schemeClr>
                </a:solidFill>
              </a:defRPr>
            </a:lvl4pPr>
            <a:lvl5pPr marL="1257269" indent="-228594">
              <a:buClr>
                <a:srgbClr val="8C1515"/>
              </a:buClr>
              <a:buSzPct val="120000"/>
              <a:buFont typeface="Lato" panose="020F0502020204030203" pitchFamily="34" charset="0"/>
              <a:buChar cha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a:p>
            <a:endParaRPr lang="en-US"/>
          </a:p>
        </p:txBody>
      </p:sp>
    </p:spTree>
    <p:extLst>
      <p:ext uri="{BB962C8B-B14F-4D97-AF65-F5344CB8AC3E}">
        <p14:creationId xmlns:p14="http://schemas.microsoft.com/office/powerpoint/2010/main" val="3861374985"/>
      </p:ext>
    </p:extLst>
  </p:cSld>
  <p:clrMapOvr>
    <a:masterClrMapping/>
  </p:clrMapOvr>
  <p:extLst>
    <p:ext uri="{DCECCB84-F9BA-43D5-87BE-67443E8EF086}">
      <p15:sldGuideLst xmlns:p15="http://schemas.microsoft.com/office/powerpoint/2012/main">
        <p15:guide id="1" pos="7176" userDrawn="1">
          <p15:clr>
            <a:srgbClr val="FBAE40"/>
          </p15:clr>
        </p15:guide>
        <p15:guide id="2" orient="horz" pos="888" userDrawn="1">
          <p15:clr>
            <a:srgbClr val="FBAE40"/>
          </p15:clr>
        </p15:guide>
        <p15:guide id="3" orient="horz" pos="3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CLS-II-HE One Pictur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609605" y="1107626"/>
            <a:ext cx="6929879" cy="5393383"/>
          </a:xfrm>
          <a:prstGeom prst="rect">
            <a:avLst/>
          </a:prstGeo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869051" y="1107621"/>
            <a:ext cx="3713351" cy="398482"/>
          </a:xfrm>
          <a:prstGeom prst="rect">
            <a:avLst/>
          </a:prstGeom>
        </p:spPr>
        <p:txBody>
          <a:bodyPr/>
          <a:lstStyle>
            <a:lvl1pPr>
              <a:defRPr sz="2000">
                <a:solidFill>
                  <a:srgbClr val="8C1515"/>
                </a:solidFill>
                <a:latin typeface="Lato" panose="020F0502020204030203" pitchFamily="34" charset="77"/>
              </a:defRPr>
            </a:lvl1pPr>
            <a:lvl2pPr>
              <a:defRPr sz="2000">
                <a:latin typeface="Lato" panose="020F0502020204030203" pitchFamily="34" charset="77"/>
              </a:defRPr>
            </a:lvl2pPr>
          </a:lstStyle>
          <a:p>
            <a:pPr lvl="0"/>
            <a:r>
              <a:rPr lang="en-US"/>
              <a:t>Click to edit Subtitle style</a:t>
            </a:r>
          </a:p>
        </p:txBody>
      </p:sp>
      <p:sp>
        <p:nvSpPr>
          <p:cNvPr id="11" name="Title Placeholder 1">
            <a:extLst>
              <a:ext uri="{FF2B5EF4-FFF2-40B4-BE49-F238E27FC236}">
                <a16:creationId xmlns:a16="http://schemas.microsoft.com/office/drawing/2014/main" id="{D21CDA69-321C-44F8-8792-49CF7CDB232C}"/>
              </a:ext>
            </a:extLst>
          </p:cNvPr>
          <p:cNvSpPr>
            <a:spLocks noGrp="1"/>
          </p:cNvSpPr>
          <p:nvPr>
            <p:ph type="title" hasCustomPrompt="1"/>
          </p:nvPr>
        </p:nvSpPr>
        <p:spPr>
          <a:xfrm>
            <a:off x="609600" y="266701"/>
            <a:ext cx="10972800" cy="632152"/>
          </a:xfrm>
          <a:prstGeom prst="rect">
            <a:avLst/>
          </a:prstGeom>
        </p:spPr>
        <p:txBody>
          <a:bodyPr vert="horz" lIns="0" tIns="45720" rIns="91440" bIns="45720" rtlCol="0" anchor="b">
            <a:normAutofit/>
          </a:bodyPr>
          <a:lstStyle>
            <a:lvl1pPr>
              <a:defRPr sz="3200">
                <a:solidFill>
                  <a:schemeClr val="tx1"/>
                </a:solidFill>
              </a:defRPr>
            </a:lvl1pPr>
          </a:lstStyle>
          <a:p>
            <a:r>
              <a:rPr lang="en-US"/>
              <a:t>Sample Picture Slide – Title</a:t>
            </a:r>
          </a:p>
        </p:txBody>
      </p:sp>
      <p:cxnSp>
        <p:nvCxnSpPr>
          <p:cNvPr id="12" name="Straight Connector 11">
            <a:extLst>
              <a:ext uri="{FF2B5EF4-FFF2-40B4-BE49-F238E27FC236}">
                <a16:creationId xmlns:a16="http://schemas.microsoft.com/office/drawing/2014/main" id="{2CCC9877-C055-4691-8C6D-2AD61E840EC3}"/>
              </a:ext>
            </a:extLst>
          </p:cNvPr>
          <p:cNvCxnSpPr>
            <a:cxnSpLocks/>
          </p:cNvCxnSpPr>
          <p:nvPr userDrawn="1"/>
        </p:nvCxnSpPr>
        <p:spPr>
          <a:xfrm>
            <a:off x="0" y="927135"/>
            <a:ext cx="115824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DD4D98FE-9D3E-4384-A871-87C9B47FC68F}"/>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lvl1pPr algn="ct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
        <p:nvSpPr>
          <p:cNvPr id="10" name="Text Placeholder 2">
            <a:extLst>
              <a:ext uri="{FF2B5EF4-FFF2-40B4-BE49-F238E27FC236}">
                <a16:creationId xmlns:a16="http://schemas.microsoft.com/office/drawing/2014/main" id="{D9F804B0-4B47-F364-E7FF-3EC05894D793}"/>
              </a:ext>
            </a:extLst>
          </p:cNvPr>
          <p:cNvSpPr>
            <a:spLocks noGrp="1"/>
          </p:cNvSpPr>
          <p:nvPr>
            <p:ph type="body" sz="quarter" idx="18"/>
          </p:nvPr>
        </p:nvSpPr>
        <p:spPr>
          <a:xfrm>
            <a:off x="7869048" y="1617028"/>
            <a:ext cx="3713352" cy="4883974"/>
          </a:xfrm>
          <a:prstGeom prst="rect">
            <a:avLst/>
          </a:prstGeom>
        </p:spPr>
        <p:txBody>
          <a:bodyPr/>
          <a:lstStyle>
            <a:lvl1pPr marL="0" indent="0">
              <a:buClr>
                <a:srgbClr val="8C1515"/>
              </a:buClr>
              <a:buSzPct val="120000"/>
              <a:buFont typeface="Arial" panose="020B0604020202020204" pitchFamily="34" charset="0"/>
              <a:buNone/>
              <a:defRPr sz="2000">
                <a:solidFill>
                  <a:srgbClr val="8C1515"/>
                </a:solidFill>
              </a:defRPr>
            </a:lvl1pPr>
            <a:lvl2pPr marL="571486" indent="-282568">
              <a:buClr>
                <a:srgbClr val="8C1515"/>
              </a:buClr>
              <a:buSzPct val="120000"/>
              <a:buFont typeface="Arial" panose="020B0604020202020204" pitchFamily="34" charset="0"/>
              <a:buChar char="•"/>
              <a:defRPr sz="2000">
                <a:solidFill>
                  <a:schemeClr val="tx1">
                    <a:lumMod val="75000"/>
                    <a:lumOff val="25000"/>
                  </a:schemeClr>
                </a:solidFill>
              </a:defRPr>
            </a:lvl2pPr>
            <a:lvl3pPr marL="800080" indent="-228594">
              <a:buClr>
                <a:srgbClr val="8C1515"/>
              </a:buClr>
              <a:buSzPct val="120000"/>
              <a:buFont typeface="Lato" panose="020F0502020204030203" pitchFamily="34" charset="0"/>
              <a:buChar char="-"/>
              <a:tabLst>
                <a:tab pos="800080" algn="l"/>
              </a:tabLst>
              <a:defRPr sz="1800">
                <a:solidFill>
                  <a:schemeClr val="tx1">
                    <a:lumMod val="75000"/>
                    <a:lumOff val="25000"/>
                  </a:schemeClr>
                </a:solidFill>
              </a:defRPr>
            </a:lvl3pPr>
            <a:lvl4pPr marL="1028674" indent="-228594">
              <a:buClr>
                <a:srgbClr val="8C1515"/>
              </a:buClr>
              <a:buSzPct val="120000"/>
              <a:buFont typeface="Arial" panose="020B0604020202020204" pitchFamily="34" charset="0"/>
              <a:buChar char="•"/>
              <a:defRPr sz="1600">
                <a:solidFill>
                  <a:schemeClr val="tx1">
                    <a:lumMod val="75000"/>
                    <a:lumOff val="25000"/>
                  </a:schemeClr>
                </a:solidFill>
              </a:defRPr>
            </a:lvl4pPr>
            <a:lvl5pPr marL="1257269" indent="-228594">
              <a:buClr>
                <a:srgbClr val="8C1515"/>
              </a:buClr>
              <a:buSzPct val="120000"/>
              <a:buFont typeface="Lato" panose="020F0502020204030203" pitchFamily="34" charset="0"/>
              <a:buChar char="-"/>
              <a:tabLst>
                <a:tab pos="1257269" algn="l"/>
              </a:tabLst>
              <a:defRPr sz="1600" i="1">
                <a:solidFill>
                  <a:schemeClr val="tx1">
                    <a:lumMod val="75000"/>
                    <a:lumOff val="25000"/>
                  </a:schemeClr>
                </a:solidFill>
              </a:defRPr>
            </a:lvl5p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a:p>
            <a:endParaRPr lang="en-US"/>
          </a:p>
        </p:txBody>
      </p:sp>
    </p:spTree>
    <p:extLst>
      <p:ext uri="{BB962C8B-B14F-4D97-AF65-F5344CB8AC3E}">
        <p14:creationId xmlns:p14="http://schemas.microsoft.com/office/powerpoint/2010/main" val="404115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CLS-II-HE 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547D6A6E-644D-3D6A-FBF2-30D7EDA4D6D0}"/>
              </a:ext>
            </a:extLst>
          </p:cNvPr>
          <p:cNvSpPr>
            <a:spLocks noGrp="1"/>
          </p:cNvSpPr>
          <p:nvPr>
            <p:ph type="sldNum" sz="quarter" idx="4"/>
          </p:nvPr>
        </p:nvSpPr>
        <p:spPr>
          <a:xfrm>
            <a:off x="11430004" y="6579851"/>
            <a:ext cx="685801" cy="278155"/>
          </a:xfrm>
          <a:prstGeom prst="rect">
            <a:avLst/>
          </a:prstGeom>
        </p:spPr>
        <p:txBody>
          <a:bodyPr vert="horz" lIns="91440" tIns="45720" rIns="0" bIns="45720" rtlCol="0" anchor="ctr"/>
          <a:lstStyle>
            <a:defPPr>
              <a:defRPr lang="en-US"/>
            </a:defPPr>
            <a:lvl1pPr marL="0" algn="ctr" defTabSz="914377" rtl="0" eaLnBrk="1" latinLnBrk="0" hangingPunct="1">
              <a:defRPr sz="11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52B60363-7E9F-BF4A-894A-A30319D3939A}" type="slidenum">
              <a:rPr lang="en-US" smtClean="0"/>
              <a:pPr/>
              <a:t>‹#›</a:t>
            </a:fld>
            <a:endParaRPr lang="en-US"/>
          </a:p>
        </p:txBody>
      </p:sp>
      <p:sp>
        <p:nvSpPr>
          <p:cNvPr id="3" name="TextBox 2">
            <a:extLst>
              <a:ext uri="{FF2B5EF4-FFF2-40B4-BE49-F238E27FC236}">
                <a16:creationId xmlns:a16="http://schemas.microsoft.com/office/drawing/2014/main" id="{AB59B69E-56AF-14F6-DD13-C77B0FAD64A8}"/>
              </a:ext>
            </a:extLst>
          </p:cNvPr>
          <p:cNvSpPr txBox="1">
            <a:spLocks noGrp="1" noRot="1" noMove="1" noResize="1" noEditPoints="1" noAdjustHandles="1" noChangeArrowheads="1" noChangeShapeType="1"/>
          </p:cNvSpPr>
          <p:nvPr userDrawn="1"/>
        </p:nvSpPr>
        <p:spPr>
          <a:xfrm>
            <a:off x="5" y="2161315"/>
            <a:ext cx="12191999" cy="830997"/>
          </a:xfrm>
          <a:prstGeom prst="rect">
            <a:avLst/>
          </a:prstGeom>
          <a:noFill/>
        </p:spPr>
        <p:txBody>
          <a:bodyPr wrap="square" rtlCol="0">
            <a:spAutoFit/>
          </a:bodyPr>
          <a:lstStyle/>
          <a:p>
            <a:pPr algn="ctr"/>
            <a:r>
              <a:rPr lang="en-US" sz="4800" b="1">
                <a:solidFill>
                  <a:schemeClr val="bg1"/>
                </a:solidFill>
                <a:latin typeface="Lato" panose="020F0502020204030203" pitchFamily="34" charset="0"/>
                <a:ea typeface="Lato" panose="020F0502020204030203" pitchFamily="34" charset="0"/>
                <a:cs typeface="Lato" panose="020F0502020204030203" pitchFamily="34" charset="0"/>
              </a:rPr>
              <a:t>Thank you  </a:t>
            </a:r>
          </a:p>
        </p:txBody>
      </p:sp>
      <p:pic>
        <p:nvPicPr>
          <p:cNvPr id="7" name="Graphic 6">
            <a:extLst>
              <a:ext uri="{FF2B5EF4-FFF2-40B4-BE49-F238E27FC236}">
                <a16:creationId xmlns:a16="http://schemas.microsoft.com/office/drawing/2014/main" id="{03855074-782E-32A5-608B-7C4D5E8CAB9C}"/>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9894693" y="6016717"/>
            <a:ext cx="1747163" cy="291194"/>
          </a:xfrm>
          <a:prstGeom prst="rect">
            <a:avLst/>
          </a:prstGeom>
        </p:spPr>
      </p:pic>
      <p:pic>
        <p:nvPicPr>
          <p:cNvPr id="8" name="Picture 7" descr="Text, logo&#10;&#10;Description automatically generated">
            <a:extLst>
              <a:ext uri="{FF2B5EF4-FFF2-40B4-BE49-F238E27FC236}">
                <a16:creationId xmlns:a16="http://schemas.microsoft.com/office/drawing/2014/main" id="{DE0F044E-F3D7-2D92-9151-DD5148D6A5CA}"/>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533548" y="5942774"/>
            <a:ext cx="1610701" cy="43908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2F259E46-05ED-3A4F-8B92-83D5D47F94F1}"/>
              </a:ext>
            </a:extLst>
          </p:cNvPr>
          <p:cNvPicPr>
            <a:picLocks noGrp="1" noRot="1" noChangeAspect="1" noMove="1" noResize="1" noEditPoints="1" noAdjustHandles="1" noChangeArrowheads="1" noChangeShapeType="1" noCrop="1"/>
          </p:cNvPicPr>
          <p:nvPr userDrawn="1"/>
        </p:nvPicPr>
        <p:blipFill>
          <a:blip r:embed="rId6"/>
          <a:stretch>
            <a:fillRect/>
          </a:stretch>
        </p:blipFill>
        <p:spPr>
          <a:xfrm>
            <a:off x="2492949" y="6017140"/>
            <a:ext cx="1358416" cy="290361"/>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6D48170E-CFD9-4F9F-4DDC-D378BE59CA98}"/>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4200070" y="5886585"/>
            <a:ext cx="1840727" cy="551458"/>
          </a:xfrm>
          <a:prstGeom prst="rect">
            <a:avLst/>
          </a:prstGeom>
        </p:spPr>
      </p:pic>
      <p:pic>
        <p:nvPicPr>
          <p:cNvPr id="12" name="Picture 11" descr="A picture containing text, wheel, transport, gear&#10;&#10;Description automatically generated">
            <a:extLst>
              <a:ext uri="{FF2B5EF4-FFF2-40B4-BE49-F238E27FC236}">
                <a16:creationId xmlns:a16="http://schemas.microsoft.com/office/drawing/2014/main" id="{3D4333D8-E8F6-F7BA-68A6-91FFE611A4FE}"/>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8142097" y="6046367"/>
            <a:ext cx="1403897" cy="231907"/>
          </a:xfrm>
          <a:prstGeom prst="rect">
            <a:avLst/>
          </a:prstGeom>
        </p:spPr>
      </p:pic>
      <p:pic>
        <p:nvPicPr>
          <p:cNvPr id="15" name="Picture 14" descr="Logo&#10;&#10;Description automatically generated">
            <a:extLst>
              <a:ext uri="{FF2B5EF4-FFF2-40B4-BE49-F238E27FC236}">
                <a16:creationId xmlns:a16="http://schemas.microsoft.com/office/drawing/2014/main" id="{5C56F2AB-5991-0AB0-32E1-026AA8A3C6FA}"/>
              </a:ext>
            </a:extLst>
          </p:cNvPr>
          <p:cNvPicPr>
            <a:picLocks noGrp="1" noRot="1" noChangeAspect="1" noMove="1" noResize="1" noEditPoints="1" noAdjustHandles="1" noChangeArrowheads="1" noChangeShapeType="1" noCrop="1"/>
          </p:cNvPicPr>
          <p:nvPr userDrawn="1"/>
        </p:nvPicPr>
        <p:blipFill rotWithShape="1">
          <a:blip r:embed="rId9"/>
          <a:srcRect l="43913" t="32797" r="37361" b="25323"/>
          <a:stretch/>
        </p:blipFill>
        <p:spPr>
          <a:xfrm>
            <a:off x="6389493" y="5948619"/>
            <a:ext cx="1403899" cy="427403"/>
          </a:xfrm>
          <a:prstGeom prst="rect">
            <a:avLst/>
          </a:prstGeom>
        </p:spPr>
      </p:pic>
      <p:sp>
        <p:nvSpPr>
          <p:cNvPr id="13" name="Text Placeholder 10">
            <a:extLst>
              <a:ext uri="{FF2B5EF4-FFF2-40B4-BE49-F238E27FC236}">
                <a16:creationId xmlns:a16="http://schemas.microsoft.com/office/drawing/2014/main" id="{112B1086-E559-068F-0502-48D87B59E594}"/>
              </a:ext>
            </a:extLst>
          </p:cNvPr>
          <p:cNvSpPr>
            <a:spLocks noGrp="1"/>
          </p:cNvSpPr>
          <p:nvPr>
            <p:ph type="body" sz="quarter" idx="13" hasCustomPrompt="1"/>
          </p:nvPr>
        </p:nvSpPr>
        <p:spPr>
          <a:xfrm>
            <a:off x="609600" y="6575939"/>
            <a:ext cx="10532301" cy="278155"/>
          </a:xfrm>
          <a:prstGeom prst="rect">
            <a:avLst/>
          </a:prstGeom>
        </p:spPr>
        <p:txBody>
          <a:bodyPr/>
          <a:lstStyle>
            <a:lvl1pPr algn="l">
              <a:defRPr sz="1100">
                <a:solidFill>
                  <a:schemeClr val="bg1"/>
                </a:solidFill>
                <a:latin typeface="Lato" panose="020F0502020204030203" pitchFamily="34" charset="77"/>
              </a:defRPr>
            </a:lvl1pPr>
            <a:lvl2pPr>
              <a:defRPr sz="2000">
                <a:latin typeface="Lato" panose="020F0502020204030203" pitchFamily="34" charset="77"/>
              </a:defRPr>
            </a:lvl2pPr>
          </a:lstStyle>
          <a:p>
            <a:pPr lvl="0"/>
            <a:r>
              <a:rPr lang="en-US"/>
              <a:t>Click to add Date | Name of Review | Name of Presenter</a:t>
            </a:r>
          </a:p>
        </p:txBody>
      </p:sp>
    </p:spTree>
    <p:extLst>
      <p:ext uri="{BB962C8B-B14F-4D97-AF65-F5344CB8AC3E}">
        <p14:creationId xmlns:p14="http://schemas.microsoft.com/office/powerpoint/2010/main" val="2654637411"/>
      </p:ext>
    </p:extLst>
  </p:cSld>
  <p:clrMapOvr>
    <a:masterClrMapping/>
  </p:clrMapOvr>
  <p:extLst>
    <p:ext uri="{DCECCB84-F9BA-43D5-87BE-67443E8EF086}">
      <p15:sldGuideLst xmlns:p15="http://schemas.microsoft.com/office/powerpoint/2012/main">
        <p15:guide id="1" pos="4632" userDrawn="1">
          <p15:clr>
            <a:srgbClr val="FBAE40"/>
          </p15:clr>
        </p15:guide>
        <p15:guide id="2" orient="horz" pos="2160" userDrawn="1">
          <p15:clr>
            <a:srgbClr val="FBAE40"/>
          </p15:clr>
        </p15:guide>
        <p15:guide id="3" orient="horz" pos="3696" userDrawn="1">
          <p15:clr>
            <a:srgbClr val="FBAE40"/>
          </p15:clr>
        </p15:guide>
        <p15:guide id="4" orient="horz" pos="26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3" y="405678"/>
            <a:ext cx="10553700" cy="693450"/>
          </a:xfrm>
          <a:prstGeom prst="rect">
            <a:avLst/>
          </a:prstGeom>
        </p:spPr>
        <p:txBody>
          <a:bodyPr vert="horz" lIns="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3" y="1403933"/>
            <a:ext cx="10553700" cy="4591521"/>
          </a:xfrm>
          <a:prstGeom prst="rect">
            <a:avLst/>
          </a:prstGeom>
        </p:spPr>
        <p:txBody>
          <a:bodyPr vert="horz" lIns="0" tIns="45720" rIns="91440" bIns="45720" rtlCol="0">
            <a:noAutofit/>
          </a:bodyPr>
          <a:lstStyle/>
          <a:p>
            <a:pPr lvl="0"/>
            <a:r>
              <a:rPr lang="en-US"/>
              <a:t>Click to edit Master text styles</a:t>
            </a:r>
          </a:p>
          <a:p>
            <a:pPr lvl="1"/>
            <a:r>
              <a:rPr lang="en-US"/>
              <a:t>Body Level Two</a:t>
            </a:r>
          </a:p>
          <a:p>
            <a:pPr lvl="2"/>
            <a:r>
              <a:rPr lang="en-US"/>
              <a:t>Body Level Three</a:t>
            </a:r>
          </a:p>
          <a:p>
            <a:pPr lvl="3"/>
            <a:r>
              <a:rPr lang="en-US"/>
              <a:t>Body Level Four</a:t>
            </a:r>
          </a:p>
          <a:p>
            <a:pPr lvl="4"/>
            <a:r>
              <a:rPr lang="en-US"/>
              <a:t>Body Level Five</a:t>
            </a:r>
          </a:p>
        </p:txBody>
      </p:sp>
    </p:spTree>
    <p:extLst>
      <p:ext uri="{BB962C8B-B14F-4D97-AF65-F5344CB8AC3E}">
        <p14:creationId xmlns:p14="http://schemas.microsoft.com/office/powerpoint/2010/main" val="268454069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5" r:id="rId3"/>
    <p:sldLayoutId id="2147483708" r:id="rId4"/>
    <p:sldLayoutId id="2147483707" r:id="rId5"/>
    <p:sldLayoutId id="2147483709" r:id="rId6"/>
    <p:sldLayoutId id="2147483700" r:id="rId7"/>
    <p:sldLayoutId id="2147483701" r:id="rId8"/>
    <p:sldLayoutId id="2147483706" r:id="rId9"/>
  </p:sldLayoutIdLst>
  <p:hf hdr="0" dt="0"/>
  <p:txStyles>
    <p:titleStyle>
      <a:lvl1pPr algn="l" defTabSz="914377" rtl="0" eaLnBrk="1" latinLnBrk="0" hangingPunct="1">
        <a:lnSpc>
          <a:spcPct val="90000"/>
        </a:lnSpc>
        <a:spcBef>
          <a:spcPct val="0"/>
        </a:spcBef>
        <a:buNone/>
        <a:defRPr sz="3200" kern="1200">
          <a:solidFill>
            <a:schemeClr val="tx1"/>
          </a:solidFill>
          <a:latin typeface="Lato" panose="020F0502020204030203" pitchFamily="34" charset="77"/>
          <a:ea typeface="+mj-ea"/>
          <a:cs typeface="+mj-cs"/>
        </a:defRPr>
      </a:lvl1pPr>
    </p:titleStyle>
    <p:bodyStyle>
      <a:lvl1pPr marL="0" marR="0" indent="0" algn="l" defTabSz="914377" rtl="0" eaLnBrk="1" latinLnBrk="0" hangingPunct="1">
        <a:lnSpc>
          <a:spcPct val="100000"/>
        </a:lnSpc>
        <a:spcBef>
          <a:spcPts val="500"/>
        </a:spcBef>
        <a:spcAft>
          <a:spcPts val="0"/>
        </a:spcAft>
        <a:buFontTx/>
        <a:buNone/>
        <a:defRPr sz="2400" kern="1200">
          <a:solidFill>
            <a:srgbClr val="8C1515"/>
          </a:solidFill>
          <a:latin typeface="Lato" panose="020F0502020204030203" pitchFamily="34" charset="77"/>
          <a:ea typeface="+mn-ea"/>
          <a:cs typeface="+mn-cs"/>
        </a:defRPr>
      </a:lvl1pPr>
      <a:lvl2pPr marL="457189" marR="0" indent="-168270" algn="l" defTabSz="914377" rtl="0" eaLnBrk="1" latinLnBrk="0" hangingPunct="1">
        <a:lnSpc>
          <a:spcPct val="100000"/>
        </a:lnSpc>
        <a:spcBef>
          <a:spcPts val="500"/>
        </a:spcBef>
        <a:spcAft>
          <a:spcPts val="0"/>
        </a:spcAft>
        <a:buClr>
          <a:srgbClr val="8C1515"/>
        </a:buClr>
        <a:buSzPct val="120000"/>
        <a:buFont typeface="Arial" panose="020B0604020202020204" pitchFamily="34" charset="0"/>
        <a:buChar char="•"/>
        <a:tabLst/>
        <a:defRPr sz="2000" kern="1200">
          <a:solidFill>
            <a:schemeClr val="tx1">
              <a:lumMod val="75000"/>
              <a:lumOff val="25000"/>
            </a:schemeClr>
          </a:solidFill>
          <a:latin typeface="Lato" panose="020F0502020204030203" pitchFamily="34" charset="77"/>
          <a:ea typeface="+mn-ea"/>
          <a:cs typeface="+mn-cs"/>
        </a:defRPr>
      </a:lvl2pPr>
      <a:lvl3pPr marL="627063" marR="0" indent="-166688" algn="l" defTabSz="914377" rtl="0" eaLnBrk="1" latinLnBrk="0" hangingPunct="1">
        <a:lnSpc>
          <a:spcPct val="100000"/>
        </a:lnSpc>
        <a:spcBef>
          <a:spcPts val="500"/>
        </a:spcBef>
        <a:spcAft>
          <a:spcPts val="0"/>
        </a:spcAft>
        <a:buClr>
          <a:srgbClr val="8C1515"/>
        </a:buClr>
        <a:buSzPct val="120000"/>
        <a:buFont typeface="Lato" panose="020F0502020204030203" pitchFamily="34" charset="0"/>
        <a:buChar char="-"/>
        <a:tabLst/>
        <a:defRPr sz="1800" kern="1200">
          <a:solidFill>
            <a:schemeClr val="tx1">
              <a:lumMod val="75000"/>
              <a:lumOff val="25000"/>
            </a:schemeClr>
          </a:solidFill>
          <a:latin typeface="Lato" panose="020F0502020204030203" pitchFamily="34" charset="77"/>
          <a:ea typeface="+mn-ea"/>
          <a:cs typeface="+mn-cs"/>
        </a:defRPr>
      </a:lvl3pPr>
      <a:lvl4pPr marL="801688" indent="-166688" algn="l" defTabSz="914377" rtl="0" eaLnBrk="1" latinLnBrk="0" hangingPunct="1">
        <a:lnSpc>
          <a:spcPct val="100000"/>
        </a:lnSpc>
        <a:spcBef>
          <a:spcPts val="500"/>
        </a:spcBef>
        <a:buClr>
          <a:srgbClr val="8C1515"/>
        </a:buClr>
        <a:buSzPct val="12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4pPr>
      <a:lvl5pPr marL="971550" indent="-169863" algn="l" defTabSz="914377" rtl="0" eaLnBrk="1" latinLnBrk="0" hangingPunct="1">
        <a:lnSpc>
          <a:spcPct val="100000"/>
        </a:lnSpc>
        <a:spcBef>
          <a:spcPts val="500"/>
        </a:spcBef>
        <a:buClr>
          <a:srgbClr val="8C1515"/>
        </a:buClr>
        <a:buSzPct val="120000"/>
        <a:buFont typeface="Lato" panose="020F0502020204030203" pitchFamily="34" charset="0"/>
        <a:buChar char="-"/>
        <a:tabLst/>
        <a:defRPr sz="1600" b="0" i="1" kern="1200">
          <a:solidFill>
            <a:schemeClr val="tx1">
              <a:lumMod val="75000"/>
              <a:lumOff val="25000"/>
            </a:schemeClr>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8" userDrawn="1">
          <p15:clr>
            <a:srgbClr val="F26B43"/>
          </p15:clr>
        </p15:guide>
        <p15:guide id="3" orient="horz" pos="1104" userDrawn="1">
          <p15:clr>
            <a:srgbClr val="F26B43"/>
          </p15:clr>
        </p15:guide>
        <p15:guide id="4" orient="horz" pos="1464" userDrawn="1">
          <p15:clr>
            <a:srgbClr val="F26B43"/>
          </p15:clr>
        </p15:guide>
        <p15:guide id="5" pos="3840" userDrawn="1">
          <p15:clr>
            <a:srgbClr val="F26B43"/>
          </p15:clr>
        </p15:guide>
        <p15:guide id="6" pos="504" userDrawn="1">
          <p15:clr>
            <a:srgbClr val="F26B43"/>
          </p15:clr>
        </p15:guide>
        <p15:guide id="7" pos="7152" userDrawn="1">
          <p15:clr>
            <a:srgbClr val="F26B43"/>
          </p15:clr>
        </p15:guide>
        <p15:guide id="8" orient="horz" pos="3984" userDrawn="1">
          <p15:clr>
            <a:srgbClr val="F26B43"/>
          </p15:clr>
        </p15:guide>
        <p15:guide id="9" orient="horz" pos="4128" userDrawn="1">
          <p15:clr>
            <a:srgbClr val="F26B43"/>
          </p15:clr>
        </p15:guide>
        <p15:guide id="10" orient="horz" pos="3816" userDrawn="1">
          <p15:clr>
            <a:srgbClr val="F26B43"/>
          </p15:clr>
        </p15:guide>
        <p15:guide id="11"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70E69B-112E-CCE1-52C0-8F0195F24DDF}"/>
              </a:ext>
            </a:extLst>
          </p:cNvPr>
          <p:cNvSpPr>
            <a:spLocks noGrp="1"/>
          </p:cNvSpPr>
          <p:nvPr>
            <p:ph type="body" sz="quarter" idx="10"/>
          </p:nvPr>
        </p:nvSpPr>
        <p:spPr/>
        <p:txBody>
          <a:bodyPr/>
          <a:lstStyle/>
          <a:p>
            <a:r>
              <a:rPr lang="en-US" dirty="0"/>
              <a:t>BCC Stands Review</a:t>
            </a:r>
          </a:p>
        </p:txBody>
      </p:sp>
      <p:sp>
        <p:nvSpPr>
          <p:cNvPr id="3" name="Text Placeholder 2">
            <a:extLst>
              <a:ext uri="{FF2B5EF4-FFF2-40B4-BE49-F238E27FC236}">
                <a16:creationId xmlns:a16="http://schemas.microsoft.com/office/drawing/2014/main" id="{46D2B0BF-D694-DFC0-9E63-E1CEF41E7FDE}"/>
              </a:ext>
            </a:extLst>
          </p:cNvPr>
          <p:cNvSpPr>
            <a:spLocks noGrp="1"/>
          </p:cNvSpPr>
          <p:nvPr>
            <p:ph type="body" sz="quarter" idx="12"/>
          </p:nvPr>
        </p:nvSpPr>
        <p:spPr/>
        <p:txBody>
          <a:bodyPr/>
          <a:lstStyle/>
          <a:p>
            <a:r>
              <a:rPr lang="en-US" dirty="0"/>
              <a:t>Brian Hartsell</a:t>
            </a:r>
          </a:p>
        </p:txBody>
      </p:sp>
      <p:sp>
        <p:nvSpPr>
          <p:cNvPr id="4" name="Text Placeholder 3">
            <a:extLst>
              <a:ext uri="{FF2B5EF4-FFF2-40B4-BE49-F238E27FC236}">
                <a16:creationId xmlns:a16="http://schemas.microsoft.com/office/drawing/2014/main" id="{103FDDBC-F04D-947D-D71E-362769C6D1B3}"/>
              </a:ext>
            </a:extLst>
          </p:cNvPr>
          <p:cNvSpPr>
            <a:spLocks noGrp="1"/>
          </p:cNvSpPr>
          <p:nvPr>
            <p:ph type="body" sz="quarter" idx="11"/>
          </p:nvPr>
        </p:nvSpPr>
        <p:spPr/>
        <p:txBody>
          <a:bodyPr/>
          <a:lstStyle/>
          <a:p>
            <a:r>
              <a:rPr lang="en-US" dirty="0"/>
              <a:t>Introduction</a:t>
            </a:r>
          </a:p>
        </p:txBody>
      </p:sp>
      <p:sp>
        <p:nvSpPr>
          <p:cNvPr id="5" name="Text Placeholder 4">
            <a:extLst>
              <a:ext uri="{FF2B5EF4-FFF2-40B4-BE49-F238E27FC236}">
                <a16:creationId xmlns:a16="http://schemas.microsoft.com/office/drawing/2014/main" id="{375EF970-2E57-5414-962E-6AA6F2C6B608}"/>
              </a:ext>
            </a:extLst>
          </p:cNvPr>
          <p:cNvSpPr>
            <a:spLocks noGrp="1"/>
          </p:cNvSpPr>
          <p:nvPr>
            <p:ph type="body" sz="quarter" idx="13"/>
          </p:nvPr>
        </p:nvSpPr>
        <p:spPr/>
        <p:txBody>
          <a:bodyPr/>
          <a:lstStyle/>
          <a:p>
            <a:r>
              <a:rPr lang="en-US" dirty="0"/>
              <a:t>06 June 2023</a:t>
            </a:r>
          </a:p>
        </p:txBody>
      </p:sp>
    </p:spTree>
    <p:extLst>
      <p:ext uri="{BB962C8B-B14F-4D97-AF65-F5344CB8AC3E}">
        <p14:creationId xmlns:p14="http://schemas.microsoft.com/office/powerpoint/2010/main" val="2849378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DD8D5-76DA-9B30-8420-49CCB695929E}"/>
              </a:ext>
            </a:extLst>
          </p:cNvPr>
          <p:cNvPicPr>
            <a:picLocks noChangeAspect="1"/>
          </p:cNvPicPr>
          <p:nvPr/>
        </p:nvPicPr>
        <p:blipFill rotWithShape="1">
          <a:blip r:embed="rId2"/>
          <a:srcRect t="3157"/>
          <a:stretch/>
        </p:blipFill>
        <p:spPr>
          <a:xfrm>
            <a:off x="2182265" y="991239"/>
            <a:ext cx="7528040" cy="4658521"/>
          </a:xfrm>
          <a:prstGeom prst="rect">
            <a:avLst/>
          </a:prstGeom>
        </p:spPr>
      </p:pic>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Fixed vs Sliding</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10</a:t>
            </a:fld>
            <a:endParaRPr lang="en-US"/>
          </a:p>
        </p:txBody>
      </p:sp>
      <p:sp>
        <p:nvSpPr>
          <p:cNvPr id="6" name="Text Placeholder 3">
            <a:extLst>
              <a:ext uri="{FF2B5EF4-FFF2-40B4-BE49-F238E27FC236}">
                <a16:creationId xmlns:a16="http://schemas.microsoft.com/office/drawing/2014/main" id="{7570C663-1655-3358-0086-22A5291DB328}"/>
              </a:ext>
            </a:extLst>
          </p:cNvPr>
          <p:cNvSpPr>
            <a:spLocks noGrp="1"/>
          </p:cNvSpPr>
          <p:nvPr>
            <p:ph type="body" sz="quarter" idx="18"/>
          </p:nvPr>
        </p:nvSpPr>
        <p:spPr>
          <a:xfrm>
            <a:off x="3398904" y="5620872"/>
            <a:ext cx="1718662" cy="491778"/>
          </a:xfrm>
        </p:spPr>
        <p:txBody>
          <a:bodyPr/>
          <a:lstStyle/>
          <a:p>
            <a:r>
              <a:rPr lang="en-US" dirty="0"/>
              <a:t>Fixed stand</a:t>
            </a:r>
          </a:p>
        </p:txBody>
      </p:sp>
      <p:sp>
        <p:nvSpPr>
          <p:cNvPr id="7" name="Text Placeholder 3">
            <a:extLst>
              <a:ext uri="{FF2B5EF4-FFF2-40B4-BE49-F238E27FC236}">
                <a16:creationId xmlns:a16="http://schemas.microsoft.com/office/drawing/2014/main" id="{DFD910FD-6F2F-4A69-F36C-F6F44054BD29}"/>
              </a:ext>
            </a:extLst>
          </p:cNvPr>
          <p:cNvSpPr txBox="1">
            <a:spLocks/>
          </p:cNvSpPr>
          <p:nvPr/>
        </p:nvSpPr>
        <p:spPr>
          <a:xfrm>
            <a:off x="7074436" y="5129094"/>
            <a:ext cx="4317147" cy="491778"/>
          </a:xfrm>
          <a:prstGeom prst="rect">
            <a:avLst/>
          </a:prstGeom>
        </p:spPr>
        <p:txBody>
          <a:bodyPr vert="horz" lIns="0" tIns="45720" rIns="91440" bIns="45720" rtlCol="0">
            <a:noAutofit/>
          </a:bodyPr>
          <a:lstStyle>
            <a:lvl1pPr marL="0" marR="0" indent="0" algn="l" defTabSz="914377" rtl="0" eaLnBrk="1" latinLnBrk="0" hangingPunct="1">
              <a:lnSpc>
                <a:spcPct val="100000"/>
              </a:lnSpc>
              <a:spcBef>
                <a:spcPts val="500"/>
              </a:spcBef>
              <a:spcAft>
                <a:spcPts val="0"/>
              </a:spcAft>
              <a:buFontTx/>
              <a:buNone/>
              <a:defRPr sz="2400" kern="1200">
                <a:solidFill>
                  <a:srgbClr val="8C1515"/>
                </a:solidFill>
                <a:latin typeface="Lato" panose="020F0502020204030203" pitchFamily="34" charset="77"/>
                <a:ea typeface="+mn-ea"/>
                <a:cs typeface="+mn-cs"/>
              </a:defRPr>
            </a:lvl1pPr>
            <a:lvl2pPr marL="571486" marR="0" indent="-228594" algn="l" defTabSz="914377" rtl="0" eaLnBrk="1" latinLnBrk="0" hangingPunct="1">
              <a:lnSpc>
                <a:spcPct val="100000"/>
              </a:lnSpc>
              <a:spcBef>
                <a:spcPts val="500"/>
              </a:spcBef>
              <a:spcAft>
                <a:spcPts val="0"/>
              </a:spcAft>
              <a:buClr>
                <a:srgbClr val="8C1515"/>
              </a:buClr>
              <a:buSzPct val="120000"/>
              <a:buFont typeface="Arial" panose="020B0604020202020204" pitchFamily="34" charset="0"/>
              <a:buChar char="•"/>
              <a:tabLst/>
              <a:defRPr sz="2000" kern="1200">
                <a:solidFill>
                  <a:schemeClr val="tx1">
                    <a:lumMod val="75000"/>
                    <a:lumOff val="25000"/>
                  </a:schemeClr>
                </a:solidFill>
                <a:latin typeface="Lato" panose="020F0502020204030203" pitchFamily="34" charset="77"/>
                <a:ea typeface="+mn-ea"/>
                <a:cs typeface="+mn-cs"/>
              </a:defRPr>
            </a:lvl2pPr>
            <a:lvl3pPr marL="800080" marR="0" indent="-228594" algn="l" defTabSz="914377" rtl="0" eaLnBrk="1" latinLnBrk="0" hangingPunct="1">
              <a:lnSpc>
                <a:spcPct val="100000"/>
              </a:lnSpc>
              <a:spcBef>
                <a:spcPts val="500"/>
              </a:spcBef>
              <a:spcAft>
                <a:spcPts val="0"/>
              </a:spcAft>
              <a:buClr>
                <a:srgbClr val="8C1515"/>
              </a:buClr>
              <a:buSzPct val="120000"/>
              <a:buFont typeface="Lato" panose="020F0502020204030203" pitchFamily="34" charset="0"/>
              <a:buChar char="-"/>
              <a:tabLst>
                <a:tab pos="800080" algn="l"/>
              </a:tabLst>
              <a:defRPr sz="1800" kern="1200">
                <a:solidFill>
                  <a:schemeClr val="tx1">
                    <a:lumMod val="75000"/>
                    <a:lumOff val="25000"/>
                  </a:schemeClr>
                </a:solidFill>
                <a:latin typeface="Lato" panose="020F0502020204030203" pitchFamily="34" charset="77"/>
                <a:ea typeface="+mn-ea"/>
                <a:cs typeface="+mn-cs"/>
              </a:defRPr>
            </a:lvl3pPr>
            <a:lvl4pPr marL="1028674" indent="-228594" algn="l" defTabSz="914377" rtl="0" eaLnBrk="1" latinLnBrk="0" hangingPunct="1">
              <a:lnSpc>
                <a:spcPct val="100000"/>
              </a:lnSpc>
              <a:spcBef>
                <a:spcPts val="500"/>
              </a:spcBef>
              <a:buClr>
                <a:srgbClr val="8C1515"/>
              </a:buClr>
              <a:buSzPct val="12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4pPr>
            <a:lvl5pPr marL="1203295" indent="-168270" algn="l" defTabSz="914377" rtl="0" eaLnBrk="1" latinLnBrk="0" hangingPunct="1">
              <a:lnSpc>
                <a:spcPct val="100000"/>
              </a:lnSpc>
              <a:spcBef>
                <a:spcPts val="500"/>
              </a:spcBef>
              <a:buClr>
                <a:srgbClr val="8C1515"/>
              </a:buClr>
              <a:buSzPct val="120000"/>
              <a:buFont typeface="Lato" panose="020F0502020204030203" pitchFamily="34" charset="0"/>
              <a:buChar char="-"/>
              <a:tabLst>
                <a:tab pos="1257269" algn="l"/>
              </a:tabLst>
              <a:defRPr sz="1600" b="0" i="1" kern="1200">
                <a:solidFill>
                  <a:schemeClr val="tx1">
                    <a:lumMod val="75000"/>
                    <a:lumOff val="25000"/>
                  </a:schemeClr>
                </a:solidFill>
                <a:latin typeface="Lato" panose="020F0502020204030203"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Sliding stand – allows sliding movement along beamline axis</a:t>
            </a:r>
          </a:p>
        </p:txBody>
      </p:sp>
    </p:spTree>
    <p:extLst>
      <p:ext uri="{BB962C8B-B14F-4D97-AF65-F5344CB8AC3E}">
        <p14:creationId xmlns:p14="http://schemas.microsoft.com/office/powerpoint/2010/main" val="369769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Fixed vs Sliding</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11</a:t>
            </a:fld>
            <a:endParaRPr lang="en-US"/>
          </a:p>
        </p:txBody>
      </p:sp>
      <p:pic>
        <p:nvPicPr>
          <p:cNvPr id="9" name="Picture 8">
            <a:extLst>
              <a:ext uri="{FF2B5EF4-FFF2-40B4-BE49-F238E27FC236}">
                <a16:creationId xmlns:a16="http://schemas.microsoft.com/office/drawing/2014/main" id="{1DC2955C-8052-CF80-8254-C0CC3B7EE850}"/>
              </a:ext>
            </a:extLst>
          </p:cNvPr>
          <p:cNvPicPr>
            <a:picLocks noChangeAspect="1"/>
          </p:cNvPicPr>
          <p:nvPr/>
        </p:nvPicPr>
        <p:blipFill>
          <a:blip r:embed="rId2"/>
          <a:stretch>
            <a:fillRect/>
          </a:stretch>
        </p:blipFill>
        <p:spPr>
          <a:xfrm>
            <a:off x="239831" y="1066803"/>
            <a:ext cx="5465400" cy="5791197"/>
          </a:xfrm>
          <a:prstGeom prst="rect">
            <a:avLst/>
          </a:prstGeom>
        </p:spPr>
      </p:pic>
      <p:sp>
        <p:nvSpPr>
          <p:cNvPr id="10" name="Text Placeholder 3">
            <a:extLst>
              <a:ext uri="{FF2B5EF4-FFF2-40B4-BE49-F238E27FC236}">
                <a16:creationId xmlns:a16="http://schemas.microsoft.com/office/drawing/2014/main" id="{AF69BB7B-224C-9318-E3E3-F4519E604C99}"/>
              </a:ext>
            </a:extLst>
          </p:cNvPr>
          <p:cNvSpPr>
            <a:spLocks noGrp="1"/>
          </p:cNvSpPr>
          <p:nvPr>
            <p:ph type="body" sz="quarter" idx="18"/>
          </p:nvPr>
        </p:nvSpPr>
        <p:spPr>
          <a:xfrm>
            <a:off x="5924390" y="1066803"/>
            <a:ext cx="5985862" cy="5352785"/>
          </a:xfrm>
        </p:spPr>
        <p:txBody>
          <a:bodyPr/>
          <a:lstStyle/>
          <a:p>
            <a:r>
              <a:rPr lang="en-US" dirty="0"/>
              <a:t>On the sliding stand, collars (magenta) are inserted in the seismic restraint to base plate shim interface and the screws are tightened against these collars.  The seismic restraint is slotted in the beamline axis.</a:t>
            </a:r>
          </a:p>
        </p:txBody>
      </p:sp>
      <p:pic>
        <p:nvPicPr>
          <p:cNvPr id="12" name="Picture 11">
            <a:extLst>
              <a:ext uri="{FF2B5EF4-FFF2-40B4-BE49-F238E27FC236}">
                <a16:creationId xmlns:a16="http://schemas.microsoft.com/office/drawing/2014/main" id="{A09580BD-5C98-8767-EBE8-3682B626106A}"/>
              </a:ext>
            </a:extLst>
          </p:cNvPr>
          <p:cNvPicPr>
            <a:picLocks noChangeAspect="1"/>
          </p:cNvPicPr>
          <p:nvPr/>
        </p:nvPicPr>
        <p:blipFill>
          <a:blip r:embed="rId3"/>
          <a:stretch>
            <a:fillRect/>
          </a:stretch>
        </p:blipFill>
        <p:spPr>
          <a:xfrm>
            <a:off x="7206962" y="3619180"/>
            <a:ext cx="3085805" cy="3238820"/>
          </a:xfrm>
          <a:prstGeom prst="rect">
            <a:avLst/>
          </a:prstGeom>
        </p:spPr>
      </p:pic>
    </p:spTree>
    <p:extLst>
      <p:ext uri="{BB962C8B-B14F-4D97-AF65-F5344CB8AC3E}">
        <p14:creationId xmlns:p14="http://schemas.microsoft.com/office/powerpoint/2010/main" val="16227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Final Design</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12</a:t>
            </a:fld>
            <a:endParaRPr lang="en-US"/>
          </a:p>
        </p:txBody>
      </p:sp>
      <p:pic>
        <p:nvPicPr>
          <p:cNvPr id="6" name="Picture 5">
            <a:extLst>
              <a:ext uri="{FF2B5EF4-FFF2-40B4-BE49-F238E27FC236}">
                <a16:creationId xmlns:a16="http://schemas.microsoft.com/office/drawing/2014/main" id="{41D907C0-91B8-CDAD-05A2-A55F98CB7AAC}"/>
              </a:ext>
            </a:extLst>
          </p:cNvPr>
          <p:cNvPicPr>
            <a:picLocks noChangeAspect="1"/>
          </p:cNvPicPr>
          <p:nvPr/>
        </p:nvPicPr>
        <p:blipFill>
          <a:blip r:embed="rId2"/>
          <a:stretch>
            <a:fillRect/>
          </a:stretch>
        </p:blipFill>
        <p:spPr>
          <a:xfrm>
            <a:off x="153681" y="1188464"/>
            <a:ext cx="4142856" cy="2758568"/>
          </a:xfrm>
          <a:prstGeom prst="rect">
            <a:avLst/>
          </a:prstGeom>
        </p:spPr>
      </p:pic>
      <p:sp>
        <p:nvSpPr>
          <p:cNvPr id="7" name="Text Placeholder 3">
            <a:extLst>
              <a:ext uri="{FF2B5EF4-FFF2-40B4-BE49-F238E27FC236}">
                <a16:creationId xmlns:a16="http://schemas.microsoft.com/office/drawing/2014/main" id="{EA12DD1F-08FC-D32A-B98D-8264C44AB862}"/>
              </a:ext>
            </a:extLst>
          </p:cNvPr>
          <p:cNvSpPr>
            <a:spLocks noGrp="1"/>
          </p:cNvSpPr>
          <p:nvPr>
            <p:ph type="body" sz="quarter" idx="18"/>
          </p:nvPr>
        </p:nvSpPr>
        <p:spPr>
          <a:xfrm>
            <a:off x="6977103" y="1066803"/>
            <a:ext cx="4605297" cy="5352785"/>
          </a:xfrm>
        </p:spPr>
        <p:txBody>
          <a:bodyPr/>
          <a:lstStyle/>
          <a:p>
            <a:r>
              <a:rPr lang="en-US" dirty="0"/>
              <a:t>Colin will present the analysis that led us here.</a:t>
            </a:r>
          </a:p>
          <a:p>
            <a:endParaRPr lang="en-US" dirty="0"/>
          </a:p>
          <a:p>
            <a:r>
              <a:rPr lang="en-US" dirty="0"/>
              <a:t>Screws holding the seismic restraint plate to the CM were increased in size and flange width increased to prevent </a:t>
            </a:r>
            <a:r>
              <a:rPr lang="en-US" dirty="0" err="1"/>
              <a:t>tearout</a:t>
            </a:r>
            <a:r>
              <a:rPr lang="en-US" dirty="0"/>
              <a:t>.  The screws holding the seismic restraint plate to the base plate were increased in size and number.  Shear anchors increased in number and size, and tension anchors increased in size.</a:t>
            </a:r>
          </a:p>
        </p:txBody>
      </p:sp>
      <p:pic>
        <p:nvPicPr>
          <p:cNvPr id="9" name="Picture 8">
            <a:extLst>
              <a:ext uri="{FF2B5EF4-FFF2-40B4-BE49-F238E27FC236}">
                <a16:creationId xmlns:a16="http://schemas.microsoft.com/office/drawing/2014/main" id="{983CF0B8-9248-96B7-48FB-3A664714D003}"/>
              </a:ext>
            </a:extLst>
          </p:cNvPr>
          <p:cNvPicPr>
            <a:picLocks noChangeAspect="1"/>
          </p:cNvPicPr>
          <p:nvPr/>
        </p:nvPicPr>
        <p:blipFill>
          <a:blip r:embed="rId3"/>
          <a:stretch>
            <a:fillRect/>
          </a:stretch>
        </p:blipFill>
        <p:spPr>
          <a:xfrm>
            <a:off x="2016940" y="3947032"/>
            <a:ext cx="4559193" cy="2849496"/>
          </a:xfrm>
          <a:prstGeom prst="rect">
            <a:avLst/>
          </a:prstGeom>
        </p:spPr>
      </p:pic>
    </p:spTree>
    <p:extLst>
      <p:ext uri="{BB962C8B-B14F-4D97-AF65-F5344CB8AC3E}">
        <p14:creationId xmlns:p14="http://schemas.microsoft.com/office/powerpoint/2010/main" val="140585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To Do</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13</a:t>
            </a:fld>
            <a:endParaRPr lang="en-US"/>
          </a:p>
        </p:txBody>
      </p:sp>
      <p:sp>
        <p:nvSpPr>
          <p:cNvPr id="4" name="Text Placeholder 3">
            <a:extLst>
              <a:ext uri="{FF2B5EF4-FFF2-40B4-BE49-F238E27FC236}">
                <a16:creationId xmlns:a16="http://schemas.microsoft.com/office/drawing/2014/main" id="{BD52CBD3-70B0-24B7-3AAF-91C2EEFDB338}"/>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t>Create a simple sheet metal cover plate over the seismic restraint plate screws.</a:t>
            </a:r>
          </a:p>
          <a:p>
            <a:pPr marL="914386" lvl="1" indent="-342900"/>
            <a:r>
              <a:rPr lang="en-US" dirty="0"/>
              <a:t>Also need to create a warning label attached to the cover plate indicating the unique nature of this stand and bolts should not be loosened without having insulating vacuum and </a:t>
            </a:r>
            <a:r>
              <a:rPr lang="en-US" dirty="0" err="1"/>
              <a:t>cyrogenic</a:t>
            </a:r>
            <a:r>
              <a:rPr lang="en-US" dirty="0"/>
              <a:t> piping at atmospheric pressure.</a:t>
            </a:r>
          </a:p>
          <a:p>
            <a:pPr marL="342900" indent="-342900">
              <a:buFont typeface="Arial" panose="020B0604020202020204" pitchFamily="34" charset="0"/>
              <a:buChar char="•"/>
            </a:pPr>
            <a:r>
              <a:rPr lang="en-US" dirty="0"/>
              <a:t>Anchorage to be verified by SLAC building office.</a:t>
            </a:r>
          </a:p>
          <a:p>
            <a:endParaRPr lang="en-US" dirty="0"/>
          </a:p>
        </p:txBody>
      </p:sp>
    </p:spTree>
    <p:extLst>
      <p:ext uri="{BB962C8B-B14F-4D97-AF65-F5344CB8AC3E}">
        <p14:creationId xmlns:p14="http://schemas.microsoft.com/office/powerpoint/2010/main" val="317144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43FDE7-99C6-D452-1CE1-AF62C2D1C75A}"/>
              </a:ext>
            </a:extLst>
          </p:cNvPr>
          <p:cNvSpPr>
            <a:spLocks noGrp="1"/>
          </p:cNvSpPr>
          <p:nvPr>
            <p:ph type="sldNum" sz="quarter" idx="4"/>
          </p:nvPr>
        </p:nvSpPr>
        <p:spPr/>
        <p:txBody>
          <a:bodyPr/>
          <a:lstStyle/>
          <a:p>
            <a:fld id="{52B60363-7E9F-BF4A-894A-A30319D3939A}" type="slidenum">
              <a:rPr lang="en-US" smtClean="0"/>
              <a:pPr/>
              <a:t>14</a:t>
            </a:fld>
            <a:endParaRPr lang="en-US"/>
          </a:p>
        </p:txBody>
      </p:sp>
      <p:sp>
        <p:nvSpPr>
          <p:cNvPr id="7" name="Text Placeholder 6">
            <a:extLst>
              <a:ext uri="{FF2B5EF4-FFF2-40B4-BE49-F238E27FC236}">
                <a16:creationId xmlns:a16="http://schemas.microsoft.com/office/drawing/2014/main" id="{B01A86CF-FC2A-35A6-C566-7BAAF604AC5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1284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AAC4-9497-D9B0-3924-B424BC6618AC}"/>
              </a:ext>
            </a:extLst>
          </p:cNvPr>
          <p:cNvSpPr>
            <a:spLocks noGrp="1"/>
          </p:cNvSpPr>
          <p:nvPr>
            <p:ph type="title"/>
          </p:nvPr>
        </p:nvSpPr>
        <p:spPr/>
        <p:txBody>
          <a:bodyPr/>
          <a:lstStyle/>
          <a:p>
            <a:r>
              <a:rPr lang="en-US" dirty="0"/>
              <a:t>What is the BCC?</a:t>
            </a:r>
          </a:p>
        </p:txBody>
      </p:sp>
      <p:sp>
        <p:nvSpPr>
          <p:cNvPr id="3" name="Slide Number Placeholder 2">
            <a:extLst>
              <a:ext uri="{FF2B5EF4-FFF2-40B4-BE49-F238E27FC236}">
                <a16:creationId xmlns:a16="http://schemas.microsoft.com/office/drawing/2014/main" id="{D5EF8C00-326B-98A2-83FB-2AC820A59E30}"/>
              </a:ext>
            </a:extLst>
          </p:cNvPr>
          <p:cNvSpPr>
            <a:spLocks noGrp="1"/>
          </p:cNvSpPr>
          <p:nvPr>
            <p:ph type="sldNum" sz="quarter" idx="4"/>
          </p:nvPr>
        </p:nvSpPr>
        <p:spPr/>
        <p:txBody>
          <a:bodyPr/>
          <a:lstStyle/>
          <a:p>
            <a:fld id="{52B60363-7E9F-BF4A-894A-A30319D3939A}" type="slidenum">
              <a:rPr lang="en-US" smtClean="0"/>
              <a:pPr/>
              <a:t>2</a:t>
            </a:fld>
            <a:endParaRPr lang="en-US"/>
          </a:p>
        </p:txBody>
      </p:sp>
      <p:sp>
        <p:nvSpPr>
          <p:cNvPr id="4" name="Text Placeholder 3">
            <a:extLst>
              <a:ext uri="{FF2B5EF4-FFF2-40B4-BE49-F238E27FC236}">
                <a16:creationId xmlns:a16="http://schemas.microsoft.com/office/drawing/2014/main" id="{84617C08-9D56-61B1-0998-4AB79FF493DF}"/>
              </a:ext>
            </a:extLst>
          </p:cNvPr>
          <p:cNvSpPr>
            <a:spLocks noGrp="1"/>
          </p:cNvSpPr>
          <p:nvPr>
            <p:ph type="body" sz="quarter" idx="18"/>
          </p:nvPr>
        </p:nvSpPr>
        <p:spPr/>
        <p:txBody>
          <a:bodyPr/>
          <a:lstStyle/>
          <a:p>
            <a:r>
              <a:rPr lang="en-US" dirty="0"/>
              <a:t>Part of a new injector for the LCLS-II-HE beamline at SLAC.  The design re-uses components from the LCLS-II and LCLS-II-HE cryomodule designs and also combines some PIP-II cryomodule elements.</a:t>
            </a:r>
          </a:p>
        </p:txBody>
      </p:sp>
      <p:pic>
        <p:nvPicPr>
          <p:cNvPr id="6" name="Picture 5">
            <a:extLst>
              <a:ext uri="{FF2B5EF4-FFF2-40B4-BE49-F238E27FC236}">
                <a16:creationId xmlns:a16="http://schemas.microsoft.com/office/drawing/2014/main" id="{EEEC8319-EDFE-FC7E-FC31-5DE406F728F8}"/>
              </a:ext>
            </a:extLst>
          </p:cNvPr>
          <p:cNvPicPr>
            <a:picLocks noChangeAspect="1"/>
          </p:cNvPicPr>
          <p:nvPr/>
        </p:nvPicPr>
        <p:blipFill>
          <a:blip r:embed="rId3"/>
          <a:stretch>
            <a:fillRect/>
          </a:stretch>
        </p:blipFill>
        <p:spPr>
          <a:xfrm>
            <a:off x="3054002" y="2887133"/>
            <a:ext cx="6083995" cy="3970867"/>
          </a:xfrm>
          <a:prstGeom prst="rect">
            <a:avLst/>
          </a:prstGeom>
        </p:spPr>
      </p:pic>
    </p:spTree>
    <p:extLst>
      <p:ext uri="{BB962C8B-B14F-4D97-AF65-F5344CB8AC3E}">
        <p14:creationId xmlns:p14="http://schemas.microsoft.com/office/powerpoint/2010/main" val="300614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AAC4-9497-D9B0-3924-B424BC6618AC}"/>
              </a:ext>
            </a:extLst>
          </p:cNvPr>
          <p:cNvSpPr>
            <a:spLocks noGrp="1"/>
          </p:cNvSpPr>
          <p:nvPr>
            <p:ph type="title"/>
          </p:nvPr>
        </p:nvSpPr>
        <p:spPr/>
        <p:txBody>
          <a:bodyPr/>
          <a:lstStyle/>
          <a:p>
            <a:r>
              <a:rPr lang="en-US" dirty="0"/>
              <a:t>1.3 GHz LCLS-II Cryomodule for Comparison</a:t>
            </a:r>
          </a:p>
        </p:txBody>
      </p:sp>
      <p:sp>
        <p:nvSpPr>
          <p:cNvPr id="3" name="Slide Number Placeholder 2">
            <a:extLst>
              <a:ext uri="{FF2B5EF4-FFF2-40B4-BE49-F238E27FC236}">
                <a16:creationId xmlns:a16="http://schemas.microsoft.com/office/drawing/2014/main" id="{D5EF8C00-326B-98A2-83FB-2AC820A59E30}"/>
              </a:ext>
            </a:extLst>
          </p:cNvPr>
          <p:cNvSpPr>
            <a:spLocks noGrp="1"/>
          </p:cNvSpPr>
          <p:nvPr>
            <p:ph type="sldNum" sz="quarter" idx="4"/>
          </p:nvPr>
        </p:nvSpPr>
        <p:spPr/>
        <p:txBody>
          <a:bodyPr/>
          <a:lstStyle/>
          <a:p>
            <a:fld id="{52B60363-7E9F-BF4A-894A-A30319D3939A}" type="slidenum">
              <a:rPr lang="en-US" smtClean="0"/>
              <a:pPr/>
              <a:t>3</a:t>
            </a:fld>
            <a:endParaRPr lang="en-US"/>
          </a:p>
        </p:txBody>
      </p:sp>
      <p:pic>
        <p:nvPicPr>
          <p:cNvPr id="5" name="Picture 4">
            <a:extLst>
              <a:ext uri="{FF2B5EF4-FFF2-40B4-BE49-F238E27FC236}">
                <a16:creationId xmlns:a16="http://schemas.microsoft.com/office/drawing/2014/main" id="{C0554E03-6B26-3B7D-F893-8C7D56440482}"/>
              </a:ext>
            </a:extLst>
          </p:cNvPr>
          <p:cNvPicPr>
            <a:picLocks noChangeAspect="1"/>
          </p:cNvPicPr>
          <p:nvPr/>
        </p:nvPicPr>
        <p:blipFill>
          <a:blip r:embed="rId3"/>
          <a:stretch>
            <a:fillRect/>
          </a:stretch>
        </p:blipFill>
        <p:spPr>
          <a:xfrm>
            <a:off x="0" y="2415028"/>
            <a:ext cx="12192000" cy="2027944"/>
          </a:xfrm>
          <a:prstGeom prst="rect">
            <a:avLst/>
          </a:prstGeom>
        </p:spPr>
      </p:pic>
    </p:spTree>
    <p:extLst>
      <p:ext uri="{BB962C8B-B14F-4D97-AF65-F5344CB8AC3E}">
        <p14:creationId xmlns:p14="http://schemas.microsoft.com/office/powerpoint/2010/main" val="416334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AAC4-9497-D9B0-3924-B424BC6618AC}"/>
              </a:ext>
            </a:extLst>
          </p:cNvPr>
          <p:cNvSpPr>
            <a:spLocks noGrp="1"/>
          </p:cNvSpPr>
          <p:nvPr>
            <p:ph type="title"/>
          </p:nvPr>
        </p:nvSpPr>
        <p:spPr/>
        <p:txBody>
          <a:bodyPr/>
          <a:lstStyle/>
          <a:p>
            <a:r>
              <a:rPr lang="en-US" dirty="0"/>
              <a:t>Similarities</a:t>
            </a:r>
          </a:p>
        </p:txBody>
      </p:sp>
      <p:sp>
        <p:nvSpPr>
          <p:cNvPr id="3" name="Slide Number Placeholder 2">
            <a:extLst>
              <a:ext uri="{FF2B5EF4-FFF2-40B4-BE49-F238E27FC236}">
                <a16:creationId xmlns:a16="http://schemas.microsoft.com/office/drawing/2014/main" id="{D5EF8C00-326B-98A2-83FB-2AC820A59E30}"/>
              </a:ext>
            </a:extLst>
          </p:cNvPr>
          <p:cNvSpPr>
            <a:spLocks noGrp="1"/>
          </p:cNvSpPr>
          <p:nvPr>
            <p:ph type="sldNum" sz="quarter" idx="4"/>
          </p:nvPr>
        </p:nvSpPr>
        <p:spPr/>
        <p:txBody>
          <a:bodyPr/>
          <a:lstStyle/>
          <a:p>
            <a:fld id="{52B60363-7E9F-BF4A-894A-A30319D3939A}" type="slidenum">
              <a:rPr lang="en-US" smtClean="0"/>
              <a:pPr/>
              <a:t>4</a:t>
            </a:fld>
            <a:endParaRPr lang="en-US"/>
          </a:p>
        </p:txBody>
      </p:sp>
      <p:sp>
        <p:nvSpPr>
          <p:cNvPr id="4" name="Text Placeholder 3">
            <a:extLst>
              <a:ext uri="{FF2B5EF4-FFF2-40B4-BE49-F238E27FC236}">
                <a16:creationId xmlns:a16="http://schemas.microsoft.com/office/drawing/2014/main" id="{84617C08-9D56-61B1-0998-4AB79FF493DF}"/>
              </a:ext>
            </a:extLst>
          </p:cNvPr>
          <p:cNvSpPr>
            <a:spLocks noGrp="1"/>
          </p:cNvSpPr>
          <p:nvPr>
            <p:ph type="body" sz="quarter" idx="18"/>
          </p:nvPr>
        </p:nvSpPr>
        <p:spPr/>
        <p:txBody>
          <a:bodyPr/>
          <a:lstStyle/>
          <a:p>
            <a:r>
              <a:rPr lang="en-US" dirty="0"/>
              <a:t>1.3 GHz LCLS-II/HE cavity, BPM, downstream gate valve, upstream upper cold mass, support systems, cryo piping and valves are all similar to LCLS-II-HE.</a:t>
            </a:r>
          </a:p>
        </p:txBody>
      </p:sp>
      <p:pic>
        <p:nvPicPr>
          <p:cNvPr id="7" name="Picture 6">
            <a:extLst>
              <a:ext uri="{FF2B5EF4-FFF2-40B4-BE49-F238E27FC236}">
                <a16:creationId xmlns:a16="http://schemas.microsoft.com/office/drawing/2014/main" id="{2D4FA6EB-2D3C-AE80-F096-2E5C6074B7C1}"/>
              </a:ext>
            </a:extLst>
          </p:cNvPr>
          <p:cNvPicPr>
            <a:picLocks noChangeAspect="1"/>
          </p:cNvPicPr>
          <p:nvPr/>
        </p:nvPicPr>
        <p:blipFill>
          <a:blip r:embed="rId3"/>
          <a:stretch>
            <a:fillRect/>
          </a:stretch>
        </p:blipFill>
        <p:spPr>
          <a:xfrm>
            <a:off x="2515286" y="2332724"/>
            <a:ext cx="7161427" cy="4386204"/>
          </a:xfrm>
          <a:prstGeom prst="rect">
            <a:avLst/>
          </a:prstGeom>
        </p:spPr>
      </p:pic>
    </p:spTree>
    <p:extLst>
      <p:ext uri="{BB962C8B-B14F-4D97-AF65-F5344CB8AC3E}">
        <p14:creationId xmlns:p14="http://schemas.microsoft.com/office/powerpoint/2010/main" val="2320320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C30828-5990-540A-2823-B4914BB37C12}"/>
              </a:ext>
            </a:extLst>
          </p:cNvPr>
          <p:cNvPicPr>
            <a:picLocks noChangeAspect="1"/>
          </p:cNvPicPr>
          <p:nvPr/>
        </p:nvPicPr>
        <p:blipFill>
          <a:blip r:embed="rId3"/>
          <a:stretch>
            <a:fillRect/>
          </a:stretch>
        </p:blipFill>
        <p:spPr>
          <a:xfrm>
            <a:off x="7241174" y="2818754"/>
            <a:ext cx="4950826" cy="4039245"/>
          </a:xfrm>
          <a:prstGeom prst="rect">
            <a:avLst/>
          </a:prstGeom>
        </p:spPr>
      </p:pic>
      <p:sp>
        <p:nvSpPr>
          <p:cNvPr id="2" name="Title 1">
            <a:extLst>
              <a:ext uri="{FF2B5EF4-FFF2-40B4-BE49-F238E27FC236}">
                <a16:creationId xmlns:a16="http://schemas.microsoft.com/office/drawing/2014/main" id="{2069AAC4-9497-D9B0-3924-B424BC6618AC}"/>
              </a:ext>
            </a:extLst>
          </p:cNvPr>
          <p:cNvSpPr>
            <a:spLocks noGrp="1"/>
          </p:cNvSpPr>
          <p:nvPr>
            <p:ph type="title"/>
          </p:nvPr>
        </p:nvSpPr>
        <p:spPr/>
        <p:txBody>
          <a:bodyPr/>
          <a:lstStyle/>
          <a:p>
            <a:r>
              <a:rPr lang="en-US" dirty="0"/>
              <a:t>Differences</a:t>
            </a:r>
          </a:p>
        </p:txBody>
      </p:sp>
      <p:sp>
        <p:nvSpPr>
          <p:cNvPr id="3" name="Slide Number Placeholder 2">
            <a:extLst>
              <a:ext uri="{FF2B5EF4-FFF2-40B4-BE49-F238E27FC236}">
                <a16:creationId xmlns:a16="http://schemas.microsoft.com/office/drawing/2014/main" id="{D5EF8C00-326B-98A2-83FB-2AC820A59E30}"/>
              </a:ext>
            </a:extLst>
          </p:cNvPr>
          <p:cNvSpPr>
            <a:spLocks noGrp="1"/>
          </p:cNvSpPr>
          <p:nvPr>
            <p:ph type="sldNum" sz="quarter" idx="4"/>
          </p:nvPr>
        </p:nvSpPr>
        <p:spPr/>
        <p:txBody>
          <a:bodyPr/>
          <a:lstStyle/>
          <a:p>
            <a:fld id="{52B60363-7E9F-BF4A-894A-A30319D3939A}" type="slidenum">
              <a:rPr lang="en-US" smtClean="0"/>
              <a:pPr/>
              <a:t>5</a:t>
            </a:fld>
            <a:endParaRPr lang="en-US"/>
          </a:p>
        </p:txBody>
      </p:sp>
      <p:sp>
        <p:nvSpPr>
          <p:cNvPr id="4" name="Text Placeholder 3">
            <a:extLst>
              <a:ext uri="{FF2B5EF4-FFF2-40B4-BE49-F238E27FC236}">
                <a16:creationId xmlns:a16="http://schemas.microsoft.com/office/drawing/2014/main" id="{84617C08-9D56-61B1-0998-4AB79FF493DF}"/>
              </a:ext>
            </a:extLst>
          </p:cNvPr>
          <p:cNvSpPr>
            <a:spLocks noGrp="1"/>
          </p:cNvSpPr>
          <p:nvPr>
            <p:ph type="body" sz="quarter" idx="18"/>
          </p:nvPr>
        </p:nvSpPr>
        <p:spPr>
          <a:xfrm>
            <a:off x="609600" y="1062960"/>
            <a:ext cx="10972800" cy="1468574"/>
          </a:xfrm>
        </p:spPr>
        <p:txBody>
          <a:bodyPr/>
          <a:lstStyle/>
          <a:p>
            <a:r>
              <a:rPr lang="en-US" dirty="0"/>
              <a:t>For LCLS-II/HE 1.3 GHz CMs the cryogenic lines flowed straight through.  BCC integrates a turnaround with an intermediate 50K plate.  Solenoid magnet in the BCC has a different design than the quadrupole magnet in the 1.3 GHz CMs</a:t>
            </a:r>
          </a:p>
        </p:txBody>
      </p:sp>
      <p:pic>
        <p:nvPicPr>
          <p:cNvPr id="6" name="Picture 5">
            <a:extLst>
              <a:ext uri="{FF2B5EF4-FFF2-40B4-BE49-F238E27FC236}">
                <a16:creationId xmlns:a16="http://schemas.microsoft.com/office/drawing/2014/main" id="{C1F02222-96F6-0543-8452-B38FE0CE7E5B}"/>
              </a:ext>
            </a:extLst>
          </p:cNvPr>
          <p:cNvPicPr>
            <a:picLocks noChangeAspect="1"/>
          </p:cNvPicPr>
          <p:nvPr/>
        </p:nvPicPr>
        <p:blipFill>
          <a:blip r:embed="rId4"/>
          <a:stretch>
            <a:fillRect/>
          </a:stretch>
        </p:blipFill>
        <p:spPr>
          <a:xfrm>
            <a:off x="0" y="3234266"/>
            <a:ext cx="3741472" cy="3623733"/>
          </a:xfrm>
          <a:prstGeom prst="rect">
            <a:avLst/>
          </a:prstGeom>
        </p:spPr>
      </p:pic>
      <p:pic>
        <p:nvPicPr>
          <p:cNvPr id="9" name="Picture 8">
            <a:extLst>
              <a:ext uri="{FF2B5EF4-FFF2-40B4-BE49-F238E27FC236}">
                <a16:creationId xmlns:a16="http://schemas.microsoft.com/office/drawing/2014/main" id="{A2E63DCD-8A1D-3C65-8FBB-CFBBECE763C4}"/>
              </a:ext>
            </a:extLst>
          </p:cNvPr>
          <p:cNvPicPr>
            <a:picLocks noChangeAspect="1"/>
          </p:cNvPicPr>
          <p:nvPr/>
        </p:nvPicPr>
        <p:blipFill>
          <a:blip r:embed="rId5"/>
          <a:stretch>
            <a:fillRect/>
          </a:stretch>
        </p:blipFill>
        <p:spPr>
          <a:xfrm>
            <a:off x="3565881" y="3234265"/>
            <a:ext cx="3519360" cy="3623734"/>
          </a:xfrm>
          <a:prstGeom prst="rect">
            <a:avLst/>
          </a:prstGeom>
        </p:spPr>
      </p:pic>
    </p:spTree>
    <p:extLst>
      <p:ext uri="{BB962C8B-B14F-4D97-AF65-F5344CB8AC3E}">
        <p14:creationId xmlns:p14="http://schemas.microsoft.com/office/powerpoint/2010/main" val="345806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AAC4-9497-D9B0-3924-B424BC6618AC}"/>
              </a:ext>
            </a:extLst>
          </p:cNvPr>
          <p:cNvSpPr>
            <a:spLocks noGrp="1"/>
          </p:cNvSpPr>
          <p:nvPr>
            <p:ph type="title"/>
          </p:nvPr>
        </p:nvSpPr>
        <p:spPr/>
        <p:txBody>
          <a:bodyPr/>
          <a:lstStyle/>
          <a:p>
            <a:r>
              <a:rPr lang="en-US" dirty="0"/>
              <a:t>Differences</a:t>
            </a:r>
          </a:p>
        </p:txBody>
      </p:sp>
      <p:sp>
        <p:nvSpPr>
          <p:cNvPr id="3" name="Slide Number Placeholder 2">
            <a:extLst>
              <a:ext uri="{FF2B5EF4-FFF2-40B4-BE49-F238E27FC236}">
                <a16:creationId xmlns:a16="http://schemas.microsoft.com/office/drawing/2014/main" id="{D5EF8C00-326B-98A2-83FB-2AC820A59E30}"/>
              </a:ext>
            </a:extLst>
          </p:cNvPr>
          <p:cNvSpPr>
            <a:spLocks noGrp="1"/>
          </p:cNvSpPr>
          <p:nvPr>
            <p:ph type="sldNum" sz="quarter" idx="4"/>
          </p:nvPr>
        </p:nvSpPr>
        <p:spPr/>
        <p:txBody>
          <a:bodyPr/>
          <a:lstStyle/>
          <a:p>
            <a:fld id="{52B60363-7E9F-BF4A-894A-A30319D3939A}" type="slidenum">
              <a:rPr lang="en-US" smtClean="0"/>
              <a:pPr/>
              <a:t>6</a:t>
            </a:fld>
            <a:endParaRPr lang="en-US"/>
          </a:p>
        </p:txBody>
      </p:sp>
      <p:sp>
        <p:nvSpPr>
          <p:cNvPr id="4" name="Text Placeholder 3">
            <a:extLst>
              <a:ext uri="{FF2B5EF4-FFF2-40B4-BE49-F238E27FC236}">
                <a16:creationId xmlns:a16="http://schemas.microsoft.com/office/drawing/2014/main" id="{84617C08-9D56-61B1-0998-4AB79FF493DF}"/>
              </a:ext>
            </a:extLst>
          </p:cNvPr>
          <p:cNvSpPr>
            <a:spLocks noGrp="1"/>
          </p:cNvSpPr>
          <p:nvPr>
            <p:ph type="body" sz="quarter" idx="18"/>
          </p:nvPr>
        </p:nvSpPr>
        <p:spPr/>
        <p:txBody>
          <a:bodyPr/>
          <a:lstStyle/>
          <a:p>
            <a:r>
              <a:rPr lang="en-US" dirty="0"/>
              <a:t>The end cap uses a warm gate valve design that transitions through three thermally strapped bellows to minimize heat loss.  The bellows are anchored to the end cap for stability.</a:t>
            </a:r>
          </a:p>
        </p:txBody>
      </p:sp>
      <p:pic>
        <p:nvPicPr>
          <p:cNvPr id="7" name="Picture 6">
            <a:extLst>
              <a:ext uri="{FF2B5EF4-FFF2-40B4-BE49-F238E27FC236}">
                <a16:creationId xmlns:a16="http://schemas.microsoft.com/office/drawing/2014/main" id="{7265847B-ACA9-664B-6F9D-9163A1C406C2}"/>
              </a:ext>
            </a:extLst>
          </p:cNvPr>
          <p:cNvPicPr>
            <a:picLocks noChangeAspect="1"/>
          </p:cNvPicPr>
          <p:nvPr/>
        </p:nvPicPr>
        <p:blipFill>
          <a:blip r:embed="rId3"/>
          <a:stretch>
            <a:fillRect/>
          </a:stretch>
        </p:blipFill>
        <p:spPr>
          <a:xfrm>
            <a:off x="1761066" y="2523067"/>
            <a:ext cx="8042609" cy="4212795"/>
          </a:xfrm>
          <a:prstGeom prst="rect">
            <a:avLst/>
          </a:prstGeom>
        </p:spPr>
      </p:pic>
    </p:spTree>
    <p:extLst>
      <p:ext uri="{BB962C8B-B14F-4D97-AF65-F5344CB8AC3E}">
        <p14:creationId xmlns:p14="http://schemas.microsoft.com/office/powerpoint/2010/main" val="60851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Stand design - Requirements</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7</a:t>
            </a:fld>
            <a:endParaRPr lang="en-US"/>
          </a:p>
        </p:txBody>
      </p:sp>
      <p:pic>
        <p:nvPicPr>
          <p:cNvPr id="6" name="Picture 5">
            <a:extLst>
              <a:ext uri="{FF2B5EF4-FFF2-40B4-BE49-F238E27FC236}">
                <a16:creationId xmlns:a16="http://schemas.microsoft.com/office/drawing/2014/main" id="{5C49C4E8-8BEB-D932-E66A-7F7A6AE23A64}"/>
              </a:ext>
            </a:extLst>
          </p:cNvPr>
          <p:cNvPicPr>
            <a:picLocks noChangeAspect="1"/>
          </p:cNvPicPr>
          <p:nvPr/>
        </p:nvPicPr>
        <p:blipFill>
          <a:blip r:embed="rId2"/>
          <a:stretch>
            <a:fillRect/>
          </a:stretch>
        </p:blipFill>
        <p:spPr>
          <a:xfrm>
            <a:off x="2312893" y="976659"/>
            <a:ext cx="7192335" cy="4368746"/>
          </a:xfrm>
          <a:prstGeom prst="rect">
            <a:avLst/>
          </a:prstGeom>
        </p:spPr>
      </p:pic>
      <p:pic>
        <p:nvPicPr>
          <p:cNvPr id="8" name="Picture 7">
            <a:extLst>
              <a:ext uri="{FF2B5EF4-FFF2-40B4-BE49-F238E27FC236}">
                <a16:creationId xmlns:a16="http://schemas.microsoft.com/office/drawing/2014/main" id="{324F6441-DCE6-8D01-C189-709DF9B6633A}"/>
              </a:ext>
            </a:extLst>
          </p:cNvPr>
          <p:cNvPicPr>
            <a:picLocks noChangeAspect="1"/>
          </p:cNvPicPr>
          <p:nvPr/>
        </p:nvPicPr>
        <p:blipFill>
          <a:blip r:embed="rId3"/>
          <a:stretch>
            <a:fillRect/>
          </a:stretch>
        </p:blipFill>
        <p:spPr>
          <a:xfrm>
            <a:off x="2312893" y="5202855"/>
            <a:ext cx="7144711" cy="1655145"/>
          </a:xfrm>
          <a:prstGeom prst="rect">
            <a:avLst/>
          </a:prstGeom>
        </p:spPr>
      </p:pic>
    </p:spTree>
    <p:extLst>
      <p:ext uri="{BB962C8B-B14F-4D97-AF65-F5344CB8AC3E}">
        <p14:creationId xmlns:p14="http://schemas.microsoft.com/office/powerpoint/2010/main" val="13603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Stand Design - Adjustment</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8</a:t>
            </a:fld>
            <a:endParaRPr lang="en-US"/>
          </a:p>
        </p:txBody>
      </p:sp>
      <p:pic>
        <p:nvPicPr>
          <p:cNvPr id="7" name="Picture 6">
            <a:extLst>
              <a:ext uri="{FF2B5EF4-FFF2-40B4-BE49-F238E27FC236}">
                <a16:creationId xmlns:a16="http://schemas.microsoft.com/office/drawing/2014/main" id="{02DD4EF7-B824-BB89-457B-E9E4627E7213}"/>
              </a:ext>
            </a:extLst>
          </p:cNvPr>
          <p:cNvPicPr>
            <a:picLocks noChangeAspect="1"/>
          </p:cNvPicPr>
          <p:nvPr/>
        </p:nvPicPr>
        <p:blipFill>
          <a:blip r:embed="rId2"/>
          <a:stretch>
            <a:fillRect/>
          </a:stretch>
        </p:blipFill>
        <p:spPr>
          <a:xfrm>
            <a:off x="338098" y="1087310"/>
            <a:ext cx="8180461" cy="5701533"/>
          </a:xfrm>
          <a:prstGeom prst="rect">
            <a:avLst/>
          </a:prstGeom>
        </p:spPr>
      </p:pic>
      <p:sp>
        <p:nvSpPr>
          <p:cNvPr id="8" name="Text Placeholder 3">
            <a:extLst>
              <a:ext uri="{FF2B5EF4-FFF2-40B4-BE49-F238E27FC236}">
                <a16:creationId xmlns:a16="http://schemas.microsoft.com/office/drawing/2014/main" id="{47E491F8-DDF8-98F1-446A-D09CBCEEBDE2}"/>
              </a:ext>
            </a:extLst>
          </p:cNvPr>
          <p:cNvSpPr>
            <a:spLocks noGrp="1"/>
          </p:cNvSpPr>
          <p:nvPr>
            <p:ph type="body" sz="quarter" idx="18"/>
          </p:nvPr>
        </p:nvSpPr>
        <p:spPr>
          <a:xfrm>
            <a:off x="8621486" y="1066803"/>
            <a:ext cx="3288766" cy="5352785"/>
          </a:xfrm>
        </p:spPr>
        <p:txBody>
          <a:bodyPr/>
          <a:lstStyle/>
          <a:p>
            <a:r>
              <a:rPr lang="en-US" dirty="0"/>
              <a:t>X axis (beam left/right) adjustment is done via the turnbuckle and shim package to seismic restraints.  </a:t>
            </a:r>
          </a:p>
          <a:p>
            <a:endParaRPr lang="en-US" dirty="0"/>
          </a:p>
          <a:p>
            <a:r>
              <a:rPr lang="en-US" dirty="0"/>
              <a:t>Y axis (beam up/down) via cryomodule feet.  </a:t>
            </a:r>
          </a:p>
          <a:p>
            <a:endParaRPr lang="en-US" dirty="0"/>
          </a:p>
          <a:p>
            <a:r>
              <a:rPr lang="en-US" dirty="0"/>
              <a:t>Z axis by yellow bolt (present on both sides).  </a:t>
            </a:r>
          </a:p>
        </p:txBody>
      </p:sp>
    </p:spTree>
    <p:extLst>
      <p:ext uri="{BB962C8B-B14F-4D97-AF65-F5344CB8AC3E}">
        <p14:creationId xmlns:p14="http://schemas.microsoft.com/office/powerpoint/2010/main" val="357410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705E-3A0B-BE96-E4CE-51E76B9A491A}"/>
              </a:ext>
            </a:extLst>
          </p:cNvPr>
          <p:cNvSpPr>
            <a:spLocks noGrp="1"/>
          </p:cNvSpPr>
          <p:nvPr>
            <p:ph type="title"/>
          </p:nvPr>
        </p:nvSpPr>
        <p:spPr/>
        <p:txBody>
          <a:bodyPr>
            <a:normAutofit/>
          </a:bodyPr>
          <a:lstStyle/>
          <a:p>
            <a:r>
              <a:rPr lang="en-US" dirty="0"/>
              <a:t>Adjustment</a:t>
            </a:r>
          </a:p>
        </p:txBody>
      </p:sp>
      <p:sp>
        <p:nvSpPr>
          <p:cNvPr id="3" name="Slide Number Placeholder 2">
            <a:extLst>
              <a:ext uri="{FF2B5EF4-FFF2-40B4-BE49-F238E27FC236}">
                <a16:creationId xmlns:a16="http://schemas.microsoft.com/office/drawing/2014/main" id="{C19DD850-4303-0D6E-B3FD-38B1CC49A563}"/>
              </a:ext>
            </a:extLst>
          </p:cNvPr>
          <p:cNvSpPr>
            <a:spLocks noGrp="1"/>
          </p:cNvSpPr>
          <p:nvPr>
            <p:ph type="sldNum" sz="quarter" idx="4"/>
          </p:nvPr>
        </p:nvSpPr>
        <p:spPr/>
        <p:txBody>
          <a:bodyPr/>
          <a:lstStyle/>
          <a:p>
            <a:fld id="{52B60363-7E9F-BF4A-894A-A30319D3939A}" type="slidenum">
              <a:rPr lang="en-US" smtClean="0"/>
              <a:pPr/>
              <a:t>9</a:t>
            </a:fld>
            <a:endParaRPr lang="en-US"/>
          </a:p>
        </p:txBody>
      </p:sp>
      <p:pic>
        <p:nvPicPr>
          <p:cNvPr id="7" name="Picture 6">
            <a:extLst>
              <a:ext uri="{FF2B5EF4-FFF2-40B4-BE49-F238E27FC236}">
                <a16:creationId xmlns:a16="http://schemas.microsoft.com/office/drawing/2014/main" id="{C6A2FB05-29D3-A887-63F3-034C4660F801}"/>
              </a:ext>
            </a:extLst>
          </p:cNvPr>
          <p:cNvPicPr>
            <a:picLocks noChangeAspect="1"/>
          </p:cNvPicPr>
          <p:nvPr/>
        </p:nvPicPr>
        <p:blipFill>
          <a:blip r:embed="rId2"/>
          <a:stretch>
            <a:fillRect/>
          </a:stretch>
        </p:blipFill>
        <p:spPr>
          <a:xfrm>
            <a:off x="8508497" y="1059116"/>
            <a:ext cx="3341803" cy="2529488"/>
          </a:xfrm>
          <a:prstGeom prst="rect">
            <a:avLst/>
          </a:prstGeom>
        </p:spPr>
      </p:pic>
      <p:graphicFrame>
        <p:nvGraphicFramePr>
          <p:cNvPr id="13" name="Table 13">
            <a:extLst>
              <a:ext uri="{FF2B5EF4-FFF2-40B4-BE49-F238E27FC236}">
                <a16:creationId xmlns:a16="http://schemas.microsoft.com/office/drawing/2014/main" id="{53704C2C-4359-CD5C-FDDF-5B92994F22EE}"/>
              </a:ext>
            </a:extLst>
          </p:cNvPr>
          <p:cNvGraphicFramePr>
            <a:graphicFrameLocks noGrp="1"/>
          </p:cNvGraphicFramePr>
          <p:nvPr>
            <p:extLst>
              <p:ext uri="{D42A27DB-BD31-4B8C-83A1-F6EECF244321}">
                <p14:modId xmlns:p14="http://schemas.microsoft.com/office/powerpoint/2010/main" val="504210962"/>
              </p:ext>
            </p:extLst>
          </p:nvPr>
        </p:nvGraphicFramePr>
        <p:xfrm>
          <a:off x="172464" y="1107507"/>
          <a:ext cx="7934191" cy="3403600"/>
        </p:xfrm>
        <a:graphic>
          <a:graphicData uri="http://schemas.openxmlformats.org/drawingml/2006/table">
            <a:tbl>
              <a:tblPr firstRow="1" bandRow="1">
                <a:tableStyleId>{5C22544A-7EE6-4342-B048-85BDC9FD1C3A}</a:tableStyleId>
              </a:tblPr>
              <a:tblGrid>
                <a:gridCol w="1909373">
                  <a:extLst>
                    <a:ext uri="{9D8B030D-6E8A-4147-A177-3AD203B41FA5}">
                      <a16:colId xmlns:a16="http://schemas.microsoft.com/office/drawing/2014/main" val="3214265146"/>
                    </a:ext>
                  </a:extLst>
                </a:gridCol>
                <a:gridCol w="3181726">
                  <a:extLst>
                    <a:ext uri="{9D8B030D-6E8A-4147-A177-3AD203B41FA5}">
                      <a16:colId xmlns:a16="http://schemas.microsoft.com/office/drawing/2014/main" val="2975534736"/>
                    </a:ext>
                  </a:extLst>
                </a:gridCol>
                <a:gridCol w="2843092">
                  <a:extLst>
                    <a:ext uri="{9D8B030D-6E8A-4147-A177-3AD203B41FA5}">
                      <a16:colId xmlns:a16="http://schemas.microsoft.com/office/drawing/2014/main" val="1468872926"/>
                    </a:ext>
                  </a:extLst>
                </a:gridCol>
              </a:tblGrid>
              <a:tr h="370840">
                <a:tc>
                  <a:txBody>
                    <a:bodyPr/>
                    <a:lstStyle/>
                    <a:p>
                      <a:r>
                        <a:rPr lang="en-US" dirty="0"/>
                        <a:t>Axis</a:t>
                      </a:r>
                    </a:p>
                  </a:txBody>
                  <a:tcPr/>
                </a:tc>
                <a:tc>
                  <a:txBody>
                    <a:bodyPr/>
                    <a:lstStyle/>
                    <a:p>
                      <a:r>
                        <a:rPr lang="en-US" dirty="0"/>
                        <a:t>Limit</a:t>
                      </a:r>
                    </a:p>
                  </a:txBody>
                  <a:tcPr/>
                </a:tc>
                <a:tc>
                  <a:txBody>
                    <a:bodyPr/>
                    <a:lstStyle/>
                    <a:p>
                      <a:r>
                        <a:rPr lang="en-US" dirty="0"/>
                        <a:t>Resolution</a:t>
                      </a:r>
                    </a:p>
                  </a:txBody>
                  <a:tcPr/>
                </a:tc>
                <a:extLst>
                  <a:ext uri="{0D108BD9-81ED-4DB2-BD59-A6C34878D82A}">
                    <a16:rowId xmlns:a16="http://schemas.microsoft.com/office/drawing/2014/main" val="2359353274"/>
                  </a:ext>
                </a:extLst>
              </a:tr>
              <a:tr h="370840">
                <a:tc>
                  <a:txBody>
                    <a:bodyPr/>
                    <a:lstStyle/>
                    <a:p>
                      <a:r>
                        <a:rPr lang="en-US" dirty="0"/>
                        <a:t>X Translation</a:t>
                      </a:r>
                    </a:p>
                  </a:txBody>
                  <a:tcPr/>
                </a:tc>
                <a:tc>
                  <a:txBody>
                    <a:bodyPr/>
                    <a:lstStyle/>
                    <a:p>
                      <a:r>
                        <a:rPr lang="en-US" dirty="0"/>
                        <a:t>Shims - +/- ½”</a:t>
                      </a:r>
                    </a:p>
                  </a:txBody>
                  <a:tcPr/>
                </a:tc>
                <a:tc>
                  <a:txBody>
                    <a:bodyPr/>
                    <a:lstStyle/>
                    <a:p>
                      <a:r>
                        <a:rPr lang="en-US" dirty="0"/>
                        <a:t>1/32” (0.031”) or 0.8 mm</a:t>
                      </a:r>
                    </a:p>
                  </a:txBody>
                  <a:tcPr/>
                </a:tc>
                <a:extLst>
                  <a:ext uri="{0D108BD9-81ED-4DB2-BD59-A6C34878D82A}">
                    <a16:rowId xmlns:a16="http://schemas.microsoft.com/office/drawing/2014/main" val="3916783609"/>
                  </a:ext>
                </a:extLst>
              </a:tr>
              <a:tr h="370840">
                <a:tc>
                  <a:txBody>
                    <a:bodyPr/>
                    <a:lstStyle/>
                    <a:p>
                      <a:r>
                        <a:rPr lang="en-US" dirty="0"/>
                        <a:t>Y Translation</a:t>
                      </a:r>
                    </a:p>
                  </a:txBody>
                  <a:tcPr/>
                </a:tc>
                <a:tc>
                  <a:txBody>
                    <a:bodyPr/>
                    <a:lstStyle/>
                    <a:p>
                      <a:r>
                        <a:rPr lang="en-US" dirty="0"/>
                        <a:t>Seismic restraint slots, +/- 0.75”</a:t>
                      </a:r>
                    </a:p>
                  </a:txBody>
                  <a:tcPr/>
                </a:tc>
                <a:tc>
                  <a:txBody>
                    <a:bodyPr/>
                    <a:lstStyle/>
                    <a:p>
                      <a:r>
                        <a:rPr lang="en-US" dirty="0"/>
                        <a:t>15° rotation of M36x2 is 0.08mm or 0.003”</a:t>
                      </a:r>
                    </a:p>
                  </a:txBody>
                  <a:tcPr/>
                </a:tc>
                <a:extLst>
                  <a:ext uri="{0D108BD9-81ED-4DB2-BD59-A6C34878D82A}">
                    <a16:rowId xmlns:a16="http://schemas.microsoft.com/office/drawing/2014/main" val="3227859455"/>
                  </a:ext>
                </a:extLst>
              </a:tr>
              <a:tr h="370840">
                <a:tc>
                  <a:txBody>
                    <a:bodyPr/>
                    <a:lstStyle/>
                    <a:p>
                      <a:r>
                        <a:rPr lang="en-US" dirty="0"/>
                        <a:t>Z Translation</a:t>
                      </a:r>
                    </a:p>
                  </a:txBody>
                  <a:tcPr/>
                </a:tc>
                <a:tc>
                  <a:txBody>
                    <a:bodyPr/>
                    <a:lstStyle/>
                    <a:p>
                      <a:r>
                        <a:rPr lang="en-US" dirty="0"/>
                        <a:t>Pad radius 1-3/8”, +/- ~0.75”</a:t>
                      </a:r>
                    </a:p>
                  </a:txBody>
                  <a:tcPr/>
                </a:tc>
                <a:tc>
                  <a:txBody>
                    <a:bodyPr/>
                    <a:lstStyle/>
                    <a:p>
                      <a:r>
                        <a:rPr lang="en-US" dirty="0"/>
                        <a:t>15° rotation of ¾”-10 is 0.004” or 0.1mm</a:t>
                      </a:r>
                    </a:p>
                  </a:txBody>
                  <a:tcPr/>
                </a:tc>
                <a:extLst>
                  <a:ext uri="{0D108BD9-81ED-4DB2-BD59-A6C34878D82A}">
                    <a16:rowId xmlns:a16="http://schemas.microsoft.com/office/drawing/2014/main" val="2376980789"/>
                  </a:ext>
                </a:extLst>
              </a:tr>
              <a:tr h="370840">
                <a:tc>
                  <a:txBody>
                    <a:bodyPr/>
                    <a:lstStyle/>
                    <a:p>
                      <a:r>
                        <a:rPr lang="en-US" dirty="0"/>
                        <a:t>Rotation about X</a:t>
                      </a:r>
                    </a:p>
                  </a:txBody>
                  <a:tcPr/>
                </a:tc>
                <a:tc>
                  <a:txBody>
                    <a:bodyPr/>
                    <a:lstStyle/>
                    <a:p>
                      <a:r>
                        <a:rPr lang="en-US" dirty="0"/>
                        <a:t>Seismic restraint slots</a:t>
                      </a:r>
                    </a:p>
                  </a:txBody>
                  <a:tcPr/>
                </a:tc>
                <a:tc>
                  <a:txBody>
                    <a:bodyPr/>
                    <a:lstStyle/>
                    <a:p>
                      <a:endParaRPr lang="en-US"/>
                    </a:p>
                  </a:txBody>
                  <a:tcPr/>
                </a:tc>
                <a:extLst>
                  <a:ext uri="{0D108BD9-81ED-4DB2-BD59-A6C34878D82A}">
                    <a16:rowId xmlns:a16="http://schemas.microsoft.com/office/drawing/2014/main" val="3627613540"/>
                  </a:ext>
                </a:extLst>
              </a:tr>
              <a:tr h="370840">
                <a:tc>
                  <a:txBody>
                    <a:bodyPr/>
                    <a:lstStyle/>
                    <a:p>
                      <a:r>
                        <a:rPr lang="en-US" dirty="0"/>
                        <a:t>Rotation about Y</a:t>
                      </a:r>
                    </a:p>
                  </a:txBody>
                  <a:tcPr/>
                </a:tc>
                <a:tc>
                  <a:txBody>
                    <a:bodyPr/>
                    <a:lstStyle/>
                    <a:p>
                      <a:r>
                        <a:rPr lang="en-US" dirty="0"/>
                        <a:t>Shims</a:t>
                      </a:r>
                    </a:p>
                  </a:txBody>
                  <a:tcPr/>
                </a:tc>
                <a:tc>
                  <a:txBody>
                    <a:bodyPr/>
                    <a:lstStyle/>
                    <a:p>
                      <a:r>
                        <a:rPr lang="en-US" dirty="0"/>
                        <a:t>1/32” over 1492mm is 0.03° or 0.5mrad</a:t>
                      </a:r>
                    </a:p>
                  </a:txBody>
                  <a:tcPr/>
                </a:tc>
                <a:extLst>
                  <a:ext uri="{0D108BD9-81ED-4DB2-BD59-A6C34878D82A}">
                    <a16:rowId xmlns:a16="http://schemas.microsoft.com/office/drawing/2014/main" val="2433557284"/>
                  </a:ext>
                </a:extLst>
              </a:tr>
              <a:tr h="370840">
                <a:tc>
                  <a:txBody>
                    <a:bodyPr/>
                    <a:lstStyle/>
                    <a:p>
                      <a:r>
                        <a:rPr lang="en-US" dirty="0"/>
                        <a:t>Rotation about Z</a:t>
                      </a:r>
                    </a:p>
                  </a:txBody>
                  <a:tcPr/>
                </a:tc>
                <a:tc>
                  <a:txBody>
                    <a:bodyPr/>
                    <a:lstStyle/>
                    <a:p>
                      <a:r>
                        <a:rPr lang="en-US" dirty="0"/>
                        <a:t>Seismic restraint slots</a:t>
                      </a:r>
                    </a:p>
                  </a:txBody>
                  <a:tcPr/>
                </a:tc>
                <a:tc>
                  <a:txBody>
                    <a:bodyPr/>
                    <a:lstStyle/>
                    <a:p>
                      <a:endParaRPr lang="en-US" dirty="0"/>
                    </a:p>
                  </a:txBody>
                  <a:tcPr/>
                </a:tc>
                <a:extLst>
                  <a:ext uri="{0D108BD9-81ED-4DB2-BD59-A6C34878D82A}">
                    <a16:rowId xmlns:a16="http://schemas.microsoft.com/office/drawing/2014/main" val="1578587832"/>
                  </a:ext>
                </a:extLst>
              </a:tr>
            </a:tbl>
          </a:graphicData>
        </a:graphic>
      </p:graphicFrame>
    </p:spTree>
    <p:extLst>
      <p:ext uri="{BB962C8B-B14F-4D97-AF65-F5344CB8AC3E}">
        <p14:creationId xmlns:p14="http://schemas.microsoft.com/office/powerpoint/2010/main" val="99098169"/>
      </p:ext>
    </p:extLst>
  </p:cSld>
  <p:clrMapOvr>
    <a:masterClrMapping/>
  </p:clrMapOvr>
</p:sld>
</file>

<file path=ppt/theme/theme1.xml><?xml version="1.0" encoding="utf-8"?>
<a:theme xmlns:a="http://schemas.openxmlformats.org/drawingml/2006/main" name="LCLS-II-HE Covers/Title Slides">
  <a:themeElements>
    <a:clrScheme name="SLAC LCLS-II-HE">
      <a:dk1>
        <a:sysClr val="windowText" lastClr="000000"/>
      </a:dk1>
      <a:lt1>
        <a:sysClr val="window" lastClr="FFFFFF"/>
      </a:lt1>
      <a:dk2>
        <a:srgbClr val="7F7F7F"/>
      </a:dk2>
      <a:lt2>
        <a:srgbClr val="D8D8D8"/>
      </a:lt2>
      <a:accent1>
        <a:srgbClr val="595959"/>
      </a:accent1>
      <a:accent2>
        <a:srgbClr val="C00000"/>
      </a:accent2>
      <a:accent3>
        <a:srgbClr val="375623"/>
      </a:accent3>
      <a:accent4>
        <a:srgbClr val="FFC000"/>
      </a:accent4>
      <a:accent5>
        <a:srgbClr val="0066FF"/>
      </a:accent5>
      <a:accent6>
        <a:srgbClr val="70AD47"/>
      </a:accent6>
      <a:hlink>
        <a:srgbClr val="0563C1"/>
      </a:hlink>
      <a:folHlink>
        <a:srgbClr val="023160"/>
      </a:folHlink>
    </a:clrScheme>
    <a:fontScheme name="LCLS-II-HE_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t_heavy_template" id="{C19167A2-1C3F-BA4E-A9BB-930633BA4023}" vid="{EB900835-2674-E540-B0FC-4F6823D10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ource_x0020_Document_x0020_ID1 xmlns="927df50b-eabe-45c3-be73-209499ae91ed" xsi:nil="true"/>
    <Legacy_x0020_Document_x0020_URL xmlns="927df50b-eabe-45c3-be73-209499ae91ed" xsi:nil="true"/>
    <Originator xmlns="927df50b-eabe-45c3-be73-209499ae91ed">
      <UserInfo>
        <DisplayName/>
        <AccountId xsi:nil="true"/>
        <AccountType/>
      </UserInfo>
    </Originator>
    <Published_x0020_Document_x0020_ID xmlns="927df50b-eabe-45c3-be73-209499ae91ed" xsi:nil="true"/>
    <m0f8c9a06362439a93ccf8e7250f9630 xmlns="927df50b-eabe-45c3-be73-209499ae91e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09abdf3f-5dae-474d-8c44-157bf154b270</TermId>
        </TermInfo>
      </Terms>
    </m0f8c9a06362439a93ccf8e7250f9630>
    <CD_x0020_Area xmlns="927df50b-eabe-45c3-be73-209499ae91ed">--</CD_x0020_Area>
    <InProgress_x0020_Revision xmlns="927df50b-eabe-45c3-be73-209499ae91ed" xsi:nil="true"/>
    <All_x0020_Approvers xmlns="e5906dec-eb63-41b5-b7fc-c4c00f3cefd5" xsi:nil="true"/>
    <In_x0020_Use xmlns="927df50b-eabe-45c3-be73-209499ae91ed">true</In_x0020_Use>
    <Notes1 xmlns="927df50b-eabe-45c3-be73-209499ae91ed" xsi:nil="true"/>
    <DCO_x0020_Number xmlns="927df50b-eabe-45c3-be73-209499ae91ed" xsi:nil="true"/>
    <dfbd1098dd984cca8e572d891b515fc5 xmlns="927df50b-eabe-45c3-be73-209499ae91ed">
      <Terms xmlns="http://schemas.microsoft.com/office/infopath/2007/PartnerControls">
        <TermInfo xmlns="http://schemas.microsoft.com/office/infopath/2007/PartnerControls">
          <TermName xmlns="http://schemas.microsoft.com/office/infopath/2007/PartnerControls">LCLS:LCLS-II-HE</TermName>
          <TermId xmlns="http://schemas.microsoft.com/office/infopath/2007/PartnerControls">f34a38a4-a388-47f5-830f-65abcb77da74</TermId>
        </TermInfo>
      </Terms>
    </dfbd1098dd984cca8e572d891b515fc5>
    <Related_x0020_URL xmlns="927df50b-eabe-45c3-be73-209499ae91ed">
      <Url xsi:nil="true"/>
      <Description xsi:nil="true"/>
    </Related_x0020_URL>
    <Subsystem xmlns="927df50b-eabe-45c3-be73-209499ae91ed">
      <Value>----</Value>
    </Subsystem>
    <Legacy_x0020_Previous_x0020_Document_x0020_Number xmlns="927df50b-eabe-45c3-be73-209499ae91ed" xsi:nil="true"/>
    <Document_x0020_Subsection xmlns="927df50b-eabe-45c3-be73-209499ae91ed">00</Document_x0020_Subsection>
    <eb957945f0cf41a089fc8cbef600415c xmlns="927df50b-eabe-45c3-be73-209499ae91ed">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09abdf3f-5dae-474d-8c44-157bf154b270</TermId>
        </TermInfo>
      </Terms>
    </eb957945f0cf41a089fc8cbef600415c>
    <_dlc_DocIdPersistId xmlns="927df50b-eabe-45c3-be73-209499ae91ed" xsi:nil="true"/>
    <CD_x0020_System xmlns="927df50b-eabe-45c3-be73-209499ae91ed">--</CD_x0020_System>
    <Related_x0020_Document_x0020_URL xmlns="927df50b-eabe-45c3-be73-209499ae91ed">
      <Url xsi:nil="true"/>
      <Description xsi:nil="true"/>
    </Related_x0020_Document_x0020_URL>
    <Legacy_x0020_Document_x0020_Number xmlns="927df50b-eabe-45c3-be73-209499ae91ed">N/A</Legacy_x0020_Document_x0020_Number>
    <Current_x0020_Released_x0020_Revision_x0020_Date xmlns="927df50b-eabe-45c3-be73-209499ae91ed">2022-09-08T07:00:00+00:00</Current_x0020_Released_x0020_Revision_x0020_Date>
    <Document_x0020_Sequential_x0020_Number xmlns="927df50b-eabe-45c3-be73-209499ae91ed" xsi:nil="true"/>
    <Approvers xmlns="927df50b-eabe-45c3-be73-209499ae91ed">
      <UserInfo>
        <DisplayName/>
        <AccountId xsi:nil="true"/>
        <AccountType/>
      </UserInfo>
    </Approvers>
    <Source_x0020_Document_x0020_ID xmlns="927df50b-eabe-45c3-be73-209499ae91ed" xsi:nil="true"/>
    <Current_x0020_Release_x0020_Revision xmlns="927df50b-eabe-45c3-be73-209499ae91ed">R2</Current_x0020_Release_x0020_Revision>
    <TaxCatchAll xmlns="927df50b-eabe-45c3-be73-209499ae91ed">
      <Value>12</Value>
      <Value>11</Value>
      <Value>105</Value>
    </TaxCatchAll>
    <_dlc_DocId xmlns="927df50b-eabe-45c3-be73-209499ae91ed">SLACDOC-4-5729</_dlc_DocId>
    <_dlc_DocIdUrl xmlns="927df50b-eabe-45c3-be73-209499ae91ed">
      <Url>https://slac.sharepoint.com/sites/pub/_layouts/15/DocIdRedir.aspx?ID=SLACDOC-4-5729</Url>
      <Description>SLACDOC-4-5729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LAC Published Controlled Document" ma:contentTypeID="0x010100155440659A78A0408E1D62E5CA9D3D0F010038FDF43DE38DE441B1404EB426B26F6A" ma:contentTypeVersion="64" ma:contentTypeDescription="" ma:contentTypeScope="" ma:versionID="c553831fa306443ad9dc3fd7b59abd61">
  <xsd:schema xmlns:xsd="http://www.w3.org/2001/XMLSchema" xmlns:xs="http://www.w3.org/2001/XMLSchema" xmlns:p="http://schemas.microsoft.com/office/2006/metadata/properties" xmlns:ns2="927df50b-eabe-45c3-be73-209499ae91ed" xmlns:ns3="http://schemas.microsoft.com/sharepoint/v3/fields" xmlns:ns4="e5906dec-eb63-41b5-b7fc-c4c00f3cefd5" targetNamespace="http://schemas.microsoft.com/office/2006/metadata/properties" ma:root="true" ma:fieldsID="3bf8bae21d60be1d5a78682274924952" ns2:_="" ns3:_="" ns4:_="">
    <xsd:import namespace="927df50b-eabe-45c3-be73-209499ae91ed"/>
    <xsd:import namespace="http://schemas.microsoft.com/sharepoint/v3/fields"/>
    <xsd:import namespace="e5906dec-eb63-41b5-b7fc-c4c00f3cefd5"/>
    <xsd:element name="properties">
      <xsd:complexType>
        <xsd:sequence>
          <xsd:element name="documentManagement">
            <xsd:complexType>
              <xsd:all>
                <xsd:element ref="ns2:Legacy_x0020_Document_x0020_Number" minOccurs="0"/>
                <xsd:element ref="ns2:CD_x0020_Area" minOccurs="0"/>
                <xsd:element ref="ns2:InProgress_x0020_Revision" minOccurs="0"/>
                <xsd:element ref="ns2:Current_x0020_Release_x0020_Revision" minOccurs="0"/>
                <xsd:element ref="ns2:Current_x0020_Released_x0020_Revision_x0020_Date" minOccurs="0"/>
                <xsd:element ref="ns2:Originator" minOccurs="0"/>
                <xsd:element ref="ns2:Approvers" minOccurs="0"/>
                <xsd:element ref="ns2:In_x0020_Use" minOccurs="0"/>
                <xsd:element ref="ns2:Subsystem" minOccurs="0"/>
                <xsd:element ref="ns2:Legacy_x0020_Previous_x0020_Document_x0020_Number" minOccurs="0"/>
                <xsd:element ref="ns2:Notes1" minOccurs="0"/>
                <xsd:element ref="ns2:Document_x0020_Subsection" minOccurs="0"/>
                <xsd:element ref="ns3:ShortComment" minOccurs="0"/>
                <xsd:element ref="ns2:Source_x0020_Document_x0020_ID1" minOccurs="0"/>
                <xsd:element ref="ns2:Published_x0020_Document_x0020_ID" minOccurs="0"/>
                <xsd:element ref="ns2:Document_x0020_Sequential_x0020_Number" minOccurs="0"/>
                <xsd:element ref="ns2:DCO_x0020_Number" minOccurs="0"/>
                <xsd:element ref="ns2:_dlc_DocIdUrl" minOccurs="0"/>
                <xsd:element ref="ns2:_dlc_DocIdPersistId" minOccurs="0"/>
                <xsd:element ref="ns2:m0f8c9a06362439a93ccf8e7250f9630" minOccurs="0"/>
                <xsd:element ref="ns2:TaxCatchAll" minOccurs="0"/>
                <xsd:element ref="ns2:TaxCatchAllLabel" minOccurs="0"/>
                <xsd:element ref="ns2:dfbd1098dd984cca8e572d891b515fc5" minOccurs="0"/>
                <xsd:element ref="ns2:CD_x0020_System" minOccurs="0"/>
                <xsd:element ref="ns2:Source_x0020_Document_x0020_ID" minOccurs="0"/>
                <xsd:element ref="ns2:Related_x0020_Document_x0020_URL" minOccurs="0"/>
                <xsd:element ref="ns2:Legacy_x0020_Document_x0020_URL" minOccurs="0"/>
                <xsd:element ref="ns2:eb957945f0cf41a089fc8cbef600415c" minOccurs="0"/>
                <xsd:element ref="ns2:Related_x0020_URL" minOccurs="0"/>
                <xsd:element ref="ns2:_dlc_DocId" minOccurs="0"/>
                <xsd:element ref="ns4:MediaServiceMetadata" minOccurs="0"/>
                <xsd:element ref="ns4:MediaServiceFastMetadata" minOccurs="0"/>
                <xsd:element ref="ns4:All_x0020_Approv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df50b-eabe-45c3-be73-209499ae91ed" elementFormDefault="qualified">
    <xsd:import namespace="http://schemas.microsoft.com/office/2006/documentManagement/types"/>
    <xsd:import namespace="http://schemas.microsoft.com/office/infopath/2007/PartnerControls"/>
    <xsd:element name="Legacy_x0020_Document_x0020_Number" ma:index="2" nillable="true" ma:displayName="Document Number" ma:indexed="true" ma:internalName="Legacy_x0020_Document_x0020_Number" ma:readOnly="false">
      <xsd:simpleType>
        <xsd:restriction base="dms:Text">
          <xsd:maxLength value="25"/>
        </xsd:restriction>
      </xsd:simpleType>
    </xsd:element>
    <xsd:element name="CD_x0020_Area" ma:index="6" nillable="true" ma:displayName="CD Area" ma:default="--" ma:format="Dropdown" ma:indexed="true" ma:internalName="CD_x0020_Area" ma:readOnly="false">
      <xsd:simpleType>
        <xsd:restriction base="dms:Choice">
          <xsd:enumeration value="--"/>
          <xsd:enumeration value="00 Management"/>
          <xsd:enumeration value="01 Generic (Universal)"/>
          <xsd:enumeration value="02 LINAC (includes CID, O, DRIP, Positron, LCLS, INJ, BSY)"/>
          <xsd:enumeration value="03 ESA – End Station A"/>
          <xsd:enumeration value="04 PEP – Positron Electron Project"/>
          <xsd:enumeration value="05 SLC – SLAC Linear Accelerator"/>
          <xsd:enumeration value="06 LCLS – LINAC Coherent Light Source"/>
          <xsd:enumeration value="07 LCLS-II"/>
          <xsd:enumeration value="08 FACET-II"/>
          <xsd:enumeration value="11 KTL – Klystron Test Lab"/>
          <xsd:enumeration value="12 NLCTA – Next Linear Collider Test Accelerator"/>
          <xsd:enumeration value="13 ITF/HVTF – Injector Test Facility / High Voltage Test Facility"/>
          <xsd:enumeration value="14"/>
          <xsd:enumeration value="15"/>
          <xsd:enumeration value="16"/>
        </xsd:restriction>
      </xsd:simpleType>
    </xsd:element>
    <xsd:element name="InProgress_x0020_Revision" ma:index="7" nillable="true" ma:displayName="In Progress Revision" ma:internalName="InProgress_x0020_Revision" ma:readOnly="false">
      <xsd:simpleType>
        <xsd:restriction base="dms:Text">
          <xsd:maxLength value="255"/>
        </xsd:restriction>
      </xsd:simpleType>
    </xsd:element>
    <xsd:element name="Current_x0020_Release_x0020_Revision" ma:index="8" nillable="true" ma:displayName="Current Released Revision" ma:internalName="Current_x0020_Release_x0020_Revision" ma:readOnly="false">
      <xsd:simpleType>
        <xsd:restriction base="dms:Text">
          <xsd:maxLength value="255"/>
        </xsd:restriction>
      </xsd:simpleType>
    </xsd:element>
    <xsd:element name="Current_x0020_Released_x0020_Revision_x0020_Date" ma:index="9" nillable="true" ma:displayName="Current Released Revision Date" ma:format="DateOnly" ma:indexed="true" ma:internalName="Current_x0020_Released_x0020_Revision_x0020_Date" ma:readOnly="false">
      <xsd:simpleType>
        <xsd:restriction base="dms:DateTime"/>
      </xsd:simpleType>
    </xsd:element>
    <xsd:element name="Originator" ma:index="10" nillable="true" ma:displayName="Originators" ma:list="UserInfo" ma:SearchPeopleOnly="false" ma:SharePointGroup="0" ma:internalName="Originator"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s" ma:index="11" nillable="true" ma:displayName="Approvers" ma:list="UserInfo" ma:SearchPeopleOnly="false" ma:SharePointGroup="0" ma:internalName="Approvers"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_x0020_Use" ma:index="12" nillable="true" ma:displayName="In Use" ma:default="1" ma:indexed="true" ma:internalName="In_x0020_Use" ma:readOnly="false">
      <xsd:simpleType>
        <xsd:restriction base="dms:Boolean"/>
      </xsd:simpleType>
    </xsd:element>
    <xsd:element name="Subsystem" ma:index="13" nillable="true" ma:displayName="Subsystem" ma:default="----" ma:internalName="Subsystem" ma:readOnly="false">
      <xsd:complexType>
        <xsd:complexContent>
          <xsd:extension base="dms:MultiChoice">
            <xsd:sequence>
              <xsd:element name="Value" maxOccurs="unbounded" minOccurs="0" nillable="true">
                <xsd:simpleType>
                  <xsd:restriction base="dms:Choice">
                    <xsd:enumeration value="----"/>
                    <xsd:enumeration value="--"/>
                    <xsd:enumeration value="Controls"/>
                    <xsd:enumeration value="Emergency"/>
                    <xsd:enumeration value="HX-2"/>
                    <xsd:enumeration value="Injector LCLS"/>
                    <xsd:enumeration value="Injector S10"/>
                    <xsd:enumeration value="Injector West"/>
                    <xsd:enumeration value="Laser"/>
                    <xsd:enumeration value="LCW"/>
                    <xsd:enumeration value="Linac"/>
                    <xsd:enumeration value="Linac/Injector"/>
                    <xsd:enumeration value="NCL"/>
                    <xsd:enumeration value="PPS"/>
                    <xsd:enumeration value="Radiation Physics"/>
                    <xsd:enumeration value="RF"/>
                    <xsd:enumeration value="SCL"/>
                    <xsd:enumeration value="SPEAR3"/>
                    <xsd:enumeration value="Training"/>
                    <xsd:enumeration value="Undulator"/>
                    <xsd:enumeration value="Vacuum"/>
                    <xsd:enumeration value="Linac West"/>
                    <xsd:enumeration value="Linac Middle"/>
                    <xsd:enumeration value="Linac East"/>
                    <xsd:enumeration value="BSY"/>
                    <xsd:enumeration value="ESA"/>
                    <xsd:enumeration value="SPEAR3 Linac"/>
                    <xsd:enumeration value="SPEAR3 Booster"/>
                    <xsd:enumeration value="SPEAR3 Ring"/>
                  </xsd:restriction>
                </xsd:simpleType>
              </xsd:element>
            </xsd:sequence>
          </xsd:extension>
        </xsd:complexContent>
      </xsd:complexType>
    </xsd:element>
    <xsd:element name="Legacy_x0020_Previous_x0020_Document_x0020_Number" ma:index="14" nillable="true" ma:displayName="Previous Document Number" ma:internalName="Legacy_x0020_Previous_x0020_Document_x0020_Number" ma:readOnly="false">
      <xsd:simpleType>
        <xsd:restriction base="dms:Text">
          <xsd:maxLength value="255"/>
        </xsd:restriction>
      </xsd:simpleType>
    </xsd:element>
    <xsd:element name="Notes1" ma:index="15" nillable="true" ma:displayName="Notes" ma:internalName="Notes1" ma:readOnly="false">
      <xsd:simpleType>
        <xsd:restriction base="dms:Note">
          <xsd:maxLength value="255"/>
        </xsd:restriction>
      </xsd:simpleType>
    </xsd:element>
    <xsd:element name="Document_x0020_Subsection" ma:index="17" nillable="true" ma:displayName="Document Subsection" ma:default="00" ma:indexed="true" ma:internalName="Document_x0020_Subsection" ma:readOnly="false">
      <xsd:simpleType>
        <xsd:restriction base="dms:Text">
          <xsd:maxLength value="255"/>
        </xsd:restriction>
      </xsd:simpleType>
    </xsd:element>
    <xsd:element name="Source_x0020_Document_x0020_ID1" ma:index="21" nillable="true" ma:displayName="Source Document ID" ma:internalName="Source_x0020_Document_x0020_ID1" ma:readOnly="false">
      <xsd:simpleType>
        <xsd:restriction base="dms:Text">
          <xsd:maxLength value="255"/>
        </xsd:restriction>
      </xsd:simpleType>
    </xsd:element>
    <xsd:element name="Published_x0020_Document_x0020_ID" ma:index="22" nillable="true" ma:displayName="Published Document ID" ma:internalName="Published_x0020_Document_x0020_ID" ma:readOnly="false">
      <xsd:simpleType>
        <xsd:restriction base="dms:Text">
          <xsd:maxLength value="255"/>
        </xsd:restriction>
      </xsd:simpleType>
    </xsd:element>
    <xsd:element name="Document_x0020_Sequential_x0020_Number" ma:index="23" nillable="true" ma:displayName="Document Sequential Number" ma:hidden="true" ma:internalName="Document_x0020_Sequential_x0020_Number" ma:readOnly="false">
      <xsd:simpleType>
        <xsd:restriction base="dms:Text">
          <xsd:maxLength value="255"/>
        </xsd:restriction>
      </xsd:simpleType>
    </xsd:element>
    <xsd:element name="DCO_x0020_Number" ma:index="24" nillable="true" ma:displayName="DCO Number" ma:hidden="true" ma:internalName="DCO_x0020_Number" ma:readOnly="false">
      <xsd:simpleType>
        <xsd:restriction base="dms:Note"/>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false">
      <xsd:simpleType>
        <xsd:restriction base="dms:Boolean"/>
      </xsd:simpleType>
    </xsd:element>
    <xsd:element name="m0f8c9a06362439a93ccf8e7250f9630" ma:index="27" nillable="true" ma:taxonomy="true" ma:internalName="m0f8c9a06362439a93ccf8e7250f9630" ma:taxonomyFieldName="Document_x0020_Type" ma:displayName="Document Type" ma:indexed="true" ma:readOnly="false" ma:fieldId="{60f8c9a0-6362-439a-93cc-f8e7250f9630}" ma:sspId="fd420da9-6cce-460f-935b-b5e0b28d9e79" ma:termSetId="cac6ab47-f0a5-45cc-9454-7a2783ec5b7c" ma:anchorId="00000000-0000-0000-0000-000000000000" ma:open="false" ma:isKeyword="false">
      <xsd:complexType>
        <xsd:sequence>
          <xsd:element ref="pc:Terms" minOccurs="0" maxOccurs="1"/>
        </xsd:sequence>
      </xsd:complexType>
    </xsd:element>
    <xsd:element name="TaxCatchAll" ma:index="28" nillable="true" ma:displayName="Taxonomy Catch All Column" ma:hidden="true" ma:list="{fed96870-3cb8-4f71-aca6-62eeee53668a}" ma:internalName="TaxCatchAll" ma:readOnly="false" ma:showField="CatchAllData" ma:web="927df50b-eabe-45c3-be73-209499ae91ed">
      <xsd:complexType>
        <xsd:complexContent>
          <xsd:extension base="dms:MultiChoiceLookup">
            <xsd:sequence>
              <xsd:element name="Value" type="dms:Lookup" maxOccurs="unbounded" minOccurs="0" nillable="true"/>
            </xsd:sequence>
          </xsd:extension>
        </xsd:complexContent>
      </xsd:complexType>
    </xsd:element>
    <xsd:element name="TaxCatchAllLabel" ma:index="29" nillable="true" ma:displayName="Taxonomy Catch All Column1" ma:hidden="true" ma:list="{fed96870-3cb8-4f71-aca6-62eeee53668a}" ma:internalName="TaxCatchAllLabel" ma:readOnly="true" ma:showField="CatchAllDataLabel" ma:web="927df50b-eabe-45c3-be73-209499ae91ed">
      <xsd:complexType>
        <xsd:complexContent>
          <xsd:extension base="dms:MultiChoiceLookup">
            <xsd:sequence>
              <xsd:element name="Value" type="dms:Lookup" maxOccurs="unbounded" minOccurs="0" nillable="true"/>
            </xsd:sequence>
          </xsd:extension>
        </xsd:complexContent>
      </xsd:complexType>
    </xsd:element>
    <xsd:element name="dfbd1098dd984cca8e572d891b515fc5" ma:index="30" nillable="true" ma:taxonomy="true" ma:internalName="dfbd1098dd984cca8e572d891b515fc5" ma:taxonomyFieldName="Organization_x0020_Unit" ma:displayName="Organization Unit" ma:indexed="true" ma:readOnly="false" ma:fieldId="{dfbd1098-dd98-4cca-8e57-2d891b515fc5}" ma:sspId="fd420da9-6cce-460f-935b-b5e0b28d9e79" ma:termSetId="a3bef51c-adc4-4503-a1bb-0f20f3608a63" ma:anchorId="00000000-0000-0000-0000-000000000000" ma:open="false" ma:isKeyword="false">
      <xsd:complexType>
        <xsd:sequence>
          <xsd:element ref="pc:Terms" minOccurs="0" maxOccurs="1"/>
        </xsd:sequence>
      </xsd:complexType>
    </xsd:element>
    <xsd:element name="CD_x0020_System" ma:index="31" nillable="true" ma:displayName="CD System" ma:default="--" ma:format="Dropdown" ma:hidden="true" ma:internalName="CD_x0020_System" ma:readOnly="false">
      <xsd:simpleType>
        <xsd:restriction base="dms:Choice">
          <xsd:enumeration value="--"/>
          <xsd:enumeration value="BCS"/>
          <xsd:enumeration value="MAN"/>
          <xsd:enumeration value="PPS"/>
          <xsd:enumeration value="NIRP"/>
          <xsd:enumeration value="ODM"/>
        </xsd:restriction>
      </xsd:simpleType>
    </xsd:element>
    <xsd:element name="Source_x0020_Document_x0020_ID" ma:index="37" nillable="true" ma:displayName="Source Document Library" ma:hidden="true" ma:internalName="Source_x0020_Document_x0020_ID" ma:readOnly="false">
      <xsd:simpleType>
        <xsd:restriction base="dms:Text">
          <xsd:maxLength value="255"/>
        </xsd:restriction>
      </xsd:simpleType>
    </xsd:element>
    <xsd:element name="Related_x0020_Document_x0020_URL" ma:index="38" nillable="true" ma:displayName="Related Document URL" ma:format="Hyperlink" ma:hidden="true" ma:internalName="Related_x0020_Document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Legacy_x0020_Document_x0020_URL" ma:index="39" nillable="true" ma:displayName="Legacy Document URL" ma:hidden="true" ma:internalName="Legacy_x0020_Document_x0020_URL" ma:readOnly="false">
      <xsd:simpleType>
        <xsd:restriction base="dms:Text">
          <xsd:maxLength value="255"/>
        </xsd:restriction>
      </xsd:simpleType>
    </xsd:element>
    <xsd:element name="eb957945f0cf41a089fc8cbef600415c" ma:index="40" nillable="true" ma:taxonomy="true" ma:internalName="eb957945f0cf41a089fc8cbef600415c" ma:taxonomyFieldName="Document_x0020_Sub_x0020_Type" ma:displayName="Document Sub Type" ma:indexed="true" ma:readOnly="false" ma:fieldId="{eb957945-f0cf-41a0-89fc-8cbef600415c}" ma:sspId="fd420da9-6cce-460f-935b-b5e0b28d9e79" ma:termSetId="35c1fe8f-1b00-4066-ab6b-b22f72fbb427" ma:anchorId="00000000-0000-0000-0000-000000000000" ma:open="false" ma:isKeyword="false">
      <xsd:complexType>
        <xsd:sequence>
          <xsd:element ref="pc:Terms" minOccurs="0" maxOccurs="1"/>
        </xsd:sequence>
      </xsd:complexType>
    </xsd:element>
    <xsd:element name="Related_x0020_URL" ma:index="41" nillable="true" ma:displayName="Related URL" ma:format="Hyperlink" ma:hidden="true" ma:internalName="Related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2"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ShortComment" ma:index="19" nillable="true" ma:displayName="Comments" ma:internalName="ShortComment"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906dec-eb63-41b5-b7fc-c4c00f3cefd5" elementFormDefault="qualified">
    <xsd:import namespace="http://schemas.microsoft.com/office/2006/documentManagement/types"/>
    <xsd:import namespace="http://schemas.microsoft.com/office/infopath/2007/PartnerControls"/>
    <xsd:element name="MediaServiceMetadata" ma:index="43" nillable="true" ma:displayName="MediaServiceMetadata" ma:hidden="true" ma:internalName="MediaServiceMetadata" ma:readOnly="true">
      <xsd:simpleType>
        <xsd:restriction base="dms:Note"/>
      </xsd:simpleType>
    </xsd:element>
    <xsd:element name="MediaServiceFastMetadata" ma:index="44" nillable="true" ma:displayName="MediaServiceFastMetadata" ma:hidden="true" ma:internalName="MediaServiceFastMetadata" ma:readOnly="true">
      <xsd:simpleType>
        <xsd:restriction base="dms:Note"/>
      </xsd:simpleType>
    </xsd:element>
    <xsd:element name="All_x0020_Approvers" ma:index="45" nillable="true" ma:displayName="All Approvers" ma:internalName="All_x0020_Approver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displayName="Author"/>
        <xsd:element ref="dcterms:created" minOccurs="0" maxOccurs="1"/>
        <xsd:element ref="dc:identifier" minOccurs="0" maxOccurs="1"/>
        <xsd:element name="contentType" minOccurs="0" maxOccurs="1" type="xsd:string" ma:index="3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9C0A3F-B970-457B-A59E-529584E48F65}">
  <ds:schemaRef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4"/>
    <ds:schemaRef ds:uri="5e17f035-7809-4bfa-b952-51c5702c04c3"/>
    <ds:schemaRef ds:uri="http://www.w3.org/XML/1998/namespace"/>
    <ds:schemaRef ds:uri="927df50b-eabe-45c3-be73-209499ae91ed"/>
    <ds:schemaRef ds:uri="e5906dec-eb63-41b5-b7fc-c4c00f3cefd5"/>
  </ds:schemaRefs>
</ds:datastoreItem>
</file>

<file path=customXml/itemProps2.xml><?xml version="1.0" encoding="utf-8"?>
<ds:datastoreItem xmlns:ds="http://schemas.openxmlformats.org/officeDocument/2006/customXml" ds:itemID="{45F93124-A413-4767-A5BE-47F4347D1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df50b-eabe-45c3-be73-209499ae91ed"/>
    <ds:schemaRef ds:uri="http://schemas.microsoft.com/sharepoint/v3/fields"/>
    <ds:schemaRef ds:uri="e5906dec-eb63-41b5-b7fc-c4c00f3ce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A1E500-3292-49AB-89A3-D43C53AFCBD9}">
  <ds:schemaRefs>
    <ds:schemaRef ds:uri="http://schemas.microsoft.com/sharepoint/v3/contenttype/forms"/>
  </ds:schemaRefs>
</ds:datastoreItem>
</file>

<file path=customXml/itemProps4.xml><?xml version="1.0" encoding="utf-8"?>
<ds:datastoreItem xmlns:ds="http://schemas.openxmlformats.org/officeDocument/2006/customXml" ds:itemID="{4E27A96D-5E49-412E-A05E-9094CEE4886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4123</TotalTime>
  <Words>497</Words>
  <Application>Microsoft Office PowerPoint</Application>
  <PresentationFormat>Widescreen</PresentationFormat>
  <Paragraphs>73</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Source Sans Pro</vt:lpstr>
      <vt:lpstr>Lato</vt:lpstr>
      <vt:lpstr>Calibri</vt:lpstr>
      <vt:lpstr>LCLS-II-HE Covers/Title Slides</vt:lpstr>
      <vt:lpstr>PowerPoint Presentation</vt:lpstr>
      <vt:lpstr>What is the BCC?</vt:lpstr>
      <vt:lpstr>1.3 GHz LCLS-II Cryomodule for Comparison</vt:lpstr>
      <vt:lpstr>Similarities</vt:lpstr>
      <vt:lpstr>Differences</vt:lpstr>
      <vt:lpstr>Differences</vt:lpstr>
      <vt:lpstr>Stand design - Requirements</vt:lpstr>
      <vt:lpstr>Stand Design - Adjustment</vt:lpstr>
      <vt:lpstr>Adjustment</vt:lpstr>
      <vt:lpstr>Fixed vs Sliding</vt:lpstr>
      <vt:lpstr>Fixed vs Sliding</vt:lpstr>
      <vt:lpstr>Final Design</vt:lpstr>
      <vt:lpstr>To Do</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LCLS-II-HE Presentation PowerPoint Template</dc:title>
  <dc:subject/>
  <dc:creator>Hast, Carsten</dc:creator>
  <cp:keywords/>
  <dc:description/>
  <cp:lastModifiedBy>Brian Hartsell 15954N</cp:lastModifiedBy>
  <cp:revision>4</cp:revision>
  <dcterms:created xsi:type="dcterms:W3CDTF">2022-05-02T20:58:08Z</dcterms:created>
  <dcterms:modified xsi:type="dcterms:W3CDTF">2023-06-05T21:17:01Z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0x010100155440659A78A0408E1D62E5CA9D3D0F010038FDF43DE38DE441B1404EB426B26F6A</vt:lpwstr>
  </property>
  <property fmtid="{D5CDD505-2E9C-101B-9397-08002B2CF9AE}" pid="3" name="MediaServiceImageTags">
    <vt:lpwstr/>
  </property>
  <property fmtid="{D5CDD505-2E9C-101B-9397-08002B2CF9AE}" pid="4" name="TaxCatchAll">
    <vt:lpwstr/>
  </property>
  <property fmtid="{D5CDD505-2E9C-101B-9397-08002B2CF9AE}" pid="5" name="Collaborators">
    <vt:lpwstr/>
  </property>
  <property fmtid="{D5CDD505-2E9C-101B-9397-08002B2CF9AE}" pid="6" name="Associated Policy">
    <vt:lpwstr>--</vt:lpwstr>
  </property>
  <property fmtid="{D5CDD505-2E9C-101B-9397-08002B2CF9AE}" pid="7" name="CD Section">
    <vt:lpwstr>--</vt:lpwstr>
  </property>
  <property fmtid="{D5CDD505-2E9C-101B-9397-08002B2CF9AE}" pid="8" name="CDMS_Area">
    <vt:lpwstr>--</vt:lpwstr>
  </property>
  <property fmtid="{D5CDD505-2E9C-101B-9397-08002B2CF9AE}" pid="9" name="Lock and Tag">
    <vt:bool>false</vt:bool>
  </property>
  <property fmtid="{D5CDD505-2E9C-101B-9397-08002B2CF9AE}" pid="10" name="Retention Action">
    <vt:lpwstr>--</vt:lpwstr>
  </property>
  <property fmtid="{D5CDD505-2E9C-101B-9397-08002B2CF9AE}" pid="11" name="Utilization">
    <vt:lpwstr>Principal</vt:lpwstr>
  </property>
  <property fmtid="{D5CDD505-2E9C-101B-9397-08002B2CF9AE}" pid="12" name="Title1">
    <vt:lpwstr/>
  </property>
  <property fmtid="{D5CDD505-2E9C-101B-9397-08002B2CF9AE}" pid="13" name="Form">
    <vt:bool>false</vt:bool>
  </property>
  <property fmtid="{D5CDD505-2E9C-101B-9397-08002B2CF9AE}" pid="14" name="_dlc_DocIdItemGuid">
    <vt:lpwstr>1df54946-d11d-4e7a-9049-d27a4fc9d228</vt:lpwstr>
  </property>
  <property fmtid="{D5CDD505-2E9C-101B-9397-08002B2CF9AE}" pid="15" name="Document Specialists">
    <vt:lpwstr/>
  </property>
  <property fmtid="{D5CDD505-2E9C-101B-9397-08002B2CF9AE}" pid="16" name="DocType">
    <vt:lpwstr>Presentation</vt:lpwstr>
  </property>
  <property fmtid="{D5CDD505-2E9C-101B-9397-08002B2CF9AE}" pid="17" name="Plenary Agenda Item">
    <vt:lpwstr>7</vt:lpwstr>
  </property>
  <property fmtid="{D5CDD505-2E9C-101B-9397-08002B2CF9AE}" pid="18" name="Document Type">
    <vt:lpwstr>105;#Templates|09abdf3f-5dae-474d-8c44-157bf154b270</vt:lpwstr>
  </property>
  <property fmtid="{D5CDD505-2E9C-101B-9397-08002B2CF9AE}" pid="19" name="Organization Unit">
    <vt:lpwstr>12;#LCLS:LCLS-II-HE|f34a38a4-a388-47f5-830f-65abcb77da74</vt:lpwstr>
  </property>
  <property fmtid="{D5CDD505-2E9C-101B-9397-08002B2CF9AE}" pid="20" name="Document Sub Type">
    <vt:lpwstr>11;#Templates|09abdf3f-5dae-474d-8c44-157bf154b270</vt:lpwstr>
  </property>
  <property fmtid="{D5CDD505-2E9C-101B-9397-08002B2CF9AE}" pid="21" name="URL">
    <vt:lpwstr/>
  </property>
  <property fmtid="{D5CDD505-2E9C-101B-9397-08002B2CF9AE}" pid="22" name="Plenary Agenda">
    <vt:lpwstr>8</vt:lpwstr>
  </property>
  <property fmtid="{D5CDD505-2E9C-101B-9397-08002B2CF9AE}" pid="23" name="Other Collaborators">
    <vt:lpwstr/>
  </property>
  <property fmtid="{D5CDD505-2E9C-101B-9397-08002B2CF9AE}" pid="24" name="Reviewers">
    <vt:lpwstr/>
  </property>
  <property fmtid="{D5CDD505-2E9C-101B-9397-08002B2CF9AE}" pid="25" name="Rescinded">
    <vt:bool>false</vt:bool>
  </property>
  <property fmtid="{D5CDD505-2E9C-101B-9397-08002B2CF9AE}" pid="26" name="Tier">
    <vt:lpwstr>Tier 3</vt:lpwstr>
  </property>
  <property fmtid="{D5CDD505-2E9C-101B-9397-08002B2CF9AE}" pid="27" name="Formatting Updated">
    <vt:lpwstr>true</vt:lpwstr>
  </property>
</Properties>
</file>