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630" r:id="rId3"/>
    <p:sldId id="631" r:id="rId4"/>
    <p:sldId id="627" r:id="rId5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B18"/>
    <a:srgbClr val="004C97"/>
    <a:srgbClr val="63666A"/>
    <a:srgbClr val="4E4E4E"/>
    <a:srgbClr val="A25E20"/>
    <a:srgbClr val="C7C7C7"/>
    <a:srgbClr val="A7A8AA"/>
    <a:srgbClr val="50504E"/>
    <a:srgbClr val="404040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744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768" y="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33671-1C65-49B2-9695-852947D0F2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10/17/22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F7C62-C3AE-490C-AFF9-CED980AEA7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Nino Chelidze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89A0C-0EE0-4123-B89C-63161BEBE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10/19/22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2"/>
            <a:ext cx="8499231" cy="1052762"/>
          </a:xfrm>
        </p:spPr>
        <p:txBody>
          <a:bodyPr/>
          <a:lstStyle/>
          <a:p>
            <a:r>
              <a:rPr lang="en-US" i="1" dirty="0"/>
              <a:t>Jeff Eldred</a:t>
            </a:r>
          </a:p>
          <a:p>
            <a:r>
              <a:rPr lang="en-US" i="1" dirty="0"/>
              <a:t>Monday, June 5th, 2023</a:t>
            </a:r>
          </a:p>
          <a:p>
            <a:r>
              <a:rPr lang="en-US" i="1" dirty="0"/>
              <a:t>Huddle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7"/>
            <a:ext cx="8499232" cy="1315524"/>
          </a:xfrm>
        </p:spPr>
        <p:txBody>
          <a:bodyPr>
            <a:noAutofit/>
          </a:bodyPr>
          <a:lstStyle/>
          <a:p>
            <a:r>
              <a:rPr lang="en-US" dirty="0"/>
              <a:t>9am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3" y="840208"/>
            <a:ext cx="8862237" cy="559780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Heights Safety Training</a:t>
            </a:r>
          </a:p>
          <a:p>
            <a:pPr marL="0" indent="0">
              <a:buNone/>
            </a:pPr>
            <a:r>
              <a:rPr lang="en-US" sz="1800" dirty="0"/>
              <a:t>- New training offered everyday this week, required for work at heights.</a:t>
            </a:r>
          </a:p>
          <a:p>
            <a:pPr marL="0" indent="0">
              <a:buNone/>
            </a:pPr>
            <a:r>
              <a:rPr lang="en-US" sz="1800" dirty="0"/>
              <a:t>- If you have the training, work can proceed with normal approvals.</a:t>
            </a:r>
            <a:endParaRPr lang="en-US" sz="800" b="1" dirty="0"/>
          </a:p>
          <a:p>
            <a:pPr marL="0" indent="0">
              <a:buNone/>
            </a:pPr>
            <a:r>
              <a:rPr lang="en-US" sz="1800" b="1" dirty="0"/>
              <a:t>NuMI/MSD</a:t>
            </a:r>
          </a:p>
          <a:p>
            <a:pPr marL="0" indent="0">
              <a:buNone/>
            </a:pPr>
            <a:r>
              <a:rPr lang="en-US" sz="1800" dirty="0"/>
              <a:t>- Braze work plan for QD118 leak repair in place, repair taking place today.</a:t>
            </a:r>
            <a:endParaRPr lang="en-US" sz="800" b="1" dirty="0"/>
          </a:p>
          <a:p>
            <a:pPr marL="0" indent="0">
              <a:buNone/>
            </a:pPr>
            <a:r>
              <a:rPr lang="en-US" sz="1800" b="1" dirty="0"/>
              <a:t>Switchyard</a:t>
            </a:r>
          </a:p>
          <a:p>
            <a:pPr marL="0" indent="0">
              <a:buNone/>
            </a:pPr>
            <a:r>
              <a:rPr lang="en-US" sz="1800" dirty="0"/>
              <a:t>- Sump pumps 1&amp;2 failure in Enclosure C high water level.</a:t>
            </a:r>
          </a:p>
          <a:p>
            <a:pPr marL="0" indent="0">
              <a:buNone/>
            </a:pPr>
            <a:r>
              <a:rPr lang="en-US" sz="1800" dirty="0"/>
              <a:t>- ODH fan issues, </a:t>
            </a:r>
            <a:r>
              <a:rPr lang="en-US" sz="1800" dirty="0" err="1"/>
              <a:t>cryo</a:t>
            </a:r>
            <a:r>
              <a:rPr lang="en-US" sz="1800" dirty="0"/>
              <a:t> coordinator verified experiment change-over okay.</a:t>
            </a:r>
          </a:p>
          <a:p>
            <a:pPr marL="0" indent="0">
              <a:buNone/>
            </a:pPr>
            <a:r>
              <a:rPr lang="en-US" sz="1800" b="1" dirty="0"/>
              <a:t>Chilled water Leak at MI-8 Serving Building</a:t>
            </a:r>
            <a:r>
              <a:rPr lang="en-US" sz="1800" dirty="0"/>
              <a:t> – we’ll discuss more..</a:t>
            </a:r>
          </a:p>
          <a:p>
            <a:pPr marL="0" indent="0">
              <a:buNone/>
            </a:pPr>
            <a:r>
              <a:rPr lang="en-US" sz="1800" dirty="0"/>
              <a:t>- Chill water shortage impacting Muon &amp; MI/RR.</a:t>
            </a:r>
          </a:p>
          <a:p>
            <a:pPr marL="0" indent="0">
              <a:buNone/>
            </a:pPr>
            <a:r>
              <a:rPr lang="en-US" sz="1800" b="1" dirty="0"/>
              <a:t>Muon Campus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Cryo</a:t>
            </a:r>
            <a:r>
              <a:rPr lang="en-US" sz="1800" dirty="0"/>
              <a:t> issues with muon g-2, will ramp-up today (or after chill water?).</a:t>
            </a:r>
          </a:p>
          <a:p>
            <a:pPr marL="0" indent="0">
              <a:buNone/>
            </a:pPr>
            <a:r>
              <a:rPr lang="en-US" sz="1800" b="1" dirty="0"/>
              <a:t>Proton Source Studies</a:t>
            </a:r>
          </a:p>
          <a:p>
            <a:pPr marL="0" indent="0">
              <a:buNone/>
            </a:pPr>
            <a:r>
              <a:rPr lang="en-US" sz="1800" dirty="0"/>
              <a:t>- Current understanding is that Booster can run to dump during MI-8 work.</a:t>
            </a:r>
          </a:p>
          <a:p>
            <a:pPr marL="0" indent="0">
              <a:buNone/>
            </a:pPr>
            <a:r>
              <a:rPr lang="en-US" sz="1800" dirty="0"/>
              <a:t>- Scheduled for this Wed 6/7, overlap with chilled water downtime.</a:t>
            </a:r>
          </a:p>
          <a:p>
            <a:pPr marL="0" indent="0">
              <a:buNone/>
            </a:pPr>
            <a:r>
              <a:rPr lang="en-US" sz="1800" dirty="0"/>
              <a:t>- Cons will cover </a:t>
            </a:r>
            <a:r>
              <a:rPr lang="en-US" sz="1800" dirty="0" err="1"/>
              <a:t>RunCo</a:t>
            </a:r>
            <a:r>
              <a:rPr lang="en-US" sz="1800" dirty="0"/>
              <a:t> duties for Jeff on Wed.</a:t>
            </a:r>
          </a:p>
          <a:p>
            <a:pPr marL="0" indent="0">
              <a:buNone/>
            </a:pP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 for This Week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7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Source Studies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 descr="A picture containing text, screenshot, number, parallel&#10;&#10;Description automatically generated">
            <a:extLst>
              <a:ext uri="{FF2B5EF4-FFF2-40B4-BE49-F238E27FC236}">
                <a16:creationId xmlns:a16="http://schemas.microsoft.com/office/drawing/2014/main" id="{6EFE4AD9-4B8B-246F-26C3-F1216A87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27" y="727894"/>
            <a:ext cx="7118498" cy="540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3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856393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May Proton Source Study Day</a:t>
            </a:r>
          </a:p>
          <a:p>
            <a:pPr marL="0" indent="0">
              <a:buNone/>
            </a:pPr>
            <a:r>
              <a:rPr lang="en-US" sz="1800" dirty="0"/>
              <a:t>-- Scheduled for June 7th, Cons will cover </a:t>
            </a:r>
            <a:r>
              <a:rPr lang="en-US" sz="1800" dirty="0" err="1"/>
              <a:t>RunCo</a:t>
            </a:r>
            <a:r>
              <a:rPr lang="en-US" sz="1800" dirty="0"/>
              <a:t> duties.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June “ACORN Month”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-- Please help ACORN group understand control systems.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June International Booster Studies</a:t>
            </a:r>
          </a:p>
          <a:p>
            <a:pPr marL="0" indent="0">
              <a:buNone/>
            </a:pPr>
            <a:r>
              <a:rPr lang="en-US" sz="1800" dirty="0"/>
              <a:t>-- Scheduled for week of June 26-30th</a:t>
            </a:r>
          </a:p>
          <a:p>
            <a:pPr marL="0" indent="0">
              <a:buNone/>
            </a:pPr>
            <a:r>
              <a:rPr lang="en-US" sz="1800" dirty="0"/>
              <a:t>-- Tentative schedule half-shift on 6/26 &amp; 6/30, day-shifts 6/27, 6/28, 6/29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Shutdown “Beam Off” Date: July 9th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4825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36101</TotalTime>
  <Words>254</Words>
  <Application>Microsoft Office PowerPoint</Application>
  <PresentationFormat>On-screen Show (4:3)</PresentationFormat>
  <Paragraphs>42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Fermilab_PPT_090815</vt:lpstr>
      <vt:lpstr>PowerPoint Presentation</vt:lpstr>
      <vt:lpstr>Current Plan for This Week</vt:lpstr>
      <vt:lpstr>Proton Source Studies</vt:lpstr>
      <vt:lpstr>Outlook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jseldredphysics@gmail.com</cp:lastModifiedBy>
  <cp:revision>699</cp:revision>
  <cp:lastPrinted>2018-06-08T12:53:17Z</cp:lastPrinted>
  <dcterms:created xsi:type="dcterms:W3CDTF">2016-03-03T19:44:14Z</dcterms:created>
  <dcterms:modified xsi:type="dcterms:W3CDTF">2023-06-05T15:25:15Z</dcterms:modified>
</cp:coreProperties>
</file>