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63" r:id="rId5"/>
    <p:sldId id="308" r:id="rId6"/>
    <p:sldId id="354" r:id="rId7"/>
    <p:sldId id="382" r:id="rId8"/>
    <p:sldId id="404" r:id="rId9"/>
    <p:sldId id="405" r:id="rId10"/>
    <p:sldId id="407" r:id="rId11"/>
    <p:sldId id="408" r:id="rId12"/>
    <p:sldId id="409" r:id="rId13"/>
    <p:sldId id="410" r:id="rId14"/>
    <p:sldId id="411" r:id="rId15"/>
    <p:sldId id="412" r:id="rId16"/>
    <p:sldId id="394" r:id="rId17"/>
    <p:sldId id="413" r:id="rId18"/>
    <p:sldId id="415" r:id="rId19"/>
    <p:sldId id="398" r:id="rId20"/>
    <p:sldId id="402" r:id="rId21"/>
    <p:sldId id="418" r:id="rId22"/>
    <p:sldId id="416" r:id="rId23"/>
    <p:sldId id="403" r:id="rId2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  <a:srgbClr val="FFCC00"/>
    <a:srgbClr val="0099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11" autoAdjust="0"/>
    <p:restoredTop sz="96407" autoAdjust="0"/>
  </p:normalViewPr>
  <p:slideViewPr>
    <p:cSldViewPr snapToObjects="1" showGuides="1">
      <p:cViewPr varScale="1">
        <p:scale>
          <a:sx n="103" d="100"/>
          <a:sy n="103" d="100"/>
        </p:scale>
        <p:origin x="372" y="108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3E1D9C-0177-415E-B094-66AFD9ECE79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8DD09F-4512-4D92-91E3-12505353F5E7}">
      <dgm:prSet phldrT="[Text]" custT="1"/>
      <dgm:spPr>
        <a:noFill/>
        <a:ln w="12700">
          <a:solidFill>
            <a:schemeClr val="tx1"/>
          </a:solidFill>
        </a:ln>
      </dgm:spPr>
      <dgm:t>
        <a:bodyPr/>
        <a:lstStyle/>
        <a:p>
          <a:r>
            <a:rPr lang="en-US" sz="800" b="1" dirty="0">
              <a:solidFill>
                <a:sysClr val="windowText" lastClr="000000"/>
              </a:solidFill>
            </a:rPr>
            <a:t>302</a:t>
          </a:r>
        </a:p>
        <a:p>
          <a:r>
            <a:rPr lang="en-US" sz="800" b="1" dirty="0">
              <a:solidFill>
                <a:sysClr val="windowText" lastClr="000000"/>
              </a:solidFill>
            </a:rPr>
            <a:t>US HL-LHC Accelerator Upgrade Project</a:t>
          </a:r>
        </a:p>
        <a:p>
          <a:r>
            <a:rPr lang="en-US" sz="800" dirty="0">
              <a:solidFill>
                <a:sysClr val="windowText" lastClr="000000"/>
              </a:solidFill>
            </a:rPr>
            <a:t>Project Manager: G. Apollinari</a:t>
          </a:r>
          <a:br>
            <a:rPr lang="en-US" sz="800" dirty="0">
              <a:solidFill>
                <a:sysClr val="windowText" lastClr="000000"/>
              </a:solidFill>
            </a:rPr>
          </a:br>
          <a:r>
            <a:rPr lang="en-US" sz="800" dirty="0">
              <a:solidFill>
                <a:sysClr val="windowText" lastClr="000000"/>
              </a:solidFill>
            </a:rPr>
            <a:t>Deputy Project Manager: R. Carcagno</a:t>
          </a:r>
        </a:p>
      </dgm:t>
    </dgm:pt>
    <dgm:pt modelId="{C814D832-12A8-4853-BA9B-46B327708C58}" type="parTrans" cxnId="{0FA79E53-689F-4DFE-838C-976515C03F65}">
      <dgm:prSet/>
      <dgm:spPr/>
      <dgm:t>
        <a:bodyPr/>
        <a:lstStyle/>
        <a:p>
          <a:endParaRPr lang="en-US"/>
        </a:p>
      </dgm:t>
    </dgm:pt>
    <dgm:pt modelId="{7B88CDAA-366D-4E80-AC86-5B6919C9CF0B}" type="sibTrans" cxnId="{0FA79E53-689F-4DFE-838C-976515C03F65}">
      <dgm:prSet/>
      <dgm:spPr/>
      <dgm:t>
        <a:bodyPr/>
        <a:lstStyle/>
        <a:p>
          <a:endParaRPr lang="en-US"/>
        </a:p>
      </dgm:t>
    </dgm:pt>
    <dgm:pt modelId="{08E24FBD-A038-4327-921C-B56B1FFC7DA5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 sz="600" dirty="0"/>
            <a:t>302.1</a:t>
          </a:r>
        </a:p>
        <a:p>
          <a:r>
            <a:rPr lang="en-US" sz="600" dirty="0"/>
            <a:t>Project </a:t>
          </a:r>
          <a:r>
            <a:rPr lang="en-US" sz="600" dirty="0" err="1"/>
            <a:t>Managment</a:t>
          </a:r>
          <a:endParaRPr lang="en-US" sz="600" dirty="0"/>
        </a:p>
        <a:p>
          <a:r>
            <a:rPr lang="en-US" sz="600" dirty="0"/>
            <a:t>L2: G. </a:t>
          </a:r>
          <a:r>
            <a:rPr lang="en-US" sz="600" dirty="0" err="1"/>
            <a:t>Apolinari</a:t>
          </a:r>
          <a:r>
            <a:rPr lang="en-US" sz="600" dirty="0"/>
            <a:t> (R. Carcagno)</a:t>
          </a:r>
        </a:p>
        <a:p>
          <a:r>
            <a:rPr lang="en-US" sz="600" dirty="0"/>
            <a:t>CAM: R. Carcag</a:t>
          </a:r>
          <a:r>
            <a:rPr lang="en-US" sz="800" dirty="0"/>
            <a:t>no</a:t>
          </a:r>
        </a:p>
      </dgm:t>
    </dgm:pt>
    <dgm:pt modelId="{C083370F-76F3-40E9-9102-DCA88A27F892}" type="parTrans" cxnId="{1A7D31AC-8F90-4C17-8531-CEB06ABAC529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0FAEE349-466F-4AD4-9E17-C9B857DAC5D4}" type="sibTrans" cxnId="{1A7D31AC-8F90-4C17-8531-CEB06ABAC529}">
      <dgm:prSet/>
      <dgm:spPr/>
      <dgm:t>
        <a:bodyPr/>
        <a:lstStyle/>
        <a:p>
          <a:endParaRPr lang="en-US"/>
        </a:p>
      </dgm:t>
    </dgm:pt>
    <dgm:pt modelId="{0FE97FD9-1FCB-45A3-A913-24FCE51142E5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 sz="600" dirty="0"/>
            <a:t>302.2</a:t>
          </a:r>
        </a:p>
        <a:p>
          <a:r>
            <a:rPr lang="en-US" sz="600" dirty="0">
              <a:solidFill>
                <a:sysClr val="windowText" lastClr="000000"/>
              </a:solidFill>
            </a:rPr>
            <a:t>MQXFA Magnets Fabrication</a:t>
          </a:r>
        </a:p>
        <a:p>
          <a:r>
            <a:rPr lang="en-US" sz="600" dirty="0">
              <a:solidFill>
                <a:sysClr val="windowText" lastClr="000000"/>
              </a:solidFill>
            </a:rPr>
            <a:t>L2: G. Ambrosio </a:t>
          </a:r>
        </a:p>
        <a:p>
          <a:r>
            <a:rPr lang="en-US" sz="600" dirty="0">
              <a:solidFill>
                <a:sysClr val="windowText" lastClr="000000"/>
              </a:solidFill>
            </a:rPr>
            <a:t>(M. </a:t>
          </a:r>
          <a:r>
            <a:rPr lang="en-US" sz="600" dirty="0" err="1">
              <a:solidFill>
                <a:sysClr val="windowText" lastClr="000000"/>
              </a:solidFill>
            </a:rPr>
            <a:t>Baldini</a:t>
          </a:r>
          <a:r>
            <a:rPr lang="en-US" sz="600" dirty="0">
              <a:solidFill>
                <a:sysClr val="windowText" lastClr="000000"/>
              </a:solidFill>
            </a:rPr>
            <a:t>, P </a:t>
          </a:r>
          <a:r>
            <a:rPr lang="en-US" sz="600" dirty="0" err="1">
              <a:solidFill>
                <a:sysClr val="windowText" lastClr="000000"/>
              </a:solidFill>
            </a:rPr>
            <a:t>Ferracin</a:t>
          </a:r>
          <a:r>
            <a:rPr lang="en-US" sz="800" dirty="0">
              <a:solidFill>
                <a:sysClr val="windowText" lastClr="000000"/>
              </a:solidFill>
            </a:rPr>
            <a:t>)</a:t>
          </a:r>
        </a:p>
      </dgm:t>
    </dgm:pt>
    <dgm:pt modelId="{5A4F90CC-7ADB-45E5-BD16-4CEDAD7D331B}" type="parTrans" cxnId="{7B3DAEA9-0141-434C-B386-63629A4BE439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5DCD2F35-20E5-4B74-BC7D-CEDAA02813F6}" type="sibTrans" cxnId="{7B3DAEA9-0141-434C-B386-63629A4BE439}">
      <dgm:prSet/>
      <dgm:spPr/>
      <dgm:t>
        <a:bodyPr/>
        <a:lstStyle/>
        <a:p>
          <a:endParaRPr lang="en-US"/>
        </a:p>
      </dgm:t>
    </dgm:pt>
    <dgm:pt modelId="{8105AD50-6613-4784-A8E1-CF4B40E39E75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 sz="600" dirty="0"/>
            <a:t>302.3</a:t>
          </a:r>
        </a:p>
        <a:p>
          <a:r>
            <a:rPr lang="en-US" sz="600" dirty="0"/>
            <a:t>RFD Dressed Crab Cavities Fabrication</a:t>
          </a:r>
        </a:p>
        <a:p>
          <a:r>
            <a:rPr lang="en-US" sz="600" dirty="0"/>
            <a:t>L2: L. </a:t>
          </a:r>
          <a:r>
            <a:rPr lang="en-US" sz="600" dirty="0" err="1"/>
            <a:t>Ristori</a:t>
          </a:r>
          <a:r>
            <a:rPr lang="en-US" sz="600" dirty="0"/>
            <a:t> </a:t>
          </a:r>
        </a:p>
        <a:p>
          <a:r>
            <a:rPr lang="en-US" sz="600" dirty="0"/>
            <a:t>(P. </a:t>
          </a:r>
          <a:r>
            <a:rPr lang="en-US" sz="600" dirty="0" err="1"/>
            <a:t>Berrutti</a:t>
          </a:r>
          <a:r>
            <a:rPr lang="en-US" sz="600" dirty="0"/>
            <a:t>)</a:t>
          </a:r>
        </a:p>
      </dgm:t>
    </dgm:pt>
    <dgm:pt modelId="{11DC087E-E12A-46F1-9006-E7057E8F3423}" type="parTrans" cxnId="{195338E2-D895-4CC4-A266-9591E5CA9493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454E085-4AB0-4D91-8A6D-366DDFB0D6F5}" type="sibTrans" cxnId="{195338E2-D895-4CC4-A266-9591E5CA9493}">
      <dgm:prSet/>
      <dgm:spPr/>
      <dgm:t>
        <a:bodyPr/>
        <a:lstStyle/>
        <a:p>
          <a:endParaRPr lang="en-US"/>
        </a:p>
      </dgm:t>
    </dgm:pt>
    <dgm:pt modelId="{F0BF766B-0473-47AE-B42D-71A8B5C57659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 sz="600" dirty="0"/>
            <a:t>302.4</a:t>
          </a:r>
        </a:p>
        <a:p>
          <a:r>
            <a:rPr lang="en-US" sz="600" dirty="0"/>
            <a:t>Q1/Q3 Cryo-assemblies Fabrication</a:t>
          </a:r>
        </a:p>
        <a:p>
          <a:r>
            <a:rPr lang="en-US" sz="600" dirty="0"/>
            <a:t>L2: S. Feher</a:t>
          </a:r>
        </a:p>
        <a:p>
          <a:r>
            <a:rPr lang="en-US" sz="600" dirty="0"/>
            <a:t>(T. Strauss)</a:t>
          </a:r>
        </a:p>
      </dgm:t>
    </dgm:pt>
    <dgm:pt modelId="{118C5B1A-4C56-4514-828A-42D05B77EDF1}" type="parTrans" cxnId="{24F70194-E726-4A16-8320-6958E82F2155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3445DE0-53FE-42A9-8B48-D974814C09F7}" type="sibTrans" cxnId="{24F70194-E726-4A16-8320-6958E82F2155}">
      <dgm:prSet/>
      <dgm:spPr/>
      <dgm:t>
        <a:bodyPr/>
        <a:lstStyle/>
        <a:p>
          <a:endParaRPr lang="en-US"/>
        </a:p>
      </dgm:t>
    </dgm:pt>
    <dgm:pt modelId="{9A93D17D-0CDE-4B5E-B6C6-B0D77D397D88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302.1.01</a:t>
          </a:r>
        </a:p>
        <a:p>
          <a:r>
            <a:rPr lang="en-US"/>
            <a:t>Project Office Management</a:t>
          </a:r>
        </a:p>
        <a:p>
          <a:r>
            <a:rPr lang="en-US"/>
            <a:t>L3: R. Carcagno</a:t>
          </a:r>
        </a:p>
      </dgm:t>
    </dgm:pt>
    <dgm:pt modelId="{03A3768C-2B8E-4742-A830-6BC3BFE2E5E2}" type="parTrans" cxnId="{AF514A19-B8EA-4367-9B69-9829720A2552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8EE4AE02-245C-42AB-A408-204648C7E6A1}" type="sibTrans" cxnId="{AF514A19-B8EA-4367-9B69-9829720A2552}">
      <dgm:prSet/>
      <dgm:spPr/>
      <dgm:t>
        <a:bodyPr/>
        <a:lstStyle/>
        <a:p>
          <a:endParaRPr lang="en-US"/>
        </a:p>
      </dgm:t>
    </dgm:pt>
    <dgm:pt modelId="{057E195E-7AE7-4A47-A787-0F2DF1EFC1E4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302.1.02</a:t>
          </a:r>
        </a:p>
        <a:p>
          <a:r>
            <a:rPr lang="en-US"/>
            <a:t>BNL Management</a:t>
          </a:r>
        </a:p>
        <a:p>
          <a:r>
            <a:rPr lang="en-US"/>
            <a:t>L3: K. Amm</a:t>
          </a:r>
        </a:p>
      </dgm:t>
    </dgm:pt>
    <dgm:pt modelId="{1FE61B49-20EE-4487-A89C-0D5DB54689EB}" type="parTrans" cxnId="{67F18DE3-3E81-42D0-8602-B5C67505DF8B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D4121059-A114-4BDD-A67D-38ABB01A648B}" type="sibTrans" cxnId="{67F18DE3-3E81-42D0-8602-B5C67505DF8B}">
      <dgm:prSet/>
      <dgm:spPr/>
      <dgm:t>
        <a:bodyPr/>
        <a:lstStyle/>
        <a:p>
          <a:endParaRPr lang="en-US"/>
        </a:p>
      </dgm:t>
    </dgm:pt>
    <dgm:pt modelId="{57038E4B-C996-4D91-AC15-9A18FE4F60C5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302.1.03</a:t>
          </a:r>
        </a:p>
        <a:p>
          <a:r>
            <a:rPr lang="en-US"/>
            <a:t>LBNL Management</a:t>
          </a:r>
        </a:p>
        <a:p>
          <a:r>
            <a:rPr lang="en-US"/>
            <a:t>L3: S. Prestemon</a:t>
          </a:r>
        </a:p>
      </dgm:t>
    </dgm:pt>
    <dgm:pt modelId="{CC808429-5DC7-4404-9959-9BA8A45FBE53}" type="parTrans" cxnId="{1445E906-50D5-4CA8-B9BE-26E3070A80EB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4DA39593-900B-43C4-B7E0-AF1990A37E16}" type="sibTrans" cxnId="{1445E906-50D5-4CA8-B9BE-26E3070A80EB}">
      <dgm:prSet/>
      <dgm:spPr/>
      <dgm:t>
        <a:bodyPr/>
        <a:lstStyle/>
        <a:p>
          <a:endParaRPr lang="en-US"/>
        </a:p>
      </dgm:t>
    </dgm:pt>
    <dgm:pt modelId="{BD99BB60-052D-49CD-8B35-B1D9879FB832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/>
            <a:t>302.2.01</a:t>
          </a:r>
        </a:p>
        <a:p>
          <a:r>
            <a:rPr lang="en-US"/>
            <a:t>Magnets Integration and Coordination</a:t>
          </a:r>
        </a:p>
        <a:p>
          <a:r>
            <a:rPr lang="en-US"/>
            <a:t>L3/CAM: G. Ambrosio </a:t>
          </a:r>
        </a:p>
        <a:p>
          <a:r>
            <a:rPr lang="en-US"/>
            <a:t>(M. Baldini)</a:t>
          </a:r>
        </a:p>
      </dgm:t>
    </dgm:pt>
    <dgm:pt modelId="{78F9B200-59A8-4E77-BB1F-ABE02A1DDD58}" type="parTrans" cxnId="{B42FD79F-BB4C-4CFD-A770-8A4664F8047A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EF0C646C-2E8A-45A1-8424-FF8D77B133F3}" type="sibTrans" cxnId="{B42FD79F-BB4C-4CFD-A770-8A4664F8047A}">
      <dgm:prSet/>
      <dgm:spPr/>
      <dgm:t>
        <a:bodyPr/>
        <a:lstStyle/>
        <a:p>
          <a:endParaRPr lang="en-US"/>
        </a:p>
      </dgm:t>
    </dgm:pt>
    <dgm:pt modelId="{4BD8EC11-0EAD-43FA-95F5-A02E4D077886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/>
            <a:t>302.2.04</a:t>
          </a:r>
        </a:p>
        <a:p>
          <a:r>
            <a:rPr lang="en-US"/>
            <a:t>Coil Parts, Materials and Tooling Procurement</a:t>
          </a:r>
        </a:p>
        <a:p>
          <a:r>
            <a:rPr lang="en-US"/>
            <a:t>L3/CAM: M. Yu (A. Nobrega)</a:t>
          </a:r>
        </a:p>
      </dgm:t>
    </dgm:pt>
    <dgm:pt modelId="{92ADC32A-35BB-4CF1-8810-B919AF003AEA}" type="parTrans" cxnId="{1025404D-B458-4957-97DB-B329CD8D62AB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0C491284-1370-46BC-A1D7-BD9157803BDB}" type="sibTrans" cxnId="{1025404D-B458-4957-97DB-B329CD8D62AB}">
      <dgm:prSet/>
      <dgm:spPr/>
      <dgm:t>
        <a:bodyPr/>
        <a:lstStyle/>
        <a:p>
          <a:endParaRPr lang="en-US"/>
        </a:p>
      </dgm:t>
    </dgm:pt>
    <dgm:pt modelId="{1C9A11AA-B3DB-42F2-97C1-3D3E1968B1B7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/>
            <a:t>302.2.05</a:t>
          </a:r>
        </a:p>
        <a:p>
          <a:r>
            <a:rPr lang="en-US"/>
            <a:t>Coil Fabrication at FNAL</a:t>
          </a:r>
        </a:p>
        <a:p>
          <a:r>
            <a:rPr lang="en-US"/>
            <a:t>L3/CAM: A. Nobrega (M. Yu)</a:t>
          </a:r>
        </a:p>
      </dgm:t>
    </dgm:pt>
    <dgm:pt modelId="{5A8266C2-2A9F-4432-A8E6-8AD1E94AE6EF}" type="parTrans" cxnId="{3EBEB136-F090-46C5-AACD-A579D0A9EB39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31B21EC5-A892-48B2-9646-417C7DD1C86D}" type="sibTrans" cxnId="{3EBEB136-F090-46C5-AACD-A579D0A9EB39}">
      <dgm:prSet/>
      <dgm:spPr/>
      <dgm:t>
        <a:bodyPr/>
        <a:lstStyle/>
        <a:p>
          <a:endParaRPr lang="en-US"/>
        </a:p>
      </dgm:t>
    </dgm:pt>
    <dgm:pt modelId="{2B5B23C5-B9B0-46FA-A54E-29190E321670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/>
            <a:t>302.2.06</a:t>
          </a:r>
        </a:p>
        <a:p>
          <a:r>
            <a:rPr lang="en-US"/>
            <a:t>Coil Fabrication at BNL</a:t>
          </a:r>
        </a:p>
        <a:p>
          <a:r>
            <a:rPr lang="en-US"/>
            <a:t>L3/CAM: J. Schmalzle </a:t>
          </a:r>
        </a:p>
        <a:p>
          <a:r>
            <a:rPr lang="en-US"/>
            <a:t>(M. Anerella)</a:t>
          </a:r>
        </a:p>
      </dgm:t>
    </dgm:pt>
    <dgm:pt modelId="{EA9CC6BC-D442-41FB-9093-4C029DE8BBA4}" type="parTrans" cxnId="{38A23386-2ACE-4BE0-A8CB-1668712862D4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B5E12DF9-DB0D-4578-9C6A-0DAE8DCF7196}" type="sibTrans" cxnId="{38A23386-2ACE-4BE0-A8CB-1668712862D4}">
      <dgm:prSet/>
      <dgm:spPr/>
      <dgm:t>
        <a:bodyPr/>
        <a:lstStyle/>
        <a:p>
          <a:endParaRPr lang="en-US"/>
        </a:p>
      </dgm:t>
    </dgm:pt>
    <dgm:pt modelId="{154E3FE6-D707-47F9-9219-A54CE43F88F8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/>
            <a:t>302.2.07</a:t>
          </a:r>
        </a:p>
        <a:p>
          <a:r>
            <a:rPr lang="en-US"/>
            <a:t>Structure Fabrication and Magnets Assembly</a:t>
          </a:r>
        </a:p>
        <a:p>
          <a:r>
            <a:rPr lang="en-US"/>
            <a:t>L3/CAM: S. Prestemon </a:t>
          </a:r>
        </a:p>
        <a:p>
          <a:r>
            <a:rPr lang="en-US"/>
            <a:t>(D. Cheng)</a:t>
          </a:r>
        </a:p>
      </dgm:t>
    </dgm:pt>
    <dgm:pt modelId="{F1946AFA-49F1-468A-9130-56C6CBCAADBF}" type="parTrans" cxnId="{42F1105F-5411-4E93-9C82-B44250CB7BD0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E0A370D6-FC7D-456A-A8CC-675A9E77785B}" type="sibTrans" cxnId="{42F1105F-5411-4E93-9C82-B44250CB7BD0}">
      <dgm:prSet/>
      <dgm:spPr/>
      <dgm:t>
        <a:bodyPr/>
        <a:lstStyle/>
        <a:p>
          <a:endParaRPr lang="en-US"/>
        </a:p>
      </dgm:t>
    </dgm:pt>
    <dgm:pt modelId="{D1680F25-155B-4C2E-B1F2-94D80391A4F4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/>
            <a:t>302.2.03</a:t>
          </a:r>
        </a:p>
        <a:p>
          <a:r>
            <a:rPr lang="en-US"/>
            <a:t>Cable Fabrication</a:t>
          </a:r>
        </a:p>
        <a:p>
          <a:r>
            <a:rPr lang="en-US"/>
            <a:t>L3</a:t>
          </a:r>
          <a:r>
            <a:rPr lang="en-US">
              <a:solidFill>
                <a:sysClr val="windowText" lastClr="000000"/>
              </a:solidFill>
            </a:rPr>
            <a:t>: I. Pong (E. Lee)</a:t>
          </a:r>
        </a:p>
        <a:p>
          <a:r>
            <a:rPr lang="en-US">
              <a:solidFill>
                <a:sysClr val="windowText" lastClr="000000"/>
              </a:solidFill>
            </a:rPr>
            <a:t>CAM Dep: I. Pong (M. Naus)</a:t>
          </a:r>
        </a:p>
      </dgm:t>
    </dgm:pt>
    <dgm:pt modelId="{205D8F09-2529-4A35-85C4-35D6CA377A13}" type="parTrans" cxnId="{3C5435F1-35C6-4A1A-B6DE-391E5C314FF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37AED369-93D6-4C58-BAEC-F6C9EE5C410B}" type="sibTrans" cxnId="{3C5435F1-35C6-4A1A-B6DE-391E5C314FFE}">
      <dgm:prSet/>
      <dgm:spPr/>
      <dgm:t>
        <a:bodyPr/>
        <a:lstStyle/>
        <a:p>
          <a:endParaRPr lang="en-US"/>
        </a:p>
      </dgm:t>
    </dgm:pt>
    <dgm:pt modelId="{DFD84609-98D9-4611-A998-ACFD7C75622C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/>
            <a:t>302.2.02</a:t>
          </a:r>
        </a:p>
        <a:p>
          <a:r>
            <a:rPr lang="en-US"/>
            <a:t>Strand Procurement</a:t>
          </a:r>
        </a:p>
        <a:p>
          <a:r>
            <a:rPr lang="en-US"/>
            <a:t>L3: L. Cooley (V. Lombardo)</a:t>
          </a:r>
        </a:p>
        <a:p>
          <a:r>
            <a:rPr lang="en-US"/>
            <a:t>CAM: V. Lombardo</a:t>
          </a:r>
        </a:p>
      </dgm:t>
    </dgm:pt>
    <dgm:pt modelId="{91F02EB7-895C-492F-9614-EBAB6C33E21E}" type="parTrans" cxnId="{D2371346-E8EC-41F2-8628-C6BBA5BC0F3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CBA7831E-C033-4B6E-BAB7-E5D6746A181C}" type="sibTrans" cxnId="{D2371346-E8EC-41F2-8628-C6BBA5BC0F3E}">
      <dgm:prSet/>
      <dgm:spPr/>
      <dgm:t>
        <a:bodyPr/>
        <a:lstStyle/>
        <a:p>
          <a:endParaRPr lang="en-US"/>
        </a:p>
      </dgm:t>
    </dgm:pt>
    <dgm:pt modelId="{3068EB3E-C0C8-4176-8AF3-7DC08211EAD9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</a:rPr>
            <a:t>302.3.01</a:t>
          </a:r>
        </a:p>
        <a:p>
          <a:r>
            <a:rPr lang="en-US">
              <a:solidFill>
                <a:sysClr val="windowText" lastClr="000000"/>
              </a:solidFill>
            </a:rPr>
            <a:t>RFD Cavities Integration and Coordination</a:t>
          </a:r>
        </a:p>
        <a:p>
          <a:r>
            <a:rPr lang="en-US">
              <a:solidFill>
                <a:sysClr val="windowText" lastClr="000000"/>
              </a:solidFill>
            </a:rPr>
            <a:t>L3/CAM: L Ristori (P. Berrutti)</a:t>
          </a:r>
        </a:p>
      </dgm:t>
    </dgm:pt>
    <dgm:pt modelId="{DF978877-2AD3-4825-AC82-FEF523A59935}" type="parTrans" cxnId="{3344C581-71D4-4334-B6AA-4932BB5FBBA9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B5093451-7B47-45CC-B423-19A1C2B80B7F}" type="sibTrans" cxnId="{3344C581-71D4-4334-B6AA-4932BB5FBBA9}">
      <dgm:prSet/>
      <dgm:spPr/>
      <dgm:t>
        <a:bodyPr/>
        <a:lstStyle/>
        <a:p>
          <a:endParaRPr lang="en-US"/>
        </a:p>
      </dgm:t>
    </dgm:pt>
    <dgm:pt modelId="{216A7F77-373B-43B1-9381-445BA17A23D8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</a:rPr>
            <a:t>302.3.02</a:t>
          </a:r>
        </a:p>
        <a:p>
          <a:r>
            <a:rPr lang="en-US">
              <a:solidFill>
                <a:sysClr val="windowText" lastClr="000000"/>
              </a:solidFill>
            </a:rPr>
            <a:t>RFD Cavities Fabrication and Testing</a:t>
          </a:r>
        </a:p>
        <a:p>
          <a:r>
            <a:rPr lang="en-US">
              <a:solidFill>
                <a:sysClr val="windowText" lastClr="000000"/>
              </a:solidFill>
            </a:rPr>
            <a:t>L3/CAM: L. Ristori (P. Berrutti)</a:t>
          </a:r>
        </a:p>
      </dgm:t>
    </dgm:pt>
    <dgm:pt modelId="{CE42CDC8-34F1-4603-9D41-23A7E8C61826}" type="parTrans" cxnId="{A90DD40A-F47A-44EA-9AE3-DA1049C623D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AEE1DC35-F447-46E7-AD18-F6136D8D1904}" type="sibTrans" cxnId="{A90DD40A-F47A-44EA-9AE3-DA1049C623D1}">
      <dgm:prSet/>
      <dgm:spPr/>
      <dgm:t>
        <a:bodyPr/>
        <a:lstStyle/>
        <a:p>
          <a:endParaRPr lang="en-US"/>
        </a:p>
      </dgm:t>
    </dgm:pt>
    <dgm:pt modelId="{A8292086-7973-4567-A7A7-430C3DD80278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/>
            <a:t>302.4.02</a:t>
          </a:r>
        </a:p>
        <a:p>
          <a:r>
            <a:rPr lang="en-US"/>
            <a:t>Cold Mass Assemblies Fabrication</a:t>
          </a:r>
        </a:p>
        <a:p>
          <a:r>
            <a:rPr lang="en-US"/>
            <a:t>L3/CAM: A. Nobrega (A. Vouris)</a:t>
          </a:r>
        </a:p>
      </dgm:t>
    </dgm:pt>
    <dgm:pt modelId="{4C70810C-16DD-490A-B803-E881AE9D26DB}" type="parTrans" cxnId="{C5B9EF50-6F2E-4A4A-B702-27E496CFD527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5E083595-E89B-47D2-A5F5-1E7CE42FD9F5}" type="sibTrans" cxnId="{C5B9EF50-6F2E-4A4A-B702-27E496CFD527}">
      <dgm:prSet/>
      <dgm:spPr/>
      <dgm:t>
        <a:bodyPr/>
        <a:lstStyle/>
        <a:p>
          <a:endParaRPr lang="en-US"/>
        </a:p>
      </dgm:t>
    </dgm:pt>
    <dgm:pt modelId="{AE473E69-1A83-4C65-8CB1-3BC954E8A763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/>
            <a:t>302.4.03</a:t>
          </a:r>
        </a:p>
        <a:p>
          <a:r>
            <a:rPr lang="en-US"/>
            <a:t>Cryo-Assemblies Fabrication</a:t>
          </a:r>
        </a:p>
        <a:p>
          <a:r>
            <a:rPr lang="en-US"/>
            <a:t>L3/CAM: A. Nobrega (R. Rabehl)</a:t>
          </a:r>
        </a:p>
      </dgm:t>
    </dgm:pt>
    <dgm:pt modelId="{83D726C8-27C3-426F-87E9-3BA6B234806D}" type="parTrans" cxnId="{2E72254E-882A-404D-86E7-D7551032C44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4C051EA-A846-4019-890A-A4E31D560446}" type="sibTrans" cxnId="{2E72254E-882A-404D-86E7-D7551032C441}">
      <dgm:prSet/>
      <dgm:spPr/>
      <dgm:t>
        <a:bodyPr/>
        <a:lstStyle/>
        <a:p>
          <a:endParaRPr lang="en-US"/>
        </a:p>
      </dgm:t>
    </dgm:pt>
    <dgm:pt modelId="{96ACFF48-649C-4B8B-8CC2-824AD3B9758D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/>
            <a:t>302.4.04</a:t>
          </a:r>
        </a:p>
        <a:p>
          <a:r>
            <a:rPr lang="en-US"/>
            <a:t>Cryo-Assemblies Horizontal Test</a:t>
          </a:r>
        </a:p>
        <a:p>
          <a:r>
            <a:rPr lang="en-US"/>
            <a:t>L3/CAM: G. Chlachidze </a:t>
          </a:r>
        </a:p>
        <a:p>
          <a:r>
            <a:rPr lang="en-US"/>
            <a:t>(S. Stoynev)</a:t>
          </a:r>
        </a:p>
      </dgm:t>
    </dgm:pt>
    <dgm:pt modelId="{387D93B6-2B8C-45FD-9776-57C231C5DC79}" type="parTrans" cxnId="{5E1930D9-0A0E-4C8D-A8FB-6B5310A62B1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51DE5352-A09A-451F-8167-8AB508914BA8}" type="sibTrans" cxnId="{5E1930D9-0A0E-4C8D-A8FB-6B5310A62B11}">
      <dgm:prSet/>
      <dgm:spPr/>
      <dgm:t>
        <a:bodyPr/>
        <a:lstStyle/>
        <a:p>
          <a:endParaRPr lang="en-US"/>
        </a:p>
      </dgm:t>
    </dgm:pt>
    <dgm:pt modelId="{149BE0FB-E9AA-49ED-B5D9-EE981B51F3FA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302.4.04.01</a:t>
          </a:r>
        </a:p>
        <a:p>
          <a:r>
            <a:rPr lang="en-US"/>
            <a:t>Cryo-Mechanical Horizontal Test Stand Upgrade</a:t>
          </a:r>
        </a:p>
        <a:p>
          <a:r>
            <a:rPr lang="en-US"/>
            <a:t>L4: R. Rabehl</a:t>
          </a:r>
        </a:p>
      </dgm:t>
    </dgm:pt>
    <dgm:pt modelId="{04AD6F66-CE1F-40C7-AF84-04879DBBB100}" type="parTrans" cxnId="{36525A90-8847-4DF5-A787-9A6655D01C0C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452B05DF-0563-477C-B313-549F28CBB506}" type="sibTrans" cxnId="{36525A90-8847-4DF5-A787-9A6655D01C0C}">
      <dgm:prSet/>
      <dgm:spPr/>
      <dgm:t>
        <a:bodyPr/>
        <a:lstStyle/>
        <a:p>
          <a:endParaRPr lang="en-US"/>
        </a:p>
      </dgm:t>
    </dgm:pt>
    <dgm:pt modelId="{869D33EB-B65D-4DE0-8C90-AF09264C81A9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302.4.04.02</a:t>
          </a:r>
        </a:p>
        <a:p>
          <a:r>
            <a:rPr lang="en-US"/>
            <a:t>Instrumentation and Mechanical Horizontal Test Stand Upgrade</a:t>
          </a:r>
        </a:p>
        <a:p>
          <a:r>
            <a:rPr lang="en-US"/>
            <a:t>L4: G. Chlachidze (S. Stoynev)</a:t>
          </a:r>
        </a:p>
      </dgm:t>
    </dgm:pt>
    <dgm:pt modelId="{5C665B73-5658-4918-B7F5-299BF67F9F9B}" type="parTrans" cxnId="{9C634A31-A93E-454D-A9E6-3C2D4CED6342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19890C72-8035-41E7-A550-0D58E3E99C5F}" type="sibTrans" cxnId="{9C634A31-A93E-454D-A9E6-3C2D4CED6342}">
      <dgm:prSet/>
      <dgm:spPr/>
      <dgm:t>
        <a:bodyPr/>
        <a:lstStyle/>
        <a:p>
          <a:endParaRPr lang="en-US"/>
        </a:p>
      </dgm:t>
    </dgm:pt>
    <dgm:pt modelId="{E16E6EA9-7B2A-4171-A014-C5C03CA89FC9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302.4.04.03</a:t>
          </a:r>
        </a:p>
        <a:p>
          <a:r>
            <a:rPr lang="en-US"/>
            <a:t>Horizontal Test Stand Operations</a:t>
          </a:r>
        </a:p>
        <a:p>
          <a:r>
            <a:rPr lang="en-US"/>
            <a:t>L4: G. Chlachidze (S. Stoynev)</a:t>
          </a:r>
        </a:p>
      </dgm:t>
    </dgm:pt>
    <dgm:pt modelId="{744B27E0-7140-43D7-8C66-B82C580B9824}" type="parTrans" cxnId="{9866B0A4-5BB8-4157-B236-553F1D7FA323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A8F1615-2BF1-4D62-A689-667F86AF6975}" type="sibTrans" cxnId="{9866B0A4-5BB8-4157-B236-553F1D7FA323}">
      <dgm:prSet/>
      <dgm:spPr/>
      <dgm:t>
        <a:bodyPr/>
        <a:lstStyle/>
        <a:p>
          <a:endParaRPr lang="en-US"/>
        </a:p>
      </dgm:t>
    </dgm:pt>
    <dgm:pt modelId="{30973308-C286-41E2-9D77-D359E7751679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302.3.02.01</a:t>
          </a:r>
        </a:p>
        <a:p>
          <a:r>
            <a:rPr lang="en-US"/>
            <a:t>Procurement of Services</a:t>
          </a:r>
        </a:p>
        <a:p>
          <a:r>
            <a:rPr lang="en-US"/>
            <a:t>L4: L. Ristori</a:t>
          </a:r>
        </a:p>
      </dgm:t>
    </dgm:pt>
    <dgm:pt modelId="{F062FAF4-CDE4-4D67-A6D1-BD11F9357840}" type="parTrans" cxnId="{CCF6DC68-F4D3-4E2B-833C-D75DC83270D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0624260F-D859-4ADF-ABDD-AF176C0B96CC}" type="sibTrans" cxnId="{CCF6DC68-F4D3-4E2B-833C-D75DC83270D1}">
      <dgm:prSet/>
      <dgm:spPr/>
      <dgm:t>
        <a:bodyPr/>
        <a:lstStyle/>
        <a:p>
          <a:endParaRPr lang="en-US"/>
        </a:p>
      </dgm:t>
    </dgm:pt>
    <dgm:pt modelId="{CB1A202A-BC73-42DA-A72B-032AB69C1A9F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302.3.02.02</a:t>
          </a:r>
        </a:p>
        <a:p>
          <a:r>
            <a:rPr lang="en-US"/>
            <a:t>Materials and Bare Cavity Procurement</a:t>
          </a:r>
        </a:p>
        <a:p>
          <a:r>
            <a:rPr lang="en-US"/>
            <a:t>L4: M. Narduzzi</a:t>
          </a:r>
        </a:p>
      </dgm:t>
    </dgm:pt>
    <dgm:pt modelId="{CABC174F-3350-41FD-A838-F2955F2765A5}" type="parTrans" cxnId="{CDE4049B-E4E8-4457-9FA9-1128166F5F88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87F113FA-82E3-4AAF-AEFB-F49013E2FBC3}" type="sibTrans" cxnId="{CDE4049B-E4E8-4457-9FA9-1128166F5F88}">
      <dgm:prSet/>
      <dgm:spPr/>
      <dgm:t>
        <a:bodyPr/>
        <a:lstStyle/>
        <a:p>
          <a:endParaRPr lang="en-US"/>
        </a:p>
      </dgm:t>
    </dgm:pt>
    <dgm:pt modelId="{3C446E80-7C91-4471-85FA-A7B7232BD0DE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302.3.02.03</a:t>
          </a:r>
        </a:p>
        <a:p>
          <a:r>
            <a:rPr lang="en-US"/>
            <a:t>Bare Cavity Qualification</a:t>
          </a:r>
        </a:p>
        <a:p>
          <a:r>
            <a:rPr lang="en-US"/>
            <a:t>L4: P. Berrutti</a:t>
          </a:r>
        </a:p>
      </dgm:t>
    </dgm:pt>
    <dgm:pt modelId="{CABE7DC0-C4E1-49C5-9E0B-884EB8CA5EBF}" type="parTrans" cxnId="{422D12FE-7912-4D2D-B434-AA7E1AC05356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0A02E75B-A881-43EC-BBFD-9B2698F660A6}" type="sibTrans" cxnId="{422D12FE-7912-4D2D-B434-AA7E1AC05356}">
      <dgm:prSet/>
      <dgm:spPr/>
      <dgm:t>
        <a:bodyPr/>
        <a:lstStyle/>
        <a:p>
          <a:endParaRPr lang="en-US"/>
        </a:p>
      </dgm:t>
    </dgm:pt>
    <dgm:pt modelId="{F030DDD4-8EE0-481E-99CC-0C0DEA649FC2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302.3.02.04</a:t>
          </a:r>
        </a:p>
        <a:p>
          <a:r>
            <a:rPr lang="en-US"/>
            <a:t>Dressed Cavity Procurement</a:t>
          </a:r>
        </a:p>
        <a:p>
          <a:r>
            <a:rPr lang="en-US"/>
            <a:t>L4: M. Narduzzi</a:t>
          </a:r>
        </a:p>
      </dgm:t>
    </dgm:pt>
    <dgm:pt modelId="{E0DB4494-76D0-4501-9FAB-2147069DB39B}" type="parTrans" cxnId="{3AA46838-B183-4010-BD59-EA96699A90B3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F1C4BB65-B44C-4466-AA1D-81B9ED21F607}" type="sibTrans" cxnId="{3AA46838-B183-4010-BD59-EA96699A90B3}">
      <dgm:prSet/>
      <dgm:spPr/>
      <dgm:t>
        <a:bodyPr/>
        <a:lstStyle/>
        <a:p>
          <a:endParaRPr lang="en-US"/>
        </a:p>
      </dgm:t>
    </dgm:pt>
    <dgm:pt modelId="{88BA9240-B15F-433D-B513-3AE5345245AA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/>
            <a:t>302.3.02.05</a:t>
          </a:r>
        </a:p>
        <a:p>
          <a:r>
            <a:rPr lang="en-US"/>
            <a:t>Dressed Cavity Qualification</a:t>
          </a:r>
        </a:p>
        <a:p>
          <a:r>
            <a:rPr lang="en-US"/>
            <a:t>L4: P. Berrutti</a:t>
          </a:r>
        </a:p>
      </dgm:t>
    </dgm:pt>
    <dgm:pt modelId="{5E12B1FC-4604-4EA7-A32E-4941251ABA2F}" type="parTrans" cxnId="{D13986A6-BD15-4E9E-8576-2CD9C02F7764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17DBEFAA-3272-4188-950C-CB5862FEBE5D}" type="sibTrans" cxnId="{D13986A6-BD15-4E9E-8576-2CD9C02F7764}">
      <dgm:prSet/>
      <dgm:spPr/>
      <dgm:t>
        <a:bodyPr/>
        <a:lstStyle/>
        <a:p>
          <a:endParaRPr lang="en-US"/>
        </a:p>
      </dgm:t>
    </dgm:pt>
    <dgm:pt modelId="{25A3AD9C-5574-4A1B-A512-1FD6AE9459C4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rgbClr val="00B050"/>
          </a:solidFill>
        </a:ln>
      </dgm:spPr>
      <dgm:t>
        <a:bodyPr/>
        <a:lstStyle/>
        <a:p>
          <a:r>
            <a:rPr lang="en-US"/>
            <a:t>302.4.01</a:t>
          </a:r>
        </a:p>
        <a:p>
          <a:r>
            <a:rPr lang="en-US"/>
            <a:t>Magnets Vertical Test</a:t>
          </a:r>
        </a:p>
        <a:p>
          <a:r>
            <a:rPr lang="en-US"/>
            <a:t>L3: P. Joshi (A. Yahia)</a:t>
          </a:r>
        </a:p>
        <a:p>
          <a:r>
            <a:rPr lang="en-US"/>
            <a:t>CAM: P. Joshi</a:t>
          </a:r>
        </a:p>
      </dgm:t>
    </dgm:pt>
    <dgm:pt modelId="{C5DC39EB-3DCD-4F4A-9CA9-6BF718BD1CDE}" type="sibTrans" cxnId="{25791E90-B1C1-41B1-8A4C-E39D82D15B64}">
      <dgm:prSet/>
      <dgm:spPr/>
      <dgm:t>
        <a:bodyPr/>
        <a:lstStyle/>
        <a:p>
          <a:endParaRPr lang="en-US"/>
        </a:p>
      </dgm:t>
    </dgm:pt>
    <dgm:pt modelId="{F0AA163B-DB3A-40A2-A4A9-1B7B46DA18D8}" type="parTrans" cxnId="{25791E90-B1C1-41B1-8A4C-E39D82D15B64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41CBAD9-6572-4E80-91DD-9D85A0AD93A0}">
      <dgm:prSet/>
      <dgm:spPr>
        <a:noFill/>
        <a:ln w="38100">
          <a:solidFill>
            <a:srgbClr val="00B050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</a:rPr>
            <a:t>302.4.05</a:t>
          </a:r>
        </a:p>
        <a:p>
          <a:r>
            <a:rPr lang="en-US">
              <a:solidFill>
                <a:sysClr val="windowText" lastClr="000000"/>
              </a:solidFill>
            </a:rPr>
            <a:t>Q1/Q3 Cryo-assembly Integration and Coordination</a:t>
          </a:r>
        </a:p>
        <a:p>
          <a:r>
            <a:rPr lang="en-US">
              <a:solidFill>
                <a:sysClr val="windowText" lastClr="000000"/>
              </a:solidFill>
            </a:rPr>
            <a:t>L3/CAM S. Feher (T. Strauss)</a:t>
          </a:r>
          <a:br>
            <a:rPr lang="en-US">
              <a:solidFill>
                <a:sysClr val="windowText" lastClr="000000"/>
              </a:solidFill>
            </a:rPr>
          </a:br>
          <a:endParaRPr lang="en-US">
            <a:solidFill>
              <a:sysClr val="windowText" lastClr="000000"/>
            </a:solidFill>
          </a:endParaRPr>
        </a:p>
      </dgm:t>
    </dgm:pt>
    <dgm:pt modelId="{C83CA162-4B89-4FEB-A79A-802C56F9AC58}" type="parTrans" cxnId="{00A48823-CADC-455C-A64F-D4C4C535EBCA}">
      <dgm:prSet/>
      <dgm:spPr/>
      <dgm:t>
        <a:bodyPr/>
        <a:lstStyle/>
        <a:p>
          <a:endParaRPr lang="en-US"/>
        </a:p>
      </dgm:t>
    </dgm:pt>
    <dgm:pt modelId="{EE12C7F8-71D5-460A-9EAB-44668651CA5E}" type="sibTrans" cxnId="{00A48823-CADC-455C-A64F-D4C4C535EBCA}">
      <dgm:prSet/>
      <dgm:spPr/>
      <dgm:t>
        <a:bodyPr/>
        <a:lstStyle/>
        <a:p>
          <a:endParaRPr lang="en-US"/>
        </a:p>
      </dgm:t>
    </dgm:pt>
    <dgm:pt modelId="{7F3C6659-DCBB-481A-8441-29AB72CC88D0}">
      <dgm:prSet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</a:rPr>
            <a:t>302.4.04.99</a:t>
          </a:r>
        </a:p>
        <a:p>
          <a:r>
            <a:rPr lang="en-US">
              <a:solidFill>
                <a:sysClr val="windowText" lastClr="000000"/>
              </a:solidFill>
            </a:rPr>
            <a:t>L3 Management Cryo-assemblies Horizontal Test</a:t>
          </a:r>
        </a:p>
        <a:p>
          <a:r>
            <a:rPr lang="en-US">
              <a:solidFill>
                <a:sysClr val="windowText" lastClr="000000"/>
              </a:solidFill>
            </a:rPr>
            <a:t>L3: G. Chlachidze (S. Stoynev)</a:t>
          </a:r>
        </a:p>
      </dgm:t>
    </dgm:pt>
    <dgm:pt modelId="{DADD3475-971B-48FA-93A2-A0D3C099F73D}" type="parTrans" cxnId="{7E3F4515-DF9E-45CF-B810-E8DA59627B22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70686ADF-9092-4BE5-B8DA-2ABA9392DEE6}" type="sibTrans" cxnId="{7E3F4515-DF9E-45CF-B810-E8DA59627B22}">
      <dgm:prSet/>
      <dgm:spPr/>
      <dgm:t>
        <a:bodyPr/>
        <a:lstStyle/>
        <a:p>
          <a:endParaRPr lang="en-US"/>
        </a:p>
      </dgm:t>
    </dgm:pt>
    <dgm:pt modelId="{00497330-D153-4227-8A82-7DD23B85C5D1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ysClr val="windowText" lastClr="000000"/>
              </a:solidFill>
            </a:rPr>
            <a:t>302.1.04</a:t>
          </a:r>
        </a:p>
        <a:p>
          <a:r>
            <a:rPr lang="en-US">
              <a:solidFill>
                <a:sysClr val="windowText" lastClr="000000"/>
              </a:solidFill>
            </a:rPr>
            <a:t>Deliverables Transportation Management</a:t>
          </a:r>
        </a:p>
        <a:p>
          <a:r>
            <a:rPr lang="en-US">
              <a:solidFill>
                <a:sysClr val="windowText" lastClr="000000"/>
              </a:solidFill>
            </a:rPr>
            <a:t>L3: C. Orozco</a:t>
          </a:r>
        </a:p>
      </dgm:t>
    </dgm:pt>
    <dgm:pt modelId="{DDF8A9F4-F031-4963-992F-0B2D6B330D2E}" type="parTrans" cxnId="{1D9FCD68-D78E-4BFB-AC14-E86106358BCC}">
      <dgm:prSet/>
      <dgm:spPr/>
      <dgm:t>
        <a:bodyPr/>
        <a:lstStyle/>
        <a:p>
          <a:endParaRPr lang="en-US"/>
        </a:p>
      </dgm:t>
    </dgm:pt>
    <dgm:pt modelId="{20251927-5D37-49F6-90FD-C953FBBBC527}" type="sibTrans" cxnId="{1D9FCD68-D78E-4BFB-AC14-E86106358BCC}">
      <dgm:prSet/>
      <dgm:spPr/>
      <dgm:t>
        <a:bodyPr/>
        <a:lstStyle/>
        <a:p>
          <a:endParaRPr lang="en-US"/>
        </a:p>
      </dgm:t>
    </dgm:pt>
    <dgm:pt modelId="{681DDE38-49D6-4671-89BA-4FE90C5135B9}" type="pres">
      <dgm:prSet presAssocID="{953E1D9C-0177-415E-B094-66AFD9ECE79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17BBFBF-FB42-4D26-B9E2-CC8EBD52724A}" type="pres">
      <dgm:prSet presAssocID="{C28DD09F-4512-4D92-91E3-12505353F5E7}" presName="hierRoot1" presStyleCnt="0">
        <dgm:presLayoutVars>
          <dgm:hierBranch val="init"/>
        </dgm:presLayoutVars>
      </dgm:prSet>
      <dgm:spPr/>
    </dgm:pt>
    <dgm:pt modelId="{ED04B143-0A5A-43AC-B841-A69D4AC42B73}" type="pres">
      <dgm:prSet presAssocID="{C28DD09F-4512-4D92-91E3-12505353F5E7}" presName="rootComposite1" presStyleCnt="0"/>
      <dgm:spPr/>
    </dgm:pt>
    <dgm:pt modelId="{D4105892-9B21-4005-90C8-6830CA19095C}" type="pres">
      <dgm:prSet presAssocID="{C28DD09F-4512-4D92-91E3-12505353F5E7}" presName="rootText1" presStyleLbl="node0" presStyleIdx="0" presStyleCnt="1" custScaleX="226907" custScaleY="179286">
        <dgm:presLayoutVars>
          <dgm:chPref val="3"/>
        </dgm:presLayoutVars>
      </dgm:prSet>
      <dgm:spPr/>
    </dgm:pt>
    <dgm:pt modelId="{F9D75394-E776-46C1-875F-10EDE69FD4D9}" type="pres">
      <dgm:prSet presAssocID="{C28DD09F-4512-4D92-91E3-12505353F5E7}" presName="rootConnector1" presStyleLbl="node1" presStyleIdx="0" presStyleCnt="0"/>
      <dgm:spPr/>
    </dgm:pt>
    <dgm:pt modelId="{CBC19200-EB2A-4AFF-80A5-D3D859157E2F}" type="pres">
      <dgm:prSet presAssocID="{C28DD09F-4512-4D92-91E3-12505353F5E7}" presName="hierChild2" presStyleCnt="0"/>
      <dgm:spPr/>
    </dgm:pt>
    <dgm:pt modelId="{771B40E3-0C46-4CBF-807A-32D1EEDD5CD8}" type="pres">
      <dgm:prSet presAssocID="{C083370F-76F3-40E9-9102-DCA88A27F892}" presName="Name37" presStyleLbl="parChTrans1D2" presStyleIdx="0" presStyleCnt="4"/>
      <dgm:spPr/>
    </dgm:pt>
    <dgm:pt modelId="{0E684FDB-C9A6-429F-BA30-362B309EB4D2}" type="pres">
      <dgm:prSet presAssocID="{08E24FBD-A038-4327-921C-B56B1FFC7DA5}" presName="hierRoot2" presStyleCnt="0">
        <dgm:presLayoutVars>
          <dgm:hierBranch val="init"/>
        </dgm:presLayoutVars>
      </dgm:prSet>
      <dgm:spPr/>
    </dgm:pt>
    <dgm:pt modelId="{3E36B6B3-8D5B-4E61-93C2-CBF2CC6B58E1}" type="pres">
      <dgm:prSet presAssocID="{08E24FBD-A038-4327-921C-B56B1FFC7DA5}" presName="rootComposite" presStyleCnt="0"/>
      <dgm:spPr/>
    </dgm:pt>
    <dgm:pt modelId="{4BCA2F3B-945C-4005-A846-12B722623833}" type="pres">
      <dgm:prSet presAssocID="{08E24FBD-A038-4327-921C-B56B1FFC7DA5}" presName="rootText" presStyleLbl="node2" presStyleIdx="0" presStyleCnt="4" custScaleX="129284" custScaleY="133434" custLinFactNeighborX="-8240">
        <dgm:presLayoutVars>
          <dgm:chPref val="3"/>
        </dgm:presLayoutVars>
      </dgm:prSet>
      <dgm:spPr/>
    </dgm:pt>
    <dgm:pt modelId="{1E10DEA6-C688-471C-8EB4-C9CA30363BB1}" type="pres">
      <dgm:prSet presAssocID="{08E24FBD-A038-4327-921C-B56B1FFC7DA5}" presName="rootConnector" presStyleLbl="node2" presStyleIdx="0" presStyleCnt="4"/>
      <dgm:spPr/>
    </dgm:pt>
    <dgm:pt modelId="{3E5BBA9E-6ABC-4050-8621-9DCA07100156}" type="pres">
      <dgm:prSet presAssocID="{08E24FBD-A038-4327-921C-B56B1FFC7DA5}" presName="hierChild4" presStyleCnt="0"/>
      <dgm:spPr/>
    </dgm:pt>
    <dgm:pt modelId="{53902691-4B05-4B4F-A5CA-6A065A4C3396}" type="pres">
      <dgm:prSet presAssocID="{03A3768C-2B8E-4742-A830-6BC3BFE2E5E2}" presName="Name37" presStyleLbl="parChTrans1D3" presStyleIdx="0" presStyleCnt="18"/>
      <dgm:spPr/>
    </dgm:pt>
    <dgm:pt modelId="{7142A480-5844-4DA4-B98D-8F3483411DF0}" type="pres">
      <dgm:prSet presAssocID="{9A93D17D-0CDE-4B5E-B6C6-B0D77D397D88}" presName="hierRoot2" presStyleCnt="0">
        <dgm:presLayoutVars>
          <dgm:hierBranch val="init"/>
        </dgm:presLayoutVars>
      </dgm:prSet>
      <dgm:spPr/>
    </dgm:pt>
    <dgm:pt modelId="{FC5D12B6-C09C-4D68-A2CE-52E42B068BEE}" type="pres">
      <dgm:prSet presAssocID="{9A93D17D-0CDE-4B5E-B6C6-B0D77D397D88}" presName="rootComposite" presStyleCnt="0"/>
      <dgm:spPr/>
    </dgm:pt>
    <dgm:pt modelId="{54E53ACC-A1E8-485D-A878-520EB544A49F}" type="pres">
      <dgm:prSet presAssocID="{9A93D17D-0CDE-4B5E-B6C6-B0D77D397D88}" presName="rootText" presStyleLbl="node3" presStyleIdx="0" presStyleCnt="18" custLinFactNeighborX="-12245">
        <dgm:presLayoutVars>
          <dgm:chPref val="3"/>
        </dgm:presLayoutVars>
      </dgm:prSet>
      <dgm:spPr/>
    </dgm:pt>
    <dgm:pt modelId="{09D3E190-4459-4D5B-A7F5-2C2E2D592B92}" type="pres">
      <dgm:prSet presAssocID="{9A93D17D-0CDE-4B5E-B6C6-B0D77D397D88}" presName="rootConnector" presStyleLbl="node3" presStyleIdx="0" presStyleCnt="18"/>
      <dgm:spPr/>
    </dgm:pt>
    <dgm:pt modelId="{D3863CB9-9A8F-4038-9E13-384038244AC1}" type="pres">
      <dgm:prSet presAssocID="{9A93D17D-0CDE-4B5E-B6C6-B0D77D397D88}" presName="hierChild4" presStyleCnt="0"/>
      <dgm:spPr/>
    </dgm:pt>
    <dgm:pt modelId="{65E7D7B4-3DEE-4192-884D-045473550355}" type="pres">
      <dgm:prSet presAssocID="{9A93D17D-0CDE-4B5E-B6C6-B0D77D397D88}" presName="hierChild5" presStyleCnt="0"/>
      <dgm:spPr/>
    </dgm:pt>
    <dgm:pt modelId="{FD7834CA-72AF-4F1F-B09B-9C7A45275B1F}" type="pres">
      <dgm:prSet presAssocID="{1FE61B49-20EE-4487-A89C-0D5DB54689EB}" presName="Name37" presStyleLbl="parChTrans1D3" presStyleIdx="1" presStyleCnt="18"/>
      <dgm:spPr/>
    </dgm:pt>
    <dgm:pt modelId="{36323EF1-57CD-4F45-86CA-FD88550AFFE6}" type="pres">
      <dgm:prSet presAssocID="{057E195E-7AE7-4A47-A787-0F2DF1EFC1E4}" presName="hierRoot2" presStyleCnt="0">
        <dgm:presLayoutVars>
          <dgm:hierBranch val="init"/>
        </dgm:presLayoutVars>
      </dgm:prSet>
      <dgm:spPr/>
    </dgm:pt>
    <dgm:pt modelId="{D4AA8A58-F66A-4149-B601-D7B4EBAB0F4C}" type="pres">
      <dgm:prSet presAssocID="{057E195E-7AE7-4A47-A787-0F2DF1EFC1E4}" presName="rootComposite" presStyleCnt="0"/>
      <dgm:spPr/>
    </dgm:pt>
    <dgm:pt modelId="{F4632431-1B7E-430F-8EA1-097326744E5C}" type="pres">
      <dgm:prSet presAssocID="{057E195E-7AE7-4A47-A787-0F2DF1EFC1E4}" presName="rootText" presStyleLbl="node3" presStyleIdx="1" presStyleCnt="18" custLinFactNeighborX="-12245">
        <dgm:presLayoutVars>
          <dgm:chPref val="3"/>
        </dgm:presLayoutVars>
      </dgm:prSet>
      <dgm:spPr/>
    </dgm:pt>
    <dgm:pt modelId="{7D5630EC-BBCE-4E3C-B5E6-9C22AA84FBAF}" type="pres">
      <dgm:prSet presAssocID="{057E195E-7AE7-4A47-A787-0F2DF1EFC1E4}" presName="rootConnector" presStyleLbl="node3" presStyleIdx="1" presStyleCnt="18"/>
      <dgm:spPr/>
    </dgm:pt>
    <dgm:pt modelId="{6FFFEB8E-C129-42D9-BD88-D543AB838C68}" type="pres">
      <dgm:prSet presAssocID="{057E195E-7AE7-4A47-A787-0F2DF1EFC1E4}" presName="hierChild4" presStyleCnt="0"/>
      <dgm:spPr/>
    </dgm:pt>
    <dgm:pt modelId="{5129DC71-0DEE-40E0-AEAD-336DFFE58213}" type="pres">
      <dgm:prSet presAssocID="{057E195E-7AE7-4A47-A787-0F2DF1EFC1E4}" presName="hierChild5" presStyleCnt="0"/>
      <dgm:spPr/>
    </dgm:pt>
    <dgm:pt modelId="{FD6C5785-010E-4F18-AD8A-8B3FE684DC25}" type="pres">
      <dgm:prSet presAssocID="{CC808429-5DC7-4404-9959-9BA8A45FBE53}" presName="Name37" presStyleLbl="parChTrans1D3" presStyleIdx="2" presStyleCnt="18"/>
      <dgm:spPr/>
    </dgm:pt>
    <dgm:pt modelId="{5F0E5D95-5CE7-4D19-89BE-EDBADE88D226}" type="pres">
      <dgm:prSet presAssocID="{57038E4B-C996-4D91-AC15-9A18FE4F60C5}" presName="hierRoot2" presStyleCnt="0">
        <dgm:presLayoutVars>
          <dgm:hierBranch val="init"/>
        </dgm:presLayoutVars>
      </dgm:prSet>
      <dgm:spPr/>
    </dgm:pt>
    <dgm:pt modelId="{EBDED2FE-D0F1-4E53-A03B-BB9F2AAC4657}" type="pres">
      <dgm:prSet presAssocID="{57038E4B-C996-4D91-AC15-9A18FE4F60C5}" presName="rootComposite" presStyleCnt="0"/>
      <dgm:spPr/>
    </dgm:pt>
    <dgm:pt modelId="{00D0ACAB-18B2-4A2B-A8B5-E1B1D9603CD5}" type="pres">
      <dgm:prSet presAssocID="{57038E4B-C996-4D91-AC15-9A18FE4F60C5}" presName="rootText" presStyleLbl="node3" presStyleIdx="2" presStyleCnt="18" custLinFactNeighborX="-12245">
        <dgm:presLayoutVars>
          <dgm:chPref val="3"/>
        </dgm:presLayoutVars>
      </dgm:prSet>
      <dgm:spPr/>
    </dgm:pt>
    <dgm:pt modelId="{EF9D7E3C-956F-4993-B3D2-0C8D884BA523}" type="pres">
      <dgm:prSet presAssocID="{57038E4B-C996-4D91-AC15-9A18FE4F60C5}" presName="rootConnector" presStyleLbl="node3" presStyleIdx="2" presStyleCnt="18"/>
      <dgm:spPr/>
    </dgm:pt>
    <dgm:pt modelId="{0422B38F-E1E0-427E-A33F-FA5387849FFA}" type="pres">
      <dgm:prSet presAssocID="{57038E4B-C996-4D91-AC15-9A18FE4F60C5}" presName="hierChild4" presStyleCnt="0"/>
      <dgm:spPr/>
    </dgm:pt>
    <dgm:pt modelId="{2E71DC03-71AA-4EA6-86D0-DE62C0794862}" type="pres">
      <dgm:prSet presAssocID="{57038E4B-C996-4D91-AC15-9A18FE4F60C5}" presName="hierChild5" presStyleCnt="0"/>
      <dgm:spPr/>
    </dgm:pt>
    <dgm:pt modelId="{BB448941-C10F-4025-8823-5BC2CF5B1B74}" type="pres">
      <dgm:prSet presAssocID="{DDF8A9F4-F031-4963-992F-0B2D6B330D2E}" presName="Name37" presStyleLbl="parChTrans1D3" presStyleIdx="3" presStyleCnt="18"/>
      <dgm:spPr/>
    </dgm:pt>
    <dgm:pt modelId="{62831095-864D-4429-BF5A-C73D53680EB6}" type="pres">
      <dgm:prSet presAssocID="{00497330-D153-4227-8A82-7DD23B85C5D1}" presName="hierRoot2" presStyleCnt="0">
        <dgm:presLayoutVars>
          <dgm:hierBranch val="init"/>
        </dgm:presLayoutVars>
      </dgm:prSet>
      <dgm:spPr/>
    </dgm:pt>
    <dgm:pt modelId="{6A97D360-93F7-485D-B938-2E8690EFC500}" type="pres">
      <dgm:prSet presAssocID="{00497330-D153-4227-8A82-7DD23B85C5D1}" presName="rootComposite" presStyleCnt="0"/>
      <dgm:spPr/>
    </dgm:pt>
    <dgm:pt modelId="{23EC6772-D6F4-49E4-ADFF-811E38FBA028}" type="pres">
      <dgm:prSet presAssocID="{00497330-D153-4227-8A82-7DD23B85C5D1}" presName="rootText" presStyleLbl="node3" presStyleIdx="3" presStyleCnt="18" custLinFactNeighborX="-12245">
        <dgm:presLayoutVars>
          <dgm:chPref val="3"/>
        </dgm:presLayoutVars>
      </dgm:prSet>
      <dgm:spPr/>
    </dgm:pt>
    <dgm:pt modelId="{FBBF13C4-3661-4446-8FA1-7EEC0C2976DB}" type="pres">
      <dgm:prSet presAssocID="{00497330-D153-4227-8A82-7DD23B85C5D1}" presName="rootConnector" presStyleLbl="node3" presStyleIdx="3" presStyleCnt="18"/>
      <dgm:spPr/>
    </dgm:pt>
    <dgm:pt modelId="{E5D1AA26-6578-4AE8-8C72-6972E9E60EE9}" type="pres">
      <dgm:prSet presAssocID="{00497330-D153-4227-8A82-7DD23B85C5D1}" presName="hierChild4" presStyleCnt="0"/>
      <dgm:spPr/>
    </dgm:pt>
    <dgm:pt modelId="{BFBD8A81-B1C1-4E72-9E71-F4AFE9084059}" type="pres">
      <dgm:prSet presAssocID="{00497330-D153-4227-8A82-7DD23B85C5D1}" presName="hierChild5" presStyleCnt="0"/>
      <dgm:spPr/>
    </dgm:pt>
    <dgm:pt modelId="{A1427BD7-61EA-46E9-BC29-B6FBFCF5F057}" type="pres">
      <dgm:prSet presAssocID="{08E24FBD-A038-4327-921C-B56B1FFC7DA5}" presName="hierChild5" presStyleCnt="0"/>
      <dgm:spPr/>
    </dgm:pt>
    <dgm:pt modelId="{B9C14D09-DBD4-43FE-8EC8-C47D71703EE5}" type="pres">
      <dgm:prSet presAssocID="{5A4F90CC-7ADB-45E5-BD16-4CEDAD7D331B}" presName="Name37" presStyleLbl="parChTrans1D2" presStyleIdx="1" presStyleCnt="4"/>
      <dgm:spPr/>
    </dgm:pt>
    <dgm:pt modelId="{9DD32E26-CA7C-4129-970A-4770ABBE9412}" type="pres">
      <dgm:prSet presAssocID="{0FE97FD9-1FCB-45A3-A913-24FCE51142E5}" presName="hierRoot2" presStyleCnt="0">
        <dgm:presLayoutVars>
          <dgm:hierBranch val="init"/>
        </dgm:presLayoutVars>
      </dgm:prSet>
      <dgm:spPr/>
    </dgm:pt>
    <dgm:pt modelId="{3DC37E60-5FAD-4CEA-A8BA-C0BD7D21C050}" type="pres">
      <dgm:prSet presAssocID="{0FE97FD9-1FCB-45A3-A913-24FCE51142E5}" presName="rootComposite" presStyleCnt="0"/>
      <dgm:spPr/>
    </dgm:pt>
    <dgm:pt modelId="{19E1EAAD-1090-4C38-85F5-3FAD69FCE325}" type="pres">
      <dgm:prSet presAssocID="{0FE97FD9-1FCB-45A3-A913-24FCE51142E5}" presName="rootText" presStyleLbl="node2" presStyleIdx="1" presStyleCnt="4" custScaleX="153444" custScaleY="136077">
        <dgm:presLayoutVars>
          <dgm:chPref val="3"/>
        </dgm:presLayoutVars>
      </dgm:prSet>
      <dgm:spPr/>
    </dgm:pt>
    <dgm:pt modelId="{168AA1BF-3045-495D-B3AA-6D5C6DEADBCE}" type="pres">
      <dgm:prSet presAssocID="{0FE97FD9-1FCB-45A3-A913-24FCE51142E5}" presName="rootConnector" presStyleLbl="node2" presStyleIdx="1" presStyleCnt="4"/>
      <dgm:spPr/>
    </dgm:pt>
    <dgm:pt modelId="{A023E16E-D63E-4FB7-A9F9-747927EFD5FF}" type="pres">
      <dgm:prSet presAssocID="{0FE97FD9-1FCB-45A3-A913-24FCE51142E5}" presName="hierChild4" presStyleCnt="0"/>
      <dgm:spPr/>
    </dgm:pt>
    <dgm:pt modelId="{80DF2A44-F8C7-4170-9959-21E76A0D266B}" type="pres">
      <dgm:prSet presAssocID="{78F9B200-59A8-4E77-BB1F-ABE02A1DDD58}" presName="Name37" presStyleLbl="parChTrans1D3" presStyleIdx="4" presStyleCnt="18"/>
      <dgm:spPr/>
    </dgm:pt>
    <dgm:pt modelId="{559B7BAF-9920-4B92-97E1-2E3F966C642F}" type="pres">
      <dgm:prSet presAssocID="{BD99BB60-052D-49CD-8B35-B1D9879FB832}" presName="hierRoot2" presStyleCnt="0">
        <dgm:presLayoutVars>
          <dgm:hierBranch val="init"/>
        </dgm:presLayoutVars>
      </dgm:prSet>
      <dgm:spPr/>
    </dgm:pt>
    <dgm:pt modelId="{6D9A0CEA-9AB2-418C-8E49-85CB8EE45BE4}" type="pres">
      <dgm:prSet presAssocID="{BD99BB60-052D-49CD-8B35-B1D9879FB832}" presName="rootComposite" presStyleCnt="0"/>
      <dgm:spPr/>
    </dgm:pt>
    <dgm:pt modelId="{105D0E9F-B3C8-46FD-9E74-3D4D2F07AA74}" type="pres">
      <dgm:prSet presAssocID="{BD99BB60-052D-49CD-8B35-B1D9879FB832}" presName="rootText" presStyleLbl="node3" presStyleIdx="4" presStyleCnt="18" custScaleY="121761" custLinFactNeighborX="-2403">
        <dgm:presLayoutVars>
          <dgm:chPref val="3"/>
        </dgm:presLayoutVars>
      </dgm:prSet>
      <dgm:spPr/>
    </dgm:pt>
    <dgm:pt modelId="{496144D6-BD1F-4C48-B334-B66D8D5C0AF9}" type="pres">
      <dgm:prSet presAssocID="{BD99BB60-052D-49CD-8B35-B1D9879FB832}" presName="rootConnector" presStyleLbl="node3" presStyleIdx="4" presStyleCnt="18"/>
      <dgm:spPr/>
    </dgm:pt>
    <dgm:pt modelId="{24D140D8-1AC1-43EF-9BFD-D1E08434395A}" type="pres">
      <dgm:prSet presAssocID="{BD99BB60-052D-49CD-8B35-B1D9879FB832}" presName="hierChild4" presStyleCnt="0"/>
      <dgm:spPr/>
    </dgm:pt>
    <dgm:pt modelId="{DDC7C4B4-6095-4C9A-B604-AEA4A62AAAF3}" type="pres">
      <dgm:prSet presAssocID="{BD99BB60-052D-49CD-8B35-B1D9879FB832}" presName="hierChild5" presStyleCnt="0"/>
      <dgm:spPr/>
    </dgm:pt>
    <dgm:pt modelId="{1051C20F-ED92-4775-B30C-492EE37943C6}" type="pres">
      <dgm:prSet presAssocID="{91F02EB7-895C-492F-9614-EBAB6C33E21E}" presName="Name37" presStyleLbl="parChTrans1D3" presStyleIdx="5" presStyleCnt="18"/>
      <dgm:spPr/>
    </dgm:pt>
    <dgm:pt modelId="{EFB8C97E-A2FF-45B0-BFD0-0BD201185779}" type="pres">
      <dgm:prSet presAssocID="{DFD84609-98D9-4611-A998-ACFD7C75622C}" presName="hierRoot2" presStyleCnt="0">
        <dgm:presLayoutVars>
          <dgm:hierBranch val="init"/>
        </dgm:presLayoutVars>
      </dgm:prSet>
      <dgm:spPr/>
    </dgm:pt>
    <dgm:pt modelId="{B7A1E143-0840-43F0-972C-9EA0DBB80450}" type="pres">
      <dgm:prSet presAssocID="{DFD84609-98D9-4611-A998-ACFD7C75622C}" presName="rootComposite" presStyleCnt="0"/>
      <dgm:spPr/>
    </dgm:pt>
    <dgm:pt modelId="{EA43D224-8980-47E4-B28B-23FAE0898800}" type="pres">
      <dgm:prSet presAssocID="{DFD84609-98D9-4611-A998-ACFD7C75622C}" presName="rootText" presStyleLbl="node3" presStyleIdx="5" presStyleCnt="18" custLinFactNeighborX="-2403">
        <dgm:presLayoutVars>
          <dgm:chPref val="3"/>
        </dgm:presLayoutVars>
      </dgm:prSet>
      <dgm:spPr/>
    </dgm:pt>
    <dgm:pt modelId="{31EA87A2-A9C9-4BCD-9467-F66E63F80035}" type="pres">
      <dgm:prSet presAssocID="{DFD84609-98D9-4611-A998-ACFD7C75622C}" presName="rootConnector" presStyleLbl="node3" presStyleIdx="5" presStyleCnt="18"/>
      <dgm:spPr/>
    </dgm:pt>
    <dgm:pt modelId="{9FB43E5A-61A8-4CCA-A442-669BB894295D}" type="pres">
      <dgm:prSet presAssocID="{DFD84609-98D9-4611-A998-ACFD7C75622C}" presName="hierChild4" presStyleCnt="0"/>
      <dgm:spPr/>
    </dgm:pt>
    <dgm:pt modelId="{F22AE913-01AE-4A1D-A848-6A1208340E7D}" type="pres">
      <dgm:prSet presAssocID="{DFD84609-98D9-4611-A998-ACFD7C75622C}" presName="hierChild5" presStyleCnt="0"/>
      <dgm:spPr/>
    </dgm:pt>
    <dgm:pt modelId="{3F82142A-E3F4-4B3B-A863-FA04861082B7}" type="pres">
      <dgm:prSet presAssocID="{205D8F09-2529-4A35-85C4-35D6CA377A13}" presName="Name37" presStyleLbl="parChTrans1D3" presStyleIdx="6" presStyleCnt="18"/>
      <dgm:spPr/>
    </dgm:pt>
    <dgm:pt modelId="{47F0FECF-C0A7-4DAB-A820-12F70E8BF078}" type="pres">
      <dgm:prSet presAssocID="{D1680F25-155B-4C2E-B1F2-94D80391A4F4}" presName="hierRoot2" presStyleCnt="0">
        <dgm:presLayoutVars>
          <dgm:hierBranch val="init"/>
        </dgm:presLayoutVars>
      </dgm:prSet>
      <dgm:spPr/>
    </dgm:pt>
    <dgm:pt modelId="{4786CC97-85E2-4E73-9FA2-E56D198968D3}" type="pres">
      <dgm:prSet presAssocID="{D1680F25-155B-4C2E-B1F2-94D80391A4F4}" presName="rootComposite" presStyleCnt="0"/>
      <dgm:spPr/>
    </dgm:pt>
    <dgm:pt modelId="{1C70C601-EC65-45E5-B72B-5766CDB65A4E}" type="pres">
      <dgm:prSet presAssocID="{D1680F25-155B-4C2E-B1F2-94D80391A4F4}" presName="rootText" presStyleLbl="node3" presStyleIdx="6" presStyleCnt="18" custLinFactNeighborX="-2403">
        <dgm:presLayoutVars>
          <dgm:chPref val="3"/>
        </dgm:presLayoutVars>
      </dgm:prSet>
      <dgm:spPr/>
    </dgm:pt>
    <dgm:pt modelId="{F20A6B5A-7555-4395-900B-116C04080CDC}" type="pres">
      <dgm:prSet presAssocID="{D1680F25-155B-4C2E-B1F2-94D80391A4F4}" presName="rootConnector" presStyleLbl="node3" presStyleIdx="6" presStyleCnt="18"/>
      <dgm:spPr/>
    </dgm:pt>
    <dgm:pt modelId="{152472A1-F107-41F0-AD65-EF55A33A58B2}" type="pres">
      <dgm:prSet presAssocID="{D1680F25-155B-4C2E-B1F2-94D80391A4F4}" presName="hierChild4" presStyleCnt="0"/>
      <dgm:spPr/>
    </dgm:pt>
    <dgm:pt modelId="{89CCDD45-9BFA-403E-AA02-E7A0FF43619C}" type="pres">
      <dgm:prSet presAssocID="{D1680F25-155B-4C2E-B1F2-94D80391A4F4}" presName="hierChild5" presStyleCnt="0"/>
      <dgm:spPr/>
    </dgm:pt>
    <dgm:pt modelId="{9F62576C-F89C-484A-A339-F9F12B127E5E}" type="pres">
      <dgm:prSet presAssocID="{92ADC32A-35BB-4CF1-8810-B919AF003AEA}" presName="Name37" presStyleLbl="parChTrans1D3" presStyleIdx="7" presStyleCnt="18"/>
      <dgm:spPr/>
    </dgm:pt>
    <dgm:pt modelId="{0B5B38A8-FE62-49BB-8D8A-EF4883467F0E}" type="pres">
      <dgm:prSet presAssocID="{4BD8EC11-0EAD-43FA-95F5-A02E4D077886}" presName="hierRoot2" presStyleCnt="0">
        <dgm:presLayoutVars>
          <dgm:hierBranch val="init"/>
        </dgm:presLayoutVars>
      </dgm:prSet>
      <dgm:spPr/>
    </dgm:pt>
    <dgm:pt modelId="{DB6CE642-CC6F-47DB-8D97-73793F23DE33}" type="pres">
      <dgm:prSet presAssocID="{4BD8EC11-0EAD-43FA-95F5-A02E4D077886}" presName="rootComposite" presStyleCnt="0"/>
      <dgm:spPr/>
    </dgm:pt>
    <dgm:pt modelId="{7F391CD3-A7D2-404D-BCB8-E225BFB88285}" type="pres">
      <dgm:prSet presAssocID="{4BD8EC11-0EAD-43FA-95F5-A02E4D077886}" presName="rootText" presStyleLbl="node3" presStyleIdx="7" presStyleCnt="18" custLinFactNeighborX="-2403">
        <dgm:presLayoutVars>
          <dgm:chPref val="3"/>
        </dgm:presLayoutVars>
      </dgm:prSet>
      <dgm:spPr/>
    </dgm:pt>
    <dgm:pt modelId="{F5222693-DB77-4A11-9BF4-90B245728508}" type="pres">
      <dgm:prSet presAssocID="{4BD8EC11-0EAD-43FA-95F5-A02E4D077886}" presName="rootConnector" presStyleLbl="node3" presStyleIdx="7" presStyleCnt="18"/>
      <dgm:spPr/>
    </dgm:pt>
    <dgm:pt modelId="{994F5E26-878A-491F-9F5B-552CA49D764F}" type="pres">
      <dgm:prSet presAssocID="{4BD8EC11-0EAD-43FA-95F5-A02E4D077886}" presName="hierChild4" presStyleCnt="0"/>
      <dgm:spPr/>
    </dgm:pt>
    <dgm:pt modelId="{DF792EF6-32F3-4238-8681-3BDEE58EC1FA}" type="pres">
      <dgm:prSet presAssocID="{4BD8EC11-0EAD-43FA-95F5-A02E4D077886}" presName="hierChild5" presStyleCnt="0"/>
      <dgm:spPr/>
    </dgm:pt>
    <dgm:pt modelId="{8064D00F-E67B-4E98-98E5-0EF97EBA8D12}" type="pres">
      <dgm:prSet presAssocID="{5A8266C2-2A9F-4432-A8E6-8AD1E94AE6EF}" presName="Name37" presStyleLbl="parChTrans1D3" presStyleIdx="8" presStyleCnt="18"/>
      <dgm:spPr/>
    </dgm:pt>
    <dgm:pt modelId="{8BC72435-2867-445E-B3FB-249C07F2A7C7}" type="pres">
      <dgm:prSet presAssocID="{1C9A11AA-B3DB-42F2-97C1-3D3E1968B1B7}" presName="hierRoot2" presStyleCnt="0">
        <dgm:presLayoutVars>
          <dgm:hierBranch val="init"/>
        </dgm:presLayoutVars>
      </dgm:prSet>
      <dgm:spPr/>
    </dgm:pt>
    <dgm:pt modelId="{29ABE93B-9EB8-4AF4-B718-71BB5F8A0ED5}" type="pres">
      <dgm:prSet presAssocID="{1C9A11AA-B3DB-42F2-97C1-3D3E1968B1B7}" presName="rootComposite" presStyleCnt="0"/>
      <dgm:spPr/>
    </dgm:pt>
    <dgm:pt modelId="{1AC46197-F04C-4651-AC11-B05A2AAAB540}" type="pres">
      <dgm:prSet presAssocID="{1C9A11AA-B3DB-42F2-97C1-3D3E1968B1B7}" presName="rootText" presStyleLbl="node3" presStyleIdx="8" presStyleCnt="18" custLinFactNeighborX="-2403">
        <dgm:presLayoutVars>
          <dgm:chPref val="3"/>
        </dgm:presLayoutVars>
      </dgm:prSet>
      <dgm:spPr/>
    </dgm:pt>
    <dgm:pt modelId="{D58AAC87-B04C-45FC-A95B-A19C2882F5AD}" type="pres">
      <dgm:prSet presAssocID="{1C9A11AA-B3DB-42F2-97C1-3D3E1968B1B7}" presName="rootConnector" presStyleLbl="node3" presStyleIdx="8" presStyleCnt="18"/>
      <dgm:spPr/>
    </dgm:pt>
    <dgm:pt modelId="{361D32BB-B924-4D8B-AFA5-077AB4A630AD}" type="pres">
      <dgm:prSet presAssocID="{1C9A11AA-B3DB-42F2-97C1-3D3E1968B1B7}" presName="hierChild4" presStyleCnt="0"/>
      <dgm:spPr/>
    </dgm:pt>
    <dgm:pt modelId="{F2C9A67B-ABD2-4061-8D85-A842042B9269}" type="pres">
      <dgm:prSet presAssocID="{1C9A11AA-B3DB-42F2-97C1-3D3E1968B1B7}" presName="hierChild5" presStyleCnt="0"/>
      <dgm:spPr/>
    </dgm:pt>
    <dgm:pt modelId="{CEBC4BCE-11C5-4949-A12B-E1E23BFBBB67}" type="pres">
      <dgm:prSet presAssocID="{EA9CC6BC-D442-41FB-9093-4C029DE8BBA4}" presName="Name37" presStyleLbl="parChTrans1D3" presStyleIdx="9" presStyleCnt="18"/>
      <dgm:spPr/>
    </dgm:pt>
    <dgm:pt modelId="{7CA35366-EF5B-4293-9A74-0CC9ECD3EBEE}" type="pres">
      <dgm:prSet presAssocID="{2B5B23C5-B9B0-46FA-A54E-29190E321670}" presName="hierRoot2" presStyleCnt="0">
        <dgm:presLayoutVars>
          <dgm:hierBranch val="init"/>
        </dgm:presLayoutVars>
      </dgm:prSet>
      <dgm:spPr/>
    </dgm:pt>
    <dgm:pt modelId="{59856BFD-89BF-4FF6-B33B-ED249D732661}" type="pres">
      <dgm:prSet presAssocID="{2B5B23C5-B9B0-46FA-A54E-29190E321670}" presName="rootComposite" presStyleCnt="0"/>
      <dgm:spPr/>
    </dgm:pt>
    <dgm:pt modelId="{E9F11A2C-6C83-4E2A-8C47-37E00E922E84}" type="pres">
      <dgm:prSet presAssocID="{2B5B23C5-B9B0-46FA-A54E-29190E321670}" presName="rootText" presStyleLbl="node3" presStyleIdx="9" presStyleCnt="18" custScaleY="101674" custLinFactNeighborX="-2403">
        <dgm:presLayoutVars>
          <dgm:chPref val="3"/>
        </dgm:presLayoutVars>
      </dgm:prSet>
      <dgm:spPr/>
    </dgm:pt>
    <dgm:pt modelId="{B599566F-30D6-46FF-9689-0D71418CACDF}" type="pres">
      <dgm:prSet presAssocID="{2B5B23C5-B9B0-46FA-A54E-29190E321670}" presName="rootConnector" presStyleLbl="node3" presStyleIdx="9" presStyleCnt="18"/>
      <dgm:spPr/>
    </dgm:pt>
    <dgm:pt modelId="{5D4F4A0B-E870-4144-9F5A-F8FD9FEF46CA}" type="pres">
      <dgm:prSet presAssocID="{2B5B23C5-B9B0-46FA-A54E-29190E321670}" presName="hierChild4" presStyleCnt="0"/>
      <dgm:spPr/>
    </dgm:pt>
    <dgm:pt modelId="{43DCED7C-52DB-4ACB-8D6A-F84C49E8FBE1}" type="pres">
      <dgm:prSet presAssocID="{2B5B23C5-B9B0-46FA-A54E-29190E321670}" presName="hierChild5" presStyleCnt="0"/>
      <dgm:spPr/>
    </dgm:pt>
    <dgm:pt modelId="{078783A8-4327-420D-9144-5AB19550C9AB}" type="pres">
      <dgm:prSet presAssocID="{F1946AFA-49F1-468A-9130-56C6CBCAADBF}" presName="Name37" presStyleLbl="parChTrans1D3" presStyleIdx="10" presStyleCnt="18"/>
      <dgm:spPr/>
    </dgm:pt>
    <dgm:pt modelId="{EB04D2E1-6B30-44A6-A8CD-57BB6DD3E4D4}" type="pres">
      <dgm:prSet presAssocID="{154E3FE6-D707-47F9-9219-A54CE43F88F8}" presName="hierRoot2" presStyleCnt="0">
        <dgm:presLayoutVars>
          <dgm:hierBranch val="init"/>
        </dgm:presLayoutVars>
      </dgm:prSet>
      <dgm:spPr/>
    </dgm:pt>
    <dgm:pt modelId="{C5BA3F3F-3611-45D9-B487-0988BA00190B}" type="pres">
      <dgm:prSet presAssocID="{154E3FE6-D707-47F9-9219-A54CE43F88F8}" presName="rootComposite" presStyleCnt="0"/>
      <dgm:spPr/>
    </dgm:pt>
    <dgm:pt modelId="{AB0E8552-50FA-4042-A51B-121227C08F17}" type="pres">
      <dgm:prSet presAssocID="{154E3FE6-D707-47F9-9219-A54CE43F88F8}" presName="rootText" presStyleLbl="node3" presStyleIdx="10" presStyleCnt="18" custScaleY="118460" custLinFactNeighborX="-3227" custLinFactNeighborY="-3295">
        <dgm:presLayoutVars>
          <dgm:chPref val="3"/>
        </dgm:presLayoutVars>
      </dgm:prSet>
      <dgm:spPr/>
    </dgm:pt>
    <dgm:pt modelId="{D68904DE-A5A8-4426-924D-3A6A4412B7DA}" type="pres">
      <dgm:prSet presAssocID="{154E3FE6-D707-47F9-9219-A54CE43F88F8}" presName="rootConnector" presStyleLbl="node3" presStyleIdx="10" presStyleCnt="18"/>
      <dgm:spPr/>
    </dgm:pt>
    <dgm:pt modelId="{6676A2A7-2EBD-42FB-913F-44F64E9993DB}" type="pres">
      <dgm:prSet presAssocID="{154E3FE6-D707-47F9-9219-A54CE43F88F8}" presName="hierChild4" presStyleCnt="0"/>
      <dgm:spPr/>
    </dgm:pt>
    <dgm:pt modelId="{2FC5E7D0-AC06-40DD-A2FF-86A7A2D5F299}" type="pres">
      <dgm:prSet presAssocID="{154E3FE6-D707-47F9-9219-A54CE43F88F8}" presName="hierChild5" presStyleCnt="0"/>
      <dgm:spPr/>
    </dgm:pt>
    <dgm:pt modelId="{20AD2251-52F0-4903-A8F4-2893B28D78DF}" type="pres">
      <dgm:prSet presAssocID="{0FE97FD9-1FCB-45A3-A913-24FCE51142E5}" presName="hierChild5" presStyleCnt="0"/>
      <dgm:spPr/>
    </dgm:pt>
    <dgm:pt modelId="{FBA4E0F5-85C0-4F8E-9118-EDE7D5A38E15}" type="pres">
      <dgm:prSet presAssocID="{118C5B1A-4C56-4514-828A-42D05B77EDF1}" presName="Name37" presStyleLbl="parChTrans1D2" presStyleIdx="2" presStyleCnt="4"/>
      <dgm:spPr/>
    </dgm:pt>
    <dgm:pt modelId="{5F340483-4941-488B-B9A4-08338A8D54A4}" type="pres">
      <dgm:prSet presAssocID="{F0BF766B-0473-47AE-B42D-71A8B5C57659}" presName="hierRoot2" presStyleCnt="0">
        <dgm:presLayoutVars>
          <dgm:hierBranch val="r"/>
        </dgm:presLayoutVars>
      </dgm:prSet>
      <dgm:spPr/>
    </dgm:pt>
    <dgm:pt modelId="{E770E599-850F-4133-8B9A-998A1D0A8FA2}" type="pres">
      <dgm:prSet presAssocID="{F0BF766B-0473-47AE-B42D-71A8B5C57659}" presName="rootComposite" presStyleCnt="0"/>
      <dgm:spPr/>
    </dgm:pt>
    <dgm:pt modelId="{48D7FC9F-0160-4A67-9057-28426B751D20}" type="pres">
      <dgm:prSet presAssocID="{F0BF766B-0473-47AE-B42D-71A8B5C57659}" presName="rootText" presStyleLbl="node2" presStyleIdx="2" presStyleCnt="4" custScaleX="180455" custScaleY="129931" custLinFactNeighborX="4120">
        <dgm:presLayoutVars>
          <dgm:chPref val="3"/>
        </dgm:presLayoutVars>
      </dgm:prSet>
      <dgm:spPr/>
    </dgm:pt>
    <dgm:pt modelId="{06AF7300-A6F6-4F64-BF02-01F1D98CACF4}" type="pres">
      <dgm:prSet presAssocID="{F0BF766B-0473-47AE-B42D-71A8B5C57659}" presName="rootConnector" presStyleLbl="node2" presStyleIdx="2" presStyleCnt="4"/>
      <dgm:spPr/>
    </dgm:pt>
    <dgm:pt modelId="{C46B8AEA-AF52-45ED-BA15-76F55184F444}" type="pres">
      <dgm:prSet presAssocID="{F0BF766B-0473-47AE-B42D-71A8B5C57659}" presName="hierChild4" presStyleCnt="0"/>
      <dgm:spPr/>
    </dgm:pt>
    <dgm:pt modelId="{B341FA65-9A73-4349-8D0D-CCD15142772F}" type="pres">
      <dgm:prSet presAssocID="{C83CA162-4B89-4FEB-A79A-802C56F9AC58}" presName="Name50" presStyleLbl="parChTrans1D3" presStyleIdx="11" presStyleCnt="18"/>
      <dgm:spPr/>
    </dgm:pt>
    <dgm:pt modelId="{C0CA8967-F731-47FF-8423-DAC30B9F57AB}" type="pres">
      <dgm:prSet presAssocID="{A41CBAD9-6572-4E80-91DD-9D85A0AD93A0}" presName="hierRoot2" presStyleCnt="0">
        <dgm:presLayoutVars>
          <dgm:hierBranch val="init"/>
        </dgm:presLayoutVars>
      </dgm:prSet>
      <dgm:spPr/>
    </dgm:pt>
    <dgm:pt modelId="{BCBFB7D7-6F13-4007-BEF4-8055F4DDB903}" type="pres">
      <dgm:prSet presAssocID="{A41CBAD9-6572-4E80-91DD-9D85A0AD93A0}" presName="rootComposite" presStyleCnt="0"/>
      <dgm:spPr/>
    </dgm:pt>
    <dgm:pt modelId="{6865A735-EF14-4C5A-A940-F69FFBC5ABDE}" type="pres">
      <dgm:prSet presAssocID="{A41CBAD9-6572-4E80-91DD-9D85A0AD93A0}" presName="rootText" presStyleLbl="node3" presStyleIdx="11" presStyleCnt="18" custScaleY="122669">
        <dgm:presLayoutVars>
          <dgm:chPref val="3"/>
        </dgm:presLayoutVars>
      </dgm:prSet>
      <dgm:spPr/>
    </dgm:pt>
    <dgm:pt modelId="{498FA9F0-77C0-4C10-8A1B-000461D2C683}" type="pres">
      <dgm:prSet presAssocID="{A41CBAD9-6572-4E80-91DD-9D85A0AD93A0}" presName="rootConnector" presStyleLbl="node3" presStyleIdx="11" presStyleCnt="18"/>
      <dgm:spPr/>
    </dgm:pt>
    <dgm:pt modelId="{06A7065B-BE03-45B1-9205-BD635A383400}" type="pres">
      <dgm:prSet presAssocID="{A41CBAD9-6572-4E80-91DD-9D85A0AD93A0}" presName="hierChild4" presStyleCnt="0"/>
      <dgm:spPr/>
    </dgm:pt>
    <dgm:pt modelId="{55BCD3BB-BBC0-49B9-952D-6045C0D7C2A8}" type="pres">
      <dgm:prSet presAssocID="{A41CBAD9-6572-4E80-91DD-9D85A0AD93A0}" presName="hierChild5" presStyleCnt="0"/>
      <dgm:spPr/>
    </dgm:pt>
    <dgm:pt modelId="{D002BC31-47B2-47B6-AE83-6316F59F265C}" type="pres">
      <dgm:prSet presAssocID="{F0AA163B-DB3A-40A2-A4A9-1B7B46DA18D8}" presName="Name50" presStyleLbl="parChTrans1D3" presStyleIdx="12" presStyleCnt="18"/>
      <dgm:spPr/>
    </dgm:pt>
    <dgm:pt modelId="{AD9411BF-CE4C-459F-AD74-69AF1AEED58C}" type="pres">
      <dgm:prSet presAssocID="{25A3AD9C-5574-4A1B-A512-1FD6AE9459C4}" presName="hierRoot2" presStyleCnt="0">
        <dgm:presLayoutVars>
          <dgm:hierBranch val="init"/>
        </dgm:presLayoutVars>
      </dgm:prSet>
      <dgm:spPr/>
    </dgm:pt>
    <dgm:pt modelId="{B36833E9-4640-4D1C-B89C-891B14506D7D}" type="pres">
      <dgm:prSet presAssocID="{25A3AD9C-5574-4A1B-A512-1FD6AE9459C4}" presName="rootComposite" presStyleCnt="0"/>
      <dgm:spPr/>
    </dgm:pt>
    <dgm:pt modelId="{DF4F600A-8A6B-41AB-A914-3F85097D0FF2}" type="pres">
      <dgm:prSet presAssocID="{25A3AD9C-5574-4A1B-A512-1FD6AE9459C4}" presName="rootText" presStyleLbl="node3" presStyleIdx="12" presStyleCnt="18" custLinFactNeighborX="1717">
        <dgm:presLayoutVars>
          <dgm:chPref val="3"/>
        </dgm:presLayoutVars>
      </dgm:prSet>
      <dgm:spPr/>
    </dgm:pt>
    <dgm:pt modelId="{7F44F0DE-49F1-48A4-8D9A-9C8B2CC5811F}" type="pres">
      <dgm:prSet presAssocID="{25A3AD9C-5574-4A1B-A512-1FD6AE9459C4}" presName="rootConnector" presStyleLbl="node3" presStyleIdx="12" presStyleCnt="18"/>
      <dgm:spPr/>
    </dgm:pt>
    <dgm:pt modelId="{28DA0A01-65E3-446F-B1E3-A9625FB13CF2}" type="pres">
      <dgm:prSet presAssocID="{25A3AD9C-5574-4A1B-A512-1FD6AE9459C4}" presName="hierChild4" presStyleCnt="0"/>
      <dgm:spPr/>
    </dgm:pt>
    <dgm:pt modelId="{3E8D8868-DBE9-43A8-9B30-104AE7E3AE1C}" type="pres">
      <dgm:prSet presAssocID="{25A3AD9C-5574-4A1B-A512-1FD6AE9459C4}" presName="hierChild5" presStyleCnt="0"/>
      <dgm:spPr/>
    </dgm:pt>
    <dgm:pt modelId="{9161E7A6-2581-41F8-8BCF-159E2DDD1FC5}" type="pres">
      <dgm:prSet presAssocID="{4C70810C-16DD-490A-B803-E881AE9D26DB}" presName="Name50" presStyleLbl="parChTrans1D3" presStyleIdx="13" presStyleCnt="18"/>
      <dgm:spPr/>
    </dgm:pt>
    <dgm:pt modelId="{44CFA417-6F64-4568-AED7-01C8E0AB654D}" type="pres">
      <dgm:prSet presAssocID="{A8292086-7973-4567-A7A7-430C3DD80278}" presName="hierRoot2" presStyleCnt="0">
        <dgm:presLayoutVars>
          <dgm:hierBranch val="r"/>
        </dgm:presLayoutVars>
      </dgm:prSet>
      <dgm:spPr/>
    </dgm:pt>
    <dgm:pt modelId="{B853E121-7BD4-4B03-A532-4F8FDC2AB609}" type="pres">
      <dgm:prSet presAssocID="{A8292086-7973-4567-A7A7-430C3DD80278}" presName="rootComposite" presStyleCnt="0"/>
      <dgm:spPr/>
    </dgm:pt>
    <dgm:pt modelId="{224E1DF3-D831-4385-9767-75F483C5B437}" type="pres">
      <dgm:prSet presAssocID="{A8292086-7973-4567-A7A7-430C3DD80278}" presName="rootText" presStyleLbl="node3" presStyleIdx="13" presStyleCnt="18" custScaleX="142470" custLinFactNeighborX="1717">
        <dgm:presLayoutVars>
          <dgm:chPref val="3"/>
        </dgm:presLayoutVars>
      </dgm:prSet>
      <dgm:spPr/>
    </dgm:pt>
    <dgm:pt modelId="{65F59761-F079-4AD2-A709-758F7E302E59}" type="pres">
      <dgm:prSet presAssocID="{A8292086-7973-4567-A7A7-430C3DD80278}" presName="rootConnector" presStyleLbl="node3" presStyleIdx="13" presStyleCnt="18"/>
      <dgm:spPr/>
    </dgm:pt>
    <dgm:pt modelId="{3014F1A5-FB94-4C46-9B9D-39F394E7E39C}" type="pres">
      <dgm:prSet presAssocID="{A8292086-7973-4567-A7A7-430C3DD80278}" presName="hierChild4" presStyleCnt="0"/>
      <dgm:spPr/>
    </dgm:pt>
    <dgm:pt modelId="{07E4E66B-AC6C-498E-8CAC-6FF80E9AC8F7}" type="pres">
      <dgm:prSet presAssocID="{A8292086-7973-4567-A7A7-430C3DD80278}" presName="hierChild5" presStyleCnt="0"/>
      <dgm:spPr/>
    </dgm:pt>
    <dgm:pt modelId="{DCB3CD2E-14D7-4117-A401-D783A852F2C4}" type="pres">
      <dgm:prSet presAssocID="{83D726C8-27C3-426F-87E9-3BA6B234806D}" presName="Name50" presStyleLbl="parChTrans1D3" presStyleIdx="14" presStyleCnt="18"/>
      <dgm:spPr/>
    </dgm:pt>
    <dgm:pt modelId="{AD959A8D-A1B3-4CAA-AC5A-6F8575789AEB}" type="pres">
      <dgm:prSet presAssocID="{AE473E69-1A83-4C65-8CB1-3BC954E8A763}" presName="hierRoot2" presStyleCnt="0">
        <dgm:presLayoutVars>
          <dgm:hierBranch val="init"/>
        </dgm:presLayoutVars>
      </dgm:prSet>
      <dgm:spPr/>
    </dgm:pt>
    <dgm:pt modelId="{49696AD8-17CA-446F-BF47-5A4797BDCF02}" type="pres">
      <dgm:prSet presAssocID="{AE473E69-1A83-4C65-8CB1-3BC954E8A763}" presName="rootComposite" presStyleCnt="0"/>
      <dgm:spPr/>
    </dgm:pt>
    <dgm:pt modelId="{C42F383A-5F95-434A-838A-87B710C98CF1}" type="pres">
      <dgm:prSet presAssocID="{AE473E69-1A83-4C65-8CB1-3BC954E8A763}" presName="rootText" presStyleLbl="node3" presStyleIdx="14" presStyleCnt="18" custScaleX="141986" custLinFactNeighborX="1717">
        <dgm:presLayoutVars>
          <dgm:chPref val="3"/>
        </dgm:presLayoutVars>
      </dgm:prSet>
      <dgm:spPr/>
    </dgm:pt>
    <dgm:pt modelId="{01590663-CD33-45CB-9421-8784FE437644}" type="pres">
      <dgm:prSet presAssocID="{AE473E69-1A83-4C65-8CB1-3BC954E8A763}" presName="rootConnector" presStyleLbl="node3" presStyleIdx="14" presStyleCnt="18"/>
      <dgm:spPr/>
    </dgm:pt>
    <dgm:pt modelId="{21ADD4F4-9009-4265-A6BD-A978C002E21C}" type="pres">
      <dgm:prSet presAssocID="{AE473E69-1A83-4C65-8CB1-3BC954E8A763}" presName="hierChild4" presStyleCnt="0"/>
      <dgm:spPr/>
    </dgm:pt>
    <dgm:pt modelId="{953A4048-522D-41E3-A68D-8BE37628E937}" type="pres">
      <dgm:prSet presAssocID="{AE473E69-1A83-4C65-8CB1-3BC954E8A763}" presName="hierChild5" presStyleCnt="0"/>
      <dgm:spPr/>
    </dgm:pt>
    <dgm:pt modelId="{F15CDCF6-3C38-4B12-924F-EE90784776CA}" type="pres">
      <dgm:prSet presAssocID="{387D93B6-2B8C-45FD-9776-57C231C5DC79}" presName="Name50" presStyleLbl="parChTrans1D3" presStyleIdx="15" presStyleCnt="18"/>
      <dgm:spPr/>
    </dgm:pt>
    <dgm:pt modelId="{FC170EB8-34BF-4F70-B804-F305A1618687}" type="pres">
      <dgm:prSet presAssocID="{96ACFF48-649C-4B8B-8CC2-824AD3B9758D}" presName="hierRoot2" presStyleCnt="0">
        <dgm:presLayoutVars>
          <dgm:hierBranch val="init"/>
        </dgm:presLayoutVars>
      </dgm:prSet>
      <dgm:spPr/>
    </dgm:pt>
    <dgm:pt modelId="{1CB273A9-4C63-4585-BFBD-7242336D8D0D}" type="pres">
      <dgm:prSet presAssocID="{96ACFF48-649C-4B8B-8CC2-824AD3B9758D}" presName="rootComposite" presStyleCnt="0"/>
      <dgm:spPr/>
    </dgm:pt>
    <dgm:pt modelId="{726D4913-FD16-43D1-812B-CCAA57C5B4E8}" type="pres">
      <dgm:prSet presAssocID="{96ACFF48-649C-4B8B-8CC2-824AD3B9758D}" presName="rootText" presStyleLbl="node3" presStyleIdx="15" presStyleCnt="18" custScaleX="141104" custScaleY="107771" custLinFactNeighborX="1717">
        <dgm:presLayoutVars>
          <dgm:chPref val="3"/>
        </dgm:presLayoutVars>
      </dgm:prSet>
      <dgm:spPr/>
    </dgm:pt>
    <dgm:pt modelId="{EBB39F9C-D9ED-41BD-9BB9-A6E8057D3C8C}" type="pres">
      <dgm:prSet presAssocID="{96ACFF48-649C-4B8B-8CC2-824AD3B9758D}" presName="rootConnector" presStyleLbl="node3" presStyleIdx="15" presStyleCnt="18"/>
      <dgm:spPr/>
    </dgm:pt>
    <dgm:pt modelId="{249AFFF3-C468-40B6-ACA8-D01EE4CFC082}" type="pres">
      <dgm:prSet presAssocID="{96ACFF48-649C-4B8B-8CC2-824AD3B9758D}" presName="hierChild4" presStyleCnt="0"/>
      <dgm:spPr/>
    </dgm:pt>
    <dgm:pt modelId="{A537A65A-2156-4C14-ADF9-C415AD59BF4B}" type="pres">
      <dgm:prSet presAssocID="{DADD3475-971B-48FA-93A2-A0D3C099F73D}" presName="Name37" presStyleLbl="parChTrans1D4" presStyleIdx="0" presStyleCnt="9"/>
      <dgm:spPr/>
    </dgm:pt>
    <dgm:pt modelId="{B3D6A46C-E853-4282-94EC-10FB5DDECAEF}" type="pres">
      <dgm:prSet presAssocID="{7F3C6659-DCBB-481A-8441-29AB72CC88D0}" presName="hierRoot2" presStyleCnt="0">
        <dgm:presLayoutVars>
          <dgm:hierBranch val="init"/>
        </dgm:presLayoutVars>
      </dgm:prSet>
      <dgm:spPr/>
    </dgm:pt>
    <dgm:pt modelId="{F7FD8EAF-5047-48A6-85F1-D3F86559C16A}" type="pres">
      <dgm:prSet presAssocID="{7F3C6659-DCBB-481A-8441-29AB72CC88D0}" presName="rootComposite" presStyleCnt="0"/>
      <dgm:spPr/>
    </dgm:pt>
    <dgm:pt modelId="{857FE1CD-D1C5-46AB-95F4-66E45DACCFF2}" type="pres">
      <dgm:prSet presAssocID="{7F3C6659-DCBB-481A-8441-29AB72CC88D0}" presName="rootText" presStyleLbl="node4" presStyleIdx="0" presStyleCnt="9">
        <dgm:presLayoutVars>
          <dgm:chPref val="3"/>
        </dgm:presLayoutVars>
      </dgm:prSet>
      <dgm:spPr/>
    </dgm:pt>
    <dgm:pt modelId="{D1766E4D-990A-43C0-8D01-00905988BF94}" type="pres">
      <dgm:prSet presAssocID="{7F3C6659-DCBB-481A-8441-29AB72CC88D0}" presName="rootConnector" presStyleLbl="node4" presStyleIdx="0" presStyleCnt="9"/>
      <dgm:spPr/>
    </dgm:pt>
    <dgm:pt modelId="{671A4FAB-9404-45AE-9A64-A3B685FD059B}" type="pres">
      <dgm:prSet presAssocID="{7F3C6659-DCBB-481A-8441-29AB72CC88D0}" presName="hierChild4" presStyleCnt="0"/>
      <dgm:spPr/>
    </dgm:pt>
    <dgm:pt modelId="{EFF44639-D799-4B5D-937A-4268D612EBBD}" type="pres">
      <dgm:prSet presAssocID="{7F3C6659-DCBB-481A-8441-29AB72CC88D0}" presName="hierChild5" presStyleCnt="0"/>
      <dgm:spPr/>
    </dgm:pt>
    <dgm:pt modelId="{9A2B7200-6012-45CB-B0C5-13A5A0535BDA}" type="pres">
      <dgm:prSet presAssocID="{04AD6F66-CE1F-40C7-AF84-04879DBBB100}" presName="Name37" presStyleLbl="parChTrans1D4" presStyleIdx="1" presStyleCnt="9"/>
      <dgm:spPr/>
    </dgm:pt>
    <dgm:pt modelId="{2CA754DF-F133-404B-98C8-AD6541CDA026}" type="pres">
      <dgm:prSet presAssocID="{149BE0FB-E9AA-49ED-B5D9-EE981B51F3FA}" presName="hierRoot2" presStyleCnt="0">
        <dgm:presLayoutVars>
          <dgm:hierBranch val="r"/>
        </dgm:presLayoutVars>
      </dgm:prSet>
      <dgm:spPr/>
    </dgm:pt>
    <dgm:pt modelId="{4679D55D-3D0C-4B28-B970-3B53A5B7CD7A}" type="pres">
      <dgm:prSet presAssocID="{149BE0FB-E9AA-49ED-B5D9-EE981B51F3FA}" presName="rootComposite" presStyleCnt="0"/>
      <dgm:spPr/>
    </dgm:pt>
    <dgm:pt modelId="{856C097C-0A5F-4D83-9C42-25DA360498BF}" type="pres">
      <dgm:prSet presAssocID="{149BE0FB-E9AA-49ED-B5D9-EE981B51F3FA}" presName="rootText" presStyleLbl="node4" presStyleIdx="1" presStyleCnt="9" custLinFactNeighborX="-686">
        <dgm:presLayoutVars>
          <dgm:chPref val="3"/>
        </dgm:presLayoutVars>
      </dgm:prSet>
      <dgm:spPr/>
    </dgm:pt>
    <dgm:pt modelId="{5A35E87D-4F5D-496B-8951-6E14F71FFD5E}" type="pres">
      <dgm:prSet presAssocID="{149BE0FB-E9AA-49ED-B5D9-EE981B51F3FA}" presName="rootConnector" presStyleLbl="node4" presStyleIdx="1" presStyleCnt="9"/>
      <dgm:spPr/>
    </dgm:pt>
    <dgm:pt modelId="{BCF45AE4-A7DF-443E-8201-D93C6DBA15AD}" type="pres">
      <dgm:prSet presAssocID="{149BE0FB-E9AA-49ED-B5D9-EE981B51F3FA}" presName="hierChild4" presStyleCnt="0"/>
      <dgm:spPr/>
    </dgm:pt>
    <dgm:pt modelId="{BC908E2F-6D5C-4D5E-A9B7-BEBE3A4A291B}" type="pres">
      <dgm:prSet presAssocID="{149BE0FB-E9AA-49ED-B5D9-EE981B51F3FA}" presName="hierChild5" presStyleCnt="0"/>
      <dgm:spPr/>
    </dgm:pt>
    <dgm:pt modelId="{DA0BD9E5-CC92-49B3-9D3D-D4BBEA5FB3F0}" type="pres">
      <dgm:prSet presAssocID="{5C665B73-5658-4918-B7F5-299BF67F9F9B}" presName="Name37" presStyleLbl="parChTrans1D4" presStyleIdx="2" presStyleCnt="9"/>
      <dgm:spPr/>
    </dgm:pt>
    <dgm:pt modelId="{10AF2F86-9078-4EFC-A039-D510AE97DD71}" type="pres">
      <dgm:prSet presAssocID="{869D33EB-B65D-4DE0-8C90-AF09264C81A9}" presName="hierRoot2" presStyleCnt="0">
        <dgm:presLayoutVars>
          <dgm:hierBranch val="init"/>
        </dgm:presLayoutVars>
      </dgm:prSet>
      <dgm:spPr/>
    </dgm:pt>
    <dgm:pt modelId="{6626E585-79E9-4AE6-AE66-598002C4E5B5}" type="pres">
      <dgm:prSet presAssocID="{869D33EB-B65D-4DE0-8C90-AF09264C81A9}" presName="rootComposite" presStyleCnt="0"/>
      <dgm:spPr/>
    </dgm:pt>
    <dgm:pt modelId="{0630FBF4-0918-401C-9DB0-DD536BCC61BE}" type="pres">
      <dgm:prSet presAssocID="{869D33EB-B65D-4DE0-8C90-AF09264C81A9}" presName="rootText" presStyleLbl="node4" presStyleIdx="2" presStyleCnt="9" custLinFactNeighborX="-686">
        <dgm:presLayoutVars>
          <dgm:chPref val="3"/>
        </dgm:presLayoutVars>
      </dgm:prSet>
      <dgm:spPr/>
    </dgm:pt>
    <dgm:pt modelId="{16086FBD-DC36-4639-A3F9-7D1C4486EE76}" type="pres">
      <dgm:prSet presAssocID="{869D33EB-B65D-4DE0-8C90-AF09264C81A9}" presName="rootConnector" presStyleLbl="node4" presStyleIdx="2" presStyleCnt="9"/>
      <dgm:spPr/>
    </dgm:pt>
    <dgm:pt modelId="{7929E8F9-AFC9-4382-B216-9474B11FCD7A}" type="pres">
      <dgm:prSet presAssocID="{869D33EB-B65D-4DE0-8C90-AF09264C81A9}" presName="hierChild4" presStyleCnt="0"/>
      <dgm:spPr/>
    </dgm:pt>
    <dgm:pt modelId="{2E8AC721-E311-4C96-8AC5-C8261977ECFF}" type="pres">
      <dgm:prSet presAssocID="{869D33EB-B65D-4DE0-8C90-AF09264C81A9}" presName="hierChild5" presStyleCnt="0"/>
      <dgm:spPr/>
    </dgm:pt>
    <dgm:pt modelId="{0C405CAD-56C4-42A5-B794-0CF321B05A61}" type="pres">
      <dgm:prSet presAssocID="{744B27E0-7140-43D7-8C66-B82C580B9824}" presName="Name37" presStyleLbl="parChTrans1D4" presStyleIdx="3" presStyleCnt="9"/>
      <dgm:spPr/>
    </dgm:pt>
    <dgm:pt modelId="{18D2BCC5-D471-4A57-97A1-86E9E7898C7D}" type="pres">
      <dgm:prSet presAssocID="{E16E6EA9-7B2A-4171-A014-C5C03CA89FC9}" presName="hierRoot2" presStyleCnt="0">
        <dgm:presLayoutVars>
          <dgm:hierBranch val="init"/>
        </dgm:presLayoutVars>
      </dgm:prSet>
      <dgm:spPr/>
    </dgm:pt>
    <dgm:pt modelId="{1AE67323-5B19-40B6-91EF-4588FCA7B70E}" type="pres">
      <dgm:prSet presAssocID="{E16E6EA9-7B2A-4171-A014-C5C03CA89FC9}" presName="rootComposite" presStyleCnt="0"/>
      <dgm:spPr/>
    </dgm:pt>
    <dgm:pt modelId="{C68DE5F2-45BA-4FDF-B416-B1ADAB97B291}" type="pres">
      <dgm:prSet presAssocID="{E16E6EA9-7B2A-4171-A014-C5C03CA89FC9}" presName="rootText" presStyleLbl="node4" presStyleIdx="3" presStyleCnt="9" custLinFactNeighborX="-686">
        <dgm:presLayoutVars>
          <dgm:chPref val="3"/>
        </dgm:presLayoutVars>
      </dgm:prSet>
      <dgm:spPr/>
    </dgm:pt>
    <dgm:pt modelId="{159B2345-B43D-460B-921A-96E490CA63F6}" type="pres">
      <dgm:prSet presAssocID="{E16E6EA9-7B2A-4171-A014-C5C03CA89FC9}" presName="rootConnector" presStyleLbl="node4" presStyleIdx="3" presStyleCnt="9"/>
      <dgm:spPr/>
    </dgm:pt>
    <dgm:pt modelId="{9E66D0C1-B07F-48B0-9752-776955DD76E4}" type="pres">
      <dgm:prSet presAssocID="{E16E6EA9-7B2A-4171-A014-C5C03CA89FC9}" presName="hierChild4" presStyleCnt="0"/>
      <dgm:spPr/>
    </dgm:pt>
    <dgm:pt modelId="{DFA77903-E4B8-4E60-853E-28601E45716B}" type="pres">
      <dgm:prSet presAssocID="{E16E6EA9-7B2A-4171-A014-C5C03CA89FC9}" presName="hierChild5" presStyleCnt="0"/>
      <dgm:spPr/>
    </dgm:pt>
    <dgm:pt modelId="{483EA854-9E6F-4125-87BA-00BF94D7F1F7}" type="pres">
      <dgm:prSet presAssocID="{96ACFF48-649C-4B8B-8CC2-824AD3B9758D}" presName="hierChild5" presStyleCnt="0"/>
      <dgm:spPr/>
    </dgm:pt>
    <dgm:pt modelId="{32ADCF93-D71E-4651-BDE4-7DA3050C1D9B}" type="pres">
      <dgm:prSet presAssocID="{F0BF766B-0473-47AE-B42D-71A8B5C57659}" presName="hierChild5" presStyleCnt="0"/>
      <dgm:spPr/>
    </dgm:pt>
    <dgm:pt modelId="{C11B7328-641E-4F97-8934-7687421697DC}" type="pres">
      <dgm:prSet presAssocID="{11DC087E-E12A-46F1-9006-E7057E8F3423}" presName="Name37" presStyleLbl="parChTrans1D2" presStyleIdx="3" presStyleCnt="4"/>
      <dgm:spPr/>
    </dgm:pt>
    <dgm:pt modelId="{B25219D7-1F51-4EAB-AC99-8E9A2F9C66B6}" type="pres">
      <dgm:prSet presAssocID="{8105AD50-6613-4784-A8E1-CF4B40E39E75}" presName="hierRoot2" presStyleCnt="0">
        <dgm:presLayoutVars>
          <dgm:hierBranch val="r"/>
        </dgm:presLayoutVars>
      </dgm:prSet>
      <dgm:spPr/>
    </dgm:pt>
    <dgm:pt modelId="{AA09F7EB-6223-41FB-A2C0-6A42D7C153AC}" type="pres">
      <dgm:prSet presAssocID="{8105AD50-6613-4784-A8E1-CF4B40E39E75}" presName="rootComposite" presStyleCnt="0"/>
      <dgm:spPr/>
    </dgm:pt>
    <dgm:pt modelId="{F3A81CF9-7F81-4D9A-8DB4-5C2CE66F6FAB}" type="pres">
      <dgm:prSet presAssocID="{8105AD50-6613-4784-A8E1-CF4B40E39E75}" presName="rootText" presStyleLbl="node2" presStyleIdx="3" presStyleCnt="4" custScaleX="175694" custScaleY="128148" custLinFactNeighborX="-5833" custLinFactNeighborY="1357">
        <dgm:presLayoutVars>
          <dgm:chPref val="3"/>
        </dgm:presLayoutVars>
      </dgm:prSet>
      <dgm:spPr/>
    </dgm:pt>
    <dgm:pt modelId="{ECEB8BDA-29E5-4B56-84A2-087A72F392CE}" type="pres">
      <dgm:prSet presAssocID="{8105AD50-6613-4784-A8E1-CF4B40E39E75}" presName="rootConnector" presStyleLbl="node2" presStyleIdx="3" presStyleCnt="4"/>
      <dgm:spPr/>
    </dgm:pt>
    <dgm:pt modelId="{188B1204-3736-4ACD-8EB4-50D4101152CF}" type="pres">
      <dgm:prSet presAssocID="{8105AD50-6613-4784-A8E1-CF4B40E39E75}" presName="hierChild4" presStyleCnt="0"/>
      <dgm:spPr/>
    </dgm:pt>
    <dgm:pt modelId="{6C5B68A5-AE7E-4722-A3C5-F481147D9261}" type="pres">
      <dgm:prSet presAssocID="{DF978877-2AD3-4825-AC82-FEF523A59935}" presName="Name50" presStyleLbl="parChTrans1D3" presStyleIdx="16" presStyleCnt="18"/>
      <dgm:spPr/>
    </dgm:pt>
    <dgm:pt modelId="{F902C7CB-8059-4CB0-BAC7-2259F72D0DCD}" type="pres">
      <dgm:prSet presAssocID="{3068EB3E-C0C8-4176-8AF3-7DC08211EAD9}" presName="hierRoot2" presStyleCnt="0">
        <dgm:presLayoutVars>
          <dgm:hierBranch val="init"/>
        </dgm:presLayoutVars>
      </dgm:prSet>
      <dgm:spPr/>
    </dgm:pt>
    <dgm:pt modelId="{7219DF69-E3FF-4F65-B445-16E5BB5C6390}" type="pres">
      <dgm:prSet presAssocID="{3068EB3E-C0C8-4176-8AF3-7DC08211EAD9}" presName="rootComposite" presStyleCnt="0"/>
      <dgm:spPr/>
    </dgm:pt>
    <dgm:pt modelId="{DD6518DA-459F-4C37-A32B-BECAE43D055F}" type="pres">
      <dgm:prSet presAssocID="{3068EB3E-C0C8-4176-8AF3-7DC08211EAD9}" presName="rootText" presStyleLbl="node3" presStyleIdx="16" presStyleCnt="18" custLinFactNeighborX="-3994">
        <dgm:presLayoutVars>
          <dgm:chPref val="3"/>
        </dgm:presLayoutVars>
      </dgm:prSet>
      <dgm:spPr/>
    </dgm:pt>
    <dgm:pt modelId="{14A91A9C-0729-405C-939D-2558AA5F52D2}" type="pres">
      <dgm:prSet presAssocID="{3068EB3E-C0C8-4176-8AF3-7DC08211EAD9}" presName="rootConnector" presStyleLbl="node3" presStyleIdx="16" presStyleCnt="18"/>
      <dgm:spPr/>
    </dgm:pt>
    <dgm:pt modelId="{AF940855-6262-4DD5-8EF0-6002C1953C8E}" type="pres">
      <dgm:prSet presAssocID="{3068EB3E-C0C8-4176-8AF3-7DC08211EAD9}" presName="hierChild4" presStyleCnt="0"/>
      <dgm:spPr/>
    </dgm:pt>
    <dgm:pt modelId="{6B4C7E66-0B75-4238-9CAE-E6010518DF82}" type="pres">
      <dgm:prSet presAssocID="{3068EB3E-C0C8-4176-8AF3-7DC08211EAD9}" presName="hierChild5" presStyleCnt="0"/>
      <dgm:spPr/>
    </dgm:pt>
    <dgm:pt modelId="{9601D94B-1407-4CE6-9019-D8E51C52CDDD}" type="pres">
      <dgm:prSet presAssocID="{CE42CDC8-34F1-4603-9D41-23A7E8C61826}" presName="Name50" presStyleLbl="parChTrans1D3" presStyleIdx="17" presStyleCnt="18"/>
      <dgm:spPr/>
    </dgm:pt>
    <dgm:pt modelId="{EAFEB246-17F7-4AEF-AE6B-271BF1B7AE2A}" type="pres">
      <dgm:prSet presAssocID="{216A7F77-373B-43B1-9381-445BA17A23D8}" presName="hierRoot2" presStyleCnt="0">
        <dgm:presLayoutVars>
          <dgm:hierBranch val="init"/>
        </dgm:presLayoutVars>
      </dgm:prSet>
      <dgm:spPr/>
    </dgm:pt>
    <dgm:pt modelId="{B393FD0D-4D76-4B98-89C1-F581D3BD61DD}" type="pres">
      <dgm:prSet presAssocID="{216A7F77-373B-43B1-9381-445BA17A23D8}" presName="rootComposite" presStyleCnt="0"/>
      <dgm:spPr/>
    </dgm:pt>
    <dgm:pt modelId="{6B04995B-1FE7-4D73-B62E-E656223D4DBF}" type="pres">
      <dgm:prSet presAssocID="{216A7F77-373B-43B1-9381-445BA17A23D8}" presName="rootText" presStyleLbl="node3" presStyleIdx="17" presStyleCnt="18" custLinFactNeighborX="-1278">
        <dgm:presLayoutVars>
          <dgm:chPref val="3"/>
        </dgm:presLayoutVars>
      </dgm:prSet>
      <dgm:spPr/>
    </dgm:pt>
    <dgm:pt modelId="{3293C863-1539-435C-B524-86170AA3EA3D}" type="pres">
      <dgm:prSet presAssocID="{216A7F77-373B-43B1-9381-445BA17A23D8}" presName="rootConnector" presStyleLbl="node3" presStyleIdx="17" presStyleCnt="18"/>
      <dgm:spPr/>
    </dgm:pt>
    <dgm:pt modelId="{5280B44F-B349-4689-8946-FE17D7A991FB}" type="pres">
      <dgm:prSet presAssocID="{216A7F77-373B-43B1-9381-445BA17A23D8}" presName="hierChild4" presStyleCnt="0"/>
      <dgm:spPr/>
    </dgm:pt>
    <dgm:pt modelId="{15A3E63B-97F4-415C-9083-F569093AF637}" type="pres">
      <dgm:prSet presAssocID="{F062FAF4-CDE4-4D67-A6D1-BD11F9357840}" presName="Name37" presStyleLbl="parChTrans1D4" presStyleIdx="4" presStyleCnt="9"/>
      <dgm:spPr/>
    </dgm:pt>
    <dgm:pt modelId="{7EB7BC70-C52E-4126-836E-C9CB5E862E0F}" type="pres">
      <dgm:prSet presAssocID="{30973308-C286-41E2-9D77-D359E7751679}" presName="hierRoot2" presStyleCnt="0">
        <dgm:presLayoutVars>
          <dgm:hierBranch val="init"/>
        </dgm:presLayoutVars>
      </dgm:prSet>
      <dgm:spPr/>
    </dgm:pt>
    <dgm:pt modelId="{DB51F3E8-9463-4F12-8CB6-829CF08037DE}" type="pres">
      <dgm:prSet presAssocID="{30973308-C286-41E2-9D77-D359E7751679}" presName="rootComposite" presStyleCnt="0"/>
      <dgm:spPr/>
    </dgm:pt>
    <dgm:pt modelId="{DAFD430E-D035-4661-BE6A-072A43AA7F44}" type="pres">
      <dgm:prSet presAssocID="{30973308-C286-41E2-9D77-D359E7751679}" presName="rootText" presStyleLbl="node4" presStyleIdx="4" presStyleCnt="9" custLinFactNeighborX="2975">
        <dgm:presLayoutVars>
          <dgm:chPref val="3"/>
        </dgm:presLayoutVars>
      </dgm:prSet>
      <dgm:spPr/>
    </dgm:pt>
    <dgm:pt modelId="{CD24EBEE-7817-466C-8EEB-44A9BD054894}" type="pres">
      <dgm:prSet presAssocID="{30973308-C286-41E2-9D77-D359E7751679}" presName="rootConnector" presStyleLbl="node4" presStyleIdx="4" presStyleCnt="9"/>
      <dgm:spPr/>
    </dgm:pt>
    <dgm:pt modelId="{73B1ADC7-0D29-432A-89DE-4DA7179B787F}" type="pres">
      <dgm:prSet presAssocID="{30973308-C286-41E2-9D77-D359E7751679}" presName="hierChild4" presStyleCnt="0"/>
      <dgm:spPr/>
    </dgm:pt>
    <dgm:pt modelId="{6FB8DECF-2B9B-48DA-B398-7DBF76A43D57}" type="pres">
      <dgm:prSet presAssocID="{30973308-C286-41E2-9D77-D359E7751679}" presName="hierChild5" presStyleCnt="0"/>
      <dgm:spPr/>
    </dgm:pt>
    <dgm:pt modelId="{C9CFDBA6-8CA4-485E-9321-F567AEE86DCE}" type="pres">
      <dgm:prSet presAssocID="{CABC174F-3350-41FD-A838-F2955F2765A5}" presName="Name37" presStyleLbl="parChTrans1D4" presStyleIdx="5" presStyleCnt="9"/>
      <dgm:spPr/>
    </dgm:pt>
    <dgm:pt modelId="{31DB58B1-939E-4177-B05B-8D28D8DB3A51}" type="pres">
      <dgm:prSet presAssocID="{CB1A202A-BC73-42DA-A72B-032AB69C1A9F}" presName="hierRoot2" presStyleCnt="0">
        <dgm:presLayoutVars>
          <dgm:hierBranch val="init"/>
        </dgm:presLayoutVars>
      </dgm:prSet>
      <dgm:spPr/>
    </dgm:pt>
    <dgm:pt modelId="{DCE5AB1B-FB89-4E18-9308-27323A2C5611}" type="pres">
      <dgm:prSet presAssocID="{CB1A202A-BC73-42DA-A72B-032AB69C1A9F}" presName="rootComposite" presStyleCnt="0"/>
      <dgm:spPr/>
    </dgm:pt>
    <dgm:pt modelId="{28F55F3B-15D3-45AE-B1EB-547578FAFC93}" type="pres">
      <dgm:prSet presAssocID="{CB1A202A-BC73-42DA-A72B-032AB69C1A9F}" presName="rootText" presStyleLbl="node4" presStyleIdx="5" presStyleCnt="9" custLinFactNeighborX="4331">
        <dgm:presLayoutVars>
          <dgm:chPref val="3"/>
        </dgm:presLayoutVars>
      </dgm:prSet>
      <dgm:spPr/>
    </dgm:pt>
    <dgm:pt modelId="{9A382E40-D21F-48BD-B579-2881FBA1585E}" type="pres">
      <dgm:prSet presAssocID="{CB1A202A-BC73-42DA-A72B-032AB69C1A9F}" presName="rootConnector" presStyleLbl="node4" presStyleIdx="5" presStyleCnt="9"/>
      <dgm:spPr/>
    </dgm:pt>
    <dgm:pt modelId="{76601BD1-DCC4-4ECB-9491-5EC312FF111B}" type="pres">
      <dgm:prSet presAssocID="{CB1A202A-BC73-42DA-A72B-032AB69C1A9F}" presName="hierChild4" presStyleCnt="0"/>
      <dgm:spPr/>
    </dgm:pt>
    <dgm:pt modelId="{497CED92-B16D-46F1-831B-C912C23C9BD2}" type="pres">
      <dgm:prSet presAssocID="{CB1A202A-BC73-42DA-A72B-032AB69C1A9F}" presName="hierChild5" presStyleCnt="0"/>
      <dgm:spPr/>
    </dgm:pt>
    <dgm:pt modelId="{D95B3EC9-0DEC-4FD0-AB2C-7537765148FA}" type="pres">
      <dgm:prSet presAssocID="{CABE7DC0-C4E1-49C5-9E0B-884EB8CA5EBF}" presName="Name37" presStyleLbl="parChTrans1D4" presStyleIdx="6" presStyleCnt="9"/>
      <dgm:spPr/>
    </dgm:pt>
    <dgm:pt modelId="{BD59DC59-48B4-4564-B242-D494A50B5BC0}" type="pres">
      <dgm:prSet presAssocID="{3C446E80-7C91-4471-85FA-A7B7232BD0DE}" presName="hierRoot2" presStyleCnt="0">
        <dgm:presLayoutVars>
          <dgm:hierBranch val="init"/>
        </dgm:presLayoutVars>
      </dgm:prSet>
      <dgm:spPr/>
    </dgm:pt>
    <dgm:pt modelId="{AF472E80-8AFE-4B3C-93EE-45EE392A13DF}" type="pres">
      <dgm:prSet presAssocID="{3C446E80-7C91-4471-85FA-A7B7232BD0DE}" presName="rootComposite" presStyleCnt="0"/>
      <dgm:spPr/>
    </dgm:pt>
    <dgm:pt modelId="{14B7E260-FD8C-41A1-858F-37566304AE99}" type="pres">
      <dgm:prSet presAssocID="{3C446E80-7C91-4471-85FA-A7B7232BD0DE}" presName="rootText" presStyleLbl="node4" presStyleIdx="6" presStyleCnt="9" custLinFactNeighborX="5009">
        <dgm:presLayoutVars>
          <dgm:chPref val="3"/>
        </dgm:presLayoutVars>
      </dgm:prSet>
      <dgm:spPr/>
    </dgm:pt>
    <dgm:pt modelId="{D6335C4F-8BE4-4712-8640-A9874FEDEDC0}" type="pres">
      <dgm:prSet presAssocID="{3C446E80-7C91-4471-85FA-A7B7232BD0DE}" presName="rootConnector" presStyleLbl="node4" presStyleIdx="6" presStyleCnt="9"/>
      <dgm:spPr/>
    </dgm:pt>
    <dgm:pt modelId="{08BE9DE8-63D5-43A0-8AD7-00EB552F5B6B}" type="pres">
      <dgm:prSet presAssocID="{3C446E80-7C91-4471-85FA-A7B7232BD0DE}" presName="hierChild4" presStyleCnt="0"/>
      <dgm:spPr/>
    </dgm:pt>
    <dgm:pt modelId="{0347549A-451D-46EB-97F1-FA566AB2FE61}" type="pres">
      <dgm:prSet presAssocID="{3C446E80-7C91-4471-85FA-A7B7232BD0DE}" presName="hierChild5" presStyleCnt="0"/>
      <dgm:spPr/>
    </dgm:pt>
    <dgm:pt modelId="{1D32D456-2DAA-4AD5-BE55-DC460BA196F9}" type="pres">
      <dgm:prSet presAssocID="{E0DB4494-76D0-4501-9FAB-2147069DB39B}" presName="Name37" presStyleLbl="parChTrans1D4" presStyleIdx="7" presStyleCnt="9"/>
      <dgm:spPr/>
    </dgm:pt>
    <dgm:pt modelId="{88224CD2-4F9C-4824-88E4-539302744520}" type="pres">
      <dgm:prSet presAssocID="{F030DDD4-8EE0-481E-99CC-0C0DEA649FC2}" presName="hierRoot2" presStyleCnt="0">
        <dgm:presLayoutVars>
          <dgm:hierBranch val="init"/>
        </dgm:presLayoutVars>
      </dgm:prSet>
      <dgm:spPr/>
    </dgm:pt>
    <dgm:pt modelId="{09EC3CB4-8CB3-4DA6-BAFA-D488645B3D6D}" type="pres">
      <dgm:prSet presAssocID="{F030DDD4-8EE0-481E-99CC-0C0DEA649FC2}" presName="rootComposite" presStyleCnt="0"/>
      <dgm:spPr/>
    </dgm:pt>
    <dgm:pt modelId="{1FAC56EE-F2CD-47DA-8D98-380B28820EE6}" type="pres">
      <dgm:prSet presAssocID="{F030DDD4-8EE0-481E-99CC-0C0DEA649FC2}" presName="rootText" presStyleLbl="node4" presStyleIdx="7" presStyleCnt="9" custLinFactNeighborX="5687">
        <dgm:presLayoutVars>
          <dgm:chPref val="3"/>
        </dgm:presLayoutVars>
      </dgm:prSet>
      <dgm:spPr/>
    </dgm:pt>
    <dgm:pt modelId="{98CF4BF1-0258-45B8-9CAD-D36733AF637B}" type="pres">
      <dgm:prSet presAssocID="{F030DDD4-8EE0-481E-99CC-0C0DEA649FC2}" presName="rootConnector" presStyleLbl="node4" presStyleIdx="7" presStyleCnt="9"/>
      <dgm:spPr/>
    </dgm:pt>
    <dgm:pt modelId="{451BD8F7-4AFA-4533-84FA-C1D4E7D41137}" type="pres">
      <dgm:prSet presAssocID="{F030DDD4-8EE0-481E-99CC-0C0DEA649FC2}" presName="hierChild4" presStyleCnt="0"/>
      <dgm:spPr/>
    </dgm:pt>
    <dgm:pt modelId="{EA90474F-9941-42BD-9997-CFD8E43DB2D4}" type="pres">
      <dgm:prSet presAssocID="{F030DDD4-8EE0-481E-99CC-0C0DEA649FC2}" presName="hierChild5" presStyleCnt="0"/>
      <dgm:spPr/>
    </dgm:pt>
    <dgm:pt modelId="{40098576-8F26-4B88-9EB1-FA341FB52BD0}" type="pres">
      <dgm:prSet presAssocID="{5E12B1FC-4604-4EA7-A32E-4941251ABA2F}" presName="Name37" presStyleLbl="parChTrans1D4" presStyleIdx="8" presStyleCnt="9"/>
      <dgm:spPr/>
    </dgm:pt>
    <dgm:pt modelId="{77AC7580-6B01-4BB5-BA9B-EB5615563839}" type="pres">
      <dgm:prSet presAssocID="{88BA9240-B15F-433D-B513-3AE5345245AA}" presName="hierRoot2" presStyleCnt="0">
        <dgm:presLayoutVars>
          <dgm:hierBranch val="init"/>
        </dgm:presLayoutVars>
      </dgm:prSet>
      <dgm:spPr/>
    </dgm:pt>
    <dgm:pt modelId="{A2E9715B-D348-4718-BCC3-FAAA6E832DCA}" type="pres">
      <dgm:prSet presAssocID="{88BA9240-B15F-433D-B513-3AE5345245AA}" presName="rootComposite" presStyleCnt="0"/>
      <dgm:spPr/>
    </dgm:pt>
    <dgm:pt modelId="{3C30784F-199C-40E0-87D4-6BFDB4DD1AC1}" type="pres">
      <dgm:prSet presAssocID="{88BA9240-B15F-433D-B513-3AE5345245AA}" presName="rootText" presStyleLbl="node4" presStyleIdx="8" presStyleCnt="9" custLinFactNeighborX="9202">
        <dgm:presLayoutVars>
          <dgm:chPref val="3"/>
        </dgm:presLayoutVars>
      </dgm:prSet>
      <dgm:spPr/>
    </dgm:pt>
    <dgm:pt modelId="{BB18A52C-A17A-4D21-B01B-CCE27F9E6C45}" type="pres">
      <dgm:prSet presAssocID="{88BA9240-B15F-433D-B513-3AE5345245AA}" presName="rootConnector" presStyleLbl="node4" presStyleIdx="8" presStyleCnt="9"/>
      <dgm:spPr/>
    </dgm:pt>
    <dgm:pt modelId="{C3598FA8-586C-4D9B-981E-78AA599D30BD}" type="pres">
      <dgm:prSet presAssocID="{88BA9240-B15F-433D-B513-3AE5345245AA}" presName="hierChild4" presStyleCnt="0"/>
      <dgm:spPr/>
    </dgm:pt>
    <dgm:pt modelId="{34BCD1CD-E4F5-4EE5-AD87-E521A0509082}" type="pres">
      <dgm:prSet presAssocID="{88BA9240-B15F-433D-B513-3AE5345245AA}" presName="hierChild5" presStyleCnt="0"/>
      <dgm:spPr/>
    </dgm:pt>
    <dgm:pt modelId="{1E07580D-CAA0-47FA-8560-292D11F16114}" type="pres">
      <dgm:prSet presAssocID="{216A7F77-373B-43B1-9381-445BA17A23D8}" presName="hierChild5" presStyleCnt="0"/>
      <dgm:spPr/>
    </dgm:pt>
    <dgm:pt modelId="{0FD765DA-D591-40E5-9445-C60DD74520A6}" type="pres">
      <dgm:prSet presAssocID="{8105AD50-6613-4784-A8E1-CF4B40E39E75}" presName="hierChild5" presStyleCnt="0"/>
      <dgm:spPr/>
    </dgm:pt>
    <dgm:pt modelId="{AF65BEFA-84FD-494D-912C-7DE619B99CB1}" type="pres">
      <dgm:prSet presAssocID="{C28DD09F-4512-4D92-91E3-12505353F5E7}" presName="hierChild3" presStyleCnt="0"/>
      <dgm:spPr/>
    </dgm:pt>
  </dgm:ptLst>
  <dgm:cxnLst>
    <dgm:cxn modelId="{E6A8C002-4981-489A-8A5C-316BCBE4A498}" type="presOf" srcId="{AE473E69-1A83-4C65-8CB1-3BC954E8A763}" destId="{01590663-CD33-45CB-9421-8784FE437644}" srcOrd="1" destOrd="0" presId="urn:microsoft.com/office/officeart/2005/8/layout/orgChart1"/>
    <dgm:cxn modelId="{1445E906-50D5-4CA8-B9BE-26E3070A80EB}" srcId="{08E24FBD-A038-4327-921C-B56B1FFC7DA5}" destId="{57038E4B-C996-4D91-AC15-9A18FE4F60C5}" srcOrd="2" destOrd="0" parTransId="{CC808429-5DC7-4404-9959-9BA8A45FBE53}" sibTransId="{4DA39593-900B-43C4-B7E0-AF1990A37E16}"/>
    <dgm:cxn modelId="{A90DD40A-F47A-44EA-9AE3-DA1049C623D1}" srcId="{8105AD50-6613-4784-A8E1-CF4B40E39E75}" destId="{216A7F77-373B-43B1-9381-445BA17A23D8}" srcOrd="1" destOrd="0" parTransId="{CE42CDC8-34F1-4603-9D41-23A7E8C61826}" sibTransId="{AEE1DC35-F447-46E7-AD18-F6136D8D1904}"/>
    <dgm:cxn modelId="{8B9D630B-E607-489F-BD0F-46422E31E41F}" type="presOf" srcId="{3068EB3E-C0C8-4176-8AF3-7DC08211EAD9}" destId="{14A91A9C-0729-405C-939D-2558AA5F52D2}" srcOrd="1" destOrd="0" presId="urn:microsoft.com/office/officeart/2005/8/layout/orgChart1"/>
    <dgm:cxn modelId="{1A3F5C0C-F21A-430F-8DDC-D0829E2F65A3}" type="presOf" srcId="{C28DD09F-4512-4D92-91E3-12505353F5E7}" destId="{F9D75394-E776-46C1-875F-10EDE69FD4D9}" srcOrd="1" destOrd="0" presId="urn:microsoft.com/office/officeart/2005/8/layout/orgChart1"/>
    <dgm:cxn modelId="{5D69BE0C-071E-47BD-8C41-3AB7C64FB195}" type="presOf" srcId="{57038E4B-C996-4D91-AC15-9A18FE4F60C5}" destId="{EF9D7E3C-956F-4993-B3D2-0C8D884BA523}" srcOrd="1" destOrd="0" presId="urn:microsoft.com/office/officeart/2005/8/layout/orgChart1"/>
    <dgm:cxn modelId="{D34DA114-1A7C-4D5C-B219-E8CAD278B037}" type="presOf" srcId="{869D33EB-B65D-4DE0-8C90-AF09264C81A9}" destId="{0630FBF4-0918-401C-9DB0-DD536BCC61BE}" srcOrd="0" destOrd="0" presId="urn:microsoft.com/office/officeart/2005/8/layout/orgChart1"/>
    <dgm:cxn modelId="{7E3F4515-DF9E-45CF-B810-E8DA59627B22}" srcId="{96ACFF48-649C-4B8B-8CC2-824AD3B9758D}" destId="{7F3C6659-DCBB-481A-8441-29AB72CC88D0}" srcOrd="0" destOrd="0" parTransId="{DADD3475-971B-48FA-93A2-A0D3C099F73D}" sibTransId="{70686ADF-9092-4BE5-B8DA-2ABA9392DEE6}"/>
    <dgm:cxn modelId="{F1B3B217-2E70-4E90-A9E8-1DE589FE03E3}" type="presOf" srcId="{E0DB4494-76D0-4501-9FAB-2147069DB39B}" destId="{1D32D456-2DAA-4AD5-BE55-DC460BA196F9}" srcOrd="0" destOrd="0" presId="urn:microsoft.com/office/officeart/2005/8/layout/orgChart1"/>
    <dgm:cxn modelId="{AF514A19-B8EA-4367-9B69-9829720A2552}" srcId="{08E24FBD-A038-4327-921C-B56B1FFC7DA5}" destId="{9A93D17D-0CDE-4B5E-B6C6-B0D77D397D88}" srcOrd="0" destOrd="0" parTransId="{03A3768C-2B8E-4742-A830-6BC3BFE2E5E2}" sibTransId="{8EE4AE02-245C-42AB-A408-204648C7E6A1}"/>
    <dgm:cxn modelId="{A4440C1A-AFE0-4371-9443-99C2993238D2}" type="presOf" srcId="{F0AA163B-DB3A-40A2-A4A9-1B7B46DA18D8}" destId="{D002BC31-47B2-47B6-AE83-6316F59F265C}" srcOrd="0" destOrd="0" presId="urn:microsoft.com/office/officeart/2005/8/layout/orgChart1"/>
    <dgm:cxn modelId="{972DB81A-14F9-4134-8AA1-4F37DC700B4D}" type="presOf" srcId="{1FE61B49-20EE-4487-A89C-0D5DB54689EB}" destId="{FD7834CA-72AF-4F1F-B09B-9C7A45275B1F}" srcOrd="0" destOrd="0" presId="urn:microsoft.com/office/officeart/2005/8/layout/orgChart1"/>
    <dgm:cxn modelId="{9649561F-7686-4291-ADFA-A665BE9B20F7}" type="presOf" srcId="{F1946AFA-49F1-468A-9130-56C6CBCAADBF}" destId="{078783A8-4327-420D-9144-5AB19550C9AB}" srcOrd="0" destOrd="0" presId="urn:microsoft.com/office/officeart/2005/8/layout/orgChart1"/>
    <dgm:cxn modelId="{88B15323-DB64-479E-B783-05C84DA01863}" type="presOf" srcId="{CB1A202A-BC73-42DA-A72B-032AB69C1A9F}" destId="{28F55F3B-15D3-45AE-B1EB-547578FAFC93}" srcOrd="0" destOrd="0" presId="urn:microsoft.com/office/officeart/2005/8/layout/orgChart1"/>
    <dgm:cxn modelId="{00A48823-CADC-455C-A64F-D4C4C535EBCA}" srcId="{F0BF766B-0473-47AE-B42D-71A8B5C57659}" destId="{A41CBAD9-6572-4E80-91DD-9D85A0AD93A0}" srcOrd="0" destOrd="0" parTransId="{C83CA162-4B89-4FEB-A79A-802C56F9AC58}" sibTransId="{EE12C7F8-71D5-460A-9EAB-44668651CA5E}"/>
    <dgm:cxn modelId="{F80F2324-6AB2-45A0-B584-4415D38B9B93}" type="presOf" srcId="{30973308-C286-41E2-9D77-D359E7751679}" destId="{CD24EBEE-7817-466C-8EEB-44A9BD054894}" srcOrd="1" destOrd="0" presId="urn:microsoft.com/office/officeart/2005/8/layout/orgChart1"/>
    <dgm:cxn modelId="{2D89D92E-7A88-46F1-A428-10A075E7DA01}" type="presOf" srcId="{1C9A11AA-B3DB-42F2-97C1-3D3E1968B1B7}" destId="{D58AAC87-B04C-45FC-A95B-A19C2882F5AD}" srcOrd="1" destOrd="0" presId="urn:microsoft.com/office/officeart/2005/8/layout/orgChart1"/>
    <dgm:cxn modelId="{2F7A1F30-685E-4E36-AFBE-3E33BFE774F6}" type="presOf" srcId="{CC808429-5DC7-4404-9959-9BA8A45FBE53}" destId="{FD6C5785-010E-4F18-AD8A-8B3FE684DC25}" srcOrd="0" destOrd="0" presId="urn:microsoft.com/office/officeart/2005/8/layout/orgChart1"/>
    <dgm:cxn modelId="{9C634A31-A93E-454D-A9E6-3C2D4CED6342}" srcId="{96ACFF48-649C-4B8B-8CC2-824AD3B9758D}" destId="{869D33EB-B65D-4DE0-8C90-AF09264C81A9}" srcOrd="2" destOrd="0" parTransId="{5C665B73-5658-4918-B7F5-299BF67F9F9B}" sibTransId="{19890C72-8035-41E7-A550-0D58E3E99C5F}"/>
    <dgm:cxn modelId="{6B689E31-EAB1-457B-99E0-672E2640365F}" type="presOf" srcId="{5C665B73-5658-4918-B7F5-299BF67F9F9B}" destId="{DA0BD9E5-CC92-49B3-9D3D-D4BBEA5FB3F0}" srcOrd="0" destOrd="0" presId="urn:microsoft.com/office/officeart/2005/8/layout/orgChart1"/>
    <dgm:cxn modelId="{E7F85734-888C-459D-9263-AE4CD10D183D}" type="presOf" srcId="{88BA9240-B15F-433D-B513-3AE5345245AA}" destId="{BB18A52C-A17A-4D21-B01B-CCE27F9E6C45}" srcOrd="1" destOrd="0" presId="urn:microsoft.com/office/officeart/2005/8/layout/orgChart1"/>
    <dgm:cxn modelId="{CC50A034-76BC-434D-A621-0C5D088A8ABA}" type="presOf" srcId="{149BE0FB-E9AA-49ED-B5D9-EE981B51F3FA}" destId="{5A35E87D-4F5D-496B-8951-6E14F71FFD5E}" srcOrd="1" destOrd="0" presId="urn:microsoft.com/office/officeart/2005/8/layout/orgChart1"/>
    <dgm:cxn modelId="{CA571636-E488-4CD8-BC31-353CDA17A2D5}" type="presOf" srcId="{04AD6F66-CE1F-40C7-AF84-04879DBBB100}" destId="{9A2B7200-6012-45CB-B0C5-13A5A0535BDA}" srcOrd="0" destOrd="0" presId="urn:microsoft.com/office/officeart/2005/8/layout/orgChart1"/>
    <dgm:cxn modelId="{23C15E36-EA55-48F5-9312-1402B844E1F2}" type="presOf" srcId="{96ACFF48-649C-4B8B-8CC2-824AD3B9758D}" destId="{726D4913-FD16-43D1-812B-CCAA57C5B4E8}" srcOrd="0" destOrd="0" presId="urn:microsoft.com/office/officeart/2005/8/layout/orgChart1"/>
    <dgm:cxn modelId="{8B1D6A36-7D1F-4143-BF3D-3BBF489BBF81}" type="presOf" srcId="{869D33EB-B65D-4DE0-8C90-AF09264C81A9}" destId="{16086FBD-DC36-4639-A3F9-7D1C4486EE76}" srcOrd="1" destOrd="0" presId="urn:microsoft.com/office/officeart/2005/8/layout/orgChart1"/>
    <dgm:cxn modelId="{3EBEB136-F090-46C5-AACD-A579D0A9EB39}" srcId="{0FE97FD9-1FCB-45A3-A913-24FCE51142E5}" destId="{1C9A11AA-B3DB-42F2-97C1-3D3E1968B1B7}" srcOrd="4" destOrd="0" parTransId="{5A8266C2-2A9F-4432-A8E6-8AD1E94AE6EF}" sibTransId="{31B21EC5-A892-48B2-9646-417C7DD1C86D}"/>
    <dgm:cxn modelId="{C170E336-FDC5-4794-9499-DDFACABA7411}" type="presOf" srcId="{149BE0FB-E9AA-49ED-B5D9-EE981B51F3FA}" destId="{856C097C-0A5F-4D83-9C42-25DA360498BF}" srcOrd="0" destOrd="0" presId="urn:microsoft.com/office/officeart/2005/8/layout/orgChart1"/>
    <dgm:cxn modelId="{3AA46838-B183-4010-BD59-EA96699A90B3}" srcId="{216A7F77-373B-43B1-9381-445BA17A23D8}" destId="{F030DDD4-8EE0-481E-99CC-0C0DEA649FC2}" srcOrd="3" destOrd="0" parTransId="{E0DB4494-76D0-4501-9FAB-2147069DB39B}" sibTransId="{F1C4BB65-B44C-4466-AA1D-81B9ED21F607}"/>
    <dgm:cxn modelId="{A85AAD3B-4628-4EA8-895E-858314B50550}" type="presOf" srcId="{DFD84609-98D9-4611-A998-ACFD7C75622C}" destId="{31EA87A2-A9C9-4BCD-9467-F66E63F80035}" srcOrd="1" destOrd="0" presId="urn:microsoft.com/office/officeart/2005/8/layout/orgChart1"/>
    <dgm:cxn modelId="{FF67A43C-9D52-4FD2-BB0D-B452C90F9AD9}" type="presOf" srcId="{08E24FBD-A038-4327-921C-B56B1FFC7DA5}" destId="{4BCA2F3B-945C-4005-A846-12B722623833}" srcOrd="0" destOrd="0" presId="urn:microsoft.com/office/officeart/2005/8/layout/orgChart1"/>
    <dgm:cxn modelId="{C0D5E83C-4447-423E-B3E5-25350BA4ACED}" type="presOf" srcId="{3068EB3E-C0C8-4176-8AF3-7DC08211EAD9}" destId="{DD6518DA-459F-4C37-A32B-BECAE43D055F}" srcOrd="0" destOrd="0" presId="urn:microsoft.com/office/officeart/2005/8/layout/orgChart1"/>
    <dgm:cxn modelId="{059E7B5C-3261-4D0E-BED5-2FFA6FC288A4}" type="presOf" srcId="{91F02EB7-895C-492F-9614-EBAB6C33E21E}" destId="{1051C20F-ED92-4775-B30C-492EE37943C6}" srcOrd="0" destOrd="0" presId="urn:microsoft.com/office/officeart/2005/8/layout/orgChart1"/>
    <dgm:cxn modelId="{CFAFAF5C-4618-4D72-A47E-6E810DD7EC16}" type="presOf" srcId="{EA9CC6BC-D442-41FB-9093-4C029DE8BBA4}" destId="{CEBC4BCE-11C5-4949-A12B-E1E23BFBBB67}" srcOrd="0" destOrd="0" presId="urn:microsoft.com/office/officeart/2005/8/layout/orgChart1"/>
    <dgm:cxn modelId="{42F1105F-5411-4E93-9C82-B44250CB7BD0}" srcId="{0FE97FD9-1FCB-45A3-A913-24FCE51142E5}" destId="{154E3FE6-D707-47F9-9219-A54CE43F88F8}" srcOrd="6" destOrd="0" parTransId="{F1946AFA-49F1-468A-9130-56C6CBCAADBF}" sibTransId="{E0A370D6-FC7D-456A-A8CC-675A9E77785B}"/>
    <dgm:cxn modelId="{26C04241-FA1F-4AC0-9035-4AC57B97365B}" type="presOf" srcId="{057E195E-7AE7-4A47-A787-0F2DF1EFC1E4}" destId="{7D5630EC-BBCE-4E3C-B5E6-9C22AA84FBAF}" srcOrd="1" destOrd="0" presId="urn:microsoft.com/office/officeart/2005/8/layout/orgChart1"/>
    <dgm:cxn modelId="{4A6EC662-3DBA-48DC-8CD7-7B081765452E}" type="presOf" srcId="{96ACFF48-649C-4B8B-8CC2-824AD3B9758D}" destId="{EBB39F9C-D9ED-41BD-9BB9-A6E8057D3C8C}" srcOrd="1" destOrd="0" presId="urn:microsoft.com/office/officeart/2005/8/layout/orgChart1"/>
    <dgm:cxn modelId="{2F662864-0B22-4C0C-9CD7-8C1B524802CB}" type="presOf" srcId="{A41CBAD9-6572-4E80-91DD-9D85A0AD93A0}" destId="{498FA9F0-77C0-4C10-8A1B-000461D2C683}" srcOrd="1" destOrd="0" presId="urn:microsoft.com/office/officeart/2005/8/layout/orgChart1"/>
    <dgm:cxn modelId="{E0B6F544-2E87-42FA-B130-E93EDA7F48FC}" type="presOf" srcId="{25A3AD9C-5574-4A1B-A512-1FD6AE9459C4}" destId="{7F44F0DE-49F1-48A4-8D9A-9C8B2CC5811F}" srcOrd="1" destOrd="0" presId="urn:microsoft.com/office/officeart/2005/8/layout/orgChart1"/>
    <dgm:cxn modelId="{E0671C65-D822-4795-A5B0-99803BF344D9}" type="presOf" srcId="{92ADC32A-35BB-4CF1-8810-B919AF003AEA}" destId="{9F62576C-F89C-484A-A339-F9F12B127E5E}" srcOrd="0" destOrd="0" presId="urn:microsoft.com/office/officeart/2005/8/layout/orgChart1"/>
    <dgm:cxn modelId="{FBF08D65-55A8-1846-9254-D045E00B7DB7}" type="presOf" srcId="{953E1D9C-0177-415E-B094-66AFD9ECE79F}" destId="{681DDE38-49D6-4671-89BA-4FE90C5135B9}" srcOrd="0" destOrd="0" presId="urn:microsoft.com/office/officeart/2005/8/layout/orgChart1"/>
    <dgm:cxn modelId="{D2371346-E8EC-41F2-8628-C6BBA5BC0F3E}" srcId="{0FE97FD9-1FCB-45A3-A913-24FCE51142E5}" destId="{DFD84609-98D9-4611-A998-ACFD7C75622C}" srcOrd="1" destOrd="0" parTransId="{91F02EB7-895C-492F-9614-EBAB6C33E21E}" sibTransId="{CBA7831E-C033-4B6E-BAB7-E5D6746A181C}"/>
    <dgm:cxn modelId="{CD228868-F2D3-4DD3-B693-32AD352766CB}" type="presOf" srcId="{118C5B1A-4C56-4514-828A-42D05B77EDF1}" destId="{FBA4E0F5-85C0-4F8E-9118-EDE7D5A38E15}" srcOrd="0" destOrd="0" presId="urn:microsoft.com/office/officeart/2005/8/layout/orgChart1"/>
    <dgm:cxn modelId="{1D9FCD68-D78E-4BFB-AC14-E86106358BCC}" srcId="{08E24FBD-A038-4327-921C-B56B1FFC7DA5}" destId="{00497330-D153-4227-8A82-7DD23B85C5D1}" srcOrd="3" destOrd="0" parTransId="{DDF8A9F4-F031-4963-992F-0B2D6B330D2E}" sibTransId="{20251927-5D37-49F6-90FD-C953FBBBC527}"/>
    <dgm:cxn modelId="{CCF6DC68-F4D3-4E2B-833C-D75DC83270D1}" srcId="{216A7F77-373B-43B1-9381-445BA17A23D8}" destId="{30973308-C286-41E2-9D77-D359E7751679}" srcOrd="0" destOrd="0" parTransId="{F062FAF4-CDE4-4D67-A6D1-BD11F9357840}" sibTransId="{0624260F-D859-4ADF-ABDD-AF176C0B96CC}"/>
    <dgm:cxn modelId="{11DBE248-2451-4607-8925-B50838746652}" type="presOf" srcId="{88BA9240-B15F-433D-B513-3AE5345245AA}" destId="{3C30784F-199C-40E0-87D4-6BFDB4DD1AC1}" srcOrd="0" destOrd="0" presId="urn:microsoft.com/office/officeart/2005/8/layout/orgChart1"/>
    <dgm:cxn modelId="{3612606A-C021-46BF-A373-08D1131D2BD8}" type="presOf" srcId="{78F9B200-59A8-4E77-BB1F-ABE02A1DDD58}" destId="{80DF2A44-F8C7-4170-9959-21E76A0D266B}" srcOrd="0" destOrd="0" presId="urn:microsoft.com/office/officeart/2005/8/layout/orgChart1"/>
    <dgm:cxn modelId="{245AB06C-63F3-44A6-97EB-58E97AADED38}" type="presOf" srcId="{5E12B1FC-4604-4EA7-A32E-4941251ABA2F}" destId="{40098576-8F26-4B88-9EB1-FA341FB52BD0}" srcOrd="0" destOrd="0" presId="urn:microsoft.com/office/officeart/2005/8/layout/orgChart1"/>
    <dgm:cxn modelId="{1025404D-B458-4957-97DB-B329CD8D62AB}" srcId="{0FE97FD9-1FCB-45A3-A913-24FCE51142E5}" destId="{4BD8EC11-0EAD-43FA-95F5-A02E4D077886}" srcOrd="3" destOrd="0" parTransId="{92ADC32A-35BB-4CF1-8810-B919AF003AEA}" sibTransId="{0C491284-1370-46BC-A1D7-BD9157803BDB}"/>
    <dgm:cxn modelId="{2E72254E-882A-404D-86E7-D7551032C441}" srcId="{F0BF766B-0473-47AE-B42D-71A8B5C57659}" destId="{AE473E69-1A83-4C65-8CB1-3BC954E8A763}" srcOrd="3" destOrd="0" parTransId="{83D726C8-27C3-426F-87E9-3BA6B234806D}" sibTransId="{24C051EA-A846-4019-890A-A4E31D560446}"/>
    <dgm:cxn modelId="{FD20834F-2F36-4AA8-AB68-A4152A6D9337}" type="presOf" srcId="{A8292086-7973-4567-A7A7-430C3DD80278}" destId="{65F59761-F079-4AD2-A709-758F7E302E59}" srcOrd="1" destOrd="0" presId="urn:microsoft.com/office/officeart/2005/8/layout/orgChart1"/>
    <dgm:cxn modelId="{FBD08750-90A8-4BDC-B3CB-7628E82120C7}" type="presOf" srcId="{DF978877-2AD3-4825-AC82-FEF523A59935}" destId="{6C5B68A5-AE7E-4722-A3C5-F481147D9261}" srcOrd="0" destOrd="0" presId="urn:microsoft.com/office/officeart/2005/8/layout/orgChart1"/>
    <dgm:cxn modelId="{C5B9EF50-6F2E-4A4A-B702-27E496CFD527}" srcId="{F0BF766B-0473-47AE-B42D-71A8B5C57659}" destId="{A8292086-7973-4567-A7A7-430C3DD80278}" srcOrd="2" destOrd="0" parTransId="{4C70810C-16DD-490A-B803-E881AE9D26DB}" sibTransId="{5E083595-E89B-47D2-A5F5-1E7CE42FD9F5}"/>
    <dgm:cxn modelId="{E81C0951-C912-4712-95AB-05CB7C138E86}" type="presOf" srcId="{7F3C6659-DCBB-481A-8441-29AB72CC88D0}" destId="{857FE1CD-D1C5-46AB-95F4-66E45DACCFF2}" srcOrd="0" destOrd="0" presId="urn:microsoft.com/office/officeart/2005/8/layout/orgChart1"/>
    <dgm:cxn modelId="{BEBBD272-124C-4D57-9BE1-76F73632300A}" type="presOf" srcId="{DFD84609-98D9-4611-A998-ACFD7C75622C}" destId="{EA43D224-8980-47E4-B28B-23FAE0898800}" srcOrd="0" destOrd="0" presId="urn:microsoft.com/office/officeart/2005/8/layout/orgChart1"/>
    <dgm:cxn modelId="{4817F072-463E-4CB4-88BB-CB7A01452141}" type="presOf" srcId="{57038E4B-C996-4D91-AC15-9A18FE4F60C5}" destId="{00D0ACAB-18B2-4A2B-A8B5-E1B1D9603CD5}" srcOrd="0" destOrd="0" presId="urn:microsoft.com/office/officeart/2005/8/layout/orgChart1"/>
    <dgm:cxn modelId="{0FA79E53-689F-4DFE-838C-976515C03F65}" srcId="{953E1D9C-0177-415E-B094-66AFD9ECE79F}" destId="{C28DD09F-4512-4D92-91E3-12505353F5E7}" srcOrd="0" destOrd="0" parTransId="{C814D832-12A8-4853-BA9B-46B327708C58}" sibTransId="{7B88CDAA-366D-4E80-AC86-5B6919C9CF0B}"/>
    <dgm:cxn modelId="{B8F02A75-DAB6-4A06-869C-E72F221651DE}" type="presOf" srcId="{4C70810C-16DD-490A-B803-E881AE9D26DB}" destId="{9161E7A6-2581-41F8-8BCF-159E2DDD1FC5}" srcOrd="0" destOrd="0" presId="urn:microsoft.com/office/officeart/2005/8/layout/orgChart1"/>
    <dgm:cxn modelId="{7A65BD75-DB38-4EAC-B10D-4E846F1AFA21}" type="presOf" srcId="{216A7F77-373B-43B1-9381-445BA17A23D8}" destId="{3293C863-1539-435C-B524-86170AA3EA3D}" srcOrd="1" destOrd="0" presId="urn:microsoft.com/office/officeart/2005/8/layout/orgChart1"/>
    <dgm:cxn modelId="{EFCE3677-B2A9-44FD-94D7-0C59453124B5}" type="presOf" srcId="{11DC087E-E12A-46F1-9006-E7057E8F3423}" destId="{C11B7328-641E-4F97-8934-7687421697DC}" srcOrd="0" destOrd="0" presId="urn:microsoft.com/office/officeart/2005/8/layout/orgChart1"/>
    <dgm:cxn modelId="{03D35677-4E49-4690-A780-5BFD8583C48C}" type="presOf" srcId="{F062FAF4-CDE4-4D67-A6D1-BD11F9357840}" destId="{15A3E63B-97F4-415C-9083-F569093AF637}" srcOrd="0" destOrd="0" presId="urn:microsoft.com/office/officeart/2005/8/layout/orgChart1"/>
    <dgm:cxn modelId="{C4C50458-3532-479B-BA6A-B8E42D9654D9}" type="presOf" srcId="{5A8266C2-2A9F-4432-A8E6-8AD1E94AE6EF}" destId="{8064D00F-E67B-4E98-98E5-0EF97EBA8D12}" srcOrd="0" destOrd="0" presId="urn:microsoft.com/office/officeart/2005/8/layout/orgChart1"/>
    <dgm:cxn modelId="{331F9479-66AB-43CD-B068-47204691F45C}" type="presOf" srcId="{BD99BB60-052D-49CD-8B35-B1D9879FB832}" destId="{496144D6-BD1F-4C48-B334-B66D8D5C0AF9}" srcOrd="1" destOrd="0" presId="urn:microsoft.com/office/officeart/2005/8/layout/orgChart1"/>
    <dgm:cxn modelId="{3923A279-37ED-4ADD-BC6A-AC14FF20851A}" type="presOf" srcId="{2B5B23C5-B9B0-46FA-A54E-29190E321670}" destId="{E9F11A2C-6C83-4E2A-8C47-37E00E922E84}" srcOrd="0" destOrd="0" presId="urn:microsoft.com/office/officeart/2005/8/layout/orgChart1"/>
    <dgm:cxn modelId="{ED5B787B-68B1-422F-AFE4-BED2CAD87595}" type="presOf" srcId="{F030DDD4-8EE0-481E-99CC-0C0DEA649FC2}" destId="{1FAC56EE-F2CD-47DA-8D98-380B28820EE6}" srcOrd="0" destOrd="0" presId="urn:microsoft.com/office/officeart/2005/8/layout/orgChart1"/>
    <dgm:cxn modelId="{BD60C07B-3F0A-4864-9FFC-40F9EDBAEB8B}" type="presOf" srcId="{DDF8A9F4-F031-4963-992F-0B2D6B330D2E}" destId="{BB448941-C10F-4025-8823-5BC2CF5B1B74}" srcOrd="0" destOrd="0" presId="urn:microsoft.com/office/officeart/2005/8/layout/orgChart1"/>
    <dgm:cxn modelId="{CAF4D17B-9E94-4BE4-8C78-B4760B1DE441}" type="presOf" srcId="{30973308-C286-41E2-9D77-D359E7751679}" destId="{DAFD430E-D035-4661-BE6A-072A43AA7F44}" srcOrd="0" destOrd="0" presId="urn:microsoft.com/office/officeart/2005/8/layout/orgChart1"/>
    <dgm:cxn modelId="{F6B93E7C-A1CF-4D29-9143-1533CB52D95F}" type="presOf" srcId="{8105AD50-6613-4784-A8E1-CF4B40E39E75}" destId="{F3A81CF9-7F81-4D9A-8DB4-5C2CE66F6FAB}" srcOrd="0" destOrd="0" presId="urn:microsoft.com/office/officeart/2005/8/layout/orgChart1"/>
    <dgm:cxn modelId="{4430037D-F765-49A1-A77E-606D4A895E14}" type="presOf" srcId="{83D726C8-27C3-426F-87E9-3BA6B234806D}" destId="{DCB3CD2E-14D7-4117-A401-D783A852F2C4}" srcOrd="0" destOrd="0" presId="urn:microsoft.com/office/officeart/2005/8/layout/orgChart1"/>
    <dgm:cxn modelId="{42898281-5208-4277-B168-EA1E77A3336F}" type="presOf" srcId="{03A3768C-2B8E-4742-A830-6BC3BFE2E5E2}" destId="{53902691-4B05-4B4F-A5CA-6A065A4C3396}" srcOrd="0" destOrd="0" presId="urn:microsoft.com/office/officeart/2005/8/layout/orgChart1"/>
    <dgm:cxn modelId="{3344C581-71D4-4334-B6AA-4932BB5FBBA9}" srcId="{8105AD50-6613-4784-A8E1-CF4B40E39E75}" destId="{3068EB3E-C0C8-4176-8AF3-7DC08211EAD9}" srcOrd="0" destOrd="0" parTransId="{DF978877-2AD3-4825-AC82-FEF523A59935}" sibTransId="{B5093451-7B47-45CC-B423-19A1C2B80B7F}"/>
    <dgm:cxn modelId="{E2DE2485-B4FF-43DB-AC29-3C8C89E65E59}" type="presOf" srcId="{205D8F09-2529-4A35-85C4-35D6CA377A13}" destId="{3F82142A-E3F4-4B3B-A863-FA04861082B7}" srcOrd="0" destOrd="0" presId="urn:microsoft.com/office/officeart/2005/8/layout/orgChart1"/>
    <dgm:cxn modelId="{92A31486-540F-47F3-95D9-55C2366B6639}" type="presOf" srcId="{A41CBAD9-6572-4E80-91DD-9D85A0AD93A0}" destId="{6865A735-EF14-4C5A-A940-F69FFBC5ABDE}" srcOrd="0" destOrd="0" presId="urn:microsoft.com/office/officeart/2005/8/layout/orgChart1"/>
    <dgm:cxn modelId="{38A23386-2ACE-4BE0-A8CB-1668712862D4}" srcId="{0FE97FD9-1FCB-45A3-A913-24FCE51142E5}" destId="{2B5B23C5-B9B0-46FA-A54E-29190E321670}" srcOrd="5" destOrd="0" parTransId="{EA9CC6BC-D442-41FB-9093-4C029DE8BBA4}" sibTransId="{B5E12DF9-DB0D-4578-9C6A-0DAE8DCF7196}"/>
    <dgm:cxn modelId="{5823F387-8694-4879-946E-F241CFE47B36}" type="presOf" srcId="{F0BF766B-0473-47AE-B42D-71A8B5C57659}" destId="{48D7FC9F-0160-4A67-9057-28426B751D20}" srcOrd="0" destOrd="0" presId="urn:microsoft.com/office/officeart/2005/8/layout/orgChart1"/>
    <dgm:cxn modelId="{7363978C-F08D-42C1-8C52-A2CAA0D76425}" type="presOf" srcId="{0FE97FD9-1FCB-45A3-A913-24FCE51142E5}" destId="{168AA1BF-3045-495D-B3AA-6D5C6DEADBCE}" srcOrd="1" destOrd="0" presId="urn:microsoft.com/office/officeart/2005/8/layout/orgChart1"/>
    <dgm:cxn modelId="{1BCA9C8C-CA76-49D1-BF7D-37CC18AD3904}" type="presOf" srcId="{25A3AD9C-5574-4A1B-A512-1FD6AE9459C4}" destId="{DF4F600A-8A6B-41AB-A914-3F85097D0FF2}" srcOrd="0" destOrd="0" presId="urn:microsoft.com/office/officeart/2005/8/layout/orgChart1"/>
    <dgm:cxn modelId="{4267AA8D-71F1-4426-B302-00331B2A5654}" type="presOf" srcId="{CE42CDC8-34F1-4603-9D41-23A7E8C61826}" destId="{9601D94B-1407-4CE6-9019-D8E51C52CDDD}" srcOrd="0" destOrd="0" presId="urn:microsoft.com/office/officeart/2005/8/layout/orgChart1"/>
    <dgm:cxn modelId="{25791E90-B1C1-41B1-8A4C-E39D82D15B64}" srcId="{F0BF766B-0473-47AE-B42D-71A8B5C57659}" destId="{25A3AD9C-5574-4A1B-A512-1FD6AE9459C4}" srcOrd="1" destOrd="0" parTransId="{F0AA163B-DB3A-40A2-A4A9-1B7B46DA18D8}" sibTransId="{C5DC39EB-3DCD-4F4A-9CA9-6BF718BD1CDE}"/>
    <dgm:cxn modelId="{36525A90-8847-4DF5-A787-9A6655D01C0C}" srcId="{96ACFF48-649C-4B8B-8CC2-824AD3B9758D}" destId="{149BE0FB-E9AA-49ED-B5D9-EE981B51F3FA}" srcOrd="1" destOrd="0" parTransId="{04AD6F66-CE1F-40C7-AF84-04879DBBB100}" sibTransId="{452B05DF-0563-477C-B313-549F28CBB506}"/>
    <dgm:cxn modelId="{2B329A90-7343-49AB-9BF3-48F137618F9C}" type="presOf" srcId="{154E3FE6-D707-47F9-9219-A54CE43F88F8}" destId="{D68904DE-A5A8-4426-924D-3A6A4412B7DA}" srcOrd="1" destOrd="0" presId="urn:microsoft.com/office/officeart/2005/8/layout/orgChart1"/>
    <dgm:cxn modelId="{C36FAB92-C465-4695-ACEA-39B809BC51A5}" type="presOf" srcId="{7F3C6659-DCBB-481A-8441-29AB72CC88D0}" destId="{D1766E4D-990A-43C0-8D01-00905988BF94}" srcOrd="1" destOrd="0" presId="urn:microsoft.com/office/officeart/2005/8/layout/orgChart1"/>
    <dgm:cxn modelId="{24F70194-E726-4A16-8320-6958E82F2155}" srcId="{C28DD09F-4512-4D92-91E3-12505353F5E7}" destId="{F0BF766B-0473-47AE-B42D-71A8B5C57659}" srcOrd="2" destOrd="0" parTransId="{118C5B1A-4C56-4514-828A-42D05B77EDF1}" sibTransId="{23445DE0-53FE-42A9-8B48-D974814C09F7}"/>
    <dgm:cxn modelId="{9F477896-BE1A-408C-A229-08D7F569ACFA}" type="presOf" srcId="{F0BF766B-0473-47AE-B42D-71A8B5C57659}" destId="{06AF7300-A6F6-4F64-BF02-01F1D98CACF4}" srcOrd="1" destOrd="0" presId="urn:microsoft.com/office/officeart/2005/8/layout/orgChart1"/>
    <dgm:cxn modelId="{EE60BC98-F8C6-4AD4-BC48-46FBC2F13A2E}" type="presOf" srcId="{057E195E-7AE7-4A47-A787-0F2DF1EFC1E4}" destId="{F4632431-1B7E-430F-8EA1-097326744E5C}" srcOrd="0" destOrd="0" presId="urn:microsoft.com/office/officeart/2005/8/layout/orgChart1"/>
    <dgm:cxn modelId="{53D9269A-B8A4-42E3-AD22-B27D7A6B84BA}" type="presOf" srcId="{387D93B6-2B8C-45FD-9776-57C231C5DC79}" destId="{F15CDCF6-3C38-4B12-924F-EE90784776CA}" srcOrd="0" destOrd="0" presId="urn:microsoft.com/office/officeart/2005/8/layout/orgChart1"/>
    <dgm:cxn modelId="{CDE4049B-E4E8-4457-9FA9-1128166F5F88}" srcId="{216A7F77-373B-43B1-9381-445BA17A23D8}" destId="{CB1A202A-BC73-42DA-A72B-032AB69C1A9F}" srcOrd="1" destOrd="0" parTransId="{CABC174F-3350-41FD-A838-F2955F2765A5}" sibTransId="{87F113FA-82E3-4AAF-AEFB-F49013E2FBC3}"/>
    <dgm:cxn modelId="{F9D32B9D-F52B-49EC-AD5F-8BC225C2E433}" type="presOf" srcId="{4BD8EC11-0EAD-43FA-95F5-A02E4D077886}" destId="{F5222693-DB77-4A11-9BF4-90B245728508}" srcOrd="1" destOrd="0" presId="urn:microsoft.com/office/officeart/2005/8/layout/orgChart1"/>
    <dgm:cxn modelId="{B42FD79F-BB4C-4CFD-A770-8A4664F8047A}" srcId="{0FE97FD9-1FCB-45A3-A913-24FCE51142E5}" destId="{BD99BB60-052D-49CD-8B35-B1D9879FB832}" srcOrd="0" destOrd="0" parTransId="{78F9B200-59A8-4E77-BB1F-ABE02A1DDD58}" sibTransId="{EF0C646C-2E8A-45A1-8424-FF8D77B133F3}"/>
    <dgm:cxn modelId="{2D0AC1A0-3EC6-4E0D-9984-B48A1767E554}" type="presOf" srcId="{154E3FE6-D707-47F9-9219-A54CE43F88F8}" destId="{AB0E8552-50FA-4042-A51B-121227C08F17}" srcOrd="0" destOrd="0" presId="urn:microsoft.com/office/officeart/2005/8/layout/orgChart1"/>
    <dgm:cxn modelId="{A273F8A0-5994-467C-898A-D114863C968D}" type="presOf" srcId="{DADD3475-971B-48FA-93A2-A0D3C099F73D}" destId="{A537A65A-2156-4C14-ADF9-C415AD59BF4B}" srcOrd="0" destOrd="0" presId="urn:microsoft.com/office/officeart/2005/8/layout/orgChart1"/>
    <dgm:cxn modelId="{9866B0A4-5BB8-4157-B236-553F1D7FA323}" srcId="{96ACFF48-649C-4B8B-8CC2-824AD3B9758D}" destId="{E16E6EA9-7B2A-4171-A014-C5C03CA89FC9}" srcOrd="3" destOrd="0" parTransId="{744B27E0-7140-43D7-8C66-B82C580B9824}" sibTransId="{2A8F1615-2BF1-4D62-A689-667F86AF6975}"/>
    <dgm:cxn modelId="{D13986A6-BD15-4E9E-8576-2CD9C02F7764}" srcId="{216A7F77-373B-43B1-9381-445BA17A23D8}" destId="{88BA9240-B15F-433D-B513-3AE5345245AA}" srcOrd="4" destOrd="0" parTransId="{5E12B1FC-4604-4EA7-A32E-4941251ABA2F}" sibTransId="{17DBEFAA-3272-4188-950C-CB5862FEBE5D}"/>
    <dgm:cxn modelId="{7B3DAEA9-0141-434C-B386-63629A4BE439}" srcId="{C28DD09F-4512-4D92-91E3-12505353F5E7}" destId="{0FE97FD9-1FCB-45A3-A913-24FCE51142E5}" srcOrd="1" destOrd="0" parTransId="{5A4F90CC-7ADB-45E5-BD16-4CEDAD7D331B}" sibTransId="{5DCD2F35-20E5-4B74-BC7D-CEDAA02813F6}"/>
    <dgm:cxn modelId="{1A7D31AC-8F90-4C17-8531-CEB06ABAC529}" srcId="{C28DD09F-4512-4D92-91E3-12505353F5E7}" destId="{08E24FBD-A038-4327-921C-B56B1FFC7DA5}" srcOrd="0" destOrd="0" parTransId="{C083370F-76F3-40E9-9102-DCA88A27F892}" sibTransId="{0FAEE349-466F-4AD4-9E17-C9B857DAC5D4}"/>
    <dgm:cxn modelId="{57152DAE-9103-44BB-BE4C-128DAD70541A}" type="presOf" srcId="{E16E6EA9-7B2A-4171-A014-C5C03CA89FC9}" destId="{159B2345-B43D-460B-921A-96E490CA63F6}" srcOrd="1" destOrd="0" presId="urn:microsoft.com/office/officeart/2005/8/layout/orgChart1"/>
    <dgm:cxn modelId="{330A6EAE-D35D-418D-BEAB-7E0A23DA61B0}" type="presOf" srcId="{4BD8EC11-0EAD-43FA-95F5-A02E4D077886}" destId="{7F391CD3-A7D2-404D-BCB8-E225BFB88285}" srcOrd="0" destOrd="0" presId="urn:microsoft.com/office/officeart/2005/8/layout/orgChart1"/>
    <dgm:cxn modelId="{E78F57AF-F8B2-4522-B43A-535E305DA948}" type="presOf" srcId="{A8292086-7973-4567-A7A7-430C3DD80278}" destId="{224E1DF3-D831-4385-9767-75F483C5B437}" srcOrd="0" destOrd="0" presId="urn:microsoft.com/office/officeart/2005/8/layout/orgChart1"/>
    <dgm:cxn modelId="{5097A2AF-1D62-44E3-B05E-3948A69F4388}" type="presOf" srcId="{D1680F25-155B-4C2E-B1F2-94D80391A4F4}" destId="{F20A6B5A-7555-4395-900B-116C04080CDC}" srcOrd="1" destOrd="0" presId="urn:microsoft.com/office/officeart/2005/8/layout/orgChart1"/>
    <dgm:cxn modelId="{D4F157B1-D4F8-4BBC-843D-A5864F01F5E1}" type="presOf" srcId="{C083370F-76F3-40E9-9102-DCA88A27F892}" destId="{771B40E3-0C46-4CBF-807A-32D1EEDD5CD8}" srcOrd="0" destOrd="0" presId="urn:microsoft.com/office/officeart/2005/8/layout/orgChart1"/>
    <dgm:cxn modelId="{AB309AB1-7BBF-41B1-8590-F3AF96E0F874}" type="presOf" srcId="{3C446E80-7C91-4471-85FA-A7B7232BD0DE}" destId="{14B7E260-FD8C-41A1-858F-37566304AE99}" srcOrd="0" destOrd="0" presId="urn:microsoft.com/office/officeart/2005/8/layout/orgChart1"/>
    <dgm:cxn modelId="{02DA05B2-FC5E-4E17-9921-5E8FFBA033D2}" type="presOf" srcId="{3C446E80-7C91-4471-85FA-A7B7232BD0DE}" destId="{D6335C4F-8BE4-4712-8640-A9874FEDEDC0}" srcOrd="1" destOrd="0" presId="urn:microsoft.com/office/officeart/2005/8/layout/orgChart1"/>
    <dgm:cxn modelId="{1EF9F5B3-55F7-49D5-B65B-B328834162E7}" type="presOf" srcId="{8105AD50-6613-4784-A8E1-CF4B40E39E75}" destId="{ECEB8BDA-29E5-4B56-84A2-087A72F392CE}" srcOrd="1" destOrd="0" presId="urn:microsoft.com/office/officeart/2005/8/layout/orgChart1"/>
    <dgm:cxn modelId="{2366EFB4-54C9-4BF7-88F1-E11969A66E99}" type="presOf" srcId="{744B27E0-7140-43D7-8C66-B82C580B9824}" destId="{0C405CAD-56C4-42A5-B794-0CF321B05A61}" srcOrd="0" destOrd="0" presId="urn:microsoft.com/office/officeart/2005/8/layout/orgChart1"/>
    <dgm:cxn modelId="{988468B9-BC84-45FF-B3A6-A496CA82BE6F}" type="presOf" srcId="{00497330-D153-4227-8A82-7DD23B85C5D1}" destId="{FBBF13C4-3661-4446-8FA1-7EEC0C2976DB}" srcOrd="1" destOrd="0" presId="urn:microsoft.com/office/officeart/2005/8/layout/orgChart1"/>
    <dgm:cxn modelId="{94CECBBA-0BFE-4D76-8B49-2E118A93E5A0}" type="presOf" srcId="{CB1A202A-BC73-42DA-A72B-032AB69C1A9F}" destId="{9A382E40-D21F-48BD-B579-2881FBA1585E}" srcOrd="1" destOrd="0" presId="urn:microsoft.com/office/officeart/2005/8/layout/orgChart1"/>
    <dgm:cxn modelId="{CF5564BE-2508-4706-B0EB-C7DA6BEC8025}" type="presOf" srcId="{D1680F25-155B-4C2E-B1F2-94D80391A4F4}" destId="{1C70C601-EC65-45E5-B72B-5766CDB65A4E}" srcOrd="0" destOrd="0" presId="urn:microsoft.com/office/officeart/2005/8/layout/orgChart1"/>
    <dgm:cxn modelId="{91C60CC3-021D-402B-BB30-51001C32CF5D}" type="presOf" srcId="{00497330-D153-4227-8A82-7DD23B85C5D1}" destId="{23EC6772-D6F4-49E4-ADFF-811E38FBA028}" srcOrd="0" destOrd="0" presId="urn:microsoft.com/office/officeart/2005/8/layout/orgChart1"/>
    <dgm:cxn modelId="{886503C5-29D8-4D27-91C1-437670F9B885}" type="presOf" srcId="{9A93D17D-0CDE-4B5E-B6C6-B0D77D397D88}" destId="{54E53ACC-A1E8-485D-A878-520EB544A49F}" srcOrd="0" destOrd="0" presId="urn:microsoft.com/office/officeart/2005/8/layout/orgChart1"/>
    <dgm:cxn modelId="{DA56FAC8-2093-479D-8B5E-F9109D7D801A}" type="presOf" srcId="{5A4F90CC-7ADB-45E5-BD16-4CEDAD7D331B}" destId="{B9C14D09-DBD4-43FE-8EC8-C47D71703EE5}" srcOrd="0" destOrd="0" presId="urn:microsoft.com/office/officeart/2005/8/layout/orgChart1"/>
    <dgm:cxn modelId="{36B016CC-BF4C-4BED-8D59-A5B020A1A11F}" type="presOf" srcId="{F030DDD4-8EE0-481E-99CC-0C0DEA649FC2}" destId="{98CF4BF1-0258-45B8-9CAD-D36733AF637B}" srcOrd="1" destOrd="0" presId="urn:microsoft.com/office/officeart/2005/8/layout/orgChart1"/>
    <dgm:cxn modelId="{24655ED5-48C1-4BE6-87D6-9C7BD69FB869}" type="presOf" srcId="{2B5B23C5-B9B0-46FA-A54E-29190E321670}" destId="{B599566F-30D6-46FF-9689-0D71418CACDF}" srcOrd="1" destOrd="0" presId="urn:microsoft.com/office/officeart/2005/8/layout/orgChart1"/>
    <dgm:cxn modelId="{5E1930D9-0A0E-4C8D-A8FB-6B5310A62B11}" srcId="{F0BF766B-0473-47AE-B42D-71A8B5C57659}" destId="{96ACFF48-649C-4B8B-8CC2-824AD3B9758D}" srcOrd="4" destOrd="0" parTransId="{387D93B6-2B8C-45FD-9776-57C231C5DC79}" sibTransId="{51DE5352-A09A-451F-8167-8AB508914BA8}"/>
    <dgm:cxn modelId="{195338E2-D895-4CC4-A266-9591E5CA9493}" srcId="{C28DD09F-4512-4D92-91E3-12505353F5E7}" destId="{8105AD50-6613-4784-A8E1-CF4B40E39E75}" srcOrd="3" destOrd="0" parTransId="{11DC087E-E12A-46F1-9006-E7057E8F3423}" sibTransId="{2454E085-4AB0-4D91-8A6D-366DDFB0D6F5}"/>
    <dgm:cxn modelId="{A3B4ACE2-E0C3-4045-8A6B-8FE5BD80EEC3}" type="presOf" srcId="{0FE97FD9-1FCB-45A3-A913-24FCE51142E5}" destId="{19E1EAAD-1090-4C38-85F5-3FAD69FCE325}" srcOrd="0" destOrd="0" presId="urn:microsoft.com/office/officeart/2005/8/layout/orgChart1"/>
    <dgm:cxn modelId="{67F18DE3-3E81-42D0-8602-B5C67505DF8B}" srcId="{08E24FBD-A038-4327-921C-B56B1FFC7DA5}" destId="{057E195E-7AE7-4A47-A787-0F2DF1EFC1E4}" srcOrd="1" destOrd="0" parTransId="{1FE61B49-20EE-4487-A89C-0D5DB54689EB}" sibTransId="{D4121059-A114-4BDD-A67D-38ABB01A648B}"/>
    <dgm:cxn modelId="{20C038E4-F107-4412-AD81-67608FE0C4FB}" type="presOf" srcId="{BD99BB60-052D-49CD-8B35-B1D9879FB832}" destId="{105D0E9F-B3C8-46FD-9E74-3D4D2F07AA74}" srcOrd="0" destOrd="0" presId="urn:microsoft.com/office/officeart/2005/8/layout/orgChart1"/>
    <dgm:cxn modelId="{DB117EE4-C686-4255-99BD-9B185E712FC6}" type="presOf" srcId="{1C9A11AA-B3DB-42F2-97C1-3D3E1968B1B7}" destId="{1AC46197-F04C-4651-AC11-B05A2AAAB540}" srcOrd="0" destOrd="0" presId="urn:microsoft.com/office/officeart/2005/8/layout/orgChart1"/>
    <dgm:cxn modelId="{C1D2A6EF-44BE-490D-AD81-E8B12F1BDA22}" type="presOf" srcId="{CABE7DC0-C4E1-49C5-9E0B-884EB8CA5EBF}" destId="{D95B3EC9-0DEC-4FD0-AB2C-7537765148FA}" srcOrd="0" destOrd="0" presId="urn:microsoft.com/office/officeart/2005/8/layout/orgChart1"/>
    <dgm:cxn modelId="{D25AAEF0-98F3-4A6C-B167-680962C2CB33}" type="presOf" srcId="{216A7F77-373B-43B1-9381-445BA17A23D8}" destId="{6B04995B-1FE7-4D73-B62E-E656223D4DBF}" srcOrd="0" destOrd="0" presId="urn:microsoft.com/office/officeart/2005/8/layout/orgChart1"/>
    <dgm:cxn modelId="{3C5435F1-35C6-4A1A-B6DE-391E5C314FFE}" srcId="{0FE97FD9-1FCB-45A3-A913-24FCE51142E5}" destId="{D1680F25-155B-4C2E-B1F2-94D80391A4F4}" srcOrd="2" destOrd="0" parTransId="{205D8F09-2529-4A35-85C4-35D6CA377A13}" sibTransId="{37AED369-93D6-4C58-BAEC-F6C9EE5C410B}"/>
    <dgm:cxn modelId="{49A3A2F3-9C11-4A4B-A4CC-5ACA1F4BD2CA}" type="presOf" srcId="{CABC174F-3350-41FD-A838-F2955F2765A5}" destId="{C9CFDBA6-8CA4-485E-9321-F567AEE86DCE}" srcOrd="0" destOrd="0" presId="urn:microsoft.com/office/officeart/2005/8/layout/orgChart1"/>
    <dgm:cxn modelId="{F92769F4-9759-445D-A296-FC42FC6772CF}" type="presOf" srcId="{E16E6EA9-7B2A-4171-A014-C5C03CA89FC9}" destId="{C68DE5F2-45BA-4FDF-B416-B1ADAB97B291}" srcOrd="0" destOrd="0" presId="urn:microsoft.com/office/officeart/2005/8/layout/orgChart1"/>
    <dgm:cxn modelId="{7F9A90F4-C26D-4458-BAB9-E2BF368C0ACE}" type="presOf" srcId="{9A93D17D-0CDE-4B5E-B6C6-B0D77D397D88}" destId="{09D3E190-4459-4D5B-A7F5-2C2E2D592B92}" srcOrd="1" destOrd="0" presId="urn:microsoft.com/office/officeart/2005/8/layout/orgChart1"/>
    <dgm:cxn modelId="{89CCF0F4-79C9-4161-94A4-5ACDF906B2E0}" type="presOf" srcId="{C83CA162-4B89-4FEB-A79A-802C56F9AC58}" destId="{B341FA65-9A73-4349-8D0D-CCD15142772F}" srcOrd="0" destOrd="0" presId="urn:microsoft.com/office/officeart/2005/8/layout/orgChart1"/>
    <dgm:cxn modelId="{32CBD0F7-6DBF-42E5-838E-5798B31AFDB0}" type="presOf" srcId="{08E24FBD-A038-4327-921C-B56B1FFC7DA5}" destId="{1E10DEA6-C688-471C-8EB4-C9CA30363BB1}" srcOrd="1" destOrd="0" presId="urn:microsoft.com/office/officeart/2005/8/layout/orgChart1"/>
    <dgm:cxn modelId="{261C56F9-5114-465C-9CB1-D0CFB5B1831B}" type="presOf" srcId="{AE473E69-1A83-4C65-8CB1-3BC954E8A763}" destId="{C42F383A-5F95-434A-838A-87B710C98CF1}" srcOrd="0" destOrd="0" presId="urn:microsoft.com/office/officeart/2005/8/layout/orgChart1"/>
    <dgm:cxn modelId="{B96392FC-54FC-4404-8A5C-406E30790E92}" type="presOf" srcId="{C28DD09F-4512-4D92-91E3-12505353F5E7}" destId="{D4105892-9B21-4005-90C8-6830CA19095C}" srcOrd="0" destOrd="0" presId="urn:microsoft.com/office/officeart/2005/8/layout/orgChart1"/>
    <dgm:cxn modelId="{422D12FE-7912-4D2D-B434-AA7E1AC05356}" srcId="{216A7F77-373B-43B1-9381-445BA17A23D8}" destId="{3C446E80-7C91-4471-85FA-A7B7232BD0DE}" srcOrd="2" destOrd="0" parTransId="{CABE7DC0-C4E1-49C5-9E0B-884EB8CA5EBF}" sibTransId="{0A02E75B-A881-43EC-BBFD-9B2698F660A6}"/>
    <dgm:cxn modelId="{9A82E5C2-A4DF-40DB-9B3F-29BDFEFDEFF1}" type="presParOf" srcId="{681DDE38-49D6-4671-89BA-4FE90C5135B9}" destId="{617BBFBF-FB42-4D26-B9E2-CC8EBD52724A}" srcOrd="0" destOrd="0" presId="urn:microsoft.com/office/officeart/2005/8/layout/orgChart1"/>
    <dgm:cxn modelId="{33AD8BBB-6D7C-4D89-8D71-F2B80D736913}" type="presParOf" srcId="{617BBFBF-FB42-4D26-B9E2-CC8EBD52724A}" destId="{ED04B143-0A5A-43AC-B841-A69D4AC42B73}" srcOrd="0" destOrd="0" presId="urn:microsoft.com/office/officeart/2005/8/layout/orgChart1"/>
    <dgm:cxn modelId="{E508AD77-414B-45A7-84C9-F4EF2D38AE89}" type="presParOf" srcId="{ED04B143-0A5A-43AC-B841-A69D4AC42B73}" destId="{D4105892-9B21-4005-90C8-6830CA19095C}" srcOrd="0" destOrd="0" presId="urn:microsoft.com/office/officeart/2005/8/layout/orgChart1"/>
    <dgm:cxn modelId="{7463F551-6D73-4BCE-AE40-E964ECD3586B}" type="presParOf" srcId="{ED04B143-0A5A-43AC-B841-A69D4AC42B73}" destId="{F9D75394-E776-46C1-875F-10EDE69FD4D9}" srcOrd="1" destOrd="0" presId="urn:microsoft.com/office/officeart/2005/8/layout/orgChart1"/>
    <dgm:cxn modelId="{20271935-93A7-45B6-ABB4-766241AA5E56}" type="presParOf" srcId="{617BBFBF-FB42-4D26-B9E2-CC8EBD52724A}" destId="{CBC19200-EB2A-4AFF-80A5-D3D859157E2F}" srcOrd="1" destOrd="0" presId="urn:microsoft.com/office/officeart/2005/8/layout/orgChart1"/>
    <dgm:cxn modelId="{8E7AC62F-65F5-4FCE-A0D8-A40F1A35D968}" type="presParOf" srcId="{CBC19200-EB2A-4AFF-80A5-D3D859157E2F}" destId="{771B40E3-0C46-4CBF-807A-32D1EEDD5CD8}" srcOrd="0" destOrd="0" presId="urn:microsoft.com/office/officeart/2005/8/layout/orgChart1"/>
    <dgm:cxn modelId="{0109E1D9-91EE-49E2-B5AA-0E47408FC07C}" type="presParOf" srcId="{CBC19200-EB2A-4AFF-80A5-D3D859157E2F}" destId="{0E684FDB-C9A6-429F-BA30-362B309EB4D2}" srcOrd="1" destOrd="0" presId="urn:microsoft.com/office/officeart/2005/8/layout/orgChart1"/>
    <dgm:cxn modelId="{BCE7C392-7272-409A-BFF9-3AB46CA04956}" type="presParOf" srcId="{0E684FDB-C9A6-429F-BA30-362B309EB4D2}" destId="{3E36B6B3-8D5B-4E61-93C2-CBF2CC6B58E1}" srcOrd="0" destOrd="0" presId="urn:microsoft.com/office/officeart/2005/8/layout/orgChart1"/>
    <dgm:cxn modelId="{C78C4CC4-8502-4C71-A7F1-FC4E853BFFA5}" type="presParOf" srcId="{3E36B6B3-8D5B-4E61-93C2-CBF2CC6B58E1}" destId="{4BCA2F3B-945C-4005-A846-12B722623833}" srcOrd="0" destOrd="0" presId="urn:microsoft.com/office/officeart/2005/8/layout/orgChart1"/>
    <dgm:cxn modelId="{190EDE0C-A1AA-454D-A9A6-1C78E43B52B8}" type="presParOf" srcId="{3E36B6B3-8D5B-4E61-93C2-CBF2CC6B58E1}" destId="{1E10DEA6-C688-471C-8EB4-C9CA30363BB1}" srcOrd="1" destOrd="0" presId="urn:microsoft.com/office/officeart/2005/8/layout/orgChart1"/>
    <dgm:cxn modelId="{AF4AAD3B-6023-48CC-A0AD-7628C45A3E9E}" type="presParOf" srcId="{0E684FDB-C9A6-429F-BA30-362B309EB4D2}" destId="{3E5BBA9E-6ABC-4050-8621-9DCA07100156}" srcOrd="1" destOrd="0" presId="urn:microsoft.com/office/officeart/2005/8/layout/orgChart1"/>
    <dgm:cxn modelId="{A5CE7AE0-2940-4FEE-895D-DD5D6F93D68E}" type="presParOf" srcId="{3E5BBA9E-6ABC-4050-8621-9DCA07100156}" destId="{53902691-4B05-4B4F-A5CA-6A065A4C3396}" srcOrd="0" destOrd="0" presId="urn:microsoft.com/office/officeart/2005/8/layout/orgChart1"/>
    <dgm:cxn modelId="{CCB282B9-F14D-485A-BA5A-DE41D650AA8F}" type="presParOf" srcId="{3E5BBA9E-6ABC-4050-8621-9DCA07100156}" destId="{7142A480-5844-4DA4-B98D-8F3483411DF0}" srcOrd="1" destOrd="0" presId="urn:microsoft.com/office/officeart/2005/8/layout/orgChart1"/>
    <dgm:cxn modelId="{8D964A96-EDB5-4820-83BE-133DCA14612A}" type="presParOf" srcId="{7142A480-5844-4DA4-B98D-8F3483411DF0}" destId="{FC5D12B6-C09C-4D68-A2CE-52E42B068BEE}" srcOrd="0" destOrd="0" presId="urn:microsoft.com/office/officeart/2005/8/layout/orgChart1"/>
    <dgm:cxn modelId="{C6C9EB93-CAB1-4407-A4B1-3A265C7B91F6}" type="presParOf" srcId="{FC5D12B6-C09C-4D68-A2CE-52E42B068BEE}" destId="{54E53ACC-A1E8-485D-A878-520EB544A49F}" srcOrd="0" destOrd="0" presId="urn:microsoft.com/office/officeart/2005/8/layout/orgChart1"/>
    <dgm:cxn modelId="{3233842A-6A47-4E07-83E3-7FE877539867}" type="presParOf" srcId="{FC5D12B6-C09C-4D68-A2CE-52E42B068BEE}" destId="{09D3E190-4459-4D5B-A7F5-2C2E2D592B92}" srcOrd="1" destOrd="0" presId="urn:microsoft.com/office/officeart/2005/8/layout/orgChart1"/>
    <dgm:cxn modelId="{D66FF95D-FBEF-4CDD-A251-6EC8961BBFA2}" type="presParOf" srcId="{7142A480-5844-4DA4-B98D-8F3483411DF0}" destId="{D3863CB9-9A8F-4038-9E13-384038244AC1}" srcOrd="1" destOrd="0" presId="urn:microsoft.com/office/officeart/2005/8/layout/orgChart1"/>
    <dgm:cxn modelId="{A0710CAF-76F7-437E-BA47-28048C9285B3}" type="presParOf" srcId="{7142A480-5844-4DA4-B98D-8F3483411DF0}" destId="{65E7D7B4-3DEE-4192-884D-045473550355}" srcOrd="2" destOrd="0" presId="urn:microsoft.com/office/officeart/2005/8/layout/orgChart1"/>
    <dgm:cxn modelId="{CCFE6895-2817-4B37-B5E8-553AB046F3F4}" type="presParOf" srcId="{3E5BBA9E-6ABC-4050-8621-9DCA07100156}" destId="{FD7834CA-72AF-4F1F-B09B-9C7A45275B1F}" srcOrd="2" destOrd="0" presId="urn:microsoft.com/office/officeart/2005/8/layout/orgChart1"/>
    <dgm:cxn modelId="{57ECB1AE-4E1B-40ED-898E-AAFC63E6A53F}" type="presParOf" srcId="{3E5BBA9E-6ABC-4050-8621-9DCA07100156}" destId="{36323EF1-57CD-4F45-86CA-FD88550AFFE6}" srcOrd="3" destOrd="0" presId="urn:microsoft.com/office/officeart/2005/8/layout/orgChart1"/>
    <dgm:cxn modelId="{F3CB5901-0BDE-4D55-A2A4-62A4F9E975E3}" type="presParOf" srcId="{36323EF1-57CD-4F45-86CA-FD88550AFFE6}" destId="{D4AA8A58-F66A-4149-B601-D7B4EBAB0F4C}" srcOrd="0" destOrd="0" presId="urn:microsoft.com/office/officeart/2005/8/layout/orgChart1"/>
    <dgm:cxn modelId="{F5899AE8-0EE2-4269-8A5C-FD526B456B8F}" type="presParOf" srcId="{D4AA8A58-F66A-4149-B601-D7B4EBAB0F4C}" destId="{F4632431-1B7E-430F-8EA1-097326744E5C}" srcOrd="0" destOrd="0" presId="urn:microsoft.com/office/officeart/2005/8/layout/orgChart1"/>
    <dgm:cxn modelId="{CB7A4895-4C4A-444E-B015-2A208CB8FB5E}" type="presParOf" srcId="{D4AA8A58-F66A-4149-B601-D7B4EBAB0F4C}" destId="{7D5630EC-BBCE-4E3C-B5E6-9C22AA84FBAF}" srcOrd="1" destOrd="0" presId="urn:microsoft.com/office/officeart/2005/8/layout/orgChart1"/>
    <dgm:cxn modelId="{075B6022-0D8B-4C12-A250-E31FEAD9121D}" type="presParOf" srcId="{36323EF1-57CD-4F45-86CA-FD88550AFFE6}" destId="{6FFFEB8E-C129-42D9-BD88-D543AB838C68}" srcOrd="1" destOrd="0" presId="urn:microsoft.com/office/officeart/2005/8/layout/orgChart1"/>
    <dgm:cxn modelId="{14BFB31B-C96C-4E91-9EF2-0A6FB6AA284A}" type="presParOf" srcId="{36323EF1-57CD-4F45-86CA-FD88550AFFE6}" destId="{5129DC71-0DEE-40E0-AEAD-336DFFE58213}" srcOrd="2" destOrd="0" presId="urn:microsoft.com/office/officeart/2005/8/layout/orgChart1"/>
    <dgm:cxn modelId="{6A0FDF40-A1C6-4664-9906-550D1F3B6DFB}" type="presParOf" srcId="{3E5BBA9E-6ABC-4050-8621-9DCA07100156}" destId="{FD6C5785-010E-4F18-AD8A-8B3FE684DC25}" srcOrd="4" destOrd="0" presId="urn:microsoft.com/office/officeart/2005/8/layout/orgChart1"/>
    <dgm:cxn modelId="{D63EAF1E-1DC6-48DA-902E-3D6ED08E0CA0}" type="presParOf" srcId="{3E5BBA9E-6ABC-4050-8621-9DCA07100156}" destId="{5F0E5D95-5CE7-4D19-89BE-EDBADE88D226}" srcOrd="5" destOrd="0" presId="urn:microsoft.com/office/officeart/2005/8/layout/orgChart1"/>
    <dgm:cxn modelId="{559A8BAA-131C-46AF-AC79-CCB7E903F640}" type="presParOf" srcId="{5F0E5D95-5CE7-4D19-89BE-EDBADE88D226}" destId="{EBDED2FE-D0F1-4E53-A03B-BB9F2AAC4657}" srcOrd="0" destOrd="0" presId="urn:microsoft.com/office/officeart/2005/8/layout/orgChart1"/>
    <dgm:cxn modelId="{EF628A49-8BAD-4D94-BBE7-48941261635D}" type="presParOf" srcId="{EBDED2FE-D0F1-4E53-A03B-BB9F2AAC4657}" destId="{00D0ACAB-18B2-4A2B-A8B5-E1B1D9603CD5}" srcOrd="0" destOrd="0" presId="urn:microsoft.com/office/officeart/2005/8/layout/orgChart1"/>
    <dgm:cxn modelId="{47B2410B-F6F3-4A4E-A971-F6B91E599C87}" type="presParOf" srcId="{EBDED2FE-D0F1-4E53-A03B-BB9F2AAC4657}" destId="{EF9D7E3C-956F-4993-B3D2-0C8D884BA523}" srcOrd="1" destOrd="0" presId="urn:microsoft.com/office/officeart/2005/8/layout/orgChart1"/>
    <dgm:cxn modelId="{17657A78-DE23-4260-A0CC-34DC4FC319AF}" type="presParOf" srcId="{5F0E5D95-5CE7-4D19-89BE-EDBADE88D226}" destId="{0422B38F-E1E0-427E-A33F-FA5387849FFA}" srcOrd="1" destOrd="0" presId="urn:microsoft.com/office/officeart/2005/8/layout/orgChart1"/>
    <dgm:cxn modelId="{BAC8C977-8F5F-4C27-911A-BADD05EA23EF}" type="presParOf" srcId="{5F0E5D95-5CE7-4D19-89BE-EDBADE88D226}" destId="{2E71DC03-71AA-4EA6-86D0-DE62C0794862}" srcOrd="2" destOrd="0" presId="urn:microsoft.com/office/officeart/2005/8/layout/orgChart1"/>
    <dgm:cxn modelId="{BC6D3736-6AA0-4600-8833-070A603C656F}" type="presParOf" srcId="{3E5BBA9E-6ABC-4050-8621-9DCA07100156}" destId="{BB448941-C10F-4025-8823-5BC2CF5B1B74}" srcOrd="6" destOrd="0" presId="urn:microsoft.com/office/officeart/2005/8/layout/orgChart1"/>
    <dgm:cxn modelId="{4714CF5F-E8B2-4CB5-90CF-E9BA76AE006F}" type="presParOf" srcId="{3E5BBA9E-6ABC-4050-8621-9DCA07100156}" destId="{62831095-864D-4429-BF5A-C73D53680EB6}" srcOrd="7" destOrd="0" presId="urn:microsoft.com/office/officeart/2005/8/layout/orgChart1"/>
    <dgm:cxn modelId="{37FA6FAF-415A-41F7-BB61-E9256F7BE648}" type="presParOf" srcId="{62831095-864D-4429-BF5A-C73D53680EB6}" destId="{6A97D360-93F7-485D-B938-2E8690EFC500}" srcOrd="0" destOrd="0" presId="urn:microsoft.com/office/officeart/2005/8/layout/orgChart1"/>
    <dgm:cxn modelId="{05F5F25A-3559-4218-AD48-70632091DB1F}" type="presParOf" srcId="{6A97D360-93F7-485D-B938-2E8690EFC500}" destId="{23EC6772-D6F4-49E4-ADFF-811E38FBA028}" srcOrd="0" destOrd="0" presId="urn:microsoft.com/office/officeart/2005/8/layout/orgChart1"/>
    <dgm:cxn modelId="{F17E9F85-D47C-4E19-B8A4-51D70227C55F}" type="presParOf" srcId="{6A97D360-93F7-485D-B938-2E8690EFC500}" destId="{FBBF13C4-3661-4446-8FA1-7EEC0C2976DB}" srcOrd="1" destOrd="0" presId="urn:microsoft.com/office/officeart/2005/8/layout/orgChart1"/>
    <dgm:cxn modelId="{AB588DFC-3E1D-44FF-9CE2-706B7A273CC6}" type="presParOf" srcId="{62831095-864D-4429-BF5A-C73D53680EB6}" destId="{E5D1AA26-6578-4AE8-8C72-6972E9E60EE9}" srcOrd="1" destOrd="0" presId="urn:microsoft.com/office/officeart/2005/8/layout/orgChart1"/>
    <dgm:cxn modelId="{EF949A53-9AC7-49B7-A214-C9C18CA64FC6}" type="presParOf" srcId="{62831095-864D-4429-BF5A-C73D53680EB6}" destId="{BFBD8A81-B1C1-4E72-9E71-F4AFE9084059}" srcOrd="2" destOrd="0" presId="urn:microsoft.com/office/officeart/2005/8/layout/orgChart1"/>
    <dgm:cxn modelId="{4D99ABB8-DF32-4F24-9D2B-A1A7DA88BBB9}" type="presParOf" srcId="{0E684FDB-C9A6-429F-BA30-362B309EB4D2}" destId="{A1427BD7-61EA-46E9-BC29-B6FBFCF5F057}" srcOrd="2" destOrd="0" presId="urn:microsoft.com/office/officeart/2005/8/layout/orgChart1"/>
    <dgm:cxn modelId="{AA542A7F-FAF3-4B43-9100-8E069AA8C134}" type="presParOf" srcId="{CBC19200-EB2A-4AFF-80A5-D3D859157E2F}" destId="{B9C14D09-DBD4-43FE-8EC8-C47D71703EE5}" srcOrd="2" destOrd="0" presId="urn:microsoft.com/office/officeart/2005/8/layout/orgChart1"/>
    <dgm:cxn modelId="{F4EF6B75-7F3C-4277-914B-D299E2281134}" type="presParOf" srcId="{CBC19200-EB2A-4AFF-80A5-D3D859157E2F}" destId="{9DD32E26-CA7C-4129-970A-4770ABBE9412}" srcOrd="3" destOrd="0" presId="urn:microsoft.com/office/officeart/2005/8/layout/orgChart1"/>
    <dgm:cxn modelId="{BD8136C7-6EB0-42CE-B2BB-7FB8DFC1101B}" type="presParOf" srcId="{9DD32E26-CA7C-4129-970A-4770ABBE9412}" destId="{3DC37E60-5FAD-4CEA-A8BA-C0BD7D21C050}" srcOrd="0" destOrd="0" presId="urn:microsoft.com/office/officeart/2005/8/layout/orgChart1"/>
    <dgm:cxn modelId="{F66CB618-3A12-457E-9AFD-B86EF401B7D9}" type="presParOf" srcId="{3DC37E60-5FAD-4CEA-A8BA-C0BD7D21C050}" destId="{19E1EAAD-1090-4C38-85F5-3FAD69FCE325}" srcOrd="0" destOrd="0" presId="urn:microsoft.com/office/officeart/2005/8/layout/orgChart1"/>
    <dgm:cxn modelId="{D97F165B-E786-4367-824D-CEF1F60E41F8}" type="presParOf" srcId="{3DC37E60-5FAD-4CEA-A8BA-C0BD7D21C050}" destId="{168AA1BF-3045-495D-B3AA-6D5C6DEADBCE}" srcOrd="1" destOrd="0" presId="urn:microsoft.com/office/officeart/2005/8/layout/orgChart1"/>
    <dgm:cxn modelId="{5F2CE68C-EDF7-44A1-AF8C-81964CAC55A0}" type="presParOf" srcId="{9DD32E26-CA7C-4129-970A-4770ABBE9412}" destId="{A023E16E-D63E-4FB7-A9F9-747927EFD5FF}" srcOrd="1" destOrd="0" presId="urn:microsoft.com/office/officeart/2005/8/layout/orgChart1"/>
    <dgm:cxn modelId="{FC519F69-2B2D-4C73-849D-FD0CA7C3D1B9}" type="presParOf" srcId="{A023E16E-D63E-4FB7-A9F9-747927EFD5FF}" destId="{80DF2A44-F8C7-4170-9959-21E76A0D266B}" srcOrd="0" destOrd="0" presId="urn:microsoft.com/office/officeart/2005/8/layout/orgChart1"/>
    <dgm:cxn modelId="{E3ED6C70-E41A-4ADE-8F2A-BF67CDC2BCD0}" type="presParOf" srcId="{A023E16E-D63E-4FB7-A9F9-747927EFD5FF}" destId="{559B7BAF-9920-4B92-97E1-2E3F966C642F}" srcOrd="1" destOrd="0" presId="urn:microsoft.com/office/officeart/2005/8/layout/orgChart1"/>
    <dgm:cxn modelId="{1F37D8A8-E199-49F8-AA0A-206F7B7A2505}" type="presParOf" srcId="{559B7BAF-9920-4B92-97E1-2E3F966C642F}" destId="{6D9A0CEA-9AB2-418C-8E49-85CB8EE45BE4}" srcOrd="0" destOrd="0" presId="urn:microsoft.com/office/officeart/2005/8/layout/orgChart1"/>
    <dgm:cxn modelId="{26FA042D-FE21-4463-B584-B19EFE722D79}" type="presParOf" srcId="{6D9A0CEA-9AB2-418C-8E49-85CB8EE45BE4}" destId="{105D0E9F-B3C8-46FD-9E74-3D4D2F07AA74}" srcOrd="0" destOrd="0" presId="urn:microsoft.com/office/officeart/2005/8/layout/orgChart1"/>
    <dgm:cxn modelId="{18EB2894-9B4D-4863-ADAC-64FF2EF500B4}" type="presParOf" srcId="{6D9A0CEA-9AB2-418C-8E49-85CB8EE45BE4}" destId="{496144D6-BD1F-4C48-B334-B66D8D5C0AF9}" srcOrd="1" destOrd="0" presId="urn:microsoft.com/office/officeart/2005/8/layout/orgChart1"/>
    <dgm:cxn modelId="{39A2CF50-8412-41DD-B0F6-5B7AEB2F58CF}" type="presParOf" srcId="{559B7BAF-9920-4B92-97E1-2E3F966C642F}" destId="{24D140D8-1AC1-43EF-9BFD-D1E08434395A}" srcOrd="1" destOrd="0" presId="urn:microsoft.com/office/officeart/2005/8/layout/orgChart1"/>
    <dgm:cxn modelId="{F2D83914-E36E-4531-B3A5-3F8BF201D495}" type="presParOf" srcId="{559B7BAF-9920-4B92-97E1-2E3F966C642F}" destId="{DDC7C4B4-6095-4C9A-B604-AEA4A62AAAF3}" srcOrd="2" destOrd="0" presId="urn:microsoft.com/office/officeart/2005/8/layout/orgChart1"/>
    <dgm:cxn modelId="{49762479-8FF8-48E2-8E0E-B5CFDE4DDFC2}" type="presParOf" srcId="{A023E16E-D63E-4FB7-A9F9-747927EFD5FF}" destId="{1051C20F-ED92-4775-B30C-492EE37943C6}" srcOrd="2" destOrd="0" presId="urn:microsoft.com/office/officeart/2005/8/layout/orgChart1"/>
    <dgm:cxn modelId="{DFDD3F86-7D45-45A3-94FF-8D86A35F70EB}" type="presParOf" srcId="{A023E16E-D63E-4FB7-A9F9-747927EFD5FF}" destId="{EFB8C97E-A2FF-45B0-BFD0-0BD201185779}" srcOrd="3" destOrd="0" presId="urn:microsoft.com/office/officeart/2005/8/layout/orgChart1"/>
    <dgm:cxn modelId="{025026E9-D4C6-4776-86D2-70EDE39C5E74}" type="presParOf" srcId="{EFB8C97E-A2FF-45B0-BFD0-0BD201185779}" destId="{B7A1E143-0840-43F0-972C-9EA0DBB80450}" srcOrd="0" destOrd="0" presId="urn:microsoft.com/office/officeart/2005/8/layout/orgChart1"/>
    <dgm:cxn modelId="{71FC75B7-0042-401B-B4A8-DD0CE7ADA762}" type="presParOf" srcId="{B7A1E143-0840-43F0-972C-9EA0DBB80450}" destId="{EA43D224-8980-47E4-B28B-23FAE0898800}" srcOrd="0" destOrd="0" presId="urn:microsoft.com/office/officeart/2005/8/layout/orgChart1"/>
    <dgm:cxn modelId="{8348DF2E-2C22-4E1A-83A3-AC2CD203C953}" type="presParOf" srcId="{B7A1E143-0840-43F0-972C-9EA0DBB80450}" destId="{31EA87A2-A9C9-4BCD-9467-F66E63F80035}" srcOrd="1" destOrd="0" presId="urn:microsoft.com/office/officeart/2005/8/layout/orgChart1"/>
    <dgm:cxn modelId="{BD26C1DB-64BD-451E-8586-E9DA0570B175}" type="presParOf" srcId="{EFB8C97E-A2FF-45B0-BFD0-0BD201185779}" destId="{9FB43E5A-61A8-4CCA-A442-669BB894295D}" srcOrd="1" destOrd="0" presId="urn:microsoft.com/office/officeart/2005/8/layout/orgChart1"/>
    <dgm:cxn modelId="{D44F0408-680D-45D8-B2AC-182268A1F7C3}" type="presParOf" srcId="{EFB8C97E-A2FF-45B0-BFD0-0BD201185779}" destId="{F22AE913-01AE-4A1D-A848-6A1208340E7D}" srcOrd="2" destOrd="0" presId="urn:microsoft.com/office/officeart/2005/8/layout/orgChart1"/>
    <dgm:cxn modelId="{CCD1BE7C-DDE6-44AE-9BA3-2776DDA3A370}" type="presParOf" srcId="{A023E16E-D63E-4FB7-A9F9-747927EFD5FF}" destId="{3F82142A-E3F4-4B3B-A863-FA04861082B7}" srcOrd="4" destOrd="0" presId="urn:microsoft.com/office/officeart/2005/8/layout/orgChart1"/>
    <dgm:cxn modelId="{108BFB79-B8BA-4127-945E-ECBEE175575B}" type="presParOf" srcId="{A023E16E-D63E-4FB7-A9F9-747927EFD5FF}" destId="{47F0FECF-C0A7-4DAB-A820-12F70E8BF078}" srcOrd="5" destOrd="0" presId="urn:microsoft.com/office/officeart/2005/8/layout/orgChart1"/>
    <dgm:cxn modelId="{DBEA8D9F-26C4-4310-81A1-9E4E83ABD3F6}" type="presParOf" srcId="{47F0FECF-C0A7-4DAB-A820-12F70E8BF078}" destId="{4786CC97-85E2-4E73-9FA2-E56D198968D3}" srcOrd="0" destOrd="0" presId="urn:microsoft.com/office/officeart/2005/8/layout/orgChart1"/>
    <dgm:cxn modelId="{3C6C94BA-BE54-44AB-9028-A20CCE0CB3E4}" type="presParOf" srcId="{4786CC97-85E2-4E73-9FA2-E56D198968D3}" destId="{1C70C601-EC65-45E5-B72B-5766CDB65A4E}" srcOrd="0" destOrd="0" presId="urn:microsoft.com/office/officeart/2005/8/layout/orgChart1"/>
    <dgm:cxn modelId="{04C14862-CCB9-4AFE-A7D3-EEF8BA8AAE4C}" type="presParOf" srcId="{4786CC97-85E2-4E73-9FA2-E56D198968D3}" destId="{F20A6B5A-7555-4395-900B-116C04080CDC}" srcOrd="1" destOrd="0" presId="urn:microsoft.com/office/officeart/2005/8/layout/orgChart1"/>
    <dgm:cxn modelId="{7F1387E6-F1E5-4D15-82E0-E500012B0DBD}" type="presParOf" srcId="{47F0FECF-C0A7-4DAB-A820-12F70E8BF078}" destId="{152472A1-F107-41F0-AD65-EF55A33A58B2}" srcOrd="1" destOrd="0" presId="urn:microsoft.com/office/officeart/2005/8/layout/orgChart1"/>
    <dgm:cxn modelId="{C26B7D13-33BE-49F6-AE64-1F0D01F94F06}" type="presParOf" srcId="{47F0FECF-C0A7-4DAB-A820-12F70E8BF078}" destId="{89CCDD45-9BFA-403E-AA02-E7A0FF43619C}" srcOrd="2" destOrd="0" presId="urn:microsoft.com/office/officeart/2005/8/layout/orgChart1"/>
    <dgm:cxn modelId="{76AEFC14-A6B5-453F-A841-A38D5CC1391B}" type="presParOf" srcId="{A023E16E-D63E-4FB7-A9F9-747927EFD5FF}" destId="{9F62576C-F89C-484A-A339-F9F12B127E5E}" srcOrd="6" destOrd="0" presId="urn:microsoft.com/office/officeart/2005/8/layout/orgChart1"/>
    <dgm:cxn modelId="{89E93F7A-857A-4A01-8746-7E10E2501449}" type="presParOf" srcId="{A023E16E-D63E-4FB7-A9F9-747927EFD5FF}" destId="{0B5B38A8-FE62-49BB-8D8A-EF4883467F0E}" srcOrd="7" destOrd="0" presId="urn:microsoft.com/office/officeart/2005/8/layout/orgChart1"/>
    <dgm:cxn modelId="{DC8F41E9-5D77-4E83-BBCA-D6BCA4F4B9D9}" type="presParOf" srcId="{0B5B38A8-FE62-49BB-8D8A-EF4883467F0E}" destId="{DB6CE642-CC6F-47DB-8D97-73793F23DE33}" srcOrd="0" destOrd="0" presId="urn:microsoft.com/office/officeart/2005/8/layout/orgChart1"/>
    <dgm:cxn modelId="{4405FCAA-EEC5-4AB0-B603-F06F188077A4}" type="presParOf" srcId="{DB6CE642-CC6F-47DB-8D97-73793F23DE33}" destId="{7F391CD3-A7D2-404D-BCB8-E225BFB88285}" srcOrd="0" destOrd="0" presId="urn:microsoft.com/office/officeart/2005/8/layout/orgChart1"/>
    <dgm:cxn modelId="{3959EA13-5E6F-441F-97F0-FA3808E470D3}" type="presParOf" srcId="{DB6CE642-CC6F-47DB-8D97-73793F23DE33}" destId="{F5222693-DB77-4A11-9BF4-90B245728508}" srcOrd="1" destOrd="0" presId="urn:microsoft.com/office/officeart/2005/8/layout/orgChart1"/>
    <dgm:cxn modelId="{DA681231-AAF1-49D0-88E0-043992AE6F98}" type="presParOf" srcId="{0B5B38A8-FE62-49BB-8D8A-EF4883467F0E}" destId="{994F5E26-878A-491F-9F5B-552CA49D764F}" srcOrd="1" destOrd="0" presId="urn:microsoft.com/office/officeart/2005/8/layout/orgChart1"/>
    <dgm:cxn modelId="{26C80FC3-5719-48B3-9D12-64229ABD4A5C}" type="presParOf" srcId="{0B5B38A8-FE62-49BB-8D8A-EF4883467F0E}" destId="{DF792EF6-32F3-4238-8681-3BDEE58EC1FA}" srcOrd="2" destOrd="0" presId="urn:microsoft.com/office/officeart/2005/8/layout/orgChart1"/>
    <dgm:cxn modelId="{7987C779-E9C0-4E5F-B6D5-DFC996FF9A6A}" type="presParOf" srcId="{A023E16E-D63E-4FB7-A9F9-747927EFD5FF}" destId="{8064D00F-E67B-4E98-98E5-0EF97EBA8D12}" srcOrd="8" destOrd="0" presId="urn:microsoft.com/office/officeart/2005/8/layout/orgChart1"/>
    <dgm:cxn modelId="{4E6FF380-38DF-42E3-908D-7A12A8333E86}" type="presParOf" srcId="{A023E16E-D63E-4FB7-A9F9-747927EFD5FF}" destId="{8BC72435-2867-445E-B3FB-249C07F2A7C7}" srcOrd="9" destOrd="0" presId="urn:microsoft.com/office/officeart/2005/8/layout/orgChart1"/>
    <dgm:cxn modelId="{6DD344AC-0112-433E-9756-B94C2D30D414}" type="presParOf" srcId="{8BC72435-2867-445E-B3FB-249C07F2A7C7}" destId="{29ABE93B-9EB8-4AF4-B718-71BB5F8A0ED5}" srcOrd="0" destOrd="0" presId="urn:microsoft.com/office/officeart/2005/8/layout/orgChart1"/>
    <dgm:cxn modelId="{1AFF227E-268C-4C95-8364-BD4CF3DF6973}" type="presParOf" srcId="{29ABE93B-9EB8-4AF4-B718-71BB5F8A0ED5}" destId="{1AC46197-F04C-4651-AC11-B05A2AAAB540}" srcOrd="0" destOrd="0" presId="urn:microsoft.com/office/officeart/2005/8/layout/orgChart1"/>
    <dgm:cxn modelId="{5357E374-8EA2-44F3-AD2B-A77B6D10D40B}" type="presParOf" srcId="{29ABE93B-9EB8-4AF4-B718-71BB5F8A0ED5}" destId="{D58AAC87-B04C-45FC-A95B-A19C2882F5AD}" srcOrd="1" destOrd="0" presId="urn:microsoft.com/office/officeart/2005/8/layout/orgChart1"/>
    <dgm:cxn modelId="{CFB619C9-D099-4ADC-97EC-89A9A17CBD7D}" type="presParOf" srcId="{8BC72435-2867-445E-B3FB-249C07F2A7C7}" destId="{361D32BB-B924-4D8B-AFA5-077AB4A630AD}" srcOrd="1" destOrd="0" presId="urn:microsoft.com/office/officeart/2005/8/layout/orgChart1"/>
    <dgm:cxn modelId="{E01A1C84-AAF1-4ED9-8055-8EBDA5290251}" type="presParOf" srcId="{8BC72435-2867-445E-B3FB-249C07F2A7C7}" destId="{F2C9A67B-ABD2-4061-8D85-A842042B9269}" srcOrd="2" destOrd="0" presId="urn:microsoft.com/office/officeart/2005/8/layout/orgChart1"/>
    <dgm:cxn modelId="{FD0954C2-A2ED-45CA-8748-6DEB9E0323F8}" type="presParOf" srcId="{A023E16E-D63E-4FB7-A9F9-747927EFD5FF}" destId="{CEBC4BCE-11C5-4949-A12B-E1E23BFBBB67}" srcOrd="10" destOrd="0" presId="urn:microsoft.com/office/officeart/2005/8/layout/orgChart1"/>
    <dgm:cxn modelId="{38A42268-2A2E-4331-9374-CD8708AD2744}" type="presParOf" srcId="{A023E16E-D63E-4FB7-A9F9-747927EFD5FF}" destId="{7CA35366-EF5B-4293-9A74-0CC9ECD3EBEE}" srcOrd="11" destOrd="0" presId="urn:microsoft.com/office/officeart/2005/8/layout/orgChart1"/>
    <dgm:cxn modelId="{80FDF8E0-CAC0-4512-810B-CFB89A9058A1}" type="presParOf" srcId="{7CA35366-EF5B-4293-9A74-0CC9ECD3EBEE}" destId="{59856BFD-89BF-4FF6-B33B-ED249D732661}" srcOrd="0" destOrd="0" presId="urn:microsoft.com/office/officeart/2005/8/layout/orgChart1"/>
    <dgm:cxn modelId="{93D7A9F0-79A6-4DF7-8C8E-D4937712ADDF}" type="presParOf" srcId="{59856BFD-89BF-4FF6-B33B-ED249D732661}" destId="{E9F11A2C-6C83-4E2A-8C47-37E00E922E84}" srcOrd="0" destOrd="0" presId="urn:microsoft.com/office/officeart/2005/8/layout/orgChart1"/>
    <dgm:cxn modelId="{FF52BB20-1800-4855-8826-9BFC7C7F0D20}" type="presParOf" srcId="{59856BFD-89BF-4FF6-B33B-ED249D732661}" destId="{B599566F-30D6-46FF-9689-0D71418CACDF}" srcOrd="1" destOrd="0" presId="urn:microsoft.com/office/officeart/2005/8/layout/orgChart1"/>
    <dgm:cxn modelId="{7405B346-2EE1-47DA-B66A-1A21750E4634}" type="presParOf" srcId="{7CA35366-EF5B-4293-9A74-0CC9ECD3EBEE}" destId="{5D4F4A0B-E870-4144-9F5A-F8FD9FEF46CA}" srcOrd="1" destOrd="0" presId="urn:microsoft.com/office/officeart/2005/8/layout/orgChart1"/>
    <dgm:cxn modelId="{3E31A7BC-96F6-49C5-AA68-D58AD649ECBE}" type="presParOf" srcId="{7CA35366-EF5B-4293-9A74-0CC9ECD3EBEE}" destId="{43DCED7C-52DB-4ACB-8D6A-F84C49E8FBE1}" srcOrd="2" destOrd="0" presId="urn:microsoft.com/office/officeart/2005/8/layout/orgChart1"/>
    <dgm:cxn modelId="{25B9517C-E633-4537-A4B7-2CD51FEF30F6}" type="presParOf" srcId="{A023E16E-D63E-4FB7-A9F9-747927EFD5FF}" destId="{078783A8-4327-420D-9144-5AB19550C9AB}" srcOrd="12" destOrd="0" presId="urn:microsoft.com/office/officeart/2005/8/layout/orgChart1"/>
    <dgm:cxn modelId="{06AEF457-8477-4388-A2FA-3FF8866BD530}" type="presParOf" srcId="{A023E16E-D63E-4FB7-A9F9-747927EFD5FF}" destId="{EB04D2E1-6B30-44A6-A8CD-57BB6DD3E4D4}" srcOrd="13" destOrd="0" presId="urn:microsoft.com/office/officeart/2005/8/layout/orgChart1"/>
    <dgm:cxn modelId="{40B5F923-30C7-4F97-9F2D-9584C0DD4914}" type="presParOf" srcId="{EB04D2E1-6B30-44A6-A8CD-57BB6DD3E4D4}" destId="{C5BA3F3F-3611-45D9-B487-0988BA00190B}" srcOrd="0" destOrd="0" presId="urn:microsoft.com/office/officeart/2005/8/layout/orgChart1"/>
    <dgm:cxn modelId="{DD2D2DB4-A85D-4924-BBC2-D69C8C17E4FF}" type="presParOf" srcId="{C5BA3F3F-3611-45D9-B487-0988BA00190B}" destId="{AB0E8552-50FA-4042-A51B-121227C08F17}" srcOrd="0" destOrd="0" presId="urn:microsoft.com/office/officeart/2005/8/layout/orgChart1"/>
    <dgm:cxn modelId="{FB0F888A-67EF-49BF-BC15-E8F15F906E54}" type="presParOf" srcId="{C5BA3F3F-3611-45D9-B487-0988BA00190B}" destId="{D68904DE-A5A8-4426-924D-3A6A4412B7DA}" srcOrd="1" destOrd="0" presId="urn:microsoft.com/office/officeart/2005/8/layout/orgChart1"/>
    <dgm:cxn modelId="{3B6B98C4-4AE4-4600-8DA7-57BA6F1C1AA1}" type="presParOf" srcId="{EB04D2E1-6B30-44A6-A8CD-57BB6DD3E4D4}" destId="{6676A2A7-2EBD-42FB-913F-44F64E9993DB}" srcOrd="1" destOrd="0" presId="urn:microsoft.com/office/officeart/2005/8/layout/orgChart1"/>
    <dgm:cxn modelId="{0C61EE99-C795-4DCD-95FE-23F410E981AE}" type="presParOf" srcId="{EB04D2E1-6B30-44A6-A8CD-57BB6DD3E4D4}" destId="{2FC5E7D0-AC06-40DD-A2FF-86A7A2D5F299}" srcOrd="2" destOrd="0" presId="urn:microsoft.com/office/officeart/2005/8/layout/orgChart1"/>
    <dgm:cxn modelId="{904FD898-96B7-4A73-81E6-C8E65F5BCB52}" type="presParOf" srcId="{9DD32E26-CA7C-4129-970A-4770ABBE9412}" destId="{20AD2251-52F0-4903-A8F4-2893B28D78DF}" srcOrd="2" destOrd="0" presId="urn:microsoft.com/office/officeart/2005/8/layout/orgChart1"/>
    <dgm:cxn modelId="{92299912-9CD9-4FE4-B686-30579B200023}" type="presParOf" srcId="{CBC19200-EB2A-4AFF-80A5-D3D859157E2F}" destId="{FBA4E0F5-85C0-4F8E-9118-EDE7D5A38E15}" srcOrd="4" destOrd="0" presId="urn:microsoft.com/office/officeart/2005/8/layout/orgChart1"/>
    <dgm:cxn modelId="{9E21B8CD-CFB4-4EB7-AAF1-858359E962FF}" type="presParOf" srcId="{CBC19200-EB2A-4AFF-80A5-D3D859157E2F}" destId="{5F340483-4941-488B-B9A4-08338A8D54A4}" srcOrd="5" destOrd="0" presId="urn:microsoft.com/office/officeart/2005/8/layout/orgChart1"/>
    <dgm:cxn modelId="{4B5DC5C1-8EA3-480C-AA19-D3FCD612D3B1}" type="presParOf" srcId="{5F340483-4941-488B-B9A4-08338A8D54A4}" destId="{E770E599-850F-4133-8B9A-998A1D0A8FA2}" srcOrd="0" destOrd="0" presId="urn:microsoft.com/office/officeart/2005/8/layout/orgChart1"/>
    <dgm:cxn modelId="{932B6298-FD26-402F-92A6-90B4AC02A471}" type="presParOf" srcId="{E770E599-850F-4133-8B9A-998A1D0A8FA2}" destId="{48D7FC9F-0160-4A67-9057-28426B751D20}" srcOrd="0" destOrd="0" presId="urn:microsoft.com/office/officeart/2005/8/layout/orgChart1"/>
    <dgm:cxn modelId="{2D344E4F-6FCC-4221-8C80-B57EC2C39133}" type="presParOf" srcId="{E770E599-850F-4133-8B9A-998A1D0A8FA2}" destId="{06AF7300-A6F6-4F64-BF02-01F1D98CACF4}" srcOrd="1" destOrd="0" presId="urn:microsoft.com/office/officeart/2005/8/layout/orgChart1"/>
    <dgm:cxn modelId="{2246BB82-69F9-4EA2-9C90-9B6A985AF1C5}" type="presParOf" srcId="{5F340483-4941-488B-B9A4-08338A8D54A4}" destId="{C46B8AEA-AF52-45ED-BA15-76F55184F444}" srcOrd="1" destOrd="0" presId="urn:microsoft.com/office/officeart/2005/8/layout/orgChart1"/>
    <dgm:cxn modelId="{234F8D50-1E1E-4B69-9F12-F9F67CF088F9}" type="presParOf" srcId="{C46B8AEA-AF52-45ED-BA15-76F55184F444}" destId="{B341FA65-9A73-4349-8D0D-CCD15142772F}" srcOrd="0" destOrd="0" presId="urn:microsoft.com/office/officeart/2005/8/layout/orgChart1"/>
    <dgm:cxn modelId="{1291707A-00CF-430A-AC42-6655A9D081FC}" type="presParOf" srcId="{C46B8AEA-AF52-45ED-BA15-76F55184F444}" destId="{C0CA8967-F731-47FF-8423-DAC30B9F57AB}" srcOrd="1" destOrd="0" presId="urn:microsoft.com/office/officeart/2005/8/layout/orgChart1"/>
    <dgm:cxn modelId="{58A8CC61-A7D9-47EC-BB00-3E4D28878D8E}" type="presParOf" srcId="{C0CA8967-F731-47FF-8423-DAC30B9F57AB}" destId="{BCBFB7D7-6F13-4007-BEF4-8055F4DDB903}" srcOrd="0" destOrd="0" presId="urn:microsoft.com/office/officeart/2005/8/layout/orgChart1"/>
    <dgm:cxn modelId="{0BC19DE7-6DCE-47CC-9EED-2DD9711F39FA}" type="presParOf" srcId="{BCBFB7D7-6F13-4007-BEF4-8055F4DDB903}" destId="{6865A735-EF14-4C5A-A940-F69FFBC5ABDE}" srcOrd="0" destOrd="0" presId="urn:microsoft.com/office/officeart/2005/8/layout/orgChart1"/>
    <dgm:cxn modelId="{961F4AA7-DDCC-4707-B98C-2D26E0E97944}" type="presParOf" srcId="{BCBFB7D7-6F13-4007-BEF4-8055F4DDB903}" destId="{498FA9F0-77C0-4C10-8A1B-000461D2C683}" srcOrd="1" destOrd="0" presId="urn:microsoft.com/office/officeart/2005/8/layout/orgChart1"/>
    <dgm:cxn modelId="{273D9A46-CBB6-42B1-B100-5362192FC835}" type="presParOf" srcId="{C0CA8967-F731-47FF-8423-DAC30B9F57AB}" destId="{06A7065B-BE03-45B1-9205-BD635A383400}" srcOrd="1" destOrd="0" presId="urn:microsoft.com/office/officeart/2005/8/layout/orgChart1"/>
    <dgm:cxn modelId="{8D51A383-4072-4FC8-8BBE-6A4BBCEFBB8F}" type="presParOf" srcId="{C0CA8967-F731-47FF-8423-DAC30B9F57AB}" destId="{55BCD3BB-BBC0-49B9-952D-6045C0D7C2A8}" srcOrd="2" destOrd="0" presId="urn:microsoft.com/office/officeart/2005/8/layout/orgChart1"/>
    <dgm:cxn modelId="{6AC7D3C5-BAD5-4EA4-A0B8-870187D34F75}" type="presParOf" srcId="{C46B8AEA-AF52-45ED-BA15-76F55184F444}" destId="{D002BC31-47B2-47B6-AE83-6316F59F265C}" srcOrd="2" destOrd="0" presId="urn:microsoft.com/office/officeart/2005/8/layout/orgChart1"/>
    <dgm:cxn modelId="{D2880D42-5236-47FB-9F58-771209D8773A}" type="presParOf" srcId="{C46B8AEA-AF52-45ED-BA15-76F55184F444}" destId="{AD9411BF-CE4C-459F-AD74-69AF1AEED58C}" srcOrd="3" destOrd="0" presId="urn:microsoft.com/office/officeart/2005/8/layout/orgChart1"/>
    <dgm:cxn modelId="{096B0393-5F87-44B7-B70D-54D5A0DEC5FC}" type="presParOf" srcId="{AD9411BF-CE4C-459F-AD74-69AF1AEED58C}" destId="{B36833E9-4640-4D1C-B89C-891B14506D7D}" srcOrd="0" destOrd="0" presId="urn:microsoft.com/office/officeart/2005/8/layout/orgChart1"/>
    <dgm:cxn modelId="{3C884639-1F1C-4DA3-8698-96C46A4F51F5}" type="presParOf" srcId="{B36833E9-4640-4D1C-B89C-891B14506D7D}" destId="{DF4F600A-8A6B-41AB-A914-3F85097D0FF2}" srcOrd="0" destOrd="0" presId="urn:microsoft.com/office/officeart/2005/8/layout/orgChart1"/>
    <dgm:cxn modelId="{AA6FE982-6F90-4BB1-A947-851C30BD28F2}" type="presParOf" srcId="{B36833E9-4640-4D1C-B89C-891B14506D7D}" destId="{7F44F0DE-49F1-48A4-8D9A-9C8B2CC5811F}" srcOrd="1" destOrd="0" presId="urn:microsoft.com/office/officeart/2005/8/layout/orgChart1"/>
    <dgm:cxn modelId="{758FC551-EFD2-49E2-BE8C-D03771B6DAC3}" type="presParOf" srcId="{AD9411BF-CE4C-459F-AD74-69AF1AEED58C}" destId="{28DA0A01-65E3-446F-B1E3-A9625FB13CF2}" srcOrd="1" destOrd="0" presId="urn:microsoft.com/office/officeart/2005/8/layout/orgChart1"/>
    <dgm:cxn modelId="{BAB1C55E-26A3-4B45-8EC0-5D965795B620}" type="presParOf" srcId="{AD9411BF-CE4C-459F-AD74-69AF1AEED58C}" destId="{3E8D8868-DBE9-43A8-9B30-104AE7E3AE1C}" srcOrd="2" destOrd="0" presId="urn:microsoft.com/office/officeart/2005/8/layout/orgChart1"/>
    <dgm:cxn modelId="{76393890-D521-4D49-A7A9-41E361330555}" type="presParOf" srcId="{C46B8AEA-AF52-45ED-BA15-76F55184F444}" destId="{9161E7A6-2581-41F8-8BCF-159E2DDD1FC5}" srcOrd="4" destOrd="0" presId="urn:microsoft.com/office/officeart/2005/8/layout/orgChart1"/>
    <dgm:cxn modelId="{2203BFC7-C55B-4D20-872F-6F44300C95DF}" type="presParOf" srcId="{C46B8AEA-AF52-45ED-BA15-76F55184F444}" destId="{44CFA417-6F64-4568-AED7-01C8E0AB654D}" srcOrd="5" destOrd="0" presId="urn:microsoft.com/office/officeart/2005/8/layout/orgChart1"/>
    <dgm:cxn modelId="{F0958B42-9BC2-4BB5-9317-0343CC7E109F}" type="presParOf" srcId="{44CFA417-6F64-4568-AED7-01C8E0AB654D}" destId="{B853E121-7BD4-4B03-A532-4F8FDC2AB609}" srcOrd="0" destOrd="0" presId="urn:microsoft.com/office/officeart/2005/8/layout/orgChart1"/>
    <dgm:cxn modelId="{DE332CD2-F174-4661-B6B1-D53D61B3DB30}" type="presParOf" srcId="{B853E121-7BD4-4B03-A532-4F8FDC2AB609}" destId="{224E1DF3-D831-4385-9767-75F483C5B437}" srcOrd="0" destOrd="0" presId="urn:microsoft.com/office/officeart/2005/8/layout/orgChart1"/>
    <dgm:cxn modelId="{45669304-9401-4439-861B-C3A17E4CC43F}" type="presParOf" srcId="{B853E121-7BD4-4B03-A532-4F8FDC2AB609}" destId="{65F59761-F079-4AD2-A709-758F7E302E59}" srcOrd="1" destOrd="0" presId="urn:microsoft.com/office/officeart/2005/8/layout/orgChart1"/>
    <dgm:cxn modelId="{5178F65E-EE2B-4BC9-9D84-5CCD1856E14D}" type="presParOf" srcId="{44CFA417-6F64-4568-AED7-01C8E0AB654D}" destId="{3014F1A5-FB94-4C46-9B9D-39F394E7E39C}" srcOrd="1" destOrd="0" presId="urn:microsoft.com/office/officeart/2005/8/layout/orgChart1"/>
    <dgm:cxn modelId="{7E0950B7-AB46-49D8-ABAC-4622DF5AE4CA}" type="presParOf" srcId="{44CFA417-6F64-4568-AED7-01C8E0AB654D}" destId="{07E4E66B-AC6C-498E-8CAC-6FF80E9AC8F7}" srcOrd="2" destOrd="0" presId="urn:microsoft.com/office/officeart/2005/8/layout/orgChart1"/>
    <dgm:cxn modelId="{98A53532-6E96-4804-84C8-E67E3074B83C}" type="presParOf" srcId="{C46B8AEA-AF52-45ED-BA15-76F55184F444}" destId="{DCB3CD2E-14D7-4117-A401-D783A852F2C4}" srcOrd="6" destOrd="0" presId="urn:microsoft.com/office/officeart/2005/8/layout/orgChart1"/>
    <dgm:cxn modelId="{B1F7460A-9720-419B-A876-DE1906C9F070}" type="presParOf" srcId="{C46B8AEA-AF52-45ED-BA15-76F55184F444}" destId="{AD959A8D-A1B3-4CAA-AC5A-6F8575789AEB}" srcOrd="7" destOrd="0" presId="urn:microsoft.com/office/officeart/2005/8/layout/orgChart1"/>
    <dgm:cxn modelId="{9F7619BB-00F9-496B-A7F1-7D5A0DA902CE}" type="presParOf" srcId="{AD959A8D-A1B3-4CAA-AC5A-6F8575789AEB}" destId="{49696AD8-17CA-446F-BF47-5A4797BDCF02}" srcOrd="0" destOrd="0" presId="urn:microsoft.com/office/officeart/2005/8/layout/orgChart1"/>
    <dgm:cxn modelId="{6A7C332C-90DC-4E07-A77C-08B9060DCEC2}" type="presParOf" srcId="{49696AD8-17CA-446F-BF47-5A4797BDCF02}" destId="{C42F383A-5F95-434A-838A-87B710C98CF1}" srcOrd="0" destOrd="0" presId="urn:microsoft.com/office/officeart/2005/8/layout/orgChart1"/>
    <dgm:cxn modelId="{C992D614-02E2-4478-94AC-2AF43B6E45A4}" type="presParOf" srcId="{49696AD8-17CA-446F-BF47-5A4797BDCF02}" destId="{01590663-CD33-45CB-9421-8784FE437644}" srcOrd="1" destOrd="0" presId="urn:microsoft.com/office/officeart/2005/8/layout/orgChart1"/>
    <dgm:cxn modelId="{47888E00-C354-46E0-9C00-B742E3E7F1B1}" type="presParOf" srcId="{AD959A8D-A1B3-4CAA-AC5A-6F8575789AEB}" destId="{21ADD4F4-9009-4265-A6BD-A978C002E21C}" srcOrd="1" destOrd="0" presId="urn:microsoft.com/office/officeart/2005/8/layout/orgChart1"/>
    <dgm:cxn modelId="{73E194EF-CFBF-4CA7-9F50-89F0DA9FBEE8}" type="presParOf" srcId="{AD959A8D-A1B3-4CAA-AC5A-6F8575789AEB}" destId="{953A4048-522D-41E3-A68D-8BE37628E937}" srcOrd="2" destOrd="0" presId="urn:microsoft.com/office/officeart/2005/8/layout/orgChart1"/>
    <dgm:cxn modelId="{917C4A7E-7745-4AC9-9266-CFF982F799C0}" type="presParOf" srcId="{C46B8AEA-AF52-45ED-BA15-76F55184F444}" destId="{F15CDCF6-3C38-4B12-924F-EE90784776CA}" srcOrd="8" destOrd="0" presId="urn:microsoft.com/office/officeart/2005/8/layout/orgChart1"/>
    <dgm:cxn modelId="{AEAFD57E-B983-470B-9A36-A4EB5DD06153}" type="presParOf" srcId="{C46B8AEA-AF52-45ED-BA15-76F55184F444}" destId="{FC170EB8-34BF-4F70-B804-F305A1618687}" srcOrd="9" destOrd="0" presId="urn:microsoft.com/office/officeart/2005/8/layout/orgChart1"/>
    <dgm:cxn modelId="{DD3055A8-583A-433E-8729-3B5A5D41192E}" type="presParOf" srcId="{FC170EB8-34BF-4F70-B804-F305A1618687}" destId="{1CB273A9-4C63-4585-BFBD-7242336D8D0D}" srcOrd="0" destOrd="0" presId="urn:microsoft.com/office/officeart/2005/8/layout/orgChart1"/>
    <dgm:cxn modelId="{5FE2E28E-5D7C-4A99-B6FF-81567BF558C8}" type="presParOf" srcId="{1CB273A9-4C63-4585-BFBD-7242336D8D0D}" destId="{726D4913-FD16-43D1-812B-CCAA57C5B4E8}" srcOrd="0" destOrd="0" presId="urn:microsoft.com/office/officeart/2005/8/layout/orgChart1"/>
    <dgm:cxn modelId="{C56C0507-E24E-41FE-8B32-C1D53108DA7D}" type="presParOf" srcId="{1CB273A9-4C63-4585-BFBD-7242336D8D0D}" destId="{EBB39F9C-D9ED-41BD-9BB9-A6E8057D3C8C}" srcOrd="1" destOrd="0" presId="urn:microsoft.com/office/officeart/2005/8/layout/orgChart1"/>
    <dgm:cxn modelId="{DCC26EA7-C6F8-4015-9C78-4CB85A214065}" type="presParOf" srcId="{FC170EB8-34BF-4F70-B804-F305A1618687}" destId="{249AFFF3-C468-40B6-ACA8-D01EE4CFC082}" srcOrd="1" destOrd="0" presId="urn:microsoft.com/office/officeart/2005/8/layout/orgChart1"/>
    <dgm:cxn modelId="{272F1B2E-F76E-4E52-B6D4-C0AE320E85F0}" type="presParOf" srcId="{249AFFF3-C468-40B6-ACA8-D01EE4CFC082}" destId="{A537A65A-2156-4C14-ADF9-C415AD59BF4B}" srcOrd="0" destOrd="0" presId="urn:microsoft.com/office/officeart/2005/8/layout/orgChart1"/>
    <dgm:cxn modelId="{AAAD35FE-45AF-4F32-91B5-974F614479E4}" type="presParOf" srcId="{249AFFF3-C468-40B6-ACA8-D01EE4CFC082}" destId="{B3D6A46C-E853-4282-94EC-10FB5DDECAEF}" srcOrd="1" destOrd="0" presId="urn:microsoft.com/office/officeart/2005/8/layout/orgChart1"/>
    <dgm:cxn modelId="{25ADB072-F95D-4611-98D4-618235AAF3E4}" type="presParOf" srcId="{B3D6A46C-E853-4282-94EC-10FB5DDECAEF}" destId="{F7FD8EAF-5047-48A6-85F1-D3F86559C16A}" srcOrd="0" destOrd="0" presId="urn:microsoft.com/office/officeart/2005/8/layout/orgChart1"/>
    <dgm:cxn modelId="{A758D24F-E621-40F6-B492-A06BA734BE33}" type="presParOf" srcId="{F7FD8EAF-5047-48A6-85F1-D3F86559C16A}" destId="{857FE1CD-D1C5-46AB-95F4-66E45DACCFF2}" srcOrd="0" destOrd="0" presId="urn:microsoft.com/office/officeart/2005/8/layout/orgChart1"/>
    <dgm:cxn modelId="{D2266A73-0EAD-4A1E-9A4F-2A1CE7D978E6}" type="presParOf" srcId="{F7FD8EAF-5047-48A6-85F1-D3F86559C16A}" destId="{D1766E4D-990A-43C0-8D01-00905988BF94}" srcOrd="1" destOrd="0" presId="urn:microsoft.com/office/officeart/2005/8/layout/orgChart1"/>
    <dgm:cxn modelId="{9F79766C-EB65-4C4B-BDF8-6C90CA1888F1}" type="presParOf" srcId="{B3D6A46C-E853-4282-94EC-10FB5DDECAEF}" destId="{671A4FAB-9404-45AE-9A64-A3B685FD059B}" srcOrd="1" destOrd="0" presId="urn:microsoft.com/office/officeart/2005/8/layout/orgChart1"/>
    <dgm:cxn modelId="{F7781E87-C68F-4996-ABA1-1480F6902C77}" type="presParOf" srcId="{B3D6A46C-E853-4282-94EC-10FB5DDECAEF}" destId="{EFF44639-D799-4B5D-937A-4268D612EBBD}" srcOrd="2" destOrd="0" presId="urn:microsoft.com/office/officeart/2005/8/layout/orgChart1"/>
    <dgm:cxn modelId="{6B2806E2-F021-46F4-BCAC-A647CAFDF6F7}" type="presParOf" srcId="{249AFFF3-C468-40B6-ACA8-D01EE4CFC082}" destId="{9A2B7200-6012-45CB-B0C5-13A5A0535BDA}" srcOrd="2" destOrd="0" presId="urn:microsoft.com/office/officeart/2005/8/layout/orgChart1"/>
    <dgm:cxn modelId="{6024CDD2-B854-4A46-B0B0-C51E2083B663}" type="presParOf" srcId="{249AFFF3-C468-40B6-ACA8-D01EE4CFC082}" destId="{2CA754DF-F133-404B-98C8-AD6541CDA026}" srcOrd="3" destOrd="0" presId="urn:microsoft.com/office/officeart/2005/8/layout/orgChart1"/>
    <dgm:cxn modelId="{535A6452-C6EC-4AA6-A542-BB0FA2F9AF5B}" type="presParOf" srcId="{2CA754DF-F133-404B-98C8-AD6541CDA026}" destId="{4679D55D-3D0C-4B28-B970-3B53A5B7CD7A}" srcOrd="0" destOrd="0" presId="urn:microsoft.com/office/officeart/2005/8/layout/orgChart1"/>
    <dgm:cxn modelId="{D2C224AC-ECCA-4817-9ECF-8070A8B25A36}" type="presParOf" srcId="{4679D55D-3D0C-4B28-B970-3B53A5B7CD7A}" destId="{856C097C-0A5F-4D83-9C42-25DA360498BF}" srcOrd="0" destOrd="0" presId="urn:microsoft.com/office/officeart/2005/8/layout/orgChart1"/>
    <dgm:cxn modelId="{A799621C-156B-46E1-9EC3-9F7136E924AD}" type="presParOf" srcId="{4679D55D-3D0C-4B28-B970-3B53A5B7CD7A}" destId="{5A35E87D-4F5D-496B-8951-6E14F71FFD5E}" srcOrd="1" destOrd="0" presId="urn:microsoft.com/office/officeart/2005/8/layout/orgChart1"/>
    <dgm:cxn modelId="{3BB3D19B-F682-4AAE-A3E9-744FFB252AB9}" type="presParOf" srcId="{2CA754DF-F133-404B-98C8-AD6541CDA026}" destId="{BCF45AE4-A7DF-443E-8201-D93C6DBA15AD}" srcOrd="1" destOrd="0" presId="urn:microsoft.com/office/officeart/2005/8/layout/orgChart1"/>
    <dgm:cxn modelId="{791B069A-EAF6-45F3-AC75-75EC1CF7C610}" type="presParOf" srcId="{2CA754DF-F133-404B-98C8-AD6541CDA026}" destId="{BC908E2F-6D5C-4D5E-A9B7-BEBE3A4A291B}" srcOrd="2" destOrd="0" presId="urn:microsoft.com/office/officeart/2005/8/layout/orgChart1"/>
    <dgm:cxn modelId="{C3524182-10D4-4CD1-8728-214A5488FBB7}" type="presParOf" srcId="{249AFFF3-C468-40B6-ACA8-D01EE4CFC082}" destId="{DA0BD9E5-CC92-49B3-9D3D-D4BBEA5FB3F0}" srcOrd="4" destOrd="0" presId="urn:microsoft.com/office/officeart/2005/8/layout/orgChart1"/>
    <dgm:cxn modelId="{4B571087-AB90-4EE0-8641-93108BE959D3}" type="presParOf" srcId="{249AFFF3-C468-40B6-ACA8-D01EE4CFC082}" destId="{10AF2F86-9078-4EFC-A039-D510AE97DD71}" srcOrd="5" destOrd="0" presId="urn:microsoft.com/office/officeart/2005/8/layout/orgChart1"/>
    <dgm:cxn modelId="{B8BC4B29-432E-4CBA-96C5-1993863A7913}" type="presParOf" srcId="{10AF2F86-9078-4EFC-A039-D510AE97DD71}" destId="{6626E585-79E9-4AE6-AE66-598002C4E5B5}" srcOrd="0" destOrd="0" presId="urn:microsoft.com/office/officeart/2005/8/layout/orgChart1"/>
    <dgm:cxn modelId="{362B6C43-9A40-4ACD-A4C3-073B1EFB6B65}" type="presParOf" srcId="{6626E585-79E9-4AE6-AE66-598002C4E5B5}" destId="{0630FBF4-0918-401C-9DB0-DD536BCC61BE}" srcOrd="0" destOrd="0" presId="urn:microsoft.com/office/officeart/2005/8/layout/orgChart1"/>
    <dgm:cxn modelId="{63C99E53-67B3-4F26-9429-E1E57E62066C}" type="presParOf" srcId="{6626E585-79E9-4AE6-AE66-598002C4E5B5}" destId="{16086FBD-DC36-4639-A3F9-7D1C4486EE76}" srcOrd="1" destOrd="0" presId="urn:microsoft.com/office/officeart/2005/8/layout/orgChart1"/>
    <dgm:cxn modelId="{9B580767-1F22-4498-9C4F-A37B1C90A584}" type="presParOf" srcId="{10AF2F86-9078-4EFC-A039-D510AE97DD71}" destId="{7929E8F9-AFC9-4382-B216-9474B11FCD7A}" srcOrd="1" destOrd="0" presId="urn:microsoft.com/office/officeart/2005/8/layout/orgChart1"/>
    <dgm:cxn modelId="{45F981C2-C3CD-43E3-9096-049152CB2791}" type="presParOf" srcId="{10AF2F86-9078-4EFC-A039-D510AE97DD71}" destId="{2E8AC721-E311-4C96-8AC5-C8261977ECFF}" srcOrd="2" destOrd="0" presId="urn:microsoft.com/office/officeart/2005/8/layout/orgChart1"/>
    <dgm:cxn modelId="{526ECF6B-8B2D-4B1B-8DC4-3632F405EEF1}" type="presParOf" srcId="{249AFFF3-C468-40B6-ACA8-D01EE4CFC082}" destId="{0C405CAD-56C4-42A5-B794-0CF321B05A61}" srcOrd="6" destOrd="0" presId="urn:microsoft.com/office/officeart/2005/8/layout/orgChart1"/>
    <dgm:cxn modelId="{41033358-11CD-4957-A3D0-971EFAFD2046}" type="presParOf" srcId="{249AFFF3-C468-40B6-ACA8-D01EE4CFC082}" destId="{18D2BCC5-D471-4A57-97A1-86E9E7898C7D}" srcOrd="7" destOrd="0" presId="urn:microsoft.com/office/officeart/2005/8/layout/orgChart1"/>
    <dgm:cxn modelId="{6330ECDC-ECD5-4650-94D0-03A017134447}" type="presParOf" srcId="{18D2BCC5-D471-4A57-97A1-86E9E7898C7D}" destId="{1AE67323-5B19-40B6-91EF-4588FCA7B70E}" srcOrd="0" destOrd="0" presId="urn:microsoft.com/office/officeart/2005/8/layout/orgChart1"/>
    <dgm:cxn modelId="{8FBB9659-8787-4B6F-8C5A-4938F5C382EB}" type="presParOf" srcId="{1AE67323-5B19-40B6-91EF-4588FCA7B70E}" destId="{C68DE5F2-45BA-4FDF-B416-B1ADAB97B291}" srcOrd="0" destOrd="0" presId="urn:microsoft.com/office/officeart/2005/8/layout/orgChart1"/>
    <dgm:cxn modelId="{324CDD9B-0541-4C8A-A14E-67BE4B316DFD}" type="presParOf" srcId="{1AE67323-5B19-40B6-91EF-4588FCA7B70E}" destId="{159B2345-B43D-460B-921A-96E490CA63F6}" srcOrd="1" destOrd="0" presId="urn:microsoft.com/office/officeart/2005/8/layout/orgChart1"/>
    <dgm:cxn modelId="{1826CC77-E574-4B2F-9C7E-5C6F54FF6885}" type="presParOf" srcId="{18D2BCC5-D471-4A57-97A1-86E9E7898C7D}" destId="{9E66D0C1-B07F-48B0-9752-776955DD76E4}" srcOrd="1" destOrd="0" presId="urn:microsoft.com/office/officeart/2005/8/layout/orgChart1"/>
    <dgm:cxn modelId="{022B400E-BB89-4176-9AC4-ED9067CB97BE}" type="presParOf" srcId="{18D2BCC5-D471-4A57-97A1-86E9E7898C7D}" destId="{DFA77903-E4B8-4E60-853E-28601E45716B}" srcOrd="2" destOrd="0" presId="urn:microsoft.com/office/officeart/2005/8/layout/orgChart1"/>
    <dgm:cxn modelId="{252A15DD-571F-4F18-A650-72CAD9878EAB}" type="presParOf" srcId="{FC170EB8-34BF-4F70-B804-F305A1618687}" destId="{483EA854-9E6F-4125-87BA-00BF94D7F1F7}" srcOrd="2" destOrd="0" presId="urn:microsoft.com/office/officeart/2005/8/layout/orgChart1"/>
    <dgm:cxn modelId="{0FE4EF3C-5FC8-4927-A3CA-CB21071EA652}" type="presParOf" srcId="{5F340483-4941-488B-B9A4-08338A8D54A4}" destId="{32ADCF93-D71E-4651-BDE4-7DA3050C1D9B}" srcOrd="2" destOrd="0" presId="urn:microsoft.com/office/officeart/2005/8/layout/orgChart1"/>
    <dgm:cxn modelId="{57B41885-1CAE-47C3-B716-B7748ACEB31F}" type="presParOf" srcId="{CBC19200-EB2A-4AFF-80A5-D3D859157E2F}" destId="{C11B7328-641E-4F97-8934-7687421697DC}" srcOrd="6" destOrd="0" presId="urn:microsoft.com/office/officeart/2005/8/layout/orgChart1"/>
    <dgm:cxn modelId="{70405711-8B71-47C9-AEB4-59A6E281E310}" type="presParOf" srcId="{CBC19200-EB2A-4AFF-80A5-D3D859157E2F}" destId="{B25219D7-1F51-4EAB-AC99-8E9A2F9C66B6}" srcOrd="7" destOrd="0" presId="urn:microsoft.com/office/officeart/2005/8/layout/orgChart1"/>
    <dgm:cxn modelId="{52703C90-D3E4-4719-BC67-2C18A6EF9949}" type="presParOf" srcId="{B25219D7-1F51-4EAB-AC99-8E9A2F9C66B6}" destId="{AA09F7EB-6223-41FB-A2C0-6A42D7C153AC}" srcOrd="0" destOrd="0" presId="urn:microsoft.com/office/officeart/2005/8/layout/orgChart1"/>
    <dgm:cxn modelId="{85A0F710-05CF-4CE9-B544-8A5E22D07778}" type="presParOf" srcId="{AA09F7EB-6223-41FB-A2C0-6A42D7C153AC}" destId="{F3A81CF9-7F81-4D9A-8DB4-5C2CE66F6FAB}" srcOrd="0" destOrd="0" presId="urn:microsoft.com/office/officeart/2005/8/layout/orgChart1"/>
    <dgm:cxn modelId="{46338526-709A-471A-88B9-70383CBB51ED}" type="presParOf" srcId="{AA09F7EB-6223-41FB-A2C0-6A42D7C153AC}" destId="{ECEB8BDA-29E5-4B56-84A2-087A72F392CE}" srcOrd="1" destOrd="0" presId="urn:microsoft.com/office/officeart/2005/8/layout/orgChart1"/>
    <dgm:cxn modelId="{8C9B4813-74E6-4BC3-A3AD-FC0555504E2A}" type="presParOf" srcId="{B25219D7-1F51-4EAB-AC99-8E9A2F9C66B6}" destId="{188B1204-3736-4ACD-8EB4-50D4101152CF}" srcOrd="1" destOrd="0" presId="urn:microsoft.com/office/officeart/2005/8/layout/orgChart1"/>
    <dgm:cxn modelId="{9D1DEAFD-F637-41C3-8444-FE0D4201E56D}" type="presParOf" srcId="{188B1204-3736-4ACD-8EB4-50D4101152CF}" destId="{6C5B68A5-AE7E-4722-A3C5-F481147D9261}" srcOrd="0" destOrd="0" presId="urn:microsoft.com/office/officeart/2005/8/layout/orgChart1"/>
    <dgm:cxn modelId="{A1C9B9C6-94A4-4A19-90DB-23A2C481FC1B}" type="presParOf" srcId="{188B1204-3736-4ACD-8EB4-50D4101152CF}" destId="{F902C7CB-8059-4CB0-BAC7-2259F72D0DCD}" srcOrd="1" destOrd="0" presId="urn:microsoft.com/office/officeart/2005/8/layout/orgChart1"/>
    <dgm:cxn modelId="{7BE355EF-CC62-4A5D-B1E0-B5982FA157BF}" type="presParOf" srcId="{F902C7CB-8059-4CB0-BAC7-2259F72D0DCD}" destId="{7219DF69-E3FF-4F65-B445-16E5BB5C6390}" srcOrd="0" destOrd="0" presId="urn:microsoft.com/office/officeart/2005/8/layout/orgChart1"/>
    <dgm:cxn modelId="{720CD761-7CBD-4896-9B74-7B39ECD107F2}" type="presParOf" srcId="{7219DF69-E3FF-4F65-B445-16E5BB5C6390}" destId="{DD6518DA-459F-4C37-A32B-BECAE43D055F}" srcOrd="0" destOrd="0" presId="urn:microsoft.com/office/officeart/2005/8/layout/orgChart1"/>
    <dgm:cxn modelId="{89E56F5D-DDCD-4423-8154-5A4A1D6E52EA}" type="presParOf" srcId="{7219DF69-E3FF-4F65-B445-16E5BB5C6390}" destId="{14A91A9C-0729-405C-939D-2558AA5F52D2}" srcOrd="1" destOrd="0" presId="urn:microsoft.com/office/officeart/2005/8/layout/orgChart1"/>
    <dgm:cxn modelId="{11D45935-7EDE-4746-AFA5-4590E5F2379A}" type="presParOf" srcId="{F902C7CB-8059-4CB0-BAC7-2259F72D0DCD}" destId="{AF940855-6262-4DD5-8EF0-6002C1953C8E}" srcOrd="1" destOrd="0" presId="urn:microsoft.com/office/officeart/2005/8/layout/orgChart1"/>
    <dgm:cxn modelId="{000AF452-C61A-4F59-BA44-78586EDCF4FF}" type="presParOf" srcId="{F902C7CB-8059-4CB0-BAC7-2259F72D0DCD}" destId="{6B4C7E66-0B75-4238-9CAE-E6010518DF82}" srcOrd="2" destOrd="0" presId="urn:microsoft.com/office/officeart/2005/8/layout/orgChart1"/>
    <dgm:cxn modelId="{2879BE1E-3CFA-4FFB-BC01-802BD61C68CE}" type="presParOf" srcId="{188B1204-3736-4ACD-8EB4-50D4101152CF}" destId="{9601D94B-1407-4CE6-9019-D8E51C52CDDD}" srcOrd="2" destOrd="0" presId="urn:microsoft.com/office/officeart/2005/8/layout/orgChart1"/>
    <dgm:cxn modelId="{56B4A963-A09C-4B4D-9D30-3F7786BCA179}" type="presParOf" srcId="{188B1204-3736-4ACD-8EB4-50D4101152CF}" destId="{EAFEB246-17F7-4AEF-AE6B-271BF1B7AE2A}" srcOrd="3" destOrd="0" presId="urn:microsoft.com/office/officeart/2005/8/layout/orgChart1"/>
    <dgm:cxn modelId="{6EA4F9DB-D09E-4773-B5A7-D90972B429AD}" type="presParOf" srcId="{EAFEB246-17F7-4AEF-AE6B-271BF1B7AE2A}" destId="{B393FD0D-4D76-4B98-89C1-F581D3BD61DD}" srcOrd="0" destOrd="0" presId="urn:microsoft.com/office/officeart/2005/8/layout/orgChart1"/>
    <dgm:cxn modelId="{A6F4D4ED-E0B6-444B-BD12-1E13908DD17E}" type="presParOf" srcId="{B393FD0D-4D76-4B98-89C1-F581D3BD61DD}" destId="{6B04995B-1FE7-4D73-B62E-E656223D4DBF}" srcOrd="0" destOrd="0" presId="urn:microsoft.com/office/officeart/2005/8/layout/orgChart1"/>
    <dgm:cxn modelId="{2764FC68-59F1-4D90-865B-1876334E116E}" type="presParOf" srcId="{B393FD0D-4D76-4B98-89C1-F581D3BD61DD}" destId="{3293C863-1539-435C-B524-86170AA3EA3D}" srcOrd="1" destOrd="0" presId="urn:microsoft.com/office/officeart/2005/8/layout/orgChart1"/>
    <dgm:cxn modelId="{A0D65822-6683-429B-8D36-2841EA6A24C3}" type="presParOf" srcId="{EAFEB246-17F7-4AEF-AE6B-271BF1B7AE2A}" destId="{5280B44F-B349-4689-8946-FE17D7A991FB}" srcOrd="1" destOrd="0" presId="urn:microsoft.com/office/officeart/2005/8/layout/orgChart1"/>
    <dgm:cxn modelId="{4DBA7D32-FD89-49DB-81A9-0D89B230E973}" type="presParOf" srcId="{5280B44F-B349-4689-8946-FE17D7A991FB}" destId="{15A3E63B-97F4-415C-9083-F569093AF637}" srcOrd="0" destOrd="0" presId="urn:microsoft.com/office/officeart/2005/8/layout/orgChart1"/>
    <dgm:cxn modelId="{2B0B8EA0-0120-4E3B-9A4B-570F3D565DA3}" type="presParOf" srcId="{5280B44F-B349-4689-8946-FE17D7A991FB}" destId="{7EB7BC70-C52E-4126-836E-C9CB5E862E0F}" srcOrd="1" destOrd="0" presId="urn:microsoft.com/office/officeart/2005/8/layout/orgChart1"/>
    <dgm:cxn modelId="{55C21710-5CB2-4DA2-ADB4-5788349D152B}" type="presParOf" srcId="{7EB7BC70-C52E-4126-836E-C9CB5E862E0F}" destId="{DB51F3E8-9463-4F12-8CB6-829CF08037DE}" srcOrd="0" destOrd="0" presId="urn:microsoft.com/office/officeart/2005/8/layout/orgChart1"/>
    <dgm:cxn modelId="{578A4C49-E275-4426-90FD-8A0265BBDCF6}" type="presParOf" srcId="{DB51F3E8-9463-4F12-8CB6-829CF08037DE}" destId="{DAFD430E-D035-4661-BE6A-072A43AA7F44}" srcOrd="0" destOrd="0" presId="urn:microsoft.com/office/officeart/2005/8/layout/orgChart1"/>
    <dgm:cxn modelId="{BF7C22E7-D3EB-4D67-8D2B-B32C8FE3C246}" type="presParOf" srcId="{DB51F3E8-9463-4F12-8CB6-829CF08037DE}" destId="{CD24EBEE-7817-466C-8EEB-44A9BD054894}" srcOrd="1" destOrd="0" presId="urn:microsoft.com/office/officeart/2005/8/layout/orgChart1"/>
    <dgm:cxn modelId="{20726DAD-F895-476F-B613-8408467DF427}" type="presParOf" srcId="{7EB7BC70-C52E-4126-836E-C9CB5E862E0F}" destId="{73B1ADC7-0D29-432A-89DE-4DA7179B787F}" srcOrd="1" destOrd="0" presId="urn:microsoft.com/office/officeart/2005/8/layout/orgChart1"/>
    <dgm:cxn modelId="{E5E76BB0-62E6-4E4A-93F2-0F3EC1174BC7}" type="presParOf" srcId="{7EB7BC70-C52E-4126-836E-C9CB5E862E0F}" destId="{6FB8DECF-2B9B-48DA-B398-7DBF76A43D57}" srcOrd="2" destOrd="0" presId="urn:microsoft.com/office/officeart/2005/8/layout/orgChart1"/>
    <dgm:cxn modelId="{576FD49C-24EA-4411-A443-C681CF522182}" type="presParOf" srcId="{5280B44F-B349-4689-8946-FE17D7A991FB}" destId="{C9CFDBA6-8CA4-485E-9321-F567AEE86DCE}" srcOrd="2" destOrd="0" presId="urn:microsoft.com/office/officeart/2005/8/layout/orgChart1"/>
    <dgm:cxn modelId="{AAFB9EA8-F4F6-42BE-BF8C-E2197C2F1B95}" type="presParOf" srcId="{5280B44F-B349-4689-8946-FE17D7A991FB}" destId="{31DB58B1-939E-4177-B05B-8D28D8DB3A51}" srcOrd="3" destOrd="0" presId="urn:microsoft.com/office/officeart/2005/8/layout/orgChart1"/>
    <dgm:cxn modelId="{01EFAD51-8FAA-4949-BBDE-642D39AABD58}" type="presParOf" srcId="{31DB58B1-939E-4177-B05B-8D28D8DB3A51}" destId="{DCE5AB1B-FB89-4E18-9308-27323A2C5611}" srcOrd="0" destOrd="0" presId="urn:microsoft.com/office/officeart/2005/8/layout/orgChart1"/>
    <dgm:cxn modelId="{5B252D8C-C5BE-46A6-A22A-87CD81784CF5}" type="presParOf" srcId="{DCE5AB1B-FB89-4E18-9308-27323A2C5611}" destId="{28F55F3B-15D3-45AE-B1EB-547578FAFC93}" srcOrd="0" destOrd="0" presId="urn:microsoft.com/office/officeart/2005/8/layout/orgChart1"/>
    <dgm:cxn modelId="{CED6D44C-99F7-49AB-9FF2-845507C7708F}" type="presParOf" srcId="{DCE5AB1B-FB89-4E18-9308-27323A2C5611}" destId="{9A382E40-D21F-48BD-B579-2881FBA1585E}" srcOrd="1" destOrd="0" presId="urn:microsoft.com/office/officeart/2005/8/layout/orgChart1"/>
    <dgm:cxn modelId="{CDBB0779-1436-42AD-B870-6C179FEBAA48}" type="presParOf" srcId="{31DB58B1-939E-4177-B05B-8D28D8DB3A51}" destId="{76601BD1-DCC4-4ECB-9491-5EC312FF111B}" srcOrd="1" destOrd="0" presId="urn:microsoft.com/office/officeart/2005/8/layout/orgChart1"/>
    <dgm:cxn modelId="{4005E0DE-3EC8-48E7-B462-BE528184EAC8}" type="presParOf" srcId="{31DB58B1-939E-4177-B05B-8D28D8DB3A51}" destId="{497CED92-B16D-46F1-831B-C912C23C9BD2}" srcOrd="2" destOrd="0" presId="urn:microsoft.com/office/officeart/2005/8/layout/orgChart1"/>
    <dgm:cxn modelId="{138ACF88-5739-49C2-B2E3-C841F17142C4}" type="presParOf" srcId="{5280B44F-B349-4689-8946-FE17D7A991FB}" destId="{D95B3EC9-0DEC-4FD0-AB2C-7537765148FA}" srcOrd="4" destOrd="0" presId="urn:microsoft.com/office/officeart/2005/8/layout/orgChart1"/>
    <dgm:cxn modelId="{4DB43FF0-8EFF-4B7D-B53E-9B688A6E62EA}" type="presParOf" srcId="{5280B44F-B349-4689-8946-FE17D7A991FB}" destId="{BD59DC59-48B4-4564-B242-D494A50B5BC0}" srcOrd="5" destOrd="0" presId="urn:microsoft.com/office/officeart/2005/8/layout/orgChart1"/>
    <dgm:cxn modelId="{E692611E-FAB8-4A77-9818-9FE562A1F134}" type="presParOf" srcId="{BD59DC59-48B4-4564-B242-D494A50B5BC0}" destId="{AF472E80-8AFE-4B3C-93EE-45EE392A13DF}" srcOrd="0" destOrd="0" presId="urn:microsoft.com/office/officeart/2005/8/layout/orgChart1"/>
    <dgm:cxn modelId="{0552D20F-81DC-43C5-A795-FC034D6A1F56}" type="presParOf" srcId="{AF472E80-8AFE-4B3C-93EE-45EE392A13DF}" destId="{14B7E260-FD8C-41A1-858F-37566304AE99}" srcOrd="0" destOrd="0" presId="urn:microsoft.com/office/officeart/2005/8/layout/orgChart1"/>
    <dgm:cxn modelId="{4643103A-FB6F-4B5B-83A0-9045B8141C05}" type="presParOf" srcId="{AF472E80-8AFE-4B3C-93EE-45EE392A13DF}" destId="{D6335C4F-8BE4-4712-8640-A9874FEDEDC0}" srcOrd="1" destOrd="0" presId="urn:microsoft.com/office/officeart/2005/8/layout/orgChart1"/>
    <dgm:cxn modelId="{0B2050DD-2672-4F43-B1A8-9CAE620B902F}" type="presParOf" srcId="{BD59DC59-48B4-4564-B242-D494A50B5BC0}" destId="{08BE9DE8-63D5-43A0-8AD7-00EB552F5B6B}" srcOrd="1" destOrd="0" presId="urn:microsoft.com/office/officeart/2005/8/layout/orgChart1"/>
    <dgm:cxn modelId="{85E4D30A-DAD9-4E69-BF92-238EEDB3B306}" type="presParOf" srcId="{BD59DC59-48B4-4564-B242-D494A50B5BC0}" destId="{0347549A-451D-46EB-97F1-FA566AB2FE61}" srcOrd="2" destOrd="0" presId="urn:microsoft.com/office/officeart/2005/8/layout/orgChart1"/>
    <dgm:cxn modelId="{1CB0DA5A-5CDB-4406-9C5C-A5C55A201968}" type="presParOf" srcId="{5280B44F-B349-4689-8946-FE17D7A991FB}" destId="{1D32D456-2DAA-4AD5-BE55-DC460BA196F9}" srcOrd="6" destOrd="0" presId="urn:microsoft.com/office/officeart/2005/8/layout/orgChart1"/>
    <dgm:cxn modelId="{28A3B5B4-2EAF-4542-B284-B435F5149089}" type="presParOf" srcId="{5280B44F-B349-4689-8946-FE17D7A991FB}" destId="{88224CD2-4F9C-4824-88E4-539302744520}" srcOrd="7" destOrd="0" presId="urn:microsoft.com/office/officeart/2005/8/layout/orgChart1"/>
    <dgm:cxn modelId="{3A8D9D7A-2BED-4CC4-83C8-729A9309D833}" type="presParOf" srcId="{88224CD2-4F9C-4824-88E4-539302744520}" destId="{09EC3CB4-8CB3-4DA6-BAFA-D488645B3D6D}" srcOrd="0" destOrd="0" presId="urn:microsoft.com/office/officeart/2005/8/layout/orgChart1"/>
    <dgm:cxn modelId="{92A715D5-1CA5-47B1-9CF0-0792AE2D7331}" type="presParOf" srcId="{09EC3CB4-8CB3-4DA6-BAFA-D488645B3D6D}" destId="{1FAC56EE-F2CD-47DA-8D98-380B28820EE6}" srcOrd="0" destOrd="0" presId="urn:microsoft.com/office/officeart/2005/8/layout/orgChart1"/>
    <dgm:cxn modelId="{C1662FF9-18BE-465B-AE6F-AD53BEFA1013}" type="presParOf" srcId="{09EC3CB4-8CB3-4DA6-BAFA-D488645B3D6D}" destId="{98CF4BF1-0258-45B8-9CAD-D36733AF637B}" srcOrd="1" destOrd="0" presId="urn:microsoft.com/office/officeart/2005/8/layout/orgChart1"/>
    <dgm:cxn modelId="{A333E12D-B816-412A-ABAE-ECBF0AE86A07}" type="presParOf" srcId="{88224CD2-4F9C-4824-88E4-539302744520}" destId="{451BD8F7-4AFA-4533-84FA-C1D4E7D41137}" srcOrd="1" destOrd="0" presId="urn:microsoft.com/office/officeart/2005/8/layout/orgChart1"/>
    <dgm:cxn modelId="{FB280572-A464-4EFF-8DE5-7950A1F80B87}" type="presParOf" srcId="{88224CD2-4F9C-4824-88E4-539302744520}" destId="{EA90474F-9941-42BD-9997-CFD8E43DB2D4}" srcOrd="2" destOrd="0" presId="urn:microsoft.com/office/officeart/2005/8/layout/orgChart1"/>
    <dgm:cxn modelId="{4FD7D338-4F4B-42ED-94B7-7AD8DEE603A1}" type="presParOf" srcId="{5280B44F-B349-4689-8946-FE17D7A991FB}" destId="{40098576-8F26-4B88-9EB1-FA341FB52BD0}" srcOrd="8" destOrd="0" presId="urn:microsoft.com/office/officeart/2005/8/layout/orgChart1"/>
    <dgm:cxn modelId="{755BF5AA-AD59-40F8-8C99-30859FEF6A3B}" type="presParOf" srcId="{5280B44F-B349-4689-8946-FE17D7A991FB}" destId="{77AC7580-6B01-4BB5-BA9B-EB5615563839}" srcOrd="9" destOrd="0" presId="urn:microsoft.com/office/officeart/2005/8/layout/orgChart1"/>
    <dgm:cxn modelId="{33D3DAFE-9E60-4BDF-9626-47A0C1015025}" type="presParOf" srcId="{77AC7580-6B01-4BB5-BA9B-EB5615563839}" destId="{A2E9715B-D348-4718-BCC3-FAAA6E832DCA}" srcOrd="0" destOrd="0" presId="urn:microsoft.com/office/officeart/2005/8/layout/orgChart1"/>
    <dgm:cxn modelId="{A2D9F12B-0820-454B-9C59-B060BDB34F11}" type="presParOf" srcId="{A2E9715B-D348-4718-BCC3-FAAA6E832DCA}" destId="{3C30784F-199C-40E0-87D4-6BFDB4DD1AC1}" srcOrd="0" destOrd="0" presId="urn:microsoft.com/office/officeart/2005/8/layout/orgChart1"/>
    <dgm:cxn modelId="{4947B572-9D70-4960-9DDF-5AD65E71DE00}" type="presParOf" srcId="{A2E9715B-D348-4718-BCC3-FAAA6E832DCA}" destId="{BB18A52C-A17A-4D21-B01B-CCE27F9E6C45}" srcOrd="1" destOrd="0" presId="urn:microsoft.com/office/officeart/2005/8/layout/orgChart1"/>
    <dgm:cxn modelId="{CC118440-8A29-47A2-9DC7-8F6179F7AD1E}" type="presParOf" srcId="{77AC7580-6B01-4BB5-BA9B-EB5615563839}" destId="{C3598FA8-586C-4D9B-981E-78AA599D30BD}" srcOrd="1" destOrd="0" presId="urn:microsoft.com/office/officeart/2005/8/layout/orgChart1"/>
    <dgm:cxn modelId="{303B17BC-389F-4695-B452-73C1955C7746}" type="presParOf" srcId="{77AC7580-6B01-4BB5-BA9B-EB5615563839}" destId="{34BCD1CD-E4F5-4EE5-AD87-E521A0509082}" srcOrd="2" destOrd="0" presId="urn:microsoft.com/office/officeart/2005/8/layout/orgChart1"/>
    <dgm:cxn modelId="{D02A83C6-6DF3-4E09-BAF3-025EE77C8CF4}" type="presParOf" srcId="{EAFEB246-17F7-4AEF-AE6B-271BF1B7AE2A}" destId="{1E07580D-CAA0-47FA-8560-292D11F16114}" srcOrd="2" destOrd="0" presId="urn:microsoft.com/office/officeart/2005/8/layout/orgChart1"/>
    <dgm:cxn modelId="{77671B9E-1AFA-43D6-A71D-43C34BD57999}" type="presParOf" srcId="{B25219D7-1F51-4EAB-AC99-8E9A2F9C66B6}" destId="{0FD765DA-D591-40E5-9445-C60DD74520A6}" srcOrd="2" destOrd="0" presId="urn:microsoft.com/office/officeart/2005/8/layout/orgChart1"/>
    <dgm:cxn modelId="{B16CF6E3-027A-466E-83BE-AA9C080776DC}" type="presParOf" srcId="{617BBFBF-FB42-4D26-B9E2-CC8EBD52724A}" destId="{AF65BEFA-84FD-494D-912C-7DE619B99CB1}" srcOrd="2" destOrd="0" presId="urn:microsoft.com/office/officeart/2005/8/layout/orgChart1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98576-8F26-4B88-9EB1-FA341FB52BD0}">
      <dsp:nvSpPr>
        <dsp:cNvPr id="0" name=""/>
        <dsp:cNvSpPr/>
      </dsp:nvSpPr>
      <dsp:spPr>
        <a:xfrm>
          <a:off x="4471412" y="2853445"/>
          <a:ext cx="180069" cy="25480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8028"/>
              </a:lnTo>
              <a:lnTo>
                <a:pt x="180069" y="2548028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1D32D456-2DAA-4AD5-BE55-DC460BA196F9}">
      <dsp:nvSpPr>
        <dsp:cNvPr id="0" name=""/>
        <dsp:cNvSpPr/>
      </dsp:nvSpPr>
      <dsp:spPr>
        <a:xfrm>
          <a:off x="4471412" y="2853445"/>
          <a:ext cx="169598" cy="1999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9816"/>
              </a:lnTo>
              <a:lnTo>
                <a:pt x="169598" y="1999816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D95B3EC9-0DEC-4FD0-AB2C-7537765148FA}">
      <dsp:nvSpPr>
        <dsp:cNvPr id="0" name=""/>
        <dsp:cNvSpPr/>
      </dsp:nvSpPr>
      <dsp:spPr>
        <a:xfrm>
          <a:off x="4471412" y="2853445"/>
          <a:ext cx="164363" cy="14516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1604"/>
              </a:lnTo>
              <a:lnTo>
                <a:pt x="164363" y="1451604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C9CFDBA6-8CA4-485E-9321-F567AEE86DCE}">
      <dsp:nvSpPr>
        <dsp:cNvPr id="0" name=""/>
        <dsp:cNvSpPr/>
      </dsp:nvSpPr>
      <dsp:spPr>
        <a:xfrm>
          <a:off x="4471412" y="2853445"/>
          <a:ext cx="159128" cy="9033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3391"/>
              </a:lnTo>
              <a:lnTo>
                <a:pt x="159128" y="903391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15A3E63B-97F4-415C-9083-F569093AF637}">
      <dsp:nvSpPr>
        <dsp:cNvPr id="0" name=""/>
        <dsp:cNvSpPr/>
      </dsp:nvSpPr>
      <dsp:spPr>
        <a:xfrm>
          <a:off x="4471412" y="2853445"/>
          <a:ext cx="148658" cy="355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179"/>
              </a:lnTo>
              <a:lnTo>
                <a:pt x="148658" y="355179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601D94B-1407-4CE6-9019-D8E51C52CDDD}">
      <dsp:nvSpPr>
        <dsp:cNvPr id="0" name=""/>
        <dsp:cNvSpPr/>
      </dsp:nvSpPr>
      <dsp:spPr>
        <a:xfrm>
          <a:off x="4155541" y="1762259"/>
          <a:ext cx="238658" cy="898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8152"/>
              </a:lnTo>
              <a:lnTo>
                <a:pt x="238658" y="898152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6C5B68A5-AE7E-4722-A3C5-F481147D9261}">
      <dsp:nvSpPr>
        <dsp:cNvPr id="0" name=""/>
        <dsp:cNvSpPr/>
      </dsp:nvSpPr>
      <dsp:spPr>
        <a:xfrm>
          <a:off x="4155541" y="1762259"/>
          <a:ext cx="217687" cy="349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940"/>
              </a:lnTo>
              <a:lnTo>
                <a:pt x="217687" y="349940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C11B7328-641E-4F97-8934-7687421697DC}">
      <dsp:nvSpPr>
        <dsp:cNvPr id="0" name=""/>
        <dsp:cNvSpPr/>
      </dsp:nvSpPr>
      <dsp:spPr>
        <a:xfrm>
          <a:off x="2711806" y="1100139"/>
          <a:ext cx="1986369" cy="1673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312"/>
              </a:lnTo>
              <a:lnTo>
                <a:pt x="1986369" y="86312"/>
              </a:lnTo>
              <a:lnTo>
                <a:pt x="1986369" y="167386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0C405CAD-56C4-42A5-B794-0CF321B05A61}">
      <dsp:nvSpPr>
        <dsp:cNvPr id="0" name=""/>
        <dsp:cNvSpPr/>
      </dsp:nvSpPr>
      <dsp:spPr>
        <a:xfrm>
          <a:off x="2979971" y="4622483"/>
          <a:ext cx="144871" cy="1999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9816"/>
              </a:lnTo>
              <a:lnTo>
                <a:pt x="144871" y="1999816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DA0BD9E5-CC92-49B3-9D3D-D4BBEA5FB3F0}">
      <dsp:nvSpPr>
        <dsp:cNvPr id="0" name=""/>
        <dsp:cNvSpPr/>
      </dsp:nvSpPr>
      <dsp:spPr>
        <a:xfrm>
          <a:off x="2979971" y="4622483"/>
          <a:ext cx="144871" cy="14516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1604"/>
              </a:lnTo>
              <a:lnTo>
                <a:pt x="144871" y="1451604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A2B7200-6012-45CB-B0C5-13A5A0535BDA}">
      <dsp:nvSpPr>
        <dsp:cNvPr id="0" name=""/>
        <dsp:cNvSpPr/>
      </dsp:nvSpPr>
      <dsp:spPr>
        <a:xfrm>
          <a:off x="2979971" y="4622483"/>
          <a:ext cx="144871" cy="9033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3391"/>
              </a:lnTo>
              <a:lnTo>
                <a:pt x="144871" y="903391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A537A65A-2156-4C14-ADF9-C415AD59BF4B}">
      <dsp:nvSpPr>
        <dsp:cNvPr id="0" name=""/>
        <dsp:cNvSpPr/>
      </dsp:nvSpPr>
      <dsp:spPr>
        <a:xfrm>
          <a:off x="2979971" y="4622483"/>
          <a:ext cx="150168" cy="355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179"/>
              </a:lnTo>
              <a:lnTo>
                <a:pt x="150168" y="355179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F15CDCF6-3C38-4B12-924F-EE90784776CA}">
      <dsp:nvSpPr>
        <dsp:cNvPr id="0" name=""/>
        <dsp:cNvSpPr/>
      </dsp:nvSpPr>
      <dsp:spPr>
        <a:xfrm>
          <a:off x="2680573" y="1763904"/>
          <a:ext cx="190447" cy="2650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0546"/>
              </a:lnTo>
              <a:lnTo>
                <a:pt x="190447" y="2650546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DCB3CD2E-14D7-4117-A401-D783A852F2C4}">
      <dsp:nvSpPr>
        <dsp:cNvPr id="0" name=""/>
        <dsp:cNvSpPr/>
      </dsp:nvSpPr>
      <dsp:spPr>
        <a:xfrm>
          <a:off x="2680573" y="1763904"/>
          <a:ext cx="190447" cy="2087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7333"/>
              </a:lnTo>
              <a:lnTo>
                <a:pt x="190447" y="2087333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161E7A6-2581-41F8-8BCF-159E2DDD1FC5}">
      <dsp:nvSpPr>
        <dsp:cNvPr id="0" name=""/>
        <dsp:cNvSpPr/>
      </dsp:nvSpPr>
      <dsp:spPr>
        <a:xfrm>
          <a:off x="2680573" y="1763904"/>
          <a:ext cx="190447" cy="15391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9121"/>
              </a:lnTo>
              <a:lnTo>
                <a:pt x="190447" y="1539121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D002BC31-47B2-47B6-AE83-6316F59F265C}">
      <dsp:nvSpPr>
        <dsp:cNvPr id="0" name=""/>
        <dsp:cNvSpPr/>
      </dsp:nvSpPr>
      <dsp:spPr>
        <a:xfrm>
          <a:off x="2680573" y="1763904"/>
          <a:ext cx="190447" cy="990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0908"/>
              </a:lnTo>
              <a:lnTo>
                <a:pt x="190447" y="990908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B341FA65-9A73-4349-8D0D-CCD15142772F}">
      <dsp:nvSpPr>
        <dsp:cNvPr id="0" name=""/>
        <dsp:cNvSpPr/>
      </dsp:nvSpPr>
      <dsp:spPr>
        <a:xfrm>
          <a:off x="2680573" y="1763904"/>
          <a:ext cx="177190" cy="398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938"/>
              </a:lnTo>
              <a:lnTo>
                <a:pt x="177190" y="39893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A4E0F5-85C0-4F8E-9118-EDE7D5A38E15}">
      <dsp:nvSpPr>
        <dsp:cNvPr id="0" name=""/>
        <dsp:cNvSpPr/>
      </dsp:nvSpPr>
      <dsp:spPr>
        <a:xfrm>
          <a:off x="2711806" y="1100139"/>
          <a:ext cx="526106" cy="1621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073"/>
              </a:lnTo>
              <a:lnTo>
                <a:pt x="526106" y="81073"/>
              </a:lnTo>
              <a:lnTo>
                <a:pt x="526106" y="162147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078783A8-4327-420D-9144-5AB19550C9AB}">
      <dsp:nvSpPr>
        <dsp:cNvPr id="0" name=""/>
        <dsp:cNvSpPr/>
      </dsp:nvSpPr>
      <dsp:spPr>
        <a:xfrm>
          <a:off x="1280971" y="1787631"/>
          <a:ext cx="152801" cy="37578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57840"/>
              </a:lnTo>
              <a:lnTo>
                <a:pt x="152801" y="3757840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CEBC4BCE-11C5-4949-A12B-E1E23BFBBB67}">
      <dsp:nvSpPr>
        <dsp:cNvPr id="0" name=""/>
        <dsp:cNvSpPr/>
      </dsp:nvSpPr>
      <dsp:spPr>
        <a:xfrm>
          <a:off x="1280971" y="1787631"/>
          <a:ext cx="159163" cy="31834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83483"/>
              </a:lnTo>
              <a:lnTo>
                <a:pt x="159163" y="3183483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8064D00F-E67B-4E98-98E5-0EF97EBA8D12}">
      <dsp:nvSpPr>
        <dsp:cNvPr id="0" name=""/>
        <dsp:cNvSpPr/>
      </dsp:nvSpPr>
      <dsp:spPr>
        <a:xfrm>
          <a:off x="1280971" y="1787631"/>
          <a:ext cx="159163" cy="26320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2039"/>
              </a:lnTo>
              <a:lnTo>
                <a:pt x="159163" y="2632039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F62576C-F89C-484A-A339-F9F12B127E5E}">
      <dsp:nvSpPr>
        <dsp:cNvPr id="0" name=""/>
        <dsp:cNvSpPr/>
      </dsp:nvSpPr>
      <dsp:spPr>
        <a:xfrm>
          <a:off x="1280971" y="1787631"/>
          <a:ext cx="159163" cy="2083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3827"/>
              </a:lnTo>
              <a:lnTo>
                <a:pt x="159163" y="2083827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3F82142A-E3F4-4B3B-A863-FA04861082B7}">
      <dsp:nvSpPr>
        <dsp:cNvPr id="0" name=""/>
        <dsp:cNvSpPr/>
      </dsp:nvSpPr>
      <dsp:spPr>
        <a:xfrm>
          <a:off x="1280971" y="1787631"/>
          <a:ext cx="159163" cy="15356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5615"/>
              </a:lnTo>
              <a:lnTo>
                <a:pt x="159163" y="1535615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1051C20F-ED92-4775-B30C-492EE37943C6}">
      <dsp:nvSpPr>
        <dsp:cNvPr id="0" name=""/>
        <dsp:cNvSpPr/>
      </dsp:nvSpPr>
      <dsp:spPr>
        <a:xfrm>
          <a:off x="1280971" y="1787631"/>
          <a:ext cx="159163" cy="987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7403"/>
              </a:lnTo>
              <a:lnTo>
                <a:pt x="159163" y="987403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80DF2A44-F8C7-4170-9959-21E76A0D266B}">
      <dsp:nvSpPr>
        <dsp:cNvPr id="0" name=""/>
        <dsp:cNvSpPr/>
      </dsp:nvSpPr>
      <dsp:spPr>
        <a:xfrm>
          <a:off x="1280971" y="1787631"/>
          <a:ext cx="159163" cy="397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7185"/>
              </a:lnTo>
              <a:lnTo>
                <a:pt x="159163" y="397185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B9C14D09-DBD4-43FE-8EC8-C47D71703EE5}">
      <dsp:nvSpPr>
        <dsp:cNvPr id="0" name=""/>
        <dsp:cNvSpPr/>
      </dsp:nvSpPr>
      <dsp:spPr>
        <a:xfrm>
          <a:off x="1754886" y="1100139"/>
          <a:ext cx="956919" cy="162147"/>
        </a:xfrm>
        <a:custGeom>
          <a:avLst/>
          <a:gdLst/>
          <a:ahLst/>
          <a:cxnLst/>
          <a:rect l="0" t="0" r="0" b="0"/>
          <a:pathLst>
            <a:path>
              <a:moveTo>
                <a:pt x="956919" y="0"/>
              </a:moveTo>
              <a:lnTo>
                <a:pt x="956919" y="81073"/>
              </a:lnTo>
              <a:lnTo>
                <a:pt x="0" y="81073"/>
              </a:lnTo>
              <a:lnTo>
                <a:pt x="0" y="162147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BB448941-C10F-4025-8823-5BC2CF5B1B74}">
      <dsp:nvSpPr>
        <dsp:cNvPr id="0" name=""/>
        <dsp:cNvSpPr/>
      </dsp:nvSpPr>
      <dsp:spPr>
        <a:xfrm>
          <a:off x="54104" y="1777428"/>
          <a:ext cx="91440" cy="19998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99816"/>
              </a:lnTo>
              <a:lnTo>
                <a:pt x="103013" y="19998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6C5785-010E-4F18-AD8A-8B3FE684DC25}">
      <dsp:nvSpPr>
        <dsp:cNvPr id="0" name=""/>
        <dsp:cNvSpPr/>
      </dsp:nvSpPr>
      <dsp:spPr>
        <a:xfrm>
          <a:off x="54104" y="1777428"/>
          <a:ext cx="91440" cy="14516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51604"/>
              </a:lnTo>
              <a:lnTo>
                <a:pt x="103013" y="1451604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FD7834CA-72AF-4F1F-B09B-9C7A45275B1F}">
      <dsp:nvSpPr>
        <dsp:cNvPr id="0" name=""/>
        <dsp:cNvSpPr/>
      </dsp:nvSpPr>
      <dsp:spPr>
        <a:xfrm>
          <a:off x="54104" y="1777428"/>
          <a:ext cx="91440" cy="9033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03391"/>
              </a:lnTo>
              <a:lnTo>
                <a:pt x="103013" y="903391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53902691-4B05-4B4F-A5CA-6A065A4C3396}">
      <dsp:nvSpPr>
        <dsp:cNvPr id="0" name=""/>
        <dsp:cNvSpPr/>
      </dsp:nvSpPr>
      <dsp:spPr>
        <a:xfrm>
          <a:off x="54104" y="1777428"/>
          <a:ext cx="91440" cy="3551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5179"/>
              </a:lnTo>
              <a:lnTo>
                <a:pt x="103013" y="355179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771B40E3-0C46-4CBF-807A-32D1EEDD5CD8}">
      <dsp:nvSpPr>
        <dsp:cNvPr id="0" name=""/>
        <dsp:cNvSpPr/>
      </dsp:nvSpPr>
      <dsp:spPr>
        <a:xfrm>
          <a:off x="499120" y="1100139"/>
          <a:ext cx="2212685" cy="162147"/>
        </a:xfrm>
        <a:custGeom>
          <a:avLst/>
          <a:gdLst/>
          <a:ahLst/>
          <a:cxnLst/>
          <a:rect l="0" t="0" r="0" b="0"/>
          <a:pathLst>
            <a:path>
              <a:moveTo>
                <a:pt x="2212685" y="0"/>
              </a:moveTo>
              <a:lnTo>
                <a:pt x="2212685" y="81073"/>
              </a:lnTo>
              <a:lnTo>
                <a:pt x="0" y="81073"/>
              </a:lnTo>
              <a:lnTo>
                <a:pt x="0" y="162147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D4105892-9B21-4005-90C8-6830CA19095C}">
      <dsp:nvSpPr>
        <dsp:cNvPr id="0" name=""/>
        <dsp:cNvSpPr/>
      </dsp:nvSpPr>
      <dsp:spPr>
        <a:xfrm>
          <a:off x="1835797" y="407978"/>
          <a:ext cx="1752016" cy="692160"/>
        </a:xfrm>
        <a:prstGeom prst="rect">
          <a:avLst/>
        </a:prstGeom>
        <a:noFill/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ysClr val="windowText" lastClr="000000"/>
              </a:solidFill>
            </a:rPr>
            <a:t>302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ysClr val="windowText" lastClr="000000"/>
              </a:solidFill>
            </a:rPr>
            <a:t>US HL-LHC Accelerator Upgrade Project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>
              <a:solidFill>
                <a:sysClr val="windowText" lastClr="000000"/>
              </a:solidFill>
            </a:rPr>
            <a:t>Project Manager: G. Apollinari</a:t>
          </a:r>
          <a:br>
            <a:rPr lang="en-US" sz="800" kern="1200" dirty="0">
              <a:solidFill>
                <a:sysClr val="windowText" lastClr="000000"/>
              </a:solidFill>
            </a:rPr>
          </a:br>
          <a:r>
            <a:rPr lang="en-US" sz="800" kern="1200" dirty="0">
              <a:solidFill>
                <a:sysClr val="windowText" lastClr="000000"/>
              </a:solidFill>
            </a:rPr>
            <a:t>Deputy Project Manager: R. Carcagno</a:t>
          </a:r>
        </a:p>
      </dsp:txBody>
      <dsp:txXfrm>
        <a:off x="1835797" y="407978"/>
        <a:ext cx="1752016" cy="692160"/>
      </dsp:txXfrm>
    </dsp:sp>
    <dsp:sp modelId="{4BCA2F3B-945C-4005-A846-12B722623833}">
      <dsp:nvSpPr>
        <dsp:cNvPr id="0" name=""/>
        <dsp:cNvSpPr/>
      </dsp:nvSpPr>
      <dsp:spPr>
        <a:xfrm>
          <a:off x="0" y="1262286"/>
          <a:ext cx="998240" cy="515141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302.1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Project </a:t>
          </a:r>
          <a:r>
            <a:rPr lang="en-US" sz="600" kern="1200" dirty="0" err="1"/>
            <a:t>Managment</a:t>
          </a:r>
          <a:endParaRPr lang="en-US" sz="600" kern="1200" dirty="0"/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L2: G. </a:t>
          </a:r>
          <a:r>
            <a:rPr lang="en-US" sz="600" kern="1200" dirty="0" err="1"/>
            <a:t>Apolinari</a:t>
          </a:r>
          <a:r>
            <a:rPr lang="en-US" sz="600" kern="1200" dirty="0"/>
            <a:t> (R. Carcagno)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CAM: R. Carcag</a:t>
          </a:r>
          <a:r>
            <a:rPr lang="en-US" sz="800" kern="1200" dirty="0"/>
            <a:t>no</a:t>
          </a:r>
        </a:p>
      </dsp:txBody>
      <dsp:txXfrm>
        <a:off x="0" y="1262286"/>
        <a:ext cx="998240" cy="515141"/>
      </dsp:txXfrm>
    </dsp:sp>
    <dsp:sp modelId="{54E53ACC-A1E8-485D-A878-520EB544A49F}">
      <dsp:nvSpPr>
        <dsp:cNvPr id="0" name=""/>
        <dsp:cNvSpPr/>
      </dsp:nvSpPr>
      <dsp:spPr>
        <a:xfrm>
          <a:off x="157117" y="1939575"/>
          <a:ext cx="772129" cy="38606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302.1.01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Project Office Management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L3: R. Carcagno</a:t>
          </a:r>
        </a:p>
      </dsp:txBody>
      <dsp:txXfrm>
        <a:off x="157117" y="1939575"/>
        <a:ext cx="772129" cy="386064"/>
      </dsp:txXfrm>
    </dsp:sp>
    <dsp:sp modelId="{F4632431-1B7E-430F-8EA1-097326744E5C}">
      <dsp:nvSpPr>
        <dsp:cNvPr id="0" name=""/>
        <dsp:cNvSpPr/>
      </dsp:nvSpPr>
      <dsp:spPr>
        <a:xfrm>
          <a:off x="157117" y="2487787"/>
          <a:ext cx="772129" cy="38606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302.1.02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BNL Management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L3: K. Amm</a:t>
          </a:r>
        </a:p>
      </dsp:txBody>
      <dsp:txXfrm>
        <a:off x="157117" y="2487787"/>
        <a:ext cx="772129" cy="386064"/>
      </dsp:txXfrm>
    </dsp:sp>
    <dsp:sp modelId="{00D0ACAB-18B2-4A2B-A8B5-E1B1D9603CD5}">
      <dsp:nvSpPr>
        <dsp:cNvPr id="0" name=""/>
        <dsp:cNvSpPr/>
      </dsp:nvSpPr>
      <dsp:spPr>
        <a:xfrm>
          <a:off x="157117" y="3035999"/>
          <a:ext cx="772129" cy="38606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302.1.03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LBNL Management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L3: S. Prestemon</a:t>
          </a:r>
        </a:p>
      </dsp:txBody>
      <dsp:txXfrm>
        <a:off x="157117" y="3035999"/>
        <a:ext cx="772129" cy="386064"/>
      </dsp:txXfrm>
    </dsp:sp>
    <dsp:sp modelId="{23EC6772-D6F4-49E4-ADFF-811E38FBA028}">
      <dsp:nvSpPr>
        <dsp:cNvPr id="0" name=""/>
        <dsp:cNvSpPr/>
      </dsp:nvSpPr>
      <dsp:spPr>
        <a:xfrm>
          <a:off x="157117" y="3584212"/>
          <a:ext cx="772129" cy="38606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solidFill>
                <a:sysClr val="windowText" lastClr="000000"/>
              </a:solidFill>
            </a:rPr>
            <a:t>302.1.04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solidFill>
                <a:sysClr val="windowText" lastClr="000000"/>
              </a:solidFill>
            </a:rPr>
            <a:t>Deliverables Transportation Management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solidFill>
                <a:sysClr val="windowText" lastClr="000000"/>
              </a:solidFill>
            </a:rPr>
            <a:t>L3: C. Orozco</a:t>
          </a:r>
        </a:p>
      </dsp:txBody>
      <dsp:txXfrm>
        <a:off x="157117" y="3584212"/>
        <a:ext cx="772129" cy="386064"/>
      </dsp:txXfrm>
    </dsp:sp>
    <dsp:sp modelId="{19E1EAAD-1090-4C38-85F5-3FAD69FCE325}">
      <dsp:nvSpPr>
        <dsp:cNvPr id="0" name=""/>
        <dsp:cNvSpPr/>
      </dsp:nvSpPr>
      <dsp:spPr>
        <a:xfrm>
          <a:off x="1162492" y="1262286"/>
          <a:ext cx="1184786" cy="525345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302.2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</a:rPr>
            <a:t>MQXFA Magnets Fabrication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</a:rPr>
            <a:t>L2: G. Ambrosio 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>
              <a:solidFill>
                <a:sysClr val="windowText" lastClr="000000"/>
              </a:solidFill>
            </a:rPr>
            <a:t>(M. </a:t>
          </a:r>
          <a:r>
            <a:rPr lang="en-US" sz="600" kern="1200" dirty="0" err="1">
              <a:solidFill>
                <a:sysClr val="windowText" lastClr="000000"/>
              </a:solidFill>
            </a:rPr>
            <a:t>Baldini</a:t>
          </a:r>
          <a:r>
            <a:rPr lang="en-US" sz="600" kern="1200" dirty="0">
              <a:solidFill>
                <a:sysClr val="windowText" lastClr="000000"/>
              </a:solidFill>
            </a:rPr>
            <a:t>, P </a:t>
          </a:r>
          <a:r>
            <a:rPr lang="en-US" sz="600" kern="1200" dirty="0" err="1">
              <a:solidFill>
                <a:sysClr val="windowText" lastClr="000000"/>
              </a:solidFill>
            </a:rPr>
            <a:t>Ferracin</a:t>
          </a:r>
          <a:r>
            <a:rPr lang="en-US" sz="800" kern="1200" dirty="0">
              <a:solidFill>
                <a:sysClr val="windowText" lastClr="000000"/>
              </a:solidFill>
            </a:rPr>
            <a:t>)</a:t>
          </a:r>
        </a:p>
      </dsp:txBody>
      <dsp:txXfrm>
        <a:off x="1162492" y="1262286"/>
        <a:ext cx="1184786" cy="525345"/>
      </dsp:txXfrm>
    </dsp:sp>
    <dsp:sp modelId="{105D0E9F-B3C8-46FD-9E74-3D4D2F07AA74}">
      <dsp:nvSpPr>
        <dsp:cNvPr id="0" name=""/>
        <dsp:cNvSpPr/>
      </dsp:nvSpPr>
      <dsp:spPr>
        <a:xfrm>
          <a:off x="1440135" y="1949779"/>
          <a:ext cx="772129" cy="470076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302.2.01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Magnets Integration and Coordination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L3/CAM: G. Ambrosio 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(M. Baldini)</a:t>
          </a:r>
        </a:p>
      </dsp:txBody>
      <dsp:txXfrm>
        <a:off x="1440135" y="1949779"/>
        <a:ext cx="772129" cy="470076"/>
      </dsp:txXfrm>
    </dsp:sp>
    <dsp:sp modelId="{EA43D224-8980-47E4-B28B-23FAE0898800}">
      <dsp:nvSpPr>
        <dsp:cNvPr id="0" name=""/>
        <dsp:cNvSpPr/>
      </dsp:nvSpPr>
      <dsp:spPr>
        <a:xfrm>
          <a:off x="1440135" y="2582003"/>
          <a:ext cx="772129" cy="386064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302.2.02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Strand Procurement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L3: L. Cooley (V. Lombardo)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CAM: V. Lombardo</a:t>
          </a:r>
        </a:p>
      </dsp:txBody>
      <dsp:txXfrm>
        <a:off x="1440135" y="2582003"/>
        <a:ext cx="772129" cy="386064"/>
      </dsp:txXfrm>
    </dsp:sp>
    <dsp:sp modelId="{1C70C601-EC65-45E5-B72B-5766CDB65A4E}">
      <dsp:nvSpPr>
        <dsp:cNvPr id="0" name=""/>
        <dsp:cNvSpPr/>
      </dsp:nvSpPr>
      <dsp:spPr>
        <a:xfrm>
          <a:off x="1440135" y="3130215"/>
          <a:ext cx="772129" cy="386064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302.2.03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Cable Fabrication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L3</a:t>
          </a:r>
          <a:r>
            <a:rPr lang="en-US" sz="500" kern="1200">
              <a:solidFill>
                <a:sysClr val="windowText" lastClr="000000"/>
              </a:solidFill>
            </a:rPr>
            <a:t>: I. Pong (E. Lee)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solidFill>
                <a:sysClr val="windowText" lastClr="000000"/>
              </a:solidFill>
            </a:rPr>
            <a:t>CAM Dep: I. Pong (M. Naus)</a:t>
          </a:r>
        </a:p>
      </dsp:txBody>
      <dsp:txXfrm>
        <a:off x="1440135" y="3130215"/>
        <a:ext cx="772129" cy="386064"/>
      </dsp:txXfrm>
    </dsp:sp>
    <dsp:sp modelId="{7F391CD3-A7D2-404D-BCB8-E225BFB88285}">
      <dsp:nvSpPr>
        <dsp:cNvPr id="0" name=""/>
        <dsp:cNvSpPr/>
      </dsp:nvSpPr>
      <dsp:spPr>
        <a:xfrm>
          <a:off x="1440135" y="3678427"/>
          <a:ext cx="772129" cy="386064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302.2.04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Coil Parts, Materials and Tooling Procurement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L3/CAM: M. Yu (A. Nobrega)</a:t>
          </a:r>
        </a:p>
      </dsp:txBody>
      <dsp:txXfrm>
        <a:off x="1440135" y="3678427"/>
        <a:ext cx="772129" cy="386064"/>
      </dsp:txXfrm>
    </dsp:sp>
    <dsp:sp modelId="{1AC46197-F04C-4651-AC11-B05A2AAAB540}">
      <dsp:nvSpPr>
        <dsp:cNvPr id="0" name=""/>
        <dsp:cNvSpPr/>
      </dsp:nvSpPr>
      <dsp:spPr>
        <a:xfrm>
          <a:off x="1440135" y="4226639"/>
          <a:ext cx="772129" cy="386064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302.2.05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Coil Fabrication at FNAL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L3/CAM: A. Nobrega (M. Yu)</a:t>
          </a:r>
        </a:p>
      </dsp:txBody>
      <dsp:txXfrm>
        <a:off x="1440135" y="4226639"/>
        <a:ext cx="772129" cy="386064"/>
      </dsp:txXfrm>
    </dsp:sp>
    <dsp:sp modelId="{E9F11A2C-6C83-4E2A-8C47-37E00E922E84}">
      <dsp:nvSpPr>
        <dsp:cNvPr id="0" name=""/>
        <dsp:cNvSpPr/>
      </dsp:nvSpPr>
      <dsp:spPr>
        <a:xfrm>
          <a:off x="1440135" y="4774851"/>
          <a:ext cx="772129" cy="392527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302.2.06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Coil Fabrication at BNL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L3/CAM: J. Schmalzle 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(M. Anerella)</a:t>
          </a:r>
        </a:p>
      </dsp:txBody>
      <dsp:txXfrm>
        <a:off x="1440135" y="4774851"/>
        <a:ext cx="772129" cy="392527"/>
      </dsp:txXfrm>
    </dsp:sp>
    <dsp:sp modelId="{AB0E8552-50FA-4042-A51B-121227C08F17}">
      <dsp:nvSpPr>
        <dsp:cNvPr id="0" name=""/>
        <dsp:cNvSpPr/>
      </dsp:nvSpPr>
      <dsp:spPr>
        <a:xfrm>
          <a:off x="1433772" y="5316805"/>
          <a:ext cx="772129" cy="457332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302.2.07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Structure Fabrication and Magnets Assembly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L3/CAM: S. Prestemon 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(D. Cheng)</a:t>
          </a:r>
        </a:p>
      </dsp:txBody>
      <dsp:txXfrm>
        <a:off x="1433772" y="5316805"/>
        <a:ext cx="772129" cy="457332"/>
      </dsp:txXfrm>
    </dsp:sp>
    <dsp:sp modelId="{48D7FC9F-0160-4A67-9057-28426B751D20}">
      <dsp:nvSpPr>
        <dsp:cNvPr id="0" name=""/>
        <dsp:cNvSpPr/>
      </dsp:nvSpPr>
      <dsp:spPr>
        <a:xfrm>
          <a:off x="2541238" y="1262286"/>
          <a:ext cx="1393346" cy="50161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302.4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Q1/Q3 Cryo-assemblies Fabrication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L2: S. Feher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(T. Strauss)</a:t>
          </a:r>
        </a:p>
      </dsp:txBody>
      <dsp:txXfrm>
        <a:off x="2541238" y="1262286"/>
        <a:ext cx="1393346" cy="501617"/>
      </dsp:txXfrm>
    </dsp:sp>
    <dsp:sp modelId="{6865A735-EF14-4C5A-A940-F69FFBC5ABDE}">
      <dsp:nvSpPr>
        <dsp:cNvPr id="0" name=""/>
        <dsp:cNvSpPr/>
      </dsp:nvSpPr>
      <dsp:spPr>
        <a:xfrm>
          <a:off x="2857763" y="1926051"/>
          <a:ext cx="772129" cy="473581"/>
        </a:xfrm>
        <a:prstGeom prst="rect">
          <a:avLst/>
        </a:prstGeom>
        <a:noFill/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solidFill>
                <a:sysClr val="windowText" lastClr="000000"/>
              </a:solidFill>
            </a:rPr>
            <a:t>302.4.05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solidFill>
                <a:sysClr val="windowText" lastClr="000000"/>
              </a:solidFill>
            </a:rPr>
            <a:t>Q1/Q3 Cryo-assembly Integration and Coordination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solidFill>
                <a:sysClr val="windowText" lastClr="000000"/>
              </a:solidFill>
            </a:rPr>
            <a:t>L3/CAM S. Feher (T. Strauss)</a:t>
          </a:r>
          <a:br>
            <a:rPr lang="en-US" sz="500" kern="1200">
              <a:solidFill>
                <a:sysClr val="windowText" lastClr="000000"/>
              </a:solidFill>
            </a:rPr>
          </a:br>
          <a:endParaRPr lang="en-US" sz="500" kern="1200">
            <a:solidFill>
              <a:sysClr val="windowText" lastClr="000000"/>
            </a:solidFill>
          </a:endParaRPr>
        </a:p>
      </dsp:txBody>
      <dsp:txXfrm>
        <a:off x="2857763" y="1926051"/>
        <a:ext cx="772129" cy="473581"/>
      </dsp:txXfrm>
    </dsp:sp>
    <dsp:sp modelId="{DF4F600A-8A6B-41AB-A914-3F85097D0FF2}">
      <dsp:nvSpPr>
        <dsp:cNvPr id="0" name=""/>
        <dsp:cNvSpPr/>
      </dsp:nvSpPr>
      <dsp:spPr>
        <a:xfrm>
          <a:off x="2871021" y="2561780"/>
          <a:ext cx="772129" cy="386064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302.4.01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Magnets Vertical Test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L3: P. Joshi (A. Yahia)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CAM: P. Joshi</a:t>
          </a:r>
        </a:p>
      </dsp:txBody>
      <dsp:txXfrm>
        <a:off x="2871021" y="2561780"/>
        <a:ext cx="772129" cy="386064"/>
      </dsp:txXfrm>
    </dsp:sp>
    <dsp:sp modelId="{224E1DF3-D831-4385-9767-75F483C5B437}">
      <dsp:nvSpPr>
        <dsp:cNvPr id="0" name=""/>
        <dsp:cNvSpPr/>
      </dsp:nvSpPr>
      <dsp:spPr>
        <a:xfrm>
          <a:off x="2871021" y="3109993"/>
          <a:ext cx="1100053" cy="386064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302.4.02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Cold Mass Assemblies Fabrication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L3/CAM: A. Nobrega (A. Vouris)</a:t>
          </a:r>
        </a:p>
      </dsp:txBody>
      <dsp:txXfrm>
        <a:off x="2871021" y="3109993"/>
        <a:ext cx="1100053" cy="386064"/>
      </dsp:txXfrm>
    </dsp:sp>
    <dsp:sp modelId="{C42F383A-5F95-434A-838A-87B710C98CF1}">
      <dsp:nvSpPr>
        <dsp:cNvPr id="0" name=""/>
        <dsp:cNvSpPr/>
      </dsp:nvSpPr>
      <dsp:spPr>
        <a:xfrm>
          <a:off x="2871021" y="3658205"/>
          <a:ext cx="1096316" cy="386064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302.4.03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Cryo-Assemblies Fabrication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L3/CAM: A. Nobrega (R. Rabehl)</a:t>
          </a:r>
        </a:p>
      </dsp:txBody>
      <dsp:txXfrm>
        <a:off x="2871021" y="3658205"/>
        <a:ext cx="1096316" cy="386064"/>
      </dsp:txXfrm>
    </dsp:sp>
    <dsp:sp modelId="{726D4913-FD16-43D1-812B-CCAA57C5B4E8}">
      <dsp:nvSpPr>
        <dsp:cNvPr id="0" name=""/>
        <dsp:cNvSpPr/>
      </dsp:nvSpPr>
      <dsp:spPr>
        <a:xfrm>
          <a:off x="2871021" y="4206417"/>
          <a:ext cx="1089506" cy="416066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302.4.04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Cryo-Assemblies Horizontal Test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L3/CAM: G. Chlachidze 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(S. Stoynev)</a:t>
          </a:r>
        </a:p>
      </dsp:txBody>
      <dsp:txXfrm>
        <a:off x="2871021" y="4206417"/>
        <a:ext cx="1089506" cy="416066"/>
      </dsp:txXfrm>
    </dsp:sp>
    <dsp:sp modelId="{857FE1CD-D1C5-46AB-95F4-66E45DACCFF2}">
      <dsp:nvSpPr>
        <dsp:cNvPr id="0" name=""/>
        <dsp:cNvSpPr/>
      </dsp:nvSpPr>
      <dsp:spPr>
        <a:xfrm>
          <a:off x="3130140" y="4784630"/>
          <a:ext cx="772129" cy="386064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solidFill>
                <a:sysClr val="windowText" lastClr="000000"/>
              </a:solidFill>
            </a:rPr>
            <a:t>302.4.04.99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solidFill>
                <a:sysClr val="windowText" lastClr="000000"/>
              </a:solidFill>
            </a:rPr>
            <a:t>L3 Management Cryo-assemblies Horizontal Test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solidFill>
                <a:sysClr val="windowText" lastClr="000000"/>
              </a:solidFill>
            </a:rPr>
            <a:t>L3: G. Chlachidze (S. Stoynev)</a:t>
          </a:r>
        </a:p>
      </dsp:txBody>
      <dsp:txXfrm>
        <a:off x="3130140" y="4784630"/>
        <a:ext cx="772129" cy="386064"/>
      </dsp:txXfrm>
    </dsp:sp>
    <dsp:sp modelId="{856C097C-0A5F-4D83-9C42-25DA360498BF}">
      <dsp:nvSpPr>
        <dsp:cNvPr id="0" name=""/>
        <dsp:cNvSpPr/>
      </dsp:nvSpPr>
      <dsp:spPr>
        <a:xfrm>
          <a:off x="3124843" y="5332842"/>
          <a:ext cx="772129" cy="38606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302.4.04.01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Cryo-Mechanical Horizontal Test Stand Upgrade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L4: R. Rabehl</a:t>
          </a:r>
        </a:p>
      </dsp:txBody>
      <dsp:txXfrm>
        <a:off x="3124843" y="5332842"/>
        <a:ext cx="772129" cy="386064"/>
      </dsp:txXfrm>
    </dsp:sp>
    <dsp:sp modelId="{0630FBF4-0918-401C-9DB0-DD536BCC61BE}">
      <dsp:nvSpPr>
        <dsp:cNvPr id="0" name=""/>
        <dsp:cNvSpPr/>
      </dsp:nvSpPr>
      <dsp:spPr>
        <a:xfrm>
          <a:off x="3124843" y="5881055"/>
          <a:ext cx="772129" cy="38606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302.4.04.02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Instrumentation and Mechanical Horizontal Test Stand Upgrade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L4: G. Chlachidze (S. Stoynev)</a:t>
          </a:r>
        </a:p>
      </dsp:txBody>
      <dsp:txXfrm>
        <a:off x="3124843" y="5881055"/>
        <a:ext cx="772129" cy="386064"/>
      </dsp:txXfrm>
    </dsp:sp>
    <dsp:sp modelId="{C68DE5F2-45BA-4FDF-B416-B1ADAB97B291}">
      <dsp:nvSpPr>
        <dsp:cNvPr id="0" name=""/>
        <dsp:cNvSpPr/>
      </dsp:nvSpPr>
      <dsp:spPr>
        <a:xfrm>
          <a:off x="3124843" y="6429267"/>
          <a:ext cx="772129" cy="38606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302.4.04.03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Horizontal Test Stand Operations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L4: G. Chlachidze (S. Stoynev)</a:t>
          </a:r>
        </a:p>
      </dsp:txBody>
      <dsp:txXfrm>
        <a:off x="3124843" y="6429267"/>
        <a:ext cx="772129" cy="386064"/>
      </dsp:txXfrm>
    </dsp:sp>
    <dsp:sp modelId="{F3A81CF9-7F81-4D9A-8DB4-5C2CE66F6FAB}">
      <dsp:nvSpPr>
        <dsp:cNvPr id="0" name=""/>
        <dsp:cNvSpPr/>
      </dsp:nvSpPr>
      <dsp:spPr>
        <a:xfrm>
          <a:off x="4019882" y="1267525"/>
          <a:ext cx="1356585" cy="49473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302.3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RFD Dressed Crab Cavities Fabrication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L2: L. </a:t>
          </a:r>
          <a:r>
            <a:rPr lang="en-US" sz="600" kern="1200" dirty="0" err="1"/>
            <a:t>Ristori</a:t>
          </a:r>
          <a:r>
            <a:rPr lang="en-US" sz="600" kern="1200" dirty="0"/>
            <a:t> </a:t>
          </a:r>
        </a:p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 dirty="0"/>
            <a:t>(P. </a:t>
          </a:r>
          <a:r>
            <a:rPr lang="en-US" sz="600" kern="1200" dirty="0" err="1"/>
            <a:t>Berrutti</a:t>
          </a:r>
          <a:r>
            <a:rPr lang="en-US" sz="600" kern="1200" dirty="0"/>
            <a:t>)</a:t>
          </a:r>
        </a:p>
      </dsp:txBody>
      <dsp:txXfrm>
        <a:off x="4019882" y="1267525"/>
        <a:ext cx="1356585" cy="494734"/>
      </dsp:txXfrm>
    </dsp:sp>
    <dsp:sp modelId="{DD6518DA-459F-4C37-A32B-BECAE43D055F}">
      <dsp:nvSpPr>
        <dsp:cNvPr id="0" name=""/>
        <dsp:cNvSpPr/>
      </dsp:nvSpPr>
      <dsp:spPr>
        <a:xfrm>
          <a:off x="4373228" y="1919168"/>
          <a:ext cx="772129" cy="386064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solidFill>
                <a:sysClr val="windowText" lastClr="000000"/>
              </a:solidFill>
            </a:rPr>
            <a:t>302.3.01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solidFill>
                <a:sysClr val="windowText" lastClr="000000"/>
              </a:solidFill>
            </a:rPr>
            <a:t>RFD Cavities Integration and Coordination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solidFill>
                <a:sysClr val="windowText" lastClr="000000"/>
              </a:solidFill>
            </a:rPr>
            <a:t>L3/CAM: L Ristori (P. Berrutti)</a:t>
          </a:r>
        </a:p>
      </dsp:txBody>
      <dsp:txXfrm>
        <a:off x="4373228" y="1919168"/>
        <a:ext cx="772129" cy="386064"/>
      </dsp:txXfrm>
    </dsp:sp>
    <dsp:sp modelId="{6B04995B-1FE7-4D73-B62E-E656223D4DBF}">
      <dsp:nvSpPr>
        <dsp:cNvPr id="0" name=""/>
        <dsp:cNvSpPr/>
      </dsp:nvSpPr>
      <dsp:spPr>
        <a:xfrm>
          <a:off x="4394199" y="2467380"/>
          <a:ext cx="772129" cy="386064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solidFill>
                <a:sysClr val="windowText" lastClr="000000"/>
              </a:solidFill>
            </a:rPr>
            <a:t>302.3.02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solidFill>
                <a:sysClr val="windowText" lastClr="000000"/>
              </a:solidFill>
            </a:rPr>
            <a:t>RFD Cavities Fabrication and Testing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solidFill>
                <a:sysClr val="windowText" lastClr="000000"/>
              </a:solidFill>
            </a:rPr>
            <a:t>L3/CAM: L. Ristori (P. Berrutti)</a:t>
          </a:r>
        </a:p>
      </dsp:txBody>
      <dsp:txXfrm>
        <a:off x="4394199" y="2467380"/>
        <a:ext cx="772129" cy="386064"/>
      </dsp:txXfrm>
    </dsp:sp>
    <dsp:sp modelId="{DAFD430E-D035-4661-BE6A-072A43AA7F44}">
      <dsp:nvSpPr>
        <dsp:cNvPr id="0" name=""/>
        <dsp:cNvSpPr/>
      </dsp:nvSpPr>
      <dsp:spPr>
        <a:xfrm>
          <a:off x="4620070" y="3015592"/>
          <a:ext cx="772129" cy="38606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302.3.02.01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Procurement of Services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L4: L. Ristori</a:t>
          </a:r>
        </a:p>
      </dsp:txBody>
      <dsp:txXfrm>
        <a:off x="4620070" y="3015592"/>
        <a:ext cx="772129" cy="386064"/>
      </dsp:txXfrm>
    </dsp:sp>
    <dsp:sp modelId="{28F55F3B-15D3-45AE-B1EB-547578FAFC93}">
      <dsp:nvSpPr>
        <dsp:cNvPr id="0" name=""/>
        <dsp:cNvSpPr/>
      </dsp:nvSpPr>
      <dsp:spPr>
        <a:xfrm>
          <a:off x="4630540" y="3563804"/>
          <a:ext cx="772129" cy="38606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302.3.02.02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Materials and Bare Cavity Procurement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L4: M. Narduzzi</a:t>
          </a:r>
        </a:p>
      </dsp:txBody>
      <dsp:txXfrm>
        <a:off x="4630540" y="3563804"/>
        <a:ext cx="772129" cy="386064"/>
      </dsp:txXfrm>
    </dsp:sp>
    <dsp:sp modelId="{14B7E260-FD8C-41A1-858F-37566304AE99}">
      <dsp:nvSpPr>
        <dsp:cNvPr id="0" name=""/>
        <dsp:cNvSpPr/>
      </dsp:nvSpPr>
      <dsp:spPr>
        <a:xfrm>
          <a:off x="4635775" y="4112016"/>
          <a:ext cx="772129" cy="38606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302.3.02.03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Bare Cavity Qualification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L4: P. Berrutti</a:t>
          </a:r>
        </a:p>
      </dsp:txBody>
      <dsp:txXfrm>
        <a:off x="4635775" y="4112016"/>
        <a:ext cx="772129" cy="386064"/>
      </dsp:txXfrm>
    </dsp:sp>
    <dsp:sp modelId="{1FAC56EE-F2CD-47DA-8D98-380B28820EE6}">
      <dsp:nvSpPr>
        <dsp:cNvPr id="0" name=""/>
        <dsp:cNvSpPr/>
      </dsp:nvSpPr>
      <dsp:spPr>
        <a:xfrm>
          <a:off x="4641010" y="4660229"/>
          <a:ext cx="772129" cy="38606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302.3.02.04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Dressed Cavity Procurement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L4: M. Narduzzi</a:t>
          </a:r>
        </a:p>
      </dsp:txBody>
      <dsp:txXfrm>
        <a:off x="4641010" y="4660229"/>
        <a:ext cx="772129" cy="386064"/>
      </dsp:txXfrm>
    </dsp:sp>
    <dsp:sp modelId="{3C30784F-199C-40E0-87D4-6BFDB4DD1AC1}">
      <dsp:nvSpPr>
        <dsp:cNvPr id="0" name=""/>
        <dsp:cNvSpPr/>
      </dsp:nvSpPr>
      <dsp:spPr>
        <a:xfrm>
          <a:off x="4651482" y="5208441"/>
          <a:ext cx="772129" cy="38606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302.3.02.05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Dressed Cavity Qualification</a:t>
          </a:r>
        </a:p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/>
            <a:t>L4: P. Berrutti</a:t>
          </a:r>
        </a:p>
      </dsp:txBody>
      <dsp:txXfrm>
        <a:off x="4651482" y="5208441"/>
        <a:ext cx="772129" cy="386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01/09/2023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01/09/2023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AF289B4-A20D-8546-820F-224929B92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3427B9-B7F7-4EA8-96D6-80DA3EDE4E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5656" y="6356350"/>
            <a:ext cx="1633916" cy="349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4243A9A-9BE1-474F-94E0-BE7B890B86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2158561-15A4-6C46-8971-CBB5B9C53BF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409759-FF9E-CD40-BCA2-05AD3452F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C0678-C4FF-EE4B-808D-948246C40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AB84FB2-61C3-0F49-99A3-609B4E15E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Series PRR           August 23, 2023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F2CA5-CBE8-4C4E-A91B-749A829AFDC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475656" y="6356350"/>
            <a:ext cx="1633916" cy="3492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8915" y="2634656"/>
            <a:ext cx="7200000" cy="1658439"/>
          </a:xfrm>
        </p:spPr>
        <p:txBody>
          <a:bodyPr/>
          <a:lstStyle/>
          <a:p>
            <a:r>
              <a:rPr lang="en-US" sz="3600" dirty="0"/>
              <a:t>Introduction and Charge</a:t>
            </a: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44296" y="4437112"/>
            <a:ext cx="6480000" cy="990600"/>
          </a:xfrm>
        </p:spPr>
        <p:txBody>
          <a:bodyPr>
            <a:normAutofit/>
          </a:bodyPr>
          <a:lstStyle/>
          <a:p>
            <a:r>
              <a:rPr lang="en-GB" dirty="0"/>
              <a:t>Sandor Feher – Fermilab </a:t>
            </a:r>
          </a:p>
          <a:p>
            <a:r>
              <a:rPr lang="en-GB" dirty="0"/>
              <a:t>L2 Manager for Q1/Q3 Cryo-Assembly Fabrication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5877272"/>
            <a:ext cx="6480000" cy="349250"/>
          </a:xfrm>
        </p:spPr>
        <p:txBody>
          <a:bodyPr>
            <a:normAutofit/>
          </a:bodyPr>
          <a:lstStyle/>
          <a:p>
            <a:r>
              <a:rPr lang="en-US" dirty="0"/>
              <a:t>HL-LHC AUP Series Production Readiness Review – August 23, 2023</a:t>
            </a:r>
            <a:endParaRPr lang="en-GB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1C321-F306-4BCA-A947-4F56BF169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DB8246-5D71-472B-91E1-4AC98F357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/>
          <a:lstStyle/>
          <a:p>
            <a:r>
              <a:rPr lang="en-US" sz="3200" dirty="0"/>
              <a:t>Requirements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C3F3E49A-35F6-4FDD-95C4-66CAC3056497}"/>
              </a:ext>
            </a:extLst>
          </p:cNvPr>
          <p:cNvSpPr txBox="1">
            <a:spLocks/>
          </p:cNvSpPr>
          <p:nvPr/>
        </p:nvSpPr>
        <p:spPr>
          <a:xfrm>
            <a:off x="431520" y="1084380"/>
            <a:ext cx="8435280" cy="43608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600" dirty="0"/>
              <a:t>Cold Mass and Cryostat Assembly</a:t>
            </a:r>
          </a:p>
          <a:p>
            <a:pPr lvl="1"/>
            <a:r>
              <a:rPr lang="en-US" dirty="0"/>
              <a:t>Requirements are classified into two groups: </a:t>
            </a:r>
          </a:p>
          <a:p>
            <a:pPr lvl="2"/>
            <a:r>
              <a:rPr lang="en-US" u="sng" dirty="0"/>
              <a:t>Threshold</a:t>
            </a:r>
            <a:r>
              <a:rPr lang="en-US" dirty="0"/>
              <a:t> requirements (CM 27; Cryostat 20) are requirements that contain at least one parameter that the project must achieve.</a:t>
            </a:r>
          </a:p>
          <a:p>
            <a:pPr lvl="2"/>
            <a:r>
              <a:rPr lang="en-US" u="sng" dirty="0"/>
              <a:t>Objective</a:t>
            </a:r>
            <a:r>
              <a:rPr lang="en-US" dirty="0"/>
              <a:t> requirements (CM 4; Cryostat 1) are challenging requirements that the project should achieve and will strive to achieve.</a:t>
            </a:r>
          </a:p>
          <a:p>
            <a:r>
              <a:rPr lang="en-US" sz="2600" dirty="0"/>
              <a:t>All requirements are traceable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F4491C-96DE-4D32-8D80-9B136ABF8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7966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1C321-F306-4BCA-A947-4F56BF169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717B96-ED39-480A-8C2F-930FF1F5E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/>
          <a:lstStyle/>
          <a:p>
            <a:r>
              <a:rPr lang="en-US" sz="3200" dirty="0"/>
              <a:t>Acceptance criteria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E68FF7FA-7A65-46E2-9A15-9A7DBC085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631139"/>
            <a:ext cx="7920000" cy="3217912"/>
          </a:xfrm>
        </p:spPr>
        <p:txBody>
          <a:bodyPr/>
          <a:lstStyle/>
          <a:p>
            <a:r>
              <a:rPr lang="en-US" dirty="0"/>
              <a:t>Cryo-Assembly acceptance criteria has been developed approved by CERN (EDMS no 2323981) CERN.</a:t>
            </a:r>
          </a:p>
          <a:p>
            <a:r>
              <a:rPr lang="en-US" dirty="0"/>
              <a:t>It is based on Requirements documents:</a:t>
            </a:r>
          </a:p>
          <a:p>
            <a:pPr lvl="1"/>
            <a:r>
              <a:rPr lang="en-US" dirty="0"/>
              <a:t>Every individual requirement is separately addressed </a:t>
            </a:r>
          </a:p>
          <a:p>
            <a:pPr lvl="1"/>
            <a:r>
              <a:rPr lang="en-US" dirty="0"/>
              <a:t>Verification plan was developed for each requirement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EB6D1A-F330-4C90-AF7D-FC5904EC5392}"/>
              </a:ext>
            </a:extLst>
          </p:cNvPr>
          <p:cNvSpPr txBox="1"/>
          <p:nvPr/>
        </p:nvSpPr>
        <p:spPr>
          <a:xfrm>
            <a:off x="3411009" y="829214"/>
            <a:ext cx="2475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(US-HiLumi-doc-1127)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DEEA2B-1282-49D2-B6A0-184DD59C1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3609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1C321-F306-4BCA-A947-4F56BF169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DB7FB8-321A-4E05-BED7-44CD47C9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/>
          <a:lstStyle/>
          <a:p>
            <a:r>
              <a:rPr lang="en-US" dirty="0"/>
              <a:t>Final Design Report</a:t>
            </a:r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D9F2880F-1043-4842-BD1C-071323941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944" y="1175918"/>
            <a:ext cx="4464056" cy="5148142"/>
          </a:xfrm>
        </p:spPr>
        <p:txBody>
          <a:bodyPr>
            <a:normAutofit/>
          </a:bodyPr>
          <a:lstStyle/>
          <a:p>
            <a:r>
              <a:rPr lang="en-US" sz="2200" dirty="0"/>
              <a:t>Final Design Report is available on Review indico-site.</a:t>
            </a:r>
          </a:p>
          <a:p>
            <a:r>
              <a:rPr lang="en-US" sz="2200" dirty="0"/>
              <a:t>Details will be presented by L3s.</a:t>
            </a:r>
          </a:p>
          <a:p>
            <a:r>
              <a:rPr lang="en-US" sz="2200" dirty="0"/>
              <a:t>The FDR summarizes the design and has all the references to find the detailed description of the design, design specifications, design drawings, design analysis, interfaces, QA and ES&amp;H documents.</a:t>
            </a:r>
          </a:p>
          <a:p>
            <a:r>
              <a:rPr lang="en-US" sz="2200" dirty="0"/>
              <a:t>Drawings are accessible through the </a:t>
            </a:r>
            <a:r>
              <a:rPr lang="en-US" sz="2200" dirty="0" err="1"/>
              <a:t>HiLumi</a:t>
            </a:r>
            <a:r>
              <a:rPr lang="en-US" sz="2200" dirty="0"/>
              <a:t> document database. </a:t>
            </a:r>
          </a:p>
          <a:p>
            <a:r>
              <a:rPr lang="en-US" sz="2200" dirty="0"/>
              <a:t>The model can be shown by request on the Q&amp;A session.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1D594-FE0D-45D8-A793-E3B43624588F}"/>
              </a:ext>
            </a:extLst>
          </p:cNvPr>
          <p:cNvSpPr txBox="1"/>
          <p:nvPr/>
        </p:nvSpPr>
        <p:spPr>
          <a:xfrm>
            <a:off x="4395862" y="769979"/>
            <a:ext cx="2327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(US-HiLumi-doc-2882)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7D556B-31C9-4723-8292-2F72F4110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788" y="692695"/>
            <a:ext cx="3952716" cy="563136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46D9E3-8E44-4DD9-A18C-4BB747C84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741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CAB7E-26DA-4FC1-9077-15B329AB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84107"/>
            <a:ext cx="8208472" cy="720000"/>
          </a:xfrm>
        </p:spPr>
        <p:txBody>
          <a:bodyPr/>
          <a:lstStyle/>
          <a:p>
            <a:r>
              <a:rPr lang="en-US" dirty="0"/>
              <a:t>Final Design Specifications – Models and Drawings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EA5FB-9472-498C-B698-7C8A36DC4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04108"/>
            <a:ext cx="7920000" cy="5022056"/>
          </a:xfrm>
        </p:spPr>
        <p:txBody>
          <a:bodyPr>
            <a:normAutofit/>
          </a:bodyPr>
          <a:lstStyle/>
          <a:p>
            <a:r>
              <a:rPr lang="en-US" sz="2200" dirty="0"/>
              <a:t>The design specifications were developed to meet the Cold Mass and Cryo-Assembly requirements.</a:t>
            </a:r>
          </a:p>
          <a:p>
            <a:r>
              <a:rPr lang="en-US" sz="2200" dirty="0"/>
              <a:t>We have developed Stand 4 Horizontal Test Facility to be able to cold test the Cryo-Assembly – perform most of the tests that are described in the Acceptance Criteria.</a:t>
            </a:r>
          </a:p>
          <a:p>
            <a:r>
              <a:rPr lang="en-US" sz="2200" dirty="0"/>
              <a:t>The design carefully chosen materials that are approved by CERN (EMDS 1868473; US-HiLumi-doc-2890).</a:t>
            </a:r>
            <a:endParaRPr lang="en-US" sz="2200" dirty="0">
              <a:solidFill>
                <a:schemeClr val="tx1"/>
              </a:solidFill>
            </a:endParaRPr>
          </a:p>
          <a:p>
            <a:r>
              <a:rPr lang="en-US" sz="2200" dirty="0"/>
              <a:t>Cold Mass final design drawings are released. </a:t>
            </a:r>
          </a:p>
          <a:p>
            <a:r>
              <a:rPr lang="en-US" sz="2200" dirty="0"/>
              <a:t>Cryostat final design drawings are released.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1D6D8-3F48-469F-959B-8458A92ED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019AD2-224A-447C-94A8-3C6F00420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4517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4A6C8-F938-400B-B917-2421DFB03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551837"/>
          </a:xfrm>
        </p:spPr>
        <p:txBody>
          <a:bodyPr/>
          <a:lstStyle/>
          <a:p>
            <a:r>
              <a:rPr lang="en-US" dirty="0"/>
              <a:t>Cold Mass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E8CA6-F6C0-42D8-9589-4281169DB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8273" y="679481"/>
            <a:ext cx="2879880" cy="3493272"/>
          </a:xfrm>
        </p:spPr>
        <p:txBody>
          <a:bodyPr>
            <a:normAutofit fontScale="85000" lnSpcReduction="20000"/>
          </a:bodyPr>
          <a:lstStyle/>
          <a:p>
            <a:r>
              <a:rPr lang="en-US" sz="1800" dirty="0"/>
              <a:t>Two MQXFA Magnets</a:t>
            </a:r>
          </a:p>
          <a:p>
            <a:r>
              <a:rPr lang="en-US" sz="1800" dirty="0"/>
              <a:t>Two half shells</a:t>
            </a:r>
          </a:p>
          <a:p>
            <a:r>
              <a:rPr lang="en-US" sz="1800" dirty="0"/>
              <a:t>End cover – five penetrations:</a:t>
            </a:r>
          </a:p>
          <a:p>
            <a:pPr lvl="1"/>
            <a:r>
              <a:rPr lang="en-US" sz="1400" dirty="0"/>
              <a:t>Beam tube</a:t>
            </a:r>
          </a:p>
          <a:p>
            <a:pPr lvl="1"/>
            <a:r>
              <a:rPr lang="en-US" sz="1400" dirty="0"/>
              <a:t>Heat exchangers</a:t>
            </a:r>
          </a:p>
          <a:p>
            <a:pPr lvl="1"/>
            <a:r>
              <a:rPr lang="en-US" sz="1400" dirty="0"/>
              <a:t>Bus ports</a:t>
            </a:r>
          </a:p>
          <a:p>
            <a:r>
              <a:rPr lang="en-US" sz="1800" dirty="0"/>
              <a:t>Bus work</a:t>
            </a:r>
          </a:p>
          <a:p>
            <a:pPr lvl="1"/>
            <a:r>
              <a:rPr lang="en-US" sz="1400" dirty="0"/>
              <a:t>Through bus</a:t>
            </a:r>
          </a:p>
          <a:p>
            <a:pPr lvl="1"/>
            <a:r>
              <a:rPr lang="en-US" sz="1400" dirty="0"/>
              <a:t>Local bus</a:t>
            </a:r>
          </a:p>
          <a:p>
            <a:pPr lvl="1"/>
            <a:r>
              <a:rPr lang="en-US" sz="1400" dirty="0"/>
              <a:t>Expansion loops</a:t>
            </a:r>
          </a:p>
          <a:p>
            <a:pPr lvl="1"/>
            <a:r>
              <a:rPr lang="en-US" sz="1400" dirty="0"/>
              <a:t>Splices </a:t>
            </a:r>
          </a:p>
          <a:p>
            <a:r>
              <a:rPr lang="en-US" sz="1800" dirty="0"/>
              <a:t>CLIQ leads</a:t>
            </a:r>
          </a:p>
          <a:p>
            <a:r>
              <a:rPr lang="en-US" sz="1800" dirty="0" err="1"/>
              <a:t>kMod</a:t>
            </a:r>
            <a:r>
              <a:rPr lang="en-US" sz="1800" dirty="0"/>
              <a:t> (trim) leads</a:t>
            </a:r>
          </a:p>
          <a:p>
            <a:r>
              <a:rPr lang="en-US" sz="1800" dirty="0"/>
              <a:t>Instrumentation</a:t>
            </a:r>
          </a:p>
          <a:p>
            <a:pPr lvl="1"/>
            <a:r>
              <a:rPr lang="en-US" sz="1400" dirty="0"/>
              <a:t>V-taps</a:t>
            </a:r>
          </a:p>
          <a:p>
            <a:pPr lvl="1"/>
            <a:r>
              <a:rPr lang="en-US" sz="1400" dirty="0"/>
              <a:t>Temp sensors</a:t>
            </a:r>
          </a:p>
          <a:p>
            <a:r>
              <a:rPr lang="en-US" sz="1800" dirty="0"/>
              <a:t>Supports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AF4FC-D695-4E4F-9732-74090AFFA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78522" y="6382565"/>
            <a:ext cx="6550800" cy="360000"/>
          </a:xfrm>
        </p:spPr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DD55DFB-A925-4B10-847E-8DEE0F3F4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616169"/>
            <a:ext cx="5995873" cy="35692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F8EA31-7C51-4E47-AF3E-BA672F1054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" y="4164485"/>
            <a:ext cx="3841820" cy="2191865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B9CEEB2-5479-4872-A29D-24465B26EAE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198968"/>
            <a:ext cx="4320480" cy="2157382"/>
          </a:xfrm>
          <a:prstGeom prst="rect">
            <a:avLst/>
          </a:prstGeom>
          <a:noFill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91627F2-2370-4DBB-94D6-E66E3C1B74C4}"/>
              </a:ext>
            </a:extLst>
          </p:cNvPr>
          <p:cNvSpPr txBox="1"/>
          <p:nvPr/>
        </p:nvSpPr>
        <p:spPr>
          <a:xfrm>
            <a:off x="2206344" y="3873038"/>
            <a:ext cx="3589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(See T.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</a:rPr>
              <a:t>Vouris’s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 and R. Bossert’s talk)  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D1EC704D-B908-4EF3-B914-4231CA41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6744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21104-761C-41AD-B789-ABFA8195C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0670"/>
            <a:ext cx="7920000" cy="584704"/>
          </a:xfrm>
        </p:spPr>
        <p:txBody>
          <a:bodyPr/>
          <a:lstStyle/>
          <a:p>
            <a:r>
              <a:rPr lang="en-US" dirty="0"/>
              <a:t>Cryostat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DD0A93-81A7-4669-B8E8-216BB8DA4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6606CA-FA6D-4DA3-A310-88A3A8EA29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090375" y="3500924"/>
            <a:ext cx="4029036" cy="27060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15D6BC-FEDB-4BDB-9F6A-51AEE46EE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075" y="632971"/>
            <a:ext cx="5486876" cy="30787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9DADE5-154C-42B1-989F-8477D8CDC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5063" y="3861048"/>
            <a:ext cx="5486876" cy="313361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3105D73-2083-417C-BF8C-4EEF50D4B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4859" y="764704"/>
            <a:ext cx="3738854" cy="2664296"/>
          </a:xfrm>
          <a:ln>
            <a:solidFill>
              <a:srgbClr val="0070C0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Cryostat design has a lot of similarity with LHC magnets; main difference:</a:t>
            </a:r>
          </a:p>
          <a:p>
            <a:pPr lvl="1"/>
            <a:r>
              <a:rPr lang="en-US" sz="1400" dirty="0"/>
              <a:t>Cold Mass size</a:t>
            </a:r>
          </a:p>
          <a:p>
            <a:pPr lvl="1"/>
            <a:r>
              <a:rPr lang="en-US" sz="1400" dirty="0"/>
              <a:t>Thermal shield Temperature increase</a:t>
            </a:r>
          </a:p>
          <a:p>
            <a:r>
              <a:rPr lang="en-US" sz="1800" dirty="0"/>
              <a:t>Relevant design analysis have been performed (see FDR)</a:t>
            </a:r>
          </a:p>
          <a:p>
            <a:r>
              <a:rPr lang="en-US" sz="1800" dirty="0"/>
              <a:t>Several critical design specifications have been verified during the successful cold test of CA01 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7315071-713D-41D4-BB7F-0B1C5ECB1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6DC407-C43F-4A79-8A38-E03088D3854A}"/>
              </a:ext>
            </a:extLst>
          </p:cNvPr>
          <p:cNvSpPr txBox="1"/>
          <p:nvPr/>
        </p:nvSpPr>
        <p:spPr>
          <a:xfrm>
            <a:off x="4061" y="3617106"/>
            <a:ext cx="3589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(See R.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</a:rPr>
              <a:t>Rabehl’s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 talk)  </a:t>
            </a:r>
          </a:p>
        </p:txBody>
      </p:sp>
    </p:spTree>
    <p:extLst>
      <p:ext uri="{BB962C8B-B14F-4D97-AF65-F5344CB8AC3E}">
        <p14:creationId xmlns:p14="http://schemas.microsoft.com/office/powerpoint/2010/main" val="4121709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7CFFB-48C2-4EBA-9E9D-4A8B3E237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QA/QC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14512-B6BF-48AA-B716-181BF2B78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Cold Mass Manufacturing and Inspection Plan (MIP) with holding points has been approved by CERN</a:t>
            </a:r>
          </a:p>
          <a:p>
            <a:r>
              <a:rPr lang="en-US" dirty="0"/>
              <a:t>Cold Mass travelers have been released:</a:t>
            </a:r>
          </a:p>
          <a:p>
            <a:pPr lvl="1"/>
            <a:r>
              <a:rPr lang="en-US" sz="1800" dirty="0"/>
              <a:t>Q1/Q3 Cold Mass Assembly Traveler 464525</a:t>
            </a:r>
          </a:p>
          <a:p>
            <a:pPr lvl="1"/>
            <a:r>
              <a:rPr lang="en-US" sz="1800" dirty="0"/>
              <a:t>HL-LHC Magnet Bus Traveler 464507</a:t>
            </a:r>
          </a:p>
          <a:p>
            <a:pPr lvl="1"/>
            <a:r>
              <a:rPr lang="en-US" sz="1800" dirty="0"/>
              <a:t>LH-LHC AUP MQXFA incoming inspection and QA Traveler        464574 </a:t>
            </a:r>
          </a:p>
          <a:p>
            <a:r>
              <a:rPr lang="en-US" dirty="0"/>
              <a:t>Cryostat work MIP has been developed and released </a:t>
            </a:r>
          </a:p>
          <a:p>
            <a:r>
              <a:rPr lang="en-US" dirty="0"/>
              <a:t>Cryostat traveler has been developed based on the CERN one and all the lesson learned has been </a:t>
            </a:r>
            <a:r>
              <a:rPr lang="en-US" dirty="0" err="1"/>
              <a:t>incoorporated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CFFBA5-3B52-42E6-8E58-ED4F04DAF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0C20A2-DB7D-4177-8E0B-BEC37C30E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107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E197D-F764-4F99-838D-AE8BB6CC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ES&amp;H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A6D94-7633-496E-A176-48E52D50E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997509"/>
            <a:ext cx="7920000" cy="5328592"/>
          </a:xfrm>
        </p:spPr>
        <p:txBody>
          <a:bodyPr>
            <a:normAutofit/>
          </a:bodyPr>
          <a:lstStyle/>
          <a:p>
            <a:r>
              <a:rPr lang="en-US" sz="2000" dirty="0"/>
              <a:t>AUP Hazard Analysis Report (HAR) in US-HiLumi-doc-303</a:t>
            </a:r>
          </a:p>
          <a:p>
            <a:r>
              <a:rPr lang="en-US" sz="2000" dirty="0"/>
              <a:t>CERN created a PED Compliance Technical Note: </a:t>
            </a:r>
          </a:p>
          <a:p>
            <a:pPr lvl="1"/>
            <a:r>
              <a:rPr lang="en-US" sz="1600" dirty="0"/>
              <a:t>Compliance with Pressure Equipment Directive (PED-2014/68/EU) essential safety requirements - US-HiLumi-doc-850 (EDMS 1891856)</a:t>
            </a:r>
          </a:p>
          <a:p>
            <a:pPr lvl="1"/>
            <a:r>
              <a:rPr lang="en-US" sz="1600" dirty="0"/>
              <a:t>This was used to develop the Cold Mass design</a:t>
            </a:r>
          </a:p>
          <a:p>
            <a:r>
              <a:rPr lang="en-US" sz="2000" dirty="0"/>
              <a:t>Cold Mass tooling has been designed to have a safe usage</a:t>
            </a:r>
          </a:p>
          <a:p>
            <a:pPr lvl="1"/>
            <a:r>
              <a:rPr lang="en-US" sz="1400" dirty="0"/>
              <a:t>Hazard Analysis Reports have been written for each of the workstations and include the bus soldering procedure as well as the stainless-steel pressure washing</a:t>
            </a:r>
          </a:p>
          <a:p>
            <a:r>
              <a:rPr lang="en-US" sz="2000" dirty="0"/>
              <a:t>The cryostat design, assembly, and accompanying documentation complies with the project safety agreements as well as the Fermilab ES&amp;H Manual (FESHM)</a:t>
            </a:r>
          </a:p>
          <a:p>
            <a:pPr lvl="1"/>
            <a:r>
              <a:rPr lang="en-US" sz="1600" dirty="0"/>
              <a:t>Cryostat components provided by CERN are in compliance with FNAL FESHM requirements</a:t>
            </a:r>
          </a:p>
          <a:p>
            <a:pPr lvl="1"/>
            <a:r>
              <a:rPr lang="en-US" sz="1800" dirty="0"/>
              <a:t>The cryostat tooling has met the FESHM requirements and received operational readiness clearance (ORC)</a:t>
            </a:r>
          </a:p>
          <a:p>
            <a:pPr lvl="1"/>
            <a:endParaRPr lang="en-US" sz="1600" dirty="0"/>
          </a:p>
          <a:p>
            <a:endParaRPr lang="en-US" sz="1800" dirty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8BD0CB-0C06-4252-ACB4-5CEEDA258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05C76-901C-4A5E-AC49-EA40873E7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6249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DA1EC-2640-123F-8D02-5A5626C9F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50187"/>
            <a:ext cx="7920000" cy="720000"/>
          </a:xfrm>
        </p:spPr>
        <p:txBody>
          <a:bodyPr/>
          <a:lstStyle/>
          <a:p>
            <a:r>
              <a:rPr lang="en-US" dirty="0"/>
              <a:t>Risks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CAF58-ECC6-8C39-75A6-FA3F855B9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28C53-1474-40E0-0CEC-A15EA26A5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71B57BB-B825-3AA1-B6FD-EA2BE64E92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278247"/>
              </p:ext>
            </p:extLst>
          </p:nvPr>
        </p:nvGraphicFramePr>
        <p:xfrm>
          <a:off x="35496" y="669813"/>
          <a:ext cx="9108504" cy="531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758">
                  <a:extLst>
                    <a:ext uri="{9D8B030D-6E8A-4147-A177-3AD203B41FA5}">
                      <a16:colId xmlns:a16="http://schemas.microsoft.com/office/drawing/2014/main" val="695605887"/>
                    </a:ext>
                  </a:extLst>
                </a:gridCol>
                <a:gridCol w="3029779">
                  <a:extLst>
                    <a:ext uri="{9D8B030D-6E8A-4147-A177-3AD203B41FA5}">
                      <a16:colId xmlns:a16="http://schemas.microsoft.com/office/drawing/2014/main" val="274870957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82353198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568562305"/>
                    </a:ext>
                  </a:extLst>
                </a:gridCol>
                <a:gridCol w="1100120">
                  <a:extLst>
                    <a:ext uri="{9D8B030D-6E8A-4147-A177-3AD203B41FA5}">
                      <a16:colId xmlns:a16="http://schemas.microsoft.com/office/drawing/2014/main" val="296249164"/>
                    </a:ext>
                  </a:extLst>
                </a:gridCol>
                <a:gridCol w="1023607">
                  <a:extLst>
                    <a:ext uri="{9D8B030D-6E8A-4147-A177-3AD203B41FA5}">
                      <a16:colId xmlns:a16="http://schemas.microsoft.com/office/drawing/2014/main" val="23183885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RI-ID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Proba-bility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Cost impact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Schedule impact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P*impact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345680"/>
                  </a:ext>
                </a:extLst>
              </a:tr>
              <a:tr h="370840">
                <a:tc gridSpan="6">
                  <a:txBody>
                    <a:bodyPr/>
                    <a:lstStyle/>
                    <a:p>
                      <a:r>
                        <a:rPr lang="en-US" sz="1200" dirty="0"/>
                        <a:t>Cold Mass Assemblies Fabrication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4234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RT-302-4-02-002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CERN fails to supply cold mass components for production on schedule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 – 60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6-12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 k$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188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RT-302-4-02-002-COVID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CERN fails to supply cold mass components for production on schedule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 – 60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6-12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 k$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5473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RT-302-4-02-005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Severe damage to CM or CA during assembly requires major rework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328 – 5201 - 8591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– 12 – 12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471 k$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404109"/>
                  </a:ext>
                </a:extLst>
              </a:tr>
              <a:tr h="370840">
                <a:tc gridSpan="6">
                  <a:txBody>
                    <a:bodyPr/>
                    <a:lstStyle/>
                    <a:p>
                      <a:r>
                        <a:rPr lang="en-US" sz="1400" dirty="0"/>
                        <a:t>Cryo-assemblies Fabrication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860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RT-302-4-03-004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Cryo-assembly fails to meet specifications and needs rework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678 – 1228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4-12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477 k$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367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RT-302-4-03-009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Unforeseen design and interface changes to Cryo-Assemblies after CD3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967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97 k$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488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RT-302-4-03-004-COVID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Cryo-assembly fails to meet specifications and needs rework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678 – 1228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4-12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95 k$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32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RT-302-4-03-001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More effort than anticipated to meet FNAL's cryostat safety 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k$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264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RT-302-4-03-002-COVID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CERN fails to supply a complete cryostat kit for the production on schedule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– 20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– 6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k$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997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RT-302-4-03-002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CERN fails to supply a complete cryostat kit for the production on schedule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– 20 k$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– 6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k$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474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035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536FD-6F02-48C5-A258-9B2E14F7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89" y="-8536"/>
            <a:ext cx="7920000" cy="579665"/>
          </a:xfrm>
        </p:spPr>
        <p:txBody>
          <a:bodyPr/>
          <a:lstStyle/>
          <a:p>
            <a:r>
              <a:rPr lang="en-US" dirty="0"/>
              <a:t>Previous Review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9F857-1604-4C82-BDA3-10D71FF4C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701" y="899811"/>
            <a:ext cx="5760640" cy="44095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Recommendations are kept in US-HiLumi-doc-1322</a:t>
            </a:r>
          </a:p>
          <a:p>
            <a:pPr marL="0" indent="0">
              <a:buNone/>
            </a:pPr>
            <a:r>
              <a:rPr lang="en-US" dirty="0"/>
              <a:t> No open recommendations under my name (</a:t>
            </a:r>
            <a:r>
              <a:rPr lang="en-US" dirty="0" err="1"/>
              <a:t>CM&amp;Cryo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30BBF-1DC9-4491-AA9A-BFA7F60A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70DA3-3899-415C-89FD-41625C834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1B5D8-2CAE-5659-F855-55025850E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296"/>
            <a:ext cx="9144000" cy="391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00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151" y="332656"/>
            <a:ext cx="8434800" cy="720000"/>
          </a:xfrm>
        </p:spPr>
        <p:txBody>
          <a:bodyPr/>
          <a:lstStyle/>
          <a:p>
            <a:r>
              <a:rPr lang="en-US" dirty="0"/>
              <a:t>Charges for the series Production Readiness  Review</a:t>
            </a:r>
            <a:endParaRPr lang="en-US" i="1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9D4C25F-9FE8-E745-A708-CAAEB1AD6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5645A-8C42-43BD-9E7D-DD9AE2FA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FA4B5B-533F-EDE2-9A21-B3A6E4161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6436"/>
            <a:ext cx="9144000" cy="48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66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A763-6247-4A6F-868B-A3895C222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6036E-1DC2-494F-A9E7-296A514C3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900000"/>
            <a:ext cx="8208472" cy="5226163"/>
          </a:xfrm>
        </p:spPr>
        <p:txBody>
          <a:bodyPr>
            <a:noAutofit/>
          </a:bodyPr>
          <a:lstStyle/>
          <a:p>
            <a:r>
              <a:rPr lang="en-US" sz="2200" dirty="0"/>
              <a:t>Cryo-Assembly final design has been updated with lesson learned form the first pre-series successful fabrication and test </a:t>
            </a:r>
          </a:p>
          <a:p>
            <a:r>
              <a:rPr lang="en-US" sz="2200" dirty="0"/>
              <a:t>Design is well documented FDR is the center piece document with 90 references that describe the final designs in great detail </a:t>
            </a:r>
          </a:p>
          <a:p>
            <a:r>
              <a:rPr lang="en-US" sz="2200" dirty="0"/>
              <a:t>Interfaces have been identified and described in ICDs</a:t>
            </a:r>
          </a:p>
          <a:p>
            <a:r>
              <a:rPr lang="en-US" sz="2200" dirty="0"/>
              <a:t>MIP plans have been used successfully as the basis for QA</a:t>
            </a:r>
          </a:p>
          <a:p>
            <a:r>
              <a:rPr lang="en-US" sz="2200" dirty="0"/>
              <a:t>Traveler has been updated and released to reflect lesson learned from CA01 fabrication and test</a:t>
            </a:r>
          </a:p>
          <a:p>
            <a:r>
              <a:rPr lang="en-US" sz="2200" dirty="0"/>
              <a:t>Risks have been identified and actively managed</a:t>
            </a:r>
          </a:p>
          <a:p>
            <a:r>
              <a:rPr lang="en-US" sz="2200" dirty="0"/>
              <a:t>No open recommendations from previous reviews</a:t>
            </a:r>
          </a:p>
          <a:p>
            <a:r>
              <a:rPr lang="en-US" sz="2200" dirty="0"/>
              <a:t>The design is sound, the tooling and the fabrications plan is in place. We are ready to proceed with the CM and Cryo-assemblies series production 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3CFDB-B36B-40EC-84F6-EE7B38A2C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E2163F-8659-4FF0-A016-A220C189C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8053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Scope </a:t>
            </a:r>
          </a:p>
          <a:p>
            <a:r>
              <a:rPr lang="en-US" dirty="0"/>
              <a:t>Interfaces</a:t>
            </a:r>
          </a:p>
          <a:p>
            <a:r>
              <a:rPr lang="en-US" dirty="0"/>
              <a:t>Organization</a:t>
            </a:r>
          </a:p>
          <a:p>
            <a:r>
              <a:rPr lang="en-US" dirty="0"/>
              <a:t>Functional Requirements Specifications </a:t>
            </a:r>
          </a:p>
          <a:p>
            <a:r>
              <a:rPr lang="en-US" dirty="0"/>
              <a:t>Acceptance Criteria</a:t>
            </a:r>
          </a:p>
          <a:p>
            <a:r>
              <a:rPr lang="en-US" dirty="0"/>
              <a:t>QA/QC</a:t>
            </a:r>
          </a:p>
          <a:p>
            <a:r>
              <a:rPr lang="en-US" dirty="0"/>
              <a:t>ES&amp;H</a:t>
            </a:r>
          </a:p>
          <a:p>
            <a:r>
              <a:rPr lang="en-US" dirty="0"/>
              <a:t>Risks</a:t>
            </a:r>
          </a:p>
          <a:p>
            <a:r>
              <a:rPr lang="en-US" dirty="0"/>
              <a:t>Previous Review Recommendations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F3BEEC-6891-9544-A37F-1AEDE9E89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DE272-623E-401E-BA10-660846D5E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4689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BF987-7A50-49AB-87B8-FC0F08694EBA}"/>
              </a:ext>
            </a:extLst>
          </p:cNvPr>
          <p:cNvSpPr/>
          <p:nvPr/>
        </p:nvSpPr>
        <p:spPr>
          <a:xfrm>
            <a:off x="323528" y="2060848"/>
            <a:ext cx="4824536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DAB787-F5B1-4032-9465-3995461CB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55" y="898569"/>
            <a:ext cx="8628692" cy="54016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70DA3-3899-415C-89FD-41625C834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867F357-056B-438A-B199-0E9F0405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30" y="30971"/>
            <a:ext cx="7920000" cy="720000"/>
          </a:xfrm>
        </p:spPr>
        <p:txBody>
          <a:bodyPr/>
          <a:lstStyle/>
          <a:p>
            <a:r>
              <a:rPr lang="en-US" dirty="0"/>
              <a:t>WBS 302.4: Scope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958B41C-9C12-450E-BCC8-507BB4017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618179"/>
            <a:ext cx="7920000" cy="26558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Scope is defined in the WBS dictionary - US-HiLumi-doc-39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071BCAA-337C-43C7-9E16-170E885D4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E82088F-2144-4685-ADB2-FA58CC0675BD}"/>
              </a:ext>
            </a:extLst>
          </p:cNvPr>
          <p:cNvSpPr/>
          <p:nvPr/>
        </p:nvSpPr>
        <p:spPr>
          <a:xfrm>
            <a:off x="200955" y="4005064"/>
            <a:ext cx="8485845" cy="7200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FFC681-4615-49B9-ACEA-97190C810B11}"/>
              </a:ext>
            </a:extLst>
          </p:cNvPr>
          <p:cNvCxnSpPr/>
          <p:nvPr/>
        </p:nvCxnSpPr>
        <p:spPr>
          <a:xfrm>
            <a:off x="323528" y="2996952"/>
            <a:ext cx="49330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09F15D-ABA3-4CB0-BB29-EFE94C3DF3E2}"/>
              </a:ext>
            </a:extLst>
          </p:cNvPr>
          <p:cNvCxnSpPr/>
          <p:nvPr/>
        </p:nvCxnSpPr>
        <p:spPr>
          <a:xfrm flipV="1">
            <a:off x="5256600" y="2780928"/>
            <a:ext cx="0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9F05F6-B7EF-498A-84BC-138BCDDC93DB}"/>
              </a:ext>
            </a:extLst>
          </p:cNvPr>
          <p:cNvCxnSpPr/>
          <p:nvPr/>
        </p:nvCxnSpPr>
        <p:spPr>
          <a:xfrm>
            <a:off x="5256600" y="2780928"/>
            <a:ext cx="3430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B5FAC6-0A49-4F5E-8589-9E78C50D29E6}"/>
              </a:ext>
            </a:extLst>
          </p:cNvPr>
          <p:cNvCxnSpPr/>
          <p:nvPr/>
        </p:nvCxnSpPr>
        <p:spPr>
          <a:xfrm flipV="1">
            <a:off x="8686800" y="2060848"/>
            <a:ext cx="0" cy="720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E84FEB1-218A-4FD4-9C1F-BAF13ED2D3FE}"/>
              </a:ext>
            </a:extLst>
          </p:cNvPr>
          <p:cNvCxnSpPr/>
          <p:nvPr/>
        </p:nvCxnSpPr>
        <p:spPr>
          <a:xfrm flipH="1">
            <a:off x="323528" y="2060848"/>
            <a:ext cx="83632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2EC4450-2B20-4450-B4B2-92B656071D0E}"/>
              </a:ext>
            </a:extLst>
          </p:cNvPr>
          <p:cNvCxnSpPr/>
          <p:nvPr/>
        </p:nvCxnSpPr>
        <p:spPr>
          <a:xfrm>
            <a:off x="323528" y="2060848"/>
            <a:ext cx="0" cy="9361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280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053E6-6CD3-4FF5-ABA9-F2A663CC8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D29439D-624C-4ABE-B8B4-1CD39FCA6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490696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C44605AE-46B2-4B81-9A2D-524D45D08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6107AFD-C4E7-46B7-B3ED-81AFDD021DD7}"/>
              </a:ext>
            </a:extLst>
          </p:cNvPr>
          <p:cNvSpPr txBox="1">
            <a:spLocks/>
          </p:cNvSpPr>
          <p:nvPr/>
        </p:nvSpPr>
        <p:spPr>
          <a:xfrm>
            <a:off x="395536" y="89721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Production Plan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CA7A900-754F-4CC9-B409-8D1ABEE3D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4" y="1039908"/>
            <a:ext cx="8987373" cy="535247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3C1F46D-02A3-44FA-A621-32DA50C13D53}"/>
              </a:ext>
            </a:extLst>
          </p:cNvPr>
          <p:cNvSpPr txBox="1"/>
          <p:nvPr/>
        </p:nvSpPr>
        <p:spPr>
          <a:xfrm>
            <a:off x="395536" y="1252290"/>
            <a:ext cx="236475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Manufacturing Flow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E19FEB-AE52-4895-80CF-1316B7A230C9}"/>
              </a:ext>
            </a:extLst>
          </p:cNvPr>
          <p:cNvSpPr txBox="1"/>
          <p:nvPr/>
        </p:nvSpPr>
        <p:spPr>
          <a:xfrm>
            <a:off x="4221912" y="2003355"/>
            <a:ext cx="1449436" cy="276999"/>
          </a:xfrm>
          <a:prstGeom prst="rect">
            <a:avLst/>
          </a:prstGeom>
          <a:noFill/>
          <a:ln w="28575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Coil Parts (</a:t>
            </a:r>
            <a:r>
              <a:rPr lang="en-US" sz="1200" b="1" dirty="0"/>
              <a:t>FNAL</a:t>
            </a:r>
            <a:r>
              <a:rPr lang="en-US" sz="1200" dirty="0"/>
              <a:t>) </a:t>
            </a:r>
          </a:p>
        </p:txBody>
      </p:sp>
      <p:sp>
        <p:nvSpPr>
          <p:cNvPr id="26" name="Arrow: Down 16">
            <a:extLst>
              <a:ext uri="{FF2B5EF4-FFF2-40B4-BE49-F238E27FC236}">
                <a16:creationId xmlns:a16="http://schemas.microsoft.com/office/drawing/2014/main" id="{FBD2AC42-1D7F-43E8-9EE7-B374086EDEB3}"/>
              </a:ext>
            </a:extLst>
          </p:cNvPr>
          <p:cNvSpPr/>
          <p:nvPr/>
        </p:nvSpPr>
        <p:spPr>
          <a:xfrm>
            <a:off x="4932040" y="2247506"/>
            <a:ext cx="144016" cy="17376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17">
            <a:extLst>
              <a:ext uri="{FF2B5EF4-FFF2-40B4-BE49-F238E27FC236}">
                <a16:creationId xmlns:a16="http://schemas.microsoft.com/office/drawing/2014/main" id="{B8338984-62AF-4494-B028-8C493D3024D8}"/>
              </a:ext>
            </a:extLst>
          </p:cNvPr>
          <p:cNvSpPr/>
          <p:nvPr/>
        </p:nvSpPr>
        <p:spPr>
          <a:xfrm rot="10800000">
            <a:off x="4922089" y="1841298"/>
            <a:ext cx="144016" cy="17376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19">
            <a:extLst>
              <a:ext uri="{FF2B5EF4-FFF2-40B4-BE49-F238E27FC236}">
                <a16:creationId xmlns:a16="http://schemas.microsoft.com/office/drawing/2014/main" id="{CA7DB2E4-6B1F-40E5-9451-4422511FD0E0}"/>
              </a:ext>
            </a:extLst>
          </p:cNvPr>
          <p:cNvSpPr/>
          <p:nvPr/>
        </p:nvSpPr>
        <p:spPr>
          <a:xfrm>
            <a:off x="66441" y="3258738"/>
            <a:ext cx="3857488" cy="302948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1098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9" name="Rectangle: Rounded Corners 20">
            <a:extLst>
              <a:ext uri="{FF2B5EF4-FFF2-40B4-BE49-F238E27FC236}">
                <a16:creationId xmlns:a16="http://schemas.microsoft.com/office/drawing/2014/main" id="{0F45C18E-935D-4E18-9AA8-D8343E9459A8}"/>
              </a:ext>
            </a:extLst>
          </p:cNvPr>
          <p:cNvSpPr/>
          <p:nvPr/>
        </p:nvSpPr>
        <p:spPr>
          <a:xfrm>
            <a:off x="7257563" y="404665"/>
            <a:ext cx="1819997" cy="319851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1098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1400" b="1" dirty="0">
                <a:solidFill>
                  <a:schemeClr val="bg2"/>
                </a:solidFill>
              </a:rPr>
              <a:t>Operational (in production)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70A879-D5EA-4EBA-9388-2B09EC080D20}"/>
              </a:ext>
            </a:extLst>
          </p:cNvPr>
          <p:cNvSpPr/>
          <p:nvPr/>
        </p:nvSpPr>
        <p:spPr>
          <a:xfrm>
            <a:off x="3211633" y="652661"/>
            <a:ext cx="236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(US-HiLumi-doc-138)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CE832D-5BE3-4A45-AD8E-66AE8A643AC7}"/>
              </a:ext>
            </a:extLst>
          </p:cNvPr>
          <p:cNvSpPr txBox="1"/>
          <p:nvPr/>
        </p:nvSpPr>
        <p:spPr>
          <a:xfrm>
            <a:off x="4680012" y="4239257"/>
            <a:ext cx="792088" cy="553998"/>
          </a:xfrm>
          <a:prstGeom prst="rect">
            <a:avLst/>
          </a:prstGeom>
          <a:noFill/>
          <a:ln w="34925">
            <a:solidFill>
              <a:schemeClr val="tx2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Test Stand 4</a:t>
            </a:r>
          </a:p>
          <a:p>
            <a:r>
              <a:rPr lang="en-US" sz="1000" dirty="0"/>
              <a:t>(FNAL)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B0E975A-6EB2-4078-8F19-EDA3FD9FB63E}"/>
              </a:ext>
            </a:extLst>
          </p:cNvPr>
          <p:cNvCxnSpPr/>
          <p:nvPr/>
        </p:nvCxnSpPr>
        <p:spPr>
          <a:xfrm>
            <a:off x="5076056" y="4832876"/>
            <a:ext cx="0" cy="564140"/>
          </a:xfrm>
          <a:prstGeom prst="straightConnector1">
            <a:avLst/>
          </a:prstGeom>
          <a:ln>
            <a:solidFill>
              <a:schemeClr val="tx2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16FD3FA-678A-4ED4-BACA-E550CC4B862F}"/>
              </a:ext>
            </a:extLst>
          </p:cNvPr>
          <p:cNvSpPr txBox="1"/>
          <p:nvPr/>
        </p:nvSpPr>
        <p:spPr>
          <a:xfrm>
            <a:off x="7812360" y="561267"/>
            <a:ext cx="869820" cy="553998"/>
          </a:xfrm>
          <a:prstGeom prst="rect">
            <a:avLst/>
          </a:prstGeom>
          <a:noFill/>
          <a:ln w="34925">
            <a:solidFill>
              <a:schemeClr val="tx2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Vertical  Test Stand</a:t>
            </a:r>
          </a:p>
          <a:p>
            <a:r>
              <a:rPr lang="en-US" sz="1000" dirty="0"/>
              <a:t>(BNL)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F3A561B-DAD5-41F2-B7A5-DC897A0AA496}"/>
              </a:ext>
            </a:extLst>
          </p:cNvPr>
          <p:cNvCxnSpPr/>
          <p:nvPr/>
        </p:nvCxnSpPr>
        <p:spPr>
          <a:xfrm>
            <a:off x="8286136" y="1154886"/>
            <a:ext cx="0" cy="564140"/>
          </a:xfrm>
          <a:prstGeom prst="straightConnector1">
            <a:avLst/>
          </a:prstGeom>
          <a:ln>
            <a:solidFill>
              <a:schemeClr val="tx2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0900FA0-28CF-45B0-99ED-FB710C3797FD}"/>
              </a:ext>
            </a:extLst>
          </p:cNvPr>
          <p:cNvSpPr txBox="1"/>
          <p:nvPr/>
        </p:nvSpPr>
        <p:spPr>
          <a:xfrm>
            <a:off x="230281" y="3340833"/>
            <a:ext cx="2103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Part of the this Review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70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C059-BEE0-46E7-878C-0B2BA447D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0C3E874-790D-4ADE-9E85-3B80AFA9D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717CA4-935B-406A-A014-8865A7A19D2F}"/>
              </a:ext>
            </a:extLst>
          </p:cNvPr>
          <p:cNvSpPr txBox="1">
            <a:spLocks/>
          </p:cNvSpPr>
          <p:nvPr/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HL-LHC AUP IPR DOE/SC Review– Jan 14-16, 2020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1684969-6283-47AA-91F6-C8DBF30994D2}"/>
              </a:ext>
            </a:extLst>
          </p:cNvPr>
          <p:cNvSpPr txBox="1">
            <a:spLocks/>
          </p:cNvSpPr>
          <p:nvPr/>
        </p:nvSpPr>
        <p:spPr>
          <a:xfrm>
            <a:off x="1987704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srgbClr val="64BCD9"/>
                </a:solidFill>
                <a:latin typeface="Arial"/>
              </a:rPr>
              <a:t>HL-LHC AUP CD-2/3b Director’s Review – July 2018</a:t>
            </a:r>
            <a:endParaRPr lang="en-GB" dirty="0">
              <a:solidFill>
                <a:srgbClr val="64BCD9"/>
              </a:solidFill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7635D8-C0F3-4925-A633-D107EA424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206" y="593769"/>
            <a:ext cx="3815367" cy="23076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D3587A3-9A2A-45F2-B036-3C905177B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92" y="23626"/>
            <a:ext cx="7920000" cy="547530"/>
          </a:xfrm>
        </p:spPr>
        <p:txBody>
          <a:bodyPr/>
          <a:lstStyle/>
          <a:p>
            <a:r>
              <a:rPr lang="en-US" sz="3200" dirty="0"/>
              <a:t>302.4 Scope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438620-735E-4598-AAB1-7EAF4724C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866" y="1453618"/>
            <a:ext cx="3841579" cy="18192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GB" sz="2400" b="1" dirty="0">
                <a:solidFill>
                  <a:srgbClr val="5F5F5F"/>
                </a:solidFill>
              </a:rPr>
              <a:t>12 Q1/Q3 Cryo-Assemblies</a:t>
            </a:r>
            <a:endParaRPr lang="en-GB" sz="2400" dirty="0">
              <a:solidFill>
                <a:srgbClr val="5F5F5F"/>
              </a:solidFill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GB" dirty="0">
                <a:solidFill>
                  <a:srgbClr val="5F5F5F"/>
                </a:solidFill>
              </a:rPr>
              <a:t>3 pre-series 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GB" dirty="0">
                <a:solidFill>
                  <a:srgbClr val="5F5F5F"/>
                </a:solidFill>
              </a:rPr>
              <a:t>7 series production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GB" dirty="0">
                <a:solidFill>
                  <a:srgbClr val="5F5F5F"/>
                </a:solidFill>
              </a:rPr>
              <a:t>Re-work of two Cryo-Assembly assumed </a:t>
            </a:r>
            <a:endParaRPr lang="en-GB" sz="2000" dirty="0">
              <a:solidFill>
                <a:srgbClr val="5F5F5F"/>
              </a:solidFill>
            </a:endParaRPr>
          </a:p>
          <a:p>
            <a:pPr marL="0" indent="0">
              <a:buNone/>
              <a:defRPr/>
            </a:pP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F0C16B1-0ED4-41BA-9385-D0EDE8097A48}"/>
              </a:ext>
            </a:extLst>
          </p:cNvPr>
          <p:cNvSpPr txBox="1">
            <a:spLocks/>
          </p:cNvSpPr>
          <p:nvPr/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3B49E4E-039F-472C-94D3-961E32C09AC1}" type="slidenum">
              <a:rPr lang="en-US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pPr>
                <a:defRPr/>
              </a:pPr>
              <a:t>6</a:t>
            </a:fld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FA8D35-5828-4EB6-8F57-BDFEE2A04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55" y="4550386"/>
            <a:ext cx="8890191" cy="230761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F76C0EE-BF4C-41CF-A171-ECE326797069}"/>
              </a:ext>
            </a:extLst>
          </p:cNvPr>
          <p:cNvCxnSpPr>
            <a:cxnSpLocks/>
          </p:cNvCxnSpPr>
          <p:nvPr/>
        </p:nvCxnSpPr>
        <p:spPr>
          <a:xfrm>
            <a:off x="6981002" y="4408736"/>
            <a:ext cx="239170" cy="14606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4959688-4E3D-4085-837D-2E16E2D8C28B}"/>
              </a:ext>
            </a:extLst>
          </p:cNvPr>
          <p:cNvSpPr txBox="1"/>
          <p:nvPr/>
        </p:nvSpPr>
        <p:spPr>
          <a:xfrm>
            <a:off x="5805545" y="574105"/>
            <a:ext cx="11754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Magnet</a:t>
            </a:r>
          </a:p>
          <a:p>
            <a:pPr algn="ctr"/>
            <a:r>
              <a:rPr lang="en-US" sz="1300" dirty="0"/>
              <a:t>(MQXFA)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37C9F4-7D5C-42AA-90AB-011EAD71D525}"/>
              </a:ext>
            </a:extLst>
          </p:cNvPr>
          <p:cNvCxnSpPr>
            <a:cxnSpLocks/>
          </p:cNvCxnSpPr>
          <p:nvPr/>
        </p:nvCxnSpPr>
        <p:spPr>
          <a:xfrm flipH="1">
            <a:off x="3612278" y="4792844"/>
            <a:ext cx="1373966" cy="70025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5C3E603-B7B9-43C9-933C-89A5513E1C01}"/>
              </a:ext>
            </a:extLst>
          </p:cNvPr>
          <p:cNvSpPr txBox="1"/>
          <p:nvPr/>
        </p:nvSpPr>
        <p:spPr>
          <a:xfrm>
            <a:off x="5742285" y="2150148"/>
            <a:ext cx="11754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Cold Mass</a:t>
            </a:r>
          </a:p>
          <a:p>
            <a:pPr algn="ctr"/>
            <a:r>
              <a:rPr lang="en-US" sz="1300" dirty="0"/>
              <a:t>(LMQXFA)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EC91FB-2D9E-4B4A-9573-5B2C63ADD4CC}"/>
              </a:ext>
            </a:extLst>
          </p:cNvPr>
          <p:cNvSpPr txBox="1"/>
          <p:nvPr/>
        </p:nvSpPr>
        <p:spPr>
          <a:xfrm>
            <a:off x="4611512" y="1249658"/>
            <a:ext cx="11754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Magnet</a:t>
            </a:r>
          </a:p>
          <a:p>
            <a:pPr algn="ctr"/>
            <a:r>
              <a:rPr lang="en-US" sz="1300" dirty="0"/>
              <a:t>(MQXFA)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A587DE-96A2-40A7-9623-3C82F3464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556" y="2661408"/>
            <a:ext cx="3898892" cy="2358132"/>
          </a:xfrm>
          <a:prstGeom prst="rect">
            <a:avLst/>
          </a:prstGeom>
        </p:spPr>
      </p:pic>
      <p:sp>
        <p:nvSpPr>
          <p:cNvPr id="19" name="Arrow: Down 33">
            <a:extLst>
              <a:ext uri="{FF2B5EF4-FFF2-40B4-BE49-F238E27FC236}">
                <a16:creationId xmlns:a16="http://schemas.microsoft.com/office/drawing/2014/main" id="{D768EDF3-658C-40BB-B13D-23BFD72FC870}"/>
              </a:ext>
            </a:extLst>
          </p:cNvPr>
          <p:cNvSpPr/>
          <p:nvPr/>
        </p:nvSpPr>
        <p:spPr>
          <a:xfrm rot="19535712">
            <a:off x="6568401" y="2669183"/>
            <a:ext cx="155130" cy="6348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C4CB66-6DA3-4833-8B1C-81680548C1FF}"/>
              </a:ext>
            </a:extLst>
          </p:cNvPr>
          <p:cNvSpPr txBox="1"/>
          <p:nvPr/>
        </p:nvSpPr>
        <p:spPr>
          <a:xfrm>
            <a:off x="7251805" y="4162514"/>
            <a:ext cx="18260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Cryo-assembly</a:t>
            </a:r>
          </a:p>
          <a:p>
            <a:pPr algn="ctr"/>
            <a:r>
              <a:rPr lang="en-US" sz="1300" dirty="0"/>
              <a:t>(LQXFA/B)</a:t>
            </a:r>
          </a:p>
        </p:txBody>
      </p:sp>
      <p:sp>
        <p:nvSpPr>
          <p:cNvPr id="21" name="Arrow: Down 45">
            <a:extLst>
              <a:ext uri="{FF2B5EF4-FFF2-40B4-BE49-F238E27FC236}">
                <a16:creationId xmlns:a16="http://schemas.microsoft.com/office/drawing/2014/main" id="{1917DD2B-A1D9-4524-A3C9-CCC1D7B7217D}"/>
              </a:ext>
            </a:extLst>
          </p:cNvPr>
          <p:cNvSpPr/>
          <p:nvPr/>
        </p:nvSpPr>
        <p:spPr>
          <a:xfrm rot="19535712">
            <a:off x="6630740" y="966621"/>
            <a:ext cx="56061" cy="34236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46">
            <a:extLst>
              <a:ext uri="{FF2B5EF4-FFF2-40B4-BE49-F238E27FC236}">
                <a16:creationId xmlns:a16="http://schemas.microsoft.com/office/drawing/2014/main" id="{D5940711-4C00-4073-863C-94C3F04C7203}"/>
              </a:ext>
            </a:extLst>
          </p:cNvPr>
          <p:cNvSpPr/>
          <p:nvPr/>
        </p:nvSpPr>
        <p:spPr>
          <a:xfrm rot="19535712">
            <a:off x="5390573" y="1677719"/>
            <a:ext cx="63473" cy="36434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A78C18DB-6F55-48F5-84BC-757CCF3AFA23}"/>
              </a:ext>
            </a:extLst>
          </p:cNvPr>
          <p:cNvSpPr txBox="1">
            <a:spLocks/>
          </p:cNvSpPr>
          <p:nvPr/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989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C059-BEE0-46E7-878C-0B2BA447D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BB3E3CA-E718-4DFB-A5C7-63484AF5E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04961"/>
            <a:ext cx="7920000" cy="720000"/>
          </a:xfrm>
        </p:spPr>
        <p:txBody>
          <a:bodyPr/>
          <a:lstStyle/>
          <a:p>
            <a:r>
              <a:rPr lang="en-US" dirty="0"/>
              <a:t>WBS 302.4: Interfaces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FF3C5DD-100E-4CE3-B854-845AE0F5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E8086-B645-4CB0-93C0-DC6BEEB43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9" y="692696"/>
            <a:ext cx="8905805" cy="548431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FFA9066-487B-4F04-BE47-B94BD8365E32}"/>
              </a:ext>
            </a:extLst>
          </p:cNvPr>
          <p:cNvSpPr/>
          <p:nvPr/>
        </p:nvSpPr>
        <p:spPr>
          <a:xfrm>
            <a:off x="119097" y="4895303"/>
            <a:ext cx="3228767" cy="79208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D4E53F-0CA6-42A2-8C02-E8E31C4CC81C}"/>
              </a:ext>
            </a:extLst>
          </p:cNvPr>
          <p:cNvSpPr/>
          <p:nvPr/>
        </p:nvSpPr>
        <p:spPr>
          <a:xfrm>
            <a:off x="5220072" y="3671167"/>
            <a:ext cx="2160240" cy="201622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60A99AD-4735-4ADA-8D80-6C089037AAF7}"/>
              </a:ext>
            </a:extLst>
          </p:cNvPr>
          <p:cNvSpPr txBox="1">
            <a:spLocks/>
          </p:cNvSpPr>
          <p:nvPr/>
        </p:nvSpPr>
        <p:spPr>
          <a:xfrm>
            <a:off x="163252" y="815032"/>
            <a:ext cx="3635896" cy="1978968"/>
          </a:xfrm>
          <a:prstGeom prst="rect">
            <a:avLst/>
          </a:prstGeom>
          <a:pattFill prst="pct50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vert="horz" lIns="0" tIns="0" rIns="0" bIns="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000" b="1" dirty="0"/>
              <a:t>Q1/Q3 Cryo-Assembly Interface Control Matrix</a:t>
            </a:r>
            <a:endParaRPr lang="en-US" sz="2000" dirty="0"/>
          </a:p>
          <a:p>
            <a:pPr lvl="1"/>
            <a:r>
              <a:rPr lang="en-US" sz="2000" dirty="0"/>
              <a:t>Reference to </a:t>
            </a:r>
            <a:r>
              <a:rPr lang="en-US" sz="2000" i="1" dirty="0"/>
              <a:t>Interface Control Document </a:t>
            </a:r>
            <a:r>
              <a:rPr lang="en-US" sz="2000" dirty="0"/>
              <a:t>for each interface</a:t>
            </a:r>
          </a:p>
          <a:p>
            <a:pPr marL="457200" lvl="1" indent="0">
              <a:buNone/>
            </a:pPr>
            <a:r>
              <a:rPr lang="en-US" sz="2000" dirty="0"/>
              <a:t>In each ICD we have identified and list all the interfaces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287D0A3F-F88F-4312-B501-49A23A935980}"/>
              </a:ext>
            </a:extLst>
          </p:cNvPr>
          <p:cNvSpPr/>
          <p:nvPr/>
        </p:nvSpPr>
        <p:spPr>
          <a:xfrm>
            <a:off x="7467633" y="4319239"/>
            <a:ext cx="1553271" cy="10081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Interfaces description in the talks and a summary in Tom’s talk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EF3C12-A319-4BC0-92D0-E32D2E12BFB1}"/>
              </a:ext>
            </a:extLst>
          </p:cNvPr>
          <p:cNvSpPr txBox="1"/>
          <p:nvPr/>
        </p:nvSpPr>
        <p:spPr>
          <a:xfrm>
            <a:off x="251520" y="3016404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Interface Matrix US-HiLumi-doc-219</a:t>
            </a:r>
          </a:p>
        </p:txBody>
      </p:sp>
    </p:spTree>
    <p:extLst>
      <p:ext uri="{BB962C8B-B14F-4D97-AF65-F5344CB8AC3E}">
        <p14:creationId xmlns:p14="http://schemas.microsoft.com/office/powerpoint/2010/main" val="310302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A0ABFEA6-925A-33E0-BB22-E038EA3F8B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8655685"/>
              </p:ext>
            </p:extLst>
          </p:nvPr>
        </p:nvGraphicFramePr>
        <p:xfrm>
          <a:off x="370577" y="22113"/>
          <a:ext cx="5423612" cy="7223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C059-BEE0-46E7-878C-0B2BA447D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B0BE5B5-F390-4386-BFD2-0D890B2C899B}"/>
              </a:ext>
            </a:extLst>
          </p:cNvPr>
          <p:cNvCxnSpPr>
            <a:cxnSpLocks/>
          </p:cNvCxnSpPr>
          <p:nvPr/>
        </p:nvCxnSpPr>
        <p:spPr>
          <a:xfrm>
            <a:off x="4286410" y="1539558"/>
            <a:ext cx="1654236" cy="7685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CAE674D-B631-438B-B6E4-961FFE0D0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4188" y="1412776"/>
            <a:ext cx="3349812" cy="12537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210A61-2C15-4815-9DA9-87D41FAFA4AD}"/>
              </a:ext>
            </a:extLst>
          </p:cNvPr>
          <p:cNvSpPr txBox="1"/>
          <p:nvPr/>
        </p:nvSpPr>
        <p:spPr>
          <a:xfrm>
            <a:off x="5894392" y="2967335"/>
            <a:ext cx="3152408" cy="2585323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L3 Managers/Deputies and CAMs are Experienced Engineers and  Scientists</a:t>
            </a:r>
          </a:p>
          <a:p>
            <a:endParaRPr lang="en-US" dirty="0"/>
          </a:p>
          <a:p>
            <a:r>
              <a:rPr lang="en-US" dirty="0"/>
              <a:t>Experienced floor/production manager with skilled techs</a:t>
            </a:r>
          </a:p>
          <a:p>
            <a:endParaRPr lang="en-US" dirty="0"/>
          </a:p>
          <a:p>
            <a:r>
              <a:rPr lang="en-US" dirty="0"/>
              <a:t>Getting the right support from the Home laboratories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AF2B22-2DF5-488B-B652-6D93A15938F8}"/>
              </a:ext>
            </a:extLst>
          </p:cNvPr>
          <p:cNvSpPr/>
          <p:nvPr/>
        </p:nvSpPr>
        <p:spPr>
          <a:xfrm>
            <a:off x="3048349" y="3068960"/>
            <a:ext cx="1440160" cy="10801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505382-6AEF-4BC4-9581-3554BC2F9E05}"/>
              </a:ext>
            </a:extLst>
          </p:cNvPr>
          <p:cNvSpPr txBox="1"/>
          <p:nvPr/>
        </p:nvSpPr>
        <p:spPr>
          <a:xfrm>
            <a:off x="4572000" y="5903406"/>
            <a:ext cx="201622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Part of the review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820FB1-020A-490F-B796-73A73B26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32B5F0B-4A4B-49BB-94CA-36C01B4822A6}"/>
              </a:ext>
            </a:extLst>
          </p:cNvPr>
          <p:cNvCxnSpPr>
            <a:cxnSpLocks/>
          </p:cNvCxnSpPr>
          <p:nvPr/>
        </p:nvCxnSpPr>
        <p:spPr>
          <a:xfrm flipH="1" flipV="1">
            <a:off x="4488509" y="3496002"/>
            <a:ext cx="942249" cy="2407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651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1C321-F306-4BCA-A947-4F56BF169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Series PRR           August 23, 2023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CE030F-9F74-4C8E-AADD-61465EB67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99" y="8125"/>
            <a:ext cx="2178916" cy="304797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FE5EC4-AF0D-4841-875C-5310DF3D7F89}"/>
              </a:ext>
            </a:extLst>
          </p:cNvPr>
          <p:cNvSpPr txBox="1">
            <a:spLocks/>
          </p:cNvSpPr>
          <p:nvPr/>
        </p:nvSpPr>
        <p:spPr>
          <a:xfrm>
            <a:off x="2555776" y="180000"/>
            <a:ext cx="5400599" cy="369332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Performance Requirements</a:t>
            </a:r>
            <a:endParaRPr lang="en-US" sz="3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B2368E-F669-40D5-9B29-5C1833FCD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1800" y="1052736"/>
            <a:ext cx="6275000" cy="5042757"/>
          </a:xfrm>
        </p:spPr>
        <p:txBody>
          <a:bodyPr>
            <a:normAutofit/>
          </a:bodyPr>
          <a:lstStyle/>
          <a:p>
            <a:r>
              <a:rPr lang="en-US" sz="2400" b="1" dirty="0"/>
              <a:t>Cold Mass Functional Requirement Specifications (FRS)</a:t>
            </a:r>
          </a:p>
          <a:p>
            <a:pPr lvl="1"/>
            <a:r>
              <a:rPr lang="en-US" sz="2000" dirty="0"/>
              <a:t>CERN approved – EDMS No 1686197 under revision control</a:t>
            </a:r>
          </a:p>
          <a:p>
            <a:pPr lvl="1"/>
            <a:r>
              <a:rPr lang="en-US" sz="2000" dirty="0"/>
              <a:t>AUP accepted</a:t>
            </a:r>
          </a:p>
          <a:p>
            <a:r>
              <a:rPr lang="en-US" sz="2400" b="1" dirty="0"/>
              <a:t>Requirements Specifications for the Assembly of QQXF_SC</a:t>
            </a:r>
          </a:p>
          <a:p>
            <a:pPr lvl="1"/>
            <a:r>
              <a:rPr lang="en-US" sz="2000" dirty="0"/>
              <a:t>CERN approved – EDMS No 1828585 under revision control</a:t>
            </a:r>
          </a:p>
          <a:p>
            <a:pPr lvl="1"/>
            <a:r>
              <a:rPr lang="en-US" sz="2000" dirty="0"/>
              <a:t>AUP accepted</a:t>
            </a:r>
          </a:p>
          <a:p>
            <a:pPr marL="0" indent="0">
              <a:buNone/>
            </a:pPr>
            <a:endParaRPr lang="en-US" sz="2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77357B-9F65-4953-AC9F-5C9D731CAE46}"/>
              </a:ext>
            </a:extLst>
          </p:cNvPr>
          <p:cNvSpPr txBox="1"/>
          <p:nvPr/>
        </p:nvSpPr>
        <p:spPr>
          <a:xfrm>
            <a:off x="229556" y="108442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US-HiLumi-doc-64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8F5FB3-E64B-4BD8-82FE-505996C99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56" y="2995769"/>
            <a:ext cx="2178338" cy="32281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257F56-1574-4843-BE28-461F196C8994}"/>
              </a:ext>
            </a:extLst>
          </p:cNvPr>
          <p:cNvSpPr txBox="1"/>
          <p:nvPr/>
        </p:nvSpPr>
        <p:spPr>
          <a:xfrm>
            <a:off x="228465" y="558891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US-HiLumi-doc-246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817D009-6D1E-472F-9DB7-AA7371F10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406641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8EF391-2BAD-45F4-B22E-736040720C99}">
  <ds:schemaRefs>
    <ds:schemaRef ds:uri="http://purl.org/dc/elements/1.1/"/>
    <ds:schemaRef ds:uri="http://schemas.microsoft.com/office/2006/metadata/properties"/>
    <ds:schemaRef ds:uri="8946e33d-fd2f-4ae4-8ee9-d90c129cdf9e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62359</TotalTime>
  <Words>1885</Words>
  <Application>Microsoft Office PowerPoint</Application>
  <PresentationFormat>On-screen Show (4:3)</PresentationFormat>
  <Paragraphs>367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Thème Office</vt:lpstr>
      <vt:lpstr>Introduction and Charge</vt:lpstr>
      <vt:lpstr>Charges for the series Production Readiness  Review</vt:lpstr>
      <vt:lpstr>Outline</vt:lpstr>
      <vt:lpstr>WBS 302.4: Scope</vt:lpstr>
      <vt:lpstr>PowerPoint Presentation</vt:lpstr>
      <vt:lpstr>302.4 Scope</vt:lpstr>
      <vt:lpstr>WBS 302.4: Interfaces</vt:lpstr>
      <vt:lpstr>PowerPoint Presentation</vt:lpstr>
      <vt:lpstr>PowerPoint Presentation</vt:lpstr>
      <vt:lpstr>Requirements</vt:lpstr>
      <vt:lpstr>Acceptance criteria</vt:lpstr>
      <vt:lpstr>Final Design Report</vt:lpstr>
      <vt:lpstr>Final Design Specifications – Models and Drawings </vt:lpstr>
      <vt:lpstr>Cold Mass Design</vt:lpstr>
      <vt:lpstr>Cryostat Design</vt:lpstr>
      <vt:lpstr>QA/QC</vt:lpstr>
      <vt:lpstr>ES&amp;H</vt:lpstr>
      <vt:lpstr>Risks</vt:lpstr>
      <vt:lpstr>Previous Review Recommendations</vt:lpstr>
      <vt:lpstr>Summary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Sandor Feher x2240 11297N</cp:lastModifiedBy>
  <cp:revision>852</cp:revision>
  <cp:lastPrinted>2018-05-26T23:25:07Z</cp:lastPrinted>
  <dcterms:created xsi:type="dcterms:W3CDTF">2016-03-23T12:58:39Z</dcterms:created>
  <dcterms:modified xsi:type="dcterms:W3CDTF">2023-09-01T14:49:08Z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