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04605-78CF-40C9-B48C-4F12137C2BAE}" v="1" dt="2023-06-09T13:31:22.6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1378" y="7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Wesley" userId="1985be6d-36a9-4acc-aa51-034e1f8f76dc" providerId="ADAL" clId="{94B937C2-4C3A-423F-BB51-6A90414F9D2D}"/>
    <pc:docChg chg="undo custSel modSld">
      <pc:chgData name="Michael Wesley" userId="1985be6d-36a9-4acc-aa51-034e1f8f76dc" providerId="ADAL" clId="{94B937C2-4C3A-423F-BB51-6A90414F9D2D}" dt="2023-05-19T13:37:34.898" v="827" actId="20577"/>
      <pc:docMkLst>
        <pc:docMk/>
      </pc:docMkLst>
      <pc:sldChg chg="modSp mod">
        <pc:chgData name="Michael Wesley" userId="1985be6d-36a9-4acc-aa51-034e1f8f76dc" providerId="ADAL" clId="{94B937C2-4C3A-423F-BB51-6A90414F9D2D}" dt="2023-05-19T13:37:34.898" v="827" actId="20577"/>
        <pc:sldMkLst>
          <pc:docMk/>
          <pc:sldMk cId="3784689877" sldId="275"/>
        </pc:sldMkLst>
        <pc:spChg chg="mod">
          <ac:chgData name="Michael Wesley" userId="1985be6d-36a9-4acc-aa51-034e1f8f76dc" providerId="ADAL" clId="{94B937C2-4C3A-423F-BB51-6A90414F9D2D}" dt="2023-05-19T13:37:34.898" v="827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Michael Wesley" userId="1985be6d-36a9-4acc-aa51-034e1f8f76dc" providerId="ADAL" clId="{94B937C2-4C3A-423F-BB51-6A90414F9D2D}" dt="2023-05-19T13:35:33.384" v="815" actId="255"/>
        <pc:sldMkLst>
          <pc:docMk/>
          <pc:sldMk cId="3906449152" sldId="296"/>
        </pc:sldMkLst>
        <pc:spChg chg="mod">
          <ac:chgData name="Michael Wesley" userId="1985be6d-36a9-4acc-aa51-034e1f8f76dc" providerId="ADAL" clId="{94B937C2-4C3A-423F-BB51-6A90414F9D2D}" dt="2023-05-19T13:35:33.384" v="815" actId="255"/>
          <ac:spMkLst>
            <pc:docMk/>
            <pc:sldMk cId="3906449152" sldId="296"/>
            <ac:spMk id="3" creationId="{00000000-0000-0000-0000-000000000000}"/>
          </ac:spMkLst>
        </pc:spChg>
        <pc:spChg chg="mod">
          <ac:chgData name="Michael Wesley" userId="1985be6d-36a9-4acc-aa51-034e1f8f76dc" providerId="ADAL" clId="{94B937C2-4C3A-423F-BB51-6A90414F9D2D}" dt="2023-05-19T13:32:35.076" v="683" actId="20577"/>
          <ac:spMkLst>
            <pc:docMk/>
            <pc:sldMk cId="3906449152" sldId="296"/>
            <ac:spMk id="15" creationId="{DA3F9AB1-E4DE-42D3-B7D0-F47AC720B702}"/>
          </ac:spMkLst>
        </pc:spChg>
        <pc:picChg chg="add mod">
          <ac:chgData name="Michael Wesley" userId="1985be6d-36a9-4acc-aa51-034e1f8f76dc" providerId="ADAL" clId="{94B937C2-4C3A-423F-BB51-6A90414F9D2D}" dt="2023-05-19T13:22:43.542" v="494" actId="14100"/>
          <ac:picMkLst>
            <pc:docMk/>
            <pc:sldMk cId="3906449152" sldId="296"/>
            <ac:picMk id="8" creationId="{CF5D0A23-5E86-13CF-C612-9A7265FB31E4}"/>
          </ac:picMkLst>
        </pc:picChg>
        <pc:picChg chg="del">
          <ac:chgData name="Michael Wesley" userId="1985be6d-36a9-4acc-aa51-034e1f8f76dc" providerId="ADAL" clId="{94B937C2-4C3A-423F-BB51-6A90414F9D2D}" dt="2023-05-12T12:46:52.540" v="0" actId="478"/>
          <ac:picMkLst>
            <pc:docMk/>
            <pc:sldMk cId="3906449152" sldId="296"/>
            <ac:picMk id="8" creationId="{DB022975-F142-06A6-1A85-0F4D58D7B9CF}"/>
          </ac:picMkLst>
        </pc:picChg>
        <pc:picChg chg="add del mod">
          <ac:chgData name="Michael Wesley" userId="1985be6d-36a9-4acc-aa51-034e1f8f76dc" providerId="ADAL" clId="{94B937C2-4C3A-423F-BB51-6A90414F9D2D}" dt="2023-05-19T13:22:47.183" v="495" actId="478"/>
          <ac:picMkLst>
            <pc:docMk/>
            <pc:sldMk cId="3906449152" sldId="296"/>
            <ac:picMk id="10" creationId="{E9426163-4511-CA02-F86F-A4DBD0415877}"/>
          </ac:picMkLst>
        </pc:picChg>
        <pc:picChg chg="del">
          <ac:chgData name="Michael Wesley" userId="1985be6d-36a9-4acc-aa51-034e1f8f76dc" providerId="ADAL" clId="{94B937C2-4C3A-423F-BB51-6A90414F9D2D}" dt="2023-05-12T12:46:57.323" v="5" actId="478"/>
          <ac:picMkLst>
            <pc:docMk/>
            <pc:sldMk cId="3906449152" sldId="296"/>
            <ac:picMk id="11" creationId="{F8D29458-6273-EF98-B21E-950112CEEA5E}"/>
          </ac:picMkLst>
        </pc:picChg>
        <pc:picChg chg="del">
          <ac:chgData name="Michael Wesley" userId="1985be6d-36a9-4acc-aa51-034e1f8f76dc" providerId="ADAL" clId="{94B937C2-4C3A-423F-BB51-6A90414F9D2D}" dt="2023-05-12T12:46:54.709" v="1" actId="478"/>
          <ac:picMkLst>
            <pc:docMk/>
            <pc:sldMk cId="3906449152" sldId="296"/>
            <ac:picMk id="12" creationId="{CCDAFC0F-140B-31E6-FB8D-AA640D163184}"/>
          </ac:picMkLst>
        </pc:picChg>
        <pc:picChg chg="add mod">
          <ac:chgData name="Michael Wesley" userId="1985be6d-36a9-4acc-aa51-034e1f8f76dc" providerId="ADAL" clId="{94B937C2-4C3A-423F-BB51-6A90414F9D2D}" dt="2023-05-19T13:27:31.461" v="514" actId="14100"/>
          <ac:picMkLst>
            <pc:docMk/>
            <pc:sldMk cId="3906449152" sldId="296"/>
            <ac:picMk id="12" creationId="{E591807A-4719-9AB3-76B9-E172829F2FEE}"/>
          </ac:picMkLst>
        </pc:picChg>
        <pc:picChg chg="add mod">
          <ac:chgData name="Michael Wesley" userId="1985be6d-36a9-4acc-aa51-034e1f8f76dc" providerId="ADAL" clId="{94B937C2-4C3A-423F-BB51-6A90414F9D2D}" dt="2023-05-19T13:27:35.242" v="515" actId="1076"/>
          <ac:picMkLst>
            <pc:docMk/>
            <pc:sldMk cId="3906449152" sldId="296"/>
            <ac:picMk id="14" creationId="{AD45E5E2-C7D6-CF90-8218-DB1F38101173}"/>
          </ac:picMkLst>
        </pc:picChg>
        <pc:picChg chg="add del mod">
          <ac:chgData name="Michael Wesley" userId="1985be6d-36a9-4acc-aa51-034e1f8f76dc" providerId="ADAL" clId="{94B937C2-4C3A-423F-BB51-6A90414F9D2D}" dt="2023-05-12T13:07:38.983" v="20" actId="478"/>
          <ac:picMkLst>
            <pc:docMk/>
            <pc:sldMk cId="3906449152" sldId="296"/>
            <ac:picMk id="14" creationId="{ED13FF40-8718-A7D6-9881-216A6ED3951A}"/>
          </ac:picMkLst>
        </pc:picChg>
        <pc:picChg chg="del">
          <ac:chgData name="Michael Wesley" userId="1985be6d-36a9-4acc-aa51-034e1f8f76dc" providerId="ADAL" clId="{94B937C2-4C3A-423F-BB51-6A90414F9D2D}" dt="2023-05-12T12:46:55.534" v="2" actId="478"/>
          <ac:picMkLst>
            <pc:docMk/>
            <pc:sldMk cId="3906449152" sldId="296"/>
            <ac:picMk id="16" creationId="{2D306161-F0F3-408F-91EB-54A0D4BF1857}"/>
          </ac:picMkLst>
        </pc:picChg>
        <pc:picChg chg="add del mod">
          <ac:chgData name="Michael Wesley" userId="1985be6d-36a9-4acc-aa51-034e1f8f76dc" providerId="ADAL" clId="{94B937C2-4C3A-423F-BB51-6A90414F9D2D}" dt="2023-05-19T13:22:47.766" v="496" actId="478"/>
          <ac:picMkLst>
            <pc:docMk/>
            <pc:sldMk cId="3906449152" sldId="296"/>
            <ac:picMk id="18" creationId="{14772453-03F6-7F64-3156-8DE07643F844}"/>
          </ac:picMkLst>
        </pc:picChg>
        <pc:picChg chg="add del mod">
          <ac:chgData name="Michael Wesley" userId="1985be6d-36a9-4acc-aa51-034e1f8f76dc" providerId="ADAL" clId="{94B937C2-4C3A-423F-BB51-6A90414F9D2D}" dt="2023-05-19T13:22:30.625" v="491" actId="478"/>
          <ac:picMkLst>
            <pc:docMk/>
            <pc:sldMk cId="3906449152" sldId="296"/>
            <ac:picMk id="20" creationId="{4441EDEC-E39F-EA9A-4717-68E547E22B01}"/>
          </ac:picMkLst>
        </pc:picChg>
        <pc:picChg chg="del">
          <ac:chgData name="Michael Wesley" userId="1985be6d-36a9-4acc-aa51-034e1f8f76dc" providerId="ADAL" clId="{94B937C2-4C3A-423F-BB51-6A90414F9D2D}" dt="2023-05-12T12:46:56.120" v="3" actId="478"/>
          <ac:picMkLst>
            <pc:docMk/>
            <pc:sldMk cId="3906449152" sldId="296"/>
            <ac:picMk id="22" creationId="{DAD66DE2-7FBE-AC7E-AA55-3CC84C3FF6BC}"/>
          </ac:picMkLst>
        </pc:picChg>
        <pc:picChg chg="del">
          <ac:chgData name="Michael Wesley" userId="1985be6d-36a9-4acc-aa51-034e1f8f76dc" providerId="ADAL" clId="{94B937C2-4C3A-423F-BB51-6A90414F9D2D}" dt="2023-05-12T12:46:56.637" v="4" actId="478"/>
          <ac:picMkLst>
            <pc:docMk/>
            <pc:sldMk cId="3906449152" sldId="296"/>
            <ac:picMk id="26" creationId="{2D36427D-F8C2-E1B9-E322-98CB0BF038F8}"/>
          </ac:picMkLst>
        </pc:picChg>
      </pc:sldChg>
    </pc:docChg>
  </pc:docChgLst>
  <pc:docChgLst>
    <pc:chgData name="Michael Wesley" userId="1985be6d-36a9-4acc-aa51-034e1f8f76dc" providerId="ADAL" clId="{3F404605-78CF-40C9-B48C-4F12137C2BAE}"/>
    <pc:docChg chg="custSel modSld">
      <pc:chgData name="Michael Wesley" userId="1985be6d-36a9-4acc-aa51-034e1f8f76dc" providerId="ADAL" clId="{3F404605-78CF-40C9-B48C-4F12137C2BAE}" dt="2023-06-09T13:31:40.260" v="351" actId="1076"/>
      <pc:docMkLst>
        <pc:docMk/>
      </pc:docMkLst>
      <pc:sldChg chg="modSp mod">
        <pc:chgData name="Michael Wesley" userId="1985be6d-36a9-4acc-aa51-034e1f8f76dc" providerId="ADAL" clId="{3F404605-78CF-40C9-B48C-4F12137C2BAE}" dt="2023-06-09T13:17:25.391" v="80" actId="6549"/>
        <pc:sldMkLst>
          <pc:docMk/>
          <pc:sldMk cId="3784689877" sldId="275"/>
        </pc:sldMkLst>
        <pc:spChg chg="mod">
          <ac:chgData name="Michael Wesley" userId="1985be6d-36a9-4acc-aa51-034e1f8f76dc" providerId="ADAL" clId="{3F404605-78CF-40C9-B48C-4F12137C2BAE}" dt="2023-06-09T13:17:25.391" v="80" actId="6549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Michael Wesley" userId="1985be6d-36a9-4acc-aa51-034e1f8f76dc" providerId="ADAL" clId="{3F404605-78CF-40C9-B48C-4F12137C2BAE}" dt="2023-06-09T13:31:40.260" v="351" actId="1076"/>
        <pc:sldMkLst>
          <pc:docMk/>
          <pc:sldMk cId="3906449152" sldId="296"/>
        </pc:sldMkLst>
        <pc:spChg chg="mod">
          <ac:chgData name="Michael Wesley" userId="1985be6d-36a9-4acc-aa51-034e1f8f76dc" providerId="ADAL" clId="{3F404605-78CF-40C9-B48C-4F12137C2BAE}" dt="2023-06-09T13:29:59.015" v="338" actId="20577"/>
          <ac:spMkLst>
            <pc:docMk/>
            <pc:sldMk cId="3906449152" sldId="296"/>
            <ac:spMk id="3" creationId="{00000000-0000-0000-0000-000000000000}"/>
          </ac:spMkLst>
        </pc:spChg>
        <pc:spChg chg="mod">
          <ac:chgData name="Michael Wesley" userId="1985be6d-36a9-4acc-aa51-034e1f8f76dc" providerId="ADAL" clId="{3F404605-78CF-40C9-B48C-4F12137C2BAE}" dt="2023-06-09T13:30:07.390" v="345" actId="20577"/>
          <ac:spMkLst>
            <pc:docMk/>
            <pc:sldMk cId="3906449152" sldId="296"/>
            <ac:spMk id="15" creationId="{DA3F9AB1-E4DE-42D3-B7D0-F47AC720B702}"/>
          </ac:spMkLst>
        </pc:spChg>
        <pc:picChg chg="del">
          <ac:chgData name="Michael Wesley" userId="1985be6d-36a9-4acc-aa51-034e1f8f76dc" providerId="ADAL" clId="{3F404605-78CF-40C9-B48C-4F12137C2BAE}" dt="2023-06-09T13:14:50.384" v="0" actId="478"/>
          <ac:picMkLst>
            <pc:docMk/>
            <pc:sldMk cId="3906449152" sldId="296"/>
            <ac:picMk id="8" creationId="{CF5D0A23-5E86-13CF-C612-9A7265FB31E4}"/>
          </ac:picMkLst>
        </pc:picChg>
        <pc:picChg chg="add mod">
          <ac:chgData name="Michael Wesley" userId="1985be6d-36a9-4acc-aa51-034e1f8f76dc" providerId="ADAL" clId="{3F404605-78CF-40C9-B48C-4F12137C2BAE}" dt="2023-06-09T13:15:23.953" v="3" actId="14100"/>
          <ac:picMkLst>
            <pc:docMk/>
            <pc:sldMk cId="3906449152" sldId="296"/>
            <ac:picMk id="10" creationId="{3FFC6245-B96C-88E9-BA91-05C3AC9AEE06}"/>
          </ac:picMkLst>
        </pc:picChg>
        <pc:picChg chg="del">
          <ac:chgData name="Michael Wesley" userId="1985be6d-36a9-4acc-aa51-034e1f8f76dc" providerId="ADAL" clId="{3F404605-78CF-40C9-B48C-4F12137C2BAE}" dt="2023-06-09T13:17:33.345" v="81" actId="478"/>
          <ac:picMkLst>
            <pc:docMk/>
            <pc:sldMk cId="3906449152" sldId="296"/>
            <ac:picMk id="12" creationId="{E591807A-4719-9AB3-76B9-E172829F2FEE}"/>
          </ac:picMkLst>
        </pc:picChg>
        <pc:picChg chg="add mod">
          <ac:chgData name="Michael Wesley" userId="1985be6d-36a9-4acc-aa51-034e1f8f76dc" providerId="ADAL" clId="{3F404605-78CF-40C9-B48C-4F12137C2BAE}" dt="2023-06-09T13:31:40.260" v="351" actId="1076"/>
          <ac:picMkLst>
            <pc:docMk/>
            <pc:sldMk cId="3906449152" sldId="296"/>
            <ac:picMk id="13" creationId="{9914F042-2C01-1D36-60AB-565DC58B6F9F}"/>
          </ac:picMkLst>
        </pc:picChg>
        <pc:picChg chg="del">
          <ac:chgData name="Michael Wesley" userId="1985be6d-36a9-4acc-aa51-034e1f8f76dc" providerId="ADAL" clId="{3F404605-78CF-40C9-B48C-4F12137C2BAE}" dt="2023-06-09T13:17:34.127" v="82" actId="478"/>
          <ac:picMkLst>
            <pc:docMk/>
            <pc:sldMk cId="3906449152" sldId="296"/>
            <ac:picMk id="14" creationId="{AD45E5E2-C7D6-CF90-8218-DB1F38101173}"/>
          </ac:picMkLst>
        </pc:picChg>
      </pc:sldChg>
    </pc:docChg>
  </pc:docChgLst>
  <pc:docChgLst>
    <pc:chgData name="Michael Wesley" userId="1985be6d-36a9-4acc-aa51-034e1f8f76dc" providerId="ADAL" clId="{095632F0-3831-47C5-81F1-CC9B62391509}"/>
    <pc:docChg chg="undo custSel modSld">
      <pc:chgData name="Michael Wesley" userId="1985be6d-36a9-4acc-aa51-034e1f8f76dc" providerId="ADAL" clId="{095632F0-3831-47C5-81F1-CC9B62391509}" dt="2023-04-10T15:26:49.676" v="709" actId="20577"/>
      <pc:docMkLst>
        <pc:docMk/>
      </pc:docMkLst>
      <pc:sldChg chg="modSp mod">
        <pc:chgData name="Michael Wesley" userId="1985be6d-36a9-4acc-aa51-034e1f8f76dc" providerId="ADAL" clId="{095632F0-3831-47C5-81F1-CC9B62391509}" dt="2023-04-10T15:21:52.221" v="649" actId="20577"/>
        <pc:sldMkLst>
          <pc:docMk/>
          <pc:sldMk cId="3784689877" sldId="275"/>
        </pc:sldMkLst>
        <pc:spChg chg="mod">
          <ac:chgData name="Michael Wesley" userId="1985be6d-36a9-4acc-aa51-034e1f8f76dc" providerId="ADAL" clId="{095632F0-3831-47C5-81F1-CC9B62391509}" dt="2023-04-10T15:21:52.221" v="649" actId="20577"/>
          <ac:spMkLst>
            <pc:docMk/>
            <pc:sldMk cId="3784689877" sldId="275"/>
            <ac:spMk id="6" creationId="{00000000-0000-0000-0000-000000000000}"/>
          </ac:spMkLst>
        </pc:spChg>
      </pc:sldChg>
      <pc:sldChg chg="addSp delSp modSp mod">
        <pc:chgData name="Michael Wesley" userId="1985be6d-36a9-4acc-aa51-034e1f8f76dc" providerId="ADAL" clId="{095632F0-3831-47C5-81F1-CC9B62391509}" dt="2023-04-10T15:26:49.676" v="709" actId="20577"/>
        <pc:sldMkLst>
          <pc:docMk/>
          <pc:sldMk cId="3906449152" sldId="296"/>
        </pc:sldMkLst>
        <pc:spChg chg="mod">
          <ac:chgData name="Michael Wesley" userId="1985be6d-36a9-4acc-aa51-034e1f8f76dc" providerId="ADAL" clId="{095632F0-3831-47C5-81F1-CC9B62391509}" dt="2023-04-10T15:26:49.676" v="709" actId="20577"/>
          <ac:spMkLst>
            <pc:docMk/>
            <pc:sldMk cId="3906449152" sldId="296"/>
            <ac:spMk id="3" creationId="{00000000-0000-0000-0000-000000000000}"/>
          </ac:spMkLst>
        </pc:spChg>
        <pc:spChg chg="mod">
          <ac:chgData name="Michael Wesley" userId="1985be6d-36a9-4acc-aa51-034e1f8f76dc" providerId="ADAL" clId="{095632F0-3831-47C5-81F1-CC9B62391509}" dt="2023-04-07T13:46:18.213" v="141" actId="20577"/>
          <ac:spMkLst>
            <pc:docMk/>
            <pc:sldMk cId="3906449152" sldId="296"/>
            <ac:spMk id="15" creationId="{DA3F9AB1-E4DE-42D3-B7D0-F47AC720B702}"/>
          </ac:spMkLst>
        </pc:spChg>
        <pc:picChg chg="add del mod">
          <ac:chgData name="Michael Wesley" userId="1985be6d-36a9-4acc-aa51-034e1f8f76dc" providerId="ADAL" clId="{095632F0-3831-47C5-81F1-CC9B62391509}" dt="2023-04-07T13:37:47.904" v="80" actId="22"/>
          <ac:picMkLst>
            <pc:docMk/>
            <pc:sldMk cId="3906449152" sldId="296"/>
            <ac:picMk id="8" creationId="{8CAAA710-624B-D8AA-3906-62026A392709}"/>
          </ac:picMkLst>
        </pc:picChg>
        <pc:picChg chg="add mod">
          <ac:chgData name="Michael Wesley" userId="1985be6d-36a9-4acc-aa51-034e1f8f76dc" providerId="ADAL" clId="{095632F0-3831-47C5-81F1-CC9B62391509}" dt="2023-04-10T15:20:35.978" v="639" actId="14100"/>
          <ac:picMkLst>
            <pc:docMk/>
            <pc:sldMk cId="3906449152" sldId="296"/>
            <ac:picMk id="8" creationId="{DB022975-F142-06A6-1A85-0F4D58D7B9CF}"/>
          </ac:picMkLst>
        </pc:picChg>
        <pc:picChg chg="ord">
          <ac:chgData name="Michael Wesley" userId="1985be6d-36a9-4acc-aa51-034e1f8f76dc" providerId="ADAL" clId="{095632F0-3831-47C5-81F1-CC9B62391509}" dt="2023-04-07T13:42:45.619" v="128" actId="170"/>
          <ac:picMkLst>
            <pc:docMk/>
            <pc:sldMk cId="3906449152" sldId="296"/>
            <ac:picMk id="11" creationId="{F8D29458-6273-EF98-B21E-950112CEEA5E}"/>
          </ac:picMkLst>
        </pc:picChg>
        <pc:picChg chg="add del mod">
          <ac:chgData name="Michael Wesley" userId="1985be6d-36a9-4acc-aa51-034e1f8f76dc" providerId="ADAL" clId="{095632F0-3831-47C5-81F1-CC9B62391509}" dt="2023-04-07T13:38:08.570" v="83" actId="478"/>
          <ac:picMkLst>
            <pc:docMk/>
            <pc:sldMk cId="3906449152" sldId="296"/>
            <ac:picMk id="12" creationId="{500689C8-8F1C-5338-84B4-D61D317C0CA2}"/>
          </ac:picMkLst>
        </pc:picChg>
        <pc:picChg chg="add mod">
          <ac:chgData name="Michael Wesley" userId="1985be6d-36a9-4acc-aa51-034e1f8f76dc" providerId="ADAL" clId="{095632F0-3831-47C5-81F1-CC9B62391509}" dt="2023-04-10T15:24:19.269" v="654" actId="14100"/>
          <ac:picMkLst>
            <pc:docMk/>
            <pc:sldMk cId="3906449152" sldId="296"/>
            <ac:picMk id="12" creationId="{CCDAFC0F-140B-31E6-FB8D-AA640D163184}"/>
          </ac:picMkLst>
        </pc:picChg>
        <pc:picChg chg="del">
          <ac:chgData name="Michael Wesley" userId="1985be6d-36a9-4acc-aa51-034e1f8f76dc" providerId="ADAL" clId="{095632F0-3831-47C5-81F1-CC9B62391509}" dt="2023-04-10T15:20:40.515" v="641" actId="478"/>
          <ac:picMkLst>
            <pc:docMk/>
            <pc:sldMk cId="3906449152" sldId="296"/>
            <ac:picMk id="14" creationId="{C2CB74F7-9021-360C-0BB4-AC0C3024BA61}"/>
          </ac:picMkLst>
        </pc:picChg>
        <pc:picChg chg="add mod">
          <ac:chgData name="Michael Wesley" userId="1985be6d-36a9-4acc-aa51-034e1f8f76dc" providerId="ADAL" clId="{095632F0-3831-47C5-81F1-CC9B62391509}" dt="2023-04-10T15:24:54.885" v="660" actId="1076"/>
          <ac:picMkLst>
            <pc:docMk/>
            <pc:sldMk cId="3906449152" sldId="296"/>
            <ac:picMk id="16" creationId="{2D306161-F0F3-408F-91EB-54A0D4BF1857}"/>
          </ac:picMkLst>
        </pc:picChg>
        <pc:picChg chg="add del">
          <ac:chgData name="Michael Wesley" userId="1985be6d-36a9-4acc-aa51-034e1f8f76dc" providerId="ADAL" clId="{095632F0-3831-47C5-81F1-CC9B62391509}" dt="2023-04-07T13:38:19.368" v="85" actId="478"/>
          <ac:picMkLst>
            <pc:docMk/>
            <pc:sldMk cId="3906449152" sldId="296"/>
            <ac:picMk id="16" creationId="{6BD23F8D-29A3-BB4A-6C71-0F6364F30252}"/>
          </ac:picMkLst>
        </pc:picChg>
        <pc:picChg chg="add del mod">
          <ac:chgData name="Michael Wesley" userId="1985be6d-36a9-4acc-aa51-034e1f8f76dc" providerId="ADAL" clId="{095632F0-3831-47C5-81F1-CC9B62391509}" dt="2023-04-07T13:39:42.822" v="91" actId="478"/>
          <ac:picMkLst>
            <pc:docMk/>
            <pc:sldMk cId="3906449152" sldId="296"/>
            <ac:picMk id="18" creationId="{55904DFE-D90F-8E5D-0C35-BE14E8B4BD94}"/>
          </ac:picMkLst>
        </pc:picChg>
        <pc:picChg chg="add del mod">
          <ac:chgData name="Michael Wesley" userId="1985be6d-36a9-4acc-aa51-034e1f8f76dc" providerId="ADAL" clId="{095632F0-3831-47C5-81F1-CC9B62391509}" dt="2023-04-10T15:20:39.335" v="640" actId="478"/>
          <ac:picMkLst>
            <pc:docMk/>
            <pc:sldMk cId="3906449152" sldId="296"/>
            <ac:picMk id="20" creationId="{1AEA41EA-213D-63C5-B9FB-B48334A3C7AB}"/>
          </ac:picMkLst>
        </pc:picChg>
        <pc:picChg chg="add mod">
          <ac:chgData name="Michael Wesley" userId="1985be6d-36a9-4acc-aa51-034e1f8f76dc" providerId="ADAL" clId="{095632F0-3831-47C5-81F1-CC9B62391509}" dt="2023-04-07T13:46:04.605" v="138" actId="1076"/>
          <ac:picMkLst>
            <pc:docMk/>
            <pc:sldMk cId="3906449152" sldId="296"/>
            <ac:picMk id="22" creationId="{DAD66DE2-7FBE-AC7E-AA55-3CC84C3FF6BC}"/>
          </ac:picMkLst>
        </pc:picChg>
        <pc:picChg chg="add del mod">
          <ac:chgData name="Michael Wesley" userId="1985be6d-36a9-4acc-aa51-034e1f8f76dc" providerId="ADAL" clId="{095632F0-3831-47C5-81F1-CC9B62391509}" dt="2023-04-07T13:43:17.379" v="132" actId="478"/>
          <ac:picMkLst>
            <pc:docMk/>
            <pc:sldMk cId="3906449152" sldId="296"/>
            <ac:picMk id="24" creationId="{7D522904-6FC7-EA28-CEBF-CC6EF736FBA6}"/>
          </ac:picMkLst>
        </pc:picChg>
        <pc:picChg chg="add mod">
          <ac:chgData name="Michael Wesley" userId="1985be6d-36a9-4acc-aa51-034e1f8f76dc" providerId="ADAL" clId="{095632F0-3831-47C5-81F1-CC9B62391509}" dt="2023-04-07T13:46:11.109" v="139" actId="1076"/>
          <ac:picMkLst>
            <pc:docMk/>
            <pc:sldMk cId="3906449152" sldId="296"/>
            <ac:picMk id="26" creationId="{2D36427D-F8C2-E1B9-E322-98CB0BF038F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84879"/>
            <a:ext cx="4392820" cy="1494290"/>
          </a:xfrm>
        </p:spPr>
        <p:txBody>
          <a:bodyPr/>
          <a:lstStyle/>
          <a:p>
            <a:r>
              <a:rPr lang="en-US" sz="1000" dirty="0"/>
              <a:t>Weekend	LRF3 driver anode fuse/interlock failure</a:t>
            </a:r>
          </a:p>
          <a:p>
            <a:r>
              <a:rPr lang="en-US" sz="1000" dirty="0"/>
              <a:t>Monday	LRF4 LLRF reboot</a:t>
            </a:r>
          </a:p>
          <a:p>
            <a:r>
              <a:rPr lang="en-US" sz="1000" dirty="0"/>
              <a:t>Wednesday	</a:t>
            </a:r>
            <a:r>
              <a:rPr lang="en-US" sz="1000" dirty="0" err="1"/>
              <a:t>DeBuncher</a:t>
            </a:r>
            <a:r>
              <a:rPr lang="en-US" sz="1000" dirty="0"/>
              <a:t> phase scans</a:t>
            </a:r>
          </a:p>
          <a:p>
            <a:r>
              <a:rPr lang="en-US" sz="1000" dirty="0"/>
              <a:t>		LEBT horizontal study</a:t>
            </a:r>
          </a:p>
          <a:p>
            <a:r>
              <a:rPr lang="en-US" sz="1000" dirty="0"/>
              <a:t>		Replaced QPS228</a:t>
            </a:r>
          </a:p>
          <a:p>
            <a:r>
              <a:rPr lang="en-US" sz="1000" dirty="0"/>
              <a:t>Thursday	Replaced penetration </a:t>
            </a:r>
            <a:r>
              <a:rPr lang="en-US" sz="1000" dirty="0" err="1"/>
              <a:t>chipmonk</a:t>
            </a:r>
            <a:endParaRPr lang="en-US" sz="1000" dirty="0"/>
          </a:p>
          <a:p>
            <a:r>
              <a:rPr lang="en-US" sz="1000" dirty="0"/>
              <a:t>		SCL 4-1 BPM troubleshooting</a:t>
            </a:r>
          </a:p>
          <a:p>
            <a:r>
              <a:rPr lang="en-US" sz="1000" dirty="0"/>
              <a:t>		PMT filter test</a:t>
            </a:r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		</a:t>
            </a:r>
          </a:p>
          <a:p>
            <a:r>
              <a:rPr lang="en-US" sz="1100" dirty="0"/>
              <a:t>	</a:t>
            </a:r>
          </a:p>
          <a:p>
            <a:r>
              <a:rPr lang="en-US" sz="1100" dirty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230424" y="679629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 Downtime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63839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All week:</a:t>
            </a:r>
          </a:p>
          <a:p>
            <a:r>
              <a:rPr lang="en-US" sz="1100" dirty="0"/>
              <a:t>KRF2, 5 CS faults</a:t>
            </a:r>
          </a:p>
          <a:p>
            <a:r>
              <a:rPr lang="en-US" sz="1200" dirty="0"/>
              <a:t>QPS228</a:t>
            </a:r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FC6245-B96C-88E9-BA91-05C3AC9A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9" y="679629"/>
            <a:ext cx="5231355" cy="4180195"/>
          </a:xfrm>
          <a:prstGeom prst="rect">
            <a:avLst/>
          </a:prstGeom>
        </p:spPr>
      </p:pic>
      <p:pic>
        <p:nvPicPr>
          <p:cNvPr id="13" name="Picture 12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9914F042-2C01-1D36-60AB-565DC58B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534" y="2479291"/>
            <a:ext cx="3733466" cy="271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A – 53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26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23 mA, 4E12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hr. enclosure access to retrieve PMT filter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12829</TotalTime>
  <Words>124</Words>
  <Application>Microsoft Office PowerPoint</Application>
  <PresentationFormat>On-screen Show (4:3)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518</cp:revision>
  <cp:lastPrinted>2014-01-20T19:40:21Z</cp:lastPrinted>
  <dcterms:created xsi:type="dcterms:W3CDTF">2014-01-03T20:18:13Z</dcterms:created>
  <dcterms:modified xsi:type="dcterms:W3CDTF">2023-06-09T13:31:41Z</dcterms:modified>
</cp:coreProperties>
</file>