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7" r:id="rId3"/>
    <p:sldId id="295" r:id="rId4"/>
    <p:sldId id="294" r:id="rId5"/>
    <p:sldId id="292" r:id="rId6"/>
    <p:sldId id="3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Vander Meulen" initials="DVM" lastIdx="1" clrIdx="0">
    <p:extLst>
      <p:ext uri="{19B8F6BF-5375-455C-9EA6-DF929625EA0E}">
        <p15:presenceInfo xmlns:p15="http://schemas.microsoft.com/office/powerpoint/2012/main" userId="S::vander@services.fnal.gov::2b3bdfc9-494e-4db7-a25e-d58535c82e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EB0CA-24F4-42B4-BBAC-80328FF1725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287F2-EB24-47A7-96A3-E3E02F7A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4" y="1149350"/>
            <a:ext cx="4356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75267" y="3559284"/>
            <a:ext cx="10035117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075267" y="4841093"/>
            <a:ext cx="10035117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069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1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D84E-8117-422A-A966-2DE070234A7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2330450" y="3559176"/>
            <a:ext cx="7526338" cy="91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2330450" y="4621162"/>
            <a:ext cx="7526338" cy="1573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D. Vander Meulen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AD Friday 09:00 Meeting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09,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256B-666F-4C8B-A582-A744AAED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133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This Week ...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B6CC4-4A9C-4566-9D72-6550168B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308" y="931333"/>
            <a:ext cx="10515600" cy="5817703"/>
          </a:xfrm>
        </p:spPr>
        <p:txBody>
          <a:bodyPr>
            <a:normAutofit/>
          </a:bodyPr>
          <a:lstStyle/>
          <a:p>
            <a:r>
              <a:rPr lang="en-US" sz="2400" dirty="0"/>
              <a:t>Beam to G-2 on Friday until early afternoon when cryo trouble caused a magnet slow dump. The problem was not fixed before the chilled water leak turned us off for the remainder of the week.</a:t>
            </a:r>
          </a:p>
          <a:p>
            <a:r>
              <a:rPr lang="en-US" sz="2400" dirty="0"/>
              <a:t>Delivery Ring / Extraction / M4 access.</a:t>
            </a:r>
          </a:p>
          <a:p>
            <a:r>
              <a:rPr lang="en-US" sz="2400" dirty="0"/>
              <a:t>Instrumentation installation work in M4 line.</a:t>
            </a:r>
          </a:p>
          <a:p>
            <a:r>
              <a:rPr lang="en-US" sz="2400" dirty="0"/>
              <a:t>Repair of DR D50 upstream sump pump. Replacement was not necessary – pump impeller was plugged with a rag.</a:t>
            </a:r>
          </a:p>
          <a:p>
            <a:r>
              <a:rPr lang="en-US" sz="2400" dirty="0"/>
              <a:t>AP-0 air conditioning work is still on hold. The A/C contractor started other work offsite because of stand-down - expected to resume June 20</a:t>
            </a:r>
            <a:r>
              <a:rPr lang="en-US" sz="2400" baseline="30000" dirty="0"/>
              <a:t>th</a:t>
            </a:r>
            <a:r>
              <a:rPr lang="en-US" sz="2400" dirty="0"/>
              <a:t>(?).</a:t>
            </a:r>
          </a:p>
          <a:p>
            <a:r>
              <a:rPr lang="en-US" sz="2400" dirty="0"/>
              <a:t>M5 ion pump IP000 trouble today. Will be looking into this.</a:t>
            </a:r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067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hart&#10;&#10;Description automatically generated">
            <a:extLst>
              <a:ext uri="{FF2B5EF4-FFF2-40B4-BE49-F238E27FC236}">
                <a16:creationId xmlns:a16="http://schemas.microsoft.com/office/drawing/2014/main" id="{258E4F37-84A7-5048-3DB1-1DDA38C6D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101" y="0"/>
            <a:ext cx="85397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0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8306-9261-491B-99EE-CE0C406C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279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Down Time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6668C-076A-47DA-83C3-FFB47161A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5933"/>
            <a:ext cx="10515600" cy="5271031"/>
          </a:xfrm>
        </p:spPr>
        <p:txBody>
          <a:bodyPr>
            <a:normAutofit/>
          </a:bodyPr>
          <a:lstStyle/>
          <a:p>
            <a:r>
              <a:rPr lang="en-US" dirty="0"/>
              <a:t>Muon Campus:  (None)</a:t>
            </a:r>
          </a:p>
          <a:p>
            <a:r>
              <a:rPr lang="en-US" dirty="0"/>
              <a:t>G-2:</a:t>
            </a:r>
          </a:p>
          <a:p>
            <a:pPr lvl="1"/>
            <a:r>
              <a:rPr lang="en-US" dirty="0"/>
              <a:t>Magnet Slow Dump:			?? hrs</a:t>
            </a:r>
          </a:p>
        </p:txBody>
      </p:sp>
    </p:spTree>
    <p:extLst>
      <p:ext uri="{BB962C8B-B14F-4D97-AF65-F5344CB8AC3E}">
        <p14:creationId xmlns:p14="http://schemas.microsoft.com/office/powerpoint/2010/main" val="46115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8371-BC8A-4F95-BEB2-E37D70FD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533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Today / Weekend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65442-3697-4D12-BC43-948CDCDF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1185334"/>
            <a:ext cx="11022227" cy="4991630"/>
          </a:xfrm>
        </p:spPr>
        <p:txBody>
          <a:bodyPr>
            <a:normAutofit/>
          </a:bodyPr>
          <a:lstStyle/>
          <a:p>
            <a:r>
              <a:rPr lang="en-US" sz="3200" dirty="0"/>
              <a:t>We are planning to be out of the tunnels in the early afternoon, and request unlock / turn on.</a:t>
            </a:r>
          </a:p>
          <a:p>
            <a:r>
              <a:rPr lang="en-US" sz="3200" dirty="0"/>
              <a:t>Tune up to G-2 if beam becomes available</a:t>
            </a:r>
          </a:p>
          <a:p>
            <a:r>
              <a:rPr lang="en-US" sz="3200" dirty="0"/>
              <a:t>Run to G-2 as requested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0A19-2C3A-44D8-2863-AA8446B2C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899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/>
                </a:solidFill>
              </a:rPr>
              <a:t>Next Week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EEBD7-8EAC-77E4-5BFB-83C5E9D4F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000"/>
            <a:ext cx="10515600" cy="5287963"/>
          </a:xfrm>
        </p:spPr>
        <p:txBody>
          <a:bodyPr>
            <a:normAutofit/>
          </a:bodyPr>
          <a:lstStyle/>
          <a:p>
            <a:r>
              <a:rPr lang="en-US" sz="3200" dirty="0"/>
              <a:t>8 GeV studies (proposed):</a:t>
            </a:r>
          </a:p>
          <a:p>
            <a:pPr lvl="1"/>
            <a:r>
              <a:rPr lang="en-US" sz="2800" dirty="0"/>
              <a:t>Monday: 	08:00 – 1600</a:t>
            </a:r>
          </a:p>
          <a:p>
            <a:pPr lvl="1"/>
            <a:r>
              <a:rPr lang="en-US" sz="2800" dirty="0"/>
              <a:t>Tuesday:	08:00 – 16:00</a:t>
            </a:r>
          </a:p>
          <a:p>
            <a:pPr lvl="1"/>
            <a:r>
              <a:rPr lang="en-US" sz="2800" dirty="0"/>
              <a:t>Thursday:	12:00 – 1600</a:t>
            </a:r>
          </a:p>
          <a:p>
            <a:r>
              <a:rPr lang="en-US" sz="3200" dirty="0"/>
              <a:t>Running to G-2 as requested</a:t>
            </a:r>
          </a:p>
        </p:txBody>
      </p:sp>
    </p:spTree>
    <p:extLst>
      <p:ext uri="{BB962C8B-B14F-4D97-AF65-F5344CB8AC3E}">
        <p14:creationId xmlns:p14="http://schemas.microsoft.com/office/powerpoint/2010/main" val="1046837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15834</TotalTime>
  <Words>223</Words>
  <Application>Microsoft Office PowerPoint</Application>
  <PresentationFormat>Widescreen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Office Theme</vt:lpstr>
      <vt:lpstr>Muon Campus Status</vt:lpstr>
      <vt:lpstr>This Week ...</vt:lpstr>
      <vt:lpstr>PowerPoint Presentation</vt:lpstr>
      <vt:lpstr>Down Time ...</vt:lpstr>
      <vt:lpstr>Today / Weekend …</vt:lpstr>
      <vt:lpstr>Next Week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Campus Status</dc:title>
  <dc:creator>David Vander Meulen</dc:creator>
  <cp:lastModifiedBy>David Vander Meulen</cp:lastModifiedBy>
  <cp:revision>275</cp:revision>
  <dcterms:created xsi:type="dcterms:W3CDTF">2020-01-02T23:32:46Z</dcterms:created>
  <dcterms:modified xsi:type="dcterms:W3CDTF">2023-06-09T13:52:27Z</dcterms:modified>
</cp:coreProperties>
</file>