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7" d="100"/>
          <a:sy n="87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6/9/2023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6/9/2023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243761525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2246769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HECM25 installation continues, though delayed due to work stoppage and personnel availability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RT 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HB650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CM at 2 K with ongoing RF and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cryo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testing; controlled warmup to RT may start next week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cold and running fine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and running fine in standby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 awaiting LB650 (??) installation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cold and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76800" y="4953000"/>
            <a:ext cx="4062774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  Significant delays in various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activities due to work stoppage order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" y="158946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692771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K, though poor LN2 vacuum/quality resulted in magnet dump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" y="216253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6" y="34290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EBBCE44-D625-1D35-540B-A700815E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03" y="146983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6" y="308254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E7BA071A-A8C0-D538-D9D5-BF4E90EA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03" y="118382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E425DC77-810B-C25A-F72D-F562AF7E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164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2C9709-0291-7682-8C26-908EBD6B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86" y="214628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944EDD4-1A6B-7E4E-FA75-82DC881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821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E8F453-7165-0E84-0E45-69B2005C95E6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4000"/>
          </a:blip>
          <a:stretch>
            <a:fillRect/>
          </a:stretch>
        </p:blipFill>
        <p:spPr>
          <a:xfrm>
            <a:off x="2757853" y="3932780"/>
            <a:ext cx="2147910" cy="12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27291</TotalTime>
  <Words>173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943</cp:revision>
  <dcterms:created xsi:type="dcterms:W3CDTF">2013-09-14T14:02:30Z</dcterms:created>
  <dcterms:modified xsi:type="dcterms:W3CDTF">2023-06-07T19:45:19Z</dcterms:modified>
</cp:coreProperties>
</file>