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  <p:sldMasterId id="2147483912" r:id="rId2"/>
  </p:sldMasterIdLst>
  <p:notesMasterIdLst>
    <p:notesMasterId r:id="rId34"/>
  </p:notesMasterIdLst>
  <p:handoutMasterIdLst>
    <p:handoutMasterId r:id="rId35"/>
  </p:handoutMasterIdLst>
  <p:sldIdLst>
    <p:sldId id="383" r:id="rId3"/>
    <p:sldId id="356" r:id="rId4"/>
    <p:sldId id="408" r:id="rId5"/>
    <p:sldId id="409" r:id="rId6"/>
    <p:sldId id="395" r:id="rId7"/>
    <p:sldId id="322" r:id="rId8"/>
    <p:sldId id="387" r:id="rId9"/>
    <p:sldId id="384" r:id="rId10"/>
    <p:sldId id="406" r:id="rId11"/>
    <p:sldId id="404" r:id="rId12"/>
    <p:sldId id="392" r:id="rId13"/>
    <p:sldId id="391" r:id="rId14"/>
    <p:sldId id="405" r:id="rId15"/>
    <p:sldId id="394" r:id="rId16"/>
    <p:sldId id="295" r:id="rId17"/>
    <p:sldId id="398" r:id="rId18"/>
    <p:sldId id="399" r:id="rId19"/>
    <p:sldId id="400" r:id="rId20"/>
    <p:sldId id="397" r:id="rId21"/>
    <p:sldId id="417" r:id="rId22"/>
    <p:sldId id="410" r:id="rId23"/>
    <p:sldId id="413" r:id="rId24"/>
    <p:sldId id="416" r:id="rId25"/>
    <p:sldId id="402" r:id="rId26"/>
    <p:sldId id="403" r:id="rId27"/>
    <p:sldId id="414" r:id="rId28"/>
    <p:sldId id="396" r:id="rId29"/>
    <p:sldId id="407" r:id="rId30"/>
    <p:sldId id="364" r:id="rId31"/>
    <p:sldId id="418" r:id="rId32"/>
    <p:sldId id="371" r:id="rId33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00"/>
    <a:srgbClr val="F8F8F8"/>
    <a:srgbClr val="CCFFFF"/>
    <a:srgbClr val="9A9AAC"/>
    <a:srgbClr val="929292"/>
    <a:srgbClr val="000000"/>
    <a:srgbClr val="D0D0DE"/>
    <a:srgbClr val="D0D0B6"/>
    <a:srgbClr val="4C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90887" autoAdjust="0"/>
  </p:normalViewPr>
  <p:slideViewPr>
    <p:cSldViewPr>
      <p:cViewPr varScale="1">
        <p:scale>
          <a:sx n="49" d="100"/>
          <a:sy n="49" d="100"/>
        </p:scale>
        <p:origin x="-4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86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7BF28A-D626-435B-841F-25CC6197736B}" type="doc">
      <dgm:prSet loTypeId="urn:microsoft.com/office/officeart/2005/8/layout/cycle8" loCatId="cycle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30080DA-0909-4DD5-9117-8F805D2FA7DF}">
      <dgm:prSet phldrT="[Text]" custT="1"/>
      <dgm:spPr/>
      <dgm:t>
        <a:bodyPr/>
        <a:lstStyle/>
        <a:p>
          <a:r>
            <a:rPr lang="en-US" sz="1400" b="1" dirty="0" smtClean="0"/>
            <a:t>Operations</a:t>
          </a:r>
          <a:endParaRPr lang="en-US" sz="1400" b="1" dirty="0"/>
        </a:p>
      </dgm:t>
    </dgm:pt>
    <dgm:pt modelId="{4BD5D2C5-901F-40DE-A178-0D026A976208}" type="parTrans" cxnId="{8907F8E3-02FC-4232-8913-E6F5681169E0}">
      <dgm:prSet/>
      <dgm:spPr/>
      <dgm:t>
        <a:bodyPr/>
        <a:lstStyle/>
        <a:p>
          <a:endParaRPr lang="en-US" sz="1400" b="1"/>
        </a:p>
      </dgm:t>
    </dgm:pt>
    <dgm:pt modelId="{0FC8BDA9-87B8-470B-B05B-F4A8A950AC16}" type="sibTrans" cxnId="{8907F8E3-02FC-4232-8913-E6F5681169E0}">
      <dgm:prSet/>
      <dgm:spPr/>
      <dgm:t>
        <a:bodyPr/>
        <a:lstStyle/>
        <a:p>
          <a:endParaRPr lang="en-US" sz="1400" b="1"/>
        </a:p>
      </dgm:t>
    </dgm:pt>
    <dgm:pt modelId="{4DD45520-B4B1-46D0-BF56-9E78A39F2862}">
      <dgm:prSet phldrT="[Text]" custT="1"/>
      <dgm:spPr/>
      <dgm:t>
        <a:bodyPr/>
        <a:lstStyle/>
        <a:p>
          <a:r>
            <a:rPr lang="en-US" sz="1400" b="1" dirty="0" smtClean="0"/>
            <a:t>Capability</a:t>
          </a:r>
          <a:endParaRPr lang="en-US" sz="1400" b="1" dirty="0"/>
        </a:p>
      </dgm:t>
    </dgm:pt>
    <dgm:pt modelId="{D4644E03-0E4D-4FEA-BCAC-0F1C43C9A9F8}" type="parTrans" cxnId="{B6DBFCCD-DA65-43B6-852F-7CC9F51DCAE6}">
      <dgm:prSet/>
      <dgm:spPr/>
      <dgm:t>
        <a:bodyPr/>
        <a:lstStyle/>
        <a:p>
          <a:endParaRPr lang="en-US" sz="1400" b="1"/>
        </a:p>
      </dgm:t>
    </dgm:pt>
    <dgm:pt modelId="{4431F2E9-7496-45EE-A142-5E2B6FF19CB9}" type="sibTrans" cxnId="{B6DBFCCD-DA65-43B6-852F-7CC9F51DCAE6}">
      <dgm:prSet/>
      <dgm:spPr/>
      <dgm:t>
        <a:bodyPr/>
        <a:lstStyle/>
        <a:p>
          <a:endParaRPr lang="en-US" sz="1400" b="1"/>
        </a:p>
      </dgm:t>
    </dgm:pt>
    <dgm:pt modelId="{DE2DF516-F354-4B49-9827-92923C51EB3F}">
      <dgm:prSet phldrT="[Text]" custT="1"/>
      <dgm:spPr/>
      <dgm:t>
        <a:bodyPr/>
        <a:lstStyle/>
        <a:p>
          <a:r>
            <a:rPr lang="en-US" sz="1400" b="1" dirty="0" err="1" smtClean="0"/>
            <a:t>Acceler</a:t>
          </a:r>
          <a:r>
            <a:rPr lang="en-US" sz="1400" b="1" dirty="0" smtClean="0"/>
            <a:t>- </a:t>
          </a:r>
          <a:r>
            <a:rPr lang="en-US" sz="1400" b="1" dirty="0" err="1" smtClean="0"/>
            <a:t>ator</a:t>
          </a:r>
          <a:r>
            <a:rPr lang="en-US" sz="1400" b="1" dirty="0" smtClean="0"/>
            <a:t> Science</a:t>
          </a:r>
          <a:endParaRPr lang="en-US" sz="1400" b="1" dirty="0"/>
        </a:p>
      </dgm:t>
    </dgm:pt>
    <dgm:pt modelId="{826EC853-025D-41A0-B6E1-73C4FEB039EB}" type="parTrans" cxnId="{490BA146-759A-4ED6-B18A-2BC5C9254DD6}">
      <dgm:prSet/>
      <dgm:spPr/>
      <dgm:t>
        <a:bodyPr/>
        <a:lstStyle/>
        <a:p>
          <a:endParaRPr lang="en-US" sz="1400" b="1"/>
        </a:p>
      </dgm:t>
    </dgm:pt>
    <dgm:pt modelId="{B9785D4A-4B7E-404A-864A-668745168B38}" type="sibTrans" cxnId="{490BA146-759A-4ED6-B18A-2BC5C9254DD6}">
      <dgm:prSet/>
      <dgm:spPr/>
      <dgm:t>
        <a:bodyPr/>
        <a:lstStyle/>
        <a:p>
          <a:endParaRPr lang="en-US" sz="1400" b="1"/>
        </a:p>
      </dgm:t>
    </dgm:pt>
    <dgm:pt modelId="{32AC2886-9A9B-47D6-A60E-759965A82063}">
      <dgm:prSet custT="1"/>
      <dgm:spPr/>
      <dgm:t>
        <a:bodyPr/>
        <a:lstStyle/>
        <a:p>
          <a:r>
            <a:rPr lang="en-US" sz="1400" b="1" dirty="0" smtClean="0"/>
            <a:t>Technology Develop- </a:t>
          </a:r>
          <a:r>
            <a:rPr lang="en-US" sz="1400" b="1" dirty="0" err="1" smtClean="0"/>
            <a:t>ment</a:t>
          </a:r>
          <a:endParaRPr lang="en-US" sz="1400" b="1" dirty="0"/>
        </a:p>
      </dgm:t>
    </dgm:pt>
    <dgm:pt modelId="{E60BD500-09F6-40C3-8F7E-A9C61A2CDA5D}" type="parTrans" cxnId="{1288028F-8904-4299-9CD7-037BFBA48B79}">
      <dgm:prSet/>
      <dgm:spPr/>
      <dgm:t>
        <a:bodyPr/>
        <a:lstStyle/>
        <a:p>
          <a:endParaRPr lang="en-US" sz="1400" b="1"/>
        </a:p>
      </dgm:t>
    </dgm:pt>
    <dgm:pt modelId="{4B1E68B0-C48E-4F59-B338-C2674CA34509}" type="sibTrans" cxnId="{1288028F-8904-4299-9CD7-037BFBA48B79}">
      <dgm:prSet/>
      <dgm:spPr/>
      <dgm:t>
        <a:bodyPr/>
        <a:lstStyle/>
        <a:p>
          <a:endParaRPr lang="en-US" sz="1400" b="1"/>
        </a:p>
      </dgm:t>
    </dgm:pt>
    <dgm:pt modelId="{A3FED4EB-41E8-47EB-83D7-17FCA3A09B33}">
      <dgm:prSet custT="1"/>
      <dgm:spPr/>
      <dgm:t>
        <a:bodyPr/>
        <a:lstStyle/>
        <a:p>
          <a:r>
            <a:rPr lang="en-US" sz="1400" b="1" dirty="0" smtClean="0"/>
            <a:t>Future Facilities</a:t>
          </a:r>
          <a:endParaRPr lang="en-US" sz="1400" b="1" dirty="0"/>
        </a:p>
      </dgm:t>
    </dgm:pt>
    <dgm:pt modelId="{61FC1CD7-076D-4FDB-B819-58B590D919F9}" type="parTrans" cxnId="{7605F7D4-6460-423D-8581-CF55B6B0A0A5}">
      <dgm:prSet/>
      <dgm:spPr/>
      <dgm:t>
        <a:bodyPr/>
        <a:lstStyle/>
        <a:p>
          <a:endParaRPr lang="en-US" sz="1400" b="1"/>
        </a:p>
      </dgm:t>
    </dgm:pt>
    <dgm:pt modelId="{212456AF-6E8A-4893-BDFB-1B7BE08814CD}" type="sibTrans" cxnId="{7605F7D4-6460-423D-8581-CF55B6B0A0A5}">
      <dgm:prSet/>
      <dgm:spPr/>
      <dgm:t>
        <a:bodyPr/>
        <a:lstStyle/>
        <a:p>
          <a:endParaRPr lang="en-US" sz="1400" b="1"/>
        </a:p>
      </dgm:t>
    </dgm:pt>
    <dgm:pt modelId="{A46BAE91-630D-4AA0-B507-E6B486BEC47B}" type="pres">
      <dgm:prSet presAssocID="{EA7BF28A-D626-435B-841F-25CC6197736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FBA9D2-1B24-4274-A5C4-8E99ADE411AB}" type="pres">
      <dgm:prSet presAssocID="{EA7BF28A-D626-435B-841F-25CC6197736B}" presName="wedge1" presStyleLbl="node1" presStyleIdx="0" presStyleCnt="5"/>
      <dgm:spPr/>
      <dgm:t>
        <a:bodyPr/>
        <a:lstStyle/>
        <a:p>
          <a:endParaRPr lang="en-US"/>
        </a:p>
      </dgm:t>
    </dgm:pt>
    <dgm:pt modelId="{43AFAC21-B4FF-415E-913A-4576EA013E4F}" type="pres">
      <dgm:prSet presAssocID="{EA7BF28A-D626-435B-841F-25CC6197736B}" presName="dummy1a" presStyleCnt="0"/>
      <dgm:spPr/>
    </dgm:pt>
    <dgm:pt modelId="{C97B3819-28B0-4DAA-B2D7-800DA31F4D3A}" type="pres">
      <dgm:prSet presAssocID="{EA7BF28A-D626-435B-841F-25CC6197736B}" presName="dummy1b" presStyleCnt="0"/>
      <dgm:spPr/>
    </dgm:pt>
    <dgm:pt modelId="{74BE132B-33F3-43CF-9565-5AE7404062FB}" type="pres">
      <dgm:prSet presAssocID="{EA7BF28A-D626-435B-841F-25CC6197736B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CE76E-8269-4A6C-854F-AAAEEB17724F}" type="pres">
      <dgm:prSet presAssocID="{EA7BF28A-D626-435B-841F-25CC6197736B}" presName="wedge2" presStyleLbl="node1" presStyleIdx="1" presStyleCnt="5"/>
      <dgm:spPr/>
      <dgm:t>
        <a:bodyPr/>
        <a:lstStyle/>
        <a:p>
          <a:endParaRPr lang="en-US"/>
        </a:p>
      </dgm:t>
    </dgm:pt>
    <dgm:pt modelId="{F9B5D98F-B9F2-482D-ACC5-BE024C22F76D}" type="pres">
      <dgm:prSet presAssocID="{EA7BF28A-D626-435B-841F-25CC6197736B}" presName="dummy2a" presStyleCnt="0"/>
      <dgm:spPr/>
    </dgm:pt>
    <dgm:pt modelId="{21F11F20-C5D9-432D-9B55-71D3EBF75DAC}" type="pres">
      <dgm:prSet presAssocID="{EA7BF28A-D626-435B-841F-25CC6197736B}" presName="dummy2b" presStyleCnt="0"/>
      <dgm:spPr/>
    </dgm:pt>
    <dgm:pt modelId="{8D917CB8-1DF3-4149-9FE9-0B2DA9CC8E94}" type="pres">
      <dgm:prSet presAssocID="{EA7BF28A-D626-435B-841F-25CC6197736B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A44CE-F912-42FC-9CBF-22D48C81E53C}" type="pres">
      <dgm:prSet presAssocID="{EA7BF28A-D626-435B-841F-25CC6197736B}" presName="wedge3" presStyleLbl="node1" presStyleIdx="2" presStyleCnt="5"/>
      <dgm:spPr/>
      <dgm:t>
        <a:bodyPr/>
        <a:lstStyle/>
        <a:p>
          <a:endParaRPr lang="en-US"/>
        </a:p>
      </dgm:t>
    </dgm:pt>
    <dgm:pt modelId="{77AA210A-B375-4E45-8FAE-0578B1F9C36F}" type="pres">
      <dgm:prSet presAssocID="{EA7BF28A-D626-435B-841F-25CC6197736B}" presName="dummy3a" presStyleCnt="0"/>
      <dgm:spPr/>
    </dgm:pt>
    <dgm:pt modelId="{D9C89CDF-A2D7-4DE7-839A-B9C7E17F4A33}" type="pres">
      <dgm:prSet presAssocID="{EA7BF28A-D626-435B-841F-25CC6197736B}" presName="dummy3b" presStyleCnt="0"/>
      <dgm:spPr/>
    </dgm:pt>
    <dgm:pt modelId="{8525E3A9-2450-4A22-A19A-EA0C21A5B46B}" type="pres">
      <dgm:prSet presAssocID="{EA7BF28A-D626-435B-841F-25CC6197736B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255811-E27D-4574-A102-00D0F8578170}" type="pres">
      <dgm:prSet presAssocID="{EA7BF28A-D626-435B-841F-25CC6197736B}" presName="wedge4" presStyleLbl="node1" presStyleIdx="3" presStyleCnt="5"/>
      <dgm:spPr/>
      <dgm:t>
        <a:bodyPr/>
        <a:lstStyle/>
        <a:p>
          <a:endParaRPr lang="en-US"/>
        </a:p>
      </dgm:t>
    </dgm:pt>
    <dgm:pt modelId="{2886327E-89ED-4FE7-9DE2-E1D9E0681E86}" type="pres">
      <dgm:prSet presAssocID="{EA7BF28A-D626-435B-841F-25CC6197736B}" presName="dummy4a" presStyleCnt="0"/>
      <dgm:spPr/>
    </dgm:pt>
    <dgm:pt modelId="{D79BB4A0-82E0-438E-803A-4016B4C9222F}" type="pres">
      <dgm:prSet presAssocID="{EA7BF28A-D626-435B-841F-25CC6197736B}" presName="dummy4b" presStyleCnt="0"/>
      <dgm:spPr/>
    </dgm:pt>
    <dgm:pt modelId="{49E51EEA-6992-4A0A-8EE6-140571ED04D4}" type="pres">
      <dgm:prSet presAssocID="{EA7BF28A-D626-435B-841F-25CC6197736B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370785-AC19-41D8-9A1F-C0704BD1059B}" type="pres">
      <dgm:prSet presAssocID="{EA7BF28A-D626-435B-841F-25CC6197736B}" presName="wedge5" presStyleLbl="node1" presStyleIdx="4" presStyleCnt="5"/>
      <dgm:spPr/>
      <dgm:t>
        <a:bodyPr/>
        <a:lstStyle/>
        <a:p>
          <a:endParaRPr lang="en-US"/>
        </a:p>
      </dgm:t>
    </dgm:pt>
    <dgm:pt modelId="{BB97E800-1482-4919-9C0F-10106DD78A34}" type="pres">
      <dgm:prSet presAssocID="{EA7BF28A-D626-435B-841F-25CC6197736B}" presName="dummy5a" presStyleCnt="0"/>
      <dgm:spPr/>
    </dgm:pt>
    <dgm:pt modelId="{AA0E5F5C-7F83-4145-96CA-B8991B63837D}" type="pres">
      <dgm:prSet presAssocID="{EA7BF28A-D626-435B-841F-25CC6197736B}" presName="dummy5b" presStyleCnt="0"/>
      <dgm:spPr/>
    </dgm:pt>
    <dgm:pt modelId="{16FC5688-8EB5-45DB-89D9-E63C563059AF}" type="pres">
      <dgm:prSet presAssocID="{EA7BF28A-D626-435B-841F-25CC6197736B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11E61-9010-4557-9BDA-55A2134A47D1}" type="pres">
      <dgm:prSet presAssocID="{0FC8BDA9-87B8-470B-B05B-F4A8A950AC16}" presName="arrowWedge1" presStyleLbl="fgSibTrans2D1" presStyleIdx="0" presStyleCnt="5"/>
      <dgm:spPr/>
    </dgm:pt>
    <dgm:pt modelId="{E060E955-76D1-4D61-9FD2-22BD8DFE4F39}" type="pres">
      <dgm:prSet presAssocID="{4431F2E9-7496-45EE-A142-5E2B6FF19CB9}" presName="arrowWedge2" presStyleLbl="fgSibTrans2D1" presStyleIdx="1" presStyleCnt="5"/>
      <dgm:spPr/>
    </dgm:pt>
    <dgm:pt modelId="{82D712B1-37DC-455A-96F5-F4D95D6EC1F1}" type="pres">
      <dgm:prSet presAssocID="{B9785D4A-4B7E-404A-864A-668745168B38}" presName="arrowWedge3" presStyleLbl="fgSibTrans2D1" presStyleIdx="2" presStyleCnt="5" custLinFactNeighborX="-847"/>
      <dgm:spPr/>
    </dgm:pt>
    <dgm:pt modelId="{BAC6D92C-650D-409A-B29D-F9ABC1E0CEDD}" type="pres">
      <dgm:prSet presAssocID="{4B1E68B0-C48E-4F59-B338-C2674CA34509}" presName="arrowWedge4" presStyleLbl="fgSibTrans2D1" presStyleIdx="3" presStyleCnt="5"/>
      <dgm:spPr/>
    </dgm:pt>
    <dgm:pt modelId="{0BBCCFEB-DB29-4BB4-995C-B6471345BCBA}" type="pres">
      <dgm:prSet presAssocID="{212456AF-6E8A-4893-BDFB-1B7BE08814CD}" presName="arrowWedge5" presStyleLbl="fgSibTrans2D1" presStyleIdx="4" presStyleCnt="5"/>
      <dgm:spPr/>
    </dgm:pt>
  </dgm:ptLst>
  <dgm:cxnLst>
    <dgm:cxn modelId="{757F95D6-5574-4992-BFB2-1B3F420909E9}" type="presOf" srcId="{4DD45520-B4B1-46D0-BF56-9E78A39F2862}" destId="{8D917CB8-1DF3-4149-9FE9-0B2DA9CC8E94}" srcOrd="1" destOrd="0" presId="urn:microsoft.com/office/officeart/2005/8/layout/cycle8"/>
    <dgm:cxn modelId="{5653C194-3232-4DAD-950E-4BBC740BDB9D}" type="presOf" srcId="{DE2DF516-F354-4B49-9827-92923C51EB3F}" destId="{8525E3A9-2450-4A22-A19A-EA0C21A5B46B}" srcOrd="1" destOrd="0" presId="urn:microsoft.com/office/officeart/2005/8/layout/cycle8"/>
    <dgm:cxn modelId="{05F2D5EE-048F-47E9-8EB7-EB61D83221B6}" type="presOf" srcId="{DE2DF516-F354-4B49-9827-92923C51EB3F}" destId="{961A44CE-F912-42FC-9CBF-22D48C81E53C}" srcOrd="0" destOrd="0" presId="urn:microsoft.com/office/officeart/2005/8/layout/cycle8"/>
    <dgm:cxn modelId="{8CC6E395-7B9A-406E-9520-5C7C2E7E08CC}" type="presOf" srcId="{130080DA-0909-4DD5-9117-8F805D2FA7DF}" destId="{74BE132B-33F3-43CF-9565-5AE7404062FB}" srcOrd="1" destOrd="0" presId="urn:microsoft.com/office/officeart/2005/8/layout/cycle8"/>
    <dgm:cxn modelId="{B71F2F74-74DF-4B94-AE9A-1E6AE0A743ED}" type="presOf" srcId="{A3FED4EB-41E8-47EB-83D7-17FCA3A09B33}" destId="{AA370785-AC19-41D8-9A1F-C0704BD1059B}" srcOrd="0" destOrd="0" presId="urn:microsoft.com/office/officeart/2005/8/layout/cycle8"/>
    <dgm:cxn modelId="{38E68B53-B10B-4AC9-8111-1B88DD531D58}" type="presOf" srcId="{32AC2886-9A9B-47D6-A60E-759965A82063}" destId="{9E255811-E27D-4574-A102-00D0F8578170}" srcOrd="0" destOrd="0" presId="urn:microsoft.com/office/officeart/2005/8/layout/cycle8"/>
    <dgm:cxn modelId="{1288028F-8904-4299-9CD7-037BFBA48B79}" srcId="{EA7BF28A-D626-435B-841F-25CC6197736B}" destId="{32AC2886-9A9B-47D6-A60E-759965A82063}" srcOrd="3" destOrd="0" parTransId="{E60BD500-09F6-40C3-8F7E-A9C61A2CDA5D}" sibTransId="{4B1E68B0-C48E-4F59-B338-C2674CA34509}"/>
    <dgm:cxn modelId="{B6DBFCCD-DA65-43B6-852F-7CC9F51DCAE6}" srcId="{EA7BF28A-D626-435B-841F-25CC6197736B}" destId="{4DD45520-B4B1-46D0-BF56-9E78A39F2862}" srcOrd="1" destOrd="0" parTransId="{D4644E03-0E4D-4FEA-BCAC-0F1C43C9A9F8}" sibTransId="{4431F2E9-7496-45EE-A142-5E2B6FF19CB9}"/>
    <dgm:cxn modelId="{5989F44A-05E8-49A9-8ED6-4527A127B448}" type="presOf" srcId="{EA7BF28A-D626-435B-841F-25CC6197736B}" destId="{A46BAE91-630D-4AA0-B507-E6B486BEC47B}" srcOrd="0" destOrd="0" presId="urn:microsoft.com/office/officeart/2005/8/layout/cycle8"/>
    <dgm:cxn modelId="{490BA146-759A-4ED6-B18A-2BC5C9254DD6}" srcId="{EA7BF28A-D626-435B-841F-25CC6197736B}" destId="{DE2DF516-F354-4B49-9827-92923C51EB3F}" srcOrd="2" destOrd="0" parTransId="{826EC853-025D-41A0-B6E1-73C4FEB039EB}" sibTransId="{B9785D4A-4B7E-404A-864A-668745168B38}"/>
    <dgm:cxn modelId="{50242FE6-AF49-44DC-A371-EA3F128D4C4B}" type="presOf" srcId="{130080DA-0909-4DD5-9117-8F805D2FA7DF}" destId="{48FBA9D2-1B24-4274-A5C4-8E99ADE411AB}" srcOrd="0" destOrd="0" presId="urn:microsoft.com/office/officeart/2005/8/layout/cycle8"/>
    <dgm:cxn modelId="{88117F61-5DC5-4B3A-BCED-EAF16FDA6B9D}" type="presOf" srcId="{32AC2886-9A9B-47D6-A60E-759965A82063}" destId="{49E51EEA-6992-4A0A-8EE6-140571ED04D4}" srcOrd="1" destOrd="0" presId="urn:microsoft.com/office/officeart/2005/8/layout/cycle8"/>
    <dgm:cxn modelId="{7A7A7C28-FFE0-4B2D-90BA-9FD69D0091C9}" type="presOf" srcId="{A3FED4EB-41E8-47EB-83D7-17FCA3A09B33}" destId="{16FC5688-8EB5-45DB-89D9-E63C563059AF}" srcOrd="1" destOrd="0" presId="urn:microsoft.com/office/officeart/2005/8/layout/cycle8"/>
    <dgm:cxn modelId="{39455C0D-6D45-4965-B960-EFE3AAAB3069}" type="presOf" srcId="{4DD45520-B4B1-46D0-BF56-9E78A39F2862}" destId="{4D7CE76E-8269-4A6C-854F-AAAEEB17724F}" srcOrd="0" destOrd="0" presId="urn:microsoft.com/office/officeart/2005/8/layout/cycle8"/>
    <dgm:cxn modelId="{8907F8E3-02FC-4232-8913-E6F5681169E0}" srcId="{EA7BF28A-D626-435B-841F-25CC6197736B}" destId="{130080DA-0909-4DD5-9117-8F805D2FA7DF}" srcOrd="0" destOrd="0" parTransId="{4BD5D2C5-901F-40DE-A178-0D026A976208}" sibTransId="{0FC8BDA9-87B8-470B-B05B-F4A8A950AC16}"/>
    <dgm:cxn modelId="{7605F7D4-6460-423D-8581-CF55B6B0A0A5}" srcId="{EA7BF28A-D626-435B-841F-25CC6197736B}" destId="{A3FED4EB-41E8-47EB-83D7-17FCA3A09B33}" srcOrd="4" destOrd="0" parTransId="{61FC1CD7-076D-4FDB-B819-58B590D919F9}" sibTransId="{212456AF-6E8A-4893-BDFB-1B7BE08814CD}"/>
    <dgm:cxn modelId="{C07E7AFA-0BBA-4351-8B7D-B5B65C3A75D4}" type="presParOf" srcId="{A46BAE91-630D-4AA0-B507-E6B486BEC47B}" destId="{48FBA9D2-1B24-4274-A5C4-8E99ADE411AB}" srcOrd="0" destOrd="0" presId="urn:microsoft.com/office/officeart/2005/8/layout/cycle8"/>
    <dgm:cxn modelId="{563CF652-1DE0-41FC-87C2-887E889D2E05}" type="presParOf" srcId="{A46BAE91-630D-4AA0-B507-E6B486BEC47B}" destId="{43AFAC21-B4FF-415E-913A-4576EA013E4F}" srcOrd="1" destOrd="0" presId="urn:microsoft.com/office/officeart/2005/8/layout/cycle8"/>
    <dgm:cxn modelId="{7A7B89E0-4DAA-46D8-9DA2-96D0DB4E8547}" type="presParOf" srcId="{A46BAE91-630D-4AA0-B507-E6B486BEC47B}" destId="{C97B3819-28B0-4DAA-B2D7-800DA31F4D3A}" srcOrd="2" destOrd="0" presId="urn:microsoft.com/office/officeart/2005/8/layout/cycle8"/>
    <dgm:cxn modelId="{B63841C5-9A28-4E9B-A005-9DFEA8E78F68}" type="presParOf" srcId="{A46BAE91-630D-4AA0-B507-E6B486BEC47B}" destId="{74BE132B-33F3-43CF-9565-5AE7404062FB}" srcOrd="3" destOrd="0" presId="urn:microsoft.com/office/officeart/2005/8/layout/cycle8"/>
    <dgm:cxn modelId="{5B594992-0214-4E93-9496-0490412E0691}" type="presParOf" srcId="{A46BAE91-630D-4AA0-B507-E6B486BEC47B}" destId="{4D7CE76E-8269-4A6C-854F-AAAEEB17724F}" srcOrd="4" destOrd="0" presId="urn:microsoft.com/office/officeart/2005/8/layout/cycle8"/>
    <dgm:cxn modelId="{8D7687FE-11C9-4581-A78D-49FC78A66351}" type="presParOf" srcId="{A46BAE91-630D-4AA0-B507-E6B486BEC47B}" destId="{F9B5D98F-B9F2-482D-ACC5-BE024C22F76D}" srcOrd="5" destOrd="0" presId="urn:microsoft.com/office/officeart/2005/8/layout/cycle8"/>
    <dgm:cxn modelId="{7FE27C4E-309B-4AE2-BB23-9A6317E49B98}" type="presParOf" srcId="{A46BAE91-630D-4AA0-B507-E6B486BEC47B}" destId="{21F11F20-C5D9-432D-9B55-71D3EBF75DAC}" srcOrd="6" destOrd="0" presId="urn:microsoft.com/office/officeart/2005/8/layout/cycle8"/>
    <dgm:cxn modelId="{FAADE55A-C199-456A-B969-1E0B4512DC87}" type="presParOf" srcId="{A46BAE91-630D-4AA0-B507-E6B486BEC47B}" destId="{8D917CB8-1DF3-4149-9FE9-0B2DA9CC8E94}" srcOrd="7" destOrd="0" presId="urn:microsoft.com/office/officeart/2005/8/layout/cycle8"/>
    <dgm:cxn modelId="{122DC21B-1558-479D-B1FC-3A4D6B4CA9C3}" type="presParOf" srcId="{A46BAE91-630D-4AA0-B507-E6B486BEC47B}" destId="{961A44CE-F912-42FC-9CBF-22D48C81E53C}" srcOrd="8" destOrd="0" presId="urn:microsoft.com/office/officeart/2005/8/layout/cycle8"/>
    <dgm:cxn modelId="{C1E2BFDA-5EDC-4B39-9224-2946661B11BA}" type="presParOf" srcId="{A46BAE91-630D-4AA0-B507-E6B486BEC47B}" destId="{77AA210A-B375-4E45-8FAE-0578B1F9C36F}" srcOrd="9" destOrd="0" presId="urn:microsoft.com/office/officeart/2005/8/layout/cycle8"/>
    <dgm:cxn modelId="{F409E953-4FAC-4E60-B5E8-164AB12D223E}" type="presParOf" srcId="{A46BAE91-630D-4AA0-B507-E6B486BEC47B}" destId="{D9C89CDF-A2D7-4DE7-839A-B9C7E17F4A33}" srcOrd="10" destOrd="0" presId="urn:microsoft.com/office/officeart/2005/8/layout/cycle8"/>
    <dgm:cxn modelId="{316142A6-3FA0-4FFE-9EC4-8D390E196A2A}" type="presParOf" srcId="{A46BAE91-630D-4AA0-B507-E6B486BEC47B}" destId="{8525E3A9-2450-4A22-A19A-EA0C21A5B46B}" srcOrd="11" destOrd="0" presId="urn:microsoft.com/office/officeart/2005/8/layout/cycle8"/>
    <dgm:cxn modelId="{8A1D4685-AF67-4934-82D3-F9D26810C617}" type="presParOf" srcId="{A46BAE91-630D-4AA0-B507-E6B486BEC47B}" destId="{9E255811-E27D-4574-A102-00D0F8578170}" srcOrd="12" destOrd="0" presId="urn:microsoft.com/office/officeart/2005/8/layout/cycle8"/>
    <dgm:cxn modelId="{6968625E-269D-4EFF-9017-E4CA3DCEFD50}" type="presParOf" srcId="{A46BAE91-630D-4AA0-B507-E6B486BEC47B}" destId="{2886327E-89ED-4FE7-9DE2-E1D9E0681E86}" srcOrd="13" destOrd="0" presId="urn:microsoft.com/office/officeart/2005/8/layout/cycle8"/>
    <dgm:cxn modelId="{9E9C3313-05DD-49E8-ADC2-03BB7BD6DE64}" type="presParOf" srcId="{A46BAE91-630D-4AA0-B507-E6B486BEC47B}" destId="{D79BB4A0-82E0-438E-803A-4016B4C9222F}" srcOrd="14" destOrd="0" presId="urn:microsoft.com/office/officeart/2005/8/layout/cycle8"/>
    <dgm:cxn modelId="{5E13D8CF-B37B-43DE-9C17-C0093615A3F6}" type="presParOf" srcId="{A46BAE91-630D-4AA0-B507-E6B486BEC47B}" destId="{49E51EEA-6992-4A0A-8EE6-140571ED04D4}" srcOrd="15" destOrd="0" presId="urn:microsoft.com/office/officeart/2005/8/layout/cycle8"/>
    <dgm:cxn modelId="{1C51790E-E959-4139-98A4-9578D174E70D}" type="presParOf" srcId="{A46BAE91-630D-4AA0-B507-E6B486BEC47B}" destId="{AA370785-AC19-41D8-9A1F-C0704BD1059B}" srcOrd="16" destOrd="0" presId="urn:microsoft.com/office/officeart/2005/8/layout/cycle8"/>
    <dgm:cxn modelId="{55EF7D6C-3E09-4525-8153-82AC38A349F8}" type="presParOf" srcId="{A46BAE91-630D-4AA0-B507-E6B486BEC47B}" destId="{BB97E800-1482-4919-9C0F-10106DD78A34}" srcOrd="17" destOrd="0" presId="urn:microsoft.com/office/officeart/2005/8/layout/cycle8"/>
    <dgm:cxn modelId="{954934EF-7D29-42AB-805D-1115FC29B12A}" type="presParOf" srcId="{A46BAE91-630D-4AA0-B507-E6B486BEC47B}" destId="{AA0E5F5C-7F83-4145-96CA-B8991B63837D}" srcOrd="18" destOrd="0" presId="urn:microsoft.com/office/officeart/2005/8/layout/cycle8"/>
    <dgm:cxn modelId="{AF05DB90-65A4-4E71-9AF9-7F0ADDF81AFA}" type="presParOf" srcId="{A46BAE91-630D-4AA0-B507-E6B486BEC47B}" destId="{16FC5688-8EB5-45DB-89D9-E63C563059AF}" srcOrd="19" destOrd="0" presId="urn:microsoft.com/office/officeart/2005/8/layout/cycle8"/>
    <dgm:cxn modelId="{7DFE8436-E808-479F-97A6-491ABFCF3C60}" type="presParOf" srcId="{A46BAE91-630D-4AA0-B507-E6B486BEC47B}" destId="{CD011E61-9010-4557-9BDA-55A2134A47D1}" srcOrd="20" destOrd="0" presId="urn:microsoft.com/office/officeart/2005/8/layout/cycle8"/>
    <dgm:cxn modelId="{0837810E-AA56-4BCA-BF8E-0538E28E97AB}" type="presParOf" srcId="{A46BAE91-630D-4AA0-B507-E6B486BEC47B}" destId="{E060E955-76D1-4D61-9FD2-22BD8DFE4F39}" srcOrd="21" destOrd="0" presId="urn:microsoft.com/office/officeart/2005/8/layout/cycle8"/>
    <dgm:cxn modelId="{934129CF-703B-4751-8EE4-E397F538D10A}" type="presParOf" srcId="{A46BAE91-630D-4AA0-B507-E6B486BEC47B}" destId="{82D712B1-37DC-455A-96F5-F4D95D6EC1F1}" srcOrd="22" destOrd="0" presId="urn:microsoft.com/office/officeart/2005/8/layout/cycle8"/>
    <dgm:cxn modelId="{1EF95DB8-92D5-43D3-8390-ECBA4DE4632E}" type="presParOf" srcId="{A46BAE91-630D-4AA0-B507-E6B486BEC47B}" destId="{BAC6D92C-650D-409A-B29D-F9ABC1E0CEDD}" srcOrd="23" destOrd="0" presId="urn:microsoft.com/office/officeart/2005/8/layout/cycle8"/>
    <dgm:cxn modelId="{326C0BC1-5ECF-443A-84DF-4EB74E78BF40}" type="presParOf" srcId="{A46BAE91-630D-4AA0-B507-E6B486BEC47B}" destId="{0BBCCFEB-DB29-4BB4-995C-B6471345BCBA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A62B4E-959C-4474-AF81-38179F769ACD}" type="doc">
      <dgm:prSet loTypeId="urn:microsoft.com/office/officeart/2008/layout/PictureAccent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D77EF3F-069D-4FEC-9907-A9A2AE318A8C}">
      <dgm:prSet phldrT="[Text]" custT="1"/>
      <dgm:spPr>
        <a:effectLst/>
      </dgm:spPr>
      <dgm:t>
        <a:bodyPr/>
        <a:lstStyle/>
        <a:p>
          <a:r>
            <a:rPr lang="en-US" sz="5400" b="1" dirty="0" smtClean="0"/>
            <a:t>Ten-Year Goals</a:t>
          </a:r>
          <a:endParaRPr lang="en-US" sz="5400" b="1" dirty="0"/>
        </a:p>
      </dgm:t>
    </dgm:pt>
    <dgm:pt modelId="{F53B08E4-6FF8-40FE-8254-EC0A5D338378}" type="parTrans" cxnId="{14793985-1BF6-495C-AAF1-B162900D3DCD}">
      <dgm:prSet/>
      <dgm:spPr/>
      <dgm:t>
        <a:bodyPr/>
        <a:lstStyle/>
        <a:p>
          <a:endParaRPr lang="en-US" b="1"/>
        </a:p>
      </dgm:t>
    </dgm:pt>
    <dgm:pt modelId="{AC485834-5094-4753-BCD3-2CDD1663FF84}" type="sibTrans" cxnId="{14793985-1BF6-495C-AAF1-B162900D3DCD}">
      <dgm:prSet/>
      <dgm:spPr/>
      <dgm:t>
        <a:bodyPr/>
        <a:lstStyle/>
        <a:p>
          <a:endParaRPr lang="en-US" b="1"/>
        </a:p>
      </dgm:t>
    </dgm:pt>
    <dgm:pt modelId="{65741F87-11B4-4630-94C7-0F8778D2A608}">
      <dgm:prSet phldrT="[Text]"/>
      <dgm:spPr/>
      <dgm:t>
        <a:bodyPr/>
        <a:lstStyle/>
        <a:p>
          <a:r>
            <a:rPr lang="en-US" b="1" dirty="0" smtClean="0"/>
            <a:t>Fermilab is the world leader on the Intensity </a:t>
          </a:r>
          <a:r>
            <a:rPr lang="en-US" b="1" dirty="0" smtClean="0"/>
            <a:t>Frontier of Particle Physics</a:t>
          </a:r>
          <a:endParaRPr lang="en-US" b="1" dirty="0"/>
        </a:p>
      </dgm:t>
    </dgm:pt>
    <dgm:pt modelId="{EB2B3B76-3EC2-4371-A568-C450EB79732B}" type="parTrans" cxnId="{24A60803-3917-4CCF-B197-672614736725}">
      <dgm:prSet/>
      <dgm:spPr/>
      <dgm:t>
        <a:bodyPr/>
        <a:lstStyle/>
        <a:p>
          <a:endParaRPr lang="en-US" b="1"/>
        </a:p>
      </dgm:t>
    </dgm:pt>
    <dgm:pt modelId="{861BBB53-92C0-4955-AB01-A8ABC1CFD39A}" type="sibTrans" cxnId="{24A60803-3917-4CCF-B197-672614736725}">
      <dgm:prSet/>
      <dgm:spPr/>
      <dgm:t>
        <a:bodyPr/>
        <a:lstStyle/>
        <a:p>
          <a:endParaRPr lang="en-US" b="1"/>
        </a:p>
      </dgm:t>
    </dgm:pt>
    <dgm:pt modelId="{A6278540-8042-42E3-A2A7-C520AD5AF04C}">
      <dgm:prSet phldrT="[Text]"/>
      <dgm:spPr/>
      <dgm:t>
        <a:bodyPr/>
        <a:lstStyle/>
        <a:p>
          <a:r>
            <a:rPr lang="en-US" b="1" dirty="0" smtClean="0"/>
            <a:t>Fermilab plays a leadership role in developing the technology for next generation accelerators</a:t>
          </a:r>
          <a:endParaRPr lang="en-US" b="1" dirty="0"/>
        </a:p>
      </dgm:t>
    </dgm:pt>
    <dgm:pt modelId="{FDFFFB96-B30A-4DB7-82C4-5715B572B532}" type="parTrans" cxnId="{154974DA-27D3-4F96-AC8B-4AD95826BE3C}">
      <dgm:prSet/>
      <dgm:spPr/>
      <dgm:t>
        <a:bodyPr/>
        <a:lstStyle/>
        <a:p>
          <a:endParaRPr lang="en-US" b="1"/>
        </a:p>
      </dgm:t>
    </dgm:pt>
    <dgm:pt modelId="{72AD5EC1-AB15-46A1-A23C-6EA22AE8A2D3}" type="sibTrans" cxnId="{154974DA-27D3-4F96-AC8B-4AD95826BE3C}">
      <dgm:prSet/>
      <dgm:spPr/>
      <dgm:t>
        <a:bodyPr/>
        <a:lstStyle/>
        <a:p>
          <a:endParaRPr lang="en-US" b="1"/>
        </a:p>
      </dgm:t>
    </dgm:pt>
    <dgm:pt modelId="{1B731259-D6F7-4478-A2F2-EFBD0CF8E2E0}">
      <dgm:prSet/>
      <dgm:spPr/>
      <dgm:t>
        <a:bodyPr/>
        <a:lstStyle/>
        <a:p>
          <a:r>
            <a:rPr lang="en-US" b="1" dirty="0" smtClean="0"/>
            <a:t>Fermilab is a recognized leader in Advanced Accelerator R&amp;D and Accelerator Science</a:t>
          </a:r>
          <a:endParaRPr lang="en-US" b="1" dirty="0"/>
        </a:p>
      </dgm:t>
    </dgm:pt>
    <dgm:pt modelId="{4917D4EA-7018-43FC-890D-B0506A34FAB2}" type="parTrans" cxnId="{3FD73A7B-C51A-4672-B66B-54D596B087F1}">
      <dgm:prSet/>
      <dgm:spPr/>
      <dgm:t>
        <a:bodyPr/>
        <a:lstStyle/>
        <a:p>
          <a:endParaRPr lang="en-US" b="1"/>
        </a:p>
      </dgm:t>
    </dgm:pt>
    <dgm:pt modelId="{F9592D6E-2481-47A3-9913-BA3F9DB99F3D}" type="sibTrans" cxnId="{3FD73A7B-C51A-4672-B66B-54D596B087F1}">
      <dgm:prSet/>
      <dgm:spPr/>
      <dgm:t>
        <a:bodyPr/>
        <a:lstStyle/>
        <a:p>
          <a:endParaRPr lang="en-US" b="1"/>
        </a:p>
      </dgm:t>
    </dgm:pt>
    <dgm:pt modelId="{D0686088-1338-418F-AC55-F2A4F49A8B80}">
      <dgm:prSet/>
      <dgm:spPr/>
      <dgm:t>
        <a:bodyPr/>
        <a:lstStyle/>
        <a:p>
          <a:r>
            <a:rPr lang="en-US" b="1" dirty="0" smtClean="0"/>
            <a:t>Fermilab plays a leading role in applying accelerator technology to society’s problems</a:t>
          </a:r>
          <a:endParaRPr lang="en-US" b="1" dirty="0"/>
        </a:p>
      </dgm:t>
    </dgm:pt>
    <dgm:pt modelId="{A7851CE2-30B3-420C-8463-26B0AA17D076}" type="parTrans" cxnId="{3B500831-E42C-4C41-B22A-4D7BC61EB2EE}">
      <dgm:prSet/>
      <dgm:spPr/>
      <dgm:t>
        <a:bodyPr/>
        <a:lstStyle/>
        <a:p>
          <a:endParaRPr lang="en-US" b="1"/>
        </a:p>
      </dgm:t>
    </dgm:pt>
    <dgm:pt modelId="{8FAEB73F-E723-4B43-8FB0-6E8AE61A9219}" type="sibTrans" cxnId="{3B500831-E42C-4C41-B22A-4D7BC61EB2EE}">
      <dgm:prSet/>
      <dgm:spPr/>
      <dgm:t>
        <a:bodyPr/>
        <a:lstStyle/>
        <a:p>
          <a:endParaRPr lang="en-US" b="1"/>
        </a:p>
      </dgm:t>
    </dgm:pt>
    <dgm:pt modelId="{E50618B4-BE79-4BA5-B604-E8D9EDDA25B2}" type="pres">
      <dgm:prSet presAssocID="{F7A62B4E-959C-4474-AF81-38179F769AC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9F0C7E3-3EE5-49DC-83CC-8A2EFD0D0741}" type="pres">
      <dgm:prSet presAssocID="{2D77EF3F-069D-4FEC-9907-A9A2AE318A8C}" presName="root" presStyleCnt="0">
        <dgm:presLayoutVars>
          <dgm:chMax/>
          <dgm:chPref val="4"/>
        </dgm:presLayoutVars>
      </dgm:prSet>
      <dgm:spPr/>
    </dgm:pt>
    <dgm:pt modelId="{32060360-1B8C-4002-B84D-886430230F81}" type="pres">
      <dgm:prSet presAssocID="{2D77EF3F-069D-4FEC-9907-A9A2AE318A8C}" presName="rootComposite" presStyleCnt="0">
        <dgm:presLayoutVars/>
      </dgm:prSet>
      <dgm:spPr/>
    </dgm:pt>
    <dgm:pt modelId="{75366336-A16C-418A-A042-4680048192D5}" type="pres">
      <dgm:prSet presAssocID="{2D77EF3F-069D-4FEC-9907-A9A2AE318A8C}" presName="rootText" presStyleLbl="node0" presStyleIdx="0" presStyleCnt="1" custScaleX="130626" custLinFactNeighborX="-2097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1AE5EA06-EDB8-4913-811D-9169536E510F}" type="pres">
      <dgm:prSet presAssocID="{2D77EF3F-069D-4FEC-9907-A9A2AE318A8C}" presName="childShape" presStyleCnt="0">
        <dgm:presLayoutVars>
          <dgm:chMax val="0"/>
          <dgm:chPref val="0"/>
        </dgm:presLayoutVars>
      </dgm:prSet>
      <dgm:spPr/>
    </dgm:pt>
    <dgm:pt modelId="{DAE9833A-E310-4C37-BE8F-BCDD5C69B5DD}" type="pres">
      <dgm:prSet presAssocID="{65741F87-11B4-4630-94C7-0F8778D2A608}" presName="childComposite" presStyleCnt="0">
        <dgm:presLayoutVars>
          <dgm:chMax val="0"/>
          <dgm:chPref val="0"/>
        </dgm:presLayoutVars>
      </dgm:prSet>
      <dgm:spPr/>
    </dgm:pt>
    <dgm:pt modelId="{44D18363-88B1-4949-B8CE-5915E791E79D}" type="pres">
      <dgm:prSet presAssocID="{65741F87-11B4-4630-94C7-0F8778D2A608}" presName="Image" presStyleLbl="node1" presStyleIdx="0" presStyleCnt="4" custLinFactNeighborX="-601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276FFEC-528D-474F-AA48-C08DE33DC7EE}" type="pres">
      <dgm:prSet presAssocID="{65741F87-11B4-4630-94C7-0F8778D2A608}" presName="childText" presStyleLbl="lnNode1" presStyleIdx="0" presStyleCnt="4" custScaleX="134502" custLinFactNeighborX="69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1223C-A2CD-453F-B813-C4A9A98CC93B}" type="pres">
      <dgm:prSet presAssocID="{A6278540-8042-42E3-A2A7-C520AD5AF04C}" presName="childComposite" presStyleCnt="0">
        <dgm:presLayoutVars>
          <dgm:chMax val="0"/>
          <dgm:chPref val="0"/>
        </dgm:presLayoutVars>
      </dgm:prSet>
      <dgm:spPr/>
    </dgm:pt>
    <dgm:pt modelId="{E64A78CF-41A0-4B48-9FED-5E553D608F3C}" type="pres">
      <dgm:prSet presAssocID="{A6278540-8042-42E3-A2A7-C520AD5AF04C}" presName="Image" presStyleLbl="node1" presStyleIdx="1" presStyleCnt="4" custLinFactNeighborX="-5967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DC88EE3-3483-407E-BEF3-B325536941F9}" type="pres">
      <dgm:prSet presAssocID="{A6278540-8042-42E3-A2A7-C520AD5AF04C}" presName="childText" presStyleLbl="lnNode1" presStyleIdx="1" presStyleCnt="4" custScaleX="134589" custLinFactNeighborX="69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536E29-B856-404F-B2E6-BF6A59E6990C}" type="pres">
      <dgm:prSet presAssocID="{1B731259-D6F7-4478-A2F2-EFBD0CF8E2E0}" presName="childComposite" presStyleCnt="0">
        <dgm:presLayoutVars>
          <dgm:chMax val="0"/>
          <dgm:chPref val="0"/>
        </dgm:presLayoutVars>
      </dgm:prSet>
      <dgm:spPr/>
    </dgm:pt>
    <dgm:pt modelId="{47E8617C-E6BF-43C7-BB25-EDC99028A696}" type="pres">
      <dgm:prSet presAssocID="{1B731259-D6F7-4478-A2F2-EFBD0CF8E2E0}" presName="Image" presStyleLbl="node1" presStyleIdx="2" presStyleCnt="4" custLinFactNeighborX="-5968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BF2B718-08D5-4DEC-A6A7-082CEC60487F}" type="pres">
      <dgm:prSet presAssocID="{1B731259-D6F7-4478-A2F2-EFBD0CF8E2E0}" presName="childText" presStyleLbl="lnNode1" presStyleIdx="2" presStyleCnt="4" custScaleX="134589" custLinFactNeighborX="69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B35E8B-E134-4D44-9F7C-F248DFA996F4}" type="pres">
      <dgm:prSet presAssocID="{D0686088-1338-418F-AC55-F2A4F49A8B80}" presName="childComposite" presStyleCnt="0">
        <dgm:presLayoutVars>
          <dgm:chMax val="0"/>
          <dgm:chPref val="0"/>
        </dgm:presLayoutVars>
      </dgm:prSet>
      <dgm:spPr/>
    </dgm:pt>
    <dgm:pt modelId="{A22F6A88-7FD2-4632-90B8-D33F7F860961}" type="pres">
      <dgm:prSet presAssocID="{D0686088-1338-418F-AC55-F2A4F49A8B80}" presName="Image" presStyleLbl="node1" presStyleIdx="3" presStyleCnt="4" custLinFactNeighborX="-5968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EB24CE7-A06F-4471-89CB-2CF4C0BB28B9}" type="pres">
      <dgm:prSet presAssocID="{D0686088-1338-418F-AC55-F2A4F49A8B80}" presName="childText" presStyleLbl="lnNode1" presStyleIdx="3" presStyleCnt="4" custScaleX="134589" custLinFactNeighborX="69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636542-A6B0-4AC4-B071-38A136AC6408}" type="presOf" srcId="{F7A62B4E-959C-4474-AF81-38179F769ACD}" destId="{E50618B4-BE79-4BA5-B604-E8D9EDDA25B2}" srcOrd="0" destOrd="0" presId="urn:microsoft.com/office/officeart/2008/layout/PictureAccentList"/>
    <dgm:cxn modelId="{9E9FEAC5-50F5-4473-BEEF-0C28DC6299CF}" type="presOf" srcId="{D0686088-1338-418F-AC55-F2A4F49A8B80}" destId="{1EB24CE7-A06F-4471-89CB-2CF4C0BB28B9}" srcOrd="0" destOrd="0" presId="urn:microsoft.com/office/officeart/2008/layout/PictureAccentList"/>
    <dgm:cxn modelId="{3B500831-E42C-4C41-B22A-4D7BC61EB2EE}" srcId="{2D77EF3F-069D-4FEC-9907-A9A2AE318A8C}" destId="{D0686088-1338-418F-AC55-F2A4F49A8B80}" srcOrd="3" destOrd="0" parTransId="{A7851CE2-30B3-420C-8463-26B0AA17D076}" sibTransId="{8FAEB73F-E723-4B43-8FB0-6E8AE61A9219}"/>
    <dgm:cxn modelId="{341178FE-4C37-4579-954F-816B124DE0B0}" type="presOf" srcId="{1B731259-D6F7-4478-A2F2-EFBD0CF8E2E0}" destId="{0BF2B718-08D5-4DEC-A6A7-082CEC60487F}" srcOrd="0" destOrd="0" presId="urn:microsoft.com/office/officeart/2008/layout/PictureAccentList"/>
    <dgm:cxn modelId="{C8548957-6988-43E0-9B7E-4DDEBBDAE0D6}" type="presOf" srcId="{2D77EF3F-069D-4FEC-9907-A9A2AE318A8C}" destId="{75366336-A16C-418A-A042-4680048192D5}" srcOrd="0" destOrd="0" presId="urn:microsoft.com/office/officeart/2008/layout/PictureAccentList"/>
    <dgm:cxn modelId="{FC0B2629-4F7A-4209-8786-A235D8A3F961}" type="presOf" srcId="{A6278540-8042-42E3-A2A7-C520AD5AF04C}" destId="{8DC88EE3-3483-407E-BEF3-B325536941F9}" srcOrd="0" destOrd="0" presId="urn:microsoft.com/office/officeart/2008/layout/PictureAccentList"/>
    <dgm:cxn modelId="{3FD73A7B-C51A-4672-B66B-54D596B087F1}" srcId="{2D77EF3F-069D-4FEC-9907-A9A2AE318A8C}" destId="{1B731259-D6F7-4478-A2F2-EFBD0CF8E2E0}" srcOrd="2" destOrd="0" parTransId="{4917D4EA-7018-43FC-890D-B0506A34FAB2}" sibTransId="{F9592D6E-2481-47A3-9913-BA3F9DB99F3D}"/>
    <dgm:cxn modelId="{24A60803-3917-4CCF-B197-672614736725}" srcId="{2D77EF3F-069D-4FEC-9907-A9A2AE318A8C}" destId="{65741F87-11B4-4630-94C7-0F8778D2A608}" srcOrd="0" destOrd="0" parTransId="{EB2B3B76-3EC2-4371-A568-C450EB79732B}" sibTransId="{861BBB53-92C0-4955-AB01-A8ABC1CFD39A}"/>
    <dgm:cxn modelId="{154974DA-27D3-4F96-AC8B-4AD95826BE3C}" srcId="{2D77EF3F-069D-4FEC-9907-A9A2AE318A8C}" destId="{A6278540-8042-42E3-A2A7-C520AD5AF04C}" srcOrd="1" destOrd="0" parTransId="{FDFFFB96-B30A-4DB7-82C4-5715B572B532}" sibTransId="{72AD5EC1-AB15-46A1-A23C-6EA22AE8A2D3}"/>
    <dgm:cxn modelId="{CB9AB8F1-6217-4414-9D65-0CF5541B0EE0}" type="presOf" srcId="{65741F87-11B4-4630-94C7-0F8778D2A608}" destId="{9276FFEC-528D-474F-AA48-C08DE33DC7EE}" srcOrd="0" destOrd="0" presId="urn:microsoft.com/office/officeart/2008/layout/PictureAccentList"/>
    <dgm:cxn modelId="{14793985-1BF6-495C-AAF1-B162900D3DCD}" srcId="{F7A62B4E-959C-4474-AF81-38179F769ACD}" destId="{2D77EF3F-069D-4FEC-9907-A9A2AE318A8C}" srcOrd="0" destOrd="0" parTransId="{F53B08E4-6FF8-40FE-8254-EC0A5D338378}" sibTransId="{AC485834-5094-4753-BCD3-2CDD1663FF84}"/>
    <dgm:cxn modelId="{B2AF010D-9FEC-475D-89EC-1BF571D649AC}" type="presParOf" srcId="{E50618B4-BE79-4BA5-B604-E8D9EDDA25B2}" destId="{69F0C7E3-3EE5-49DC-83CC-8A2EFD0D0741}" srcOrd="0" destOrd="0" presId="urn:microsoft.com/office/officeart/2008/layout/PictureAccentList"/>
    <dgm:cxn modelId="{0FF583A8-B148-4441-B0E9-246185E7F366}" type="presParOf" srcId="{69F0C7E3-3EE5-49DC-83CC-8A2EFD0D0741}" destId="{32060360-1B8C-4002-B84D-886430230F81}" srcOrd="0" destOrd="0" presId="urn:microsoft.com/office/officeart/2008/layout/PictureAccentList"/>
    <dgm:cxn modelId="{0B5E11EA-2B62-4270-98C0-64433339A939}" type="presParOf" srcId="{32060360-1B8C-4002-B84D-886430230F81}" destId="{75366336-A16C-418A-A042-4680048192D5}" srcOrd="0" destOrd="0" presId="urn:microsoft.com/office/officeart/2008/layout/PictureAccentList"/>
    <dgm:cxn modelId="{E6EC8B73-9D62-455F-9D2A-F5FEFC339E57}" type="presParOf" srcId="{69F0C7E3-3EE5-49DC-83CC-8A2EFD0D0741}" destId="{1AE5EA06-EDB8-4913-811D-9169536E510F}" srcOrd="1" destOrd="0" presId="urn:microsoft.com/office/officeart/2008/layout/PictureAccentList"/>
    <dgm:cxn modelId="{55944EF3-6DEA-4441-AAE0-32DDAF548F02}" type="presParOf" srcId="{1AE5EA06-EDB8-4913-811D-9169536E510F}" destId="{DAE9833A-E310-4C37-BE8F-BCDD5C69B5DD}" srcOrd="0" destOrd="0" presId="urn:microsoft.com/office/officeart/2008/layout/PictureAccentList"/>
    <dgm:cxn modelId="{5FFEC8A8-D833-4A59-B793-1207D63CAB14}" type="presParOf" srcId="{DAE9833A-E310-4C37-BE8F-BCDD5C69B5DD}" destId="{44D18363-88B1-4949-B8CE-5915E791E79D}" srcOrd="0" destOrd="0" presId="urn:microsoft.com/office/officeart/2008/layout/PictureAccentList"/>
    <dgm:cxn modelId="{8DEEF014-05DB-4B7E-8626-09021FFEF7EA}" type="presParOf" srcId="{DAE9833A-E310-4C37-BE8F-BCDD5C69B5DD}" destId="{9276FFEC-528D-474F-AA48-C08DE33DC7EE}" srcOrd="1" destOrd="0" presId="urn:microsoft.com/office/officeart/2008/layout/PictureAccentList"/>
    <dgm:cxn modelId="{8E77C291-E11E-457F-AEB8-14C00CFFEBA8}" type="presParOf" srcId="{1AE5EA06-EDB8-4913-811D-9169536E510F}" destId="{6F11223C-A2CD-453F-B813-C4A9A98CC93B}" srcOrd="1" destOrd="0" presId="urn:microsoft.com/office/officeart/2008/layout/PictureAccentList"/>
    <dgm:cxn modelId="{770028C9-5C3D-441F-B5DA-088716A54ACF}" type="presParOf" srcId="{6F11223C-A2CD-453F-B813-C4A9A98CC93B}" destId="{E64A78CF-41A0-4B48-9FED-5E553D608F3C}" srcOrd="0" destOrd="0" presId="urn:microsoft.com/office/officeart/2008/layout/PictureAccentList"/>
    <dgm:cxn modelId="{612B2BC3-740B-4522-B697-57EFF814938E}" type="presParOf" srcId="{6F11223C-A2CD-453F-B813-C4A9A98CC93B}" destId="{8DC88EE3-3483-407E-BEF3-B325536941F9}" srcOrd="1" destOrd="0" presId="urn:microsoft.com/office/officeart/2008/layout/PictureAccentList"/>
    <dgm:cxn modelId="{207024A9-D639-40EF-9456-5DFC18708674}" type="presParOf" srcId="{1AE5EA06-EDB8-4913-811D-9169536E510F}" destId="{EF536E29-B856-404F-B2E6-BF6A59E6990C}" srcOrd="2" destOrd="0" presId="urn:microsoft.com/office/officeart/2008/layout/PictureAccentList"/>
    <dgm:cxn modelId="{88500A12-1913-42EE-9AD5-AAE7C1C4745B}" type="presParOf" srcId="{EF536E29-B856-404F-B2E6-BF6A59E6990C}" destId="{47E8617C-E6BF-43C7-BB25-EDC99028A696}" srcOrd="0" destOrd="0" presId="urn:microsoft.com/office/officeart/2008/layout/PictureAccentList"/>
    <dgm:cxn modelId="{71D9752B-1C64-4C4D-998A-1A08A0A21CC7}" type="presParOf" srcId="{EF536E29-B856-404F-B2E6-BF6A59E6990C}" destId="{0BF2B718-08D5-4DEC-A6A7-082CEC60487F}" srcOrd="1" destOrd="0" presId="urn:microsoft.com/office/officeart/2008/layout/PictureAccentList"/>
    <dgm:cxn modelId="{5F14916A-97FB-4FFE-8AC8-BB4E817A1F08}" type="presParOf" srcId="{1AE5EA06-EDB8-4913-811D-9169536E510F}" destId="{74B35E8B-E134-4D44-9F7C-F248DFA996F4}" srcOrd="3" destOrd="0" presId="urn:microsoft.com/office/officeart/2008/layout/PictureAccentList"/>
    <dgm:cxn modelId="{BC482D8C-4823-4504-A196-4197EF8F685F}" type="presParOf" srcId="{74B35E8B-E134-4D44-9F7C-F248DFA996F4}" destId="{A22F6A88-7FD2-4632-90B8-D33F7F860961}" srcOrd="0" destOrd="0" presId="urn:microsoft.com/office/officeart/2008/layout/PictureAccentList"/>
    <dgm:cxn modelId="{065A9974-BC7B-4577-AB3F-064F7F72C163}" type="presParOf" srcId="{74B35E8B-E134-4D44-9F7C-F248DFA996F4}" destId="{1EB24CE7-A06F-4471-89CB-2CF4C0BB28B9}" srcOrd="1" destOrd="0" presId="urn:microsoft.com/office/officeart/2008/layout/PictureAccentLis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55AB0F-455D-463A-82A5-26DFE201692A}" type="doc">
      <dgm:prSet loTypeId="urn:microsoft.com/office/officeart/2005/8/layout/hList7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CAA1A0A-BF79-44D4-B5C7-8C75C682A1D4}">
      <dgm:prSet phldrT="[Text]"/>
      <dgm:spPr/>
      <dgm:t>
        <a:bodyPr/>
        <a:lstStyle/>
        <a:p>
          <a:r>
            <a:rPr lang="en-US" altLang="ja-JP" b="1" dirty="0" smtClean="0">
              <a:ea typeface="ＭＳ Ｐゴシック" charset="-128"/>
            </a:rPr>
            <a:t>Long Baseline Neutrino Experiments</a:t>
          </a:r>
        </a:p>
        <a:p>
          <a:endParaRPr lang="en-US" altLang="ja-JP" dirty="0" smtClean="0">
            <a:ea typeface="ＭＳ Ｐゴシック" charset="-128"/>
          </a:endParaRPr>
        </a:p>
        <a:p>
          <a:r>
            <a:rPr lang="en-US" altLang="ja-JP" dirty="0" smtClean="0">
              <a:ea typeface="ＭＳ Ｐゴシック" charset="-128"/>
            </a:rPr>
            <a:t>2 MW at 60-120 </a:t>
          </a:r>
          <a:r>
            <a:rPr lang="en-US" altLang="ja-JP" dirty="0" err="1" smtClean="0">
              <a:ea typeface="ＭＳ Ｐゴシック" charset="-128"/>
            </a:rPr>
            <a:t>GeV</a:t>
          </a:r>
          <a:endParaRPr lang="en-US" dirty="0"/>
        </a:p>
      </dgm:t>
    </dgm:pt>
    <dgm:pt modelId="{8A00B482-23C0-4C9C-ADDD-66474E4A7A19}" type="parTrans" cxnId="{F0520D7E-79FE-4FE3-9B5A-673A16D6C490}">
      <dgm:prSet/>
      <dgm:spPr/>
      <dgm:t>
        <a:bodyPr/>
        <a:lstStyle/>
        <a:p>
          <a:endParaRPr lang="en-US"/>
        </a:p>
      </dgm:t>
    </dgm:pt>
    <dgm:pt modelId="{A31D6123-4401-40EA-B262-BD7A99439306}" type="sibTrans" cxnId="{F0520D7E-79FE-4FE3-9B5A-673A16D6C490}">
      <dgm:prSet/>
      <dgm:spPr/>
      <dgm:t>
        <a:bodyPr/>
        <a:lstStyle/>
        <a:p>
          <a:endParaRPr lang="en-US"/>
        </a:p>
      </dgm:t>
    </dgm:pt>
    <dgm:pt modelId="{BC79E044-B6B8-4049-92AC-5DD93C27D5EA}">
      <dgm:prSet phldrT="[Text]"/>
      <dgm:spPr/>
      <dgm:t>
        <a:bodyPr/>
        <a:lstStyle/>
        <a:p>
          <a:r>
            <a:rPr lang="en-US" b="1" i="0" dirty="0" err="1" smtClean="0"/>
            <a:t>Kaon</a:t>
          </a:r>
          <a:r>
            <a:rPr lang="en-US" b="1" i="0" dirty="0" smtClean="0"/>
            <a:t>, Muon, Nuclei &amp; Neutron precision experiments</a:t>
          </a:r>
        </a:p>
        <a:p>
          <a:r>
            <a:rPr lang="en-US" altLang="ja-JP" dirty="0" smtClean="0">
              <a:ea typeface="ＭＳ Ｐゴシック" charset="-128"/>
            </a:rPr>
            <a:t>3MW at 3 </a:t>
          </a:r>
          <a:r>
            <a:rPr lang="en-US" altLang="ja-JP" dirty="0" err="1" smtClean="0">
              <a:ea typeface="ＭＳ Ｐゴシック" charset="-128"/>
            </a:rPr>
            <a:t>GeV</a:t>
          </a:r>
          <a:endParaRPr lang="en-US" dirty="0"/>
        </a:p>
      </dgm:t>
    </dgm:pt>
    <dgm:pt modelId="{AAFA94DA-2C1C-4401-8A8F-F4EC8EB57F2A}" type="parTrans" cxnId="{1BADF680-F0CE-425C-80D8-6AD2FD73293D}">
      <dgm:prSet/>
      <dgm:spPr/>
      <dgm:t>
        <a:bodyPr/>
        <a:lstStyle/>
        <a:p>
          <a:endParaRPr lang="en-US"/>
        </a:p>
      </dgm:t>
    </dgm:pt>
    <dgm:pt modelId="{EB50AE9F-270F-4A05-AE43-9CA650706975}" type="sibTrans" cxnId="{1BADF680-F0CE-425C-80D8-6AD2FD73293D}">
      <dgm:prSet/>
      <dgm:spPr/>
      <dgm:t>
        <a:bodyPr/>
        <a:lstStyle/>
        <a:p>
          <a:endParaRPr lang="en-US"/>
        </a:p>
      </dgm:t>
    </dgm:pt>
    <dgm:pt modelId="{1C225FCA-DEEC-42C7-B392-7847CC5FC5B3}">
      <dgm:prSet phldrT="[Text]"/>
      <dgm:spPr/>
      <dgm:t>
        <a:bodyPr/>
        <a:lstStyle/>
        <a:p>
          <a:r>
            <a:rPr lang="en-US" b="1" i="0" dirty="0" smtClean="0"/>
            <a:t>Platform for evolution to a Neutrino Factory and Muon Collider</a:t>
          </a:r>
        </a:p>
        <a:p>
          <a:r>
            <a:rPr lang="en-US" i="0" dirty="0" smtClean="0"/>
            <a:t>Future upgrade to 4MW</a:t>
          </a:r>
          <a:endParaRPr lang="en-US" i="0" dirty="0"/>
        </a:p>
      </dgm:t>
    </dgm:pt>
    <dgm:pt modelId="{CEC1E233-A938-43EC-8670-37D96D80F3A9}" type="parTrans" cxnId="{367ADD43-5720-4BF2-8E92-C1EFBBC612B3}">
      <dgm:prSet/>
      <dgm:spPr/>
      <dgm:t>
        <a:bodyPr/>
        <a:lstStyle/>
        <a:p>
          <a:endParaRPr lang="en-US"/>
        </a:p>
      </dgm:t>
    </dgm:pt>
    <dgm:pt modelId="{405F273F-A246-4C85-BFCF-701ABB45E509}" type="sibTrans" cxnId="{367ADD43-5720-4BF2-8E92-C1EFBBC612B3}">
      <dgm:prSet/>
      <dgm:spPr/>
      <dgm:t>
        <a:bodyPr/>
        <a:lstStyle/>
        <a:p>
          <a:endParaRPr lang="en-US"/>
        </a:p>
      </dgm:t>
    </dgm:pt>
    <dgm:pt modelId="{B727C852-8EC2-40EA-91A0-11282F7FBE7C}">
      <dgm:prSet/>
      <dgm:spPr/>
      <dgm:t>
        <a:bodyPr/>
        <a:lstStyle/>
        <a:p>
          <a:r>
            <a:rPr lang="en-US" b="1" i="0" dirty="0" smtClean="0"/>
            <a:t>Broader Impacts: Materials Science, Nuclear Technology</a:t>
          </a:r>
          <a:endParaRPr lang="en-US" b="1" i="0" dirty="0" smtClean="0"/>
        </a:p>
        <a:p>
          <a:r>
            <a:rPr lang="en-US" b="0" i="0" dirty="0" smtClean="0"/>
            <a:t>1 MW at 1 </a:t>
          </a:r>
          <a:r>
            <a:rPr lang="en-US" b="0" i="0" dirty="0" err="1" smtClean="0"/>
            <a:t>GeV</a:t>
          </a:r>
          <a:endParaRPr lang="en-US" b="0" i="0" dirty="0"/>
        </a:p>
      </dgm:t>
    </dgm:pt>
    <dgm:pt modelId="{D68B210A-5193-46E7-B843-EABFF6FE905B}" type="parTrans" cxnId="{19358477-0415-4825-BAD2-9EC07576AB25}">
      <dgm:prSet/>
      <dgm:spPr/>
      <dgm:t>
        <a:bodyPr/>
        <a:lstStyle/>
        <a:p>
          <a:endParaRPr lang="en-US"/>
        </a:p>
      </dgm:t>
    </dgm:pt>
    <dgm:pt modelId="{2DF39017-1409-4496-8E7E-17E364981E28}" type="sibTrans" cxnId="{19358477-0415-4825-BAD2-9EC07576AB25}">
      <dgm:prSet/>
      <dgm:spPr/>
      <dgm:t>
        <a:bodyPr/>
        <a:lstStyle/>
        <a:p>
          <a:endParaRPr lang="en-US"/>
        </a:p>
      </dgm:t>
    </dgm:pt>
    <dgm:pt modelId="{63121EC6-67EC-4ED8-B748-C286499D2FE6}" type="pres">
      <dgm:prSet presAssocID="{9155AB0F-455D-463A-82A5-26DFE20169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995B25-B6F0-40D8-B8BB-7A6368711170}" type="pres">
      <dgm:prSet presAssocID="{9155AB0F-455D-463A-82A5-26DFE201692A}" presName="fgShape" presStyleLbl="fgShp" presStyleIdx="0" presStyleCnt="1"/>
      <dgm:spPr/>
    </dgm:pt>
    <dgm:pt modelId="{BB75587A-C5DB-49B3-AB25-813F08AE07F2}" type="pres">
      <dgm:prSet presAssocID="{9155AB0F-455D-463A-82A5-26DFE201692A}" presName="linComp" presStyleCnt="0"/>
      <dgm:spPr/>
    </dgm:pt>
    <dgm:pt modelId="{0D945731-0943-4633-8C40-10E87B315CC0}" type="pres">
      <dgm:prSet presAssocID="{3CAA1A0A-BF79-44D4-B5C7-8C75C682A1D4}" presName="compNode" presStyleCnt="0"/>
      <dgm:spPr/>
    </dgm:pt>
    <dgm:pt modelId="{72C43B5A-6B69-4245-8542-8311CD25A2EF}" type="pres">
      <dgm:prSet presAssocID="{3CAA1A0A-BF79-44D4-B5C7-8C75C682A1D4}" presName="bkgdShape" presStyleLbl="node1" presStyleIdx="0" presStyleCnt="4"/>
      <dgm:spPr/>
      <dgm:t>
        <a:bodyPr/>
        <a:lstStyle/>
        <a:p>
          <a:endParaRPr lang="en-US"/>
        </a:p>
      </dgm:t>
    </dgm:pt>
    <dgm:pt modelId="{958AF786-3205-4F88-8311-453D685CFBCB}" type="pres">
      <dgm:prSet presAssocID="{3CAA1A0A-BF79-44D4-B5C7-8C75C682A1D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2C725-F994-4AC1-A5E1-95CF3E2DFA95}" type="pres">
      <dgm:prSet presAssocID="{3CAA1A0A-BF79-44D4-B5C7-8C75C682A1D4}" presName="invisiNode" presStyleLbl="node1" presStyleIdx="0" presStyleCnt="4"/>
      <dgm:spPr/>
    </dgm:pt>
    <dgm:pt modelId="{4EB32A17-49FF-46BD-86CE-8924E00C17DC}" type="pres">
      <dgm:prSet presAssocID="{3CAA1A0A-BF79-44D4-B5C7-8C75C682A1D4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8A8E72F-9DFA-4D15-8E9A-7ABC5B8655EE}" type="pres">
      <dgm:prSet presAssocID="{A31D6123-4401-40EA-B262-BD7A9943930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A3EA77D-EEDF-4B57-9B96-66599FF73FA1}" type="pres">
      <dgm:prSet presAssocID="{BC79E044-B6B8-4049-92AC-5DD93C27D5EA}" presName="compNode" presStyleCnt="0"/>
      <dgm:spPr/>
    </dgm:pt>
    <dgm:pt modelId="{F5F102F9-250F-48B7-86D9-3B8E7A21D672}" type="pres">
      <dgm:prSet presAssocID="{BC79E044-B6B8-4049-92AC-5DD93C27D5EA}" presName="bkgdShape" presStyleLbl="node1" presStyleIdx="1" presStyleCnt="4"/>
      <dgm:spPr/>
      <dgm:t>
        <a:bodyPr/>
        <a:lstStyle/>
        <a:p>
          <a:endParaRPr lang="en-US"/>
        </a:p>
      </dgm:t>
    </dgm:pt>
    <dgm:pt modelId="{C075EB27-F484-44FD-B166-A6EE864CE71B}" type="pres">
      <dgm:prSet presAssocID="{BC79E044-B6B8-4049-92AC-5DD93C27D5EA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53ACA-4345-4665-83D9-7B81C2BB7D89}" type="pres">
      <dgm:prSet presAssocID="{BC79E044-B6B8-4049-92AC-5DD93C27D5EA}" presName="invisiNode" presStyleLbl="node1" presStyleIdx="1" presStyleCnt="4"/>
      <dgm:spPr/>
    </dgm:pt>
    <dgm:pt modelId="{DE4886F6-62FD-4445-97FB-5A73CFE78735}" type="pres">
      <dgm:prSet presAssocID="{BC79E044-B6B8-4049-92AC-5DD93C27D5EA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70E1899-53F4-4E45-BBCD-8784B8943F1E}" type="pres">
      <dgm:prSet presAssocID="{EB50AE9F-270F-4A05-AE43-9CA65070697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F907D12-AE04-4270-BC10-F63B461ECAAE}" type="pres">
      <dgm:prSet presAssocID="{1C225FCA-DEEC-42C7-B392-7847CC5FC5B3}" presName="compNode" presStyleCnt="0"/>
      <dgm:spPr/>
    </dgm:pt>
    <dgm:pt modelId="{AE4961C7-DDA5-4F55-8C2F-5F66A61AE8E7}" type="pres">
      <dgm:prSet presAssocID="{1C225FCA-DEEC-42C7-B392-7847CC5FC5B3}" presName="bkgdShape" presStyleLbl="node1" presStyleIdx="2" presStyleCnt="4"/>
      <dgm:spPr/>
      <dgm:t>
        <a:bodyPr/>
        <a:lstStyle/>
        <a:p>
          <a:endParaRPr lang="en-US"/>
        </a:p>
      </dgm:t>
    </dgm:pt>
    <dgm:pt modelId="{D8E6B7A4-EA00-48C8-92F2-A79F6A94EA19}" type="pres">
      <dgm:prSet presAssocID="{1C225FCA-DEEC-42C7-B392-7847CC5FC5B3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3BEA6-3C76-41AC-A855-66CFB72844A2}" type="pres">
      <dgm:prSet presAssocID="{1C225FCA-DEEC-42C7-B392-7847CC5FC5B3}" presName="invisiNode" presStyleLbl="node1" presStyleIdx="2" presStyleCnt="4"/>
      <dgm:spPr/>
    </dgm:pt>
    <dgm:pt modelId="{A4FE4F99-7FC4-4672-A57C-860168D93D6A}" type="pres">
      <dgm:prSet presAssocID="{1C225FCA-DEEC-42C7-B392-7847CC5FC5B3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36F750E-5908-4227-8C44-EAD2FE3959C7}" type="pres">
      <dgm:prSet presAssocID="{405F273F-A246-4C85-BFCF-701ABB45E50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2BA7AC4-3D12-4645-8005-033C5E0DA0FC}" type="pres">
      <dgm:prSet presAssocID="{B727C852-8EC2-40EA-91A0-11282F7FBE7C}" presName="compNode" presStyleCnt="0"/>
      <dgm:spPr/>
    </dgm:pt>
    <dgm:pt modelId="{42C8EA41-237C-4133-8D9A-1E98790F62E1}" type="pres">
      <dgm:prSet presAssocID="{B727C852-8EC2-40EA-91A0-11282F7FBE7C}" presName="bkgdShape" presStyleLbl="node1" presStyleIdx="3" presStyleCnt="4"/>
      <dgm:spPr/>
      <dgm:t>
        <a:bodyPr/>
        <a:lstStyle/>
        <a:p>
          <a:endParaRPr lang="en-US"/>
        </a:p>
      </dgm:t>
    </dgm:pt>
    <dgm:pt modelId="{1BF41693-DF5F-4692-943E-023996FAE397}" type="pres">
      <dgm:prSet presAssocID="{B727C852-8EC2-40EA-91A0-11282F7FBE7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B8F81-AAE2-4D54-B0A8-2E07D7B123D1}" type="pres">
      <dgm:prSet presAssocID="{B727C852-8EC2-40EA-91A0-11282F7FBE7C}" presName="invisiNode" presStyleLbl="node1" presStyleIdx="3" presStyleCnt="4"/>
      <dgm:spPr/>
    </dgm:pt>
    <dgm:pt modelId="{3C0B84B3-6064-46B4-A0DD-D50F3DBD83C1}" type="pres">
      <dgm:prSet presAssocID="{B727C852-8EC2-40EA-91A0-11282F7FBE7C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22E86E83-2309-415C-A5C3-72001DBBC979}" type="presOf" srcId="{405F273F-A246-4C85-BFCF-701ABB45E509}" destId="{B36F750E-5908-4227-8C44-EAD2FE3959C7}" srcOrd="0" destOrd="0" presId="urn:microsoft.com/office/officeart/2005/8/layout/hList7"/>
    <dgm:cxn modelId="{F0520DD2-AFBE-4B1C-9799-3F42E3CB71CE}" type="presOf" srcId="{BC79E044-B6B8-4049-92AC-5DD93C27D5EA}" destId="{C075EB27-F484-44FD-B166-A6EE864CE71B}" srcOrd="1" destOrd="0" presId="urn:microsoft.com/office/officeart/2005/8/layout/hList7"/>
    <dgm:cxn modelId="{F0520D7E-79FE-4FE3-9B5A-673A16D6C490}" srcId="{9155AB0F-455D-463A-82A5-26DFE201692A}" destId="{3CAA1A0A-BF79-44D4-B5C7-8C75C682A1D4}" srcOrd="0" destOrd="0" parTransId="{8A00B482-23C0-4C9C-ADDD-66474E4A7A19}" sibTransId="{A31D6123-4401-40EA-B262-BD7A99439306}"/>
    <dgm:cxn modelId="{6AFECA4F-6597-4BDA-A42B-2A12158DF2AB}" type="presOf" srcId="{A31D6123-4401-40EA-B262-BD7A99439306}" destId="{28A8E72F-9DFA-4D15-8E9A-7ABC5B8655EE}" srcOrd="0" destOrd="0" presId="urn:microsoft.com/office/officeart/2005/8/layout/hList7"/>
    <dgm:cxn modelId="{0E8F29C6-53D7-46E3-899C-6837368AF13E}" type="presOf" srcId="{B727C852-8EC2-40EA-91A0-11282F7FBE7C}" destId="{1BF41693-DF5F-4692-943E-023996FAE397}" srcOrd="1" destOrd="0" presId="urn:microsoft.com/office/officeart/2005/8/layout/hList7"/>
    <dgm:cxn modelId="{1F231F3C-3A02-4659-8B94-CBE4374D2FFE}" type="presOf" srcId="{B727C852-8EC2-40EA-91A0-11282F7FBE7C}" destId="{42C8EA41-237C-4133-8D9A-1E98790F62E1}" srcOrd="0" destOrd="0" presId="urn:microsoft.com/office/officeart/2005/8/layout/hList7"/>
    <dgm:cxn modelId="{18D906B1-EB02-486C-A189-FDFEF28BE76D}" type="presOf" srcId="{3CAA1A0A-BF79-44D4-B5C7-8C75C682A1D4}" destId="{958AF786-3205-4F88-8311-453D685CFBCB}" srcOrd="1" destOrd="0" presId="urn:microsoft.com/office/officeart/2005/8/layout/hList7"/>
    <dgm:cxn modelId="{C393CEF7-5E9D-48A2-81F6-88FF24A8443F}" type="presOf" srcId="{9155AB0F-455D-463A-82A5-26DFE201692A}" destId="{63121EC6-67EC-4ED8-B748-C286499D2FE6}" srcOrd="0" destOrd="0" presId="urn:microsoft.com/office/officeart/2005/8/layout/hList7"/>
    <dgm:cxn modelId="{367ADD43-5720-4BF2-8E92-C1EFBBC612B3}" srcId="{9155AB0F-455D-463A-82A5-26DFE201692A}" destId="{1C225FCA-DEEC-42C7-B392-7847CC5FC5B3}" srcOrd="2" destOrd="0" parTransId="{CEC1E233-A938-43EC-8670-37D96D80F3A9}" sibTransId="{405F273F-A246-4C85-BFCF-701ABB45E509}"/>
    <dgm:cxn modelId="{1BADF680-F0CE-425C-80D8-6AD2FD73293D}" srcId="{9155AB0F-455D-463A-82A5-26DFE201692A}" destId="{BC79E044-B6B8-4049-92AC-5DD93C27D5EA}" srcOrd="1" destOrd="0" parTransId="{AAFA94DA-2C1C-4401-8A8F-F4EC8EB57F2A}" sibTransId="{EB50AE9F-270F-4A05-AE43-9CA650706975}"/>
    <dgm:cxn modelId="{5C197021-0E89-49D3-BA73-14D1FC349A51}" type="presOf" srcId="{1C225FCA-DEEC-42C7-B392-7847CC5FC5B3}" destId="{AE4961C7-DDA5-4F55-8C2F-5F66A61AE8E7}" srcOrd="0" destOrd="0" presId="urn:microsoft.com/office/officeart/2005/8/layout/hList7"/>
    <dgm:cxn modelId="{2A83B8D6-6CB0-492B-ABC5-4F2810510977}" type="presOf" srcId="{BC79E044-B6B8-4049-92AC-5DD93C27D5EA}" destId="{F5F102F9-250F-48B7-86D9-3B8E7A21D672}" srcOrd="0" destOrd="0" presId="urn:microsoft.com/office/officeart/2005/8/layout/hList7"/>
    <dgm:cxn modelId="{CED1D7F5-1429-4820-882C-3CFA9E92B8B4}" type="presOf" srcId="{3CAA1A0A-BF79-44D4-B5C7-8C75C682A1D4}" destId="{72C43B5A-6B69-4245-8542-8311CD25A2EF}" srcOrd="0" destOrd="0" presId="urn:microsoft.com/office/officeart/2005/8/layout/hList7"/>
    <dgm:cxn modelId="{C0911127-A477-4A33-94B2-BADF42988F26}" type="presOf" srcId="{EB50AE9F-270F-4A05-AE43-9CA650706975}" destId="{870E1899-53F4-4E45-BBCD-8784B8943F1E}" srcOrd="0" destOrd="0" presId="urn:microsoft.com/office/officeart/2005/8/layout/hList7"/>
    <dgm:cxn modelId="{19358477-0415-4825-BAD2-9EC07576AB25}" srcId="{9155AB0F-455D-463A-82A5-26DFE201692A}" destId="{B727C852-8EC2-40EA-91A0-11282F7FBE7C}" srcOrd="3" destOrd="0" parTransId="{D68B210A-5193-46E7-B843-EABFF6FE905B}" sibTransId="{2DF39017-1409-4496-8E7E-17E364981E28}"/>
    <dgm:cxn modelId="{6BC7BB01-FFE4-495F-B11B-9A6191B1B515}" type="presOf" srcId="{1C225FCA-DEEC-42C7-B392-7847CC5FC5B3}" destId="{D8E6B7A4-EA00-48C8-92F2-A79F6A94EA19}" srcOrd="1" destOrd="0" presId="urn:microsoft.com/office/officeart/2005/8/layout/hList7"/>
    <dgm:cxn modelId="{47E7C0E4-3939-47EC-A740-78873E06FE06}" type="presParOf" srcId="{63121EC6-67EC-4ED8-B748-C286499D2FE6}" destId="{B0995B25-B6F0-40D8-B8BB-7A6368711170}" srcOrd="0" destOrd="0" presId="urn:microsoft.com/office/officeart/2005/8/layout/hList7"/>
    <dgm:cxn modelId="{BB3EFA3A-450D-4F26-9041-DF5122DDA9A9}" type="presParOf" srcId="{63121EC6-67EC-4ED8-B748-C286499D2FE6}" destId="{BB75587A-C5DB-49B3-AB25-813F08AE07F2}" srcOrd="1" destOrd="0" presId="urn:microsoft.com/office/officeart/2005/8/layout/hList7"/>
    <dgm:cxn modelId="{0ACF5AB5-6AC6-4DD6-9D06-947588160DD0}" type="presParOf" srcId="{BB75587A-C5DB-49B3-AB25-813F08AE07F2}" destId="{0D945731-0943-4633-8C40-10E87B315CC0}" srcOrd="0" destOrd="0" presId="urn:microsoft.com/office/officeart/2005/8/layout/hList7"/>
    <dgm:cxn modelId="{3A9A9A8B-4C62-4160-8B14-8441DF03929D}" type="presParOf" srcId="{0D945731-0943-4633-8C40-10E87B315CC0}" destId="{72C43B5A-6B69-4245-8542-8311CD25A2EF}" srcOrd="0" destOrd="0" presId="urn:microsoft.com/office/officeart/2005/8/layout/hList7"/>
    <dgm:cxn modelId="{79858E2B-C7DC-4831-95DF-A77D9D09D0A8}" type="presParOf" srcId="{0D945731-0943-4633-8C40-10E87B315CC0}" destId="{958AF786-3205-4F88-8311-453D685CFBCB}" srcOrd="1" destOrd="0" presId="urn:microsoft.com/office/officeart/2005/8/layout/hList7"/>
    <dgm:cxn modelId="{CAC6F406-71F6-4A67-91E2-AA1C113133A8}" type="presParOf" srcId="{0D945731-0943-4633-8C40-10E87B315CC0}" destId="{2602C725-F994-4AC1-A5E1-95CF3E2DFA95}" srcOrd="2" destOrd="0" presId="urn:microsoft.com/office/officeart/2005/8/layout/hList7"/>
    <dgm:cxn modelId="{5A81547F-5967-4DDE-8324-2B1BD83C16DD}" type="presParOf" srcId="{0D945731-0943-4633-8C40-10E87B315CC0}" destId="{4EB32A17-49FF-46BD-86CE-8924E00C17DC}" srcOrd="3" destOrd="0" presId="urn:microsoft.com/office/officeart/2005/8/layout/hList7"/>
    <dgm:cxn modelId="{898C5228-2CBA-4BA8-91DB-C91B3AD131F1}" type="presParOf" srcId="{BB75587A-C5DB-49B3-AB25-813F08AE07F2}" destId="{28A8E72F-9DFA-4D15-8E9A-7ABC5B8655EE}" srcOrd="1" destOrd="0" presId="urn:microsoft.com/office/officeart/2005/8/layout/hList7"/>
    <dgm:cxn modelId="{843431F3-7947-4C5E-B8FA-03D3372B4251}" type="presParOf" srcId="{BB75587A-C5DB-49B3-AB25-813F08AE07F2}" destId="{BA3EA77D-EEDF-4B57-9B96-66599FF73FA1}" srcOrd="2" destOrd="0" presId="urn:microsoft.com/office/officeart/2005/8/layout/hList7"/>
    <dgm:cxn modelId="{6EE0CD3D-DE6C-41A8-8822-29018F2F2EBE}" type="presParOf" srcId="{BA3EA77D-EEDF-4B57-9B96-66599FF73FA1}" destId="{F5F102F9-250F-48B7-86D9-3B8E7A21D672}" srcOrd="0" destOrd="0" presId="urn:microsoft.com/office/officeart/2005/8/layout/hList7"/>
    <dgm:cxn modelId="{689E76B3-1697-45AE-8DD8-3E95DE2D2BE6}" type="presParOf" srcId="{BA3EA77D-EEDF-4B57-9B96-66599FF73FA1}" destId="{C075EB27-F484-44FD-B166-A6EE864CE71B}" srcOrd="1" destOrd="0" presId="urn:microsoft.com/office/officeart/2005/8/layout/hList7"/>
    <dgm:cxn modelId="{2B3FBF87-0766-4000-87F3-C8CC684DF3FC}" type="presParOf" srcId="{BA3EA77D-EEDF-4B57-9B96-66599FF73FA1}" destId="{D4A53ACA-4345-4665-83D9-7B81C2BB7D89}" srcOrd="2" destOrd="0" presId="urn:microsoft.com/office/officeart/2005/8/layout/hList7"/>
    <dgm:cxn modelId="{FE3B0B43-95CE-430F-9386-3E61FBAA7685}" type="presParOf" srcId="{BA3EA77D-EEDF-4B57-9B96-66599FF73FA1}" destId="{DE4886F6-62FD-4445-97FB-5A73CFE78735}" srcOrd="3" destOrd="0" presId="urn:microsoft.com/office/officeart/2005/8/layout/hList7"/>
    <dgm:cxn modelId="{3B8A7018-4048-469E-A76E-85002C6D45B1}" type="presParOf" srcId="{BB75587A-C5DB-49B3-AB25-813F08AE07F2}" destId="{870E1899-53F4-4E45-BBCD-8784B8943F1E}" srcOrd="3" destOrd="0" presId="urn:microsoft.com/office/officeart/2005/8/layout/hList7"/>
    <dgm:cxn modelId="{213AD2CE-F4CB-4E16-9E20-29F85E991F18}" type="presParOf" srcId="{BB75587A-C5DB-49B3-AB25-813F08AE07F2}" destId="{5F907D12-AE04-4270-BC10-F63B461ECAAE}" srcOrd="4" destOrd="0" presId="urn:microsoft.com/office/officeart/2005/8/layout/hList7"/>
    <dgm:cxn modelId="{86FA2F77-0332-4F8C-9846-9D2CC14D96C2}" type="presParOf" srcId="{5F907D12-AE04-4270-BC10-F63B461ECAAE}" destId="{AE4961C7-DDA5-4F55-8C2F-5F66A61AE8E7}" srcOrd="0" destOrd="0" presId="urn:microsoft.com/office/officeart/2005/8/layout/hList7"/>
    <dgm:cxn modelId="{D759C5C5-2219-4098-8BD2-8CB0BC175368}" type="presParOf" srcId="{5F907D12-AE04-4270-BC10-F63B461ECAAE}" destId="{D8E6B7A4-EA00-48C8-92F2-A79F6A94EA19}" srcOrd="1" destOrd="0" presId="urn:microsoft.com/office/officeart/2005/8/layout/hList7"/>
    <dgm:cxn modelId="{F72382D6-63A0-4412-B189-82C5BADBDB82}" type="presParOf" srcId="{5F907D12-AE04-4270-BC10-F63B461ECAAE}" destId="{1943BEA6-3C76-41AC-A855-66CFB72844A2}" srcOrd="2" destOrd="0" presId="urn:microsoft.com/office/officeart/2005/8/layout/hList7"/>
    <dgm:cxn modelId="{472D909D-A1A1-4C75-9FC1-933F42E07275}" type="presParOf" srcId="{5F907D12-AE04-4270-BC10-F63B461ECAAE}" destId="{A4FE4F99-7FC4-4672-A57C-860168D93D6A}" srcOrd="3" destOrd="0" presId="urn:microsoft.com/office/officeart/2005/8/layout/hList7"/>
    <dgm:cxn modelId="{B74B4435-C8E8-44D0-898D-93751752308F}" type="presParOf" srcId="{BB75587A-C5DB-49B3-AB25-813F08AE07F2}" destId="{B36F750E-5908-4227-8C44-EAD2FE3959C7}" srcOrd="5" destOrd="0" presId="urn:microsoft.com/office/officeart/2005/8/layout/hList7"/>
    <dgm:cxn modelId="{4F74B5ED-47C9-4BBE-92D2-19B3E229490C}" type="presParOf" srcId="{BB75587A-C5DB-49B3-AB25-813F08AE07F2}" destId="{52BA7AC4-3D12-4645-8005-033C5E0DA0FC}" srcOrd="6" destOrd="0" presId="urn:microsoft.com/office/officeart/2005/8/layout/hList7"/>
    <dgm:cxn modelId="{845BA526-3975-4D9C-BBAE-D648AA468BB3}" type="presParOf" srcId="{52BA7AC4-3D12-4645-8005-033C5E0DA0FC}" destId="{42C8EA41-237C-4133-8D9A-1E98790F62E1}" srcOrd="0" destOrd="0" presId="urn:microsoft.com/office/officeart/2005/8/layout/hList7"/>
    <dgm:cxn modelId="{893DA371-D8B1-4CDA-8E13-373C6E397F41}" type="presParOf" srcId="{52BA7AC4-3D12-4645-8005-033C5E0DA0FC}" destId="{1BF41693-DF5F-4692-943E-023996FAE397}" srcOrd="1" destOrd="0" presId="urn:microsoft.com/office/officeart/2005/8/layout/hList7"/>
    <dgm:cxn modelId="{CBE0A851-C960-45C6-8EEE-2668781C4D9C}" type="presParOf" srcId="{52BA7AC4-3D12-4645-8005-033C5E0DA0FC}" destId="{8A7B8F81-AAE2-4D54-B0A8-2E07D7B123D1}" srcOrd="2" destOrd="0" presId="urn:microsoft.com/office/officeart/2005/8/layout/hList7"/>
    <dgm:cxn modelId="{33DA2E66-386B-4932-931C-1CF8C78B58B1}" type="presParOf" srcId="{52BA7AC4-3D12-4645-8005-033C5E0DA0FC}" destId="{3C0B84B3-6064-46B4-A0DD-D50F3DBD83C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DC82CC-D645-44CB-BF84-B0044FFD4018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25F852-BA75-499F-B121-2E0DF0D586AE}">
      <dgm:prSet phldrT="[Text]"/>
      <dgm:spPr/>
      <dgm:t>
        <a:bodyPr/>
        <a:lstStyle/>
        <a:p>
          <a:r>
            <a:rPr lang="en-US" dirty="0" smtClean="0"/>
            <a:t>Energy &amp; Environment</a:t>
          </a:r>
          <a:endParaRPr lang="en-US" dirty="0"/>
        </a:p>
      </dgm:t>
    </dgm:pt>
    <dgm:pt modelId="{084AA6E4-3DFA-4759-82CD-5D5E98E41E9A}" type="parTrans" cxnId="{0E4C8A8E-F614-45E1-AAA4-8C307559B701}">
      <dgm:prSet/>
      <dgm:spPr/>
      <dgm:t>
        <a:bodyPr/>
        <a:lstStyle/>
        <a:p>
          <a:endParaRPr lang="en-US"/>
        </a:p>
      </dgm:t>
    </dgm:pt>
    <dgm:pt modelId="{575448B0-7ED4-46DC-9816-3440112A9255}" type="sibTrans" cxnId="{0E4C8A8E-F614-45E1-AAA4-8C307559B701}">
      <dgm:prSet/>
      <dgm:spPr/>
      <dgm:t>
        <a:bodyPr/>
        <a:lstStyle/>
        <a:p>
          <a:endParaRPr lang="en-US"/>
        </a:p>
      </dgm:t>
    </dgm:pt>
    <dgm:pt modelId="{163514C8-9BF6-483F-B841-8FF3ACE33A7A}">
      <dgm:prSet phldrT="[Text]"/>
      <dgm:spPr/>
      <dgm:t>
        <a:bodyPr/>
        <a:lstStyle/>
        <a:p>
          <a:r>
            <a:rPr lang="en-US" dirty="0" smtClean="0"/>
            <a:t>Materials Irradiation</a:t>
          </a:r>
          <a:endParaRPr lang="en-US" dirty="0"/>
        </a:p>
      </dgm:t>
    </dgm:pt>
    <dgm:pt modelId="{BC38BE7D-3D4F-4A73-BC40-558EA778118F}" type="parTrans" cxnId="{266C67FE-420C-4911-8E51-182A091D780B}">
      <dgm:prSet/>
      <dgm:spPr/>
      <dgm:t>
        <a:bodyPr/>
        <a:lstStyle/>
        <a:p>
          <a:endParaRPr lang="en-US"/>
        </a:p>
      </dgm:t>
    </dgm:pt>
    <dgm:pt modelId="{4E6683C8-1F54-4071-9115-BE25F53E0460}" type="sibTrans" cxnId="{266C67FE-420C-4911-8E51-182A091D780B}">
      <dgm:prSet/>
      <dgm:spPr/>
      <dgm:t>
        <a:bodyPr/>
        <a:lstStyle/>
        <a:p>
          <a:endParaRPr lang="en-US"/>
        </a:p>
      </dgm:t>
    </dgm:pt>
    <dgm:pt modelId="{750B11FE-D43D-43E6-B7B9-23540569A729}">
      <dgm:prSet phldrT="[Text]"/>
      <dgm:spPr/>
      <dgm:t>
        <a:bodyPr/>
        <a:lstStyle/>
        <a:p>
          <a:r>
            <a:rPr lang="en-US" dirty="0" smtClean="0"/>
            <a:t>Accelerator Driven Systems</a:t>
          </a:r>
          <a:endParaRPr lang="en-US" dirty="0"/>
        </a:p>
      </dgm:t>
    </dgm:pt>
    <dgm:pt modelId="{E3B882F8-1E68-40D0-8AA0-CB85D9E25F7E}" type="parTrans" cxnId="{86E0B327-CAAA-4EAA-9575-C242B7F99DA5}">
      <dgm:prSet/>
      <dgm:spPr/>
      <dgm:t>
        <a:bodyPr/>
        <a:lstStyle/>
        <a:p>
          <a:endParaRPr lang="en-US"/>
        </a:p>
      </dgm:t>
    </dgm:pt>
    <dgm:pt modelId="{5FE0D095-8B5A-4510-B2E2-2D565A660800}" type="sibTrans" cxnId="{86E0B327-CAAA-4EAA-9575-C242B7F99DA5}">
      <dgm:prSet/>
      <dgm:spPr/>
      <dgm:t>
        <a:bodyPr/>
        <a:lstStyle/>
        <a:p>
          <a:endParaRPr lang="en-US"/>
        </a:p>
      </dgm:t>
    </dgm:pt>
    <dgm:pt modelId="{D025549A-203A-47A4-AA7D-D6C234E30FA3}">
      <dgm:prSet phldrT="[Text]"/>
      <dgm:spPr/>
      <dgm:t>
        <a:bodyPr/>
        <a:lstStyle/>
        <a:p>
          <a:r>
            <a:rPr lang="en-US" dirty="0" smtClean="0"/>
            <a:t>Medicine</a:t>
          </a:r>
          <a:endParaRPr lang="en-US" dirty="0"/>
        </a:p>
      </dgm:t>
    </dgm:pt>
    <dgm:pt modelId="{BDA281F2-1999-4C2B-B57E-4239B99520EE}" type="parTrans" cxnId="{95883EBA-78CF-4040-ABA1-B74554182E1D}">
      <dgm:prSet/>
      <dgm:spPr/>
      <dgm:t>
        <a:bodyPr/>
        <a:lstStyle/>
        <a:p>
          <a:endParaRPr lang="en-US"/>
        </a:p>
      </dgm:t>
    </dgm:pt>
    <dgm:pt modelId="{86518D73-9FF0-4E14-B63D-69CDCF84E5EB}" type="sibTrans" cxnId="{95883EBA-78CF-4040-ABA1-B74554182E1D}">
      <dgm:prSet/>
      <dgm:spPr/>
      <dgm:t>
        <a:bodyPr/>
        <a:lstStyle/>
        <a:p>
          <a:endParaRPr lang="en-US"/>
        </a:p>
      </dgm:t>
    </dgm:pt>
    <dgm:pt modelId="{AE036F8F-08E6-4EFC-AAD9-9CC68483B15D}">
      <dgm:prSet phldrT="[Text]"/>
      <dgm:spPr/>
      <dgm:t>
        <a:bodyPr/>
        <a:lstStyle/>
        <a:p>
          <a:r>
            <a:rPr lang="en-US" dirty="0" smtClean="0"/>
            <a:t>Isotope production</a:t>
          </a:r>
          <a:endParaRPr lang="en-US" dirty="0"/>
        </a:p>
      </dgm:t>
    </dgm:pt>
    <dgm:pt modelId="{45E67DD1-0C23-452A-A41F-E39FF201A054}" type="parTrans" cxnId="{2E28F516-B2B3-4815-8D85-2471714ED976}">
      <dgm:prSet/>
      <dgm:spPr/>
      <dgm:t>
        <a:bodyPr/>
        <a:lstStyle/>
        <a:p>
          <a:endParaRPr lang="en-US"/>
        </a:p>
      </dgm:t>
    </dgm:pt>
    <dgm:pt modelId="{7F29818E-96F7-4123-BFEA-396DB623D881}" type="sibTrans" cxnId="{2E28F516-B2B3-4815-8D85-2471714ED976}">
      <dgm:prSet/>
      <dgm:spPr/>
      <dgm:t>
        <a:bodyPr/>
        <a:lstStyle/>
        <a:p>
          <a:endParaRPr lang="en-US"/>
        </a:p>
      </dgm:t>
    </dgm:pt>
    <dgm:pt modelId="{A628890C-E5F4-46C7-AC6F-95B76768D27D}">
      <dgm:prSet phldrT="[Text]"/>
      <dgm:spPr/>
      <dgm:t>
        <a:bodyPr/>
        <a:lstStyle/>
        <a:p>
          <a:r>
            <a:rPr lang="en-US" dirty="0" smtClean="0"/>
            <a:t>National Security</a:t>
          </a:r>
          <a:endParaRPr lang="en-US" dirty="0"/>
        </a:p>
      </dgm:t>
    </dgm:pt>
    <dgm:pt modelId="{3578363B-DDF2-4FD3-A1CD-B4FEC5A334CF}" type="parTrans" cxnId="{0517D806-59FA-40FA-B6AB-100D3DFE5197}">
      <dgm:prSet/>
      <dgm:spPr/>
      <dgm:t>
        <a:bodyPr/>
        <a:lstStyle/>
        <a:p>
          <a:endParaRPr lang="en-US"/>
        </a:p>
      </dgm:t>
    </dgm:pt>
    <dgm:pt modelId="{6A46B260-5B8E-434C-BBB3-0852CEEECE7F}" type="sibTrans" cxnId="{0517D806-59FA-40FA-B6AB-100D3DFE5197}">
      <dgm:prSet/>
      <dgm:spPr/>
      <dgm:t>
        <a:bodyPr/>
        <a:lstStyle/>
        <a:p>
          <a:endParaRPr lang="en-US"/>
        </a:p>
      </dgm:t>
    </dgm:pt>
    <dgm:pt modelId="{6A4E730D-296E-43D4-8848-F042EE7E1363}">
      <dgm:prSet phldrT="[Text]"/>
      <dgm:spPr/>
      <dgm:t>
        <a:bodyPr/>
        <a:lstStyle/>
        <a:p>
          <a:r>
            <a:rPr lang="en-US" dirty="0" smtClean="0"/>
            <a:t>Proton Radiography</a:t>
          </a:r>
          <a:endParaRPr lang="en-US" dirty="0"/>
        </a:p>
      </dgm:t>
    </dgm:pt>
    <dgm:pt modelId="{E8867A56-66AD-44C2-AB01-C34A6548AD07}" type="parTrans" cxnId="{BC5C1948-45DE-4617-8BEE-E7F43D7AE061}">
      <dgm:prSet/>
      <dgm:spPr/>
      <dgm:t>
        <a:bodyPr/>
        <a:lstStyle/>
        <a:p>
          <a:endParaRPr lang="en-US"/>
        </a:p>
      </dgm:t>
    </dgm:pt>
    <dgm:pt modelId="{8760F5BD-4253-4885-A019-AEB0B2B5FEC7}" type="sibTrans" cxnId="{BC5C1948-45DE-4617-8BEE-E7F43D7AE061}">
      <dgm:prSet/>
      <dgm:spPr/>
      <dgm:t>
        <a:bodyPr/>
        <a:lstStyle/>
        <a:p>
          <a:endParaRPr lang="en-US"/>
        </a:p>
      </dgm:t>
    </dgm:pt>
    <dgm:pt modelId="{5131BE9C-3732-46C6-9867-0DF8F556A70A}" type="pres">
      <dgm:prSet presAssocID="{8CDC82CC-D645-44CB-BF84-B0044FFD401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AA63DB-3741-4C82-8A8A-C14799509B29}" type="pres">
      <dgm:prSet presAssocID="{F425F852-BA75-499F-B121-2E0DF0D586AE}" presName="comp" presStyleCnt="0"/>
      <dgm:spPr/>
      <dgm:t>
        <a:bodyPr/>
        <a:lstStyle/>
        <a:p>
          <a:endParaRPr lang="en-US"/>
        </a:p>
      </dgm:t>
    </dgm:pt>
    <dgm:pt modelId="{BD284B96-7D4D-49C4-B78A-2474659BF7F1}" type="pres">
      <dgm:prSet presAssocID="{F425F852-BA75-499F-B121-2E0DF0D586AE}" presName="box" presStyleLbl="node1" presStyleIdx="0" presStyleCnt="3"/>
      <dgm:spPr/>
      <dgm:t>
        <a:bodyPr/>
        <a:lstStyle/>
        <a:p>
          <a:endParaRPr lang="en-US"/>
        </a:p>
      </dgm:t>
    </dgm:pt>
    <dgm:pt modelId="{ACCCAC25-03B5-4122-9B14-53531EF56568}" type="pres">
      <dgm:prSet presAssocID="{F425F852-BA75-499F-B121-2E0DF0D586A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7DC22B2-8975-492A-9B1C-A8ED67C43E5E}" type="pres">
      <dgm:prSet presAssocID="{F425F852-BA75-499F-B121-2E0DF0D586A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1D923-D9D2-4998-B1F7-1912A16B057F}" type="pres">
      <dgm:prSet presAssocID="{575448B0-7ED4-46DC-9816-3440112A9255}" presName="spacer" presStyleCnt="0"/>
      <dgm:spPr/>
      <dgm:t>
        <a:bodyPr/>
        <a:lstStyle/>
        <a:p>
          <a:endParaRPr lang="en-US"/>
        </a:p>
      </dgm:t>
    </dgm:pt>
    <dgm:pt modelId="{326D959A-6E16-4479-9D46-CC618E9964AF}" type="pres">
      <dgm:prSet presAssocID="{D025549A-203A-47A4-AA7D-D6C234E30FA3}" presName="comp" presStyleCnt="0"/>
      <dgm:spPr/>
      <dgm:t>
        <a:bodyPr/>
        <a:lstStyle/>
        <a:p>
          <a:endParaRPr lang="en-US"/>
        </a:p>
      </dgm:t>
    </dgm:pt>
    <dgm:pt modelId="{A4B31DA8-AAA2-425C-AC1A-CF92BCF3EB9F}" type="pres">
      <dgm:prSet presAssocID="{D025549A-203A-47A4-AA7D-D6C234E30FA3}" presName="box" presStyleLbl="node1" presStyleIdx="1" presStyleCnt="3"/>
      <dgm:spPr/>
      <dgm:t>
        <a:bodyPr/>
        <a:lstStyle/>
        <a:p>
          <a:endParaRPr lang="en-US"/>
        </a:p>
      </dgm:t>
    </dgm:pt>
    <dgm:pt modelId="{B04A3FB8-2AC2-4484-9022-ED8DA73ABF2B}" type="pres">
      <dgm:prSet presAssocID="{D025549A-203A-47A4-AA7D-D6C234E30FA3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D7D5D9-05B7-4D7D-A15B-21D4D72005E7}" type="pres">
      <dgm:prSet presAssocID="{D025549A-203A-47A4-AA7D-D6C234E30FA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DB418-49FF-47E9-8750-1CC42256F77C}" type="pres">
      <dgm:prSet presAssocID="{86518D73-9FF0-4E14-B63D-69CDCF84E5EB}" presName="spacer" presStyleCnt="0"/>
      <dgm:spPr/>
      <dgm:t>
        <a:bodyPr/>
        <a:lstStyle/>
        <a:p>
          <a:endParaRPr lang="en-US"/>
        </a:p>
      </dgm:t>
    </dgm:pt>
    <dgm:pt modelId="{EAC75665-2CC1-4CF0-B21F-800E084B92C6}" type="pres">
      <dgm:prSet presAssocID="{A628890C-E5F4-46C7-AC6F-95B76768D27D}" presName="comp" presStyleCnt="0"/>
      <dgm:spPr/>
      <dgm:t>
        <a:bodyPr/>
        <a:lstStyle/>
        <a:p>
          <a:endParaRPr lang="en-US"/>
        </a:p>
      </dgm:t>
    </dgm:pt>
    <dgm:pt modelId="{FA5C6F83-84C9-4001-835A-0409F72272C0}" type="pres">
      <dgm:prSet presAssocID="{A628890C-E5F4-46C7-AC6F-95B76768D27D}" presName="box" presStyleLbl="node1" presStyleIdx="2" presStyleCnt="3"/>
      <dgm:spPr/>
      <dgm:t>
        <a:bodyPr/>
        <a:lstStyle/>
        <a:p>
          <a:endParaRPr lang="en-US"/>
        </a:p>
      </dgm:t>
    </dgm:pt>
    <dgm:pt modelId="{62BC3D31-AB3E-415A-A568-D236FC1E0E41}" type="pres">
      <dgm:prSet presAssocID="{A628890C-E5F4-46C7-AC6F-95B76768D27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4A6EB71-A39B-4EB1-883B-31FF86DD313B}" type="pres">
      <dgm:prSet presAssocID="{A628890C-E5F4-46C7-AC6F-95B76768D2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6A5756-6088-4905-B08D-143C81D26095}" type="presOf" srcId="{A628890C-E5F4-46C7-AC6F-95B76768D27D}" destId="{FA5C6F83-84C9-4001-835A-0409F72272C0}" srcOrd="0" destOrd="0" presId="urn:microsoft.com/office/officeart/2005/8/layout/vList4"/>
    <dgm:cxn modelId="{411DB379-54D1-4387-9801-9F7737DD6F2E}" type="presOf" srcId="{163514C8-9BF6-483F-B841-8FF3ACE33A7A}" destId="{BD284B96-7D4D-49C4-B78A-2474659BF7F1}" srcOrd="0" destOrd="1" presId="urn:microsoft.com/office/officeart/2005/8/layout/vList4"/>
    <dgm:cxn modelId="{AED31691-4F97-4556-965E-7E8B1AC533A1}" type="presOf" srcId="{D025549A-203A-47A4-AA7D-D6C234E30FA3}" destId="{0CD7D5D9-05B7-4D7D-A15B-21D4D72005E7}" srcOrd="1" destOrd="0" presId="urn:microsoft.com/office/officeart/2005/8/layout/vList4"/>
    <dgm:cxn modelId="{2E28F516-B2B3-4815-8D85-2471714ED976}" srcId="{D025549A-203A-47A4-AA7D-D6C234E30FA3}" destId="{AE036F8F-08E6-4EFC-AAD9-9CC68483B15D}" srcOrd="0" destOrd="0" parTransId="{45E67DD1-0C23-452A-A41F-E39FF201A054}" sibTransId="{7F29818E-96F7-4123-BFEA-396DB623D881}"/>
    <dgm:cxn modelId="{94FC9BA7-3307-4950-A15C-528CB6E0A869}" type="presOf" srcId="{6A4E730D-296E-43D4-8848-F042EE7E1363}" destId="{FA5C6F83-84C9-4001-835A-0409F72272C0}" srcOrd="0" destOrd="1" presId="urn:microsoft.com/office/officeart/2005/8/layout/vList4"/>
    <dgm:cxn modelId="{9B32246A-5C66-40A1-ABCA-7B5ACDD8FAC3}" type="presOf" srcId="{A628890C-E5F4-46C7-AC6F-95B76768D27D}" destId="{84A6EB71-A39B-4EB1-883B-31FF86DD313B}" srcOrd="1" destOrd="0" presId="urn:microsoft.com/office/officeart/2005/8/layout/vList4"/>
    <dgm:cxn modelId="{95883EBA-78CF-4040-ABA1-B74554182E1D}" srcId="{8CDC82CC-D645-44CB-BF84-B0044FFD4018}" destId="{D025549A-203A-47A4-AA7D-D6C234E30FA3}" srcOrd="1" destOrd="0" parTransId="{BDA281F2-1999-4C2B-B57E-4239B99520EE}" sibTransId="{86518D73-9FF0-4E14-B63D-69CDCF84E5EB}"/>
    <dgm:cxn modelId="{E495A3BC-A266-424A-A303-BF602D35E0BF}" type="presOf" srcId="{8CDC82CC-D645-44CB-BF84-B0044FFD4018}" destId="{5131BE9C-3732-46C6-9867-0DF8F556A70A}" srcOrd="0" destOrd="0" presId="urn:microsoft.com/office/officeart/2005/8/layout/vList4"/>
    <dgm:cxn modelId="{86E0B327-CAAA-4EAA-9575-C242B7F99DA5}" srcId="{F425F852-BA75-499F-B121-2E0DF0D586AE}" destId="{750B11FE-D43D-43E6-B7B9-23540569A729}" srcOrd="1" destOrd="0" parTransId="{E3B882F8-1E68-40D0-8AA0-CB85D9E25F7E}" sibTransId="{5FE0D095-8B5A-4510-B2E2-2D565A660800}"/>
    <dgm:cxn modelId="{C7751585-1D03-41EF-8CE1-A78A18E9263B}" type="presOf" srcId="{F425F852-BA75-499F-B121-2E0DF0D586AE}" destId="{BD284B96-7D4D-49C4-B78A-2474659BF7F1}" srcOrd="0" destOrd="0" presId="urn:microsoft.com/office/officeart/2005/8/layout/vList4"/>
    <dgm:cxn modelId="{60F1BF0B-BD0B-46C2-8587-B018455201FA}" type="presOf" srcId="{750B11FE-D43D-43E6-B7B9-23540569A729}" destId="{BD284B96-7D4D-49C4-B78A-2474659BF7F1}" srcOrd="0" destOrd="2" presId="urn:microsoft.com/office/officeart/2005/8/layout/vList4"/>
    <dgm:cxn modelId="{633722A5-E36F-43B6-9643-182834C28ECE}" type="presOf" srcId="{D025549A-203A-47A4-AA7D-D6C234E30FA3}" destId="{A4B31DA8-AAA2-425C-AC1A-CF92BCF3EB9F}" srcOrd="0" destOrd="0" presId="urn:microsoft.com/office/officeart/2005/8/layout/vList4"/>
    <dgm:cxn modelId="{266C67FE-420C-4911-8E51-182A091D780B}" srcId="{F425F852-BA75-499F-B121-2E0DF0D586AE}" destId="{163514C8-9BF6-483F-B841-8FF3ACE33A7A}" srcOrd="0" destOrd="0" parTransId="{BC38BE7D-3D4F-4A73-BC40-558EA778118F}" sibTransId="{4E6683C8-1F54-4071-9115-BE25F53E0460}"/>
    <dgm:cxn modelId="{75E633A9-5A3E-4BDA-B85A-2104695DEDD1}" type="presOf" srcId="{AE036F8F-08E6-4EFC-AAD9-9CC68483B15D}" destId="{A4B31DA8-AAA2-425C-AC1A-CF92BCF3EB9F}" srcOrd="0" destOrd="1" presId="urn:microsoft.com/office/officeart/2005/8/layout/vList4"/>
    <dgm:cxn modelId="{F1F8E163-0B56-4ED3-8BEC-20229F4FFEBF}" type="presOf" srcId="{F425F852-BA75-499F-B121-2E0DF0D586AE}" destId="{47DC22B2-8975-492A-9B1C-A8ED67C43E5E}" srcOrd="1" destOrd="0" presId="urn:microsoft.com/office/officeart/2005/8/layout/vList4"/>
    <dgm:cxn modelId="{0517D806-59FA-40FA-B6AB-100D3DFE5197}" srcId="{8CDC82CC-D645-44CB-BF84-B0044FFD4018}" destId="{A628890C-E5F4-46C7-AC6F-95B76768D27D}" srcOrd="2" destOrd="0" parTransId="{3578363B-DDF2-4FD3-A1CD-B4FEC5A334CF}" sibTransId="{6A46B260-5B8E-434C-BBB3-0852CEEECE7F}"/>
    <dgm:cxn modelId="{BC5C1948-45DE-4617-8BEE-E7F43D7AE061}" srcId="{A628890C-E5F4-46C7-AC6F-95B76768D27D}" destId="{6A4E730D-296E-43D4-8848-F042EE7E1363}" srcOrd="0" destOrd="0" parTransId="{E8867A56-66AD-44C2-AB01-C34A6548AD07}" sibTransId="{8760F5BD-4253-4885-A019-AEB0B2B5FEC7}"/>
    <dgm:cxn modelId="{0E4C8A8E-F614-45E1-AAA4-8C307559B701}" srcId="{8CDC82CC-D645-44CB-BF84-B0044FFD4018}" destId="{F425F852-BA75-499F-B121-2E0DF0D586AE}" srcOrd="0" destOrd="0" parTransId="{084AA6E4-3DFA-4759-82CD-5D5E98E41E9A}" sibTransId="{575448B0-7ED4-46DC-9816-3440112A9255}"/>
    <dgm:cxn modelId="{00AE2402-F1F1-44E5-96BD-E3B29A2233ED}" type="presOf" srcId="{750B11FE-D43D-43E6-B7B9-23540569A729}" destId="{47DC22B2-8975-492A-9B1C-A8ED67C43E5E}" srcOrd="1" destOrd="2" presId="urn:microsoft.com/office/officeart/2005/8/layout/vList4"/>
    <dgm:cxn modelId="{1FAA3D2B-991B-4AE7-946F-074269DBFB45}" type="presOf" srcId="{AE036F8F-08E6-4EFC-AAD9-9CC68483B15D}" destId="{0CD7D5D9-05B7-4D7D-A15B-21D4D72005E7}" srcOrd="1" destOrd="1" presId="urn:microsoft.com/office/officeart/2005/8/layout/vList4"/>
    <dgm:cxn modelId="{C70699CD-893F-4564-B0C4-8DBF27408FDE}" type="presOf" srcId="{6A4E730D-296E-43D4-8848-F042EE7E1363}" destId="{84A6EB71-A39B-4EB1-883B-31FF86DD313B}" srcOrd="1" destOrd="1" presId="urn:microsoft.com/office/officeart/2005/8/layout/vList4"/>
    <dgm:cxn modelId="{BC6C1D59-71B9-4F58-8F80-B5D787739780}" type="presOf" srcId="{163514C8-9BF6-483F-B841-8FF3ACE33A7A}" destId="{47DC22B2-8975-492A-9B1C-A8ED67C43E5E}" srcOrd="1" destOrd="1" presId="urn:microsoft.com/office/officeart/2005/8/layout/vList4"/>
    <dgm:cxn modelId="{80483DF4-CCE2-428D-B681-DE276BA0B434}" type="presParOf" srcId="{5131BE9C-3732-46C6-9867-0DF8F556A70A}" destId="{8BAA63DB-3741-4C82-8A8A-C14799509B29}" srcOrd="0" destOrd="0" presId="urn:microsoft.com/office/officeart/2005/8/layout/vList4"/>
    <dgm:cxn modelId="{D41CE3D4-08F9-4AB3-8D6D-14B53B31258A}" type="presParOf" srcId="{8BAA63DB-3741-4C82-8A8A-C14799509B29}" destId="{BD284B96-7D4D-49C4-B78A-2474659BF7F1}" srcOrd="0" destOrd="0" presId="urn:microsoft.com/office/officeart/2005/8/layout/vList4"/>
    <dgm:cxn modelId="{9E6AFC2F-FE6B-473C-91B1-C1DD242618D4}" type="presParOf" srcId="{8BAA63DB-3741-4C82-8A8A-C14799509B29}" destId="{ACCCAC25-03B5-4122-9B14-53531EF56568}" srcOrd="1" destOrd="0" presId="urn:microsoft.com/office/officeart/2005/8/layout/vList4"/>
    <dgm:cxn modelId="{3B0C3E5A-D97A-4E54-B36D-287088FC6026}" type="presParOf" srcId="{8BAA63DB-3741-4C82-8A8A-C14799509B29}" destId="{47DC22B2-8975-492A-9B1C-A8ED67C43E5E}" srcOrd="2" destOrd="0" presId="urn:microsoft.com/office/officeart/2005/8/layout/vList4"/>
    <dgm:cxn modelId="{7A545FA3-98BE-4312-A6F2-9DC77F12E0AC}" type="presParOf" srcId="{5131BE9C-3732-46C6-9867-0DF8F556A70A}" destId="{4331D923-D9D2-4998-B1F7-1912A16B057F}" srcOrd="1" destOrd="0" presId="urn:microsoft.com/office/officeart/2005/8/layout/vList4"/>
    <dgm:cxn modelId="{D4389283-0C61-4163-B5A6-EAE714673D8A}" type="presParOf" srcId="{5131BE9C-3732-46C6-9867-0DF8F556A70A}" destId="{326D959A-6E16-4479-9D46-CC618E9964AF}" srcOrd="2" destOrd="0" presId="urn:microsoft.com/office/officeart/2005/8/layout/vList4"/>
    <dgm:cxn modelId="{D10E4AAC-9F73-47E9-9D89-93F62D982922}" type="presParOf" srcId="{326D959A-6E16-4479-9D46-CC618E9964AF}" destId="{A4B31DA8-AAA2-425C-AC1A-CF92BCF3EB9F}" srcOrd="0" destOrd="0" presId="urn:microsoft.com/office/officeart/2005/8/layout/vList4"/>
    <dgm:cxn modelId="{582D52EA-DA79-48FD-8B49-A676639B1DC8}" type="presParOf" srcId="{326D959A-6E16-4479-9D46-CC618E9964AF}" destId="{B04A3FB8-2AC2-4484-9022-ED8DA73ABF2B}" srcOrd="1" destOrd="0" presId="urn:microsoft.com/office/officeart/2005/8/layout/vList4"/>
    <dgm:cxn modelId="{104F285D-CE91-4163-9390-3809BCB8D0D0}" type="presParOf" srcId="{326D959A-6E16-4479-9D46-CC618E9964AF}" destId="{0CD7D5D9-05B7-4D7D-A15B-21D4D72005E7}" srcOrd="2" destOrd="0" presId="urn:microsoft.com/office/officeart/2005/8/layout/vList4"/>
    <dgm:cxn modelId="{30A65A41-C9FC-4D31-B93C-85FD5C3F1F79}" type="presParOf" srcId="{5131BE9C-3732-46C6-9867-0DF8F556A70A}" destId="{B72DB418-49FF-47E9-8750-1CC42256F77C}" srcOrd="3" destOrd="0" presId="urn:microsoft.com/office/officeart/2005/8/layout/vList4"/>
    <dgm:cxn modelId="{3052C88B-5B83-4891-81EC-0342B7B73FA1}" type="presParOf" srcId="{5131BE9C-3732-46C6-9867-0DF8F556A70A}" destId="{EAC75665-2CC1-4CF0-B21F-800E084B92C6}" srcOrd="4" destOrd="0" presId="urn:microsoft.com/office/officeart/2005/8/layout/vList4"/>
    <dgm:cxn modelId="{664B2BF2-A76C-4898-9F26-E3CAE29886AF}" type="presParOf" srcId="{EAC75665-2CC1-4CF0-B21F-800E084B92C6}" destId="{FA5C6F83-84C9-4001-835A-0409F72272C0}" srcOrd="0" destOrd="0" presId="urn:microsoft.com/office/officeart/2005/8/layout/vList4"/>
    <dgm:cxn modelId="{2BD2D893-981D-4C34-9D9F-1CFCD122043C}" type="presParOf" srcId="{EAC75665-2CC1-4CF0-B21F-800E084B92C6}" destId="{62BC3D31-AB3E-415A-A568-D236FC1E0E41}" srcOrd="1" destOrd="0" presId="urn:microsoft.com/office/officeart/2005/8/layout/vList4"/>
    <dgm:cxn modelId="{45D680D7-0EE4-470C-B9EB-DBB149140D5C}" type="presParOf" srcId="{EAC75665-2CC1-4CF0-B21F-800E084B92C6}" destId="{84A6EB71-A39B-4EB1-883B-31FF86DD313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DC82CC-D645-44CB-BF84-B0044FFD4018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25F852-BA75-499F-B121-2E0DF0D586AE}">
      <dgm:prSet phldrT="[Text]"/>
      <dgm:spPr/>
      <dgm:t>
        <a:bodyPr/>
        <a:lstStyle/>
        <a:p>
          <a:r>
            <a:rPr lang="en-US" dirty="0" smtClean="0"/>
            <a:t>Materials Science</a:t>
          </a:r>
        </a:p>
      </dgm:t>
    </dgm:pt>
    <dgm:pt modelId="{084AA6E4-3DFA-4759-82CD-5D5E98E41E9A}" type="parTrans" cxnId="{0E4C8A8E-F614-45E1-AAA4-8C307559B701}">
      <dgm:prSet/>
      <dgm:spPr/>
      <dgm:t>
        <a:bodyPr/>
        <a:lstStyle/>
        <a:p>
          <a:endParaRPr lang="en-US"/>
        </a:p>
      </dgm:t>
    </dgm:pt>
    <dgm:pt modelId="{575448B0-7ED4-46DC-9816-3440112A9255}" type="sibTrans" cxnId="{0E4C8A8E-F614-45E1-AAA4-8C307559B701}">
      <dgm:prSet/>
      <dgm:spPr/>
      <dgm:t>
        <a:bodyPr/>
        <a:lstStyle/>
        <a:p>
          <a:endParaRPr lang="en-US"/>
        </a:p>
      </dgm:t>
    </dgm:pt>
    <dgm:pt modelId="{163514C8-9BF6-483F-B841-8FF3ACE33A7A}">
      <dgm:prSet phldrT="[Text]"/>
      <dgm:spPr/>
      <dgm:t>
        <a:bodyPr/>
        <a:lstStyle/>
        <a:p>
          <a:r>
            <a:rPr lang="en-US" dirty="0" smtClean="0"/>
            <a:t>Neutron Sources</a:t>
          </a:r>
          <a:endParaRPr lang="en-US" dirty="0"/>
        </a:p>
      </dgm:t>
    </dgm:pt>
    <dgm:pt modelId="{BC38BE7D-3D4F-4A73-BC40-558EA778118F}" type="parTrans" cxnId="{266C67FE-420C-4911-8E51-182A091D780B}">
      <dgm:prSet/>
      <dgm:spPr/>
      <dgm:t>
        <a:bodyPr/>
        <a:lstStyle/>
        <a:p>
          <a:endParaRPr lang="en-US"/>
        </a:p>
      </dgm:t>
    </dgm:pt>
    <dgm:pt modelId="{4E6683C8-1F54-4071-9115-BE25F53E0460}" type="sibTrans" cxnId="{266C67FE-420C-4911-8E51-182A091D780B}">
      <dgm:prSet/>
      <dgm:spPr/>
      <dgm:t>
        <a:bodyPr/>
        <a:lstStyle/>
        <a:p>
          <a:endParaRPr lang="en-US"/>
        </a:p>
      </dgm:t>
    </dgm:pt>
    <dgm:pt modelId="{750B11FE-D43D-43E6-B7B9-23540569A729}">
      <dgm:prSet phldrT="[Text]"/>
      <dgm:spPr/>
      <dgm:t>
        <a:bodyPr/>
        <a:lstStyle/>
        <a:p>
          <a:r>
            <a:rPr lang="en-US" dirty="0" smtClean="0"/>
            <a:t>Muon Sources</a:t>
          </a:r>
          <a:endParaRPr lang="en-US" dirty="0"/>
        </a:p>
      </dgm:t>
    </dgm:pt>
    <dgm:pt modelId="{E3B882F8-1E68-40D0-8AA0-CB85D9E25F7E}" type="parTrans" cxnId="{86E0B327-CAAA-4EAA-9575-C242B7F99DA5}">
      <dgm:prSet/>
      <dgm:spPr/>
      <dgm:t>
        <a:bodyPr/>
        <a:lstStyle/>
        <a:p>
          <a:endParaRPr lang="en-US"/>
        </a:p>
      </dgm:t>
    </dgm:pt>
    <dgm:pt modelId="{5FE0D095-8B5A-4510-B2E2-2D565A660800}" type="sibTrans" cxnId="{86E0B327-CAAA-4EAA-9575-C242B7F99DA5}">
      <dgm:prSet/>
      <dgm:spPr/>
      <dgm:t>
        <a:bodyPr/>
        <a:lstStyle/>
        <a:p>
          <a:endParaRPr lang="en-US"/>
        </a:p>
      </dgm:t>
    </dgm:pt>
    <dgm:pt modelId="{D025549A-203A-47A4-AA7D-D6C234E30FA3}">
      <dgm:prSet phldrT="[Text]"/>
      <dgm:spPr/>
      <dgm:t>
        <a:bodyPr/>
        <a:lstStyle/>
        <a:p>
          <a:r>
            <a:rPr lang="en-US" dirty="0" smtClean="0"/>
            <a:t>Particle Physics</a:t>
          </a:r>
          <a:endParaRPr lang="en-US" dirty="0"/>
        </a:p>
      </dgm:t>
    </dgm:pt>
    <dgm:pt modelId="{BDA281F2-1999-4C2B-B57E-4239B99520EE}" type="parTrans" cxnId="{95883EBA-78CF-4040-ABA1-B74554182E1D}">
      <dgm:prSet/>
      <dgm:spPr/>
      <dgm:t>
        <a:bodyPr/>
        <a:lstStyle/>
        <a:p>
          <a:endParaRPr lang="en-US"/>
        </a:p>
      </dgm:t>
    </dgm:pt>
    <dgm:pt modelId="{86518D73-9FF0-4E14-B63D-69CDCF84E5EB}" type="sibTrans" cxnId="{95883EBA-78CF-4040-ABA1-B74554182E1D}">
      <dgm:prSet/>
      <dgm:spPr/>
      <dgm:t>
        <a:bodyPr/>
        <a:lstStyle/>
        <a:p>
          <a:endParaRPr lang="en-US"/>
        </a:p>
      </dgm:t>
    </dgm:pt>
    <dgm:pt modelId="{AE036F8F-08E6-4EFC-AAD9-9CC68483B15D}">
      <dgm:prSet phldrT="[Text]"/>
      <dgm:spPr/>
      <dgm:t>
        <a:bodyPr/>
        <a:lstStyle/>
        <a:p>
          <a:r>
            <a:rPr lang="en-US" dirty="0" smtClean="0"/>
            <a:t>Proton Drivers for HEP</a:t>
          </a:r>
          <a:endParaRPr lang="en-US" dirty="0"/>
        </a:p>
      </dgm:t>
    </dgm:pt>
    <dgm:pt modelId="{45E67DD1-0C23-452A-A41F-E39FF201A054}" type="parTrans" cxnId="{2E28F516-B2B3-4815-8D85-2471714ED976}">
      <dgm:prSet/>
      <dgm:spPr/>
      <dgm:t>
        <a:bodyPr/>
        <a:lstStyle/>
        <a:p>
          <a:endParaRPr lang="en-US"/>
        </a:p>
      </dgm:t>
    </dgm:pt>
    <dgm:pt modelId="{7F29818E-96F7-4123-BFEA-396DB623D881}" type="sibTrans" cxnId="{2E28F516-B2B3-4815-8D85-2471714ED976}">
      <dgm:prSet/>
      <dgm:spPr/>
      <dgm:t>
        <a:bodyPr/>
        <a:lstStyle/>
        <a:p>
          <a:endParaRPr lang="en-US"/>
        </a:p>
      </dgm:t>
    </dgm:pt>
    <dgm:pt modelId="{A628890C-E5F4-46C7-AC6F-95B76768D27D}">
      <dgm:prSet phldrT="[Text]"/>
      <dgm:spPr/>
      <dgm:t>
        <a:bodyPr/>
        <a:lstStyle/>
        <a:p>
          <a:r>
            <a:rPr lang="en-US" dirty="0" smtClean="0"/>
            <a:t>Nuclear Physics</a:t>
          </a:r>
          <a:endParaRPr lang="en-US" dirty="0"/>
        </a:p>
      </dgm:t>
    </dgm:pt>
    <dgm:pt modelId="{3578363B-DDF2-4FD3-A1CD-B4FEC5A334CF}" type="parTrans" cxnId="{0517D806-59FA-40FA-B6AB-100D3DFE5197}">
      <dgm:prSet/>
      <dgm:spPr/>
      <dgm:t>
        <a:bodyPr/>
        <a:lstStyle/>
        <a:p>
          <a:endParaRPr lang="en-US"/>
        </a:p>
      </dgm:t>
    </dgm:pt>
    <dgm:pt modelId="{6A46B260-5B8E-434C-BBB3-0852CEEECE7F}" type="sibTrans" cxnId="{0517D806-59FA-40FA-B6AB-100D3DFE5197}">
      <dgm:prSet/>
      <dgm:spPr/>
      <dgm:t>
        <a:bodyPr/>
        <a:lstStyle/>
        <a:p>
          <a:endParaRPr lang="en-US"/>
        </a:p>
      </dgm:t>
    </dgm:pt>
    <dgm:pt modelId="{6A4E730D-296E-43D4-8848-F042EE7E1363}">
      <dgm:prSet phldrT="[Text]"/>
      <dgm:spPr/>
      <dgm:t>
        <a:bodyPr/>
        <a:lstStyle/>
        <a:p>
          <a:r>
            <a:rPr lang="en-US" dirty="0" smtClean="0"/>
            <a:t>High-power ISOL</a:t>
          </a:r>
          <a:endParaRPr lang="en-US" dirty="0"/>
        </a:p>
      </dgm:t>
    </dgm:pt>
    <dgm:pt modelId="{E8867A56-66AD-44C2-AB01-C34A6548AD07}" type="parTrans" cxnId="{BC5C1948-45DE-4617-8BEE-E7F43D7AE061}">
      <dgm:prSet/>
      <dgm:spPr/>
      <dgm:t>
        <a:bodyPr/>
        <a:lstStyle/>
        <a:p>
          <a:endParaRPr lang="en-US"/>
        </a:p>
      </dgm:t>
    </dgm:pt>
    <dgm:pt modelId="{8760F5BD-4253-4885-A019-AEB0B2B5FEC7}" type="sibTrans" cxnId="{BC5C1948-45DE-4617-8BEE-E7F43D7AE061}">
      <dgm:prSet/>
      <dgm:spPr/>
      <dgm:t>
        <a:bodyPr/>
        <a:lstStyle/>
        <a:p>
          <a:endParaRPr lang="en-US"/>
        </a:p>
      </dgm:t>
    </dgm:pt>
    <dgm:pt modelId="{63B1196A-CE86-4CF8-A8A0-1564F5AC7120}">
      <dgm:prSet phldrT="[Text]"/>
      <dgm:spPr/>
      <dgm:t>
        <a:bodyPr/>
        <a:lstStyle/>
        <a:p>
          <a:r>
            <a:rPr lang="en-US" dirty="0" smtClean="0"/>
            <a:t>Neutron, nuclear EDMs</a:t>
          </a:r>
          <a:endParaRPr lang="en-US" dirty="0"/>
        </a:p>
      </dgm:t>
    </dgm:pt>
    <dgm:pt modelId="{66459191-286D-445D-8FBF-B6B52367D974}" type="parTrans" cxnId="{B437804B-B70A-45AA-AB59-C8321C2F16C0}">
      <dgm:prSet/>
      <dgm:spPr/>
      <dgm:t>
        <a:bodyPr/>
        <a:lstStyle/>
        <a:p>
          <a:endParaRPr lang="en-US"/>
        </a:p>
      </dgm:t>
    </dgm:pt>
    <dgm:pt modelId="{FF68528C-7012-48E2-A9B1-568A8FA08964}" type="sibTrans" cxnId="{B437804B-B70A-45AA-AB59-C8321C2F16C0}">
      <dgm:prSet/>
      <dgm:spPr/>
      <dgm:t>
        <a:bodyPr/>
        <a:lstStyle/>
        <a:p>
          <a:endParaRPr lang="en-US"/>
        </a:p>
      </dgm:t>
    </dgm:pt>
    <dgm:pt modelId="{5131BE9C-3732-46C6-9867-0DF8F556A70A}" type="pres">
      <dgm:prSet presAssocID="{8CDC82CC-D645-44CB-BF84-B0044FFD401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AA63DB-3741-4C82-8A8A-C14799509B29}" type="pres">
      <dgm:prSet presAssocID="{F425F852-BA75-499F-B121-2E0DF0D586AE}" presName="comp" presStyleCnt="0"/>
      <dgm:spPr/>
      <dgm:t>
        <a:bodyPr/>
        <a:lstStyle/>
        <a:p>
          <a:endParaRPr lang="en-US"/>
        </a:p>
      </dgm:t>
    </dgm:pt>
    <dgm:pt modelId="{BD284B96-7D4D-49C4-B78A-2474659BF7F1}" type="pres">
      <dgm:prSet presAssocID="{F425F852-BA75-499F-B121-2E0DF0D586AE}" presName="box" presStyleLbl="node1" presStyleIdx="0" presStyleCnt="3"/>
      <dgm:spPr/>
      <dgm:t>
        <a:bodyPr/>
        <a:lstStyle/>
        <a:p>
          <a:endParaRPr lang="en-US"/>
        </a:p>
      </dgm:t>
    </dgm:pt>
    <dgm:pt modelId="{ACCCAC25-03B5-4122-9B14-53531EF56568}" type="pres">
      <dgm:prSet presAssocID="{F425F852-BA75-499F-B121-2E0DF0D586A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7DC22B2-8975-492A-9B1C-A8ED67C43E5E}" type="pres">
      <dgm:prSet presAssocID="{F425F852-BA75-499F-B121-2E0DF0D586A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31D923-D9D2-4998-B1F7-1912A16B057F}" type="pres">
      <dgm:prSet presAssocID="{575448B0-7ED4-46DC-9816-3440112A9255}" presName="spacer" presStyleCnt="0"/>
      <dgm:spPr/>
      <dgm:t>
        <a:bodyPr/>
        <a:lstStyle/>
        <a:p>
          <a:endParaRPr lang="en-US"/>
        </a:p>
      </dgm:t>
    </dgm:pt>
    <dgm:pt modelId="{326D959A-6E16-4479-9D46-CC618E9964AF}" type="pres">
      <dgm:prSet presAssocID="{D025549A-203A-47A4-AA7D-D6C234E30FA3}" presName="comp" presStyleCnt="0"/>
      <dgm:spPr/>
      <dgm:t>
        <a:bodyPr/>
        <a:lstStyle/>
        <a:p>
          <a:endParaRPr lang="en-US"/>
        </a:p>
      </dgm:t>
    </dgm:pt>
    <dgm:pt modelId="{A4B31DA8-AAA2-425C-AC1A-CF92BCF3EB9F}" type="pres">
      <dgm:prSet presAssocID="{D025549A-203A-47A4-AA7D-D6C234E30FA3}" presName="box" presStyleLbl="node1" presStyleIdx="1" presStyleCnt="3"/>
      <dgm:spPr/>
      <dgm:t>
        <a:bodyPr/>
        <a:lstStyle/>
        <a:p>
          <a:endParaRPr lang="en-US"/>
        </a:p>
      </dgm:t>
    </dgm:pt>
    <dgm:pt modelId="{B04A3FB8-2AC2-4484-9022-ED8DA73ABF2B}" type="pres">
      <dgm:prSet presAssocID="{D025549A-203A-47A4-AA7D-D6C234E30FA3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D7D5D9-05B7-4D7D-A15B-21D4D72005E7}" type="pres">
      <dgm:prSet presAssocID="{D025549A-203A-47A4-AA7D-D6C234E30FA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DB418-49FF-47E9-8750-1CC42256F77C}" type="pres">
      <dgm:prSet presAssocID="{86518D73-9FF0-4E14-B63D-69CDCF84E5EB}" presName="spacer" presStyleCnt="0"/>
      <dgm:spPr/>
      <dgm:t>
        <a:bodyPr/>
        <a:lstStyle/>
        <a:p>
          <a:endParaRPr lang="en-US"/>
        </a:p>
      </dgm:t>
    </dgm:pt>
    <dgm:pt modelId="{EAC75665-2CC1-4CF0-B21F-800E084B92C6}" type="pres">
      <dgm:prSet presAssocID="{A628890C-E5F4-46C7-AC6F-95B76768D27D}" presName="comp" presStyleCnt="0"/>
      <dgm:spPr/>
      <dgm:t>
        <a:bodyPr/>
        <a:lstStyle/>
        <a:p>
          <a:endParaRPr lang="en-US"/>
        </a:p>
      </dgm:t>
    </dgm:pt>
    <dgm:pt modelId="{FA5C6F83-84C9-4001-835A-0409F72272C0}" type="pres">
      <dgm:prSet presAssocID="{A628890C-E5F4-46C7-AC6F-95B76768D27D}" presName="box" presStyleLbl="node1" presStyleIdx="2" presStyleCnt="3"/>
      <dgm:spPr/>
      <dgm:t>
        <a:bodyPr/>
        <a:lstStyle/>
        <a:p>
          <a:endParaRPr lang="en-US"/>
        </a:p>
      </dgm:t>
    </dgm:pt>
    <dgm:pt modelId="{62BC3D31-AB3E-415A-A568-D236FC1E0E41}" type="pres">
      <dgm:prSet presAssocID="{A628890C-E5F4-46C7-AC6F-95B76768D27D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4A6EB71-A39B-4EB1-883B-31FF86DD313B}" type="pres">
      <dgm:prSet presAssocID="{A628890C-E5F4-46C7-AC6F-95B76768D2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AE5121-0EE9-47B2-A3BA-86644DE3BD62}" type="presOf" srcId="{6A4E730D-296E-43D4-8848-F042EE7E1363}" destId="{FA5C6F83-84C9-4001-835A-0409F72272C0}" srcOrd="0" destOrd="1" presId="urn:microsoft.com/office/officeart/2005/8/layout/vList4"/>
    <dgm:cxn modelId="{BC5C1948-45DE-4617-8BEE-E7F43D7AE061}" srcId="{A628890C-E5F4-46C7-AC6F-95B76768D27D}" destId="{6A4E730D-296E-43D4-8848-F042EE7E1363}" srcOrd="0" destOrd="0" parTransId="{E8867A56-66AD-44C2-AB01-C34A6548AD07}" sibTransId="{8760F5BD-4253-4885-A019-AEB0B2B5FEC7}"/>
    <dgm:cxn modelId="{266C67FE-420C-4911-8E51-182A091D780B}" srcId="{F425F852-BA75-499F-B121-2E0DF0D586AE}" destId="{163514C8-9BF6-483F-B841-8FF3ACE33A7A}" srcOrd="0" destOrd="0" parTransId="{BC38BE7D-3D4F-4A73-BC40-558EA778118F}" sibTransId="{4E6683C8-1F54-4071-9115-BE25F53E0460}"/>
    <dgm:cxn modelId="{9BB06A99-9501-4833-9016-0AAE44A0CAAC}" type="presOf" srcId="{6A4E730D-296E-43D4-8848-F042EE7E1363}" destId="{84A6EB71-A39B-4EB1-883B-31FF86DD313B}" srcOrd="1" destOrd="1" presId="urn:microsoft.com/office/officeart/2005/8/layout/vList4"/>
    <dgm:cxn modelId="{F77E7F38-9E10-4816-B4DC-6BAE1CA36E18}" type="presOf" srcId="{63B1196A-CE86-4CF8-A8A0-1564F5AC7120}" destId="{84A6EB71-A39B-4EB1-883B-31FF86DD313B}" srcOrd="1" destOrd="2" presId="urn:microsoft.com/office/officeart/2005/8/layout/vList4"/>
    <dgm:cxn modelId="{5479E259-6194-48D0-B2D1-885350A5D6EE}" type="presOf" srcId="{AE036F8F-08E6-4EFC-AAD9-9CC68483B15D}" destId="{0CD7D5D9-05B7-4D7D-A15B-21D4D72005E7}" srcOrd="1" destOrd="1" presId="urn:microsoft.com/office/officeart/2005/8/layout/vList4"/>
    <dgm:cxn modelId="{2E28F516-B2B3-4815-8D85-2471714ED976}" srcId="{D025549A-203A-47A4-AA7D-D6C234E30FA3}" destId="{AE036F8F-08E6-4EFC-AAD9-9CC68483B15D}" srcOrd="0" destOrd="0" parTransId="{45E67DD1-0C23-452A-A41F-E39FF201A054}" sibTransId="{7F29818E-96F7-4123-BFEA-396DB623D881}"/>
    <dgm:cxn modelId="{0517D806-59FA-40FA-B6AB-100D3DFE5197}" srcId="{8CDC82CC-D645-44CB-BF84-B0044FFD4018}" destId="{A628890C-E5F4-46C7-AC6F-95B76768D27D}" srcOrd="2" destOrd="0" parTransId="{3578363B-DDF2-4FD3-A1CD-B4FEC5A334CF}" sibTransId="{6A46B260-5B8E-434C-BBB3-0852CEEECE7F}"/>
    <dgm:cxn modelId="{518378F9-BA10-419C-8730-2893039DB9E0}" type="presOf" srcId="{8CDC82CC-D645-44CB-BF84-B0044FFD4018}" destId="{5131BE9C-3732-46C6-9867-0DF8F556A70A}" srcOrd="0" destOrd="0" presId="urn:microsoft.com/office/officeart/2005/8/layout/vList4"/>
    <dgm:cxn modelId="{0E4C8A8E-F614-45E1-AAA4-8C307559B701}" srcId="{8CDC82CC-D645-44CB-BF84-B0044FFD4018}" destId="{F425F852-BA75-499F-B121-2E0DF0D586AE}" srcOrd="0" destOrd="0" parTransId="{084AA6E4-3DFA-4759-82CD-5D5E98E41E9A}" sibTransId="{575448B0-7ED4-46DC-9816-3440112A9255}"/>
    <dgm:cxn modelId="{3186124F-5B68-4F18-BA04-86ECDBC05410}" type="presOf" srcId="{163514C8-9BF6-483F-B841-8FF3ACE33A7A}" destId="{47DC22B2-8975-492A-9B1C-A8ED67C43E5E}" srcOrd="1" destOrd="1" presId="urn:microsoft.com/office/officeart/2005/8/layout/vList4"/>
    <dgm:cxn modelId="{95883EBA-78CF-4040-ABA1-B74554182E1D}" srcId="{8CDC82CC-D645-44CB-BF84-B0044FFD4018}" destId="{D025549A-203A-47A4-AA7D-D6C234E30FA3}" srcOrd="1" destOrd="0" parTransId="{BDA281F2-1999-4C2B-B57E-4239B99520EE}" sibTransId="{86518D73-9FF0-4E14-B63D-69CDCF84E5EB}"/>
    <dgm:cxn modelId="{B437804B-B70A-45AA-AB59-C8321C2F16C0}" srcId="{A628890C-E5F4-46C7-AC6F-95B76768D27D}" destId="{63B1196A-CE86-4CF8-A8A0-1564F5AC7120}" srcOrd="1" destOrd="0" parTransId="{66459191-286D-445D-8FBF-B6B52367D974}" sibTransId="{FF68528C-7012-48E2-A9B1-568A8FA08964}"/>
    <dgm:cxn modelId="{86E0B327-CAAA-4EAA-9575-C242B7F99DA5}" srcId="{F425F852-BA75-499F-B121-2E0DF0D586AE}" destId="{750B11FE-D43D-43E6-B7B9-23540569A729}" srcOrd="1" destOrd="0" parTransId="{E3B882F8-1E68-40D0-8AA0-CB85D9E25F7E}" sibTransId="{5FE0D095-8B5A-4510-B2E2-2D565A660800}"/>
    <dgm:cxn modelId="{FE852BE7-EFD1-492C-BA4E-3F4120F997BA}" type="presOf" srcId="{F425F852-BA75-499F-B121-2E0DF0D586AE}" destId="{47DC22B2-8975-492A-9B1C-A8ED67C43E5E}" srcOrd="1" destOrd="0" presId="urn:microsoft.com/office/officeart/2005/8/layout/vList4"/>
    <dgm:cxn modelId="{86204E04-75DB-47C8-9C6C-F94A0DE4EA3D}" type="presOf" srcId="{F425F852-BA75-499F-B121-2E0DF0D586AE}" destId="{BD284B96-7D4D-49C4-B78A-2474659BF7F1}" srcOrd="0" destOrd="0" presId="urn:microsoft.com/office/officeart/2005/8/layout/vList4"/>
    <dgm:cxn modelId="{1325D547-23DC-43EE-9263-7DB43417EF5D}" type="presOf" srcId="{D025549A-203A-47A4-AA7D-D6C234E30FA3}" destId="{0CD7D5D9-05B7-4D7D-A15B-21D4D72005E7}" srcOrd="1" destOrd="0" presId="urn:microsoft.com/office/officeart/2005/8/layout/vList4"/>
    <dgm:cxn modelId="{164EA890-84D8-4C13-96AE-5D658BCBC983}" type="presOf" srcId="{D025549A-203A-47A4-AA7D-D6C234E30FA3}" destId="{A4B31DA8-AAA2-425C-AC1A-CF92BCF3EB9F}" srcOrd="0" destOrd="0" presId="urn:microsoft.com/office/officeart/2005/8/layout/vList4"/>
    <dgm:cxn modelId="{9F4B5E4C-E9C4-412B-9910-E6384D48D260}" type="presOf" srcId="{750B11FE-D43D-43E6-B7B9-23540569A729}" destId="{BD284B96-7D4D-49C4-B78A-2474659BF7F1}" srcOrd="0" destOrd="2" presId="urn:microsoft.com/office/officeart/2005/8/layout/vList4"/>
    <dgm:cxn modelId="{4BE93DFF-9547-4F95-B6EE-5A97822810FA}" type="presOf" srcId="{750B11FE-D43D-43E6-B7B9-23540569A729}" destId="{47DC22B2-8975-492A-9B1C-A8ED67C43E5E}" srcOrd="1" destOrd="2" presId="urn:microsoft.com/office/officeart/2005/8/layout/vList4"/>
    <dgm:cxn modelId="{BAE6A1C2-3097-4AD7-987D-F0B9A7777E3A}" type="presOf" srcId="{AE036F8F-08E6-4EFC-AAD9-9CC68483B15D}" destId="{A4B31DA8-AAA2-425C-AC1A-CF92BCF3EB9F}" srcOrd="0" destOrd="1" presId="urn:microsoft.com/office/officeart/2005/8/layout/vList4"/>
    <dgm:cxn modelId="{2C7D0821-503B-467A-9171-C7D6CE85F7D3}" type="presOf" srcId="{A628890C-E5F4-46C7-AC6F-95B76768D27D}" destId="{FA5C6F83-84C9-4001-835A-0409F72272C0}" srcOrd="0" destOrd="0" presId="urn:microsoft.com/office/officeart/2005/8/layout/vList4"/>
    <dgm:cxn modelId="{AA2FC48C-9027-4B83-86BC-1B91F4AA3485}" type="presOf" srcId="{A628890C-E5F4-46C7-AC6F-95B76768D27D}" destId="{84A6EB71-A39B-4EB1-883B-31FF86DD313B}" srcOrd="1" destOrd="0" presId="urn:microsoft.com/office/officeart/2005/8/layout/vList4"/>
    <dgm:cxn modelId="{2AB9133C-FBAF-40E4-9AFC-13BE7D511555}" type="presOf" srcId="{163514C8-9BF6-483F-B841-8FF3ACE33A7A}" destId="{BD284B96-7D4D-49C4-B78A-2474659BF7F1}" srcOrd="0" destOrd="1" presId="urn:microsoft.com/office/officeart/2005/8/layout/vList4"/>
    <dgm:cxn modelId="{09D04DFC-DFBF-4273-AA97-21E0D13D3213}" type="presOf" srcId="{63B1196A-CE86-4CF8-A8A0-1564F5AC7120}" destId="{FA5C6F83-84C9-4001-835A-0409F72272C0}" srcOrd="0" destOrd="2" presId="urn:microsoft.com/office/officeart/2005/8/layout/vList4"/>
    <dgm:cxn modelId="{5FA2FBFC-6FFA-46C7-B5A3-7DD67BEAE652}" type="presParOf" srcId="{5131BE9C-3732-46C6-9867-0DF8F556A70A}" destId="{8BAA63DB-3741-4C82-8A8A-C14799509B29}" srcOrd="0" destOrd="0" presId="urn:microsoft.com/office/officeart/2005/8/layout/vList4"/>
    <dgm:cxn modelId="{689F1501-9068-476B-B985-E03C867DE103}" type="presParOf" srcId="{8BAA63DB-3741-4C82-8A8A-C14799509B29}" destId="{BD284B96-7D4D-49C4-B78A-2474659BF7F1}" srcOrd="0" destOrd="0" presId="urn:microsoft.com/office/officeart/2005/8/layout/vList4"/>
    <dgm:cxn modelId="{1A6A707C-963A-4417-A2C3-DDB56DEE9AEE}" type="presParOf" srcId="{8BAA63DB-3741-4C82-8A8A-C14799509B29}" destId="{ACCCAC25-03B5-4122-9B14-53531EF56568}" srcOrd="1" destOrd="0" presId="urn:microsoft.com/office/officeart/2005/8/layout/vList4"/>
    <dgm:cxn modelId="{B180851B-6448-485E-AD43-68B89C645AAD}" type="presParOf" srcId="{8BAA63DB-3741-4C82-8A8A-C14799509B29}" destId="{47DC22B2-8975-492A-9B1C-A8ED67C43E5E}" srcOrd="2" destOrd="0" presId="urn:microsoft.com/office/officeart/2005/8/layout/vList4"/>
    <dgm:cxn modelId="{B08A7A30-6F98-489D-ACDB-E04EF305A8E6}" type="presParOf" srcId="{5131BE9C-3732-46C6-9867-0DF8F556A70A}" destId="{4331D923-D9D2-4998-B1F7-1912A16B057F}" srcOrd="1" destOrd="0" presId="urn:microsoft.com/office/officeart/2005/8/layout/vList4"/>
    <dgm:cxn modelId="{0658967B-B813-45FA-9997-5AA816E08E3A}" type="presParOf" srcId="{5131BE9C-3732-46C6-9867-0DF8F556A70A}" destId="{326D959A-6E16-4479-9D46-CC618E9964AF}" srcOrd="2" destOrd="0" presId="urn:microsoft.com/office/officeart/2005/8/layout/vList4"/>
    <dgm:cxn modelId="{755B9E68-D32D-433A-99F3-2BF4382C4539}" type="presParOf" srcId="{326D959A-6E16-4479-9D46-CC618E9964AF}" destId="{A4B31DA8-AAA2-425C-AC1A-CF92BCF3EB9F}" srcOrd="0" destOrd="0" presId="urn:microsoft.com/office/officeart/2005/8/layout/vList4"/>
    <dgm:cxn modelId="{381A1882-CB14-4A1C-A7D2-0C51495E5938}" type="presParOf" srcId="{326D959A-6E16-4479-9D46-CC618E9964AF}" destId="{B04A3FB8-2AC2-4484-9022-ED8DA73ABF2B}" srcOrd="1" destOrd="0" presId="urn:microsoft.com/office/officeart/2005/8/layout/vList4"/>
    <dgm:cxn modelId="{2FBBB756-39BF-490E-8C57-66A15ACC744E}" type="presParOf" srcId="{326D959A-6E16-4479-9D46-CC618E9964AF}" destId="{0CD7D5D9-05B7-4D7D-A15B-21D4D72005E7}" srcOrd="2" destOrd="0" presId="urn:microsoft.com/office/officeart/2005/8/layout/vList4"/>
    <dgm:cxn modelId="{C8D2519C-87CF-4AD3-9690-B1BF9C1B78B8}" type="presParOf" srcId="{5131BE9C-3732-46C6-9867-0DF8F556A70A}" destId="{B72DB418-49FF-47E9-8750-1CC42256F77C}" srcOrd="3" destOrd="0" presId="urn:microsoft.com/office/officeart/2005/8/layout/vList4"/>
    <dgm:cxn modelId="{34A7922E-202F-41C6-A960-07414E192B7F}" type="presParOf" srcId="{5131BE9C-3732-46C6-9867-0DF8F556A70A}" destId="{EAC75665-2CC1-4CF0-B21F-800E084B92C6}" srcOrd="4" destOrd="0" presId="urn:microsoft.com/office/officeart/2005/8/layout/vList4"/>
    <dgm:cxn modelId="{68AFEB7D-174D-4E5F-BC38-E1439B04252B}" type="presParOf" srcId="{EAC75665-2CC1-4CF0-B21F-800E084B92C6}" destId="{FA5C6F83-84C9-4001-835A-0409F72272C0}" srcOrd="0" destOrd="0" presId="urn:microsoft.com/office/officeart/2005/8/layout/vList4"/>
    <dgm:cxn modelId="{66F02CAA-781A-47DC-8481-4F7A7586E859}" type="presParOf" srcId="{EAC75665-2CC1-4CF0-B21F-800E084B92C6}" destId="{62BC3D31-AB3E-415A-A568-D236FC1E0E41}" srcOrd="1" destOrd="0" presId="urn:microsoft.com/office/officeart/2005/8/layout/vList4"/>
    <dgm:cxn modelId="{528E89EF-864F-4D76-AA7F-52DFBC010C00}" type="presParOf" srcId="{EAC75665-2CC1-4CF0-B21F-800E084B92C6}" destId="{84A6EB71-A39B-4EB1-883B-31FF86DD313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BA9D2-1B24-4274-A5C4-8E99ADE411AB}">
      <dsp:nvSpPr>
        <dsp:cNvPr id="0" name=""/>
        <dsp:cNvSpPr/>
      </dsp:nvSpPr>
      <dsp:spPr>
        <a:xfrm>
          <a:off x="1299133" y="259422"/>
          <a:ext cx="3520440" cy="3520440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Operations</a:t>
          </a:r>
          <a:endParaRPr lang="en-US" sz="1400" b="1" kern="1200" dirty="0"/>
        </a:p>
      </dsp:txBody>
      <dsp:txXfrm>
        <a:off x="3135629" y="851192"/>
        <a:ext cx="1131570" cy="754380"/>
      </dsp:txXfrm>
    </dsp:sp>
    <dsp:sp modelId="{4D7CE76E-8269-4A6C-854F-AAAEEB17724F}">
      <dsp:nvSpPr>
        <dsp:cNvPr id="0" name=""/>
        <dsp:cNvSpPr/>
      </dsp:nvSpPr>
      <dsp:spPr>
        <a:xfrm>
          <a:off x="1329308" y="353301"/>
          <a:ext cx="3520440" cy="3520440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Capability</a:t>
          </a:r>
          <a:endParaRPr lang="en-US" sz="1400" b="1" kern="1200" dirty="0"/>
        </a:p>
      </dsp:txBody>
      <dsp:txXfrm>
        <a:off x="3596640" y="1961807"/>
        <a:ext cx="1047750" cy="838200"/>
      </dsp:txXfrm>
    </dsp:sp>
    <dsp:sp modelId="{961A44CE-F912-42FC-9CBF-22D48C81E53C}">
      <dsp:nvSpPr>
        <dsp:cNvPr id="0" name=""/>
        <dsp:cNvSpPr/>
      </dsp:nvSpPr>
      <dsp:spPr>
        <a:xfrm>
          <a:off x="1249679" y="411137"/>
          <a:ext cx="3520440" cy="3520440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Acceler</a:t>
          </a:r>
          <a:r>
            <a:rPr lang="en-US" sz="1400" b="1" kern="1200" dirty="0" smtClean="0"/>
            <a:t>- </a:t>
          </a:r>
          <a:r>
            <a:rPr lang="en-US" sz="1400" b="1" kern="1200" dirty="0" err="1" smtClean="0"/>
            <a:t>ator</a:t>
          </a:r>
          <a:r>
            <a:rPr lang="en-US" sz="1400" b="1" kern="1200" dirty="0" smtClean="0"/>
            <a:t> Science</a:t>
          </a:r>
          <a:endParaRPr lang="en-US" sz="1400" b="1" kern="1200" dirty="0"/>
        </a:p>
      </dsp:txBody>
      <dsp:txXfrm>
        <a:off x="2506980" y="2883827"/>
        <a:ext cx="1005840" cy="922020"/>
      </dsp:txXfrm>
    </dsp:sp>
    <dsp:sp modelId="{9E255811-E27D-4574-A102-00D0F8578170}">
      <dsp:nvSpPr>
        <dsp:cNvPr id="0" name=""/>
        <dsp:cNvSpPr/>
      </dsp:nvSpPr>
      <dsp:spPr>
        <a:xfrm>
          <a:off x="1170050" y="353301"/>
          <a:ext cx="3520440" cy="3520440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Technology Develop- </a:t>
          </a:r>
          <a:r>
            <a:rPr lang="en-US" sz="1400" b="1" kern="1200" dirty="0" err="1" smtClean="0"/>
            <a:t>ment</a:t>
          </a:r>
          <a:endParaRPr lang="en-US" sz="1400" b="1" kern="1200" dirty="0"/>
        </a:p>
      </dsp:txBody>
      <dsp:txXfrm>
        <a:off x="1375409" y="1961807"/>
        <a:ext cx="1047750" cy="838200"/>
      </dsp:txXfrm>
    </dsp:sp>
    <dsp:sp modelId="{AA370785-AC19-41D8-9A1F-C0704BD1059B}">
      <dsp:nvSpPr>
        <dsp:cNvPr id="0" name=""/>
        <dsp:cNvSpPr/>
      </dsp:nvSpPr>
      <dsp:spPr>
        <a:xfrm>
          <a:off x="1200226" y="259422"/>
          <a:ext cx="3520440" cy="3520440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Future Facilities</a:t>
          </a:r>
          <a:endParaRPr lang="en-US" sz="1400" b="1" kern="1200" dirty="0"/>
        </a:p>
      </dsp:txBody>
      <dsp:txXfrm>
        <a:off x="1752599" y="851192"/>
        <a:ext cx="1131570" cy="754380"/>
      </dsp:txXfrm>
    </dsp:sp>
    <dsp:sp modelId="{CD011E61-9010-4557-9BDA-55A2134A47D1}">
      <dsp:nvSpPr>
        <dsp:cNvPr id="0" name=""/>
        <dsp:cNvSpPr/>
      </dsp:nvSpPr>
      <dsp:spPr>
        <a:xfrm>
          <a:off x="1081036" y="41490"/>
          <a:ext cx="3956304" cy="3956304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60E955-76D1-4D61-9FD2-22BD8DFE4F39}">
      <dsp:nvSpPr>
        <dsp:cNvPr id="0" name=""/>
        <dsp:cNvSpPr/>
      </dsp:nvSpPr>
      <dsp:spPr>
        <a:xfrm>
          <a:off x="1111620" y="135338"/>
          <a:ext cx="3956304" cy="3956304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D712B1-37DC-455A-96F5-F4D95D6EC1F1}">
      <dsp:nvSpPr>
        <dsp:cNvPr id="0" name=""/>
        <dsp:cNvSpPr/>
      </dsp:nvSpPr>
      <dsp:spPr>
        <a:xfrm>
          <a:off x="998238" y="193350"/>
          <a:ext cx="3956304" cy="3956304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C6D92C-650D-409A-B29D-F9ABC1E0CEDD}">
      <dsp:nvSpPr>
        <dsp:cNvPr id="0" name=""/>
        <dsp:cNvSpPr/>
      </dsp:nvSpPr>
      <dsp:spPr>
        <a:xfrm>
          <a:off x="951875" y="135338"/>
          <a:ext cx="3956304" cy="3956304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BCCFEB-DB29-4BB4-995C-B6471345BCBA}">
      <dsp:nvSpPr>
        <dsp:cNvPr id="0" name=""/>
        <dsp:cNvSpPr/>
      </dsp:nvSpPr>
      <dsp:spPr>
        <a:xfrm>
          <a:off x="982459" y="41490"/>
          <a:ext cx="3956304" cy="3956304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66336-A16C-418A-A042-4680048192D5}">
      <dsp:nvSpPr>
        <dsp:cNvPr id="0" name=""/>
        <dsp:cNvSpPr/>
      </dsp:nvSpPr>
      <dsp:spPr>
        <a:xfrm>
          <a:off x="114318" y="1425"/>
          <a:ext cx="7973556" cy="108609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/>
            <a:t>Ten-Year Goals</a:t>
          </a:r>
          <a:endParaRPr lang="en-US" sz="5400" b="1" kern="1200" dirty="0"/>
        </a:p>
      </dsp:txBody>
      <dsp:txXfrm>
        <a:off x="146129" y="33236"/>
        <a:ext cx="7909934" cy="1022469"/>
      </dsp:txXfrm>
    </dsp:sp>
    <dsp:sp modelId="{44D18363-88B1-4949-B8CE-5915E791E79D}">
      <dsp:nvSpPr>
        <dsp:cNvPr id="0" name=""/>
        <dsp:cNvSpPr/>
      </dsp:nvSpPr>
      <dsp:spPr>
        <a:xfrm>
          <a:off x="97618" y="1283013"/>
          <a:ext cx="1086091" cy="10860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6FFEC-528D-474F-AA48-C08DE33DC7EE}">
      <dsp:nvSpPr>
        <dsp:cNvPr id="0" name=""/>
        <dsp:cNvSpPr/>
      </dsp:nvSpPr>
      <dsp:spPr>
        <a:xfrm>
          <a:off x="1393017" y="1283013"/>
          <a:ext cx="6661687" cy="108609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Fermilab is the world leader on the Intensity </a:t>
          </a:r>
          <a:r>
            <a:rPr lang="en-US" sz="2100" b="1" kern="1200" dirty="0" smtClean="0"/>
            <a:t>Frontier of Particle Physics</a:t>
          </a:r>
          <a:endParaRPr lang="en-US" sz="2100" b="1" kern="1200" dirty="0"/>
        </a:p>
      </dsp:txBody>
      <dsp:txXfrm>
        <a:off x="1446045" y="1336041"/>
        <a:ext cx="6555631" cy="980035"/>
      </dsp:txXfrm>
    </dsp:sp>
    <dsp:sp modelId="{E64A78CF-41A0-4B48-9FED-5E553D608F3C}">
      <dsp:nvSpPr>
        <dsp:cNvPr id="0" name=""/>
        <dsp:cNvSpPr/>
      </dsp:nvSpPr>
      <dsp:spPr>
        <a:xfrm>
          <a:off x="100590" y="2499436"/>
          <a:ext cx="1086091" cy="10860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88EE3-3483-407E-BEF3-B325536941F9}">
      <dsp:nvSpPr>
        <dsp:cNvPr id="0" name=""/>
        <dsp:cNvSpPr/>
      </dsp:nvSpPr>
      <dsp:spPr>
        <a:xfrm>
          <a:off x="1389896" y="2499436"/>
          <a:ext cx="6665996" cy="108609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Fermilab plays a leadership role in developing the technology for next generation accelerators</a:t>
          </a:r>
          <a:endParaRPr lang="en-US" sz="2100" b="1" kern="1200" dirty="0"/>
        </a:p>
      </dsp:txBody>
      <dsp:txXfrm>
        <a:off x="1442924" y="2552464"/>
        <a:ext cx="6559940" cy="980035"/>
      </dsp:txXfrm>
    </dsp:sp>
    <dsp:sp modelId="{47E8617C-E6BF-43C7-BB25-EDC99028A696}">
      <dsp:nvSpPr>
        <dsp:cNvPr id="0" name=""/>
        <dsp:cNvSpPr/>
      </dsp:nvSpPr>
      <dsp:spPr>
        <a:xfrm>
          <a:off x="100579" y="3715859"/>
          <a:ext cx="1086091" cy="10860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2B718-08D5-4DEC-A6A7-082CEC60487F}">
      <dsp:nvSpPr>
        <dsp:cNvPr id="0" name=""/>
        <dsp:cNvSpPr/>
      </dsp:nvSpPr>
      <dsp:spPr>
        <a:xfrm>
          <a:off x="1389896" y="3715859"/>
          <a:ext cx="6665996" cy="108609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Fermilab is a recognized leader in Advanced Accelerator R&amp;D and Accelerator Science</a:t>
          </a:r>
          <a:endParaRPr lang="en-US" sz="2100" b="1" kern="1200" dirty="0"/>
        </a:p>
      </dsp:txBody>
      <dsp:txXfrm>
        <a:off x="1442924" y="3768887"/>
        <a:ext cx="6559940" cy="980035"/>
      </dsp:txXfrm>
    </dsp:sp>
    <dsp:sp modelId="{A22F6A88-7FD2-4632-90B8-D33F7F860961}">
      <dsp:nvSpPr>
        <dsp:cNvPr id="0" name=""/>
        <dsp:cNvSpPr/>
      </dsp:nvSpPr>
      <dsp:spPr>
        <a:xfrm>
          <a:off x="100579" y="4932282"/>
          <a:ext cx="1086091" cy="108609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24CE7-A06F-4471-89CB-2CF4C0BB28B9}">
      <dsp:nvSpPr>
        <dsp:cNvPr id="0" name=""/>
        <dsp:cNvSpPr/>
      </dsp:nvSpPr>
      <dsp:spPr>
        <a:xfrm>
          <a:off x="1389896" y="4932282"/>
          <a:ext cx="6665996" cy="108609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Fermilab plays a leading role in applying accelerator technology to society’s problems</a:t>
          </a:r>
          <a:endParaRPr lang="en-US" sz="2100" b="1" kern="1200" dirty="0"/>
        </a:p>
      </dsp:txBody>
      <dsp:txXfrm>
        <a:off x="1442924" y="4985310"/>
        <a:ext cx="6559940" cy="980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43B5A-6B69-4245-8542-8311CD25A2EF}">
      <dsp:nvSpPr>
        <dsp:cNvPr id="0" name=""/>
        <dsp:cNvSpPr/>
      </dsp:nvSpPr>
      <dsp:spPr>
        <a:xfrm>
          <a:off x="1918" y="0"/>
          <a:ext cx="2011188" cy="51816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800" b="1" kern="1200" dirty="0" smtClean="0">
              <a:ea typeface="ＭＳ Ｐゴシック" charset="-128"/>
            </a:rPr>
            <a:t>Long Baseline Neutrino Experiments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800" kern="1200" dirty="0" smtClean="0">
            <a:ea typeface="ＭＳ Ｐゴシック" charset="-128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800" kern="1200" dirty="0" smtClean="0">
              <a:ea typeface="ＭＳ Ｐゴシック" charset="-128"/>
            </a:rPr>
            <a:t>2 MW at 60-120 </a:t>
          </a:r>
          <a:r>
            <a:rPr lang="en-US" altLang="ja-JP" sz="1800" kern="1200" dirty="0" err="1" smtClean="0">
              <a:ea typeface="ＭＳ Ｐゴシック" charset="-128"/>
            </a:rPr>
            <a:t>GeV</a:t>
          </a:r>
          <a:endParaRPr lang="en-US" sz="1800" kern="1200" dirty="0"/>
        </a:p>
      </dsp:txBody>
      <dsp:txXfrm>
        <a:off x="1918" y="2072640"/>
        <a:ext cx="2011188" cy="2072640"/>
      </dsp:txXfrm>
    </dsp:sp>
    <dsp:sp modelId="{4EB32A17-49FF-46BD-86CE-8924E00C17DC}">
      <dsp:nvSpPr>
        <dsp:cNvPr id="0" name=""/>
        <dsp:cNvSpPr/>
      </dsp:nvSpPr>
      <dsp:spPr>
        <a:xfrm>
          <a:off x="144776" y="310896"/>
          <a:ext cx="1725472" cy="172547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102F9-250F-48B7-86D9-3B8E7A21D672}">
      <dsp:nvSpPr>
        <dsp:cNvPr id="0" name=""/>
        <dsp:cNvSpPr/>
      </dsp:nvSpPr>
      <dsp:spPr>
        <a:xfrm>
          <a:off x="2073443" y="0"/>
          <a:ext cx="2011188" cy="51816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23593"/>
            <a:satOff val="-2352"/>
            <a:lumOff val="86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err="1" smtClean="0"/>
            <a:t>Kaon</a:t>
          </a:r>
          <a:r>
            <a:rPr lang="en-US" sz="1800" b="1" i="0" kern="1200" dirty="0" smtClean="0"/>
            <a:t>, Muon, Nuclei &amp; Neutron precision experiments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800" kern="1200" dirty="0" smtClean="0">
              <a:ea typeface="ＭＳ Ｐゴシック" charset="-128"/>
            </a:rPr>
            <a:t>3MW at 3 </a:t>
          </a:r>
          <a:r>
            <a:rPr lang="en-US" altLang="ja-JP" sz="1800" kern="1200" dirty="0" err="1" smtClean="0">
              <a:ea typeface="ＭＳ Ｐゴシック" charset="-128"/>
            </a:rPr>
            <a:t>GeV</a:t>
          </a:r>
          <a:endParaRPr lang="en-US" sz="1800" kern="1200" dirty="0"/>
        </a:p>
      </dsp:txBody>
      <dsp:txXfrm>
        <a:off x="2073443" y="2072640"/>
        <a:ext cx="2011188" cy="2072640"/>
      </dsp:txXfrm>
    </dsp:sp>
    <dsp:sp modelId="{DE4886F6-62FD-4445-97FB-5A73CFE78735}">
      <dsp:nvSpPr>
        <dsp:cNvPr id="0" name=""/>
        <dsp:cNvSpPr/>
      </dsp:nvSpPr>
      <dsp:spPr>
        <a:xfrm>
          <a:off x="2216301" y="310896"/>
          <a:ext cx="1725472" cy="172547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961C7-DDA5-4F55-8C2F-5F66A61AE8E7}">
      <dsp:nvSpPr>
        <dsp:cNvPr id="0" name=""/>
        <dsp:cNvSpPr/>
      </dsp:nvSpPr>
      <dsp:spPr>
        <a:xfrm>
          <a:off x="4144967" y="0"/>
          <a:ext cx="2011188" cy="51816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47186"/>
            <a:satOff val="-4703"/>
            <a:lumOff val="17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/>
            <a:t>Platform for evolution to a Neutrino Factory and Muon Collider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i="0" kern="1200" dirty="0" smtClean="0"/>
            <a:t>Future upgrade to 4MW</a:t>
          </a:r>
          <a:endParaRPr lang="en-US" sz="1800" i="0" kern="1200" dirty="0"/>
        </a:p>
      </dsp:txBody>
      <dsp:txXfrm>
        <a:off x="4144967" y="2072640"/>
        <a:ext cx="2011188" cy="2072640"/>
      </dsp:txXfrm>
    </dsp:sp>
    <dsp:sp modelId="{A4FE4F99-7FC4-4672-A57C-860168D93D6A}">
      <dsp:nvSpPr>
        <dsp:cNvPr id="0" name=""/>
        <dsp:cNvSpPr/>
      </dsp:nvSpPr>
      <dsp:spPr>
        <a:xfrm>
          <a:off x="4287825" y="310896"/>
          <a:ext cx="1725472" cy="172547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8EA41-237C-4133-8D9A-1E98790F62E1}">
      <dsp:nvSpPr>
        <dsp:cNvPr id="0" name=""/>
        <dsp:cNvSpPr/>
      </dsp:nvSpPr>
      <dsp:spPr>
        <a:xfrm>
          <a:off x="6216492" y="0"/>
          <a:ext cx="2011188" cy="518160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70779"/>
            <a:satOff val="-7055"/>
            <a:lumOff val="259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/>
            <a:t>Broader Impacts: Materials Science, Nuclear Technology</a:t>
          </a:r>
          <a:endParaRPr lang="en-US" sz="1800" b="1" i="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/>
            <a:t>1 MW at 1 </a:t>
          </a:r>
          <a:r>
            <a:rPr lang="en-US" sz="1800" b="0" i="0" kern="1200" dirty="0" err="1" smtClean="0"/>
            <a:t>GeV</a:t>
          </a:r>
          <a:endParaRPr lang="en-US" sz="1800" b="0" i="0" kern="1200" dirty="0"/>
        </a:p>
      </dsp:txBody>
      <dsp:txXfrm>
        <a:off x="6216492" y="2072640"/>
        <a:ext cx="2011188" cy="2072640"/>
      </dsp:txXfrm>
    </dsp:sp>
    <dsp:sp modelId="{3C0B84B3-6064-46B4-A0DD-D50F3DBD83C1}">
      <dsp:nvSpPr>
        <dsp:cNvPr id="0" name=""/>
        <dsp:cNvSpPr/>
      </dsp:nvSpPr>
      <dsp:spPr>
        <a:xfrm>
          <a:off x="6359350" y="310896"/>
          <a:ext cx="1725472" cy="172547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95B25-B6F0-40D8-B8BB-7A6368711170}">
      <dsp:nvSpPr>
        <dsp:cNvPr id="0" name=""/>
        <dsp:cNvSpPr/>
      </dsp:nvSpPr>
      <dsp:spPr>
        <a:xfrm>
          <a:off x="329183" y="4145280"/>
          <a:ext cx="7571232" cy="77724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84B96-7D4D-49C4-B78A-2474659BF7F1}">
      <dsp:nvSpPr>
        <dsp:cNvPr id="0" name=""/>
        <dsp:cNvSpPr/>
      </dsp:nvSpPr>
      <dsp:spPr>
        <a:xfrm>
          <a:off x="0" y="0"/>
          <a:ext cx="4385481" cy="1269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Energy &amp; Environment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Materials Irradiation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Accelerator Driven Systems</a:t>
          </a:r>
          <a:endParaRPr lang="en-US" sz="1900" kern="1200" dirty="0"/>
        </a:p>
      </dsp:txBody>
      <dsp:txXfrm>
        <a:off x="1004096" y="0"/>
        <a:ext cx="3381384" cy="1269999"/>
      </dsp:txXfrm>
    </dsp:sp>
    <dsp:sp modelId="{ACCCAC25-03B5-4122-9B14-53531EF56568}">
      <dsp:nvSpPr>
        <dsp:cNvPr id="0" name=""/>
        <dsp:cNvSpPr/>
      </dsp:nvSpPr>
      <dsp:spPr>
        <a:xfrm>
          <a:off x="127000" y="126999"/>
          <a:ext cx="877096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31DA8-AAA2-425C-AC1A-CF92BCF3EB9F}">
      <dsp:nvSpPr>
        <dsp:cNvPr id="0" name=""/>
        <dsp:cNvSpPr/>
      </dsp:nvSpPr>
      <dsp:spPr>
        <a:xfrm>
          <a:off x="0" y="1396999"/>
          <a:ext cx="4385481" cy="1269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Medicine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Isotope production</a:t>
          </a:r>
          <a:endParaRPr lang="en-US" sz="1900" kern="1200" dirty="0"/>
        </a:p>
      </dsp:txBody>
      <dsp:txXfrm>
        <a:off x="1004096" y="1396999"/>
        <a:ext cx="3381384" cy="1269999"/>
      </dsp:txXfrm>
    </dsp:sp>
    <dsp:sp modelId="{B04A3FB8-2AC2-4484-9022-ED8DA73ABF2B}">
      <dsp:nvSpPr>
        <dsp:cNvPr id="0" name=""/>
        <dsp:cNvSpPr/>
      </dsp:nvSpPr>
      <dsp:spPr>
        <a:xfrm>
          <a:off x="127000" y="1523999"/>
          <a:ext cx="877096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C6F83-84C9-4001-835A-0409F72272C0}">
      <dsp:nvSpPr>
        <dsp:cNvPr id="0" name=""/>
        <dsp:cNvSpPr/>
      </dsp:nvSpPr>
      <dsp:spPr>
        <a:xfrm>
          <a:off x="0" y="2793999"/>
          <a:ext cx="4385481" cy="1269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National Security</a:t>
          </a:r>
          <a:endParaRPr lang="en-US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Proton Radiography</a:t>
          </a:r>
          <a:endParaRPr lang="en-US" sz="1900" kern="1200" dirty="0"/>
        </a:p>
      </dsp:txBody>
      <dsp:txXfrm>
        <a:off x="1004096" y="2793999"/>
        <a:ext cx="3381384" cy="1269999"/>
      </dsp:txXfrm>
    </dsp:sp>
    <dsp:sp modelId="{62BC3D31-AB3E-415A-A568-D236FC1E0E41}">
      <dsp:nvSpPr>
        <dsp:cNvPr id="0" name=""/>
        <dsp:cNvSpPr/>
      </dsp:nvSpPr>
      <dsp:spPr>
        <a:xfrm>
          <a:off x="127000" y="2920999"/>
          <a:ext cx="877096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84B96-7D4D-49C4-B78A-2474659BF7F1}">
      <dsp:nvSpPr>
        <dsp:cNvPr id="0" name=""/>
        <dsp:cNvSpPr/>
      </dsp:nvSpPr>
      <dsp:spPr>
        <a:xfrm>
          <a:off x="0" y="0"/>
          <a:ext cx="4385481" cy="1269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Materials Science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Neutron Sources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Muon Sources</a:t>
          </a:r>
          <a:endParaRPr lang="en-US" sz="2000" kern="1200" dirty="0"/>
        </a:p>
      </dsp:txBody>
      <dsp:txXfrm>
        <a:off x="1004096" y="0"/>
        <a:ext cx="3381384" cy="1269999"/>
      </dsp:txXfrm>
    </dsp:sp>
    <dsp:sp modelId="{ACCCAC25-03B5-4122-9B14-53531EF56568}">
      <dsp:nvSpPr>
        <dsp:cNvPr id="0" name=""/>
        <dsp:cNvSpPr/>
      </dsp:nvSpPr>
      <dsp:spPr>
        <a:xfrm>
          <a:off x="127000" y="126999"/>
          <a:ext cx="877096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31DA8-AAA2-425C-AC1A-CF92BCF3EB9F}">
      <dsp:nvSpPr>
        <dsp:cNvPr id="0" name=""/>
        <dsp:cNvSpPr/>
      </dsp:nvSpPr>
      <dsp:spPr>
        <a:xfrm>
          <a:off x="0" y="1396999"/>
          <a:ext cx="4385481" cy="1269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Particle Physics</a:t>
          </a: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Proton Drivers for HEP</a:t>
          </a:r>
          <a:endParaRPr lang="en-US" sz="2000" kern="1200" dirty="0"/>
        </a:p>
      </dsp:txBody>
      <dsp:txXfrm>
        <a:off x="1004096" y="1396999"/>
        <a:ext cx="3381384" cy="1269999"/>
      </dsp:txXfrm>
    </dsp:sp>
    <dsp:sp modelId="{B04A3FB8-2AC2-4484-9022-ED8DA73ABF2B}">
      <dsp:nvSpPr>
        <dsp:cNvPr id="0" name=""/>
        <dsp:cNvSpPr/>
      </dsp:nvSpPr>
      <dsp:spPr>
        <a:xfrm>
          <a:off x="127000" y="1523999"/>
          <a:ext cx="877096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C6F83-84C9-4001-835A-0409F72272C0}">
      <dsp:nvSpPr>
        <dsp:cNvPr id="0" name=""/>
        <dsp:cNvSpPr/>
      </dsp:nvSpPr>
      <dsp:spPr>
        <a:xfrm>
          <a:off x="0" y="2793999"/>
          <a:ext cx="4385481" cy="12699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Nuclear Physics</a:t>
          </a: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High-power ISOL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Neutron, nuclear EDMs</a:t>
          </a:r>
          <a:endParaRPr lang="en-US" sz="2000" kern="1200" dirty="0"/>
        </a:p>
      </dsp:txBody>
      <dsp:txXfrm>
        <a:off x="1004096" y="2793999"/>
        <a:ext cx="3381384" cy="1269999"/>
      </dsp:txXfrm>
    </dsp:sp>
    <dsp:sp modelId="{62BC3D31-AB3E-415A-A568-D236FC1E0E41}">
      <dsp:nvSpPr>
        <dsp:cNvPr id="0" name=""/>
        <dsp:cNvSpPr/>
      </dsp:nvSpPr>
      <dsp:spPr>
        <a:xfrm>
          <a:off x="127000" y="2920999"/>
          <a:ext cx="877096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BE7770-C645-4A60-9C78-59DFB3C96EFF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9723F2-4AAD-4DF5-A9DE-B871157905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4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fld id="{43B0C2BA-0F33-47BA-96C1-560E2849C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02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Spelling of Kolkata. Put IIFC as a sub-bullet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69D44-4044-4A11-9686-F95008F5A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4B869-81A0-4C18-8BC3-0C4263A4D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20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562600" cy="1143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7338" indent="-287338">
              <a:spcBef>
                <a:spcPts val="1200"/>
              </a:spcBef>
              <a:buClr>
                <a:srgbClr val="002D86"/>
              </a:buClr>
              <a:buSzPct val="125000"/>
              <a:defRPr sz="2000">
                <a:solidFill>
                  <a:srgbClr val="003399"/>
                </a:solidFill>
              </a:defRPr>
            </a:lvl1pPr>
            <a:lvl2pPr marL="742950" indent="-285750">
              <a:spcBef>
                <a:spcPts val="200"/>
              </a:spcBef>
              <a:defRPr sz="1800"/>
            </a:lvl2pPr>
            <a:lvl3pPr>
              <a:spcBef>
                <a:spcPts val="0"/>
              </a:spcBef>
              <a:defRPr sz="1800">
                <a:solidFill>
                  <a:srgbClr val="006600"/>
                </a:solidFill>
              </a:defRPr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356350"/>
            <a:ext cx="4215162" cy="365125"/>
          </a:xfrm>
        </p:spPr>
        <p:txBody>
          <a:bodyPr/>
          <a:lstStyle/>
          <a:p>
            <a:pPr algn="l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mark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48600" y="533400"/>
            <a:ext cx="685800" cy="685800"/>
          </a:xfrm>
          <a:prstGeom prst="rect">
            <a:avLst/>
          </a:prstGeom>
        </p:spPr>
      </p:pic>
      <p:pic>
        <p:nvPicPr>
          <p:cNvPr id="8" name="Picture 7" descr="projectxLogo"/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0"/>
            <a:ext cx="1600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524000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72200"/>
            <a:ext cx="8229600" cy="1588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97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56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7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40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99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5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87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858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066800"/>
            <a:ext cx="6858000" cy="5181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Stuart Henderson, Project X </a:t>
            </a:r>
            <a:r>
              <a:rPr lang="en-US" dirty="0" err="1" smtClean="0"/>
              <a:t>MuSR</a:t>
            </a:r>
            <a:r>
              <a:rPr lang="en-US" dirty="0" smtClean="0"/>
              <a:t> Forum   October 17, 2012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58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71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0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6B174-2512-4EB2-9644-A07271A4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46A8-FD07-46E5-AE5A-70CC02519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3B4C0-2146-4422-B95F-2DF7FDA8C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A97B7-8AF9-4904-B4B5-EE14A07C5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B50BF-57BE-4EFC-8B79-AAF1FFE92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3FC5-743D-4EEE-ADFC-C8C4F3FFB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AA1A3-A743-4682-955B-17ACA2427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400800"/>
            <a:ext cx="6248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533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B1761CB-7983-462B-BB06-C01934FD0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1430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MIT Colloquium - S. Henderson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2BA5821-21EB-4C1A-AC70-E98BDB034B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9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9549" y="228600"/>
            <a:ext cx="8035835" cy="195059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Current Plans and Future Vision for the Fermilab Accelerator Complex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Stuart </a:t>
            </a:r>
            <a:r>
              <a:rPr lang="en-US" sz="32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Henderson</a:t>
            </a:r>
            <a:r>
              <a:rPr lang="en-US" sz="3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endParaRPr lang="en-US" sz="2400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4999" y="3784937"/>
            <a:ext cx="3286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b="1" dirty="0" smtClean="0">
                <a:solidFill>
                  <a:srgbClr val="FFC000"/>
                </a:solidFill>
                <a:cs typeface="Arial" pitchFamily="34" charset="0"/>
              </a:rPr>
              <a:t>Project X </a:t>
            </a:r>
            <a:r>
              <a:rPr lang="en-US" sz="2000" b="1" dirty="0" err="1" smtClean="0">
                <a:solidFill>
                  <a:srgbClr val="FFC000"/>
                </a:solidFill>
                <a:cs typeface="Arial" pitchFamily="34" charset="0"/>
              </a:rPr>
              <a:t>MuSR</a:t>
            </a:r>
            <a:r>
              <a:rPr lang="en-US" sz="2000" b="1" dirty="0" smtClean="0">
                <a:solidFill>
                  <a:srgbClr val="FFC000"/>
                </a:solidFill>
                <a:cs typeface="Arial" pitchFamily="34" charset="0"/>
              </a:rPr>
              <a:t> Forum</a:t>
            </a:r>
            <a:r>
              <a:rPr lang="en-US" sz="2000" b="1" dirty="0" smtClean="0">
                <a:solidFill>
                  <a:srgbClr val="FFC000"/>
                </a:solidFill>
                <a:cs typeface="Arial" pitchFamily="34" charset="0"/>
              </a:rPr>
              <a:t/>
            </a:r>
            <a:br>
              <a:rPr lang="en-US" sz="2000" b="1" dirty="0" smtClean="0">
                <a:solidFill>
                  <a:srgbClr val="FFC000"/>
                </a:solidFill>
                <a:cs typeface="Arial" pitchFamily="34" charset="0"/>
              </a:rPr>
            </a:br>
            <a:r>
              <a:rPr lang="en-US" sz="2000" b="1" dirty="0" smtClean="0">
                <a:solidFill>
                  <a:srgbClr val="FFC000"/>
                </a:solidFill>
                <a:cs typeface="Arial" pitchFamily="34" charset="0"/>
              </a:rPr>
              <a:t>October 18, 2012</a:t>
            </a:r>
            <a:endParaRPr lang="en-US" sz="2000" dirty="0">
              <a:solidFill>
                <a:srgbClr val="FFC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9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7010400" cy="4038600"/>
          </a:xfrm>
        </p:spPr>
        <p:txBody>
          <a:bodyPr/>
          <a:lstStyle/>
          <a:p>
            <a:pPr marL="0" indent="0">
              <a:buNone/>
            </a:pP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066800"/>
            <a:ext cx="605790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848600" cy="762000"/>
          </a:xfrm>
        </p:spPr>
        <p:txBody>
          <a:bodyPr/>
          <a:lstStyle/>
          <a:p>
            <a:r>
              <a:rPr lang="en-US" sz="3200" b="1" dirty="0" smtClean="0"/>
              <a:t>Strategy for Evolution of the Complex: Near Term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066800"/>
            <a:ext cx="7696200" cy="51816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need to get the most out of the existing accelerator complex to satisfy the near-term Particle Physics program throughout this decade</a:t>
            </a:r>
          </a:p>
          <a:p>
            <a:r>
              <a:rPr lang="en-US" dirty="0" smtClean="0"/>
              <a:t>Science drivers: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ong-baseline neutrino experiments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muon</a:t>
            </a:r>
            <a:r>
              <a:rPr lang="en-US" dirty="0" smtClean="0"/>
              <a:t> program focused on precision/rare processes</a:t>
            </a:r>
          </a:p>
          <a:p>
            <a:r>
              <a:rPr lang="en-US" dirty="0" smtClean="0"/>
              <a:t>To meet the needs, we will</a:t>
            </a:r>
          </a:p>
          <a:p>
            <a:pPr lvl="1"/>
            <a:r>
              <a:rPr lang="en-US" dirty="0" smtClean="0"/>
              <a:t>Double the beam power capability of the Booster</a:t>
            </a:r>
          </a:p>
          <a:p>
            <a:pPr lvl="1"/>
            <a:r>
              <a:rPr lang="en-US" dirty="0" smtClean="0"/>
              <a:t>Double the beam power capability of the Main Injector</a:t>
            </a:r>
          </a:p>
          <a:p>
            <a:pPr lvl="1"/>
            <a:r>
              <a:rPr lang="en-US" dirty="0" smtClean="0"/>
              <a:t>Build-out the </a:t>
            </a:r>
            <a:r>
              <a:rPr lang="en-US" dirty="0" err="1" smtClean="0"/>
              <a:t>muon</a:t>
            </a:r>
            <a:r>
              <a:rPr lang="en-US" dirty="0" smtClean="0"/>
              <a:t> campus infrastructure and capability based on the 8 </a:t>
            </a:r>
            <a:r>
              <a:rPr lang="en-US" dirty="0" err="1" smtClean="0"/>
              <a:t>GeV</a:t>
            </a:r>
            <a:r>
              <a:rPr lang="en-US" dirty="0" smtClean="0"/>
              <a:t> proton source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9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/>
          <a:stretch/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743200" y="2971800"/>
            <a:ext cx="685800" cy="6858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672405"/>
            <a:ext cx="35051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F8F8F8"/>
                </a:solidFill>
              </a:rPr>
              <a:t>Proton Improvement Plan (2012-2018):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Double beam power of the proton source by increasing rep-rate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599" y="4349766"/>
            <a:ext cx="35051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F8F8F8"/>
                </a:solidFill>
              </a:rPr>
              <a:t>Accelerator Upgrades for </a:t>
            </a:r>
            <a:r>
              <a:rPr lang="en-US" sz="2000" b="1" dirty="0" err="1" smtClean="0">
                <a:solidFill>
                  <a:srgbClr val="F8F8F8"/>
                </a:solidFill>
              </a:rPr>
              <a:t>NuMI</a:t>
            </a:r>
            <a:r>
              <a:rPr lang="en-US" sz="2000" b="1" dirty="0">
                <a:solidFill>
                  <a:srgbClr val="F8F8F8"/>
                </a:solidFill>
              </a:rPr>
              <a:t> </a:t>
            </a:r>
            <a:r>
              <a:rPr lang="en-US" sz="2000" b="1" dirty="0" smtClean="0">
                <a:solidFill>
                  <a:srgbClr val="F8F8F8"/>
                </a:solidFill>
              </a:rPr>
              <a:t>(2012-2013):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Double beam power from Main Injector by stacking beam in the Recycler and decreasing MI cycle time</a:t>
            </a:r>
            <a:endParaRPr lang="en-US" sz="2000" dirty="0">
              <a:solidFill>
                <a:srgbClr val="F8F8F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8043" y="2579083"/>
            <a:ext cx="3505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F8F8F8"/>
                </a:solidFill>
              </a:rPr>
              <a:t>Muon Campus (2013-2017):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Convert antiproton source to meet needs of the </a:t>
            </a:r>
            <a:r>
              <a:rPr lang="en-US" sz="2000" dirty="0" err="1" smtClean="0">
                <a:solidFill>
                  <a:srgbClr val="F8F8F8"/>
                </a:solidFill>
              </a:rPr>
              <a:t>muon</a:t>
            </a:r>
            <a:r>
              <a:rPr lang="en-US" sz="2000" dirty="0" smtClean="0">
                <a:solidFill>
                  <a:srgbClr val="F8F8F8"/>
                </a:solidFill>
              </a:rPr>
              <a:t> program</a:t>
            </a:r>
            <a:endParaRPr lang="en-US" sz="2000" dirty="0">
              <a:solidFill>
                <a:srgbClr val="F8F8F8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</p:cNvCxnSpPr>
          <p:nvPr/>
        </p:nvCxnSpPr>
        <p:spPr bwMode="auto">
          <a:xfrm flipH="1">
            <a:off x="3429000" y="1518791"/>
            <a:ext cx="2133600" cy="168160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>
            <a:off x="990600" y="4114800"/>
            <a:ext cx="2468880" cy="2470481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Arrow Connector 19"/>
          <p:cNvCxnSpPr>
            <a:stCxn id="12" idx="1"/>
          </p:cNvCxnSpPr>
          <p:nvPr/>
        </p:nvCxnSpPr>
        <p:spPr bwMode="auto">
          <a:xfrm flipH="1" flipV="1">
            <a:off x="3459480" y="5105400"/>
            <a:ext cx="2103119" cy="24464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2400300" y="3467100"/>
            <a:ext cx="685800" cy="6858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Arrow Connector 23"/>
          <p:cNvCxnSpPr>
            <a:stCxn id="13" idx="1"/>
          </p:cNvCxnSpPr>
          <p:nvPr/>
        </p:nvCxnSpPr>
        <p:spPr bwMode="auto">
          <a:xfrm flipH="1">
            <a:off x="3086100" y="3271581"/>
            <a:ext cx="2481943" cy="538419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8974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3" grpId="0"/>
      <p:bldP spid="18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58952"/>
            <a:ext cx="8229600" cy="597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86" y="0"/>
            <a:ext cx="6974746" cy="762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</a:t>
            </a:r>
            <a:r>
              <a:rPr lang="en-US" sz="3300" b="1" dirty="0" smtClean="0"/>
              <a:t>Beam</a:t>
            </a:r>
            <a:r>
              <a:rPr lang="en-US" sz="3200" b="1" dirty="0" smtClean="0"/>
              <a:t> Power </a:t>
            </a:r>
            <a:r>
              <a:rPr lang="en-US" sz="3200" b="1" dirty="0" smtClean="0"/>
              <a:t>Landscape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2DCBB1-F02E-43D0-8D75-1859924E55D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Up Arrow 7"/>
          <p:cNvSpPr/>
          <p:nvPr/>
        </p:nvSpPr>
        <p:spPr bwMode="auto">
          <a:xfrm rot="2034827">
            <a:off x="3899862" y="1508403"/>
            <a:ext cx="381000" cy="1432924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Henderson, AAC 2012, June 11, 2012</a:t>
            </a:r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467600" y="5230368"/>
            <a:ext cx="150126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153912" y="5065776"/>
            <a:ext cx="150126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55306" y="3025914"/>
            <a:ext cx="1417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</a:rPr>
              <a:t>Near-term</a:t>
            </a:r>
            <a:r>
              <a:rPr lang="en-US" sz="2000" b="1" dirty="0" smtClean="0">
                <a:solidFill>
                  <a:srgbClr val="006600"/>
                </a:solidFill>
              </a:rPr>
              <a:t> Upgrades</a:t>
            </a:r>
            <a:endParaRPr lang="en-US" sz="2000" b="1" dirty="0">
              <a:solidFill>
                <a:srgbClr val="00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248400" y="3772767"/>
            <a:ext cx="517478" cy="1256433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62800" y="3757576"/>
            <a:ext cx="358253" cy="1347824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 bwMode="auto">
          <a:xfrm>
            <a:off x="5547360" y="4953000"/>
            <a:ext cx="1005840" cy="1005840"/>
          </a:xfrm>
          <a:prstGeom prst="ellipse">
            <a:avLst/>
          </a:pr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839006" y="5065776"/>
            <a:ext cx="1005840" cy="1005840"/>
          </a:xfrm>
          <a:prstGeom prst="ellipse">
            <a:avLst/>
          </a:pr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762000"/>
          </a:xfrm>
        </p:spPr>
        <p:txBody>
          <a:bodyPr/>
          <a:lstStyle/>
          <a:p>
            <a:r>
              <a:rPr lang="en-US" b="1" dirty="0"/>
              <a:t>Strategy for Evolution of the Complex: </a:t>
            </a:r>
            <a:r>
              <a:rPr lang="en-US" b="1" dirty="0" smtClean="0"/>
              <a:t>Long-Term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696200" cy="5181600"/>
          </a:xfrm>
        </p:spPr>
        <p:txBody>
          <a:bodyPr/>
          <a:lstStyle/>
          <a:p>
            <a:r>
              <a:rPr lang="en-US" dirty="0" smtClean="0"/>
              <a:t>However, we recognize that even these improvements will not meet the long-term needs of the Intensity Frontier community</a:t>
            </a:r>
          </a:p>
          <a:p>
            <a:r>
              <a:rPr lang="en-US" dirty="0" smtClean="0"/>
              <a:t>Science Drivers: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ong-baseline neutrino experiments to unravel neutrino sector, CP-violation, etc., require Multi-MW beams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are and precision measurements of </a:t>
            </a:r>
            <a:r>
              <a:rPr lang="en-US" dirty="0" err="1" smtClean="0"/>
              <a:t>muons</a:t>
            </a:r>
            <a:r>
              <a:rPr lang="en-US" dirty="0" smtClean="0"/>
              <a:t>, </a:t>
            </a:r>
            <a:r>
              <a:rPr lang="en-US" dirty="0" err="1" smtClean="0"/>
              <a:t>kaons</a:t>
            </a:r>
            <a:r>
              <a:rPr lang="en-US" dirty="0" smtClean="0"/>
              <a:t>, neutrons to probe mass-scales beyond LHC require MW-class beams</a:t>
            </a:r>
          </a:p>
          <a:p>
            <a:pPr lvl="1"/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We intend to build a modern, flexible, Multi-MW proton accelerator that supports the ambitions of the Intensity Frontier community: Project-X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90600"/>
            <a:ext cx="6858000" cy="762000"/>
          </a:xfrm>
        </p:spPr>
        <p:txBody>
          <a:bodyPr/>
          <a:lstStyle/>
          <a:p>
            <a:r>
              <a:rPr lang="en-US" sz="4400" b="1" dirty="0" smtClean="0"/>
              <a:t>Building the Future: Project X</a:t>
            </a:r>
            <a:endParaRPr lang="en-US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52400" y="6400800"/>
            <a:ext cx="533400" cy="361950"/>
          </a:xfrm>
        </p:spPr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438400"/>
            <a:ext cx="3987800" cy="3175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Project-X Will…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534400" cy="2007870"/>
          </a:xfrm>
        </p:spPr>
        <p:txBody>
          <a:bodyPr/>
          <a:lstStyle/>
          <a:p>
            <a:r>
              <a:rPr lang="en-US" sz="2000" dirty="0"/>
              <a:t>B</a:t>
            </a:r>
            <a:r>
              <a:rPr lang="en-US" sz="2000" dirty="0" smtClean="0"/>
              <a:t>e the leading high power proton accelerator facility in the world</a:t>
            </a:r>
          </a:p>
          <a:p>
            <a:r>
              <a:rPr lang="en-US" sz="2000" dirty="0" smtClean="0"/>
              <a:t>Provide unique </a:t>
            </a:r>
            <a:r>
              <a:rPr lang="en-US" sz="2000" dirty="0"/>
              <a:t>capability to </a:t>
            </a:r>
            <a:r>
              <a:rPr lang="en-US" sz="2000" dirty="0" smtClean="0"/>
              <a:t>deliver multi-MW </a:t>
            </a:r>
            <a:r>
              <a:rPr lang="en-US" sz="2000" dirty="0"/>
              <a:t>beams to multiple experiments simultaneously, </a:t>
            </a:r>
            <a:r>
              <a:rPr lang="en-US" sz="2000" dirty="0" smtClean="0"/>
              <a:t>with </a:t>
            </a:r>
            <a:r>
              <a:rPr lang="en-US" sz="2000" dirty="0"/>
              <a:t>variable bunch formats</a:t>
            </a:r>
            <a:r>
              <a:rPr lang="en-US" sz="2000" dirty="0" smtClean="0"/>
              <a:t>, across a broad range in energy: 1-120 </a:t>
            </a:r>
            <a:r>
              <a:rPr lang="en-US" sz="2000" dirty="0" err="1" smtClean="0"/>
              <a:t>GeV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2133600"/>
            <a:ext cx="3276600" cy="431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000" dirty="0" smtClean="0"/>
              <a:t>Enable a world-leading program in Intensity-Frontier particle physics 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Enable very powerful programs with broader impact</a:t>
            </a:r>
            <a:r>
              <a:rPr lang="en-US" sz="2000" dirty="0" smtClean="0"/>
              <a:t> </a:t>
            </a:r>
            <a:r>
              <a:rPr lang="en-US" sz="2000" dirty="0" smtClean="0"/>
              <a:t>beyond HEP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Be </a:t>
            </a:r>
            <a:r>
              <a:rPr lang="en-US" sz="2000" dirty="0" smtClean="0"/>
              <a:t>carried out as a collaboration between 15 institutions in the US and India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2098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Project-X Scientific Mission</a:t>
            </a:r>
            <a:endParaRPr lang="en-US" sz="32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801681"/>
              </p:ext>
            </p:extLst>
          </p:nvPr>
        </p:nvGraphicFramePr>
        <p:xfrm>
          <a:off x="533400" y="1066800"/>
          <a:ext cx="8229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28600" y="-152400"/>
            <a:ext cx="9448800" cy="71628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 eaLnBrk="1" hangingPunct="1">
              <a:buFont typeface="Wingdings" pitchFamily="2" charset="2"/>
              <a:buNone/>
            </a:pPr>
            <a:r>
              <a:rPr lang="en-US" smtClean="0"/>
              <a:t>			as;lkjfda;lskdjf;salkjfd</a:t>
            </a:r>
          </a:p>
        </p:txBody>
      </p:sp>
      <p:sp>
        <p:nvSpPr>
          <p:cNvPr id="614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CA909F-3001-4CF3-BCB6-61057A2C1726}" type="slidenum">
              <a:rPr lang="en-US" sz="1200" smtClean="0">
                <a:solidFill>
                  <a:srgbClr val="FFFFFF"/>
                </a:solidFill>
              </a:rPr>
              <a:pPr eaLnBrk="1" hangingPunct="1"/>
              <a:t>18</a:t>
            </a:fld>
            <a:endParaRPr lang="en-US" sz="1200" smtClean="0">
              <a:solidFill>
                <a:srgbClr val="FFFFFF"/>
              </a:solidFill>
            </a:endParaRPr>
          </a:p>
        </p:txBody>
      </p:sp>
      <p:pic>
        <p:nvPicPr>
          <p:cNvPr id="6150" name="Picture 6" descr="Project_X-Slide_v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1452563"/>
            <a:ext cx="3505200" cy="13665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 MW @ 1 </a:t>
            </a:r>
            <a:r>
              <a:rPr lang="en-US" sz="1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endParaRPr lang="en-US" sz="1800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l"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MW @ 3 </a:t>
            </a:r>
            <a:r>
              <a:rPr lang="en-US" sz="1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endParaRPr lang="en-US" sz="1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l">
              <a:defRPr/>
            </a:pP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200 kW @ 8 </a:t>
            </a:r>
            <a:r>
              <a:rPr lang="en-US" sz="1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endParaRPr lang="en-US" sz="1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l">
              <a:defRPr/>
            </a:pP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 MW @ 120 </a:t>
            </a:r>
            <a:r>
              <a:rPr lang="en-US" sz="1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GeV</a:t>
            </a:r>
            <a:endParaRPr lang="en-US" sz="1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152" name="Footer Placeholder 4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00" dirty="0"/>
              <a:t>Stuart Henderson, Project X </a:t>
            </a:r>
            <a:r>
              <a:rPr lang="en-US" sz="1200" dirty="0" err="1"/>
              <a:t>MuSR</a:t>
            </a:r>
            <a:r>
              <a:rPr lang="en-US" sz="1200" dirty="0"/>
              <a:t> Forum, Oct 18,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987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58952"/>
            <a:ext cx="8229600" cy="597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986" y="0"/>
            <a:ext cx="6974746" cy="762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</a:t>
            </a:r>
            <a:r>
              <a:rPr lang="en-US" sz="3300" b="1" dirty="0" smtClean="0"/>
              <a:t>Beam</a:t>
            </a:r>
            <a:r>
              <a:rPr lang="en-US" sz="3200" b="1" dirty="0" smtClean="0"/>
              <a:t> </a:t>
            </a:r>
            <a:r>
              <a:rPr lang="en-US" sz="3200" b="1" smtClean="0"/>
              <a:t>Power </a:t>
            </a:r>
            <a:r>
              <a:rPr lang="en-US" sz="3200" b="1" smtClean="0"/>
              <a:t>Landscape</a:t>
            </a:r>
            <a:endParaRPr lang="en-US" sz="32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2DCBB1-F02E-43D0-8D75-1859924E55D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Up Arrow 7"/>
          <p:cNvSpPr/>
          <p:nvPr/>
        </p:nvSpPr>
        <p:spPr bwMode="auto">
          <a:xfrm rot="2034827">
            <a:off x="3899862" y="1508403"/>
            <a:ext cx="381000" cy="1432924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Henderson, AAC 2012, June 11, 2012</a:t>
            </a:r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701841" y="3364992"/>
            <a:ext cx="150126" cy="150125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7467600" y="4808967"/>
            <a:ext cx="150126" cy="150125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174474" y="4648200"/>
            <a:ext cx="150126" cy="150125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55306" y="2876490"/>
            <a:ext cx="141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6600"/>
                </a:solidFill>
              </a:rPr>
              <a:t>Project-X</a:t>
            </a:r>
            <a:endParaRPr lang="en-US" sz="2000" b="1" dirty="0">
              <a:solidFill>
                <a:srgbClr val="00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884627" y="3213100"/>
            <a:ext cx="528873" cy="219311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287881" y="3287860"/>
            <a:ext cx="517478" cy="1256433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62800" y="3287860"/>
            <a:ext cx="358253" cy="1347824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5148072" y="3364992"/>
            <a:ext cx="150126" cy="150125"/>
          </a:xfrm>
          <a:prstGeom prst="ellips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358944" y="3076545"/>
            <a:ext cx="965656" cy="278530"/>
          </a:xfrm>
          <a:prstGeom prst="straightConnector1">
            <a:avLst/>
          </a:prstGeom>
          <a:ln w="381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>
            <a:spLocks noChangeAspect="1"/>
          </p:cNvSpPr>
          <p:nvPr/>
        </p:nvSpPr>
        <p:spPr>
          <a:xfrm>
            <a:off x="6153912" y="5065776"/>
            <a:ext cx="150126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467600" y="5230368"/>
            <a:ext cx="150126" cy="150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3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Outline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066800"/>
            <a:ext cx="7239000" cy="5181600"/>
          </a:xfrm>
        </p:spPr>
        <p:txBody>
          <a:bodyPr/>
          <a:lstStyle/>
          <a:p>
            <a:r>
              <a:rPr lang="en-US" dirty="0" smtClean="0"/>
              <a:t>Mission and Strateg</a:t>
            </a:r>
            <a:r>
              <a:rPr lang="en-US" dirty="0" smtClean="0"/>
              <a:t>y for Accelerator Activities at Fermilab</a:t>
            </a:r>
          </a:p>
          <a:p>
            <a:r>
              <a:rPr lang="en-US" dirty="0" err="1" smtClean="0"/>
              <a:t>Fermilab’s</a:t>
            </a:r>
            <a:r>
              <a:rPr lang="en-US" dirty="0" smtClean="0"/>
              <a:t> Accelerator Complex</a:t>
            </a:r>
            <a:endParaRPr lang="en-US" dirty="0" smtClean="0"/>
          </a:p>
          <a:p>
            <a:r>
              <a:rPr lang="en-US" dirty="0" smtClean="0"/>
              <a:t>Evolution of the </a:t>
            </a:r>
            <a:r>
              <a:rPr lang="en-US" dirty="0" smtClean="0"/>
              <a:t>Accelerator </a:t>
            </a:r>
            <a:r>
              <a:rPr lang="en-US" dirty="0" smtClean="0"/>
              <a:t>Complex </a:t>
            </a:r>
          </a:p>
          <a:p>
            <a:r>
              <a:rPr lang="en-US" dirty="0" smtClean="0"/>
              <a:t>Building the Future: Project X</a:t>
            </a:r>
          </a:p>
          <a:p>
            <a:r>
              <a:rPr lang="en-US" dirty="0" smtClean="0"/>
              <a:t>Broader Impacts of Accelerators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Stuart Henderson, </a:t>
            </a:r>
            <a:r>
              <a:rPr lang="en-US" dirty="0" smtClean="0"/>
              <a:t>Project X </a:t>
            </a:r>
            <a:r>
              <a:rPr lang="en-US" dirty="0" err="1" smtClean="0"/>
              <a:t>MuSR</a:t>
            </a:r>
            <a:r>
              <a:rPr lang="en-US" dirty="0" smtClean="0"/>
              <a:t> Forum, Oct 18</a:t>
            </a:r>
            <a:r>
              <a:rPr lang="en-US" dirty="0" smtClean="0"/>
              <a:t>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438400"/>
            <a:ext cx="6858000" cy="762000"/>
          </a:xfrm>
        </p:spPr>
        <p:txBody>
          <a:bodyPr/>
          <a:lstStyle/>
          <a:p>
            <a:r>
              <a:rPr lang="en-US" sz="4400" b="1" dirty="0" smtClean="0"/>
              <a:t>Broader Impacts of Accelerator Technology</a:t>
            </a:r>
            <a:endParaRPr lang="en-US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52400" y="6400800"/>
            <a:ext cx="533400" cy="361950"/>
          </a:xfrm>
        </p:spPr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8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Accelerator Stewardship Within DOE Office of Science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181600" cy="5181600"/>
          </a:xfrm>
        </p:spPr>
        <p:txBody>
          <a:bodyPr/>
          <a:lstStyle/>
          <a:p>
            <a:r>
              <a:rPr lang="en-US" dirty="0" smtClean="0"/>
              <a:t>There is growing recognition that, in addition to their role in Discovery Science, accelerators are vital to industry, medicine, national security, and have potential in energy and environment</a:t>
            </a:r>
          </a:p>
          <a:p>
            <a:r>
              <a:rPr lang="en-US" dirty="0" smtClean="0"/>
              <a:t>DOE Office of High Energy Physics </a:t>
            </a:r>
            <a:r>
              <a:rPr lang="en-US" dirty="0" smtClean="0"/>
              <a:t>serves as the steward of accelerator technology</a:t>
            </a:r>
          </a:p>
          <a:p>
            <a:r>
              <a:rPr lang="en-US" dirty="0" smtClean="0"/>
              <a:t>We are actively seeking out </a:t>
            </a:r>
            <a:r>
              <a:rPr lang="en-US" dirty="0" smtClean="0"/>
              <a:t>opportunities in which </a:t>
            </a:r>
            <a:r>
              <a:rPr lang="en-US" dirty="0" smtClean="0"/>
              <a:t>HEP accelerator technology can have a broader impact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3200400" cy="4164623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762000"/>
          </a:xfrm>
        </p:spPr>
        <p:txBody>
          <a:bodyPr/>
          <a:lstStyle/>
          <a:p>
            <a:r>
              <a:rPr lang="en-US" sz="3200" b="1" dirty="0" smtClean="0"/>
              <a:t>Illinois Accelerator Research Center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343400"/>
            <a:ext cx="8305800" cy="1752600"/>
          </a:xfrm>
        </p:spPr>
        <p:txBody>
          <a:bodyPr/>
          <a:lstStyle/>
          <a:p>
            <a:r>
              <a:rPr lang="en-US" sz="2000" dirty="0"/>
              <a:t>A partnership between Department of Energy and the State of </a:t>
            </a:r>
            <a:r>
              <a:rPr lang="en-US" sz="2000" dirty="0" smtClean="0"/>
              <a:t>Illinois</a:t>
            </a:r>
          </a:p>
          <a:p>
            <a:pPr lvl="1" eaLnBrk="1" hangingPunct="1"/>
            <a:r>
              <a:rPr lang="en-US" dirty="0"/>
              <a:t>To encourage and enable Fermilab to work closely with industry and universities </a:t>
            </a:r>
            <a:r>
              <a:rPr lang="en-US" dirty="0" smtClean="0"/>
              <a:t>to solve problems of national importance</a:t>
            </a:r>
            <a:endParaRPr lang="en-US" dirty="0"/>
          </a:p>
          <a:p>
            <a:pPr lvl="1" eaLnBrk="1" hangingPunct="1"/>
            <a:r>
              <a:rPr lang="en-US" dirty="0"/>
              <a:t>To develop new accelerator technology-based products and high tech industries in the U.S. and in Illinois </a:t>
            </a:r>
          </a:p>
          <a:p>
            <a:pPr lvl="1" eaLnBrk="1" hangingPunct="1"/>
            <a:r>
              <a:rPr lang="en-US" dirty="0" smtClean="0"/>
              <a:t>To promote </a:t>
            </a:r>
            <a:r>
              <a:rPr lang="en-US" dirty="0"/>
              <a:t>education in accelerator science &amp; technology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0763" y="990600"/>
            <a:ext cx="58730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13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2959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FFFFFF"/>
                </a:solidFill>
              </a:rPr>
              <a:t>Project X </a:t>
            </a:r>
            <a:r>
              <a:rPr lang="en-US" sz="4000" b="1" dirty="0">
                <a:solidFill>
                  <a:srgbClr val="FFFFFF"/>
                </a:solidFill>
              </a:rPr>
              <a:t>a</a:t>
            </a:r>
            <a:r>
              <a:rPr lang="en-US" sz="4000" b="1" dirty="0" smtClean="0">
                <a:solidFill>
                  <a:srgbClr val="FFFFFF"/>
                </a:solidFill>
              </a:rPr>
              <a:t>s a National Resource with Application Beyond HEP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7" y="2514600"/>
            <a:ext cx="3281363" cy="366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Project-X Beyond HEP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066800"/>
            <a:ext cx="72390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We recognize that a multi-MW high energy proton accelerator is a national resource, with potential application that goes beyond particle physics</a:t>
            </a:r>
          </a:p>
          <a:p>
            <a:r>
              <a:rPr lang="en-US" dirty="0" smtClean="0"/>
              <a:t>Such facilities are sufficiently expensive that the U.S. will not invest in multiple facilities with duplicative capabilities</a:t>
            </a:r>
          </a:p>
          <a:p>
            <a:r>
              <a:rPr lang="en-US" dirty="0" smtClean="0"/>
              <a:t>We are engaging the potential user communities for utilization of high power proton beams beyond </a:t>
            </a:r>
            <a:r>
              <a:rPr lang="en-US" dirty="0" smtClean="0"/>
              <a:t>HEP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We </a:t>
            </a:r>
            <a:r>
              <a:rPr lang="en-US" b="1" dirty="0" smtClean="0"/>
              <a:t>are very excited about the possibility of building a </a:t>
            </a:r>
            <a:r>
              <a:rPr lang="en-US" b="1" dirty="0" err="1" smtClean="0"/>
              <a:t>muon</a:t>
            </a:r>
            <a:r>
              <a:rPr lang="en-US" b="1" dirty="0" smtClean="0"/>
              <a:t> program for materials science</a:t>
            </a:r>
            <a:endParaRPr lang="en-US" b="1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15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47342"/>
            <a:ext cx="5562600" cy="1143000"/>
          </a:xfrm>
        </p:spPr>
        <p:txBody>
          <a:bodyPr/>
          <a:lstStyle/>
          <a:p>
            <a:r>
              <a:rPr lang="en-US" sz="3200" b="1" dirty="0" smtClean="0"/>
              <a:t>Applications of High Power Proton Accelerators</a:t>
            </a:r>
            <a:endParaRPr lang="en-US" sz="3200" b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54715054"/>
              </p:ext>
            </p:extLst>
          </p:nvPr>
        </p:nvGraphicFramePr>
        <p:xfrm>
          <a:off x="4662985" y="1724545"/>
          <a:ext cx="438548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55755890"/>
              </p:ext>
            </p:extLst>
          </p:nvPr>
        </p:nvGraphicFramePr>
        <p:xfrm>
          <a:off x="175147" y="1726820"/>
          <a:ext cx="438548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0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467600" cy="762000"/>
          </a:xfrm>
        </p:spPr>
        <p:txBody>
          <a:bodyPr/>
          <a:lstStyle/>
          <a:p>
            <a:r>
              <a:rPr lang="en-US" sz="3200" b="1" dirty="0" smtClean="0"/>
              <a:t>Fermilab Interest in Materials Science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077200" cy="1643063"/>
          </a:xfrm>
        </p:spPr>
        <p:txBody>
          <a:bodyPr/>
          <a:lstStyle/>
          <a:p>
            <a:r>
              <a:rPr lang="en-US" sz="2000" dirty="0" smtClean="0"/>
              <a:t>In fact, we have a very active program to explore, understand and improve the performance of SC materials for accelerators</a:t>
            </a:r>
            <a:endParaRPr lang="en-US" sz="2000" dirty="0"/>
          </a:p>
          <a:p>
            <a:r>
              <a:rPr lang="en-US" sz="2000" dirty="0" smtClean="0"/>
              <a:t>The size and cost of future accelerators will depend on our success in improving performance of SC materials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505200"/>
            <a:ext cx="28003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6955" y="5616714"/>
            <a:ext cx="277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A. </a:t>
            </a:r>
            <a:r>
              <a:rPr lang="en-US" sz="1800" dirty="0" err="1" smtClean="0"/>
              <a:t>Romanenko</a:t>
            </a:r>
            <a:r>
              <a:rPr lang="en-US" sz="1800" dirty="0" smtClean="0"/>
              <a:t>, F. </a:t>
            </a:r>
            <a:r>
              <a:rPr lang="en-US" sz="1800" dirty="0" err="1" smtClean="0"/>
              <a:t>Barkov</a:t>
            </a:r>
            <a:r>
              <a:rPr lang="en-US" sz="1800" dirty="0" smtClean="0"/>
              <a:t>, PRST-AB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71800"/>
            <a:ext cx="3505200" cy="287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000" y="6096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A. </a:t>
            </a:r>
            <a:r>
              <a:rPr lang="en-US" sz="1800" dirty="0" err="1" smtClean="0"/>
              <a:t>Grassellino</a:t>
            </a:r>
            <a:r>
              <a:rPr lang="en-US" sz="1800" dirty="0" smtClean="0"/>
              <a:t> et. al., LINAC12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962525" y="2340114"/>
            <a:ext cx="3648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Niobium Nitride surface treatment for SC resonators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2413337"/>
            <a:ext cx="280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Hydride precipitates and role in SC resonator quality factor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 rot="-5400000">
            <a:off x="3575566" y="419683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Quality Factor (10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5791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 (MV/m)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25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Summary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9200" y="1219200"/>
            <a:ext cx="7239000" cy="5181600"/>
          </a:xfrm>
        </p:spPr>
        <p:txBody>
          <a:bodyPr/>
          <a:lstStyle/>
          <a:p>
            <a:r>
              <a:rPr lang="en-US" dirty="0" smtClean="0"/>
              <a:t>We intend to build the world’s most capable proton accelerator facility</a:t>
            </a:r>
          </a:p>
          <a:p>
            <a:pPr lvl="1"/>
            <a:r>
              <a:rPr lang="en-US" dirty="0" smtClean="0"/>
              <a:t>Multi-MW beam power</a:t>
            </a:r>
          </a:p>
          <a:p>
            <a:pPr lvl="1"/>
            <a:r>
              <a:rPr lang="en-US" dirty="0" smtClean="0"/>
              <a:t>Multiple programs simultaneously</a:t>
            </a:r>
          </a:p>
          <a:p>
            <a:pPr lvl="1"/>
            <a:r>
              <a:rPr lang="en-US" dirty="0" smtClean="0"/>
              <a:t>With variable and adjustable bunch format</a:t>
            </a:r>
          </a:p>
          <a:p>
            <a:pPr lvl="1"/>
            <a:r>
              <a:rPr lang="en-US" dirty="0" smtClean="0"/>
              <a:t>Across a wide range in beam energies</a:t>
            </a:r>
          </a:p>
          <a:p>
            <a:r>
              <a:rPr lang="en-US" dirty="0" smtClean="0"/>
              <a:t>We have a tremendous opportunity to develop an extremely powerful </a:t>
            </a:r>
            <a:r>
              <a:rPr lang="en-US" dirty="0" err="1" smtClean="0"/>
              <a:t>MuSR</a:t>
            </a:r>
            <a:r>
              <a:rPr lang="en-US" dirty="0" smtClean="0"/>
              <a:t> Facility</a:t>
            </a:r>
          </a:p>
          <a:p>
            <a:r>
              <a:rPr lang="en-US" dirty="0" smtClean="0"/>
              <a:t>We are eager to explore these possibilities with you and to consider the next steps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8183562" cy="1143000"/>
          </a:xfrm>
        </p:spPr>
        <p:txBody>
          <a:bodyPr/>
          <a:lstStyle/>
          <a:p>
            <a:r>
              <a:rPr lang="en-US" sz="3200" b="1" dirty="0" smtClean="0"/>
              <a:t>Reference Design Performance Goals</a:t>
            </a:r>
          </a:p>
        </p:txBody>
      </p:sp>
      <p:sp>
        <p:nvSpPr>
          <p:cNvPr id="8195" name="Footer Placeholder 7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FF"/>
                </a:solidFill>
              </a:rPr>
              <a:t>S. Henderson, LINAC12, September 11, 2012</a:t>
            </a:r>
          </a:p>
        </p:txBody>
      </p:sp>
      <p:sp>
        <p:nvSpPr>
          <p:cNvPr id="8196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 </a:t>
            </a:r>
            <a:fld id="{0487FF85-A207-4603-8B29-461B2C412F6C}" type="slidenum">
              <a:rPr lang="en-US" sz="1200" smtClean="0">
                <a:solidFill>
                  <a:srgbClr val="FFFFFF"/>
                </a:solidFill>
              </a:rPr>
              <a:pPr eaLnBrk="1" hangingPunct="1"/>
              <a:t>28</a:t>
            </a:fld>
            <a:endParaRPr lang="en-US" sz="1200" smtClean="0">
              <a:solidFill>
                <a:srgbClr val="FFFF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238070"/>
              </p:ext>
            </p:extLst>
          </p:nvPr>
        </p:nvGraphicFramePr>
        <p:xfrm>
          <a:off x="838199" y="810100"/>
          <a:ext cx="7315201" cy="5577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19601"/>
                <a:gridCol w="2895600"/>
              </a:tblGrid>
              <a:tr h="30175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CW </a:t>
                      </a:r>
                      <a:r>
                        <a:rPr lang="en-US" sz="1600" dirty="0" err="1" smtClean="0"/>
                        <a:t>Linac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Particle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H-</a:t>
                      </a:r>
                      <a:endParaRPr lang="en-US" sz="1400" dirty="0"/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3.0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 smtClean="0"/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Average 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 mA/1mA (1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/3GeV)</a:t>
                      </a:r>
                      <a:endParaRPr lang="en-US" sz="1400" dirty="0"/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Power</a:t>
                      </a:r>
                      <a:r>
                        <a:rPr lang="en-US" sz="1400" baseline="0" dirty="0" smtClean="0"/>
                        <a:t> to </a:t>
                      </a:r>
                      <a:r>
                        <a:rPr lang="en-US" sz="1400" dirty="0" smtClean="0"/>
                        <a:t>1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Program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MW</a:t>
                      </a:r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Power to 3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Program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2.87 MW</a:t>
                      </a:r>
                      <a:endParaRPr lang="en-US" sz="1400" dirty="0"/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EAEAEA"/>
                          </a:solidFill>
                        </a:rPr>
                        <a:t>Pulsed</a:t>
                      </a:r>
                      <a:r>
                        <a:rPr lang="en-US" sz="1600" b="1" baseline="0" dirty="0" smtClean="0">
                          <a:solidFill>
                            <a:srgbClr val="EAEAEA"/>
                          </a:solidFill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EAEAEA"/>
                          </a:solidFill>
                        </a:rPr>
                        <a:t>Linac</a:t>
                      </a:r>
                      <a:endParaRPr lang="en-US" sz="1600" b="1" dirty="0">
                        <a:solidFill>
                          <a:srgbClr val="EAEAEA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8.0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/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Pulse Rate and Width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 Hz, 4.3 </a:t>
                      </a:r>
                      <a:r>
                        <a:rPr lang="en-US" sz="1400" dirty="0" err="1" smtClean="0"/>
                        <a:t>msec</a:t>
                      </a:r>
                      <a:endParaRPr lang="en-US" sz="1400" dirty="0"/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Cycles to Main Injector/Recycler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Particles per Cycle</a:t>
                      </a:r>
                      <a:r>
                        <a:rPr lang="en-US" sz="1400" baseline="0" dirty="0" smtClean="0"/>
                        <a:t> to MI/Recycler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2.7</a:t>
                      </a:r>
                      <a:r>
                        <a:rPr lang="en-US" sz="1400" dirty="0" smtClean="0">
                          <a:sym typeface="Symbol" pitchFamily="18" charset="2"/>
                        </a:rPr>
                        <a:t></a:t>
                      </a: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13</a:t>
                      </a:r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Linac</a:t>
                      </a:r>
                      <a:r>
                        <a:rPr lang="en-US" sz="1400" dirty="0" smtClean="0"/>
                        <a:t> output beam 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340 kW</a:t>
                      </a:r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Power to 8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Program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170 kW</a:t>
                      </a:r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EAEAEA"/>
                          </a:solidFill>
                        </a:rPr>
                        <a:t>Main Injector/Recycler</a:t>
                      </a:r>
                      <a:endParaRPr lang="en-US" sz="1600" b="1" dirty="0">
                        <a:solidFill>
                          <a:srgbClr val="EAEAEA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120 </a:t>
                      </a:r>
                      <a:r>
                        <a:rPr lang="en-US" sz="1400" baseline="0" dirty="0" err="1" smtClean="0"/>
                        <a:t>GeV</a:t>
                      </a:r>
                      <a:r>
                        <a:rPr lang="en-US" sz="1400" baseline="0" dirty="0" smtClean="0"/>
                        <a:t> (max)</a:t>
                      </a:r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Cycle Time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1.2 sec</a:t>
                      </a:r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Particles per Cycle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1.5</a:t>
                      </a:r>
                      <a:r>
                        <a:rPr lang="en-US" sz="1400" dirty="0" smtClean="0">
                          <a:sym typeface="Symbol" pitchFamily="18" charset="2"/>
                        </a:rPr>
                        <a:t></a:t>
                      </a: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14</a:t>
                      </a:r>
                    </a:p>
                  </a:txBody>
                  <a:tcPr/>
                </a:tc>
              </a:tr>
              <a:tr h="3017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Power to 120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dirty="0" smtClean="0"/>
                        <a:t> Program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2.4 MW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Oval 16"/>
          <p:cNvSpPr/>
          <p:nvPr/>
        </p:nvSpPr>
        <p:spPr>
          <a:xfrm>
            <a:off x="762000" y="2024537"/>
            <a:ext cx="5622925" cy="385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62000" y="2329337"/>
            <a:ext cx="5622925" cy="385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61999" y="4473574"/>
            <a:ext cx="5622925" cy="385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61998" y="6015037"/>
            <a:ext cx="5622925" cy="385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94877" y="3911200"/>
            <a:ext cx="1684337" cy="40005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simultaneous</a:t>
            </a:r>
          </a:p>
        </p:txBody>
      </p:sp>
      <p:cxnSp>
        <p:nvCxnSpPr>
          <p:cNvPr id="15" name="Shape 14"/>
          <p:cNvCxnSpPr>
            <a:stCxn id="10" idx="0"/>
          </p:cNvCxnSpPr>
          <p:nvPr/>
        </p:nvCxnSpPr>
        <p:spPr>
          <a:xfrm rot="16200000" flipV="1">
            <a:off x="6372601" y="2645963"/>
            <a:ext cx="1374775" cy="1155700"/>
          </a:xfrm>
          <a:prstGeom prst="curved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hape 12"/>
          <p:cNvCxnSpPr>
            <a:stCxn id="10" idx="2"/>
          </p:cNvCxnSpPr>
          <p:nvPr/>
        </p:nvCxnSpPr>
        <p:spPr>
          <a:xfrm rot="5400000">
            <a:off x="6952832" y="3916757"/>
            <a:ext cx="290513" cy="1079500"/>
          </a:xfrm>
          <a:prstGeom prst="curved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hape 14"/>
          <p:cNvCxnSpPr/>
          <p:nvPr/>
        </p:nvCxnSpPr>
        <p:spPr>
          <a:xfrm rot="16200000" flipV="1">
            <a:off x="6367463" y="2395538"/>
            <a:ext cx="1374775" cy="1155700"/>
          </a:xfrm>
          <a:prstGeom prst="curved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hape 18"/>
          <p:cNvCxnSpPr/>
          <p:nvPr/>
        </p:nvCxnSpPr>
        <p:spPr>
          <a:xfrm rot="5400000">
            <a:off x="6327774" y="4632325"/>
            <a:ext cx="1504950" cy="1079500"/>
          </a:xfrm>
          <a:prstGeom prst="curved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33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43000"/>
            <a:ext cx="866830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Proton Source Throughput </a:t>
            </a:r>
            <a:r>
              <a:rPr lang="en-US" sz="3200" b="1" dirty="0" smtClean="0"/>
              <a:t>Goals (Planning Basis)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6800" y="40341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g-2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98319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Mu2e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43389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8 </a:t>
            </a:r>
            <a:r>
              <a:rPr lang="en-US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  <a:sym typeface="Symbol"/>
              </a:rPr>
              <a:t>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28149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120 </a:t>
            </a:r>
            <a:r>
              <a:rPr lang="en-US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  <a:sym typeface="Symbol"/>
              </a:rPr>
              <a:t>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275040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NOvA</a:t>
            </a:r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Shutdown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857500" y="3581400"/>
            <a:ext cx="266700" cy="12192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667500" y="2791658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LBNE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Stuart Henderson, Fermilab – User’s Meeting June 1-2,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What We Do: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Mission of the Accelerator Sector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19400" y="1828800"/>
            <a:ext cx="6477000" cy="1295400"/>
          </a:xfrm>
        </p:spPr>
        <p:txBody>
          <a:bodyPr/>
          <a:lstStyle/>
          <a:p>
            <a:pPr lvl="1"/>
            <a:r>
              <a:rPr lang="en-US" b="1" dirty="0" smtClean="0"/>
              <a:t>Operating</a:t>
            </a:r>
            <a:r>
              <a:rPr lang="en-US" dirty="0" smtClean="0"/>
              <a:t> the accelerator complex at the highest levels of performance, efficiency and safety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877869"/>
              </p:ext>
            </p:extLst>
          </p:nvPr>
        </p:nvGraphicFramePr>
        <p:xfrm>
          <a:off x="-914400" y="2133600"/>
          <a:ext cx="60198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304800" y="1066800"/>
            <a:ext cx="845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/>
              <a:t>Enable the U.S. scientific community to tackle the most fundamental physics questions of our era by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2895600" y="56388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1" dirty="0" smtClean="0"/>
              <a:t>Advancing scientific understanding </a:t>
            </a:r>
            <a:r>
              <a:rPr lang="en-US" dirty="0" smtClean="0"/>
              <a:t>of beams and accelerators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3657600" y="2743200"/>
            <a:ext cx="5562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1" dirty="0" smtClean="0"/>
              <a:t>Maximizing the capabilities </a:t>
            </a:r>
            <a:r>
              <a:rPr lang="en-US" dirty="0" smtClean="0"/>
              <a:t>of the accelerator complex through upgrades and improvements </a:t>
            </a:r>
          </a:p>
          <a:p>
            <a:pPr lvl="1"/>
            <a:r>
              <a:rPr lang="en-US" dirty="0" smtClean="0"/>
              <a:t>Designing and building the </a:t>
            </a:r>
            <a:r>
              <a:rPr lang="en-US" b="1" dirty="0" smtClean="0"/>
              <a:t>next generation </a:t>
            </a:r>
            <a:r>
              <a:rPr lang="en-US" dirty="0" smtClean="0"/>
              <a:t>accelerator facilities for particle physics</a:t>
            </a:r>
          </a:p>
          <a:p>
            <a:pPr lvl="1"/>
            <a:r>
              <a:rPr lang="en-US" b="1" dirty="0" smtClean="0"/>
              <a:t>Developing</a:t>
            </a:r>
            <a:r>
              <a:rPr lang="en-US" dirty="0" smtClean="0"/>
              <a:t> and nurturing those </a:t>
            </a:r>
            <a:r>
              <a:rPr lang="en-US" b="1" dirty="0" smtClean="0"/>
              <a:t>technologies</a:t>
            </a:r>
            <a:r>
              <a:rPr lang="en-US" dirty="0" smtClean="0"/>
              <a:t> that will enable the accelerators of the future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33400" y="6324600"/>
            <a:ext cx="539115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00" dirty="0"/>
              <a:t>Stuart Henderson, Project X </a:t>
            </a:r>
            <a:r>
              <a:rPr lang="en-US" sz="1200" dirty="0" err="1"/>
              <a:t>MuSR</a:t>
            </a:r>
            <a:r>
              <a:rPr lang="en-US" sz="1200" dirty="0"/>
              <a:t> Forum, Oct 18,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79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Project X Reference Design Siting</a:t>
            </a:r>
          </a:p>
        </p:txBody>
      </p:sp>
      <p:sp>
        <p:nvSpPr>
          <p:cNvPr id="7171" name="Footer Placeholder 17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FF"/>
                </a:solidFill>
              </a:rPr>
              <a:t>S. Henderson, LINAC12, September 11, 2012</a:t>
            </a:r>
          </a:p>
        </p:txBody>
      </p:sp>
      <p:sp>
        <p:nvSpPr>
          <p:cNvPr id="7172" name="Slide Number Placeholder 1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53E642-9378-48E9-825F-9452167939E3}" type="slidenum">
              <a:rPr lang="en-US" sz="1200" smtClean="0">
                <a:solidFill>
                  <a:srgbClr val="FFFFFF"/>
                </a:solidFill>
              </a:rPr>
              <a:pPr eaLnBrk="1" hangingPunct="1"/>
              <a:t>30</a:t>
            </a:fld>
            <a:endParaRPr lang="en-US" sz="1200" smtClean="0">
              <a:latin typeface="Times" pitchFamily="18" charset="0"/>
            </a:endParaRPr>
          </a:p>
        </p:txBody>
      </p:sp>
      <p:pic>
        <p:nvPicPr>
          <p:cNvPr id="7173" name="Content Placeholder 6" descr="site_layout_1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363" y="1308100"/>
            <a:ext cx="7603875" cy="4940300"/>
          </a:xfrm>
        </p:spPr>
      </p:pic>
      <p:sp>
        <p:nvSpPr>
          <p:cNvPr id="2" name="Oval 1"/>
          <p:cNvSpPr/>
          <p:nvPr/>
        </p:nvSpPr>
        <p:spPr>
          <a:xfrm rot="20688586">
            <a:off x="4573355" y="2632048"/>
            <a:ext cx="2130317" cy="2943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743200" y="2667000"/>
            <a:ext cx="1066800" cy="555625"/>
          </a:xfrm>
          <a:prstGeom prst="ellipse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 rot="20015491">
            <a:off x="3130317" y="3231548"/>
            <a:ext cx="1577323" cy="396875"/>
          </a:xfrm>
          <a:prstGeom prst="ellipse">
            <a:avLst/>
          </a:prstGeom>
          <a:noFill/>
          <a:ln w="3810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90786" y="3036208"/>
            <a:ext cx="1923185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C00000"/>
                </a:solidFill>
              </a:rPr>
              <a:t>CW </a:t>
            </a:r>
            <a:r>
              <a:rPr lang="en-US" b="1" dirty="0" err="1">
                <a:solidFill>
                  <a:srgbClr val="C00000"/>
                </a:solidFill>
              </a:rPr>
              <a:t>Linac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14800" y="3653135"/>
            <a:ext cx="2097389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99"/>
                </a:solidFill>
              </a:rPr>
              <a:t>8 </a:t>
            </a:r>
            <a:r>
              <a:rPr lang="en-US" b="1" dirty="0" err="1">
                <a:solidFill>
                  <a:srgbClr val="000099"/>
                </a:solidFill>
              </a:rPr>
              <a:t>GeV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 err="1">
                <a:solidFill>
                  <a:srgbClr val="000099"/>
                </a:solidFill>
              </a:rPr>
              <a:t>Linac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09800" y="1882914"/>
            <a:ext cx="2527873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>
                <a:solidFill>
                  <a:srgbClr val="006600"/>
                </a:solidFill>
              </a:rPr>
              <a:t>3 </a:t>
            </a:r>
            <a:r>
              <a:rPr lang="en-US" sz="2000" b="1" dirty="0" err="1">
                <a:solidFill>
                  <a:srgbClr val="006600"/>
                </a:solidFill>
              </a:rPr>
              <a:t>GeV</a:t>
            </a:r>
            <a:r>
              <a:rPr lang="en-US" sz="2000" b="1" dirty="0">
                <a:solidFill>
                  <a:srgbClr val="006600"/>
                </a:solidFill>
              </a:rPr>
              <a:t> Experimental Area</a:t>
            </a:r>
          </a:p>
        </p:txBody>
      </p:sp>
      <p:sp>
        <p:nvSpPr>
          <p:cNvPr id="7180" name="Oval 10"/>
          <p:cNvSpPr>
            <a:spLocks noChangeArrowheads="1"/>
          </p:cNvSpPr>
          <p:nvPr/>
        </p:nvSpPr>
        <p:spPr bwMode="auto">
          <a:xfrm rot="-569312">
            <a:off x="1092899" y="3829603"/>
            <a:ext cx="2133600" cy="493712"/>
          </a:xfrm>
          <a:prstGeom prst="ellipse">
            <a:avLst/>
          </a:prstGeom>
          <a:noFill/>
          <a:ln w="38100" algn="ctr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Rectangle 12"/>
          <p:cNvSpPr>
            <a:spLocks noChangeArrowheads="1"/>
          </p:cNvSpPr>
          <p:nvPr/>
        </p:nvSpPr>
        <p:spPr bwMode="auto">
          <a:xfrm>
            <a:off x="633413" y="3352800"/>
            <a:ext cx="2414587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Beam Transfer</a:t>
            </a:r>
          </a:p>
        </p:txBody>
      </p:sp>
    </p:spTree>
    <p:extLst>
      <p:ext uri="{BB962C8B-B14F-4D97-AF65-F5344CB8AC3E}">
        <p14:creationId xmlns:p14="http://schemas.microsoft.com/office/powerpoint/2010/main" val="236028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7180" grpId="0" animBg="1"/>
      <p:bldP spid="718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6858000" cy="762000"/>
          </a:xfrm>
        </p:spPr>
        <p:txBody>
          <a:bodyPr/>
          <a:lstStyle/>
          <a:p>
            <a:r>
              <a:rPr lang="en-US" sz="3200" b="1" dirty="0" smtClean="0"/>
              <a:t>Collaboration</a:t>
            </a:r>
            <a:endParaRPr lang="en-US" b="1" dirty="0" smtClean="0"/>
          </a:p>
        </p:txBody>
      </p:sp>
      <p:sp>
        <p:nvSpPr>
          <p:cNvPr id="107929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838200"/>
            <a:ext cx="8305800" cy="548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ja-JP" sz="1800" dirty="0" smtClean="0">
                <a:ea typeface="ＭＳ Ｐゴシック" charset="-128"/>
              </a:rPr>
              <a:t>Organized as a “national project with international participation”</a:t>
            </a:r>
          </a:p>
          <a:p>
            <a:pPr lvl="1">
              <a:defRPr/>
            </a:pPr>
            <a:r>
              <a:rPr lang="en-US" altLang="ja-JP" sz="1600" dirty="0" err="1" smtClean="0">
                <a:ea typeface="ＭＳ Ｐゴシック" charset="-128"/>
              </a:rPr>
              <a:t>Fermilab</a:t>
            </a:r>
            <a:r>
              <a:rPr lang="en-US" altLang="ja-JP" sz="1600" dirty="0" smtClean="0">
                <a:ea typeface="ＭＳ Ｐゴシック" charset="-128"/>
              </a:rPr>
              <a:t> as lead laboratory</a:t>
            </a:r>
          </a:p>
          <a:p>
            <a:pPr lvl="1">
              <a:defRPr/>
            </a:pPr>
            <a:r>
              <a:rPr lang="en-US" sz="1600" dirty="0" smtClean="0"/>
              <a:t>International participation via in-kind contributions, established through bi-lateral MOUs. </a:t>
            </a:r>
            <a:endParaRPr lang="en-US" altLang="ja-JP" sz="1600" dirty="0" smtClean="0">
              <a:ea typeface="ＭＳ Ｐゴシック" charset="-128"/>
            </a:endParaRPr>
          </a:p>
          <a:p>
            <a:pPr>
              <a:spcBef>
                <a:spcPts val="1200"/>
              </a:spcBef>
              <a:defRPr/>
            </a:pPr>
            <a:r>
              <a:rPr lang="en-US" altLang="ja-JP" sz="1800" dirty="0" smtClean="0">
                <a:ea typeface="ＭＳ Ｐゴシック" charset="-128"/>
              </a:rPr>
              <a:t>Collaboration MOUs for the RD&amp;D phase outline basic goals, and the means of organizing and executing the work. Signatories: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altLang="ja-JP" sz="1600" dirty="0" smtClean="0">
                <a:ea typeface="ＭＳ Ｐゴシック" charset="-128"/>
              </a:rPr>
              <a:t>	ANL		ILC/ART 		RRCAT/Indore</a:t>
            </a:r>
          </a:p>
          <a:p>
            <a:pPr lvl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US" altLang="ja-JP" sz="1600" dirty="0" smtClean="0">
                <a:ea typeface="ＭＳ Ｐゴシック" charset="-128"/>
              </a:rPr>
              <a:t>	BARC/Mumbai 	IUAC/Delhi 	SLAC		</a:t>
            </a:r>
          </a:p>
          <a:p>
            <a:pPr lvl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US" altLang="ja-JP" sz="1600" dirty="0" smtClean="0">
                <a:ea typeface="ＭＳ Ｐゴシック" charset="-128"/>
              </a:rPr>
              <a:t>	BNL		LBNL 		TJNAF		</a:t>
            </a:r>
          </a:p>
          <a:p>
            <a:pPr lvl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US" altLang="ja-JP" sz="1600" dirty="0" smtClean="0">
                <a:ea typeface="ＭＳ Ｐゴシック" charset="-128"/>
              </a:rPr>
              <a:t>	Cornell		ORNL/SNS 	VECC/Kolkata</a:t>
            </a:r>
          </a:p>
          <a:p>
            <a:pPr lvl="1">
              <a:spcBef>
                <a:spcPts val="400"/>
              </a:spcBef>
              <a:buFont typeface="Wingdings" pitchFamily="2" charset="2"/>
              <a:buNone/>
              <a:defRPr/>
            </a:pPr>
            <a:r>
              <a:rPr lang="en-US" altLang="ja-JP" sz="1600" dirty="0" smtClean="0">
                <a:ea typeface="ＭＳ Ｐゴシック" charset="-128"/>
              </a:rPr>
              <a:t>	Fermilab		MSU</a:t>
            </a:r>
          </a:p>
          <a:p>
            <a:pPr>
              <a:spcBef>
                <a:spcPts val="900"/>
              </a:spcBef>
              <a:defRPr/>
            </a:pPr>
            <a:r>
              <a:rPr lang="en-US" sz="1800" dirty="0"/>
              <a:t>India Institutes-Fermilab Collaboration </a:t>
            </a:r>
            <a:r>
              <a:rPr lang="en-US" sz="1800" dirty="0" smtClean="0"/>
              <a:t>Meeting: October 2010</a:t>
            </a:r>
            <a:endParaRPr lang="en-US" sz="1800" dirty="0"/>
          </a:p>
          <a:p>
            <a:pPr lvl="1">
              <a:defRPr/>
            </a:pPr>
            <a:r>
              <a:rPr lang="en-US" sz="1600" dirty="0"/>
              <a:t>Week of October </a:t>
            </a:r>
            <a:r>
              <a:rPr lang="en-US" sz="1600" dirty="0" smtClean="0"/>
              <a:t>23: Visits </a:t>
            </a:r>
            <a:r>
              <a:rPr lang="en-US" sz="1600" dirty="0"/>
              <a:t>to IUAC, RRCAT, BARC, VECC</a:t>
            </a:r>
          </a:p>
          <a:p>
            <a:pPr>
              <a:spcBef>
                <a:spcPts val="900"/>
              </a:spcBef>
              <a:defRPr/>
            </a:pPr>
            <a:r>
              <a:rPr lang="en-US" sz="1800" dirty="0"/>
              <a:t>India Workshop on Intensity Frontier </a:t>
            </a:r>
            <a:r>
              <a:rPr lang="en-US" sz="1800" dirty="0" smtClean="0"/>
              <a:t>Physics: January 2011 Mumbai</a:t>
            </a:r>
            <a:endParaRPr lang="en-US" sz="1600" dirty="0"/>
          </a:p>
          <a:p>
            <a:pPr>
              <a:defRPr/>
            </a:pPr>
            <a:r>
              <a:rPr lang="en-US" sz="1800" dirty="0"/>
              <a:t>IHEP-Fermilab Workshop on Proton </a:t>
            </a:r>
            <a:r>
              <a:rPr lang="en-US" sz="1800" dirty="0" smtClean="0"/>
              <a:t>Accelerators February 2011 Beijing</a:t>
            </a:r>
            <a:endParaRPr lang="en-US" sz="1600" dirty="0"/>
          </a:p>
          <a:p>
            <a:pPr>
              <a:defRPr/>
            </a:pPr>
            <a:r>
              <a:rPr lang="en-US" sz="1800" dirty="0" smtClean="0"/>
              <a:t>Project X Collaboration Meeting April 12-14 2011 at SNS, Oak Ridge</a:t>
            </a:r>
            <a:endParaRPr lang="en-US" sz="1600" dirty="0"/>
          </a:p>
          <a:p>
            <a:pPr lvl="1">
              <a:spcBef>
                <a:spcPts val="400"/>
              </a:spcBef>
              <a:buFont typeface="Wingdings" pitchFamily="2" charset="2"/>
              <a:buNone/>
              <a:defRPr/>
            </a:pPr>
            <a:endParaRPr lang="en-US" altLang="ja-JP" sz="1600" dirty="0" smtClean="0">
              <a:ea typeface="ＭＳ Ｐゴシック" charset="-128"/>
            </a:endParaRPr>
          </a:p>
        </p:txBody>
      </p:sp>
      <p:sp>
        <p:nvSpPr>
          <p:cNvPr id="19461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D46378-703E-44F8-8E46-8222181B0435}" type="slidenum">
              <a:rPr lang="en-US" sz="1200" smtClean="0">
                <a:solidFill>
                  <a:srgbClr val="FFFFFF"/>
                </a:solidFill>
              </a:rPr>
              <a:pPr eaLnBrk="1" hangingPunct="1"/>
              <a:t>31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Stuart Henderson, Fermilab – User’s Meeting June 1-2,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7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626594"/>
              </p:ext>
            </p:extLst>
          </p:nvPr>
        </p:nvGraphicFramePr>
        <p:xfrm>
          <a:off x="381000" y="228600"/>
          <a:ext cx="8458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77200" cy="762000"/>
          </a:xfrm>
        </p:spPr>
        <p:txBody>
          <a:bodyPr/>
          <a:lstStyle/>
          <a:p>
            <a:r>
              <a:rPr lang="en-US" sz="3200" b="1" dirty="0" smtClean="0"/>
              <a:t>Laboratory Strategy for the Accelerator -Based Particle Physics Program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495799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Particle Physics is described and understood as consisting of three research “frontiers”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Our strategy is to </a:t>
            </a:r>
            <a:r>
              <a:rPr lang="en-US" dirty="0"/>
              <a:t>build upon our </a:t>
            </a:r>
            <a:r>
              <a:rPr lang="en-US" dirty="0" smtClean="0"/>
              <a:t>strengths </a:t>
            </a:r>
            <a:r>
              <a:rPr lang="en-US" dirty="0"/>
              <a:t>to establish a world-leading program at the Intensity Frontier, enabled by a world-class facility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currency for Intensity Frontier accelerators is beam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B64668-9DC1-4FB1-8BD5-90EFBCB6141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5" descr="ThreeFrontiersGraphic_RGB_060108.jpg"/>
          <p:cNvPicPr>
            <a:picLocks noChangeAspect="1"/>
          </p:cNvPicPr>
          <p:nvPr/>
        </p:nvPicPr>
        <p:blipFill>
          <a:blip r:embed="rId2" cstate="print"/>
          <a:srcRect l="5255" t="5296" r="4152" b="5083"/>
          <a:stretch>
            <a:fillRect/>
          </a:stretch>
        </p:blipFill>
        <p:spPr bwMode="auto">
          <a:xfrm>
            <a:off x="4648200" y="1627092"/>
            <a:ext cx="4343400" cy="408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600200" y="24384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Overview of </a:t>
            </a:r>
            <a:r>
              <a:rPr lang="en-US" sz="4400" b="1" kern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Fermilab’s</a:t>
            </a:r>
            <a:r>
              <a:rPr lang="en-US" sz="4400" b="1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Accelerator Complex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/>
          <a:p>
            <a:pPr>
              <a:defRPr/>
            </a:pPr>
            <a:r>
              <a:rPr lang="en-US" dirty="0"/>
              <a:t>Stuart Henderson, Project X </a:t>
            </a:r>
            <a:r>
              <a:rPr lang="en-US" dirty="0" err="1"/>
              <a:t>MuSR</a:t>
            </a:r>
            <a:r>
              <a:rPr lang="en-US" dirty="0"/>
              <a:t> Forum, Oct 18,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Name, Fermilab - DOE Proton Accel. based Physics Review   June 8-12,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Present Accelerator Complex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Your Name, Fermilab - DOE Proton Accel. based Physics Review   June 8-12, 2009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1"/>
          <a:stretch/>
        </p:blipFill>
        <p:spPr>
          <a:xfrm>
            <a:off x="0" y="0"/>
            <a:ext cx="5517397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819400" y="28956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228600"/>
            <a:ext cx="350519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F8F8F8"/>
                </a:solidFill>
              </a:rPr>
              <a:t>Proton </a:t>
            </a:r>
            <a:r>
              <a:rPr lang="en-US" sz="2000" b="1" dirty="0" err="1" smtClean="0">
                <a:solidFill>
                  <a:srgbClr val="F8F8F8"/>
                </a:solidFill>
              </a:rPr>
              <a:t>Linac</a:t>
            </a:r>
            <a:r>
              <a:rPr lang="en-US" sz="2000" b="1" dirty="0" smtClean="0">
                <a:solidFill>
                  <a:srgbClr val="F8F8F8"/>
                </a:solidFill>
              </a:rPr>
              <a:t>: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400 MeV, ~2 kW</a:t>
            </a:r>
          </a:p>
          <a:p>
            <a:pPr algn="l"/>
            <a:endParaRPr lang="en-US" sz="2000" dirty="0">
              <a:solidFill>
                <a:srgbClr val="F8F8F8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8F8F8"/>
                </a:solidFill>
              </a:rPr>
              <a:t>Booster Synchrotron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8 </a:t>
            </a:r>
            <a:r>
              <a:rPr lang="en-US" sz="2000" dirty="0" err="1" smtClean="0">
                <a:solidFill>
                  <a:srgbClr val="F8F8F8"/>
                </a:solidFill>
              </a:rPr>
              <a:t>GeV</a:t>
            </a:r>
            <a:r>
              <a:rPr lang="en-US" sz="2000" dirty="0" smtClean="0">
                <a:solidFill>
                  <a:srgbClr val="F8F8F8"/>
                </a:solidFill>
              </a:rPr>
              <a:t>, 474m, ~35kW</a:t>
            </a:r>
          </a:p>
          <a:p>
            <a:pPr algn="l"/>
            <a:endParaRPr lang="en-US" sz="2000" dirty="0">
              <a:solidFill>
                <a:srgbClr val="F8F8F8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8F8F8"/>
                </a:solidFill>
              </a:rPr>
              <a:t>Recycler Ring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8 </a:t>
            </a:r>
            <a:r>
              <a:rPr lang="en-US" sz="2000" dirty="0" err="1" smtClean="0">
                <a:solidFill>
                  <a:srgbClr val="F8F8F8"/>
                </a:solidFill>
              </a:rPr>
              <a:t>GeV</a:t>
            </a:r>
            <a:r>
              <a:rPr lang="en-US" sz="2000" dirty="0" smtClean="0">
                <a:solidFill>
                  <a:srgbClr val="F8F8F8"/>
                </a:solidFill>
              </a:rPr>
              <a:t> permanent magnet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3.3 km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rgbClr val="F8F8F8"/>
                </a:solidFill>
              </a:rPr>
              <a:t>Main Injector Synchrotron</a:t>
            </a: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120 </a:t>
            </a:r>
            <a:r>
              <a:rPr lang="en-US" sz="2000" dirty="0" err="1" smtClean="0">
                <a:solidFill>
                  <a:srgbClr val="F8F8F8"/>
                </a:solidFill>
              </a:rPr>
              <a:t>GeV</a:t>
            </a:r>
            <a:r>
              <a:rPr lang="en-US" sz="2000" dirty="0" smtClean="0">
                <a:solidFill>
                  <a:srgbClr val="F8F8F8"/>
                </a:solidFill>
              </a:rPr>
              <a:t>, 3.3 km, ~350 kW</a:t>
            </a:r>
          </a:p>
          <a:p>
            <a:pPr algn="l"/>
            <a:endParaRPr lang="en-US" sz="2000" dirty="0">
              <a:solidFill>
                <a:srgbClr val="F8F8F8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8F8F8"/>
                </a:solidFill>
              </a:rPr>
              <a:t>Neutrino </a:t>
            </a:r>
            <a:r>
              <a:rPr lang="en-US" sz="2000" b="1" dirty="0" err="1" smtClean="0">
                <a:solidFill>
                  <a:srgbClr val="F8F8F8"/>
                </a:solidFill>
              </a:rPr>
              <a:t>Beamlines</a:t>
            </a:r>
            <a:endParaRPr lang="en-US" sz="2000" b="1" dirty="0" smtClean="0">
              <a:solidFill>
                <a:srgbClr val="F8F8F8"/>
              </a:solidFill>
            </a:endParaRPr>
          </a:p>
          <a:p>
            <a:pPr algn="l"/>
            <a:r>
              <a:rPr lang="en-US" sz="2000" dirty="0" smtClean="0">
                <a:solidFill>
                  <a:srgbClr val="F8F8F8"/>
                </a:solidFill>
              </a:rPr>
              <a:t>8 and 120 </a:t>
            </a:r>
            <a:r>
              <a:rPr lang="en-US" sz="2000" dirty="0" err="1" smtClean="0">
                <a:solidFill>
                  <a:srgbClr val="F8F8F8"/>
                </a:solidFill>
              </a:rPr>
              <a:t>GeV</a:t>
            </a:r>
            <a:r>
              <a:rPr lang="en-US" sz="2000" dirty="0" smtClean="0">
                <a:solidFill>
                  <a:srgbClr val="F8F8F8"/>
                </a:solidFill>
              </a:rPr>
              <a:t> target/horn systems and </a:t>
            </a:r>
            <a:r>
              <a:rPr lang="en-US" sz="2000" dirty="0" err="1" smtClean="0">
                <a:solidFill>
                  <a:srgbClr val="F8F8F8"/>
                </a:solidFill>
              </a:rPr>
              <a:t>beanlines</a:t>
            </a:r>
            <a:endParaRPr lang="en-US" sz="2000" dirty="0">
              <a:solidFill>
                <a:srgbClr val="F8F8F8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3276600" y="685800"/>
            <a:ext cx="2286000" cy="22098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2819400" y="3200400"/>
            <a:ext cx="457200" cy="457200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276600" y="1790700"/>
            <a:ext cx="2217550" cy="16383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990600" y="4114800"/>
            <a:ext cx="2468880" cy="2470481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3276600" y="3072293"/>
            <a:ext cx="2217550" cy="16383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3482727" y="4267200"/>
            <a:ext cx="2011424" cy="762000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1600200" y="2971800"/>
            <a:ext cx="1524000" cy="1499707"/>
          </a:xfrm>
          <a:prstGeom prst="ellips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3124200" y="4114800"/>
            <a:ext cx="2369950" cy="1235242"/>
          </a:xfrm>
          <a:prstGeom prst="straightConnector1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315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12" grpId="0" animBg="1"/>
      <p:bldP spid="12" grpId="1" animBg="1"/>
      <p:bldP spid="15" grpId="0" animBg="1"/>
      <p:bldP spid="15" grpId="1" animBg="1"/>
      <p:bldP spid="19" grpId="0" animBg="1"/>
    </p:bldLst>
  </p:timing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30466</TotalTime>
  <Words>1628</Words>
  <Application>Microsoft Office PowerPoint</Application>
  <PresentationFormat>On-screen Show (4:3)</PresentationFormat>
  <Paragraphs>264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Factory</vt:lpstr>
      <vt:lpstr>Office Theme</vt:lpstr>
      <vt:lpstr>Current Plans and Future Vision for the Fermilab Accelerator Complex Stuart Henderson </vt:lpstr>
      <vt:lpstr>Outline</vt:lpstr>
      <vt:lpstr>What We Do: Mission of the Accelerator Sector</vt:lpstr>
      <vt:lpstr>PowerPoint Presentation</vt:lpstr>
      <vt:lpstr>Laboratory Strategy for the Accelerator -Based Particle Physics Program</vt:lpstr>
      <vt:lpstr>PowerPoint Presentation</vt:lpstr>
      <vt:lpstr>PowerPoint Presentation</vt:lpstr>
      <vt:lpstr>Present Accelerator Complex</vt:lpstr>
      <vt:lpstr>PowerPoint Presentation</vt:lpstr>
      <vt:lpstr>PowerPoint Presentation</vt:lpstr>
      <vt:lpstr>Strategy for Evolution of the Complex: Near Term</vt:lpstr>
      <vt:lpstr>PowerPoint Presentation</vt:lpstr>
      <vt:lpstr>The Beam Power Landscape</vt:lpstr>
      <vt:lpstr>Strategy for Evolution of the Complex: Long-Term</vt:lpstr>
      <vt:lpstr>Building the Future: Project X</vt:lpstr>
      <vt:lpstr>Project-X Will…</vt:lpstr>
      <vt:lpstr>Project-X Scientific Mission</vt:lpstr>
      <vt:lpstr>PowerPoint Presentation</vt:lpstr>
      <vt:lpstr>The Beam Power Landscape</vt:lpstr>
      <vt:lpstr>Broader Impacts of Accelerator Technology</vt:lpstr>
      <vt:lpstr>Accelerator Stewardship Within DOE Office of Science</vt:lpstr>
      <vt:lpstr>Illinois Accelerator Research Center</vt:lpstr>
      <vt:lpstr>PowerPoint Presentation</vt:lpstr>
      <vt:lpstr>Project-X Beyond HEP</vt:lpstr>
      <vt:lpstr>Applications of High Power Proton Accelerators</vt:lpstr>
      <vt:lpstr>Fermilab Interest in Materials Science</vt:lpstr>
      <vt:lpstr>Summary</vt:lpstr>
      <vt:lpstr>Reference Design Performance Goals</vt:lpstr>
      <vt:lpstr>Proton Source Throughput Goals (Planning Basis)</vt:lpstr>
      <vt:lpstr>Project X Reference Design Siting</vt:lpstr>
      <vt:lpstr>Collaboration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Stuart D. Henderson x4666 15594N</dc:creator>
  <cp:lastModifiedBy>Stuart D. Henderson</cp:lastModifiedBy>
  <cp:revision>417</cp:revision>
  <cp:lastPrinted>2011-06-01T15:33:00Z</cp:lastPrinted>
  <dcterms:created xsi:type="dcterms:W3CDTF">2008-08-01T20:03:26Z</dcterms:created>
  <dcterms:modified xsi:type="dcterms:W3CDTF">2012-10-18T03:13:28Z</dcterms:modified>
</cp:coreProperties>
</file>