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CC"/>
    <a:srgbClr val="629FC3"/>
    <a:srgbClr val="558ED5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17" autoAdjust="0"/>
    <p:restoredTop sz="99191" autoAdjust="0"/>
  </p:normalViewPr>
  <p:slideViewPr>
    <p:cSldViewPr snapToGrid="0" snapToObjects="1">
      <p:cViewPr>
        <p:scale>
          <a:sx n="120" d="100"/>
          <a:sy n="120" d="100"/>
        </p:scale>
        <p:origin x="-1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3726BA98-09A7-D845-B362-7ACA0D031074}" type="datetimeFigureOut">
              <a:rPr lang="en-US"/>
              <a:pPr>
                <a:defRPr/>
              </a:pPr>
              <a:t>1/17/13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F7EBBC22-62A2-DA42-A7E1-5CA8AEF0CF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7724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D14DF8-0C36-4546-A1A8-1C89C0A9DD5A}" type="datetime1">
              <a:rPr lang="en-US"/>
              <a:pPr>
                <a:defRPr/>
              </a:pPr>
              <a:t>1/17/13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AF03E7-0DA5-084C-A73B-84F898909E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40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bckgr_art.png"/>
          <p:cNvPicPr>
            <a:picLocks noChangeAspect="1"/>
          </p:cNvPicPr>
          <p:nvPr userDrawn="1"/>
        </p:nvPicPr>
        <p:blipFill>
          <a:blip r:embed="rId2"/>
          <a:srcRect l="45970"/>
          <a:stretch>
            <a:fillRect/>
          </a:stretch>
        </p:blipFill>
        <p:spPr bwMode="auto">
          <a:xfrm>
            <a:off x="0" y="0"/>
            <a:ext cx="279876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ESnet_color_lg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LBL_logo_notext_2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527925" y="5611813"/>
            <a:ext cx="11588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DOE_Office_Science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537200" y="5761038"/>
            <a:ext cx="1755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433887"/>
            <a:ext cx="6096000" cy="1470025"/>
          </a:xfrm>
        </p:spPr>
        <p:txBody>
          <a:bodyPr anchor="b">
            <a:noAutofit/>
          </a:bodyPr>
          <a:lstStyle>
            <a:lvl1pPr algn="l">
              <a:defRPr sz="3200" baseline="0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134035"/>
            <a:ext cx="6096000" cy="897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90800" y="3429000"/>
            <a:ext cx="4495800" cy="906462"/>
          </a:xfrm>
        </p:spPr>
        <p:txBody>
          <a:bodyPr anchor="b"/>
          <a:lstStyle>
            <a:lvl1pPr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3963"/>
            <a:ext cx="2133600" cy="182562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87BE274-2920-464F-BD83-825BA3315F3E}" type="datetime1">
              <a:rPr lang="en-US"/>
              <a:pPr>
                <a:defRPr/>
              </a:pPr>
              <a:t>1/17/13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3963"/>
            <a:ext cx="2895600" cy="182562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3963"/>
            <a:ext cx="2133600" cy="1825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42DE2B-1862-AC46-8E34-76F2DE4B4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Snet_color_lg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7607300" y="0"/>
            <a:ext cx="1536700" cy="17145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037513" cy="1362075"/>
          </a:xfrm>
        </p:spPr>
        <p:txBody>
          <a:bodyPr anchor="t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0375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B0B81C-CA25-D345-AD32-945D9CE22E24}" type="datetime1">
              <a:rPr lang="en-US"/>
              <a:pPr>
                <a:defRPr/>
              </a:pPr>
              <a:t>1/17/13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60598-22BC-DE45-8110-72C7EB64E6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D31318-E349-C94A-82AC-28473119CDAD}" type="datetime1">
              <a:rPr lang="en-US"/>
              <a:pPr>
                <a:defRPr/>
              </a:pPr>
              <a:t>1/17/13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6B7A-F0F1-B649-AD7D-33CEE8400C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ESnet_color_sm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5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88AA81-2144-9A4F-982D-99A41862F6AF}" type="datetime1">
              <a:rPr lang="en-US"/>
              <a:pPr>
                <a:defRPr/>
              </a:pPr>
              <a:t>1/17/13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07036-CDBF-9045-BEBA-45AC230EB3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ESnet_color_sm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7A3A12-B379-6143-B591-BD63D72A8B49}" type="datetime1">
              <a:rPr lang="en-US"/>
              <a:pPr>
                <a:defRPr/>
              </a:pPr>
              <a:t>1/17/13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CF6C2-875D-8741-96F2-AB275F5C2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6189-3560-DB44-BC74-E63444EAF5E0}" type="datetime1">
              <a:rPr lang="en-US"/>
              <a:pPr>
                <a:defRPr/>
              </a:pPr>
              <a:t>1/17/13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EC85A-2B99-6746-AB8E-75939B0FA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038"/>
            <a:ext cx="3008313" cy="11604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14500"/>
            <a:ext cx="5111750" cy="44116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4500"/>
            <a:ext cx="3008313" cy="4411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BD428F-E7B6-AC4C-83AA-2D7CA91E3374}" type="datetime1">
              <a:rPr lang="en-US"/>
              <a:pPr>
                <a:defRPr/>
              </a:pPr>
              <a:t>1/17/13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5DDC6-6948-9542-AE23-4C88376D07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9C0B4-3A98-9D43-995D-307DDD97F3B9}" type="datetime1">
              <a:rPr lang="en-US"/>
              <a:pPr>
                <a:defRPr/>
              </a:pPr>
              <a:t>1/17/13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838D-2899-3348-AC07-177A26D9D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Snet_bckgr_art.png"/>
          <p:cNvPicPr>
            <a:picLocks noChangeAspect="1"/>
          </p:cNvPicPr>
          <p:nvPr/>
        </p:nvPicPr>
        <p:blipFill>
          <a:blip r:embed="rId11"/>
          <a:srcRect l="45847"/>
          <a:stretch>
            <a:fillRect/>
          </a:stretch>
        </p:blipFill>
        <p:spPr bwMode="auto">
          <a:xfrm>
            <a:off x="0" y="1588"/>
            <a:ext cx="280511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99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	First level bullet</a:t>
            </a:r>
          </a:p>
          <a:p>
            <a:pPr lvl="2"/>
            <a:r>
              <a:rPr lang="en-US"/>
              <a:t>	Second level bullet</a:t>
            </a:r>
          </a:p>
          <a:p>
            <a:pPr lvl="3"/>
            <a:r>
              <a:rPr lang="en-US"/>
              <a:t>	Third level bullet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D6487B-43BE-5441-912E-3A79E3056D4C}" type="datetime1">
              <a:rPr lang="en-US"/>
              <a:pPr>
                <a:defRPr/>
              </a:pPr>
              <a:t>1/17/13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07138"/>
            <a:ext cx="3962400" cy="184150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BDF6EC-3462-684F-AA49-8C502ED87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9" descr="ESnet_color_sm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9"/>
          <p:cNvSpPr txBox="1">
            <a:spLocks/>
          </p:cNvSpPr>
          <p:nvPr/>
        </p:nvSpPr>
        <p:spPr bwMode="auto">
          <a:xfrm>
            <a:off x="-111125" y="6496050"/>
            <a:ext cx="4683125" cy="514350"/>
          </a:xfrm>
          <a:prstGeom prst="rect">
            <a:avLst/>
          </a:prstGeom>
          <a:solidFill>
            <a:srgbClr val="629FC3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Lawrence Berkeley National Laboratory</a:t>
            </a:r>
          </a:p>
        </p:txBody>
      </p:sp>
      <p:sp>
        <p:nvSpPr>
          <p:cNvPr id="18" name="Text Placeholder 9"/>
          <p:cNvSpPr txBox="1">
            <a:spLocks/>
          </p:cNvSpPr>
          <p:nvPr/>
        </p:nvSpPr>
        <p:spPr bwMode="auto">
          <a:xfrm>
            <a:off x="4572000" y="6496050"/>
            <a:ext cx="4683125" cy="514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	U.S. Department of Energy  |  Office of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26" r:id="rId7"/>
    <p:sldLayoutId id="2147483734" r:id="rId8"/>
    <p:sldLayoutId id="2147483727" r:id="rId9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1" fontAlgn="base" hangingPunct="1">
        <a:spcBef>
          <a:spcPts val="12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457200" indent="-228600" algn="l" defTabSz="457200" rtl="0" eaLnBrk="1" fontAlgn="base" hangingPunct="1">
        <a:spcBef>
          <a:spcPts val="900"/>
        </a:spcBef>
        <a:spcAft>
          <a:spcPct val="0"/>
        </a:spcAft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685800" indent="-228600" algn="l" defTabSz="457200" rtl="0" eaLnBrk="1" fontAlgn="base" hangingPunct="1">
        <a:spcBef>
          <a:spcPct val="20000"/>
        </a:spcBef>
        <a:spcAft>
          <a:spcPct val="0"/>
        </a:spcAft>
        <a:buSzPct val="85000"/>
        <a:buFont typeface="Lucida Grande" charset="0"/>
        <a:buChar char="-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914400" indent="-228600" algn="l" defTabSz="457200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147638"/>
            <a:ext cx="7099300" cy="1143000"/>
          </a:xfrm>
        </p:spPr>
        <p:txBody>
          <a:bodyPr/>
          <a:lstStyle/>
          <a:p>
            <a:r>
              <a:rPr lang="en-US" sz="3200" b="1" dirty="0" smtClean="0"/>
              <a:t>Summer 2013 ESCC planning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651" y="1032087"/>
            <a:ext cx="5023016" cy="510000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1400" dirty="0"/>
          </a:p>
          <a:p>
            <a:pPr>
              <a:buFont typeface="Arial"/>
              <a:buChar char="•"/>
            </a:pPr>
            <a:r>
              <a:rPr lang="en-US" sz="1400" dirty="0" smtClean="0"/>
              <a:t>Thursday, July 18 – Friday, July 19</a:t>
            </a:r>
            <a:r>
              <a:rPr lang="en-US" sz="1400" baseline="30000" dirty="0" smtClean="0"/>
              <a:t>th,</a:t>
            </a:r>
            <a:r>
              <a:rPr lang="en-US" sz="1400" dirty="0" smtClean="0"/>
              <a:t> 2013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Lawrence Berkeley National Lab, Building 66 Auditorium</a:t>
            </a: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Program committee will be formed by Phil and myself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Joint ESnet/Internet2 “focused and frugal” meeting prior</a:t>
            </a:r>
          </a:p>
          <a:p>
            <a:pPr lvl="3">
              <a:buFont typeface="Courier New"/>
              <a:buChar char="o"/>
            </a:pPr>
            <a:r>
              <a:rPr lang="en-US" sz="1400" dirty="0" smtClean="0"/>
              <a:t>Brian and </a:t>
            </a:r>
            <a:r>
              <a:rPr lang="en-US" sz="1400" dirty="0" err="1" smtClean="0"/>
              <a:t>Inder</a:t>
            </a:r>
            <a:r>
              <a:rPr lang="en-US" sz="1400" dirty="0" smtClean="0"/>
              <a:t> will be in touch for feedback from ESCC for topic ideas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Questions:</a:t>
            </a:r>
          </a:p>
          <a:p>
            <a:pPr lvl="3">
              <a:buFont typeface="Courier New"/>
              <a:buChar char="o"/>
            </a:pPr>
            <a:r>
              <a:rPr lang="en-US" sz="1400" dirty="0" smtClean="0"/>
              <a:t>Hotel – on campus or downtown Berkeley?</a:t>
            </a:r>
          </a:p>
          <a:p>
            <a:pPr lvl="3">
              <a:buFont typeface="Courier New"/>
              <a:buChar char="o"/>
            </a:pPr>
            <a:r>
              <a:rPr lang="en-US" sz="1400" dirty="0" smtClean="0"/>
              <a:t>Tours – ALS, Molecular Foundry?</a:t>
            </a:r>
          </a:p>
          <a:p>
            <a:pPr lvl="3">
              <a:buFont typeface="Courier New"/>
              <a:buChar char="o"/>
            </a:pPr>
            <a:r>
              <a:rPr lang="en-US" sz="1400" dirty="0" smtClean="0"/>
              <a:t>Social Event – SF Giants on July 19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? Or explore other idea for July 18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?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DOE conference planning database for Q4, registration fee TBD</a:t>
            </a: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Winter ESCC – TBD, will need to plan, thoughts? Survey forthcoming!</a:t>
            </a:r>
          </a:p>
          <a:p>
            <a:pPr marL="0" indent="0"/>
            <a:endParaRPr lang="en-US" sz="1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E274-2920-464F-BD83-825BA3315F3E}" type="datetime1">
              <a:rPr lang="en-US" smtClean="0"/>
              <a:pPr>
                <a:defRPr/>
              </a:pPr>
              <a:t>1/18/13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ESnet Template Examples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2DE2B-1862-AC46-8E34-76F2DE4B4D3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6" descr="Screen Shot 2013-01-18 at 10.56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917" y="1820333"/>
            <a:ext cx="3642950" cy="262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62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netPowerpointModel">
  <a:themeElements>
    <a:clrScheme name="ESnet Theme Colors 1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619FC4"/>
      </a:accent1>
      <a:accent2>
        <a:srgbClr val="006394"/>
      </a:accent2>
      <a:accent3>
        <a:srgbClr val="99CCCC"/>
      </a:accent3>
      <a:accent4>
        <a:srgbClr val="006666"/>
      </a:accent4>
      <a:accent5>
        <a:srgbClr val="669999"/>
      </a:accent5>
      <a:accent6>
        <a:srgbClr val="0099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ESnetPowerpointModel</Template>
  <TotalTime>4445</TotalTime>
  <Words>121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ESnetPowerpointModel</vt:lpstr>
      <vt:lpstr>Summer 2013 ESCC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Title Slide Arial 32 pt</dc:title>
  <dc:creator>scisko</dc:creator>
  <cp:lastModifiedBy>Lauren Rotman</cp:lastModifiedBy>
  <cp:revision>111</cp:revision>
  <cp:lastPrinted>2012-07-16T16:10:23Z</cp:lastPrinted>
  <dcterms:created xsi:type="dcterms:W3CDTF">2011-03-31T14:52:15Z</dcterms:created>
  <dcterms:modified xsi:type="dcterms:W3CDTF">2013-01-18T21:28:53Z</dcterms:modified>
</cp:coreProperties>
</file>