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319" r:id="rId4"/>
    <p:sldId id="298" r:id="rId5"/>
    <p:sldId id="313" r:id="rId6"/>
    <p:sldId id="300" r:id="rId7"/>
    <p:sldId id="301" r:id="rId8"/>
    <p:sldId id="338" r:id="rId9"/>
    <p:sldId id="320" r:id="rId10"/>
    <p:sldId id="325" r:id="rId11"/>
    <p:sldId id="321" r:id="rId12"/>
    <p:sldId id="322" r:id="rId13"/>
    <p:sldId id="323" r:id="rId14"/>
    <p:sldId id="334" r:id="rId15"/>
    <p:sldId id="335" r:id="rId16"/>
    <p:sldId id="332" r:id="rId17"/>
    <p:sldId id="328" r:id="rId18"/>
    <p:sldId id="329" r:id="rId19"/>
    <p:sldId id="330" r:id="rId20"/>
    <p:sldId id="331" r:id="rId21"/>
    <p:sldId id="336" r:id="rId22"/>
    <p:sldId id="327" r:id="rId23"/>
    <p:sldId id="333" r:id="rId24"/>
    <p:sldId id="29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5" autoAdjust="0"/>
  </p:normalViewPr>
  <p:slideViewPr>
    <p:cSldViewPr snapToGrid="0" snapToObjects="1">
      <p:cViewPr varScale="1">
        <p:scale>
          <a:sx n="86" d="100"/>
          <a:sy n="86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site at the top has 5 routers and 4 links which are single-points-of-failure strung in series.</a:t>
            </a:r>
          </a:p>
          <a:p>
            <a:r>
              <a:rPr lang="en-US" baseline="0" dirty="0" smtClean="0"/>
              <a:t> The ex4200 and m7i in the hubs are essentially media converters to step down speeds and generations of technology.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site at the bottom does not have any single points of hardware failure.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top lab would</a:t>
            </a:r>
            <a:r>
              <a:rPr lang="en-US" baseline="0" dirty="0" smtClean="0"/>
              <a:t> have ESnet measurement infrastructure connected to the MX on-site, as well as the ability to provide interfaces for </a:t>
            </a:r>
            <a:r>
              <a:rPr lang="en-US" baseline="0" dirty="0" err="1" smtClean="0"/>
              <a:t>misc</a:t>
            </a:r>
            <a:r>
              <a:rPr lang="en-US" baseline="0" dirty="0" smtClean="0"/>
              <a:t> enclaves such as site-wireless, Operations office, remote lab disaster recovery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</a:t>
            </a:r>
          </a:p>
          <a:p>
            <a:endParaRPr lang="en-US" baseline="0" dirty="0" smtClean="0"/>
          </a:p>
          <a:p>
            <a:r>
              <a:rPr lang="en-US" dirty="0" smtClean="0"/>
              <a:t>What is the impact of eliminating site routers?</a:t>
            </a:r>
            <a:endParaRPr lang="en-US" baseline="0" dirty="0" smtClean="0"/>
          </a:p>
          <a:p>
            <a:r>
              <a:rPr lang="en-US" baseline="0" dirty="0" smtClean="0"/>
              <a:t>What is the impact of limiting or reducing the number of physical connections to different enclaves at a site?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10G backup enough?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the ability to do optical protection/mesh restoration of the 100G make a difference?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does the Science DMZ go?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more context</a:t>
            </a:r>
            <a:r>
              <a:rPr lang="en-US" baseline="0" dirty="0" smtClean="0"/>
              <a:t> 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long path from NERSC to Starlight is the 100G </a:t>
            </a:r>
            <a:r>
              <a:rPr lang="en-US" dirty="0" err="1" smtClean="0"/>
              <a:t>Testbed</a:t>
            </a:r>
            <a:r>
              <a:rPr lang="en-US" dirty="0" smtClean="0"/>
              <a:t>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3" tIns="44801" rIns="89603" bIns="44801" anchor="b"/>
          <a:lstStyle/>
          <a:p>
            <a:pPr algn="r" defTabSz="893438"/>
            <a:fld id="{3E02BA61-A640-4993-83E3-B6248E63A249}" type="slidenum">
              <a:rPr lang="en-US" sz="1200">
                <a:solidFill>
                  <a:prstClr val="black"/>
                </a:solidFill>
              </a:rPr>
              <a:pPr algn="r" defTabSz="893438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78350" cy="34353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2190"/>
            <a:ext cx="5485804" cy="411842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3" tIns="44801" rIns="89603" bIns="44801" anchor="b"/>
          <a:lstStyle/>
          <a:p>
            <a:pPr algn="r" defTabSz="893438"/>
            <a:fld id="{3E02BA61-A640-4993-83E3-B6248E63A249}" type="slidenum">
              <a:rPr lang="en-US" sz="1200">
                <a:solidFill>
                  <a:prstClr val="black"/>
                </a:solidFill>
              </a:rPr>
              <a:pPr algn="r" defTabSz="893438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4213"/>
            <a:ext cx="4578350" cy="34353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2190"/>
            <a:ext cx="5485804" cy="411842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slope of lines.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7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(1/10/13 12:13) -----</a:t>
            </a:r>
          </a:p>
          <a:p>
            <a:r>
              <a:rPr lang="en-US" dirty="0"/>
              <a:t>REwrite last bullet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1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	First level bullet</a:t>
            </a:r>
          </a:p>
          <a:p>
            <a:pPr lvl="2"/>
            <a:r>
              <a:rPr lang="en-US" dirty="0"/>
              <a:t>	Second level bullet</a:t>
            </a:r>
          </a:p>
          <a:p>
            <a:pPr lvl="3"/>
            <a:r>
              <a:rPr lang="en-US" dirty="0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71500" indent="-3429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800100" indent="-3429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/>
        <a:buChar char="−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0287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Network Engineering Group Update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Joe Metzger, Network Engineer</a:t>
            </a:r>
          </a:p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ESnet Network Engineering Group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ESCC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January 17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 for rest of this slide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 smtClean="0"/>
              <a:t>rest of this slide deck makes all sorts of assumptions</a:t>
            </a:r>
          </a:p>
          <a:p>
            <a:pPr lvl="2"/>
            <a:r>
              <a:rPr lang="en-US" dirty="0" smtClean="0"/>
              <a:t>Some have been carefully thought out</a:t>
            </a:r>
          </a:p>
          <a:p>
            <a:pPr lvl="2"/>
            <a:r>
              <a:rPr lang="en-US" dirty="0" smtClean="0"/>
              <a:t>Some haven’t had much thought at all</a:t>
            </a:r>
          </a:p>
          <a:p>
            <a:pPr lvl="2"/>
            <a:r>
              <a:rPr lang="en-US" dirty="0" smtClean="0"/>
              <a:t>Some we don’t even realize we are making</a:t>
            </a:r>
          </a:p>
          <a:p>
            <a:pPr lvl="2"/>
            <a:r>
              <a:rPr lang="en-US" dirty="0" smtClean="0"/>
              <a:t>Some of them are sure to be violated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is intended to spur thought and discussion.</a:t>
            </a:r>
          </a:p>
          <a:p>
            <a:pPr lvl="2"/>
            <a:r>
              <a:rPr lang="en-US" dirty="0" smtClean="0"/>
              <a:t>Not to come up with the right answers today, but to make sure we are not missing any important questions.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Backbone &amp; Traffic Metrics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62928" y="1535113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Backbone Bisection Bandwidth:</a:t>
            </a:r>
            <a:endParaRPr lang="en-US" sz="14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4"/>
          </p:nvPr>
        </p:nvSpPr>
        <p:spPr>
          <a:xfrm>
            <a:off x="4192656" y="2174875"/>
            <a:ext cx="4494145" cy="3951288"/>
          </a:xfrm>
        </p:spPr>
        <p:txBody>
          <a:bodyPr/>
          <a:lstStyle/>
          <a:p>
            <a:pPr indent="0"/>
            <a:r>
              <a:rPr lang="en-US" dirty="0" smtClean="0"/>
              <a:t>Sum of inbound traffic crossing red line from Sites &amp; Peers, converted to Gb/s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1" y="2770936"/>
            <a:ext cx="4383376" cy="326498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2300931" y="3143708"/>
            <a:ext cx="12573" cy="289221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19" name="Straight Arrow Connector 16518"/>
          <p:cNvCxnSpPr/>
          <p:nvPr/>
        </p:nvCxnSpPr>
        <p:spPr>
          <a:xfrm>
            <a:off x="5878641" y="3721168"/>
            <a:ext cx="447956" cy="6128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 flipV="1">
            <a:off x="6927280" y="5050658"/>
            <a:ext cx="28481" cy="3318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V="1">
            <a:off x="5878641" y="4955958"/>
            <a:ext cx="490447" cy="3577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H="1">
            <a:off x="7491716" y="3959726"/>
            <a:ext cx="531063" cy="4089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 flipV="1">
            <a:off x="7395740" y="4894008"/>
            <a:ext cx="706193" cy="6131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endCxn id="2" idx="3"/>
          </p:cNvCxnSpPr>
          <p:nvPr/>
        </p:nvCxnSpPr>
        <p:spPr>
          <a:xfrm flipH="1">
            <a:off x="6876176" y="3926174"/>
            <a:ext cx="79585" cy="3391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6098988" y="4217366"/>
            <a:ext cx="1554375" cy="838941"/>
          </a:xfrm>
          <a:prstGeom prst="cloud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ESnet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4972009" y="3314676"/>
            <a:ext cx="1032468" cy="601056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6369088" y="3237469"/>
            <a:ext cx="1202189" cy="722257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Peers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7855146" y="3467076"/>
            <a:ext cx="1032468" cy="601056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24" name="Cloud 23"/>
          <p:cNvSpPr/>
          <p:nvPr/>
        </p:nvSpPr>
        <p:spPr>
          <a:xfrm>
            <a:off x="7835426" y="5434892"/>
            <a:ext cx="1032468" cy="601056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27" name="Cloud 26"/>
          <p:cNvSpPr/>
          <p:nvPr/>
        </p:nvSpPr>
        <p:spPr>
          <a:xfrm>
            <a:off x="4846173" y="5134364"/>
            <a:ext cx="1032468" cy="601056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28" name="Cloud 27"/>
          <p:cNvSpPr/>
          <p:nvPr/>
        </p:nvSpPr>
        <p:spPr>
          <a:xfrm>
            <a:off x="4534257" y="4134255"/>
            <a:ext cx="1202189" cy="722257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Peers</a:t>
            </a:r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6321619" y="5313691"/>
            <a:ext cx="1202189" cy="722257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Peers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7926323" y="4309201"/>
            <a:ext cx="1202189" cy="722257"/>
          </a:xfrm>
          <a:prstGeom prst="cloud">
            <a:avLst/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8" idx="0"/>
            <a:endCxn id="2" idx="2"/>
          </p:cNvCxnSpPr>
          <p:nvPr/>
        </p:nvCxnSpPr>
        <p:spPr>
          <a:xfrm>
            <a:off x="5735444" y="4495384"/>
            <a:ext cx="368365" cy="14145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  <a:endCxn id="2" idx="0"/>
          </p:cNvCxnSpPr>
          <p:nvPr/>
        </p:nvCxnSpPr>
        <p:spPr>
          <a:xfrm flipH="1" flipV="1">
            <a:off x="7652068" y="4636837"/>
            <a:ext cx="277984" cy="334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590817" y="1535113"/>
            <a:ext cx="4041775" cy="639762"/>
          </a:xfrm>
        </p:spPr>
        <p:txBody>
          <a:bodyPr/>
          <a:lstStyle/>
          <a:p>
            <a:r>
              <a:rPr lang="en-US" dirty="0" smtClean="0"/>
              <a:t>Average Accepted Traffic:</a:t>
            </a:r>
            <a:endParaRPr lang="en-US" dirty="0"/>
          </a:p>
        </p:txBody>
      </p:sp>
      <p:sp>
        <p:nvSpPr>
          <p:cNvPr id="41" name="Content Placeholder 21"/>
          <p:cNvSpPr>
            <a:spLocks noGrp="1"/>
          </p:cNvSpPr>
          <p:nvPr>
            <p:ph sz="quarter" idx="4"/>
          </p:nvPr>
        </p:nvSpPr>
        <p:spPr>
          <a:xfrm>
            <a:off x="150881" y="2219014"/>
            <a:ext cx="4041775" cy="3951288"/>
          </a:xfrm>
        </p:spPr>
        <p:txBody>
          <a:bodyPr/>
          <a:lstStyle/>
          <a:p>
            <a:r>
              <a:rPr lang="en-US" dirty="0" smtClean="0"/>
              <a:t>Sum of Links crossing the red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C85A-2B99-6746-AB8E-75939B0FA4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3" y="1356956"/>
            <a:ext cx="7650307" cy="5063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82486" y="1471256"/>
            <a:ext cx="5758614" cy="33574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82486" y="1471256"/>
            <a:ext cx="5758614" cy="3860474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82486" y="1861076"/>
            <a:ext cx="5758614" cy="389819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224" y="465269"/>
            <a:ext cx="776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Projections for next 7 years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13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C85A-2B99-6746-AB8E-75939B0FA4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3" y="1356956"/>
            <a:ext cx="7650307" cy="5063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82486" y="1471256"/>
            <a:ext cx="5758614" cy="33574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82486" y="1471256"/>
            <a:ext cx="5758614" cy="3860474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82486" y="1861076"/>
            <a:ext cx="5758614" cy="389819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224" y="465269"/>
            <a:ext cx="776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Projections for next 7 years</a:t>
            </a:r>
            <a:endParaRPr lang="en-US" sz="3200" dirty="0"/>
          </a:p>
        </p:txBody>
      </p:sp>
      <p:sp>
        <p:nvSpPr>
          <p:cNvPr id="10" name="Line Callout 1 9"/>
          <p:cNvSpPr/>
          <p:nvPr/>
        </p:nvSpPr>
        <p:spPr>
          <a:xfrm>
            <a:off x="1380762" y="3523376"/>
            <a:ext cx="930430" cy="393683"/>
          </a:xfrm>
          <a:prstGeom prst="borderCallout1">
            <a:avLst>
              <a:gd name="adj1" fmla="val 99882"/>
              <a:gd name="adj2" fmla="val 50186"/>
              <a:gd name="adj3" fmla="val 209449"/>
              <a:gd name="adj4" fmla="val 20565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ESnet4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132013" y="3002703"/>
            <a:ext cx="1081312" cy="376317"/>
          </a:xfrm>
          <a:prstGeom prst="borderCallout1">
            <a:avLst>
              <a:gd name="adj1" fmla="val 49137"/>
              <a:gd name="adj2" fmla="val 99108"/>
              <a:gd name="adj3" fmla="val 170612"/>
              <a:gd name="adj4" fmla="val 167363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ESnet5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403966" y="4306067"/>
            <a:ext cx="1395645" cy="950215"/>
          </a:xfrm>
          <a:prstGeom prst="borderCallout1">
            <a:avLst>
              <a:gd name="adj1" fmla="val 1562"/>
              <a:gd name="adj2" fmla="val 48959"/>
              <a:gd name="adj3" fmla="val -98128"/>
              <a:gd name="adj4" fmla="val 65628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Next Wave Fall 2013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Testbed</a:t>
            </a:r>
            <a:r>
              <a:rPr lang="en-US" dirty="0" smtClean="0">
                <a:solidFill>
                  <a:schemeClr val="tx1"/>
                </a:solidFill>
              </a:rPr>
              <a:t>?)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418981" y="3692357"/>
            <a:ext cx="1458515" cy="987125"/>
          </a:xfrm>
          <a:prstGeom prst="borderCallout1">
            <a:avLst>
              <a:gd name="adj1" fmla="val -2525"/>
              <a:gd name="adj2" fmla="val 54742"/>
              <a:gd name="adj3" fmla="val -125090"/>
              <a:gd name="adj4" fmla="val 25632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10x100G on all routes  by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665886" y="2150398"/>
            <a:ext cx="1783904" cy="1414485"/>
          </a:xfrm>
          <a:prstGeom prst="borderCallout1">
            <a:avLst>
              <a:gd name="adj1" fmla="val -684"/>
              <a:gd name="adj2" fmla="val 49520"/>
              <a:gd name="adj3" fmla="val -35881"/>
              <a:gd name="adj4" fmla="val 7728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Optical System full </a:t>
            </a:r>
            <a:r>
              <a:rPr lang="en-US" dirty="0" smtClean="0">
                <a:solidFill>
                  <a:schemeClr val="tx1"/>
                </a:solidFill>
              </a:rPr>
              <a:t>in 2020 </a:t>
            </a: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smtClean="0">
                <a:solidFill>
                  <a:schemeClr val="tx1"/>
                </a:solidFill>
              </a:rPr>
              <a:t>88</a:t>
            </a:r>
            <a:r>
              <a:rPr lang="en-US" dirty="0" smtClean="0">
                <a:solidFill>
                  <a:schemeClr val="tx1"/>
                </a:solidFill>
              </a:rPr>
              <a:t>x100G  </a:t>
            </a:r>
            <a:r>
              <a:rPr lang="en-US" dirty="0" smtClean="0">
                <a:solidFill>
                  <a:schemeClr val="tx1"/>
                </a:solidFill>
              </a:rPr>
              <a:t>assuming no 400G Waves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06786" y="3740200"/>
            <a:ext cx="619538" cy="278773"/>
          </a:xfrm>
          <a:prstGeom prst="roundRect">
            <a:avLst/>
          </a:prstGeom>
          <a:noFill/>
          <a:ln w="57150" cmpd="sng">
            <a:solidFill>
              <a:srgbClr val="FF66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ANI Prototype </a:t>
            </a:r>
            <a:endParaRPr lang="en-US" sz="8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851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C85A-2B99-6746-AB8E-75939B0FA4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3" y="1356956"/>
            <a:ext cx="7650307" cy="5063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82486" y="1471256"/>
            <a:ext cx="5758614" cy="33574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82486" y="1471256"/>
            <a:ext cx="5758614" cy="3860474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82486" y="1861076"/>
            <a:ext cx="5758614" cy="389819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224" y="465269"/>
            <a:ext cx="776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Cost Inflection Points next 7 years</a:t>
            </a:r>
            <a:endParaRPr lang="en-US" sz="3200" dirty="0"/>
          </a:p>
        </p:txBody>
      </p:sp>
      <p:sp>
        <p:nvSpPr>
          <p:cNvPr id="10" name="Line Callout 1 9"/>
          <p:cNvSpPr/>
          <p:nvPr/>
        </p:nvSpPr>
        <p:spPr>
          <a:xfrm>
            <a:off x="1380762" y="3523376"/>
            <a:ext cx="930430" cy="393683"/>
          </a:xfrm>
          <a:prstGeom prst="borderCallout1">
            <a:avLst>
              <a:gd name="adj1" fmla="val 99882"/>
              <a:gd name="adj2" fmla="val 50186"/>
              <a:gd name="adj3" fmla="val 209449"/>
              <a:gd name="adj4" fmla="val 20565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ESnet4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132013" y="3002703"/>
            <a:ext cx="1081312" cy="376317"/>
          </a:xfrm>
          <a:prstGeom prst="borderCallout1">
            <a:avLst>
              <a:gd name="adj1" fmla="val 49137"/>
              <a:gd name="adj2" fmla="val 99108"/>
              <a:gd name="adj3" fmla="val 170612"/>
              <a:gd name="adj4" fmla="val 167363"/>
            </a:avLst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ESnet5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06786" y="3740200"/>
            <a:ext cx="619538" cy="278773"/>
          </a:xfrm>
          <a:prstGeom prst="roundRect">
            <a:avLst/>
          </a:prstGeom>
          <a:noFill/>
          <a:ln w="57150" cmpd="sng">
            <a:solidFill>
              <a:srgbClr val="FF66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ANI Prototype </a:t>
            </a:r>
            <a:endParaRPr lang="en-US" sz="8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65555" y="3222705"/>
            <a:ext cx="1505254" cy="69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Routed network exceeds ESnet4 complexity 2016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3743" y="1650070"/>
            <a:ext cx="1505254" cy="69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Hit optical system capacity at current spectral efficiency in </a:t>
            </a:r>
            <a:r>
              <a:rPr lang="en-US" sz="1200" dirty="0" smtClean="0">
                <a:solidFill>
                  <a:srgbClr val="000000"/>
                </a:solidFill>
              </a:rPr>
              <a:t>2020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6385" y="2419194"/>
            <a:ext cx="1505254" cy="69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Need to start deploying next generation network 2017 or 2018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93391" y="1650071"/>
            <a:ext cx="1372164" cy="893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Add routers &amp; optical chassis incrementally with wave adds from 2015 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631" y="5066499"/>
            <a:ext cx="1505254" cy="69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Contract on Shared Optical System expires 10/31/19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0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How much ‘head-room’ is enough</a:t>
            </a:r>
          </a:p>
          <a:p>
            <a:pPr lvl="2"/>
            <a:r>
              <a:rPr lang="en-US" dirty="0" smtClean="0"/>
              <a:t>Need less ‘bisection bandwidth’ if traffic is local </a:t>
            </a:r>
            <a:r>
              <a:rPr lang="en-US" dirty="0" err="1" smtClean="0"/>
              <a:t>vs</a:t>
            </a:r>
            <a:r>
              <a:rPr lang="en-US" dirty="0" smtClean="0"/>
              <a:t> cross-country</a:t>
            </a:r>
          </a:p>
          <a:p>
            <a:pPr lvl="2"/>
            <a:r>
              <a:rPr lang="en-US" dirty="0" smtClean="0"/>
              <a:t>Need more for unpredictable users</a:t>
            </a:r>
          </a:p>
          <a:p>
            <a:pPr lvl="2"/>
            <a:r>
              <a:rPr lang="en-US" dirty="0" smtClean="0"/>
              <a:t>Need less for predictable steady-state users</a:t>
            </a:r>
          </a:p>
          <a:p>
            <a:pPr lvl="3"/>
            <a:r>
              <a:rPr lang="en-US" dirty="0" smtClean="0"/>
              <a:t>Could automated science work-flow systems be more predictable, and sustain utilization &gt;75%?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changes that could </a:t>
            </a:r>
            <a:r>
              <a:rPr lang="en-US" dirty="0" smtClean="0"/>
              <a:t>drive growth faster than projected</a:t>
            </a:r>
            <a:endParaRPr lang="en-US" dirty="0" smtClean="0"/>
          </a:p>
          <a:p>
            <a:pPr lvl="2"/>
            <a:r>
              <a:rPr lang="en-US" dirty="0" smtClean="0"/>
              <a:t>Science DMZ adoption reducing impacts of poorly performing firewalls &amp; security infrastructure</a:t>
            </a:r>
          </a:p>
          <a:p>
            <a:pPr lvl="2"/>
            <a:r>
              <a:rPr lang="en-US" dirty="0" err="1" smtClean="0"/>
              <a:t>PerfSONAR</a:t>
            </a:r>
            <a:r>
              <a:rPr lang="en-US" dirty="0" smtClean="0"/>
              <a:t> adoption &amp; deployment allowing people to discover &amp; fix broken infrastructure</a:t>
            </a:r>
          </a:p>
          <a:p>
            <a:pPr lvl="2"/>
            <a:r>
              <a:rPr lang="en-US" dirty="0" smtClean="0"/>
              <a:t>Data mobility tools enhancement &amp; adoption</a:t>
            </a:r>
          </a:p>
          <a:p>
            <a:pPr lvl="2"/>
            <a:r>
              <a:rPr lang="en-US" dirty="0" smtClean="0"/>
              <a:t>Commercial </a:t>
            </a:r>
            <a:r>
              <a:rPr lang="en-US" dirty="0" smtClean="0"/>
              <a:t>Adoption rate of 100GE will affect the price curve of 100G </a:t>
            </a:r>
            <a:r>
              <a:rPr lang="en-US" dirty="0" smtClean="0"/>
              <a:t>components driving up lab adoption rates</a:t>
            </a:r>
            <a:endParaRPr lang="en-US" dirty="0" smtClean="0"/>
          </a:p>
          <a:p>
            <a:pPr lvl="2"/>
            <a:r>
              <a:rPr lang="en-US" dirty="0" smtClean="0"/>
              <a:t>Changes in science data access models could affect growth rates in either direction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028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ESnet5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Simplifying Hubs where possible</a:t>
            </a:r>
          </a:p>
          <a:p>
            <a:pPr lvl="2"/>
            <a:r>
              <a:rPr lang="en-US" dirty="0" smtClean="0"/>
              <a:t>Removing ‘extra’ points of failure</a:t>
            </a:r>
          </a:p>
          <a:p>
            <a:pPr lvl="1"/>
            <a:r>
              <a:rPr lang="en-US" dirty="0" smtClean="0"/>
              <a:t>Optical Express circuits</a:t>
            </a:r>
          </a:p>
          <a:p>
            <a:pPr lvl="2"/>
            <a:r>
              <a:rPr lang="en-US" dirty="0" smtClean="0"/>
              <a:t>Some circuits could bypass all routers</a:t>
            </a:r>
          </a:p>
          <a:p>
            <a:pPr lvl="1"/>
            <a:r>
              <a:rPr lang="en-US" dirty="0" smtClean="0"/>
              <a:t>Expanding International reach, capacity &amp; control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For now, we have collapsed Nx10GE of IP &amp; SDN traffic onto single 100G circuits using QOS for logical separation.</a:t>
            </a:r>
          </a:p>
          <a:p>
            <a:pPr lvl="1"/>
            <a:r>
              <a:rPr lang="en-US" dirty="0" smtClean="0"/>
              <a:t>We anticipate moving back to physical separation of traffic onto different links as additional circuits are added.</a:t>
            </a:r>
          </a:p>
        </p:txBody>
      </p:sp>
    </p:spTree>
    <p:extLst>
      <p:ext uri="{BB962C8B-B14F-4D97-AF65-F5344CB8AC3E}">
        <p14:creationId xmlns:p14="http://schemas.microsoft.com/office/powerpoint/2010/main" val="14334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Site Interconnections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dirty="0" smtClean="0"/>
              <a:t>Goal: provide the best possible service within the constraints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imensions of ‘best’ that are important:</a:t>
            </a:r>
          </a:p>
          <a:p>
            <a:pPr lvl="3"/>
            <a:r>
              <a:rPr lang="en-US" dirty="0" smtClean="0"/>
              <a:t>Bandwidth</a:t>
            </a:r>
          </a:p>
          <a:p>
            <a:pPr lvl="3"/>
            <a:r>
              <a:rPr lang="en-US" dirty="0" smtClean="0"/>
              <a:t>Reliability</a:t>
            </a:r>
          </a:p>
          <a:p>
            <a:pPr lvl="3"/>
            <a:r>
              <a:rPr lang="en-US" dirty="0" smtClean="0"/>
              <a:t>Predictability</a:t>
            </a:r>
          </a:p>
          <a:p>
            <a:pPr lvl="3"/>
            <a:r>
              <a:rPr lang="en-US" dirty="0" smtClean="0"/>
              <a:t>Risk tolerance</a:t>
            </a:r>
          </a:p>
          <a:p>
            <a:pPr lvl="3"/>
            <a:r>
              <a:rPr lang="en-US" dirty="0" smtClean="0"/>
              <a:t>Debug-ability</a:t>
            </a:r>
          </a:p>
          <a:p>
            <a:pPr lvl="3"/>
            <a:r>
              <a:rPr lang="en-US" dirty="0" smtClean="0"/>
              <a:t>Flexibility</a:t>
            </a:r>
          </a:p>
          <a:p>
            <a:pPr lvl="3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Discussion Question: What are the comparative weights of the different dimensions?</a:t>
            </a:r>
          </a:p>
        </p:txBody>
      </p:sp>
    </p:spTree>
    <p:extLst>
      <p:ext uri="{BB962C8B-B14F-4D97-AF65-F5344CB8AC3E}">
        <p14:creationId xmlns:p14="http://schemas.microsoft.com/office/powerpoint/2010/main" val="14334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1304" b="-11304"/>
          <a:stretch>
            <a:fillRect/>
          </a:stretch>
        </p:blipFill>
        <p:spPr>
          <a:xfrm>
            <a:off x="493380" y="128215"/>
            <a:ext cx="7517407" cy="41342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21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18" y="3247088"/>
            <a:ext cx="7759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r>
              <a:rPr lang="en-US" dirty="0" smtClean="0"/>
              <a:t>Current Network Status</a:t>
            </a:r>
            <a:endParaRPr lang="en-US" dirty="0" smtClean="0"/>
          </a:p>
          <a:p>
            <a:r>
              <a:rPr lang="en-US" dirty="0" smtClean="0"/>
              <a:t>Short-term next </a:t>
            </a:r>
            <a:r>
              <a:rPr lang="en-US" dirty="0" smtClean="0"/>
              <a:t>steps (6 months)</a:t>
            </a:r>
            <a:endParaRPr lang="en-US" dirty="0" smtClean="0"/>
          </a:p>
          <a:p>
            <a:r>
              <a:rPr lang="en-US" dirty="0" smtClean="0"/>
              <a:t>What comes after that?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21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2" y="1018139"/>
            <a:ext cx="7078719" cy="53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Connections beyond 200G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4300" b="-14300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435100" y="1993900"/>
            <a:ext cx="4341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the architecture this simple?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18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Additions to Network </a:t>
            </a:r>
            <a:r>
              <a:rPr lang="en-US" dirty="0" smtClean="0"/>
              <a:t>Services </a:t>
            </a:r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Looking at additional </a:t>
            </a:r>
            <a:r>
              <a:rPr lang="en-US" dirty="0" smtClean="0"/>
              <a:t>types of overlay networks</a:t>
            </a:r>
          </a:p>
          <a:p>
            <a:pPr lvl="2"/>
            <a:r>
              <a:rPr lang="en-US" dirty="0" smtClean="0"/>
              <a:t>Layer2 VPNs</a:t>
            </a:r>
          </a:p>
          <a:p>
            <a:pPr lvl="3"/>
            <a:r>
              <a:rPr lang="en-US" dirty="0" smtClean="0"/>
              <a:t>Point to Point </a:t>
            </a:r>
          </a:p>
          <a:p>
            <a:pPr lvl="3"/>
            <a:r>
              <a:rPr lang="en-US" dirty="0" smtClean="0"/>
              <a:t>Multipoint</a:t>
            </a:r>
          </a:p>
          <a:p>
            <a:pPr lvl="2"/>
            <a:r>
              <a:rPr lang="en-US" dirty="0" smtClean="0"/>
              <a:t>Layer3 VPN’s</a:t>
            </a:r>
          </a:p>
          <a:p>
            <a:pPr lvl="3"/>
            <a:r>
              <a:rPr lang="en-US" dirty="0" smtClean="0"/>
              <a:t>IPV4 and </a:t>
            </a:r>
            <a:r>
              <a:rPr lang="en-US" dirty="0" smtClean="0"/>
              <a:t>IPV6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We haven’t figured </a:t>
            </a:r>
            <a:r>
              <a:rPr lang="en-US" dirty="0" smtClean="0"/>
              <a:t>out which subset we need to support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Please let us know if you anticipate future requirements for overlay networks so we can take your needs into consideration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48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NEG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DOS Rate </a:t>
            </a:r>
            <a:r>
              <a:rPr lang="en-US" dirty="0" smtClean="0"/>
              <a:t>Limiting</a:t>
            </a:r>
          </a:p>
          <a:p>
            <a:endParaRPr lang="en-US" dirty="0"/>
          </a:p>
          <a:p>
            <a:r>
              <a:rPr lang="en-US" dirty="0" smtClean="0"/>
              <a:t>Improving site interactions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Trying to figure out how to move from ad-hoc and event driven interactions to something that is more organized and intentional</a:t>
            </a:r>
          </a:p>
          <a:p>
            <a:pPr>
              <a:buFont typeface="Arial"/>
              <a:buChar char="•"/>
            </a:pPr>
            <a:r>
              <a:rPr lang="en-US" dirty="0" smtClean="0"/>
              <a:t>NEG Ambassador?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6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Questions?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Thanks!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Joe Metzger – </a:t>
            </a:r>
            <a:r>
              <a:rPr lang="en-US" dirty="0" err="1" smtClean="0">
                <a:ea typeface="+mn-ea"/>
                <a:cs typeface="+mn-cs"/>
              </a:rPr>
              <a:t>metzger@es.net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www.es.net</a:t>
            </a:r>
            <a:r>
              <a:rPr lang="en-US" dirty="0" smtClean="0">
                <a:ea typeface="+mn-ea"/>
                <a:cs typeface="+mn-cs"/>
              </a:rPr>
              <a:t>/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fasterdata.es.net</a:t>
            </a:r>
            <a:r>
              <a:rPr lang="en-US" dirty="0" smtClean="0"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8358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 ESnet5 Transport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3541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Shared Optical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smtClean="0"/>
              <a:t>All common components deployed &amp; commissioned</a:t>
            </a:r>
          </a:p>
          <a:p>
            <a:pPr lvl="1"/>
            <a:r>
              <a:rPr lang="en-US" dirty="0" smtClean="0"/>
              <a:t>Dec 4</a:t>
            </a:r>
            <a:r>
              <a:rPr lang="en-US" baseline="30000" dirty="0" smtClean="0"/>
              <a:t>th</a:t>
            </a:r>
            <a:r>
              <a:rPr lang="en-US" dirty="0" smtClean="0"/>
              <a:t> Optical System Inventory report has 6495 components!</a:t>
            </a:r>
          </a:p>
          <a:p>
            <a:pPr lvl="2"/>
            <a:r>
              <a:rPr lang="en-US" dirty="0" smtClean="0"/>
              <a:t>341 nodes total, 60+ are add/drop/</a:t>
            </a:r>
            <a:r>
              <a:rPr lang="en-US" dirty="0" err="1" smtClean="0"/>
              <a:t>regen</a:t>
            </a:r>
            <a:endParaRPr lang="en-US" dirty="0" smtClean="0"/>
          </a:p>
          <a:p>
            <a:pPr lvl="2"/>
            <a:r>
              <a:rPr lang="en-US" dirty="0" smtClean="0"/>
              <a:t>80% are common, the rest are dedicated to ESnet or Internet2 (over 500 are XFPs.)</a:t>
            </a:r>
          </a:p>
          <a:p>
            <a:pPr lvl="2"/>
            <a:r>
              <a:rPr lang="en-US" dirty="0" smtClean="0"/>
              <a:t>Sunnyvale has 4 32-slot shelves</a:t>
            </a:r>
          </a:p>
          <a:p>
            <a:pPr lvl="2"/>
            <a:r>
              <a:rPr lang="en-US" dirty="0" smtClean="0"/>
              <a:t>Sacramento is a 7-direction node</a:t>
            </a:r>
          </a:p>
          <a:p>
            <a:pPr lvl="1"/>
            <a:r>
              <a:rPr lang="en-US" dirty="0" smtClean="0"/>
              <a:t>Still refining processes for sharing spectrum, chassis, configuration, management, etc.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7" y="3771779"/>
            <a:ext cx="3107219" cy="2193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66" y="3889537"/>
            <a:ext cx="2951910" cy="2162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535" y="3848755"/>
            <a:ext cx="2970931" cy="23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697" y="203195"/>
            <a:ext cx="917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ESnet5 Optical System January 2012</a:t>
            </a:r>
          </a:p>
          <a:p>
            <a:pPr algn="ctr"/>
            <a:endParaRPr lang="en-US" sz="1800" dirty="0"/>
          </a:p>
        </p:txBody>
      </p:sp>
      <p:sp>
        <p:nvSpPr>
          <p:cNvPr id="8" name="Text Box 535"/>
          <p:cNvSpPr txBox="1">
            <a:spLocks noChangeArrowheads="1"/>
          </p:cNvSpPr>
          <p:nvPr/>
        </p:nvSpPr>
        <p:spPr bwMode="auto">
          <a:xfrm>
            <a:off x="5042264" y="6469674"/>
            <a:ext cx="1463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1000" i="1" u="sng" dirty="0">
                <a:solidFill>
                  <a:srgbClr val="000000"/>
                </a:solidFill>
              </a:rPr>
              <a:t>Geography is</a:t>
            </a:r>
            <a:br>
              <a:rPr lang="en-US" sz="1000" i="1" u="sng" dirty="0">
                <a:solidFill>
                  <a:srgbClr val="000000"/>
                </a:solidFill>
              </a:rPr>
            </a:br>
            <a:r>
              <a:rPr lang="en-US" sz="1000" i="1" u="sng" dirty="0">
                <a:solidFill>
                  <a:srgbClr val="000000"/>
                </a:solidFill>
              </a:rPr>
              <a:t>only representational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8" y="596900"/>
            <a:ext cx="9144000" cy="56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1/11/13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C85A-2B99-6746-AB8E-75939B0FA4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2697" y="203195"/>
            <a:ext cx="917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ESnet5 Optical System January 2012</a:t>
            </a:r>
          </a:p>
          <a:p>
            <a:pPr algn="ctr"/>
            <a:r>
              <a:rPr lang="en-US" dirty="0" smtClean="0"/>
              <a:t>Lit Waves</a:t>
            </a:r>
            <a:endParaRPr lang="en-US" sz="1800" dirty="0" smtClean="0"/>
          </a:p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47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ESnet5 Routed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16 new Alcatel Lucent (ALU) 7750-SR12</a:t>
            </a:r>
          </a:p>
          <a:p>
            <a:pPr lvl="2"/>
            <a:r>
              <a:rPr lang="en-US" dirty="0" smtClean="0"/>
              <a:t>10-slot router with up to 200G per slot</a:t>
            </a:r>
          </a:p>
          <a:p>
            <a:pPr lvl="2"/>
            <a:r>
              <a:rPr lang="en-US" dirty="0" smtClean="0"/>
              <a:t>56 100G interfaces &amp; 200+ 10G interfaces</a:t>
            </a:r>
          </a:p>
          <a:p>
            <a:pPr lvl="1"/>
            <a:r>
              <a:rPr lang="en-US" dirty="0" smtClean="0"/>
              <a:t>35 existing Juniper MX’s</a:t>
            </a:r>
          </a:p>
          <a:p>
            <a:pPr lvl="2"/>
            <a:r>
              <a:rPr lang="en-US" dirty="0" smtClean="0"/>
              <a:t>Used in 10G hubs, commercial exchange points, sites</a:t>
            </a:r>
          </a:p>
          <a:p>
            <a:pPr lvl="1"/>
            <a:r>
              <a:rPr lang="en-US" dirty="0" smtClean="0"/>
              <a:t>12 existing Juniper M7i &amp; M10i</a:t>
            </a:r>
          </a:p>
          <a:p>
            <a:pPr lvl="2"/>
            <a:r>
              <a:rPr lang="en-US" dirty="0"/>
              <a:t>For terminating links slower than GE</a:t>
            </a:r>
            <a:endParaRPr lang="en-US" dirty="0" smtClean="0"/>
          </a:p>
          <a:p>
            <a:pPr lvl="1"/>
            <a:r>
              <a:rPr lang="en-US" dirty="0" smtClean="0"/>
              <a:t>5 very old Cisco 7206</a:t>
            </a:r>
          </a:p>
          <a:p>
            <a:pPr lvl="2"/>
            <a:r>
              <a:rPr lang="en-US" dirty="0"/>
              <a:t>For terminating links slower than GE</a:t>
            </a:r>
            <a:endParaRPr lang="en-US" dirty="0" smtClean="0"/>
          </a:p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Standard routed IP (including full Internet services)</a:t>
            </a:r>
          </a:p>
          <a:p>
            <a:pPr lvl="1"/>
            <a:r>
              <a:rPr lang="en-US" dirty="0" smtClean="0"/>
              <a:t>Point to Point Dynamic Virtual Circuits using OSCARS</a:t>
            </a:r>
          </a:p>
          <a:p>
            <a:pPr lvl="1"/>
            <a:r>
              <a:rPr lang="en-US" dirty="0" smtClean="0"/>
              <a:t>Various overlay networks (Private </a:t>
            </a:r>
            <a:r>
              <a:rPr lang="en-US" dirty="0" err="1" smtClean="0"/>
              <a:t>VPN’s</a:t>
            </a:r>
            <a:r>
              <a:rPr lang="en-US" dirty="0" smtClean="0"/>
              <a:t>, LHCONE VRF)</a:t>
            </a:r>
          </a:p>
        </p:txBody>
      </p:sp>
    </p:spTree>
    <p:extLst>
      <p:ext uri="{BB962C8B-B14F-4D97-AF65-F5344CB8AC3E}">
        <p14:creationId xmlns:p14="http://schemas.microsoft.com/office/powerpoint/2010/main" val="22338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0308" y="-55756"/>
            <a:ext cx="9253999" cy="711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  <a:gs pos="19000">
                <a:schemeClr val="accent1">
                  <a:lumMod val="20000"/>
                  <a:lumOff val="8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97306" y="818894"/>
            <a:ext cx="7856538" cy="4879975"/>
            <a:chOff x="313" y="745"/>
            <a:chExt cx="5062" cy="3074"/>
          </a:xfrm>
        </p:grpSpPr>
        <p:sp>
          <p:nvSpPr>
            <p:cNvPr id="16943" name="Freeform 3"/>
            <p:cNvSpPr>
              <a:spLocks/>
            </p:cNvSpPr>
            <p:nvPr/>
          </p:nvSpPr>
          <p:spPr bwMode="auto">
            <a:xfrm>
              <a:off x="5001" y="745"/>
              <a:ext cx="374" cy="572"/>
            </a:xfrm>
            <a:custGeom>
              <a:avLst/>
              <a:gdLst>
                <a:gd name="T0" fmla="*/ 87 w 374"/>
                <a:gd name="T1" fmla="*/ 18 h 572"/>
                <a:gd name="T2" fmla="*/ 32 w 374"/>
                <a:gd name="T3" fmla="*/ 123 h 572"/>
                <a:gd name="T4" fmla="*/ 59 w 374"/>
                <a:gd name="T5" fmla="*/ 162 h 572"/>
                <a:gd name="T6" fmla="*/ 32 w 374"/>
                <a:gd name="T7" fmla="*/ 210 h 572"/>
                <a:gd name="T8" fmla="*/ 48 w 374"/>
                <a:gd name="T9" fmla="*/ 226 h 572"/>
                <a:gd name="T10" fmla="*/ 37 w 374"/>
                <a:gd name="T11" fmla="*/ 258 h 572"/>
                <a:gd name="T12" fmla="*/ 37 w 374"/>
                <a:gd name="T13" fmla="*/ 311 h 572"/>
                <a:gd name="T14" fmla="*/ 0 w 374"/>
                <a:gd name="T15" fmla="*/ 331 h 572"/>
                <a:gd name="T16" fmla="*/ 14 w 374"/>
                <a:gd name="T17" fmla="*/ 347 h 572"/>
                <a:gd name="T18" fmla="*/ 92 w 374"/>
                <a:gd name="T19" fmla="*/ 546 h 572"/>
                <a:gd name="T20" fmla="*/ 155 w 374"/>
                <a:gd name="T21" fmla="*/ 571 h 572"/>
                <a:gd name="T22" fmla="*/ 151 w 374"/>
                <a:gd name="T23" fmla="*/ 530 h 572"/>
                <a:gd name="T24" fmla="*/ 181 w 374"/>
                <a:gd name="T25" fmla="*/ 498 h 572"/>
                <a:gd name="T26" fmla="*/ 171 w 374"/>
                <a:gd name="T27" fmla="*/ 464 h 572"/>
                <a:gd name="T28" fmla="*/ 247 w 374"/>
                <a:gd name="T29" fmla="*/ 423 h 572"/>
                <a:gd name="T30" fmla="*/ 250 w 374"/>
                <a:gd name="T31" fmla="*/ 368 h 572"/>
                <a:gd name="T32" fmla="*/ 295 w 374"/>
                <a:gd name="T33" fmla="*/ 365 h 572"/>
                <a:gd name="T34" fmla="*/ 330 w 374"/>
                <a:gd name="T35" fmla="*/ 322 h 572"/>
                <a:gd name="T36" fmla="*/ 373 w 374"/>
                <a:gd name="T37" fmla="*/ 294 h 572"/>
                <a:gd name="T38" fmla="*/ 373 w 374"/>
                <a:gd name="T39" fmla="*/ 258 h 572"/>
                <a:gd name="T40" fmla="*/ 314 w 374"/>
                <a:gd name="T41" fmla="*/ 247 h 572"/>
                <a:gd name="T42" fmla="*/ 304 w 374"/>
                <a:gd name="T43" fmla="*/ 208 h 572"/>
                <a:gd name="T44" fmla="*/ 245 w 374"/>
                <a:gd name="T45" fmla="*/ 203 h 572"/>
                <a:gd name="T46" fmla="*/ 197 w 374"/>
                <a:gd name="T47" fmla="*/ 34 h 572"/>
                <a:gd name="T48" fmla="*/ 176 w 374"/>
                <a:gd name="T49" fmla="*/ 0 h 572"/>
                <a:gd name="T50" fmla="*/ 117 w 374"/>
                <a:gd name="T51" fmla="*/ 14 h 572"/>
                <a:gd name="T52" fmla="*/ 107 w 374"/>
                <a:gd name="T53" fmla="*/ 30 h 572"/>
                <a:gd name="T54" fmla="*/ 87 w 374"/>
                <a:gd name="T55" fmla="*/ 18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4"/>
                <a:gd name="T85" fmla="*/ 0 h 572"/>
                <a:gd name="T86" fmla="*/ 374 w 374"/>
                <a:gd name="T87" fmla="*/ 572 h 5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4" h="572">
                  <a:moveTo>
                    <a:pt x="87" y="18"/>
                  </a:moveTo>
                  <a:lnTo>
                    <a:pt x="32" y="123"/>
                  </a:lnTo>
                  <a:lnTo>
                    <a:pt x="59" y="162"/>
                  </a:lnTo>
                  <a:lnTo>
                    <a:pt x="32" y="210"/>
                  </a:lnTo>
                  <a:lnTo>
                    <a:pt x="48" y="226"/>
                  </a:lnTo>
                  <a:lnTo>
                    <a:pt x="37" y="258"/>
                  </a:lnTo>
                  <a:lnTo>
                    <a:pt x="37" y="311"/>
                  </a:lnTo>
                  <a:lnTo>
                    <a:pt x="0" y="331"/>
                  </a:lnTo>
                  <a:lnTo>
                    <a:pt x="14" y="347"/>
                  </a:lnTo>
                  <a:lnTo>
                    <a:pt x="92" y="546"/>
                  </a:lnTo>
                  <a:lnTo>
                    <a:pt x="155" y="571"/>
                  </a:lnTo>
                  <a:lnTo>
                    <a:pt x="151" y="530"/>
                  </a:lnTo>
                  <a:lnTo>
                    <a:pt x="181" y="498"/>
                  </a:lnTo>
                  <a:lnTo>
                    <a:pt x="171" y="464"/>
                  </a:lnTo>
                  <a:lnTo>
                    <a:pt x="247" y="423"/>
                  </a:lnTo>
                  <a:lnTo>
                    <a:pt x="250" y="368"/>
                  </a:lnTo>
                  <a:lnTo>
                    <a:pt x="295" y="365"/>
                  </a:lnTo>
                  <a:lnTo>
                    <a:pt x="330" y="322"/>
                  </a:lnTo>
                  <a:lnTo>
                    <a:pt x="373" y="294"/>
                  </a:lnTo>
                  <a:lnTo>
                    <a:pt x="373" y="258"/>
                  </a:lnTo>
                  <a:lnTo>
                    <a:pt x="314" y="247"/>
                  </a:lnTo>
                  <a:lnTo>
                    <a:pt x="304" y="208"/>
                  </a:lnTo>
                  <a:lnTo>
                    <a:pt x="245" y="203"/>
                  </a:lnTo>
                  <a:lnTo>
                    <a:pt x="197" y="34"/>
                  </a:lnTo>
                  <a:lnTo>
                    <a:pt x="176" y="0"/>
                  </a:lnTo>
                  <a:lnTo>
                    <a:pt x="117" y="14"/>
                  </a:lnTo>
                  <a:lnTo>
                    <a:pt x="107" y="30"/>
                  </a:lnTo>
                  <a:lnTo>
                    <a:pt x="87" y="18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4" name="Freeform 4"/>
            <p:cNvSpPr>
              <a:spLocks/>
            </p:cNvSpPr>
            <p:nvPr/>
          </p:nvSpPr>
          <p:spPr bwMode="auto">
            <a:xfrm>
              <a:off x="4445" y="1872"/>
              <a:ext cx="481" cy="199"/>
            </a:xfrm>
            <a:custGeom>
              <a:avLst/>
              <a:gdLst>
                <a:gd name="T0" fmla="*/ 0 w 481"/>
                <a:gd name="T1" fmla="*/ 68 h 199"/>
                <a:gd name="T2" fmla="*/ 357 w 481"/>
                <a:gd name="T3" fmla="*/ 0 h 199"/>
                <a:gd name="T4" fmla="*/ 416 w 481"/>
                <a:gd name="T5" fmla="*/ 136 h 199"/>
                <a:gd name="T6" fmla="*/ 478 w 481"/>
                <a:gd name="T7" fmla="*/ 121 h 199"/>
                <a:gd name="T8" fmla="*/ 480 w 481"/>
                <a:gd name="T9" fmla="*/ 189 h 199"/>
                <a:gd name="T10" fmla="*/ 430 w 481"/>
                <a:gd name="T11" fmla="*/ 198 h 199"/>
                <a:gd name="T12" fmla="*/ 386 w 481"/>
                <a:gd name="T13" fmla="*/ 153 h 199"/>
                <a:gd name="T14" fmla="*/ 357 w 481"/>
                <a:gd name="T15" fmla="*/ 100 h 199"/>
                <a:gd name="T16" fmla="*/ 352 w 481"/>
                <a:gd name="T17" fmla="*/ 25 h 199"/>
                <a:gd name="T18" fmla="*/ 331 w 481"/>
                <a:gd name="T19" fmla="*/ 62 h 199"/>
                <a:gd name="T20" fmla="*/ 356 w 481"/>
                <a:gd name="T21" fmla="*/ 175 h 199"/>
                <a:gd name="T22" fmla="*/ 251 w 481"/>
                <a:gd name="T23" fmla="*/ 191 h 199"/>
                <a:gd name="T24" fmla="*/ 247 w 481"/>
                <a:gd name="T25" fmla="*/ 109 h 199"/>
                <a:gd name="T26" fmla="*/ 183 w 481"/>
                <a:gd name="T27" fmla="*/ 73 h 199"/>
                <a:gd name="T28" fmla="*/ 128 w 481"/>
                <a:gd name="T29" fmla="*/ 64 h 199"/>
                <a:gd name="T30" fmla="*/ 14 w 481"/>
                <a:gd name="T31" fmla="*/ 121 h 199"/>
                <a:gd name="T32" fmla="*/ 0 w 481"/>
                <a:gd name="T33" fmla="*/ 68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1"/>
                <a:gd name="T52" fmla="*/ 0 h 199"/>
                <a:gd name="T53" fmla="*/ 481 w 481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1" h="199">
                  <a:moveTo>
                    <a:pt x="0" y="68"/>
                  </a:moveTo>
                  <a:lnTo>
                    <a:pt x="357" y="0"/>
                  </a:lnTo>
                  <a:lnTo>
                    <a:pt x="416" y="136"/>
                  </a:lnTo>
                  <a:lnTo>
                    <a:pt x="478" y="121"/>
                  </a:lnTo>
                  <a:lnTo>
                    <a:pt x="480" y="189"/>
                  </a:lnTo>
                  <a:lnTo>
                    <a:pt x="430" y="198"/>
                  </a:lnTo>
                  <a:lnTo>
                    <a:pt x="386" y="153"/>
                  </a:lnTo>
                  <a:lnTo>
                    <a:pt x="357" y="100"/>
                  </a:lnTo>
                  <a:lnTo>
                    <a:pt x="352" y="25"/>
                  </a:lnTo>
                  <a:lnTo>
                    <a:pt x="331" y="62"/>
                  </a:lnTo>
                  <a:lnTo>
                    <a:pt x="356" y="175"/>
                  </a:lnTo>
                  <a:lnTo>
                    <a:pt x="251" y="191"/>
                  </a:lnTo>
                  <a:lnTo>
                    <a:pt x="247" y="109"/>
                  </a:lnTo>
                  <a:lnTo>
                    <a:pt x="183" y="73"/>
                  </a:lnTo>
                  <a:lnTo>
                    <a:pt x="128" y="64"/>
                  </a:lnTo>
                  <a:lnTo>
                    <a:pt x="14" y="121"/>
                  </a:lnTo>
                  <a:lnTo>
                    <a:pt x="0" y="68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5" name="Freeform 5"/>
            <p:cNvSpPr>
              <a:spLocks/>
            </p:cNvSpPr>
            <p:nvPr/>
          </p:nvSpPr>
          <p:spPr bwMode="auto">
            <a:xfrm>
              <a:off x="526" y="788"/>
              <a:ext cx="635" cy="465"/>
            </a:xfrm>
            <a:custGeom>
              <a:avLst/>
              <a:gdLst>
                <a:gd name="T0" fmla="*/ 160 w 635"/>
                <a:gd name="T1" fmla="*/ 0 h 465"/>
                <a:gd name="T2" fmla="*/ 290 w 635"/>
                <a:gd name="T3" fmla="*/ 36 h 465"/>
                <a:gd name="T4" fmla="*/ 390 w 635"/>
                <a:gd name="T5" fmla="*/ 59 h 465"/>
                <a:gd name="T6" fmla="*/ 438 w 635"/>
                <a:gd name="T7" fmla="*/ 69 h 465"/>
                <a:gd name="T8" fmla="*/ 488 w 635"/>
                <a:gd name="T9" fmla="*/ 76 h 465"/>
                <a:gd name="T10" fmla="*/ 554 w 635"/>
                <a:gd name="T11" fmla="*/ 89 h 465"/>
                <a:gd name="T12" fmla="*/ 634 w 635"/>
                <a:gd name="T13" fmla="*/ 103 h 465"/>
                <a:gd name="T14" fmla="*/ 582 w 635"/>
                <a:gd name="T15" fmla="*/ 464 h 465"/>
                <a:gd name="T16" fmla="*/ 337 w 635"/>
                <a:gd name="T17" fmla="*/ 412 h 465"/>
                <a:gd name="T18" fmla="*/ 303 w 635"/>
                <a:gd name="T19" fmla="*/ 436 h 465"/>
                <a:gd name="T20" fmla="*/ 258 w 635"/>
                <a:gd name="T21" fmla="*/ 400 h 465"/>
                <a:gd name="T22" fmla="*/ 219 w 635"/>
                <a:gd name="T23" fmla="*/ 436 h 465"/>
                <a:gd name="T24" fmla="*/ 183 w 635"/>
                <a:gd name="T25" fmla="*/ 405 h 465"/>
                <a:gd name="T26" fmla="*/ 82 w 635"/>
                <a:gd name="T27" fmla="*/ 400 h 465"/>
                <a:gd name="T28" fmla="*/ 96 w 635"/>
                <a:gd name="T29" fmla="*/ 341 h 465"/>
                <a:gd name="T30" fmla="*/ 23 w 635"/>
                <a:gd name="T31" fmla="*/ 336 h 465"/>
                <a:gd name="T32" fmla="*/ 16 w 635"/>
                <a:gd name="T33" fmla="*/ 302 h 465"/>
                <a:gd name="T34" fmla="*/ 30 w 635"/>
                <a:gd name="T35" fmla="*/ 267 h 465"/>
                <a:gd name="T36" fmla="*/ 12 w 635"/>
                <a:gd name="T37" fmla="*/ 235 h 465"/>
                <a:gd name="T38" fmla="*/ 14 w 635"/>
                <a:gd name="T39" fmla="*/ 144 h 465"/>
                <a:gd name="T40" fmla="*/ 0 w 635"/>
                <a:gd name="T41" fmla="*/ 75 h 465"/>
                <a:gd name="T42" fmla="*/ 9 w 635"/>
                <a:gd name="T43" fmla="*/ 48 h 465"/>
                <a:gd name="T44" fmla="*/ 41 w 635"/>
                <a:gd name="T45" fmla="*/ 59 h 465"/>
                <a:gd name="T46" fmla="*/ 75 w 635"/>
                <a:gd name="T47" fmla="*/ 100 h 465"/>
                <a:gd name="T48" fmla="*/ 137 w 635"/>
                <a:gd name="T49" fmla="*/ 108 h 465"/>
                <a:gd name="T50" fmla="*/ 153 w 635"/>
                <a:gd name="T51" fmla="*/ 142 h 465"/>
                <a:gd name="T52" fmla="*/ 123 w 635"/>
                <a:gd name="T53" fmla="*/ 142 h 465"/>
                <a:gd name="T54" fmla="*/ 119 w 635"/>
                <a:gd name="T55" fmla="*/ 171 h 465"/>
                <a:gd name="T56" fmla="*/ 137 w 635"/>
                <a:gd name="T57" fmla="*/ 174 h 465"/>
                <a:gd name="T58" fmla="*/ 144 w 635"/>
                <a:gd name="T59" fmla="*/ 203 h 465"/>
                <a:gd name="T60" fmla="*/ 107 w 635"/>
                <a:gd name="T61" fmla="*/ 224 h 465"/>
                <a:gd name="T62" fmla="*/ 107 w 635"/>
                <a:gd name="T63" fmla="*/ 244 h 465"/>
                <a:gd name="T64" fmla="*/ 150 w 635"/>
                <a:gd name="T65" fmla="*/ 244 h 465"/>
                <a:gd name="T66" fmla="*/ 160 w 635"/>
                <a:gd name="T67" fmla="*/ 194 h 465"/>
                <a:gd name="T68" fmla="*/ 192 w 635"/>
                <a:gd name="T69" fmla="*/ 164 h 465"/>
                <a:gd name="T70" fmla="*/ 153 w 635"/>
                <a:gd name="T71" fmla="*/ 85 h 465"/>
                <a:gd name="T72" fmla="*/ 178 w 635"/>
                <a:gd name="T73" fmla="*/ 60 h 465"/>
                <a:gd name="T74" fmla="*/ 160 w 635"/>
                <a:gd name="T75" fmla="*/ 0 h 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5"/>
                <a:gd name="T115" fmla="*/ 0 h 465"/>
                <a:gd name="T116" fmla="*/ 635 w 635"/>
                <a:gd name="T117" fmla="*/ 465 h 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5" h="465">
                  <a:moveTo>
                    <a:pt x="160" y="0"/>
                  </a:moveTo>
                  <a:lnTo>
                    <a:pt x="290" y="36"/>
                  </a:lnTo>
                  <a:lnTo>
                    <a:pt x="390" y="59"/>
                  </a:lnTo>
                  <a:lnTo>
                    <a:pt x="438" y="69"/>
                  </a:lnTo>
                  <a:lnTo>
                    <a:pt x="488" y="76"/>
                  </a:lnTo>
                  <a:lnTo>
                    <a:pt x="554" y="89"/>
                  </a:lnTo>
                  <a:lnTo>
                    <a:pt x="634" y="103"/>
                  </a:lnTo>
                  <a:lnTo>
                    <a:pt x="582" y="464"/>
                  </a:lnTo>
                  <a:lnTo>
                    <a:pt x="337" y="412"/>
                  </a:lnTo>
                  <a:lnTo>
                    <a:pt x="303" y="436"/>
                  </a:lnTo>
                  <a:lnTo>
                    <a:pt x="258" y="400"/>
                  </a:lnTo>
                  <a:lnTo>
                    <a:pt x="219" y="436"/>
                  </a:lnTo>
                  <a:lnTo>
                    <a:pt x="183" y="405"/>
                  </a:lnTo>
                  <a:lnTo>
                    <a:pt x="82" y="400"/>
                  </a:lnTo>
                  <a:lnTo>
                    <a:pt x="96" y="341"/>
                  </a:lnTo>
                  <a:lnTo>
                    <a:pt x="23" y="336"/>
                  </a:lnTo>
                  <a:lnTo>
                    <a:pt x="16" y="302"/>
                  </a:lnTo>
                  <a:lnTo>
                    <a:pt x="30" y="267"/>
                  </a:lnTo>
                  <a:lnTo>
                    <a:pt x="12" y="235"/>
                  </a:lnTo>
                  <a:lnTo>
                    <a:pt x="14" y="144"/>
                  </a:lnTo>
                  <a:lnTo>
                    <a:pt x="0" y="75"/>
                  </a:lnTo>
                  <a:lnTo>
                    <a:pt x="9" y="48"/>
                  </a:lnTo>
                  <a:lnTo>
                    <a:pt x="41" y="59"/>
                  </a:lnTo>
                  <a:lnTo>
                    <a:pt x="75" y="100"/>
                  </a:lnTo>
                  <a:lnTo>
                    <a:pt x="137" y="108"/>
                  </a:lnTo>
                  <a:lnTo>
                    <a:pt x="153" y="142"/>
                  </a:lnTo>
                  <a:lnTo>
                    <a:pt x="123" y="142"/>
                  </a:lnTo>
                  <a:lnTo>
                    <a:pt x="119" y="171"/>
                  </a:lnTo>
                  <a:lnTo>
                    <a:pt x="137" y="174"/>
                  </a:lnTo>
                  <a:lnTo>
                    <a:pt x="144" y="203"/>
                  </a:lnTo>
                  <a:lnTo>
                    <a:pt x="107" y="224"/>
                  </a:lnTo>
                  <a:lnTo>
                    <a:pt x="107" y="244"/>
                  </a:lnTo>
                  <a:lnTo>
                    <a:pt x="150" y="244"/>
                  </a:lnTo>
                  <a:lnTo>
                    <a:pt x="160" y="194"/>
                  </a:lnTo>
                  <a:lnTo>
                    <a:pt x="192" y="164"/>
                  </a:lnTo>
                  <a:lnTo>
                    <a:pt x="153" y="85"/>
                  </a:lnTo>
                  <a:lnTo>
                    <a:pt x="178" y="60"/>
                  </a:lnTo>
                  <a:lnTo>
                    <a:pt x="160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6" name="Freeform 6"/>
            <p:cNvSpPr>
              <a:spLocks/>
            </p:cNvSpPr>
            <p:nvPr/>
          </p:nvSpPr>
          <p:spPr bwMode="auto">
            <a:xfrm>
              <a:off x="377" y="1124"/>
              <a:ext cx="790" cy="603"/>
            </a:xfrm>
            <a:custGeom>
              <a:avLst/>
              <a:gdLst>
                <a:gd name="T0" fmla="*/ 172 w 790"/>
                <a:gd name="T1" fmla="*/ 0 h 603"/>
                <a:gd name="T2" fmla="*/ 149 w 790"/>
                <a:gd name="T3" fmla="*/ 12 h 603"/>
                <a:gd name="T4" fmla="*/ 135 w 790"/>
                <a:gd name="T5" fmla="*/ 66 h 603"/>
                <a:gd name="T6" fmla="*/ 121 w 790"/>
                <a:gd name="T7" fmla="*/ 110 h 603"/>
                <a:gd name="T8" fmla="*/ 110 w 790"/>
                <a:gd name="T9" fmla="*/ 146 h 603"/>
                <a:gd name="T10" fmla="*/ 96 w 790"/>
                <a:gd name="T11" fmla="*/ 185 h 603"/>
                <a:gd name="T12" fmla="*/ 80 w 790"/>
                <a:gd name="T13" fmla="*/ 224 h 603"/>
                <a:gd name="T14" fmla="*/ 59 w 790"/>
                <a:gd name="T15" fmla="*/ 266 h 603"/>
                <a:gd name="T16" fmla="*/ 30 w 790"/>
                <a:gd name="T17" fmla="*/ 316 h 603"/>
                <a:gd name="T18" fmla="*/ 0 w 790"/>
                <a:gd name="T19" fmla="*/ 364 h 603"/>
                <a:gd name="T20" fmla="*/ 0 w 790"/>
                <a:gd name="T21" fmla="*/ 469 h 603"/>
                <a:gd name="T22" fmla="*/ 442 w 790"/>
                <a:gd name="T23" fmla="*/ 559 h 603"/>
                <a:gd name="T24" fmla="*/ 647 w 790"/>
                <a:gd name="T25" fmla="*/ 602 h 603"/>
                <a:gd name="T26" fmla="*/ 689 w 790"/>
                <a:gd name="T27" fmla="*/ 392 h 603"/>
                <a:gd name="T28" fmla="*/ 716 w 790"/>
                <a:gd name="T29" fmla="*/ 375 h 603"/>
                <a:gd name="T30" fmla="*/ 691 w 790"/>
                <a:gd name="T31" fmla="*/ 329 h 603"/>
                <a:gd name="T32" fmla="*/ 704 w 790"/>
                <a:gd name="T33" fmla="*/ 281 h 603"/>
                <a:gd name="T34" fmla="*/ 789 w 790"/>
                <a:gd name="T35" fmla="*/ 201 h 603"/>
                <a:gd name="T36" fmla="*/ 730 w 790"/>
                <a:gd name="T37" fmla="*/ 128 h 603"/>
                <a:gd name="T38" fmla="*/ 485 w 790"/>
                <a:gd name="T39" fmla="*/ 76 h 603"/>
                <a:gd name="T40" fmla="*/ 451 w 790"/>
                <a:gd name="T41" fmla="*/ 98 h 603"/>
                <a:gd name="T42" fmla="*/ 407 w 790"/>
                <a:gd name="T43" fmla="*/ 62 h 603"/>
                <a:gd name="T44" fmla="*/ 368 w 790"/>
                <a:gd name="T45" fmla="*/ 99 h 603"/>
                <a:gd name="T46" fmla="*/ 331 w 790"/>
                <a:gd name="T47" fmla="*/ 62 h 603"/>
                <a:gd name="T48" fmla="*/ 233 w 790"/>
                <a:gd name="T49" fmla="*/ 64 h 603"/>
                <a:gd name="T50" fmla="*/ 245 w 790"/>
                <a:gd name="T51" fmla="*/ 5 h 603"/>
                <a:gd name="T52" fmla="*/ 172 w 790"/>
                <a:gd name="T53" fmla="*/ 0 h 6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0"/>
                <a:gd name="T82" fmla="*/ 0 h 603"/>
                <a:gd name="T83" fmla="*/ 790 w 790"/>
                <a:gd name="T84" fmla="*/ 603 h 6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0" h="603">
                  <a:moveTo>
                    <a:pt x="172" y="0"/>
                  </a:moveTo>
                  <a:lnTo>
                    <a:pt x="149" y="12"/>
                  </a:lnTo>
                  <a:lnTo>
                    <a:pt x="135" y="66"/>
                  </a:lnTo>
                  <a:lnTo>
                    <a:pt x="121" y="110"/>
                  </a:lnTo>
                  <a:lnTo>
                    <a:pt x="110" y="146"/>
                  </a:lnTo>
                  <a:lnTo>
                    <a:pt x="96" y="185"/>
                  </a:lnTo>
                  <a:lnTo>
                    <a:pt x="80" y="224"/>
                  </a:lnTo>
                  <a:lnTo>
                    <a:pt x="59" y="266"/>
                  </a:lnTo>
                  <a:lnTo>
                    <a:pt x="30" y="316"/>
                  </a:lnTo>
                  <a:lnTo>
                    <a:pt x="0" y="364"/>
                  </a:lnTo>
                  <a:lnTo>
                    <a:pt x="0" y="469"/>
                  </a:lnTo>
                  <a:lnTo>
                    <a:pt x="442" y="559"/>
                  </a:lnTo>
                  <a:lnTo>
                    <a:pt x="647" y="602"/>
                  </a:lnTo>
                  <a:lnTo>
                    <a:pt x="689" y="392"/>
                  </a:lnTo>
                  <a:lnTo>
                    <a:pt x="716" y="375"/>
                  </a:lnTo>
                  <a:lnTo>
                    <a:pt x="691" y="329"/>
                  </a:lnTo>
                  <a:lnTo>
                    <a:pt x="704" y="281"/>
                  </a:lnTo>
                  <a:lnTo>
                    <a:pt x="789" y="201"/>
                  </a:lnTo>
                  <a:lnTo>
                    <a:pt x="730" y="128"/>
                  </a:lnTo>
                  <a:lnTo>
                    <a:pt x="485" y="76"/>
                  </a:lnTo>
                  <a:lnTo>
                    <a:pt x="451" y="98"/>
                  </a:lnTo>
                  <a:lnTo>
                    <a:pt x="407" y="62"/>
                  </a:lnTo>
                  <a:lnTo>
                    <a:pt x="368" y="99"/>
                  </a:lnTo>
                  <a:lnTo>
                    <a:pt x="331" y="62"/>
                  </a:lnTo>
                  <a:lnTo>
                    <a:pt x="233" y="64"/>
                  </a:lnTo>
                  <a:lnTo>
                    <a:pt x="245" y="5"/>
                  </a:lnTo>
                  <a:lnTo>
                    <a:pt x="172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7" name="Freeform 7"/>
            <p:cNvSpPr>
              <a:spLocks/>
            </p:cNvSpPr>
            <p:nvPr/>
          </p:nvSpPr>
          <p:spPr bwMode="auto">
            <a:xfrm>
              <a:off x="313" y="1589"/>
              <a:ext cx="833" cy="1286"/>
            </a:xfrm>
            <a:custGeom>
              <a:avLst/>
              <a:gdLst>
                <a:gd name="T0" fmla="*/ 64 w 833"/>
                <a:gd name="T1" fmla="*/ 0 h 1286"/>
                <a:gd name="T2" fmla="*/ 446 w 833"/>
                <a:gd name="T3" fmla="*/ 76 h 1286"/>
                <a:gd name="T4" fmla="*/ 363 w 833"/>
                <a:gd name="T5" fmla="*/ 455 h 1286"/>
                <a:gd name="T6" fmla="*/ 793 w 833"/>
                <a:gd name="T7" fmla="*/ 1031 h 1286"/>
                <a:gd name="T8" fmla="*/ 832 w 833"/>
                <a:gd name="T9" fmla="*/ 1104 h 1286"/>
                <a:gd name="T10" fmla="*/ 791 w 833"/>
                <a:gd name="T11" fmla="*/ 1139 h 1286"/>
                <a:gd name="T12" fmla="*/ 764 w 833"/>
                <a:gd name="T13" fmla="*/ 1203 h 1286"/>
                <a:gd name="T14" fmla="*/ 740 w 833"/>
                <a:gd name="T15" fmla="*/ 1241 h 1286"/>
                <a:gd name="T16" fmla="*/ 766 w 833"/>
                <a:gd name="T17" fmla="*/ 1274 h 1286"/>
                <a:gd name="T18" fmla="*/ 722 w 833"/>
                <a:gd name="T19" fmla="*/ 1285 h 1286"/>
                <a:gd name="T20" fmla="*/ 469 w 833"/>
                <a:gd name="T21" fmla="*/ 1276 h 1286"/>
                <a:gd name="T22" fmla="*/ 453 w 833"/>
                <a:gd name="T23" fmla="*/ 1201 h 1286"/>
                <a:gd name="T24" fmla="*/ 409 w 833"/>
                <a:gd name="T25" fmla="*/ 1146 h 1286"/>
                <a:gd name="T26" fmla="*/ 377 w 833"/>
                <a:gd name="T27" fmla="*/ 1127 h 1286"/>
                <a:gd name="T28" fmla="*/ 368 w 833"/>
                <a:gd name="T29" fmla="*/ 1088 h 1286"/>
                <a:gd name="T30" fmla="*/ 341 w 833"/>
                <a:gd name="T31" fmla="*/ 1066 h 1286"/>
                <a:gd name="T32" fmla="*/ 315 w 833"/>
                <a:gd name="T33" fmla="*/ 1040 h 1286"/>
                <a:gd name="T34" fmla="*/ 306 w 833"/>
                <a:gd name="T35" fmla="*/ 1010 h 1286"/>
                <a:gd name="T36" fmla="*/ 281 w 833"/>
                <a:gd name="T37" fmla="*/ 990 h 1286"/>
                <a:gd name="T38" fmla="*/ 242 w 833"/>
                <a:gd name="T39" fmla="*/ 1001 h 1286"/>
                <a:gd name="T40" fmla="*/ 197 w 833"/>
                <a:gd name="T41" fmla="*/ 985 h 1286"/>
                <a:gd name="T42" fmla="*/ 197 w 833"/>
                <a:gd name="T43" fmla="*/ 969 h 1286"/>
                <a:gd name="T44" fmla="*/ 196 w 833"/>
                <a:gd name="T45" fmla="*/ 933 h 1286"/>
                <a:gd name="T46" fmla="*/ 178 w 833"/>
                <a:gd name="T47" fmla="*/ 894 h 1286"/>
                <a:gd name="T48" fmla="*/ 176 w 833"/>
                <a:gd name="T49" fmla="*/ 862 h 1286"/>
                <a:gd name="T50" fmla="*/ 156 w 833"/>
                <a:gd name="T51" fmla="*/ 834 h 1286"/>
                <a:gd name="T52" fmla="*/ 162 w 833"/>
                <a:gd name="T53" fmla="*/ 807 h 1286"/>
                <a:gd name="T54" fmla="*/ 107 w 833"/>
                <a:gd name="T55" fmla="*/ 741 h 1286"/>
                <a:gd name="T56" fmla="*/ 107 w 833"/>
                <a:gd name="T57" fmla="*/ 704 h 1286"/>
                <a:gd name="T58" fmla="*/ 135 w 833"/>
                <a:gd name="T59" fmla="*/ 690 h 1286"/>
                <a:gd name="T60" fmla="*/ 135 w 833"/>
                <a:gd name="T61" fmla="*/ 666 h 1286"/>
                <a:gd name="T62" fmla="*/ 107 w 833"/>
                <a:gd name="T63" fmla="*/ 659 h 1286"/>
                <a:gd name="T64" fmla="*/ 94 w 833"/>
                <a:gd name="T65" fmla="*/ 624 h 1286"/>
                <a:gd name="T66" fmla="*/ 80 w 833"/>
                <a:gd name="T67" fmla="*/ 562 h 1286"/>
                <a:gd name="T68" fmla="*/ 121 w 833"/>
                <a:gd name="T69" fmla="*/ 595 h 1286"/>
                <a:gd name="T70" fmla="*/ 105 w 833"/>
                <a:gd name="T71" fmla="*/ 551 h 1286"/>
                <a:gd name="T72" fmla="*/ 135 w 833"/>
                <a:gd name="T73" fmla="*/ 551 h 1286"/>
                <a:gd name="T74" fmla="*/ 135 w 833"/>
                <a:gd name="T75" fmla="*/ 519 h 1286"/>
                <a:gd name="T76" fmla="*/ 105 w 833"/>
                <a:gd name="T77" fmla="*/ 498 h 1286"/>
                <a:gd name="T78" fmla="*/ 91 w 833"/>
                <a:gd name="T79" fmla="*/ 528 h 1286"/>
                <a:gd name="T80" fmla="*/ 64 w 833"/>
                <a:gd name="T81" fmla="*/ 517 h 1286"/>
                <a:gd name="T82" fmla="*/ 11 w 833"/>
                <a:gd name="T83" fmla="*/ 373 h 1286"/>
                <a:gd name="T84" fmla="*/ 25 w 833"/>
                <a:gd name="T85" fmla="*/ 270 h 1286"/>
                <a:gd name="T86" fmla="*/ 0 w 833"/>
                <a:gd name="T87" fmla="*/ 212 h 1286"/>
                <a:gd name="T88" fmla="*/ 12 w 833"/>
                <a:gd name="T89" fmla="*/ 167 h 1286"/>
                <a:gd name="T90" fmla="*/ 39 w 833"/>
                <a:gd name="T91" fmla="*/ 156 h 1286"/>
                <a:gd name="T92" fmla="*/ 64 w 833"/>
                <a:gd name="T93" fmla="*/ 87 h 1286"/>
                <a:gd name="T94" fmla="*/ 64 w 833"/>
                <a:gd name="T95" fmla="*/ 0 h 12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3"/>
                <a:gd name="T145" fmla="*/ 0 h 1286"/>
                <a:gd name="T146" fmla="*/ 833 w 833"/>
                <a:gd name="T147" fmla="*/ 1286 h 12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3" h="1286">
                  <a:moveTo>
                    <a:pt x="64" y="0"/>
                  </a:moveTo>
                  <a:lnTo>
                    <a:pt x="446" y="76"/>
                  </a:lnTo>
                  <a:lnTo>
                    <a:pt x="363" y="455"/>
                  </a:lnTo>
                  <a:lnTo>
                    <a:pt x="793" y="1031"/>
                  </a:lnTo>
                  <a:lnTo>
                    <a:pt x="832" y="1104"/>
                  </a:lnTo>
                  <a:lnTo>
                    <a:pt x="791" y="1139"/>
                  </a:lnTo>
                  <a:lnTo>
                    <a:pt x="764" y="1203"/>
                  </a:lnTo>
                  <a:lnTo>
                    <a:pt x="740" y="1241"/>
                  </a:lnTo>
                  <a:lnTo>
                    <a:pt x="766" y="1274"/>
                  </a:lnTo>
                  <a:lnTo>
                    <a:pt x="722" y="1285"/>
                  </a:lnTo>
                  <a:lnTo>
                    <a:pt x="469" y="1276"/>
                  </a:lnTo>
                  <a:lnTo>
                    <a:pt x="453" y="1201"/>
                  </a:lnTo>
                  <a:lnTo>
                    <a:pt x="409" y="1146"/>
                  </a:lnTo>
                  <a:lnTo>
                    <a:pt x="377" y="1127"/>
                  </a:lnTo>
                  <a:lnTo>
                    <a:pt x="368" y="1088"/>
                  </a:lnTo>
                  <a:lnTo>
                    <a:pt x="341" y="1066"/>
                  </a:lnTo>
                  <a:lnTo>
                    <a:pt x="315" y="1040"/>
                  </a:lnTo>
                  <a:lnTo>
                    <a:pt x="306" y="1010"/>
                  </a:lnTo>
                  <a:lnTo>
                    <a:pt x="281" y="990"/>
                  </a:lnTo>
                  <a:lnTo>
                    <a:pt x="242" y="1001"/>
                  </a:lnTo>
                  <a:lnTo>
                    <a:pt x="197" y="985"/>
                  </a:lnTo>
                  <a:lnTo>
                    <a:pt x="197" y="969"/>
                  </a:lnTo>
                  <a:lnTo>
                    <a:pt x="196" y="933"/>
                  </a:lnTo>
                  <a:lnTo>
                    <a:pt x="178" y="894"/>
                  </a:lnTo>
                  <a:lnTo>
                    <a:pt x="176" y="862"/>
                  </a:lnTo>
                  <a:lnTo>
                    <a:pt x="156" y="834"/>
                  </a:lnTo>
                  <a:lnTo>
                    <a:pt x="162" y="807"/>
                  </a:lnTo>
                  <a:lnTo>
                    <a:pt x="107" y="741"/>
                  </a:lnTo>
                  <a:lnTo>
                    <a:pt x="107" y="704"/>
                  </a:lnTo>
                  <a:lnTo>
                    <a:pt x="135" y="690"/>
                  </a:lnTo>
                  <a:lnTo>
                    <a:pt x="135" y="666"/>
                  </a:lnTo>
                  <a:lnTo>
                    <a:pt x="107" y="659"/>
                  </a:lnTo>
                  <a:lnTo>
                    <a:pt x="94" y="624"/>
                  </a:lnTo>
                  <a:lnTo>
                    <a:pt x="80" y="562"/>
                  </a:lnTo>
                  <a:lnTo>
                    <a:pt x="121" y="595"/>
                  </a:lnTo>
                  <a:lnTo>
                    <a:pt x="105" y="551"/>
                  </a:lnTo>
                  <a:lnTo>
                    <a:pt x="135" y="551"/>
                  </a:lnTo>
                  <a:lnTo>
                    <a:pt x="135" y="519"/>
                  </a:lnTo>
                  <a:lnTo>
                    <a:pt x="105" y="498"/>
                  </a:lnTo>
                  <a:lnTo>
                    <a:pt x="91" y="528"/>
                  </a:lnTo>
                  <a:lnTo>
                    <a:pt x="64" y="517"/>
                  </a:lnTo>
                  <a:lnTo>
                    <a:pt x="11" y="373"/>
                  </a:lnTo>
                  <a:lnTo>
                    <a:pt x="25" y="270"/>
                  </a:lnTo>
                  <a:lnTo>
                    <a:pt x="0" y="212"/>
                  </a:lnTo>
                  <a:lnTo>
                    <a:pt x="12" y="167"/>
                  </a:lnTo>
                  <a:lnTo>
                    <a:pt x="39" y="156"/>
                  </a:lnTo>
                  <a:lnTo>
                    <a:pt x="64" y="87"/>
                  </a:lnTo>
                  <a:lnTo>
                    <a:pt x="64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8" name="Freeform 8"/>
            <p:cNvSpPr>
              <a:spLocks/>
            </p:cNvSpPr>
            <p:nvPr/>
          </p:nvSpPr>
          <p:spPr bwMode="auto">
            <a:xfrm>
              <a:off x="676" y="1669"/>
              <a:ext cx="629" cy="952"/>
            </a:xfrm>
            <a:custGeom>
              <a:avLst/>
              <a:gdLst>
                <a:gd name="T0" fmla="*/ 80 w 629"/>
                <a:gd name="T1" fmla="*/ 0 h 952"/>
                <a:gd name="T2" fmla="*/ 0 w 629"/>
                <a:gd name="T3" fmla="*/ 377 h 952"/>
                <a:gd name="T4" fmla="*/ 428 w 629"/>
                <a:gd name="T5" fmla="*/ 951 h 952"/>
                <a:gd name="T6" fmla="*/ 454 w 629"/>
                <a:gd name="T7" fmla="*/ 926 h 952"/>
                <a:gd name="T8" fmla="*/ 452 w 629"/>
                <a:gd name="T9" fmla="*/ 812 h 952"/>
                <a:gd name="T10" fmla="*/ 506 w 629"/>
                <a:gd name="T11" fmla="*/ 821 h 952"/>
                <a:gd name="T12" fmla="*/ 561 w 629"/>
                <a:gd name="T13" fmla="*/ 473 h 952"/>
                <a:gd name="T14" fmla="*/ 598 w 629"/>
                <a:gd name="T15" fmla="*/ 236 h 952"/>
                <a:gd name="T16" fmla="*/ 608 w 629"/>
                <a:gd name="T17" fmla="*/ 165 h 952"/>
                <a:gd name="T18" fmla="*/ 628 w 629"/>
                <a:gd name="T19" fmla="*/ 101 h 952"/>
                <a:gd name="T20" fmla="*/ 346 w 629"/>
                <a:gd name="T21" fmla="*/ 57 h 952"/>
                <a:gd name="T22" fmla="*/ 80 w 629"/>
                <a:gd name="T23" fmla="*/ 0 h 9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9"/>
                <a:gd name="T37" fmla="*/ 0 h 952"/>
                <a:gd name="T38" fmla="*/ 629 w 629"/>
                <a:gd name="T39" fmla="*/ 952 h 9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9" h="952">
                  <a:moveTo>
                    <a:pt x="80" y="0"/>
                  </a:moveTo>
                  <a:lnTo>
                    <a:pt x="0" y="377"/>
                  </a:lnTo>
                  <a:lnTo>
                    <a:pt x="428" y="951"/>
                  </a:lnTo>
                  <a:lnTo>
                    <a:pt x="454" y="926"/>
                  </a:lnTo>
                  <a:lnTo>
                    <a:pt x="452" y="812"/>
                  </a:lnTo>
                  <a:lnTo>
                    <a:pt x="506" y="821"/>
                  </a:lnTo>
                  <a:lnTo>
                    <a:pt x="561" y="473"/>
                  </a:lnTo>
                  <a:lnTo>
                    <a:pt x="598" y="236"/>
                  </a:lnTo>
                  <a:lnTo>
                    <a:pt x="608" y="165"/>
                  </a:lnTo>
                  <a:lnTo>
                    <a:pt x="628" y="101"/>
                  </a:lnTo>
                  <a:lnTo>
                    <a:pt x="346" y="57"/>
                  </a:lnTo>
                  <a:lnTo>
                    <a:pt x="80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49" name="Freeform 9"/>
            <p:cNvSpPr>
              <a:spLocks/>
            </p:cNvSpPr>
            <p:nvPr/>
          </p:nvSpPr>
          <p:spPr bwMode="auto">
            <a:xfrm>
              <a:off x="1023" y="890"/>
              <a:ext cx="566" cy="918"/>
            </a:xfrm>
            <a:custGeom>
              <a:avLst/>
              <a:gdLst>
                <a:gd name="T0" fmla="*/ 136 w 566"/>
                <a:gd name="T1" fmla="*/ 0 h 918"/>
                <a:gd name="T2" fmla="*/ 85 w 566"/>
                <a:gd name="T3" fmla="*/ 358 h 918"/>
                <a:gd name="T4" fmla="*/ 138 w 566"/>
                <a:gd name="T5" fmla="*/ 435 h 918"/>
                <a:gd name="T6" fmla="*/ 55 w 566"/>
                <a:gd name="T7" fmla="*/ 514 h 918"/>
                <a:gd name="T8" fmla="*/ 44 w 566"/>
                <a:gd name="T9" fmla="*/ 569 h 918"/>
                <a:gd name="T10" fmla="*/ 67 w 566"/>
                <a:gd name="T11" fmla="*/ 608 h 918"/>
                <a:gd name="T12" fmla="*/ 44 w 566"/>
                <a:gd name="T13" fmla="*/ 628 h 918"/>
                <a:gd name="T14" fmla="*/ 0 w 566"/>
                <a:gd name="T15" fmla="*/ 835 h 918"/>
                <a:gd name="T16" fmla="*/ 269 w 566"/>
                <a:gd name="T17" fmla="*/ 883 h 918"/>
                <a:gd name="T18" fmla="*/ 524 w 566"/>
                <a:gd name="T19" fmla="*/ 917 h 918"/>
                <a:gd name="T20" fmla="*/ 551 w 566"/>
                <a:gd name="T21" fmla="*/ 727 h 918"/>
                <a:gd name="T22" fmla="*/ 565 w 566"/>
                <a:gd name="T23" fmla="*/ 623 h 918"/>
                <a:gd name="T24" fmla="*/ 540 w 566"/>
                <a:gd name="T25" fmla="*/ 585 h 918"/>
                <a:gd name="T26" fmla="*/ 482 w 566"/>
                <a:gd name="T27" fmla="*/ 596 h 918"/>
                <a:gd name="T28" fmla="*/ 406 w 566"/>
                <a:gd name="T29" fmla="*/ 605 h 918"/>
                <a:gd name="T30" fmla="*/ 391 w 566"/>
                <a:gd name="T31" fmla="*/ 520 h 918"/>
                <a:gd name="T32" fmla="*/ 299 w 566"/>
                <a:gd name="T33" fmla="*/ 451 h 918"/>
                <a:gd name="T34" fmla="*/ 312 w 566"/>
                <a:gd name="T35" fmla="*/ 406 h 918"/>
                <a:gd name="T36" fmla="*/ 321 w 566"/>
                <a:gd name="T37" fmla="*/ 328 h 918"/>
                <a:gd name="T38" fmla="*/ 202 w 566"/>
                <a:gd name="T39" fmla="*/ 160 h 918"/>
                <a:gd name="T40" fmla="*/ 218 w 566"/>
                <a:gd name="T41" fmla="*/ 11 h 918"/>
                <a:gd name="T42" fmla="*/ 136 w 566"/>
                <a:gd name="T43" fmla="*/ 0 h 9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6"/>
                <a:gd name="T67" fmla="*/ 0 h 918"/>
                <a:gd name="T68" fmla="*/ 566 w 566"/>
                <a:gd name="T69" fmla="*/ 918 h 9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6" h="918">
                  <a:moveTo>
                    <a:pt x="136" y="0"/>
                  </a:moveTo>
                  <a:lnTo>
                    <a:pt x="85" y="358"/>
                  </a:lnTo>
                  <a:lnTo>
                    <a:pt x="138" y="435"/>
                  </a:lnTo>
                  <a:lnTo>
                    <a:pt x="55" y="514"/>
                  </a:lnTo>
                  <a:lnTo>
                    <a:pt x="44" y="569"/>
                  </a:lnTo>
                  <a:lnTo>
                    <a:pt x="67" y="608"/>
                  </a:lnTo>
                  <a:lnTo>
                    <a:pt x="44" y="628"/>
                  </a:lnTo>
                  <a:lnTo>
                    <a:pt x="0" y="835"/>
                  </a:lnTo>
                  <a:lnTo>
                    <a:pt x="269" y="883"/>
                  </a:lnTo>
                  <a:lnTo>
                    <a:pt x="524" y="917"/>
                  </a:lnTo>
                  <a:lnTo>
                    <a:pt x="551" y="727"/>
                  </a:lnTo>
                  <a:lnTo>
                    <a:pt x="565" y="623"/>
                  </a:lnTo>
                  <a:lnTo>
                    <a:pt x="540" y="585"/>
                  </a:lnTo>
                  <a:lnTo>
                    <a:pt x="482" y="596"/>
                  </a:lnTo>
                  <a:lnTo>
                    <a:pt x="406" y="605"/>
                  </a:lnTo>
                  <a:lnTo>
                    <a:pt x="391" y="520"/>
                  </a:lnTo>
                  <a:lnTo>
                    <a:pt x="299" y="451"/>
                  </a:lnTo>
                  <a:lnTo>
                    <a:pt x="312" y="406"/>
                  </a:lnTo>
                  <a:lnTo>
                    <a:pt x="321" y="328"/>
                  </a:lnTo>
                  <a:lnTo>
                    <a:pt x="202" y="160"/>
                  </a:lnTo>
                  <a:lnTo>
                    <a:pt x="218" y="11"/>
                  </a:lnTo>
                  <a:lnTo>
                    <a:pt x="136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0" name="Freeform 10"/>
            <p:cNvSpPr>
              <a:spLocks/>
            </p:cNvSpPr>
            <p:nvPr/>
          </p:nvSpPr>
          <p:spPr bwMode="auto">
            <a:xfrm>
              <a:off x="1198" y="1772"/>
              <a:ext cx="526" cy="680"/>
            </a:xfrm>
            <a:custGeom>
              <a:avLst/>
              <a:gdLst>
                <a:gd name="T0" fmla="*/ 98 w 526"/>
                <a:gd name="T1" fmla="*/ 0 h 680"/>
                <a:gd name="T2" fmla="*/ 355 w 526"/>
                <a:gd name="T3" fmla="*/ 36 h 680"/>
                <a:gd name="T4" fmla="*/ 337 w 526"/>
                <a:gd name="T5" fmla="*/ 165 h 680"/>
                <a:gd name="T6" fmla="*/ 525 w 526"/>
                <a:gd name="T7" fmla="*/ 183 h 680"/>
                <a:gd name="T8" fmla="*/ 474 w 526"/>
                <a:gd name="T9" fmla="*/ 679 h 680"/>
                <a:gd name="T10" fmla="*/ 0 w 526"/>
                <a:gd name="T11" fmla="*/ 627 h 680"/>
                <a:gd name="T12" fmla="*/ 48 w 526"/>
                <a:gd name="T13" fmla="*/ 311 h 680"/>
                <a:gd name="T14" fmla="*/ 98 w 526"/>
                <a:gd name="T15" fmla="*/ 0 h 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6"/>
                <a:gd name="T25" fmla="*/ 0 h 680"/>
                <a:gd name="T26" fmla="*/ 526 w 526"/>
                <a:gd name="T27" fmla="*/ 680 h 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6" h="680">
                  <a:moveTo>
                    <a:pt x="98" y="0"/>
                  </a:moveTo>
                  <a:lnTo>
                    <a:pt x="355" y="36"/>
                  </a:lnTo>
                  <a:lnTo>
                    <a:pt x="337" y="165"/>
                  </a:lnTo>
                  <a:lnTo>
                    <a:pt x="525" y="183"/>
                  </a:lnTo>
                  <a:lnTo>
                    <a:pt x="474" y="679"/>
                  </a:lnTo>
                  <a:lnTo>
                    <a:pt x="0" y="627"/>
                  </a:lnTo>
                  <a:lnTo>
                    <a:pt x="48" y="311"/>
                  </a:lnTo>
                  <a:lnTo>
                    <a:pt x="98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1" name="Freeform 11"/>
            <p:cNvSpPr>
              <a:spLocks/>
            </p:cNvSpPr>
            <p:nvPr/>
          </p:nvSpPr>
          <p:spPr bwMode="auto">
            <a:xfrm>
              <a:off x="1222" y="898"/>
              <a:ext cx="986" cy="616"/>
            </a:xfrm>
            <a:custGeom>
              <a:avLst/>
              <a:gdLst>
                <a:gd name="T0" fmla="*/ 16 w 986"/>
                <a:gd name="T1" fmla="*/ 0 h 616"/>
                <a:gd name="T2" fmla="*/ 209 w 986"/>
                <a:gd name="T3" fmla="*/ 25 h 616"/>
                <a:gd name="T4" fmla="*/ 327 w 986"/>
                <a:gd name="T5" fmla="*/ 41 h 616"/>
                <a:gd name="T6" fmla="*/ 481 w 986"/>
                <a:gd name="T7" fmla="*/ 57 h 616"/>
                <a:gd name="T8" fmla="*/ 623 w 986"/>
                <a:gd name="T9" fmla="*/ 71 h 616"/>
                <a:gd name="T10" fmla="*/ 870 w 986"/>
                <a:gd name="T11" fmla="*/ 89 h 616"/>
                <a:gd name="T12" fmla="*/ 985 w 986"/>
                <a:gd name="T13" fmla="*/ 98 h 616"/>
                <a:gd name="T14" fmla="*/ 981 w 986"/>
                <a:gd name="T15" fmla="*/ 599 h 616"/>
                <a:gd name="T16" fmla="*/ 378 w 986"/>
                <a:gd name="T17" fmla="*/ 547 h 616"/>
                <a:gd name="T18" fmla="*/ 366 w 986"/>
                <a:gd name="T19" fmla="*/ 615 h 616"/>
                <a:gd name="T20" fmla="*/ 343 w 986"/>
                <a:gd name="T21" fmla="*/ 583 h 616"/>
                <a:gd name="T22" fmla="*/ 288 w 986"/>
                <a:gd name="T23" fmla="*/ 588 h 616"/>
                <a:gd name="T24" fmla="*/ 208 w 986"/>
                <a:gd name="T25" fmla="*/ 601 h 616"/>
                <a:gd name="T26" fmla="*/ 193 w 986"/>
                <a:gd name="T27" fmla="*/ 514 h 616"/>
                <a:gd name="T28" fmla="*/ 99 w 986"/>
                <a:gd name="T29" fmla="*/ 444 h 616"/>
                <a:gd name="T30" fmla="*/ 114 w 986"/>
                <a:gd name="T31" fmla="*/ 379 h 616"/>
                <a:gd name="T32" fmla="*/ 122 w 986"/>
                <a:gd name="T33" fmla="*/ 325 h 616"/>
                <a:gd name="T34" fmla="*/ 0 w 986"/>
                <a:gd name="T35" fmla="*/ 153 h 616"/>
                <a:gd name="T36" fmla="*/ 16 w 986"/>
                <a:gd name="T37" fmla="*/ 0 h 6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6"/>
                <a:gd name="T58" fmla="*/ 0 h 616"/>
                <a:gd name="T59" fmla="*/ 986 w 986"/>
                <a:gd name="T60" fmla="*/ 616 h 6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6" h="616">
                  <a:moveTo>
                    <a:pt x="16" y="0"/>
                  </a:moveTo>
                  <a:lnTo>
                    <a:pt x="209" y="25"/>
                  </a:lnTo>
                  <a:lnTo>
                    <a:pt x="327" y="41"/>
                  </a:lnTo>
                  <a:lnTo>
                    <a:pt x="481" y="57"/>
                  </a:lnTo>
                  <a:lnTo>
                    <a:pt x="623" y="71"/>
                  </a:lnTo>
                  <a:lnTo>
                    <a:pt x="870" y="89"/>
                  </a:lnTo>
                  <a:lnTo>
                    <a:pt x="985" y="98"/>
                  </a:lnTo>
                  <a:lnTo>
                    <a:pt x="981" y="599"/>
                  </a:lnTo>
                  <a:lnTo>
                    <a:pt x="378" y="547"/>
                  </a:lnTo>
                  <a:lnTo>
                    <a:pt x="366" y="615"/>
                  </a:lnTo>
                  <a:lnTo>
                    <a:pt x="343" y="583"/>
                  </a:lnTo>
                  <a:lnTo>
                    <a:pt x="288" y="588"/>
                  </a:lnTo>
                  <a:lnTo>
                    <a:pt x="208" y="601"/>
                  </a:lnTo>
                  <a:lnTo>
                    <a:pt x="193" y="514"/>
                  </a:lnTo>
                  <a:lnTo>
                    <a:pt x="99" y="444"/>
                  </a:lnTo>
                  <a:lnTo>
                    <a:pt x="114" y="379"/>
                  </a:lnTo>
                  <a:lnTo>
                    <a:pt x="122" y="325"/>
                  </a:lnTo>
                  <a:lnTo>
                    <a:pt x="0" y="153"/>
                  </a:lnTo>
                  <a:lnTo>
                    <a:pt x="16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2" name="Freeform 12"/>
            <p:cNvSpPr>
              <a:spLocks/>
            </p:cNvSpPr>
            <p:nvPr/>
          </p:nvSpPr>
          <p:spPr bwMode="auto">
            <a:xfrm>
              <a:off x="1529" y="1441"/>
              <a:ext cx="676" cy="552"/>
            </a:xfrm>
            <a:custGeom>
              <a:avLst/>
              <a:gdLst>
                <a:gd name="T0" fmla="*/ 66 w 676"/>
                <a:gd name="T1" fmla="*/ 0 h 552"/>
                <a:gd name="T2" fmla="*/ 41 w 676"/>
                <a:gd name="T3" fmla="*/ 206 h 552"/>
                <a:gd name="T4" fmla="*/ 0 w 676"/>
                <a:gd name="T5" fmla="*/ 500 h 552"/>
                <a:gd name="T6" fmla="*/ 195 w 676"/>
                <a:gd name="T7" fmla="*/ 516 h 552"/>
                <a:gd name="T8" fmla="*/ 652 w 676"/>
                <a:gd name="T9" fmla="*/ 551 h 552"/>
                <a:gd name="T10" fmla="*/ 675 w 676"/>
                <a:gd name="T11" fmla="*/ 57 h 552"/>
                <a:gd name="T12" fmla="*/ 66 w 676"/>
                <a:gd name="T13" fmla="*/ 0 h 5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6"/>
                <a:gd name="T22" fmla="*/ 0 h 552"/>
                <a:gd name="T23" fmla="*/ 676 w 676"/>
                <a:gd name="T24" fmla="*/ 552 h 5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6" h="552">
                  <a:moveTo>
                    <a:pt x="66" y="0"/>
                  </a:moveTo>
                  <a:lnTo>
                    <a:pt x="41" y="206"/>
                  </a:lnTo>
                  <a:lnTo>
                    <a:pt x="0" y="500"/>
                  </a:lnTo>
                  <a:lnTo>
                    <a:pt x="195" y="516"/>
                  </a:lnTo>
                  <a:lnTo>
                    <a:pt x="652" y="551"/>
                  </a:lnTo>
                  <a:lnTo>
                    <a:pt x="675" y="57"/>
                  </a:lnTo>
                  <a:lnTo>
                    <a:pt x="66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3" name="Freeform 13"/>
            <p:cNvSpPr>
              <a:spLocks/>
            </p:cNvSpPr>
            <p:nvPr/>
          </p:nvSpPr>
          <p:spPr bwMode="auto">
            <a:xfrm>
              <a:off x="1666" y="1956"/>
              <a:ext cx="705" cy="524"/>
            </a:xfrm>
            <a:custGeom>
              <a:avLst/>
              <a:gdLst>
                <a:gd name="T0" fmla="*/ 59 w 705"/>
                <a:gd name="T1" fmla="*/ 0 h 524"/>
                <a:gd name="T2" fmla="*/ 23 w 705"/>
                <a:gd name="T3" fmla="*/ 314 h 524"/>
                <a:gd name="T4" fmla="*/ 0 w 705"/>
                <a:gd name="T5" fmla="*/ 495 h 524"/>
                <a:gd name="T6" fmla="*/ 352 w 705"/>
                <a:gd name="T7" fmla="*/ 512 h 524"/>
                <a:gd name="T8" fmla="*/ 688 w 705"/>
                <a:gd name="T9" fmla="*/ 523 h 524"/>
                <a:gd name="T10" fmla="*/ 699 w 705"/>
                <a:gd name="T11" fmla="*/ 278 h 524"/>
                <a:gd name="T12" fmla="*/ 704 w 705"/>
                <a:gd name="T13" fmla="*/ 39 h 524"/>
                <a:gd name="T14" fmla="*/ 512 w 705"/>
                <a:gd name="T15" fmla="*/ 35 h 524"/>
                <a:gd name="T16" fmla="*/ 59 w 705"/>
                <a:gd name="T17" fmla="*/ 0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5"/>
                <a:gd name="T28" fmla="*/ 0 h 524"/>
                <a:gd name="T29" fmla="*/ 705 w 705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5" h="524">
                  <a:moveTo>
                    <a:pt x="59" y="0"/>
                  </a:moveTo>
                  <a:lnTo>
                    <a:pt x="23" y="314"/>
                  </a:lnTo>
                  <a:lnTo>
                    <a:pt x="0" y="495"/>
                  </a:lnTo>
                  <a:lnTo>
                    <a:pt x="352" y="512"/>
                  </a:lnTo>
                  <a:lnTo>
                    <a:pt x="688" y="523"/>
                  </a:lnTo>
                  <a:lnTo>
                    <a:pt x="699" y="278"/>
                  </a:lnTo>
                  <a:lnTo>
                    <a:pt x="704" y="39"/>
                  </a:lnTo>
                  <a:lnTo>
                    <a:pt x="512" y="35"/>
                  </a:lnTo>
                  <a:lnTo>
                    <a:pt x="59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4" name="Freeform 14"/>
            <p:cNvSpPr>
              <a:spLocks/>
            </p:cNvSpPr>
            <p:nvPr/>
          </p:nvSpPr>
          <p:spPr bwMode="auto">
            <a:xfrm>
              <a:off x="1033" y="2397"/>
              <a:ext cx="640" cy="708"/>
            </a:xfrm>
            <a:custGeom>
              <a:avLst/>
              <a:gdLst>
                <a:gd name="T0" fmla="*/ 162 w 640"/>
                <a:gd name="T1" fmla="*/ 0 h 708"/>
                <a:gd name="T2" fmla="*/ 150 w 640"/>
                <a:gd name="T3" fmla="*/ 92 h 708"/>
                <a:gd name="T4" fmla="*/ 94 w 640"/>
                <a:gd name="T5" fmla="*/ 82 h 708"/>
                <a:gd name="T6" fmla="*/ 98 w 640"/>
                <a:gd name="T7" fmla="*/ 200 h 708"/>
                <a:gd name="T8" fmla="*/ 71 w 640"/>
                <a:gd name="T9" fmla="*/ 223 h 708"/>
                <a:gd name="T10" fmla="*/ 110 w 640"/>
                <a:gd name="T11" fmla="*/ 296 h 708"/>
                <a:gd name="T12" fmla="*/ 71 w 640"/>
                <a:gd name="T13" fmla="*/ 328 h 708"/>
                <a:gd name="T14" fmla="*/ 50 w 640"/>
                <a:gd name="T15" fmla="*/ 381 h 708"/>
                <a:gd name="T16" fmla="*/ 20 w 640"/>
                <a:gd name="T17" fmla="*/ 432 h 708"/>
                <a:gd name="T18" fmla="*/ 41 w 640"/>
                <a:gd name="T19" fmla="*/ 462 h 708"/>
                <a:gd name="T20" fmla="*/ 4 w 640"/>
                <a:gd name="T21" fmla="*/ 475 h 708"/>
                <a:gd name="T22" fmla="*/ 0 w 640"/>
                <a:gd name="T23" fmla="*/ 523 h 708"/>
                <a:gd name="T24" fmla="*/ 360 w 640"/>
                <a:gd name="T25" fmla="*/ 703 h 708"/>
                <a:gd name="T26" fmla="*/ 562 w 640"/>
                <a:gd name="T27" fmla="*/ 707 h 708"/>
                <a:gd name="T28" fmla="*/ 639 w 640"/>
                <a:gd name="T29" fmla="*/ 55 h 708"/>
                <a:gd name="T30" fmla="*/ 162 w 640"/>
                <a:gd name="T31" fmla="*/ 0 h 7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0"/>
                <a:gd name="T49" fmla="*/ 0 h 708"/>
                <a:gd name="T50" fmla="*/ 640 w 640"/>
                <a:gd name="T51" fmla="*/ 708 h 7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0" h="708">
                  <a:moveTo>
                    <a:pt x="162" y="0"/>
                  </a:moveTo>
                  <a:lnTo>
                    <a:pt x="150" y="92"/>
                  </a:lnTo>
                  <a:lnTo>
                    <a:pt x="94" y="82"/>
                  </a:lnTo>
                  <a:lnTo>
                    <a:pt x="98" y="200"/>
                  </a:lnTo>
                  <a:lnTo>
                    <a:pt x="71" y="223"/>
                  </a:lnTo>
                  <a:lnTo>
                    <a:pt x="110" y="296"/>
                  </a:lnTo>
                  <a:lnTo>
                    <a:pt x="71" y="328"/>
                  </a:lnTo>
                  <a:lnTo>
                    <a:pt x="50" y="381"/>
                  </a:lnTo>
                  <a:lnTo>
                    <a:pt x="20" y="432"/>
                  </a:lnTo>
                  <a:lnTo>
                    <a:pt x="41" y="462"/>
                  </a:lnTo>
                  <a:lnTo>
                    <a:pt x="4" y="475"/>
                  </a:lnTo>
                  <a:lnTo>
                    <a:pt x="0" y="523"/>
                  </a:lnTo>
                  <a:lnTo>
                    <a:pt x="360" y="703"/>
                  </a:lnTo>
                  <a:lnTo>
                    <a:pt x="562" y="707"/>
                  </a:lnTo>
                  <a:lnTo>
                    <a:pt x="639" y="55"/>
                  </a:lnTo>
                  <a:lnTo>
                    <a:pt x="162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5" name="Freeform 15"/>
            <p:cNvSpPr>
              <a:spLocks/>
            </p:cNvSpPr>
            <p:nvPr/>
          </p:nvSpPr>
          <p:spPr bwMode="auto">
            <a:xfrm>
              <a:off x="1588" y="2446"/>
              <a:ext cx="679" cy="673"/>
            </a:xfrm>
            <a:custGeom>
              <a:avLst/>
              <a:gdLst>
                <a:gd name="T0" fmla="*/ 82 w 679"/>
                <a:gd name="T1" fmla="*/ 0 h 673"/>
                <a:gd name="T2" fmla="*/ 678 w 679"/>
                <a:gd name="T3" fmla="*/ 27 h 673"/>
                <a:gd name="T4" fmla="*/ 650 w 679"/>
                <a:gd name="T5" fmla="*/ 620 h 673"/>
                <a:gd name="T6" fmla="*/ 456 w 679"/>
                <a:gd name="T7" fmla="*/ 610 h 673"/>
                <a:gd name="T8" fmla="*/ 274 w 679"/>
                <a:gd name="T9" fmla="*/ 604 h 673"/>
                <a:gd name="T10" fmla="*/ 274 w 679"/>
                <a:gd name="T11" fmla="*/ 628 h 673"/>
                <a:gd name="T12" fmla="*/ 123 w 679"/>
                <a:gd name="T13" fmla="*/ 628 h 673"/>
                <a:gd name="T14" fmla="*/ 114 w 679"/>
                <a:gd name="T15" fmla="*/ 672 h 673"/>
                <a:gd name="T16" fmla="*/ 0 w 679"/>
                <a:gd name="T17" fmla="*/ 658 h 673"/>
                <a:gd name="T18" fmla="*/ 64 w 679"/>
                <a:gd name="T19" fmla="*/ 155 h 673"/>
                <a:gd name="T20" fmla="*/ 82 w 679"/>
                <a:gd name="T21" fmla="*/ 0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9"/>
                <a:gd name="T34" fmla="*/ 0 h 673"/>
                <a:gd name="T35" fmla="*/ 679 w 67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9" h="673">
                  <a:moveTo>
                    <a:pt x="82" y="0"/>
                  </a:moveTo>
                  <a:lnTo>
                    <a:pt x="678" y="27"/>
                  </a:lnTo>
                  <a:lnTo>
                    <a:pt x="650" y="620"/>
                  </a:lnTo>
                  <a:lnTo>
                    <a:pt x="456" y="610"/>
                  </a:lnTo>
                  <a:lnTo>
                    <a:pt x="274" y="604"/>
                  </a:lnTo>
                  <a:lnTo>
                    <a:pt x="274" y="628"/>
                  </a:lnTo>
                  <a:lnTo>
                    <a:pt x="123" y="628"/>
                  </a:lnTo>
                  <a:lnTo>
                    <a:pt x="114" y="672"/>
                  </a:lnTo>
                  <a:lnTo>
                    <a:pt x="0" y="658"/>
                  </a:lnTo>
                  <a:lnTo>
                    <a:pt x="64" y="155"/>
                  </a:lnTo>
                  <a:lnTo>
                    <a:pt x="82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6" name="Freeform 16"/>
            <p:cNvSpPr>
              <a:spLocks/>
            </p:cNvSpPr>
            <p:nvPr/>
          </p:nvSpPr>
          <p:spPr bwMode="auto">
            <a:xfrm>
              <a:off x="1859" y="2545"/>
              <a:ext cx="1374" cy="1274"/>
            </a:xfrm>
            <a:custGeom>
              <a:avLst/>
              <a:gdLst>
                <a:gd name="T0" fmla="*/ 398 w 1374"/>
                <a:gd name="T1" fmla="*/ 0 h 1274"/>
                <a:gd name="T2" fmla="*/ 702 w 1374"/>
                <a:gd name="T3" fmla="*/ 11 h 1274"/>
                <a:gd name="T4" fmla="*/ 702 w 1374"/>
                <a:gd name="T5" fmla="*/ 242 h 1274"/>
                <a:gd name="T6" fmla="*/ 856 w 1374"/>
                <a:gd name="T7" fmla="*/ 306 h 1274"/>
                <a:gd name="T8" fmla="*/ 899 w 1374"/>
                <a:gd name="T9" fmla="*/ 284 h 1274"/>
                <a:gd name="T10" fmla="*/ 1000 w 1374"/>
                <a:gd name="T11" fmla="*/ 334 h 1274"/>
                <a:gd name="T12" fmla="*/ 1060 w 1374"/>
                <a:gd name="T13" fmla="*/ 331 h 1274"/>
                <a:gd name="T14" fmla="*/ 1178 w 1374"/>
                <a:gd name="T15" fmla="*/ 281 h 1274"/>
                <a:gd name="T16" fmla="*/ 1245 w 1374"/>
                <a:gd name="T17" fmla="*/ 329 h 1274"/>
                <a:gd name="T18" fmla="*/ 1304 w 1374"/>
                <a:gd name="T19" fmla="*/ 341 h 1274"/>
                <a:gd name="T20" fmla="*/ 1304 w 1374"/>
                <a:gd name="T21" fmla="*/ 530 h 1274"/>
                <a:gd name="T22" fmla="*/ 1373 w 1374"/>
                <a:gd name="T23" fmla="*/ 647 h 1274"/>
                <a:gd name="T24" fmla="*/ 1357 w 1374"/>
                <a:gd name="T25" fmla="*/ 807 h 1274"/>
                <a:gd name="T26" fmla="*/ 1282 w 1374"/>
                <a:gd name="T27" fmla="*/ 871 h 1274"/>
                <a:gd name="T28" fmla="*/ 1266 w 1374"/>
                <a:gd name="T29" fmla="*/ 813 h 1274"/>
                <a:gd name="T30" fmla="*/ 1245 w 1374"/>
                <a:gd name="T31" fmla="*/ 839 h 1274"/>
                <a:gd name="T32" fmla="*/ 1261 w 1374"/>
                <a:gd name="T33" fmla="*/ 877 h 1274"/>
                <a:gd name="T34" fmla="*/ 1128 w 1374"/>
                <a:gd name="T35" fmla="*/ 973 h 1274"/>
                <a:gd name="T36" fmla="*/ 1096 w 1374"/>
                <a:gd name="T37" fmla="*/ 978 h 1274"/>
                <a:gd name="T38" fmla="*/ 1027 w 1374"/>
                <a:gd name="T39" fmla="*/ 1026 h 1274"/>
                <a:gd name="T40" fmla="*/ 1027 w 1374"/>
                <a:gd name="T41" fmla="*/ 1053 h 1274"/>
                <a:gd name="T42" fmla="*/ 1005 w 1374"/>
                <a:gd name="T43" fmla="*/ 1058 h 1274"/>
                <a:gd name="T44" fmla="*/ 1021 w 1374"/>
                <a:gd name="T45" fmla="*/ 1090 h 1274"/>
                <a:gd name="T46" fmla="*/ 984 w 1374"/>
                <a:gd name="T47" fmla="*/ 1138 h 1274"/>
                <a:gd name="T48" fmla="*/ 1005 w 1374"/>
                <a:gd name="T49" fmla="*/ 1207 h 1274"/>
                <a:gd name="T50" fmla="*/ 1027 w 1374"/>
                <a:gd name="T51" fmla="*/ 1230 h 1274"/>
                <a:gd name="T52" fmla="*/ 1021 w 1374"/>
                <a:gd name="T53" fmla="*/ 1273 h 1274"/>
                <a:gd name="T54" fmla="*/ 968 w 1374"/>
                <a:gd name="T55" fmla="*/ 1273 h 1274"/>
                <a:gd name="T56" fmla="*/ 920 w 1374"/>
                <a:gd name="T57" fmla="*/ 1252 h 1274"/>
                <a:gd name="T58" fmla="*/ 888 w 1374"/>
                <a:gd name="T59" fmla="*/ 1257 h 1274"/>
                <a:gd name="T60" fmla="*/ 782 w 1374"/>
                <a:gd name="T61" fmla="*/ 1218 h 1274"/>
                <a:gd name="T62" fmla="*/ 734 w 1374"/>
                <a:gd name="T63" fmla="*/ 1074 h 1274"/>
                <a:gd name="T64" fmla="*/ 659 w 1374"/>
                <a:gd name="T65" fmla="*/ 1005 h 1274"/>
                <a:gd name="T66" fmla="*/ 593 w 1374"/>
                <a:gd name="T67" fmla="*/ 877 h 1274"/>
                <a:gd name="T68" fmla="*/ 563 w 1374"/>
                <a:gd name="T69" fmla="*/ 864 h 1274"/>
                <a:gd name="T70" fmla="*/ 528 w 1374"/>
                <a:gd name="T71" fmla="*/ 832 h 1274"/>
                <a:gd name="T72" fmla="*/ 494 w 1374"/>
                <a:gd name="T73" fmla="*/ 832 h 1274"/>
                <a:gd name="T74" fmla="*/ 442 w 1374"/>
                <a:gd name="T75" fmla="*/ 821 h 1274"/>
                <a:gd name="T76" fmla="*/ 403 w 1374"/>
                <a:gd name="T77" fmla="*/ 832 h 1274"/>
                <a:gd name="T78" fmla="*/ 377 w 1374"/>
                <a:gd name="T79" fmla="*/ 896 h 1274"/>
                <a:gd name="T80" fmla="*/ 336 w 1374"/>
                <a:gd name="T81" fmla="*/ 907 h 1274"/>
                <a:gd name="T82" fmla="*/ 249 w 1374"/>
                <a:gd name="T83" fmla="*/ 857 h 1274"/>
                <a:gd name="T84" fmla="*/ 197 w 1374"/>
                <a:gd name="T85" fmla="*/ 797 h 1274"/>
                <a:gd name="T86" fmla="*/ 188 w 1374"/>
                <a:gd name="T87" fmla="*/ 724 h 1274"/>
                <a:gd name="T88" fmla="*/ 151 w 1374"/>
                <a:gd name="T89" fmla="*/ 674 h 1274"/>
                <a:gd name="T90" fmla="*/ 64 w 1374"/>
                <a:gd name="T91" fmla="*/ 604 h 1274"/>
                <a:gd name="T92" fmla="*/ 0 w 1374"/>
                <a:gd name="T93" fmla="*/ 532 h 1274"/>
                <a:gd name="T94" fmla="*/ 0 w 1374"/>
                <a:gd name="T95" fmla="*/ 501 h 1274"/>
                <a:gd name="T96" fmla="*/ 208 w 1374"/>
                <a:gd name="T97" fmla="*/ 503 h 1274"/>
                <a:gd name="T98" fmla="*/ 377 w 1374"/>
                <a:gd name="T99" fmla="*/ 517 h 1274"/>
                <a:gd name="T100" fmla="*/ 398 w 1374"/>
                <a:gd name="T101" fmla="*/ 0 h 1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4"/>
                <a:gd name="T154" fmla="*/ 0 h 1274"/>
                <a:gd name="T155" fmla="*/ 1374 w 1374"/>
                <a:gd name="T156" fmla="*/ 1274 h 1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4" h="1274">
                  <a:moveTo>
                    <a:pt x="398" y="0"/>
                  </a:moveTo>
                  <a:lnTo>
                    <a:pt x="702" y="11"/>
                  </a:lnTo>
                  <a:lnTo>
                    <a:pt x="702" y="242"/>
                  </a:lnTo>
                  <a:lnTo>
                    <a:pt x="856" y="306"/>
                  </a:lnTo>
                  <a:lnTo>
                    <a:pt x="899" y="284"/>
                  </a:lnTo>
                  <a:lnTo>
                    <a:pt x="1000" y="334"/>
                  </a:lnTo>
                  <a:lnTo>
                    <a:pt x="1060" y="331"/>
                  </a:lnTo>
                  <a:lnTo>
                    <a:pt x="1178" y="281"/>
                  </a:lnTo>
                  <a:lnTo>
                    <a:pt x="1245" y="329"/>
                  </a:lnTo>
                  <a:lnTo>
                    <a:pt x="1304" y="341"/>
                  </a:lnTo>
                  <a:lnTo>
                    <a:pt x="1304" y="530"/>
                  </a:lnTo>
                  <a:lnTo>
                    <a:pt x="1373" y="647"/>
                  </a:lnTo>
                  <a:lnTo>
                    <a:pt x="1357" y="807"/>
                  </a:lnTo>
                  <a:lnTo>
                    <a:pt x="1282" y="871"/>
                  </a:lnTo>
                  <a:lnTo>
                    <a:pt x="1266" y="813"/>
                  </a:lnTo>
                  <a:lnTo>
                    <a:pt x="1245" y="839"/>
                  </a:lnTo>
                  <a:lnTo>
                    <a:pt x="1261" y="877"/>
                  </a:lnTo>
                  <a:lnTo>
                    <a:pt x="1128" y="973"/>
                  </a:lnTo>
                  <a:lnTo>
                    <a:pt x="1096" y="978"/>
                  </a:lnTo>
                  <a:lnTo>
                    <a:pt x="1027" y="1026"/>
                  </a:lnTo>
                  <a:lnTo>
                    <a:pt x="1027" y="1053"/>
                  </a:lnTo>
                  <a:lnTo>
                    <a:pt x="1005" y="1058"/>
                  </a:lnTo>
                  <a:lnTo>
                    <a:pt x="1021" y="1090"/>
                  </a:lnTo>
                  <a:lnTo>
                    <a:pt x="984" y="1138"/>
                  </a:lnTo>
                  <a:lnTo>
                    <a:pt x="1005" y="1207"/>
                  </a:lnTo>
                  <a:lnTo>
                    <a:pt x="1027" y="1230"/>
                  </a:lnTo>
                  <a:lnTo>
                    <a:pt x="1021" y="1273"/>
                  </a:lnTo>
                  <a:lnTo>
                    <a:pt x="968" y="1273"/>
                  </a:lnTo>
                  <a:lnTo>
                    <a:pt x="920" y="1252"/>
                  </a:lnTo>
                  <a:lnTo>
                    <a:pt x="888" y="1257"/>
                  </a:lnTo>
                  <a:lnTo>
                    <a:pt x="782" y="1218"/>
                  </a:lnTo>
                  <a:lnTo>
                    <a:pt x="734" y="1074"/>
                  </a:lnTo>
                  <a:lnTo>
                    <a:pt x="659" y="1005"/>
                  </a:lnTo>
                  <a:lnTo>
                    <a:pt x="593" y="877"/>
                  </a:lnTo>
                  <a:lnTo>
                    <a:pt x="563" y="864"/>
                  </a:lnTo>
                  <a:lnTo>
                    <a:pt x="528" y="832"/>
                  </a:lnTo>
                  <a:lnTo>
                    <a:pt x="494" y="832"/>
                  </a:lnTo>
                  <a:lnTo>
                    <a:pt x="442" y="821"/>
                  </a:lnTo>
                  <a:lnTo>
                    <a:pt x="403" y="832"/>
                  </a:lnTo>
                  <a:lnTo>
                    <a:pt x="377" y="896"/>
                  </a:lnTo>
                  <a:lnTo>
                    <a:pt x="336" y="907"/>
                  </a:lnTo>
                  <a:lnTo>
                    <a:pt x="249" y="857"/>
                  </a:lnTo>
                  <a:lnTo>
                    <a:pt x="197" y="797"/>
                  </a:lnTo>
                  <a:lnTo>
                    <a:pt x="188" y="724"/>
                  </a:lnTo>
                  <a:lnTo>
                    <a:pt x="151" y="674"/>
                  </a:lnTo>
                  <a:lnTo>
                    <a:pt x="64" y="604"/>
                  </a:lnTo>
                  <a:lnTo>
                    <a:pt x="0" y="532"/>
                  </a:lnTo>
                  <a:lnTo>
                    <a:pt x="0" y="501"/>
                  </a:lnTo>
                  <a:lnTo>
                    <a:pt x="208" y="503"/>
                  </a:lnTo>
                  <a:lnTo>
                    <a:pt x="377" y="517"/>
                  </a:lnTo>
                  <a:lnTo>
                    <a:pt x="398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7" name="Freeform 17"/>
            <p:cNvSpPr>
              <a:spLocks/>
            </p:cNvSpPr>
            <p:nvPr/>
          </p:nvSpPr>
          <p:spPr bwMode="auto">
            <a:xfrm>
              <a:off x="2206" y="996"/>
              <a:ext cx="663" cy="389"/>
            </a:xfrm>
            <a:custGeom>
              <a:avLst/>
              <a:gdLst>
                <a:gd name="T0" fmla="*/ 2 w 663"/>
                <a:gd name="T1" fmla="*/ 0 h 389"/>
                <a:gd name="T2" fmla="*/ 555 w 663"/>
                <a:gd name="T3" fmla="*/ 12 h 389"/>
                <a:gd name="T4" fmla="*/ 596 w 663"/>
                <a:gd name="T5" fmla="*/ 126 h 389"/>
                <a:gd name="T6" fmla="*/ 635 w 663"/>
                <a:gd name="T7" fmla="*/ 214 h 389"/>
                <a:gd name="T8" fmla="*/ 662 w 663"/>
                <a:gd name="T9" fmla="*/ 356 h 389"/>
                <a:gd name="T10" fmla="*/ 646 w 663"/>
                <a:gd name="T11" fmla="*/ 388 h 389"/>
                <a:gd name="T12" fmla="*/ 441 w 663"/>
                <a:gd name="T13" fmla="*/ 383 h 389"/>
                <a:gd name="T14" fmla="*/ 0 w 663"/>
                <a:gd name="T15" fmla="*/ 376 h 389"/>
                <a:gd name="T16" fmla="*/ 2 w 663"/>
                <a:gd name="T17" fmla="*/ 0 h 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3"/>
                <a:gd name="T28" fmla="*/ 0 h 389"/>
                <a:gd name="T29" fmla="*/ 663 w 663"/>
                <a:gd name="T30" fmla="*/ 389 h 3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3" h="389">
                  <a:moveTo>
                    <a:pt x="2" y="0"/>
                  </a:moveTo>
                  <a:lnTo>
                    <a:pt x="555" y="12"/>
                  </a:lnTo>
                  <a:lnTo>
                    <a:pt x="596" y="126"/>
                  </a:lnTo>
                  <a:lnTo>
                    <a:pt x="635" y="214"/>
                  </a:lnTo>
                  <a:lnTo>
                    <a:pt x="662" y="356"/>
                  </a:lnTo>
                  <a:lnTo>
                    <a:pt x="646" y="388"/>
                  </a:lnTo>
                  <a:lnTo>
                    <a:pt x="441" y="383"/>
                  </a:lnTo>
                  <a:lnTo>
                    <a:pt x="0" y="376"/>
                  </a:lnTo>
                  <a:lnTo>
                    <a:pt x="2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8" name="Freeform 18"/>
            <p:cNvSpPr>
              <a:spLocks/>
            </p:cNvSpPr>
            <p:nvPr/>
          </p:nvSpPr>
          <p:spPr bwMode="auto">
            <a:xfrm>
              <a:off x="2188" y="1369"/>
              <a:ext cx="696" cy="453"/>
            </a:xfrm>
            <a:custGeom>
              <a:avLst/>
              <a:gdLst>
                <a:gd name="T0" fmla="*/ 12 w 696"/>
                <a:gd name="T1" fmla="*/ 0 h 453"/>
                <a:gd name="T2" fmla="*/ 11 w 696"/>
                <a:gd name="T3" fmla="*/ 175 h 453"/>
                <a:gd name="T4" fmla="*/ 0 w 696"/>
                <a:gd name="T5" fmla="*/ 381 h 453"/>
                <a:gd name="T6" fmla="*/ 505 w 696"/>
                <a:gd name="T7" fmla="*/ 388 h 453"/>
                <a:gd name="T8" fmla="*/ 558 w 696"/>
                <a:gd name="T9" fmla="*/ 417 h 453"/>
                <a:gd name="T10" fmla="*/ 595 w 696"/>
                <a:gd name="T11" fmla="*/ 376 h 453"/>
                <a:gd name="T12" fmla="*/ 695 w 696"/>
                <a:gd name="T13" fmla="*/ 452 h 453"/>
                <a:gd name="T14" fmla="*/ 681 w 696"/>
                <a:gd name="T15" fmla="*/ 372 h 453"/>
                <a:gd name="T16" fmla="*/ 690 w 696"/>
                <a:gd name="T17" fmla="*/ 314 h 453"/>
                <a:gd name="T18" fmla="*/ 695 w 696"/>
                <a:gd name="T19" fmla="*/ 108 h 453"/>
                <a:gd name="T20" fmla="*/ 651 w 696"/>
                <a:gd name="T21" fmla="*/ 64 h 453"/>
                <a:gd name="T22" fmla="*/ 668 w 696"/>
                <a:gd name="T23" fmla="*/ 7 h 453"/>
                <a:gd name="T24" fmla="*/ 338 w 696"/>
                <a:gd name="T25" fmla="*/ 5 h 453"/>
                <a:gd name="T26" fmla="*/ 12 w 696"/>
                <a:gd name="T27" fmla="*/ 0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6"/>
                <a:gd name="T43" fmla="*/ 0 h 453"/>
                <a:gd name="T44" fmla="*/ 696 w 696"/>
                <a:gd name="T45" fmla="*/ 453 h 4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6" h="453">
                  <a:moveTo>
                    <a:pt x="12" y="0"/>
                  </a:moveTo>
                  <a:lnTo>
                    <a:pt x="11" y="175"/>
                  </a:lnTo>
                  <a:lnTo>
                    <a:pt x="0" y="381"/>
                  </a:lnTo>
                  <a:lnTo>
                    <a:pt x="505" y="388"/>
                  </a:lnTo>
                  <a:lnTo>
                    <a:pt x="558" y="417"/>
                  </a:lnTo>
                  <a:lnTo>
                    <a:pt x="595" y="376"/>
                  </a:lnTo>
                  <a:lnTo>
                    <a:pt x="695" y="452"/>
                  </a:lnTo>
                  <a:lnTo>
                    <a:pt x="681" y="372"/>
                  </a:lnTo>
                  <a:lnTo>
                    <a:pt x="690" y="314"/>
                  </a:lnTo>
                  <a:lnTo>
                    <a:pt x="695" y="108"/>
                  </a:lnTo>
                  <a:lnTo>
                    <a:pt x="651" y="64"/>
                  </a:lnTo>
                  <a:lnTo>
                    <a:pt x="668" y="7"/>
                  </a:lnTo>
                  <a:lnTo>
                    <a:pt x="338" y="5"/>
                  </a:lnTo>
                  <a:lnTo>
                    <a:pt x="12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59" name="Freeform 19"/>
            <p:cNvSpPr>
              <a:spLocks/>
            </p:cNvSpPr>
            <p:nvPr/>
          </p:nvSpPr>
          <p:spPr bwMode="auto">
            <a:xfrm>
              <a:off x="2178" y="1744"/>
              <a:ext cx="828" cy="376"/>
            </a:xfrm>
            <a:custGeom>
              <a:avLst/>
              <a:gdLst>
                <a:gd name="T0" fmla="*/ 9 w 828"/>
                <a:gd name="T1" fmla="*/ 0 h 376"/>
                <a:gd name="T2" fmla="*/ 0 w 828"/>
                <a:gd name="T3" fmla="*/ 249 h 376"/>
                <a:gd name="T4" fmla="*/ 186 w 828"/>
                <a:gd name="T5" fmla="*/ 254 h 376"/>
                <a:gd name="T6" fmla="*/ 185 w 828"/>
                <a:gd name="T7" fmla="*/ 375 h 376"/>
                <a:gd name="T8" fmla="*/ 437 w 828"/>
                <a:gd name="T9" fmla="*/ 371 h 376"/>
                <a:gd name="T10" fmla="*/ 662 w 828"/>
                <a:gd name="T11" fmla="*/ 368 h 376"/>
                <a:gd name="T12" fmla="*/ 827 w 828"/>
                <a:gd name="T13" fmla="*/ 371 h 376"/>
                <a:gd name="T14" fmla="*/ 776 w 828"/>
                <a:gd name="T15" fmla="*/ 267 h 376"/>
                <a:gd name="T16" fmla="*/ 740 w 828"/>
                <a:gd name="T17" fmla="*/ 169 h 376"/>
                <a:gd name="T18" fmla="*/ 701 w 828"/>
                <a:gd name="T19" fmla="*/ 68 h 376"/>
                <a:gd name="T20" fmla="*/ 607 w 828"/>
                <a:gd name="T21" fmla="*/ 2 h 376"/>
                <a:gd name="T22" fmla="*/ 564 w 828"/>
                <a:gd name="T23" fmla="*/ 41 h 376"/>
                <a:gd name="T24" fmla="*/ 513 w 828"/>
                <a:gd name="T25" fmla="*/ 14 h 376"/>
                <a:gd name="T26" fmla="*/ 287 w 828"/>
                <a:gd name="T27" fmla="*/ 7 h 376"/>
                <a:gd name="T28" fmla="*/ 9 w 828"/>
                <a:gd name="T29" fmla="*/ 0 h 3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8"/>
                <a:gd name="T46" fmla="*/ 0 h 376"/>
                <a:gd name="T47" fmla="*/ 828 w 828"/>
                <a:gd name="T48" fmla="*/ 376 h 3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8" h="376">
                  <a:moveTo>
                    <a:pt x="9" y="0"/>
                  </a:moveTo>
                  <a:lnTo>
                    <a:pt x="0" y="249"/>
                  </a:lnTo>
                  <a:lnTo>
                    <a:pt x="186" y="254"/>
                  </a:lnTo>
                  <a:lnTo>
                    <a:pt x="185" y="375"/>
                  </a:lnTo>
                  <a:lnTo>
                    <a:pt x="437" y="371"/>
                  </a:lnTo>
                  <a:lnTo>
                    <a:pt x="662" y="368"/>
                  </a:lnTo>
                  <a:lnTo>
                    <a:pt x="827" y="371"/>
                  </a:lnTo>
                  <a:lnTo>
                    <a:pt x="776" y="267"/>
                  </a:lnTo>
                  <a:lnTo>
                    <a:pt x="740" y="169"/>
                  </a:lnTo>
                  <a:lnTo>
                    <a:pt x="701" y="68"/>
                  </a:lnTo>
                  <a:lnTo>
                    <a:pt x="607" y="2"/>
                  </a:lnTo>
                  <a:lnTo>
                    <a:pt x="564" y="41"/>
                  </a:lnTo>
                  <a:lnTo>
                    <a:pt x="513" y="14"/>
                  </a:lnTo>
                  <a:lnTo>
                    <a:pt x="287" y="7"/>
                  </a:lnTo>
                  <a:lnTo>
                    <a:pt x="9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0" name="Freeform 20"/>
            <p:cNvSpPr>
              <a:spLocks/>
            </p:cNvSpPr>
            <p:nvPr/>
          </p:nvSpPr>
          <p:spPr bwMode="auto">
            <a:xfrm>
              <a:off x="2354" y="2110"/>
              <a:ext cx="728" cy="373"/>
            </a:xfrm>
            <a:custGeom>
              <a:avLst/>
              <a:gdLst>
                <a:gd name="T0" fmla="*/ 7 w 728"/>
                <a:gd name="T1" fmla="*/ 4 h 373"/>
                <a:gd name="T2" fmla="*/ 5 w 728"/>
                <a:gd name="T3" fmla="*/ 217 h 373"/>
                <a:gd name="T4" fmla="*/ 0 w 728"/>
                <a:gd name="T5" fmla="*/ 368 h 373"/>
                <a:gd name="T6" fmla="*/ 727 w 728"/>
                <a:gd name="T7" fmla="*/ 372 h 373"/>
                <a:gd name="T8" fmla="*/ 713 w 728"/>
                <a:gd name="T9" fmla="*/ 178 h 373"/>
                <a:gd name="T10" fmla="*/ 713 w 728"/>
                <a:gd name="T11" fmla="*/ 105 h 373"/>
                <a:gd name="T12" fmla="*/ 654 w 728"/>
                <a:gd name="T13" fmla="*/ 61 h 373"/>
                <a:gd name="T14" fmla="*/ 672 w 728"/>
                <a:gd name="T15" fmla="*/ 21 h 373"/>
                <a:gd name="T16" fmla="*/ 647 w 728"/>
                <a:gd name="T17" fmla="*/ 0 h 373"/>
                <a:gd name="T18" fmla="*/ 317 w 728"/>
                <a:gd name="T19" fmla="*/ 4 h 373"/>
                <a:gd name="T20" fmla="*/ 7 w 728"/>
                <a:gd name="T21" fmla="*/ 4 h 3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8"/>
                <a:gd name="T34" fmla="*/ 0 h 373"/>
                <a:gd name="T35" fmla="*/ 728 w 728"/>
                <a:gd name="T36" fmla="*/ 373 h 3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8" h="373">
                  <a:moveTo>
                    <a:pt x="7" y="4"/>
                  </a:moveTo>
                  <a:lnTo>
                    <a:pt x="5" y="217"/>
                  </a:lnTo>
                  <a:lnTo>
                    <a:pt x="0" y="368"/>
                  </a:lnTo>
                  <a:lnTo>
                    <a:pt x="727" y="372"/>
                  </a:lnTo>
                  <a:lnTo>
                    <a:pt x="713" y="178"/>
                  </a:lnTo>
                  <a:lnTo>
                    <a:pt x="713" y="105"/>
                  </a:lnTo>
                  <a:lnTo>
                    <a:pt x="654" y="61"/>
                  </a:lnTo>
                  <a:lnTo>
                    <a:pt x="672" y="21"/>
                  </a:lnTo>
                  <a:lnTo>
                    <a:pt x="647" y="0"/>
                  </a:lnTo>
                  <a:lnTo>
                    <a:pt x="317" y="4"/>
                  </a:lnTo>
                  <a:lnTo>
                    <a:pt x="7" y="4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1" name="Freeform 21"/>
            <p:cNvSpPr>
              <a:spLocks/>
            </p:cNvSpPr>
            <p:nvPr/>
          </p:nvSpPr>
          <p:spPr bwMode="auto">
            <a:xfrm>
              <a:off x="2256" y="2472"/>
              <a:ext cx="850" cy="410"/>
            </a:xfrm>
            <a:custGeom>
              <a:avLst/>
              <a:gdLst>
                <a:gd name="T0" fmla="*/ 5 w 850"/>
                <a:gd name="T1" fmla="*/ 0 h 410"/>
                <a:gd name="T2" fmla="*/ 0 w 850"/>
                <a:gd name="T3" fmla="*/ 73 h 410"/>
                <a:gd name="T4" fmla="*/ 302 w 850"/>
                <a:gd name="T5" fmla="*/ 84 h 410"/>
                <a:gd name="T6" fmla="*/ 304 w 850"/>
                <a:gd name="T7" fmla="*/ 317 h 410"/>
                <a:gd name="T8" fmla="*/ 458 w 850"/>
                <a:gd name="T9" fmla="*/ 381 h 410"/>
                <a:gd name="T10" fmla="*/ 501 w 850"/>
                <a:gd name="T11" fmla="*/ 357 h 410"/>
                <a:gd name="T12" fmla="*/ 599 w 850"/>
                <a:gd name="T13" fmla="*/ 409 h 410"/>
                <a:gd name="T14" fmla="*/ 663 w 850"/>
                <a:gd name="T15" fmla="*/ 407 h 410"/>
                <a:gd name="T16" fmla="*/ 780 w 850"/>
                <a:gd name="T17" fmla="*/ 357 h 410"/>
                <a:gd name="T18" fmla="*/ 849 w 850"/>
                <a:gd name="T19" fmla="*/ 405 h 410"/>
                <a:gd name="T20" fmla="*/ 849 w 850"/>
                <a:gd name="T21" fmla="*/ 153 h 410"/>
                <a:gd name="T22" fmla="*/ 828 w 850"/>
                <a:gd name="T23" fmla="*/ 5 h 410"/>
                <a:gd name="T24" fmla="*/ 5 w 850"/>
                <a:gd name="T25" fmla="*/ 0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0"/>
                <a:gd name="T40" fmla="*/ 0 h 410"/>
                <a:gd name="T41" fmla="*/ 850 w 850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0" h="410">
                  <a:moveTo>
                    <a:pt x="5" y="0"/>
                  </a:moveTo>
                  <a:lnTo>
                    <a:pt x="0" y="73"/>
                  </a:lnTo>
                  <a:lnTo>
                    <a:pt x="302" y="84"/>
                  </a:lnTo>
                  <a:lnTo>
                    <a:pt x="304" y="317"/>
                  </a:lnTo>
                  <a:lnTo>
                    <a:pt x="458" y="381"/>
                  </a:lnTo>
                  <a:lnTo>
                    <a:pt x="501" y="357"/>
                  </a:lnTo>
                  <a:lnTo>
                    <a:pt x="599" y="409"/>
                  </a:lnTo>
                  <a:lnTo>
                    <a:pt x="663" y="407"/>
                  </a:lnTo>
                  <a:lnTo>
                    <a:pt x="780" y="357"/>
                  </a:lnTo>
                  <a:lnTo>
                    <a:pt x="849" y="405"/>
                  </a:lnTo>
                  <a:lnTo>
                    <a:pt x="849" y="153"/>
                  </a:lnTo>
                  <a:lnTo>
                    <a:pt x="828" y="5"/>
                  </a:lnTo>
                  <a:lnTo>
                    <a:pt x="5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2" name="Freeform 22"/>
            <p:cNvSpPr>
              <a:spLocks/>
            </p:cNvSpPr>
            <p:nvPr/>
          </p:nvSpPr>
          <p:spPr bwMode="auto">
            <a:xfrm>
              <a:off x="3088" y="2492"/>
              <a:ext cx="481" cy="447"/>
            </a:xfrm>
            <a:custGeom>
              <a:avLst/>
              <a:gdLst>
                <a:gd name="T0" fmla="*/ 0 w 481"/>
                <a:gd name="T1" fmla="*/ 41 h 447"/>
                <a:gd name="T2" fmla="*/ 189 w 481"/>
                <a:gd name="T3" fmla="*/ 18 h 447"/>
                <a:gd name="T4" fmla="*/ 423 w 481"/>
                <a:gd name="T5" fmla="*/ 0 h 447"/>
                <a:gd name="T6" fmla="*/ 410 w 481"/>
                <a:gd name="T7" fmla="*/ 59 h 447"/>
                <a:gd name="T8" fmla="*/ 462 w 481"/>
                <a:gd name="T9" fmla="*/ 46 h 447"/>
                <a:gd name="T10" fmla="*/ 480 w 481"/>
                <a:gd name="T11" fmla="*/ 85 h 447"/>
                <a:gd name="T12" fmla="*/ 426 w 481"/>
                <a:gd name="T13" fmla="*/ 121 h 447"/>
                <a:gd name="T14" fmla="*/ 439 w 481"/>
                <a:gd name="T15" fmla="*/ 183 h 447"/>
                <a:gd name="T16" fmla="*/ 384 w 481"/>
                <a:gd name="T17" fmla="*/ 286 h 447"/>
                <a:gd name="T18" fmla="*/ 343 w 481"/>
                <a:gd name="T19" fmla="*/ 350 h 447"/>
                <a:gd name="T20" fmla="*/ 366 w 481"/>
                <a:gd name="T21" fmla="*/ 432 h 447"/>
                <a:gd name="T22" fmla="*/ 70 w 481"/>
                <a:gd name="T23" fmla="*/ 446 h 447"/>
                <a:gd name="T24" fmla="*/ 68 w 481"/>
                <a:gd name="T25" fmla="*/ 396 h 447"/>
                <a:gd name="T26" fmla="*/ 9 w 481"/>
                <a:gd name="T27" fmla="*/ 386 h 447"/>
                <a:gd name="T28" fmla="*/ 9 w 481"/>
                <a:gd name="T29" fmla="*/ 121 h 447"/>
                <a:gd name="T30" fmla="*/ 0 w 481"/>
                <a:gd name="T31" fmla="*/ 41 h 4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47"/>
                <a:gd name="T50" fmla="*/ 481 w 481"/>
                <a:gd name="T51" fmla="*/ 447 h 4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47">
                  <a:moveTo>
                    <a:pt x="0" y="41"/>
                  </a:moveTo>
                  <a:lnTo>
                    <a:pt x="189" y="18"/>
                  </a:lnTo>
                  <a:lnTo>
                    <a:pt x="423" y="0"/>
                  </a:lnTo>
                  <a:lnTo>
                    <a:pt x="410" y="59"/>
                  </a:lnTo>
                  <a:lnTo>
                    <a:pt x="462" y="46"/>
                  </a:lnTo>
                  <a:lnTo>
                    <a:pt x="480" y="85"/>
                  </a:lnTo>
                  <a:lnTo>
                    <a:pt x="426" y="121"/>
                  </a:lnTo>
                  <a:lnTo>
                    <a:pt x="439" y="183"/>
                  </a:lnTo>
                  <a:lnTo>
                    <a:pt x="384" y="286"/>
                  </a:lnTo>
                  <a:lnTo>
                    <a:pt x="343" y="350"/>
                  </a:lnTo>
                  <a:lnTo>
                    <a:pt x="366" y="432"/>
                  </a:lnTo>
                  <a:lnTo>
                    <a:pt x="70" y="446"/>
                  </a:lnTo>
                  <a:lnTo>
                    <a:pt x="68" y="396"/>
                  </a:lnTo>
                  <a:lnTo>
                    <a:pt x="9" y="386"/>
                  </a:lnTo>
                  <a:lnTo>
                    <a:pt x="9" y="121"/>
                  </a:lnTo>
                  <a:lnTo>
                    <a:pt x="0" y="4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3" name="Freeform 23"/>
            <p:cNvSpPr>
              <a:spLocks/>
            </p:cNvSpPr>
            <p:nvPr/>
          </p:nvSpPr>
          <p:spPr bwMode="auto">
            <a:xfrm>
              <a:off x="3159" y="2923"/>
              <a:ext cx="584" cy="467"/>
            </a:xfrm>
            <a:custGeom>
              <a:avLst/>
              <a:gdLst>
                <a:gd name="T0" fmla="*/ 0 w 584"/>
                <a:gd name="T1" fmla="*/ 11 h 467"/>
                <a:gd name="T2" fmla="*/ 292 w 584"/>
                <a:gd name="T3" fmla="*/ 0 h 467"/>
                <a:gd name="T4" fmla="*/ 343 w 584"/>
                <a:gd name="T5" fmla="*/ 96 h 467"/>
                <a:gd name="T6" fmla="*/ 299 w 584"/>
                <a:gd name="T7" fmla="*/ 209 h 467"/>
                <a:gd name="T8" fmla="*/ 284 w 584"/>
                <a:gd name="T9" fmla="*/ 260 h 467"/>
                <a:gd name="T10" fmla="*/ 480 w 584"/>
                <a:gd name="T11" fmla="*/ 239 h 467"/>
                <a:gd name="T12" fmla="*/ 492 w 584"/>
                <a:gd name="T13" fmla="*/ 314 h 467"/>
                <a:gd name="T14" fmla="*/ 434 w 584"/>
                <a:gd name="T15" fmla="*/ 307 h 467"/>
                <a:gd name="T16" fmla="*/ 407 w 584"/>
                <a:gd name="T17" fmla="*/ 338 h 467"/>
                <a:gd name="T18" fmla="*/ 437 w 584"/>
                <a:gd name="T19" fmla="*/ 360 h 467"/>
                <a:gd name="T20" fmla="*/ 491 w 584"/>
                <a:gd name="T21" fmla="*/ 335 h 467"/>
                <a:gd name="T22" fmla="*/ 492 w 584"/>
                <a:gd name="T23" fmla="*/ 370 h 467"/>
                <a:gd name="T24" fmla="*/ 523 w 584"/>
                <a:gd name="T25" fmla="*/ 340 h 467"/>
                <a:gd name="T26" fmla="*/ 546 w 584"/>
                <a:gd name="T27" fmla="*/ 340 h 467"/>
                <a:gd name="T28" fmla="*/ 519 w 584"/>
                <a:gd name="T29" fmla="*/ 402 h 467"/>
                <a:gd name="T30" fmla="*/ 569 w 584"/>
                <a:gd name="T31" fmla="*/ 413 h 467"/>
                <a:gd name="T32" fmla="*/ 583 w 584"/>
                <a:gd name="T33" fmla="*/ 447 h 467"/>
                <a:gd name="T34" fmla="*/ 562 w 584"/>
                <a:gd name="T35" fmla="*/ 457 h 467"/>
                <a:gd name="T36" fmla="*/ 531 w 584"/>
                <a:gd name="T37" fmla="*/ 436 h 467"/>
                <a:gd name="T38" fmla="*/ 475 w 584"/>
                <a:gd name="T39" fmla="*/ 420 h 467"/>
                <a:gd name="T40" fmla="*/ 487 w 584"/>
                <a:gd name="T41" fmla="*/ 461 h 467"/>
                <a:gd name="T42" fmla="*/ 459 w 584"/>
                <a:gd name="T43" fmla="*/ 466 h 467"/>
                <a:gd name="T44" fmla="*/ 435 w 584"/>
                <a:gd name="T45" fmla="*/ 429 h 467"/>
                <a:gd name="T46" fmla="*/ 421 w 584"/>
                <a:gd name="T47" fmla="*/ 452 h 467"/>
                <a:gd name="T48" fmla="*/ 336 w 584"/>
                <a:gd name="T49" fmla="*/ 452 h 467"/>
                <a:gd name="T50" fmla="*/ 336 w 584"/>
                <a:gd name="T51" fmla="*/ 429 h 467"/>
                <a:gd name="T52" fmla="*/ 304 w 584"/>
                <a:gd name="T53" fmla="*/ 402 h 467"/>
                <a:gd name="T54" fmla="*/ 240 w 584"/>
                <a:gd name="T55" fmla="*/ 399 h 467"/>
                <a:gd name="T56" fmla="*/ 293 w 584"/>
                <a:gd name="T57" fmla="*/ 429 h 467"/>
                <a:gd name="T58" fmla="*/ 219 w 584"/>
                <a:gd name="T59" fmla="*/ 445 h 467"/>
                <a:gd name="T60" fmla="*/ 101 w 584"/>
                <a:gd name="T61" fmla="*/ 423 h 467"/>
                <a:gd name="T62" fmla="*/ 57 w 584"/>
                <a:gd name="T63" fmla="*/ 429 h 467"/>
                <a:gd name="T64" fmla="*/ 73 w 584"/>
                <a:gd name="T65" fmla="*/ 273 h 467"/>
                <a:gd name="T66" fmla="*/ 2 w 584"/>
                <a:gd name="T67" fmla="*/ 149 h 467"/>
                <a:gd name="T68" fmla="*/ 0 w 584"/>
                <a:gd name="T69" fmla="*/ 11 h 4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4"/>
                <a:gd name="T106" fmla="*/ 0 h 467"/>
                <a:gd name="T107" fmla="*/ 584 w 584"/>
                <a:gd name="T108" fmla="*/ 467 h 4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4" h="467">
                  <a:moveTo>
                    <a:pt x="0" y="11"/>
                  </a:moveTo>
                  <a:lnTo>
                    <a:pt x="292" y="0"/>
                  </a:lnTo>
                  <a:lnTo>
                    <a:pt x="343" y="96"/>
                  </a:lnTo>
                  <a:lnTo>
                    <a:pt x="299" y="209"/>
                  </a:lnTo>
                  <a:lnTo>
                    <a:pt x="284" y="260"/>
                  </a:lnTo>
                  <a:lnTo>
                    <a:pt x="480" y="239"/>
                  </a:lnTo>
                  <a:lnTo>
                    <a:pt x="492" y="314"/>
                  </a:lnTo>
                  <a:lnTo>
                    <a:pt x="434" y="307"/>
                  </a:lnTo>
                  <a:lnTo>
                    <a:pt x="407" y="338"/>
                  </a:lnTo>
                  <a:lnTo>
                    <a:pt x="437" y="360"/>
                  </a:lnTo>
                  <a:lnTo>
                    <a:pt x="491" y="335"/>
                  </a:lnTo>
                  <a:lnTo>
                    <a:pt x="492" y="370"/>
                  </a:lnTo>
                  <a:lnTo>
                    <a:pt x="523" y="340"/>
                  </a:lnTo>
                  <a:lnTo>
                    <a:pt x="546" y="340"/>
                  </a:lnTo>
                  <a:lnTo>
                    <a:pt x="519" y="402"/>
                  </a:lnTo>
                  <a:lnTo>
                    <a:pt x="569" y="413"/>
                  </a:lnTo>
                  <a:lnTo>
                    <a:pt x="583" y="447"/>
                  </a:lnTo>
                  <a:lnTo>
                    <a:pt x="562" y="457"/>
                  </a:lnTo>
                  <a:lnTo>
                    <a:pt x="531" y="436"/>
                  </a:lnTo>
                  <a:lnTo>
                    <a:pt x="475" y="420"/>
                  </a:lnTo>
                  <a:lnTo>
                    <a:pt x="487" y="461"/>
                  </a:lnTo>
                  <a:lnTo>
                    <a:pt x="459" y="466"/>
                  </a:lnTo>
                  <a:lnTo>
                    <a:pt x="435" y="429"/>
                  </a:lnTo>
                  <a:lnTo>
                    <a:pt x="421" y="452"/>
                  </a:lnTo>
                  <a:lnTo>
                    <a:pt x="336" y="452"/>
                  </a:lnTo>
                  <a:lnTo>
                    <a:pt x="336" y="429"/>
                  </a:lnTo>
                  <a:lnTo>
                    <a:pt x="304" y="402"/>
                  </a:lnTo>
                  <a:lnTo>
                    <a:pt x="240" y="399"/>
                  </a:lnTo>
                  <a:lnTo>
                    <a:pt x="293" y="429"/>
                  </a:lnTo>
                  <a:lnTo>
                    <a:pt x="219" y="445"/>
                  </a:lnTo>
                  <a:lnTo>
                    <a:pt x="101" y="423"/>
                  </a:lnTo>
                  <a:lnTo>
                    <a:pt x="57" y="429"/>
                  </a:lnTo>
                  <a:lnTo>
                    <a:pt x="73" y="273"/>
                  </a:lnTo>
                  <a:lnTo>
                    <a:pt x="2" y="149"/>
                  </a:lnTo>
                  <a:lnTo>
                    <a:pt x="0" y="1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4" name="Freeform 24"/>
            <p:cNvSpPr>
              <a:spLocks/>
            </p:cNvSpPr>
            <p:nvPr/>
          </p:nvSpPr>
          <p:spPr bwMode="auto">
            <a:xfrm>
              <a:off x="2758" y="950"/>
              <a:ext cx="651" cy="733"/>
            </a:xfrm>
            <a:custGeom>
              <a:avLst/>
              <a:gdLst>
                <a:gd name="T0" fmla="*/ 0 w 651"/>
                <a:gd name="T1" fmla="*/ 57 h 733"/>
                <a:gd name="T2" fmla="*/ 170 w 651"/>
                <a:gd name="T3" fmla="*/ 57 h 733"/>
                <a:gd name="T4" fmla="*/ 169 w 651"/>
                <a:gd name="T5" fmla="*/ 0 h 733"/>
                <a:gd name="T6" fmla="*/ 206 w 651"/>
                <a:gd name="T7" fmla="*/ 16 h 733"/>
                <a:gd name="T8" fmla="*/ 213 w 651"/>
                <a:gd name="T9" fmla="*/ 60 h 733"/>
                <a:gd name="T10" fmla="*/ 295 w 651"/>
                <a:gd name="T11" fmla="*/ 108 h 733"/>
                <a:gd name="T12" fmla="*/ 320 w 651"/>
                <a:gd name="T13" fmla="*/ 87 h 733"/>
                <a:gd name="T14" fmla="*/ 368 w 651"/>
                <a:gd name="T15" fmla="*/ 87 h 733"/>
                <a:gd name="T16" fmla="*/ 405 w 651"/>
                <a:gd name="T17" fmla="*/ 130 h 733"/>
                <a:gd name="T18" fmla="*/ 430 w 651"/>
                <a:gd name="T19" fmla="*/ 114 h 733"/>
                <a:gd name="T20" fmla="*/ 501 w 651"/>
                <a:gd name="T21" fmla="*/ 131 h 733"/>
                <a:gd name="T22" fmla="*/ 526 w 651"/>
                <a:gd name="T23" fmla="*/ 99 h 733"/>
                <a:gd name="T24" fmla="*/ 570 w 651"/>
                <a:gd name="T25" fmla="*/ 124 h 733"/>
                <a:gd name="T26" fmla="*/ 650 w 651"/>
                <a:gd name="T27" fmla="*/ 121 h 733"/>
                <a:gd name="T28" fmla="*/ 520 w 651"/>
                <a:gd name="T29" fmla="*/ 211 h 733"/>
                <a:gd name="T30" fmla="*/ 456 w 651"/>
                <a:gd name="T31" fmla="*/ 291 h 733"/>
                <a:gd name="T32" fmla="*/ 469 w 651"/>
                <a:gd name="T33" fmla="*/ 407 h 733"/>
                <a:gd name="T34" fmla="*/ 424 w 651"/>
                <a:gd name="T35" fmla="*/ 455 h 733"/>
                <a:gd name="T36" fmla="*/ 442 w 651"/>
                <a:gd name="T37" fmla="*/ 489 h 733"/>
                <a:gd name="T38" fmla="*/ 442 w 651"/>
                <a:gd name="T39" fmla="*/ 574 h 733"/>
                <a:gd name="T40" fmla="*/ 487 w 651"/>
                <a:gd name="T41" fmla="*/ 574 h 733"/>
                <a:gd name="T42" fmla="*/ 552 w 651"/>
                <a:gd name="T43" fmla="*/ 636 h 733"/>
                <a:gd name="T44" fmla="*/ 579 w 651"/>
                <a:gd name="T45" fmla="*/ 711 h 733"/>
                <a:gd name="T46" fmla="*/ 119 w 651"/>
                <a:gd name="T47" fmla="*/ 732 h 733"/>
                <a:gd name="T48" fmla="*/ 121 w 651"/>
                <a:gd name="T49" fmla="*/ 529 h 733"/>
                <a:gd name="T50" fmla="*/ 80 w 651"/>
                <a:gd name="T51" fmla="*/ 485 h 733"/>
                <a:gd name="T52" fmla="*/ 94 w 651"/>
                <a:gd name="T53" fmla="*/ 432 h 733"/>
                <a:gd name="T54" fmla="*/ 108 w 651"/>
                <a:gd name="T55" fmla="*/ 402 h 733"/>
                <a:gd name="T56" fmla="*/ 80 w 651"/>
                <a:gd name="T57" fmla="*/ 261 h 733"/>
                <a:gd name="T58" fmla="*/ 41 w 651"/>
                <a:gd name="T59" fmla="*/ 169 h 733"/>
                <a:gd name="T60" fmla="*/ 0 w 651"/>
                <a:gd name="T61" fmla="*/ 57 h 7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1"/>
                <a:gd name="T94" fmla="*/ 0 h 733"/>
                <a:gd name="T95" fmla="*/ 651 w 651"/>
                <a:gd name="T96" fmla="*/ 733 h 73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1" h="733">
                  <a:moveTo>
                    <a:pt x="0" y="57"/>
                  </a:moveTo>
                  <a:lnTo>
                    <a:pt x="170" y="57"/>
                  </a:lnTo>
                  <a:lnTo>
                    <a:pt x="169" y="0"/>
                  </a:lnTo>
                  <a:lnTo>
                    <a:pt x="206" y="16"/>
                  </a:lnTo>
                  <a:lnTo>
                    <a:pt x="213" y="60"/>
                  </a:lnTo>
                  <a:lnTo>
                    <a:pt x="295" y="108"/>
                  </a:lnTo>
                  <a:lnTo>
                    <a:pt x="320" y="87"/>
                  </a:lnTo>
                  <a:lnTo>
                    <a:pt x="368" y="87"/>
                  </a:lnTo>
                  <a:lnTo>
                    <a:pt x="405" y="130"/>
                  </a:lnTo>
                  <a:lnTo>
                    <a:pt x="430" y="114"/>
                  </a:lnTo>
                  <a:lnTo>
                    <a:pt x="501" y="131"/>
                  </a:lnTo>
                  <a:lnTo>
                    <a:pt x="526" y="99"/>
                  </a:lnTo>
                  <a:lnTo>
                    <a:pt x="570" y="124"/>
                  </a:lnTo>
                  <a:lnTo>
                    <a:pt x="650" y="121"/>
                  </a:lnTo>
                  <a:lnTo>
                    <a:pt x="520" y="211"/>
                  </a:lnTo>
                  <a:lnTo>
                    <a:pt x="456" y="291"/>
                  </a:lnTo>
                  <a:lnTo>
                    <a:pt x="469" y="407"/>
                  </a:lnTo>
                  <a:lnTo>
                    <a:pt x="424" y="455"/>
                  </a:lnTo>
                  <a:lnTo>
                    <a:pt x="442" y="489"/>
                  </a:lnTo>
                  <a:lnTo>
                    <a:pt x="442" y="574"/>
                  </a:lnTo>
                  <a:lnTo>
                    <a:pt x="487" y="574"/>
                  </a:lnTo>
                  <a:lnTo>
                    <a:pt x="552" y="636"/>
                  </a:lnTo>
                  <a:lnTo>
                    <a:pt x="579" y="711"/>
                  </a:lnTo>
                  <a:lnTo>
                    <a:pt x="119" y="732"/>
                  </a:lnTo>
                  <a:lnTo>
                    <a:pt x="121" y="529"/>
                  </a:lnTo>
                  <a:lnTo>
                    <a:pt x="80" y="485"/>
                  </a:lnTo>
                  <a:lnTo>
                    <a:pt x="94" y="432"/>
                  </a:lnTo>
                  <a:lnTo>
                    <a:pt x="108" y="402"/>
                  </a:lnTo>
                  <a:lnTo>
                    <a:pt x="80" y="261"/>
                  </a:lnTo>
                  <a:lnTo>
                    <a:pt x="41" y="169"/>
                  </a:lnTo>
                  <a:lnTo>
                    <a:pt x="0" y="5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5" name="Freeform 25"/>
            <p:cNvSpPr>
              <a:spLocks/>
            </p:cNvSpPr>
            <p:nvPr/>
          </p:nvSpPr>
          <p:spPr bwMode="auto">
            <a:xfrm>
              <a:off x="3179" y="1203"/>
              <a:ext cx="495" cy="577"/>
            </a:xfrm>
            <a:custGeom>
              <a:avLst/>
              <a:gdLst>
                <a:gd name="T0" fmla="*/ 36 w 495"/>
                <a:gd name="T1" fmla="*/ 39 h 577"/>
                <a:gd name="T2" fmla="*/ 73 w 495"/>
                <a:gd name="T3" fmla="*/ 34 h 577"/>
                <a:gd name="T4" fmla="*/ 107 w 495"/>
                <a:gd name="T5" fmla="*/ 34 h 577"/>
                <a:gd name="T6" fmla="*/ 128 w 495"/>
                <a:gd name="T7" fmla="*/ 0 h 577"/>
                <a:gd name="T8" fmla="*/ 144 w 495"/>
                <a:gd name="T9" fmla="*/ 43 h 577"/>
                <a:gd name="T10" fmla="*/ 197 w 495"/>
                <a:gd name="T11" fmla="*/ 43 h 577"/>
                <a:gd name="T12" fmla="*/ 226 w 495"/>
                <a:gd name="T13" fmla="*/ 82 h 577"/>
                <a:gd name="T14" fmla="*/ 281 w 495"/>
                <a:gd name="T15" fmla="*/ 71 h 577"/>
                <a:gd name="T16" fmla="*/ 318 w 495"/>
                <a:gd name="T17" fmla="*/ 96 h 577"/>
                <a:gd name="T18" fmla="*/ 387 w 495"/>
                <a:gd name="T19" fmla="*/ 113 h 577"/>
                <a:gd name="T20" fmla="*/ 400 w 495"/>
                <a:gd name="T21" fmla="*/ 144 h 577"/>
                <a:gd name="T22" fmla="*/ 435 w 495"/>
                <a:gd name="T23" fmla="*/ 145 h 577"/>
                <a:gd name="T24" fmla="*/ 425 w 495"/>
                <a:gd name="T25" fmla="*/ 175 h 577"/>
                <a:gd name="T26" fmla="*/ 437 w 495"/>
                <a:gd name="T27" fmla="*/ 209 h 577"/>
                <a:gd name="T28" fmla="*/ 414 w 495"/>
                <a:gd name="T29" fmla="*/ 252 h 577"/>
                <a:gd name="T30" fmla="*/ 430 w 495"/>
                <a:gd name="T31" fmla="*/ 261 h 577"/>
                <a:gd name="T32" fmla="*/ 469 w 495"/>
                <a:gd name="T33" fmla="*/ 214 h 577"/>
                <a:gd name="T34" fmla="*/ 467 w 495"/>
                <a:gd name="T35" fmla="*/ 198 h 577"/>
                <a:gd name="T36" fmla="*/ 483 w 495"/>
                <a:gd name="T37" fmla="*/ 191 h 577"/>
                <a:gd name="T38" fmla="*/ 494 w 495"/>
                <a:gd name="T39" fmla="*/ 214 h 577"/>
                <a:gd name="T40" fmla="*/ 464 w 495"/>
                <a:gd name="T41" fmla="*/ 246 h 577"/>
                <a:gd name="T42" fmla="*/ 451 w 495"/>
                <a:gd name="T43" fmla="*/ 319 h 577"/>
                <a:gd name="T44" fmla="*/ 451 w 495"/>
                <a:gd name="T45" fmla="*/ 441 h 577"/>
                <a:gd name="T46" fmla="*/ 469 w 495"/>
                <a:gd name="T47" fmla="*/ 463 h 577"/>
                <a:gd name="T48" fmla="*/ 462 w 495"/>
                <a:gd name="T49" fmla="*/ 537 h 577"/>
                <a:gd name="T50" fmla="*/ 227 w 495"/>
                <a:gd name="T51" fmla="*/ 576 h 577"/>
                <a:gd name="T52" fmla="*/ 169 w 495"/>
                <a:gd name="T53" fmla="*/ 539 h 577"/>
                <a:gd name="T54" fmla="*/ 181 w 495"/>
                <a:gd name="T55" fmla="*/ 494 h 577"/>
                <a:gd name="T56" fmla="*/ 153 w 495"/>
                <a:gd name="T57" fmla="*/ 445 h 577"/>
                <a:gd name="T58" fmla="*/ 128 w 495"/>
                <a:gd name="T59" fmla="*/ 383 h 577"/>
                <a:gd name="T60" fmla="*/ 62 w 495"/>
                <a:gd name="T61" fmla="*/ 321 h 577"/>
                <a:gd name="T62" fmla="*/ 21 w 495"/>
                <a:gd name="T63" fmla="*/ 321 h 577"/>
                <a:gd name="T64" fmla="*/ 21 w 495"/>
                <a:gd name="T65" fmla="*/ 236 h 577"/>
                <a:gd name="T66" fmla="*/ 0 w 495"/>
                <a:gd name="T67" fmla="*/ 204 h 577"/>
                <a:gd name="T68" fmla="*/ 46 w 495"/>
                <a:gd name="T69" fmla="*/ 154 h 577"/>
                <a:gd name="T70" fmla="*/ 36 w 495"/>
                <a:gd name="T71" fmla="*/ 39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5"/>
                <a:gd name="T109" fmla="*/ 0 h 577"/>
                <a:gd name="T110" fmla="*/ 495 w 495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5" h="577">
                  <a:moveTo>
                    <a:pt x="36" y="39"/>
                  </a:moveTo>
                  <a:lnTo>
                    <a:pt x="73" y="34"/>
                  </a:lnTo>
                  <a:lnTo>
                    <a:pt x="107" y="34"/>
                  </a:lnTo>
                  <a:lnTo>
                    <a:pt x="128" y="0"/>
                  </a:lnTo>
                  <a:lnTo>
                    <a:pt x="144" y="43"/>
                  </a:lnTo>
                  <a:lnTo>
                    <a:pt x="197" y="43"/>
                  </a:lnTo>
                  <a:lnTo>
                    <a:pt x="226" y="82"/>
                  </a:lnTo>
                  <a:lnTo>
                    <a:pt x="281" y="71"/>
                  </a:lnTo>
                  <a:lnTo>
                    <a:pt x="318" y="96"/>
                  </a:lnTo>
                  <a:lnTo>
                    <a:pt x="387" y="113"/>
                  </a:lnTo>
                  <a:lnTo>
                    <a:pt x="400" y="144"/>
                  </a:lnTo>
                  <a:lnTo>
                    <a:pt x="435" y="145"/>
                  </a:lnTo>
                  <a:lnTo>
                    <a:pt x="425" y="175"/>
                  </a:lnTo>
                  <a:lnTo>
                    <a:pt x="437" y="209"/>
                  </a:lnTo>
                  <a:lnTo>
                    <a:pt x="414" y="252"/>
                  </a:lnTo>
                  <a:lnTo>
                    <a:pt x="430" y="261"/>
                  </a:lnTo>
                  <a:lnTo>
                    <a:pt x="469" y="214"/>
                  </a:lnTo>
                  <a:lnTo>
                    <a:pt x="467" y="198"/>
                  </a:lnTo>
                  <a:lnTo>
                    <a:pt x="483" y="191"/>
                  </a:lnTo>
                  <a:lnTo>
                    <a:pt x="494" y="214"/>
                  </a:lnTo>
                  <a:lnTo>
                    <a:pt x="464" y="246"/>
                  </a:lnTo>
                  <a:lnTo>
                    <a:pt x="451" y="319"/>
                  </a:lnTo>
                  <a:lnTo>
                    <a:pt x="451" y="441"/>
                  </a:lnTo>
                  <a:lnTo>
                    <a:pt x="469" y="463"/>
                  </a:lnTo>
                  <a:lnTo>
                    <a:pt x="462" y="537"/>
                  </a:lnTo>
                  <a:lnTo>
                    <a:pt x="227" y="576"/>
                  </a:lnTo>
                  <a:lnTo>
                    <a:pt x="169" y="539"/>
                  </a:lnTo>
                  <a:lnTo>
                    <a:pt x="181" y="494"/>
                  </a:lnTo>
                  <a:lnTo>
                    <a:pt x="153" y="445"/>
                  </a:lnTo>
                  <a:lnTo>
                    <a:pt x="128" y="383"/>
                  </a:lnTo>
                  <a:lnTo>
                    <a:pt x="62" y="321"/>
                  </a:lnTo>
                  <a:lnTo>
                    <a:pt x="21" y="321"/>
                  </a:lnTo>
                  <a:lnTo>
                    <a:pt x="21" y="236"/>
                  </a:lnTo>
                  <a:lnTo>
                    <a:pt x="0" y="204"/>
                  </a:lnTo>
                  <a:lnTo>
                    <a:pt x="46" y="154"/>
                  </a:lnTo>
                  <a:lnTo>
                    <a:pt x="36" y="39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6" name="Freeform 26"/>
            <p:cNvSpPr>
              <a:spLocks/>
            </p:cNvSpPr>
            <p:nvPr/>
          </p:nvSpPr>
          <p:spPr bwMode="auto">
            <a:xfrm>
              <a:off x="2868" y="1658"/>
              <a:ext cx="574" cy="375"/>
            </a:xfrm>
            <a:custGeom>
              <a:avLst/>
              <a:gdLst>
                <a:gd name="T0" fmla="*/ 9 w 574"/>
                <a:gd name="T1" fmla="*/ 20 h 375"/>
                <a:gd name="T2" fmla="*/ 0 w 574"/>
                <a:gd name="T3" fmla="*/ 84 h 375"/>
                <a:gd name="T4" fmla="*/ 12 w 574"/>
                <a:gd name="T5" fmla="*/ 155 h 375"/>
                <a:gd name="T6" fmla="*/ 66 w 574"/>
                <a:gd name="T7" fmla="*/ 297 h 375"/>
                <a:gd name="T8" fmla="*/ 96 w 574"/>
                <a:gd name="T9" fmla="*/ 374 h 375"/>
                <a:gd name="T10" fmla="*/ 433 w 574"/>
                <a:gd name="T11" fmla="*/ 356 h 375"/>
                <a:gd name="T12" fmla="*/ 488 w 574"/>
                <a:gd name="T13" fmla="*/ 374 h 375"/>
                <a:gd name="T14" fmla="*/ 522 w 574"/>
                <a:gd name="T15" fmla="*/ 301 h 375"/>
                <a:gd name="T16" fmla="*/ 509 w 574"/>
                <a:gd name="T17" fmla="*/ 249 h 375"/>
                <a:gd name="T18" fmla="*/ 566 w 574"/>
                <a:gd name="T19" fmla="*/ 239 h 375"/>
                <a:gd name="T20" fmla="*/ 573 w 574"/>
                <a:gd name="T21" fmla="*/ 157 h 375"/>
                <a:gd name="T22" fmla="*/ 539 w 574"/>
                <a:gd name="T23" fmla="*/ 121 h 375"/>
                <a:gd name="T24" fmla="*/ 481 w 574"/>
                <a:gd name="T25" fmla="*/ 84 h 375"/>
                <a:gd name="T26" fmla="*/ 493 w 574"/>
                <a:gd name="T27" fmla="*/ 36 h 375"/>
                <a:gd name="T28" fmla="*/ 468 w 574"/>
                <a:gd name="T29" fmla="*/ 0 h 375"/>
                <a:gd name="T30" fmla="*/ 342 w 574"/>
                <a:gd name="T31" fmla="*/ 5 h 375"/>
                <a:gd name="T32" fmla="*/ 215 w 574"/>
                <a:gd name="T33" fmla="*/ 11 h 375"/>
                <a:gd name="T34" fmla="*/ 9 w 574"/>
                <a:gd name="T35" fmla="*/ 20 h 3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4"/>
                <a:gd name="T55" fmla="*/ 0 h 375"/>
                <a:gd name="T56" fmla="*/ 574 w 574"/>
                <a:gd name="T57" fmla="*/ 375 h 3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4" h="375">
                  <a:moveTo>
                    <a:pt x="9" y="20"/>
                  </a:moveTo>
                  <a:lnTo>
                    <a:pt x="0" y="84"/>
                  </a:lnTo>
                  <a:lnTo>
                    <a:pt x="12" y="155"/>
                  </a:lnTo>
                  <a:lnTo>
                    <a:pt x="66" y="297"/>
                  </a:lnTo>
                  <a:lnTo>
                    <a:pt x="96" y="374"/>
                  </a:lnTo>
                  <a:lnTo>
                    <a:pt x="433" y="356"/>
                  </a:lnTo>
                  <a:lnTo>
                    <a:pt x="488" y="374"/>
                  </a:lnTo>
                  <a:lnTo>
                    <a:pt x="522" y="301"/>
                  </a:lnTo>
                  <a:lnTo>
                    <a:pt x="509" y="249"/>
                  </a:lnTo>
                  <a:lnTo>
                    <a:pt x="566" y="239"/>
                  </a:lnTo>
                  <a:lnTo>
                    <a:pt x="573" y="157"/>
                  </a:lnTo>
                  <a:lnTo>
                    <a:pt x="539" y="121"/>
                  </a:lnTo>
                  <a:lnTo>
                    <a:pt x="481" y="84"/>
                  </a:lnTo>
                  <a:lnTo>
                    <a:pt x="493" y="36"/>
                  </a:lnTo>
                  <a:lnTo>
                    <a:pt x="468" y="0"/>
                  </a:lnTo>
                  <a:lnTo>
                    <a:pt x="342" y="5"/>
                  </a:lnTo>
                  <a:lnTo>
                    <a:pt x="215" y="11"/>
                  </a:lnTo>
                  <a:lnTo>
                    <a:pt x="9" y="2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7" name="Freeform 27"/>
            <p:cNvSpPr>
              <a:spLocks/>
            </p:cNvSpPr>
            <p:nvPr/>
          </p:nvSpPr>
          <p:spPr bwMode="auto">
            <a:xfrm>
              <a:off x="3373" y="1120"/>
              <a:ext cx="533" cy="231"/>
            </a:xfrm>
            <a:custGeom>
              <a:avLst/>
              <a:gdLst>
                <a:gd name="T0" fmla="*/ 0 w 533"/>
                <a:gd name="T1" fmla="*/ 127 h 231"/>
                <a:gd name="T2" fmla="*/ 119 w 533"/>
                <a:gd name="T3" fmla="*/ 0 h 231"/>
                <a:gd name="T4" fmla="*/ 98 w 533"/>
                <a:gd name="T5" fmla="*/ 52 h 231"/>
                <a:gd name="T6" fmla="*/ 114 w 533"/>
                <a:gd name="T7" fmla="*/ 68 h 231"/>
                <a:gd name="T8" fmla="*/ 151 w 533"/>
                <a:gd name="T9" fmla="*/ 46 h 231"/>
                <a:gd name="T10" fmla="*/ 233 w 533"/>
                <a:gd name="T11" fmla="*/ 78 h 231"/>
                <a:gd name="T12" fmla="*/ 269 w 533"/>
                <a:gd name="T13" fmla="*/ 52 h 231"/>
                <a:gd name="T14" fmla="*/ 379 w 533"/>
                <a:gd name="T15" fmla="*/ 37 h 231"/>
                <a:gd name="T16" fmla="*/ 400 w 533"/>
                <a:gd name="T17" fmla="*/ 70 h 231"/>
                <a:gd name="T18" fmla="*/ 443 w 533"/>
                <a:gd name="T19" fmla="*/ 62 h 231"/>
                <a:gd name="T20" fmla="*/ 527 w 533"/>
                <a:gd name="T21" fmla="*/ 96 h 231"/>
                <a:gd name="T22" fmla="*/ 532 w 533"/>
                <a:gd name="T23" fmla="*/ 121 h 231"/>
                <a:gd name="T24" fmla="*/ 441 w 533"/>
                <a:gd name="T25" fmla="*/ 143 h 231"/>
                <a:gd name="T26" fmla="*/ 415 w 533"/>
                <a:gd name="T27" fmla="*/ 127 h 231"/>
                <a:gd name="T28" fmla="*/ 368 w 533"/>
                <a:gd name="T29" fmla="*/ 132 h 231"/>
                <a:gd name="T30" fmla="*/ 315 w 533"/>
                <a:gd name="T31" fmla="*/ 164 h 231"/>
                <a:gd name="T32" fmla="*/ 290 w 533"/>
                <a:gd name="T33" fmla="*/ 166 h 231"/>
                <a:gd name="T34" fmla="*/ 270 w 533"/>
                <a:gd name="T35" fmla="*/ 143 h 231"/>
                <a:gd name="T36" fmla="*/ 240 w 533"/>
                <a:gd name="T37" fmla="*/ 228 h 231"/>
                <a:gd name="T38" fmla="*/ 206 w 533"/>
                <a:gd name="T39" fmla="*/ 230 h 231"/>
                <a:gd name="T40" fmla="*/ 192 w 533"/>
                <a:gd name="T41" fmla="*/ 196 h 231"/>
                <a:gd name="T42" fmla="*/ 121 w 533"/>
                <a:gd name="T43" fmla="*/ 180 h 231"/>
                <a:gd name="T44" fmla="*/ 87 w 533"/>
                <a:gd name="T45" fmla="*/ 155 h 231"/>
                <a:gd name="T46" fmla="*/ 28 w 533"/>
                <a:gd name="T47" fmla="*/ 164 h 231"/>
                <a:gd name="T48" fmla="*/ 0 w 533"/>
                <a:gd name="T49" fmla="*/ 127 h 2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3"/>
                <a:gd name="T76" fmla="*/ 0 h 231"/>
                <a:gd name="T77" fmla="*/ 533 w 533"/>
                <a:gd name="T78" fmla="*/ 231 h 2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3" h="231">
                  <a:moveTo>
                    <a:pt x="0" y="127"/>
                  </a:moveTo>
                  <a:lnTo>
                    <a:pt x="119" y="0"/>
                  </a:lnTo>
                  <a:lnTo>
                    <a:pt x="98" y="52"/>
                  </a:lnTo>
                  <a:lnTo>
                    <a:pt x="114" y="68"/>
                  </a:lnTo>
                  <a:lnTo>
                    <a:pt x="151" y="46"/>
                  </a:lnTo>
                  <a:lnTo>
                    <a:pt x="233" y="78"/>
                  </a:lnTo>
                  <a:lnTo>
                    <a:pt x="269" y="52"/>
                  </a:lnTo>
                  <a:lnTo>
                    <a:pt x="379" y="37"/>
                  </a:lnTo>
                  <a:lnTo>
                    <a:pt x="400" y="70"/>
                  </a:lnTo>
                  <a:lnTo>
                    <a:pt x="443" y="62"/>
                  </a:lnTo>
                  <a:lnTo>
                    <a:pt x="527" y="96"/>
                  </a:lnTo>
                  <a:lnTo>
                    <a:pt x="532" y="121"/>
                  </a:lnTo>
                  <a:lnTo>
                    <a:pt x="441" y="143"/>
                  </a:lnTo>
                  <a:lnTo>
                    <a:pt x="415" y="127"/>
                  </a:lnTo>
                  <a:lnTo>
                    <a:pt x="368" y="132"/>
                  </a:lnTo>
                  <a:lnTo>
                    <a:pt x="315" y="164"/>
                  </a:lnTo>
                  <a:lnTo>
                    <a:pt x="290" y="166"/>
                  </a:lnTo>
                  <a:lnTo>
                    <a:pt x="270" y="143"/>
                  </a:lnTo>
                  <a:lnTo>
                    <a:pt x="240" y="228"/>
                  </a:lnTo>
                  <a:lnTo>
                    <a:pt x="206" y="230"/>
                  </a:lnTo>
                  <a:lnTo>
                    <a:pt x="192" y="196"/>
                  </a:lnTo>
                  <a:lnTo>
                    <a:pt x="121" y="180"/>
                  </a:lnTo>
                  <a:lnTo>
                    <a:pt x="87" y="155"/>
                  </a:lnTo>
                  <a:lnTo>
                    <a:pt x="28" y="164"/>
                  </a:lnTo>
                  <a:lnTo>
                    <a:pt x="0" y="12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8" name="Freeform 28"/>
            <p:cNvSpPr>
              <a:spLocks/>
            </p:cNvSpPr>
            <p:nvPr/>
          </p:nvSpPr>
          <p:spPr bwMode="auto">
            <a:xfrm>
              <a:off x="3742" y="1281"/>
              <a:ext cx="381" cy="517"/>
            </a:xfrm>
            <a:custGeom>
              <a:avLst/>
              <a:gdLst>
                <a:gd name="T0" fmla="*/ 96 w 381"/>
                <a:gd name="T1" fmla="*/ 21 h 517"/>
                <a:gd name="T2" fmla="*/ 110 w 381"/>
                <a:gd name="T3" fmla="*/ 53 h 517"/>
                <a:gd name="T4" fmla="*/ 83 w 381"/>
                <a:gd name="T5" fmla="*/ 73 h 517"/>
                <a:gd name="T6" fmla="*/ 82 w 381"/>
                <a:gd name="T7" fmla="*/ 155 h 517"/>
                <a:gd name="T8" fmla="*/ 67 w 381"/>
                <a:gd name="T9" fmla="*/ 101 h 517"/>
                <a:gd name="T10" fmla="*/ 12 w 381"/>
                <a:gd name="T11" fmla="*/ 153 h 517"/>
                <a:gd name="T12" fmla="*/ 0 w 381"/>
                <a:gd name="T13" fmla="*/ 301 h 517"/>
                <a:gd name="T14" fmla="*/ 36 w 381"/>
                <a:gd name="T15" fmla="*/ 374 h 517"/>
                <a:gd name="T16" fmla="*/ 39 w 381"/>
                <a:gd name="T17" fmla="*/ 411 h 517"/>
                <a:gd name="T18" fmla="*/ 41 w 381"/>
                <a:gd name="T19" fmla="*/ 441 h 517"/>
                <a:gd name="T20" fmla="*/ 39 w 381"/>
                <a:gd name="T21" fmla="*/ 468 h 517"/>
                <a:gd name="T22" fmla="*/ 32 w 381"/>
                <a:gd name="T23" fmla="*/ 516 h 517"/>
                <a:gd name="T24" fmla="*/ 181 w 381"/>
                <a:gd name="T25" fmla="*/ 507 h 517"/>
                <a:gd name="T26" fmla="*/ 378 w 381"/>
                <a:gd name="T27" fmla="*/ 489 h 517"/>
                <a:gd name="T28" fmla="*/ 343 w 381"/>
                <a:gd name="T29" fmla="*/ 479 h 517"/>
                <a:gd name="T30" fmla="*/ 323 w 381"/>
                <a:gd name="T31" fmla="*/ 452 h 517"/>
                <a:gd name="T32" fmla="*/ 353 w 381"/>
                <a:gd name="T33" fmla="*/ 429 h 517"/>
                <a:gd name="T34" fmla="*/ 353 w 381"/>
                <a:gd name="T35" fmla="*/ 400 h 517"/>
                <a:gd name="T36" fmla="*/ 339 w 381"/>
                <a:gd name="T37" fmla="*/ 375 h 517"/>
                <a:gd name="T38" fmla="*/ 353 w 381"/>
                <a:gd name="T39" fmla="*/ 358 h 517"/>
                <a:gd name="T40" fmla="*/ 380 w 381"/>
                <a:gd name="T41" fmla="*/ 359 h 517"/>
                <a:gd name="T42" fmla="*/ 375 w 381"/>
                <a:gd name="T43" fmla="*/ 288 h 517"/>
                <a:gd name="T44" fmla="*/ 368 w 381"/>
                <a:gd name="T45" fmla="*/ 246 h 517"/>
                <a:gd name="T46" fmla="*/ 352 w 381"/>
                <a:gd name="T47" fmla="*/ 219 h 517"/>
                <a:gd name="T48" fmla="*/ 336 w 381"/>
                <a:gd name="T49" fmla="*/ 203 h 517"/>
                <a:gd name="T50" fmla="*/ 311 w 381"/>
                <a:gd name="T51" fmla="*/ 198 h 517"/>
                <a:gd name="T52" fmla="*/ 288 w 381"/>
                <a:gd name="T53" fmla="*/ 198 h 517"/>
                <a:gd name="T54" fmla="*/ 263 w 381"/>
                <a:gd name="T55" fmla="*/ 231 h 517"/>
                <a:gd name="T56" fmla="*/ 247 w 381"/>
                <a:gd name="T57" fmla="*/ 242 h 517"/>
                <a:gd name="T58" fmla="*/ 236 w 381"/>
                <a:gd name="T59" fmla="*/ 246 h 517"/>
                <a:gd name="T60" fmla="*/ 224 w 381"/>
                <a:gd name="T61" fmla="*/ 240 h 517"/>
                <a:gd name="T62" fmla="*/ 220 w 381"/>
                <a:gd name="T63" fmla="*/ 224 h 517"/>
                <a:gd name="T64" fmla="*/ 224 w 381"/>
                <a:gd name="T65" fmla="*/ 214 h 517"/>
                <a:gd name="T66" fmla="*/ 234 w 381"/>
                <a:gd name="T67" fmla="*/ 203 h 517"/>
                <a:gd name="T68" fmla="*/ 245 w 381"/>
                <a:gd name="T69" fmla="*/ 198 h 517"/>
                <a:gd name="T70" fmla="*/ 256 w 381"/>
                <a:gd name="T71" fmla="*/ 196 h 517"/>
                <a:gd name="T72" fmla="*/ 256 w 381"/>
                <a:gd name="T73" fmla="*/ 176 h 517"/>
                <a:gd name="T74" fmla="*/ 284 w 381"/>
                <a:gd name="T75" fmla="*/ 155 h 517"/>
                <a:gd name="T76" fmla="*/ 256 w 381"/>
                <a:gd name="T77" fmla="*/ 87 h 517"/>
                <a:gd name="T78" fmla="*/ 256 w 381"/>
                <a:gd name="T79" fmla="*/ 55 h 517"/>
                <a:gd name="T80" fmla="*/ 208 w 381"/>
                <a:gd name="T81" fmla="*/ 43 h 517"/>
                <a:gd name="T82" fmla="*/ 139 w 381"/>
                <a:gd name="T83" fmla="*/ 0 h 517"/>
                <a:gd name="T84" fmla="*/ 96 w 381"/>
                <a:gd name="T85" fmla="*/ 21 h 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1"/>
                <a:gd name="T130" fmla="*/ 0 h 517"/>
                <a:gd name="T131" fmla="*/ 381 w 381"/>
                <a:gd name="T132" fmla="*/ 517 h 5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1" h="517">
                  <a:moveTo>
                    <a:pt x="96" y="21"/>
                  </a:moveTo>
                  <a:lnTo>
                    <a:pt x="110" y="53"/>
                  </a:lnTo>
                  <a:lnTo>
                    <a:pt x="83" y="73"/>
                  </a:lnTo>
                  <a:lnTo>
                    <a:pt x="82" y="155"/>
                  </a:lnTo>
                  <a:lnTo>
                    <a:pt x="67" y="101"/>
                  </a:lnTo>
                  <a:lnTo>
                    <a:pt x="12" y="153"/>
                  </a:lnTo>
                  <a:lnTo>
                    <a:pt x="0" y="301"/>
                  </a:lnTo>
                  <a:lnTo>
                    <a:pt x="36" y="374"/>
                  </a:lnTo>
                  <a:lnTo>
                    <a:pt x="39" y="411"/>
                  </a:lnTo>
                  <a:lnTo>
                    <a:pt x="41" y="441"/>
                  </a:lnTo>
                  <a:lnTo>
                    <a:pt x="39" y="468"/>
                  </a:lnTo>
                  <a:lnTo>
                    <a:pt x="32" y="516"/>
                  </a:lnTo>
                  <a:lnTo>
                    <a:pt x="181" y="507"/>
                  </a:lnTo>
                  <a:lnTo>
                    <a:pt x="378" y="489"/>
                  </a:lnTo>
                  <a:lnTo>
                    <a:pt x="343" y="479"/>
                  </a:lnTo>
                  <a:lnTo>
                    <a:pt x="323" y="452"/>
                  </a:lnTo>
                  <a:lnTo>
                    <a:pt x="353" y="429"/>
                  </a:lnTo>
                  <a:lnTo>
                    <a:pt x="353" y="400"/>
                  </a:lnTo>
                  <a:lnTo>
                    <a:pt x="339" y="375"/>
                  </a:lnTo>
                  <a:lnTo>
                    <a:pt x="353" y="358"/>
                  </a:lnTo>
                  <a:lnTo>
                    <a:pt x="380" y="359"/>
                  </a:lnTo>
                  <a:lnTo>
                    <a:pt x="375" y="288"/>
                  </a:lnTo>
                  <a:lnTo>
                    <a:pt x="368" y="246"/>
                  </a:lnTo>
                  <a:lnTo>
                    <a:pt x="352" y="219"/>
                  </a:lnTo>
                  <a:lnTo>
                    <a:pt x="336" y="203"/>
                  </a:lnTo>
                  <a:lnTo>
                    <a:pt x="311" y="198"/>
                  </a:lnTo>
                  <a:lnTo>
                    <a:pt x="288" y="198"/>
                  </a:lnTo>
                  <a:lnTo>
                    <a:pt x="263" y="231"/>
                  </a:lnTo>
                  <a:lnTo>
                    <a:pt x="247" y="242"/>
                  </a:lnTo>
                  <a:lnTo>
                    <a:pt x="236" y="246"/>
                  </a:lnTo>
                  <a:lnTo>
                    <a:pt x="224" y="240"/>
                  </a:lnTo>
                  <a:lnTo>
                    <a:pt x="220" y="224"/>
                  </a:lnTo>
                  <a:lnTo>
                    <a:pt x="224" y="214"/>
                  </a:lnTo>
                  <a:lnTo>
                    <a:pt x="234" y="203"/>
                  </a:lnTo>
                  <a:lnTo>
                    <a:pt x="245" y="198"/>
                  </a:lnTo>
                  <a:lnTo>
                    <a:pt x="256" y="196"/>
                  </a:lnTo>
                  <a:lnTo>
                    <a:pt x="256" y="176"/>
                  </a:lnTo>
                  <a:lnTo>
                    <a:pt x="284" y="155"/>
                  </a:lnTo>
                  <a:lnTo>
                    <a:pt x="256" y="87"/>
                  </a:lnTo>
                  <a:lnTo>
                    <a:pt x="256" y="55"/>
                  </a:lnTo>
                  <a:lnTo>
                    <a:pt x="208" y="43"/>
                  </a:lnTo>
                  <a:lnTo>
                    <a:pt x="139" y="0"/>
                  </a:lnTo>
                  <a:lnTo>
                    <a:pt x="96" y="2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69" name="Freeform 29"/>
            <p:cNvSpPr>
              <a:spLocks/>
            </p:cNvSpPr>
            <p:nvPr/>
          </p:nvSpPr>
          <p:spPr bwMode="auto">
            <a:xfrm>
              <a:off x="3327" y="1739"/>
              <a:ext cx="413" cy="681"/>
            </a:xfrm>
            <a:custGeom>
              <a:avLst/>
              <a:gdLst>
                <a:gd name="T0" fmla="*/ 76 w 413"/>
                <a:gd name="T1" fmla="*/ 39 h 681"/>
                <a:gd name="T2" fmla="*/ 313 w 413"/>
                <a:gd name="T3" fmla="*/ 0 h 681"/>
                <a:gd name="T4" fmla="*/ 348 w 413"/>
                <a:gd name="T5" fmla="*/ 83 h 681"/>
                <a:gd name="T6" fmla="*/ 398 w 413"/>
                <a:gd name="T7" fmla="*/ 431 h 681"/>
                <a:gd name="T8" fmla="*/ 412 w 413"/>
                <a:gd name="T9" fmla="*/ 478 h 681"/>
                <a:gd name="T10" fmla="*/ 375 w 413"/>
                <a:gd name="T11" fmla="*/ 570 h 681"/>
                <a:gd name="T12" fmla="*/ 375 w 413"/>
                <a:gd name="T13" fmla="*/ 634 h 681"/>
                <a:gd name="T14" fmla="*/ 332 w 413"/>
                <a:gd name="T15" fmla="*/ 627 h 681"/>
                <a:gd name="T16" fmla="*/ 334 w 413"/>
                <a:gd name="T17" fmla="*/ 680 h 681"/>
                <a:gd name="T18" fmla="*/ 289 w 413"/>
                <a:gd name="T19" fmla="*/ 659 h 681"/>
                <a:gd name="T20" fmla="*/ 266 w 413"/>
                <a:gd name="T21" fmla="*/ 666 h 681"/>
                <a:gd name="T22" fmla="*/ 233 w 413"/>
                <a:gd name="T23" fmla="*/ 660 h 681"/>
                <a:gd name="T24" fmla="*/ 208 w 413"/>
                <a:gd name="T25" fmla="*/ 579 h 681"/>
                <a:gd name="T26" fmla="*/ 160 w 413"/>
                <a:gd name="T27" fmla="*/ 554 h 681"/>
                <a:gd name="T28" fmla="*/ 160 w 413"/>
                <a:gd name="T29" fmla="*/ 467 h 681"/>
                <a:gd name="T30" fmla="*/ 112 w 413"/>
                <a:gd name="T31" fmla="*/ 478 h 681"/>
                <a:gd name="T32" fmla="*/ 85 w 413"/>
                <a:gd name="T33" fmla="*/ 414 h 681"/>
                <a:gd name="T34" fmla="*/ 0 w 413"/>
                <a:gd name="T35" fmla="*/ 339 h 681"/>
                <a:gd name="T36" fmla="*/ 62 w 413"/>
                <a:gd name="T37" fmla="*/ 222 h 681"/>
                <a:gd name="T38" fmla="*/ 44 w 413"/>
                <a:gd name="T39" fmla="*/ 167 h 681"/>
                <a:gd name="T40" fmla="*/ 107 w 413"/>
                <a:gd name="T41" fmla="*/ 156 h 681"/>
                <a:gd name="T42" fmla="*/ 112 w 413"/>
                <a:gd name="T43" fmla="*/ 80 h 681"/>
                <a:gd name="T44" fmla="*/ 76 w 413"/>
                <a:gd name="T45" fmla="*/ 39 h 6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3"/>
                <a:gd name="T70" fmla="*/ 0 h 681"/>
                <a:gd name="T71" fmla="*/ 413 w 413"/>
                <a:gd name="T72" fmla="*/ 681 h 6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3" h="681">
                  <a:moveTo>
                    <a:pt x="76" y="39"/>
                  </a:moveTo>
                  <a:lnTo>
                    <a:pt x="313" y="0"/>
                  </a:lnTo>
                  <a:lnTo>
                    <a:pt x="348" y="83"/>
                  </a:lnTo>
                  <a:lnTo>
                    <a:pt x="398" y="431"/>
                  </a:lnTo>
                  <a:lnTo>
                    <a:pt x="412" y="478"/>
                  </a:lnTo>
                  <a:lnTo>
                    <a:pt x="375" y="570"/>
                  </a:lnTo>
                  <a:lnTo>
                    <a:pt x="375" y="634"/>
                  </a:lnTo>
                  <a:lnTo>
                    <a:pt x="332" y="627"/>
                  </a:lnTo>
                  <a:lnTo>
                    <a:pt x="334" y="680"/>
                  </a:lnTo>
                  <a:lnTo>
                    <a:pt x="289" y="659"/>
                  </a:lnTo>
                  <a:lnTo>
                    <a:pt x="266" y="666"/>
                  </a:lnTo>
                  <a:lnTo>
                    <a:pt x="233" y="660"/>
                  </a:lnTo>
                  <a:lnTo>
                    <a:pt x="208" y="579"/>
                  </a:lnTo>
                  <a:lnTo>
                    <a:pt x="160" y="554"/>
                  </a:lnTo>
                  <a:lnTo>
                    <a:pt x="160" y="467"/>
                  </a:lnTo>
                  <a:lnTo>
                    <a:pt x="112" y="478"/>
                  </a:lnTo>
                  <a:lnTo>
                    <a:pt x="85" y="414"/>
                  </a:lnTo>
                  <a:lnTo>
                    <a:pt x="0" y="339"/>
                  </a:lnTo>
                  <a:lnTo>
                    <a:pt x="62" y="222"/>
                  </a:lnTo>
                  <a:lnTo>
                    <a:pt x="44" y="167"/>
                  </a:lnTo>
                  <a:lnTo>
                    <a:pt x="107" y="156"/>
                  </a:lnTo>
                  <a:lnTo>
                    <a:pt x="112" y="80"/>
                  </a:lnTo>
                  <a:lnTo>
                    <a:pt x="76" y="39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0" name="Freeform 30"/>
            <p:cNvSpPr>
              <a:spLocks/>
            </p:cNvSpPr>
            <p:nvPr/>
          </p:nvSpPr>
          <p:spPr bwMode="auto">
            <a:xfrm>
              <a:off x="2961" y="2014"/>
              <a:ext cx="654" cy="540"/>
            </a:xfrm>
            <a:custGeom>
              <a:avLst/>
              <a:gdLst>
                <a:gd name="T0" fmla="*/ 0 w 654"/>
                <a:gd name="T1" fmla="*/ 18 h 540"/>
                <a:gd name="T2" fmla="*/ 286 w 654"/>
                <a:gd name="T3" fmla="*/ 0 h 540"/>
                <a:gd name="T4" fmla="*/ 346 w 654"/>
                <a:gd name="T5" fmla="*/ 0 h 540"/>
                <a:gd name="T6" fmla="*/ 392 w 654"/>
                <a:gd name="T7" fmla="*/ 16 h 540"/>
                <a:gd name="T8" fmla="*/ 367 w 654"/>
                <a:gd name="T9" fmla="*/ 62 h 540"/>
                <a:gd name="T10" fmla="*/ 451 w 654"/>
                <a:gd name="T11" fmla="*/ 139 h 540"/>
                <a:gd name="T12" fmla="*/ 477 w 654"/>
                <a:gd name="T13" fmla="*/ 203 h 540"/>
                <a:gd name="T14" fmla="*/ 527 w 654"/>
                <a:gd name="T15" fmla="*/ 187 h 540"/>
                <a:gd name="T16" fmla="*/ 525 w 654"/>
                <a:gd name="T17" fmla="*/ 278 h 540"/>
                <a:gd name="T18" fmla="*/ 575 w 654"/>
                <a:gd name="T19" fmla="*/ 304 h 540"/>
                <a:gd name="T20" fmla="*/ 598 w 654"/>
                <a:gd name="T21" fmla="*/ 384 h 540"/>
                <a:gd name="T22" fmla="*/ 633 w 654"/>
                <a:gd name="T23" fmla="*/ 391 h 540"/>
                <a:gd name="T24" fmla="*/ 653 w 654"/>
                <a:gd name="T25" fmla="*/ 425 h 540"/>
                <a:gd name="T26" fmla="*/ 609 w 654"/>
                <a:gd name="T27" fmla="*/ 471 h 540"/>
                <a:gd name="T28" fmla="*/ 594 w 654"/>
                <a:gd name="T29" fmla="*/ 525 h 540"/>
                <a:gd name="T30" fmla="*/ 532 w 654"/>
                <a:gd name="T31" fmla="*/ 539 h 540"/>
                <a:gd name="T32" fmla="*/ 548 w 654"/>
                <a:gd name="T33" fmla="*/ 480 h 540"/>
                <a:gd name="T34" fmla="*/ 303 w 654"/>
                <a:gd name="T35" fmla="*/ 502 h 540"/>
                <a:gd name="T36" fmla="*/ 128 w 654"/>
                <a:gd name="T37" fmla="*/ 523 h 540"/>
                <a:gd name="T38" fmla="*/ 117 w 654"/>
                <a:gd name="T39" fmla="*/ 466 h 540"/>
                <a:gd name="T40" fmla="*/ 105 w 654"/>
                <a:gd name="T41" fmla="*/ 294 h 540"/>
                <a:gd name="T42" fmla="*/ 103 w 654"/>
                <a:gd name="T43" fmla="*/ 199 h 540"/>
                <a:gd name="T44" fmla="*/ 44 w 654"/>
                <a:gd name="T45" fmla="*/ 157 h 540"/>
                <a:gd name="T46" fmla="*/ 66 w 654"/>
                <a:gd name="T47" fmla="*/ 117 h 540"/>
                <a:gd name="T48" fmla="*/ 37 w 654"/>
                <a:gd name="T49" fmla="*/ 96 h 540"/>
                <a:gd name="T50" fmla="*/ 0 w 654"/>
                <a:gd name="T51" fmla="*/ 18 h 5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4"/>
                <a:gd name="T79" fmla="*/ 0 h 540"/>
                <a:gd name="T80" fmla="*/ 654 w 654"/>
                <a:gd name="T81" fmla="*/ 540 h 5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4" h="540">
                  <a:moveTo>
                    <a:pt x="0" y="18"/>
                  </a:moveTo>
                  <a:lnTo>
                    <a:pt x="286" y="0"/>
                  </a:lnTo>
                  <a:lnTo>
                    <a:pt x="346" y="0"/>
                  </a:lnTo>
                  <a:lnTo>
                    <a:pt x="392" y="16"/>
                  </a:lnTo>
                  <a:lnTo>
                    <a:pt x="367" y="62"/>
                  </a:lnTo>
                  <a:lnTo>
                    <a:pt x="451" y="139"/>
                  </a:lnTo>
                  <a:lnTo>
                    <a:pt x="477" y="203"/>
                  </a:lnTo>
                  <a:lnTo>
                    <a:pt x="527" y="187"/>
                  </a:lnTo>
                  <a:lnTo>
                    <a:pt x="525" y="278"/>
                  </a:lnTo>
                  <a:lnTo>
                    <a:pt x="575" y="304"/>
                  </a:lnTo>
                  <a:lnTo>
                    <a:pt x="598" y="384"/>
                  </a:lnTo>
                  <a:lnTo>
                    <a:pt x="633" y="391"/>
                  </a:lnTo>
                  <a:lnTo>
                    <a:pt x="653" y="425"/>
                  </a:lnTo>
                  <a:lnTo>
                    <a:pt x="609" y="471"/>
                  </a:lnTo>
                  <a:lnTo>
                    <a:pt x="594" y="525"/>
                  </a:lnTo>
                  <a:lnTo>
                    <a:pt x="532" y="539"/>
                  </a:lnTo>
                  <a:lnTo>
                    <a:pt x="548" y="480"/>
                  </a:lnTo>
                  <a:lnTo>
                    <a:pt x="303" y="502"/>
                  </a:lnTo>
                  <a:lnTo>
                    <a:pt x="128" y="523"/>
                  </a:lnTo>
                  <a:lnTo>
                    <a:pt x="117" y="466"/>
                  </a:lnTo>
                  <a:lnTo>
                    <a:pt x="105" y="294"/>
                  </a:lnTo>
                  <a:lnTo>
                    <a:pt x="103" y="199"/>
                  </a:lnTo>
                  <a:lnTo>
                    <a:pt x="44" y="157"/>
                  </a:lnTo>
                  <a:lnTo>
                    <a:pt x="66" y="117"/>
                  </a:lnTo>
                  <a:lnTo>
                    <a:pt x="37" y="96"/>
                  </a:lnTo>
                  <a:lnTo>
                    <a:pt x="0" y="18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1" name="Freeform 31"/>
            <p:cNvSpPr>
              <a:spLocks/>
            </p:cNvSpPr>
            <p:nvPr/>
          </p:nvSpPr>
          <p:spPr bwMode="auto">
            <a:xfrm>
              <a:off x="3675" y="1786"/>
              <a:ext cx="323" cy="527"/>
            </a:xfrm>
            <a:custGeom>
              <a:avLst/>
              <a:gdLst>
                <a:gd name="T0" fmla="*/ 0 w 323"/>
                <a:gd name="T1" fmla="*/ 37 h 527"/>
                <a:gd name="T2" fmla="*/ 39 w 323"/>
                <a:gd name="T3" fmla="*/ 57 h 527"/>
                <a:gd name="T4" fmla="*/ 75 w 323"/>
                <a:gd name="T5" fmla="*/ 53 h 527"/>
                <a:gd name="T6" fmla="*/ 87 w 323"/>
                <a:gd name="T7" fmla="*/ 43 h 527"/>
                <a:gd name="T8" fmla="*/ 96 w 323"/>
                <a:gd name="T9" fmla="*/ 11 h 527"/>
                <a:gd name="T10" fmla="*/ 251 w 323"/>
                <a:gd name="T11" fmla="*/ 0 h 527"/>
                <a:gd name="T12" fmla="*/ 322 w 323"/>
                <a:gd name="T13" fmla="*/ 371 h 527"/>
                <a:gd name="T14" fmla="*/ 317 w 323"/>
                <a:gd name="T15" fmla="*/ 368 h 527"/>
                <a:gd name="T16" fmla="*/ 263 w 323"/>
                <a:gd name="T17" fmla="*/ 389 h 527"/>
                <a:gd name="T18" fmla="*/ 226 w 323"/>
                <a:gd name="T19" fmla="*/ 489 h 527"/>
                <a:gd name="T20" fmla="*/ 171 w 323"/>
                <a:gd name="T21" fmla="*/ 474 h 527"/>
                <a:gd name="T22" fmla="*/ 107 w 323"/>
                <a:gd name="T23" fmla="*/ 512 h 527"/>
                <a:gd name="T24" fmla="*/ 23 w 323"/>
                <a:gd name="T25" fmla="*/ 526 h 527"/>
                <a:gd name="T26" fmla="*/ 60 w 323"/>
                <a:gd name="T27" fmla="*/ 428 h 527"/>
                <a:gd name="T28" fmla="*/ 44 w 323"/>
                <a:gd name="T29" fmla="*/ 373 h 527"/>
                <a:gd name="T30" fmla="*/ 0 w 323"/>
                <a:gd name="T31" fmla="*/ 37 h 5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3"/>
                <a:gd name="T49" fmla="*/ 0 h 527"/>
                <a:gd name="T50" fmla="*/ 323 w 323"/>
                <a:gd name="T51" fmla="*/ 527 h 5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3" h="527">
                  <a:moveTo>
                    <a:pt x="0" y="37"/>
                  </a:moveTo>
                  <a:lnTo>
                    <a:pt x="39" y="57"/>
                  </a:lnTo>
                  <a:lnTo>
                    <a:pt x="75" y="53"/>
                  </a:lnTo>
                  <a:lnTo>
                    <a:pt x="87" y="43"/>
                  </a:lnTo>
                  <a:lnTo>
                    <a:pt x="96" y="11"/>
                  </a:lnTo>
                  <a:lnTo>
                    <a:pt x="251" y="0"/>
                  </a:lnTo>
                  <a:lnTo>
                    <a:pt x="322" y="371"/>
                  </a:lnTo>
                  <a:lnTo>
                    <a:pt x="317" y="368"/>
                  </a:lnTo>
                  <a:lnTo>
                    <a:pt x="263" y="389"/>
                  </a:lnTo>
                  <a:lnTo>
                    <a:pt x="226" y="489"/>
                  </a:lnTo>
                  <a:lnTo>
                    <a:pt x="171" y="474"/>
                  </a:lnTo>
                  <a:lnTo>
                    <a:pt x="107" y="512"/>
                  </a:lnTo>
                  <a:lnTo>
                    <a:pt x="23" y="526"/>
                  </a:lnTo>
                  <a:lnTo>
                    <a:pt x="60" y="428"/>
                  </a:lnTo>
                  <a:lnTo>
                    <a:pt x="44" y="373"/>
                  </a:lnTo>
                  <a:lnTo>
                    <a:pt x="0" y="3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2" name="Freeform 32"/>
            <p:cNvSpPr>
              <a:spLocks/>
            </p:cNvSpPr>
            <p:nvPr/>
          </p:nvSpPr>
          <p:spPr bwMode="auto">
            <a:xfrm>
              <a:off x="3927" y="1679"/>
              <a:ext cx="410" cy="477"/>
            </a:xfrm>
            <a:custGeom>
              <a:avLst/>
              <a:gdLst>
                <a:gd name="T0" fmla="*/ 0 w 410"/>
                <a:gd name="T1" fmla="*/ 107 h 477"/>
                <a:gd name="T2" fmla="*/ 184 w 410"/>
                <a:gd name="T3" fmla="*/ 89 h 477"/>
                <a:gd name="T4" fmla="*/ 223 w 410"/>
                <a:gd name="T5" fmla="*/ 96 h 477"/>
                <a:gd name="T6" fmla="*/ 310 w 410"/>
                <a:gd name="T7" fmla="*/ 55 h 477"/>
                <a:gd name="T8" fmla="*/ 329 w 410"/>
                <a:gd name="T9" fmla="*/ 18 h 477"/>
                <a:gd name="T10" fmla="*/ 381 w 410"/>
                <a:gd name="T11" fmla="*/ 0 h 477"/>
                <a:gd name="T12" fmla="*/ 409 w 410"/>
                <a:gd name="T13" fmla="*/ 180 h 477"/>
                <a:gd name="T14" fmla="*/ 388 w 410"/>
                <a:gd name="T15" fmla="*/ 200 h 477"/>
                <a:gd name="T16" fmla="*/ 393 w 410"/>
                <a:gd name="T17" fmla="*/ 324 h 477"/>
                <a:gd name="T18" fmla="*/ 352 w 410"/>
                <a:gd name="T19" fmla="*/ 335 h 477"/>
                <a:gd name="T20" fmla="*/ 329 w 410"/>
                <a:gd name="T21" fmla="*/ 405 h 477"/>
                <a:gd name="T22" fmla="*/ 297 w 410"/>
                <a:gd name="T23" fmla="*/ 396 h 477"/>
                <a:gd name="T24" fmla="*/ 287 w 410"/>
                <a:gd name="T25" fmla="*/ 476 h 477"/>
                <a:gd name="T26" fmla="*/ 241 w 410"/>
                <a:gd name="T27" fmla="*/ 442 h 477"/>
                <a:gd name="T28" fmla="*/ 150 w 410"/>
                <a:gd name="T29" fmla="*/ 464 h 477"/>
                <a:gd name="T30" fmla="*/ 112 w 410"/>
                <a:gd name="T31" fmla="*/ 433 h 477"/>
                <a:gd name="T32" fmla="*/ 60 w 410"/>
                <a:gd name="T33" fmla="*/ 431 h 477"/>
                <a:gd name="T34" fmla="*/ 34 w 410"/>
                <a:gd name="T35" fmla="*/ 298 h 477"/>
                <a:gd name="T36" fmla="*/ 0 w 410"/>
                <a:gd name="T37" fmla="*/ 107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0"/>
                <a:gd name="T58" fmla="*/ 0 h 477"/>
                <a:gd name="T59" fmla="*/ 410 w 410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0" h="477">
                  <a:moveTo>
                    <a:pt x="0" y="107"/>
                  </a:moveTo>
                  <a:lnTo>
                    <a:pt x="184" y="89"/>
                  </a:lnTo>
                  <a:lnTo>
                    <a:pt x="223" y="96"/>
                  </a:lnTo>
                  <a:lnTo>
                    <a:pt x="310" y="55"/>
                  </a:lnTo>
                  <a:lnTo>
                    <a:pt x="329" y="18"/>
                  </a:lnTo>
                  <a:lnTo>
                    <a:pt x="381" y="0"/>
                  </a:lnTo>
                  <a:lnTo>
                    <a:pt x="409" y="180"/>
                  </a:lnTo>
                  <a:lnTo>
                    <a:pt x="388" y="200"/>
                  </a:lnTo>
                  <a:lnTo>
                    <a:pt x="393" y="324"/>
                  </a:lnTo>
                  <a:lnTo>
                    <a:pt x="352" y="335"/>
                  </a:lnTo>
                  <a:lnTo>
                    <a:pt x="329" y="405"/>
                  </a:lnTo>
                  <a:lnTo>
                    <a:pt x="297" y="396"/>
                  </a:lnTo>
                  <a:lnTo>
                    <a:pt x="287" y="476"/>
                  </a:lnTo>
                  <a:lnTo>
                    <a:pt x="241" y="442"/>
                  </a:lnTo>
                  <a:lnTo>
                    <a:pt x="150" y="464"/>
                  </a:lnTo>
                  <a:lnTo>
                    <a:pt x="112" y="433"/>
                  </a:lnTo>
                  <a:lnTo>
                    <a:pt x="60" y="431"/>
                  </a:lnTo>
                  <a:lnTo>
                    <a:pt x="34" y="298"/>
                  </a:lnTo>
                  <a:lnTo>
                    <a:pt x="0" y="10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3" name="Freeform 33"/>
            <p:cNvSpPr>
              <a:spLocks/>
            </p:cNvSpPr>
            <p:nvPr/>
          </p:nvSpPr>
          <p:spPr bwMode="auto">
            <a:xfrm>
              <a:off x="3559" y="2109"/>
              <a:ext cx="724" cy="402"/>
            </a:xfrm>
            <a:custGeom>
              <a:avLst/>
              <a:gdLst>
                <a:gd name="T0" fmla="*/ 0 w 724"/>
                <a:gd name="T1" fmla="*/ 401 h 402"/>
                <a:gd name="T2" fmla="*/ 176 w 724"/>
                <a:gd name="T3" fmla="*/ 376 h 402"/>
                <a:gd name="T4" fmla="*/ 176 w 724"/>
                <a:gd name="T5" fmla="*/ 358 h 402"/>
                <a:gd name="T6" fmla="*/ 600 w 724"/>
                <a:gd name="T7" fmla="*/ 300 h 402"/>
                <a:gd name="T8" fmla="*/ 608 w 724"/>
                <a:gd name="T9" fmla="*/ 270 h 402"/>
                <a:gd name="T10" fmla="*/ 670 w 724"/>
                <a:gd name="T11" fmla="*/ 247 h 402"/>
                <a:gd name="T12" fmla="*/ 677 w 724"/>
                <a:gd name="T13" fmla="*/ 215 h 402"/>
                <a:gd name="T14" fmla="*/ 703 w 724"/>
                <a:gd name="T15" fmla="*/ 204 h 402"/>
                <a:gd name="T16" fmla="*/ 723 w 724"/>
                <a:gd name="T17" fmla="*/ 156 h 402"/>
                <a:gd name="T18" fmla="*/ 664 w 724"/>
                <a:gd name="T19" fmla="*/ 108 h 402"/>
                <a:gd name="T20" fmla="*/ 654 w 724"/>
                <a:gd name="T21" fmla="*/ 44 h 402"/>
                <a:gd name="T22" fmla="*/ 608 w 724"/>
                <a:gd name="T23" fmla="*/ 12 h 402"/>
                <a:gd name="T24" fmla="*/ 513 w 724"/>
                <a:gd name="T25" fmla="*/ 30 h 402"/>
                <a:gd name="T26" fmla="*/ 469 w 724"/>
                <a:gd name="T27" fmla="*/ 2 h 402"/>
                <a:gd name="T28" fmla="*/ 426 w 724"/>
                <a:gd name="T29" fmla="*/ 0 h 402"/>
                <a:gd name="T30" fmla="*/ 435 w 724"/>
                <a:gd name="T31" fmla="*/ 44 h 402"/>
                <a:gd name="T32" fmla="*/ 377 w 724"/>
                <a:gd name="T33" fmla="*/ 67 h 402"/>
                <a:gd name="T34" fmla="*/ 338 w 724"/>
                <a:gd name="T35" fmla="*/ 167 h 402"/>
                <a:gd name="T36" fmla="*/ 284 w 724"/>
                <a:gd name="T37" fmla="*/ 151 h 402"/>
                <a:gd name="T38" fmla="*/ 220 w 724"/>
                <a:gd name="T39" fmla="*/ 188 h 402"/>
                <a:gd name="T40" fmla="*/ 139 w 724"/>
                <a:gd name="T41" fmla="*/ 202 h 402"/>
                <a:gd name="T42" fmla="*/ 139 w 724"/>
                <a:gd name="T43" fmla="*/ 259 h 402"/>
                <a:gd name="T44" fmla="*/ 98 w 724"/>
                <a:gd name="T45" fmla="*/ 257 h 402"/>
                <a:gd name="T46" fmla="*/ 99 w 724"/>
                <a:gd name="T47" fmla="*/ 307 h 402"/>
                <a:gd name="T48" fmla="*/ 57 w 724"/>
                <a:gd name="T49" fmla="*/ 287 h 402"/>
                <a:gd name="T50" fmla="*/ 32 w 724"/>
                <a:gd name="T51" fmla="*/ 296 h 402"/>
                <a:gd name="T52" fmla="*/ 53 w 724"/>
                <a:gd name="T53" fmla="*/ 330 h 402"/>
                <a:gd name="T54" fmla="*/ 9 w 724"/>
                <a:gd name="T55" fmla="*/ 374 h 402"/>
                <a:gd name="T56" fmla="*/ 0 w 724"/>
                <a:gd name="T57" fmla="*/ 401 h 4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4"/>
                <a:gd name="T88" fmla="*/ 0 h 402"/>
                <a:gd name="T89" fmla="*/ 724 w 724"/>
                <a:gd name="T90" fmla="*/ 402 h 4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4" h="402">
                  <a:moveTo>
                    <a:pt x="0" y="401"/>
                  </a:moveTo>
                  <a:lnTo>
                    <a:pt x="176" y="376"/>
                  </a:lnTo>
                  <a:lnTo>
                    <a:pt x="176" y="358"/>
                  </a:lnTo>
                  <a:lnTo>
                    <a:pt x="600" y="300"/>
                  </a:lnTo>
                  <a:lnTo>
                    <a:pt x="608" y="270"/>
                  </a:lnTo>
                  <a:lnTo>
                    <a:pt x="670" y="247"/>
                  </a:lnTo>
                  <a:lnTo>
                    <a:pt x="677" y="215"/>
                  </a:lnTo>
                  <a:lnTo>
                    <a:pt x="703" y="204"/>
                  </a:lnTo>
                  <a:lnTo>
                    <a:pt x="723" y="156"/>
                  </a:lnTo>
                  <a:lnTo>
                    <a:pt x="664" y="108"/>
                  </a:lnTo>
                  <a:lnTo>
                    <a:pt x="654" y="44"/>
                  </a:lnTo>
                  <a:lnTo>
                    <a:pt x="608" y="12"/>
                  </a:lnTo>
                  <a:lnTo>
                    <a:pt x="513" y="30"/>
                  </a:lnTo>
                  <a:lnTo>
                    <a:pt x="469" y="2"/>
                  </a:lnTo>
                  <a:lnTo>
                    <a:pt x="426" y="0"/>
                  </a:lnTo>
                  <a:lnTo>
                    <a:pt x="435" y="44"/>
                  </a:lnTo>
                  <a:lnTo>
                    <a:pt x="377" y="67"/>
                  </a:lnTo>
                  <a:lnTo>
                    <a:pt x="338" y="167"/>
                  </a:lnTo>
                  <a:lnTo>
                    <a:pt x="284" y="151"/>
                  </a:lnTo>
                  <a:lnTo>
                    <a:pt x="220" y="188"/>
                  </a:lnTo>
                  <a:lnTo>
                    <a:pt x="139" y="202"/>
                  </a:lnTo>
                  <a:lnTo>
                    <a:pt x="139" y="259"/>
                  </a:lnTo>
                  <a:lnTo>
                    <a:pt x="98" y="257"/>
                  </a:lnTo>
                  <a:lnTo>
                    <a:pt x="99" y="307"/>
                  </a:lnTo>
                  <a:lnTo>
                    <a:pt x="57" y="287"/>
                  </a:lnTo>
                  <a:lnTo>
                    <a:pt x="32" y="296"/>
                  </a:lnTo>
                  <a:lnTo>
                    <a:pt x="53" y="330"/>
                  </a:lnTo>
                  <a:lnTo>
                    <a:pt x="9" y="374"/>
                  </a:lnTo>
                  <a:lnTo>
                    <a:pt x="0" y="40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4" name="Freeform 34"/>
            <p:cNvSpPr>
              <a:spLocks/>
            </p:cNvSpPr>
            <p:nvPr/>
          </p:nvSpPr>
          <p:spPr bwMode="auto">
            <a:xfrm>
              <a:off x="3512" y="2368"/>
              <a:ext cx="835" cy="304"/>
            </a:xfrm>
            <a:custGeom>
              <a:avLst/>
              <a:gdLst>
                <a:gd name="T0" fmla="*/ 50 w 835"/>
                <a:gd name="T1" fmla="*/ 138 h 304"/>
                <a:gd name="T2" fmla="*/ 50 w 835"/>
                <a:gd name="T3" fmla="*/ 144 h 304"/>
                <a:gd name="T4" fmla="*/ 36 w 835"/>
                <a:gd name="T5" fmla="*/ 172 h 304"/>
                <a:gd name="T6" fmla="*/ 52 w 835"/>
                <a:gd name="T7" fmla="*/ 211 h 304"/>
                <a:gd name="T8" fmla="*/ 0 w 835"/>
                <a:gd name="T9" fmla="*/ 245 h 304"/>
                <a:gd name="T10" fmla="*/ 11 w 835"/>
                <a:gd name="T11" fmla="*/ 303 h 304"/>
                <a:gd name="T12" fmla="*/ 229 w 835"/>
                <a:gd name="T13" fmla="*/ 285 h 304"/>
                <a:gd name="T14" fmla="*/ 489 w 835"/>
                <a:gd name="T15" fmla="*/ 255 h 304"/>
                <a:gd name="T16" fmla="*/ 619 w 835"/>
                <a:gd name="T17" fmla="*/ 232 h 304"/>
                <a:gd name="T18" fmla="*/ 646 w 835"/>
                <a:gd name="T19" fmla="*/ 154 h 304"/>
                <a:gd name="T20" fmla="*/ 692 w 835"/>
                <a:gd name="T21" fmla="*/ 151 h 304"/>
                <a:gd name="T22" fmla="*/ 834 w 835"/>
                <a:gd name="T23" fmla="*/ 0 h 304"/>
                <a:gd name="T24" fmla="*/ 649 w 835"/>
                <a:gd name="T25" fmla="*/ 37 h 304"/>
                <a:gd name="T26" fmla="*/ 219 w 835"/>
                <a:gd name="T27" fmla="*/ 99 h 304"/>
                <a:gd name="T28" fmla="*/ 222 w 835"/>
                <a:gd name="T29" fmla="*/ 117 h 304"/>
                <a:gd name="T30" fmla="*/ 50 w 835"/>
                <a:gd name="T31" fmla="*/ 138 h 3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5"/>
                <a:gd name="T49" fmla="*/ 0 h 304"/>
                <a:gd name="T50" fmla="*/ 835 w 835"/>
                <a:gd name="T51" fmla="*/ 304 h 3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5" h="304">
                  <a:moveTo>
                    <a:pt x="50" y="138"/>
                  </a:moveTo>
                  <a:lnTo>
                    <a:pt x="50" y="144"/>
                  </a:lnTo>
                  <a:lnTo>
                    <a:pt x="36" y="172"/>
                  </a:lnTo>
                  <a:lnTo>
                    <a:pt x="52" y="211"/>
                  </a:lnTo>
                  <a:lnTo>
                    <a:pt x="0" y="245"/>
                  </a:lnTo>
                  <a:lnTo>
                    <a:pt x="11" y="303"/>
                  </a:lnTo>
                  <a:lnTo>
                    <a:pt x="229" y="285"/>
                  </a:lnTo>
                  <a:lnTo>
                    <a:pt x="489" y="255"/>
                  </a:lnTo>
                  <a:lnTo>
                    <a:pt x="619" y="232"/>
                  </a:lnTo>
                  <a:lnTo>
                    <a:pt x="646" y="154"/>
                  </a:lnTo>
                  <a:lnTo>
                    <a:pt x="692" y="151"/>
                  </a:lnTo>
                  <a:lnTo>
                    <a:pt x="834" y="0"/>
                  </a:lnTo>
                  <a:lnTo>
                    <a:pt x="649" y="37"/>
                  </a:lnTo>
                  <a:lnTo>
                    <a:pt x="219" y="99"/>
                  </a:lnTo>
                  <a:lnTo>
                    <a:pt x="222" y="117"/>
                  </a:lnTo>
                  <a:lnTo>
                    <a:pt x="50" y="138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5" name="Freeform 35"/>
            <p:cNvSpPr>
              <a:spLocks/>
            </p:cNvSpPr>
            <p:nvPr/>
          </p:nvSpPr>
          <p:spPr bwMode="auto">
            <a:xfrm>
              <a:off x="3430" y="2649"/>
              <a:ext cx="342" cy="596"/>
            </a:xfrm>
            <a:custGeom>
              <a:avLst/>
              <a:gdLst>
                <a:gd name="T0" fmla="*/ 96 w 342"/>
                <a:gd name="T1" fmla="*/ 20 h 596"/>
                <a:gd name="T2" fmla="*/ 44 w 342"/>
                <a:gd name="T3" fmla="*/ 121 h 596"/>
                <a:gd name="T4" fmla="*/ 0 w 342"/>
                <a:gd name="T5" fmla="*/ 186 h 596"/>
                <a:gd name="T6" fmla="*/ 14 w 342"/>
                <a:gd name="T7" fmla="*/ 265 h 596"/>
                <a:gd name="T8" fmla="*/ 67 w 342"/>
                <a:gd name="T9" fmla="*/ 371 h 596"/>
                <a:gd name="T10" fmla="*/ 27 w 342"/>
                <a:gd name="T11" fmla="*/ 480 h 596"/>
                <a:gd name="T12" fmla="*/ 9 w 342"/>
                <a:gd name="T13" fmla="*/ 536 h 596"/>
                <a:gd name="T14" fmla="*/ 208 w 342"/>
                <a:gd name="T15" fmla="*/ 513 h 596"/>
                <a:gd name="T16" fmla="*/ 217 w 342"/>
                <a:gd name="T17" fmla="*/ 586 h 596"/>
                <a:gd name="T18" fmla="*/ 258 w 342"/>
                <a:gd name="T19" fmla="*/ 595 h 596"/>
                <a:gd name="T20" fmla="*/ 268 w 342"/>
                <a:gd name="T21" fmla="*/ 558 h 596"/>
                <a:gd name="T22" fmla="*/ 341 w 342"/>
                <a:gd name="T23" fmla="*/ 547 h 596"/>
                <a:gd name="T24" fmla="*/ 325 w 342"/>
                <a:gd name="T25" fmla="*/ 426 h 596"/>
                <a:gd name="T26" fmla="*/ 321 w 342"/>
                <a:gd name="T27" fmla="*/ 0 h 596"/>
                <a:gd name="T28" fmla="*/ 96 w 342"/>
                <a:gd name="T29" fmla="*/ 20 h 5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596"/>
                <a:gd name="T47" fmla="*/ 342 w 342"/>
                <a:gd name="T48" fmla="*/ 596 h 5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596">
                  <a:moveTo>
                    <a:pt x="96" y="20"/>
                  </a:moveTo>
                  <a:lnTo>
                    <a:pt x="44" y="121"/>
                  </a:lnTo>
                  <a:lnTo>
                    <a:pt x="0" y="186"/>
                  </a:lnTo>
                  <a:lnTo>
                    <a:pt x="14" y="265"/>
                  </a:lnTo>
                  <a:lnTo>
                    <a:pt x="67" y="371"/>
                  </a:lnTo>
                  <a:lnTo>
                    <a:pt x="27" y="480"/>
                  </a:lnTo>
                  <a:lnTo>
                    <a:pt x="9" y="536"/>
                  </a:lnTo>
                  <a:lnTo>
                    <a:pt x="208" y="513"/>
                  </a:lnTo>
                  <a:lnTo>
                    <a:pt x="217" y="586"/>
                  </a:lnTo>
                  <a:lnTo>
                    <a:pt x="258" y="595"/>
                  </a:lnTo>
                  <a:lnTo>
                    <a:pt x="268" y="558"/>
                  </a:lnTo>
                  <a:lnTo>
                    <a:pt x="341" y="547"/>
                  </a:lnTo>
                  <a:lnTo>
                    <a:pt x="325" y="426"/>
                  </a:lnTo>
                  <a:lnTo>
                    <a:pt x="321" y="0"/>
                  </a:lnTo>
                  <a:lnTo>
                    <a:pt x="96" y="2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6" name="Freeform 36"/>
            <p:cNvSpPr>
              <a:spLocks/>
            </p:cNvSpPr>
            <p:nvPr/>
          </p:nvSpPr>
          <p:spPr bwMode="auto">
            <a:xfrm>
              <a:off x="3749" y="2620"/>
              <a:ext cx="388" cy="602"/>
            </a:xfrm>
            <a:custGeom>
              <a:avLst/>
              <a:gdLst>
                <a:gd name="T0" fmla="*/ 0 w 388"/>
                <a:gd name="T1" fmla="*/ 30 h 602"/>
                <a:gd name="T2" fmla="*/ 251 w 388"/>
                <a:gd name="T3" fmla="*/ 0 h 602"/>
                <a:gd name="T4" fmla="*/ 332 w 388"/>
                <a:gd name="T5" fmla="*/ 277 h 602"/>
                <a:gd name="T6" fmla="*/ 387 w 388"/>
                <a:gd name="T7" fmla="*/ 322 h 602"/>
                <a:gd name="T8" fmla="*/ 342 w 388"/>
                <a:gd name="T9" fmla="*/ 404 h 602"/>
                <a:gd name="T10" fmla="*/ 385 w 388"/>
                <a:gd name="T11" fmla="*/ 482 h 602"/>
                <a:gd name="T12" fmla="*/ 128 w 388"/>
                <a:gd name="T13" fmla="*/ 510 h 602"/>
                <a:gd name="T14" fmla="*/ 139 w 388"/>
                <a:gd name="T15" fmla="*/ 578 h 602"/>
                <a:gd name="T16" fmla="*/ 102 w 388"/>
                <a:gd name="T17" fmla="*/ 601 h 602"/>
                <a:gd name="T18" fmla="*/ 71 w 388"/>
                <a:gd name="T19" fmla="*/ 516 h 602"/>
                <a:gd name="T20" fmla="*/ 54 w 388"/>
                <a:gd name="T21" fmla="*/ 585 h 602"/>
                <a:gd name="T22" fmla="*/ 21 w 388"/>
                <a:gd name="T23" fmla="*/ 578 h 602"/>
                <a:gd name="T24" fmla="*/ 11 w 388"/>
                <a:gd name="T25" fmla="*/ 509 h 602"/>
                <a:gd name="T26" fmla="*/ 2 w 388"/>
                <a:gd name="T27" fmla="*/ 448 h 602"/>
                <a:gd name="T28" fmla="*/ 0 w 388"/>
                <a:gd name="T29" fmla="*/ 30 h 6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8"/>
                <a:gd name="T46" fmla="*/ 0 h 602"/>
                <a:gd name="T47" fmla="*/ 388 w 388"/>
                <a:gd name="T48" fmla="*/ 602 h 6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8" h="602">
                  <a:moveTo>
                    <a:pt x="0" y="30"/>
                  </a:moveTo>
                  <a:lnTo>
                    <a:pt x="251" y="0"/>
                  </a:lnTo>
                  <a:lnTo>
                    <a:pt x="332" y="277"/>
                  </a:lnTo>
                  <a:lnTo>
                    <a:pt x="387" y="322"/>
                  </a:lnTo>
                  <a:lnTo>
                    <a:pt x="342" y="404"/>
                  </a:lnTo>
                  <a:lnTo>
                    <a:pt x="385" y="482"/>
                  </a:lnTo>
                  <a:lnTo>
                    <a:pt x="128" y="510"/>
                  </a:lnTo>
                  <a:lnTo>
                    <a:pt x="139" y="578"/>
                  </a:lnTo>
                  <a:lnTo>
                    <a:pt x="102" y="601"/>
                  </a:lnTo>
                  <a:lnTo>
                    <a:pt x="71" y="516"/>
                  </a:lnTo>
                  <a:lnTo>
                    <a:pt x="54" y="585"/>
                  </a:lnTo>
                  <a:lnTo>
                    <a:pt x="21" y="578"/>
                  </a:lnTo>
                  <a:lnTo>
                    <a:pt x="11" y="509"/>
                  </a:lnTo>
                  <a:lnTo>
                    <a:pt x="2" y="448"/>
                  </a:lnTo>
                  <a:lnTo>
                    <a:pt x="0" y="3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7" name="Freeform 37"/>
            <p:cNvSpPr>
              <a:spLocks/>
            </p:cNvSpPr>
            <p:nvPr/>
          </p:nvSpPr>
          <p:spPr bwMode="auto">
            <a:xfrm>
              <a:off x="4001" y="2590"/>
              <a:ext cx="534" cy="553"/>
            </a:xfrm>
            <a:custGeom>
              <a:avLst/>
              <a:gdLst>
                <a:gd name="T0" fmla="*/ 0 w 534"/>
                <a:gd name="T1" fmla="*/ 34 h 553"/>
                <a:gd name="T2" fmla="*/ 5 w 534"/>
                <a:gd name="T3" fmla="*/ 34 h 553"/>
                <a:gd name="T4" fmla="*/ 130 w 534"/>
                <a:gd name="T5" fmla="*/ 11 h 553"/>
                <a:gd name="T6" fmla="*/ 240 w 534"/>
                <a:gd name="T7" fmla="*/ 0 h 553"/>
                <a:gd name="T8" fmla="*/ 224 w 534"/>
                <a:gd name="T9" fmla="*/ 28 h 553"/>
                <a:gd name="T10" fmla="*/ 258 w 534"/>
                <a:gd name="T11" fmla="*/ 28 h 553"/>
                <a:gd name="T12" fmla="*/ 448 w 534"/>
                <a:gd name="T13" fmla="*/ 199 h 553"/>
                <a:gd name="T14" fmla="*/ 522 w 534"/>
                <a:gd name="T15" fmla="*/ 309 h 553"/>
                <a:gd name="T16" fmla="*/ 533 w 534"/>
                <a:gd name="T17" fmla="*/ 383 h 553"/>
                <a:gd name="T18" fmla="*/ 508 w 534"/>
                <a:gd name="T19" fmla="*/ 401 h 553"/>
                <a:gd name="T20" fmla="*/ 522 w 534"/>
                <a:gd name="T21" fmla="*/ 476 h 553"/>
                <a:gd name="T22" fmla="*/ 469 w 534"/>
                <a:gd name="T23" fmla="*/ 479 h 553"/>
                <a:gd name="T24" fmla="*/ 469 w 534"/>
                <a:gd name="T25" fmla="*/ 543 h 553"/>
                <a:gd name="T26" fmla="*/ 426 w 534"/>
                <a:gd name="T27" fmla="*/ 511 h 553"/>
                <a:gd name="T28" fmla="*/ 153 w 534"/>
                <a:gd name="T29" fmla="*/ 552 h 553"/>
                <a:gd name="T30" fmla="*/ 91 w 534"/>
                <a:gd name="T31" fmla="*/ 433 h 553"/>
                <a:gd name="T32" fmla="*/ 135 w 534"/>
                <a:gd name="T33" fmla="*/ 351 h 553"/>
                <a:gd name="T34" fmla="*/ 76 w 534"/>
                <a:gd name="T35" fmla="*/ 311 h 553"/>
                <a:gd name="T36" fmla="*/ 0 w 534"/>
                <a:gd name="T37" fmla="*/ 34 h 5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4"/>
                <a:gd name="T58" fmla="*/ 0 h 553"/>
                <a:gd name="T59" fmla="*/ 534 w 534"/>
                <a:gd name="T60" fmla="*/ 553 h 5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4" h="553">
                  <a:moveTo>
                    <a:pt x="0" y="34"/>
                  </a:moveTo>
                  <a:lnTo>
                    <a:pt x="5" y="34"/>
                  </a:lnTo>
                  <a:lnTo>
                    <a:pt x="130" y="11"/>
                  </a:lnTo>
                  <a:lnTo>
                    <a:pt x="240" y="0"/>
                  </a:lnTo>
                  <a:lnTo>
                    <a:pt x="224" y="28"/>
                  </a:lnTo>
                  <a:lnTo>
                    <a:pt x="258" y="28"/>
                  </a:lnTo>
                  <a:lnTo>
                    <a:pt x="448" y="199"/>
                  </a:lnTo>
                  <a:lnTo>
                    <a:pt x="522" y="309"/>
                  </a:lnTo>
                  <a:lnTo>
                    <a:pt x="533" y="383"/>
                  </a:lnTo>
                  <a:lnTo>
                    <a:pt x="508" y="401"/>
                  </a:lnTo>
                  <a:lnTo>
                    <a:pt x="522" y="476"/>
                  </a:lnTo>
                  <a:lnTo>
                    <a:pt x="469" y="479"/>
                  </a:lnTo>
                  <a:lnTo>
                    <a:pt x="469" y="543"/>
                  </a:lnTo>
                  <a:lnTo>
                    <a:pt x="426" y="511"/>
                  </a:lnTo>
                  <a:lnTo>
                    <a:pt x="153" y="552"/>
                  </a:lnTo>
                  <a:lnTo>
                    <a:pt x="91" y="433"/>
                  </a:lnTo>
                  <a:lnTo>
                    <a:pt x="135" y="351"/>
                  </a:lnTo>
                  <a:lnTo>
                    <a:pt x="76" y="311"/>
                  </a:lnTo>
                  <a:lnTo>
                    <a:pt x="0" y="34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8" name="Freeform 38"/>
            <p:cNvSpPr>
              <a:spLocks/>
            </p:cNvSpPr>
            <p:nvPr/>
          </p:nvSpPr>
          <p:spPr bwMode="auto">
            <a:xfrm>
              <a:off x="4225" y="2515"/>
              <a:ext cx="488" cy="387"/>
            </a:xfrm>
            <a:custGeom>
              <a:avLst/>
              <a:gdLst>
                <a:gd name="T0" fmla="*/ 18 w 488"/>
                <a:gd name="T1" fmla="*/ 69 h 387"/>
                <a:gd name="T2" fmla="*/ 57 w 488"/>
                <a:gd name="T3" fmla="*/ 32 h 387"/>
                <a:gd name="T4" fmla="*/ 203 w 488"/>
                <a:gd name="T5" fmla="*/ 0 h 387"/>
                <a:gd name="T6" fmla="*/ 247 w 488"/>
                <a:gd name="T7" fmla="*/ 21 h 387"/>
                <a:gd name="T8" fmla="*/ 341 w 488"/>
                <a:gd name="T9" fmla="*/ 5 h 387"/>
                <a:gd name="T10" fmla="*/ 418 w 488"/>
                <a:gd name="T11" fmla="*/ 60 h 387"/>
                <a:gd name="T12" fmla="*/ 487 w 488"/>
                <a:gd name="T13" fmla="*/ 103 h 387"/>
                <a:gd name="T14" fmla="*/ 448 w 488"/>
                <a:gd name="T15" fmla="*/ 219 h 387"/>
                <a:gd name="T16" fmla="*/ 389 w 488"/>
                <a:gd name="T17" fmla="*/ 277 h 387"/>
                <a:gd name="T18" fmla="*/ 325 w 488"/>
                <a:gd name="T19" fmla="*/ 295 h 387"/>
                <a:gd name="T20" fmla="*/ 338 w 488"/>
                <a:gd name="T21" fmla="*/ 342 h 387"/>
                <a:gd name="T22" fmla="*/ 299 w 488"/>
                <a:gd name="T23" fmla="*/ 386 h 387"/>
                <a:gd name="T24" fmla="*/ 224 w 488"/>
                <a:gd name="T25" fmla="*/ 277 h 387"/>
                <a:gd name="T26" fmla="*/ 32 w 488"/>
                <a:gd name="T27" fmla="*/ 103 h 387"/>
                <a:gd name="T28" fmla="*/ 0 w 488"/>
                <a:gd name="T29" fmla="*/ 103 h 387"/>
                <a:gd name="T30" fmla="*/ 18 w 488"/>
                <a:gd name="T31" fmla="*/ 69 h 3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8"/>
                <a:gd name="T49" fmla="*/ 0 h 387"/>
                <a:gd name="T50" fmla="*/ 488 w 488"/>
                <a:gd name="T51" fmla="*/ 387 h 3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8" h="387">
                  <a:moveTo>
                    <a:pt x="18" y="69"/>
                  </a:moveTo>
                  <a:lnTo>
                    <a:pt x="57" y="32"/>
                  </a:lnTo>
                  <a:lnTo>
                    <a:pt x="203" y="0"/>
                  </a:lnTo>
                  <a:lnTo>
                    <a:pt x="247" y="21"/>
                  </a:lnTo>
                  <a:lnTo>
                    <a:pt x="341" y="5"/>
                  </a:lnTo>
                  <a:lnTo>
                    <a:pt x="418" y="60"/>
                  </a:lnTo>
                  <a:lnTo>
                    <a:pt x="487" y="103"/>
                  </a:lnTo>
                  <a:lnTo>
                    <a:pt x="448" y="219"/>
                  </a:lnTo>
                  <a:lnTo>
                    <a:pt x="389" y="277"/>
                  </a:lnTo>
                  <a:lnTo>
                    <a:pt x="325" y="295"/>
                  </a:lnTo>
                  <a:lnTo>
                    <a:pt x="338" y="342"/>
                  </a:lnTo>
                  <a:lnTo>
                    <a:pt x="299" y="386"/>
                  </a:lnTo>
                  <a:lnTo>
                    <a:pt x="224" y="277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18" y="69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79" name="Freeform 39"/>
            <p:cNvSpPr>
              <a:spLocks/>
            </p:cNvSpPr>
            <p:nvPr/>
          </p:nvSpPr>
          <p:spPr bwMode="auto">
            <a:xfrm>
              <a:off x="3878" y="3066"/>
              <a:ext cx="913" cy="619"/>
            </a:xfrm>
            <a:custGeom>
              <a:avLst/>
              <a:gdLst>
                <a:gd name="T0" fmla="*/ 0 w 913"/>
                <a:gd name="T1" fmla="*/ 60 h 619"/>
                <a:gd name="T2" fmla="*/ 251 w 913"/>
                <a:gd name="T3" fmla="*/ 36 h 619"/>
                <a:gd name="T4" fmla="*/ 277 w 913"/>
                <a:gd name="T5" fmla="*/ 76 h 619"/>
                <a:gd name="T6" fmla="*/ 546 w 913"/>
                <a:gd name="T7" fmla="*/ 36 h 619"/>
                <a:gd name="T8" fmla="*/ 592 w 913"/>
                <a:gd name="T9" fmla="*/ 69 h 619"/>
                <a:gd name="T10" fmla="*/ 592 w 913"/>
                <a:gd name="T11" fmla="*/ 5 h 619"/>
                <a:gd name="T12" fmla="*/ 588 w 913"/>
                <a:gd name="T13" fmla="*/ 0 h 619"/>
                <a:gd name="T14" fmla="*/ 642 w 913"/>
                <a:gd name="T15" fmla="*/ 4 h 619"/>
                <a:gd name="T16" fmla="*/ 699 w 913"/>
                <a:gd name="T17" fmla="*/ 99 h 619"/>
                <a:gd name="T18" fmla="*/ 789 w 913"/>
                <a:gd name="T19" fmla="*/ 229 h 619"/>
                <a:gd name="T20" fmla="*/ 834 w 913"/>
                <a:gd name="T21" fmla="*/ 341 h 619"/>
                <a:gd name="T22" fmla="*/ 901 w 913"/>
                <a:gd name="T23" fmla="*/ 419 h 619"/>
                <a:gd name="T24" fmla="*/ 912 w 913"/>
                <a:gd name="T25" fmla="*/ 533 h 619"/>
                <a:gd name="T26" fmla="*/ 891 w 913"/>
                <a:gd name="T27" fmla="*/ 600 h 619"/>
                <a:gd name="T28" fmla="*/ 795 w 913"/>
                <a:gd name="T29" fmla="*/ 618 h 619"/>
                <a:gd name="T30" fmla="*/ 779 w 913"/>
                <a:gd name="T31" fmla="*/ 590 h 619"/>
                <a:gd name="T32" fmla="*/ 711 w 913"/>
                <a:gd name="T33" fmla="*/ 549 h 619"/>
                <a:gd name="T34" fmla="*/ 690 w 913"/>
                <a:gd name="T35" fmla="*/ 506 h 619"/>
                <a:gd name="T36" fmla="*/ 672 w 913"/>
                <a:gd name="T37" fmla="*/ 490 h 619"/>
                <a:gd name="T38" fmla="*/ 661 w 913"/>
                <a:gd name="T39" fmla="*/ 451 h 619"/>
                <a:gd name="T40" fmla="*/ 645 w 913"/>
                <a:gd name="T41" fmla="*/ 462 h 619"/>
                <a:gd name="T42" fmla="*/ 592 w 913"/>
                <a:gd name="T43" fmla="*/ 410 h 619"/>
                <a:gd name="T44" fmla="*/ 604 w 913"/>
                <a:gd name="T45" fmla="*/ 362 h 619"/>
                <a:gd name="T46" fmla="*/ 592 w 913"/>
                <a:gd name="T47" fmla="*/ 336 h 619"/>
                <a:gd name="T48" fmla="*/ 576 w 913"/>
                <a:gd name="T49" fmla="*/ 345 h 619"/>
                <a:gd name="T50" fmla="*/ 578 w 913"/>
                <a:gd name="T51" fmla="*/ 373 h 619"/>
                <a:gd name="T52" fmla="*/ 560 w 913"/>
                <a:gd name="T53" fmla="*/ 336 h 619"/>
                <a:gd name="T54" fmla="*/ 562 w 913"/>
                <a:gd name="T55" fmla="*/ 249 h 619"/>
                <a:gd name="T56" fmla="*/ 528 w 913"/>
                <a:gd name="T57" fmla="*/ 197 h 619"/>
                <a:gd name="T58" fmla="*/ 443 w 913"/>
                <a:gd name="T59" fmla="*/ 155 h 619"/>
                <a:gd name="T60" fmla="*/ 400 w 913"/>
                <a:gd name="T61" fmla="*/ 107 h 619"/>
                <a:gd name="T62" fmla="*/ 352 w 913"/>
                <a:gd name="T63" fmla="*/ 101 h 619"/>
                <a:gd name="T64" fmla="*/ 332 w 913"/>
                <a:gd name="T65" fmla="*/ 131 h 619"/>
                <a:gd name="T66" fmla="*/ 261 w 913"/>
                <a:gd name="T67" fmla="*/ 153 h 619"/>
                <a:gd name="T68" fmla="*/ 220 w 913"/>
                <a:gd name="T69" fmla="*/ 131 h 619"/>
                <a:gd name="T70" fmla="*/ 199 w 913"/>
                <a:gd name="T71" fmla="*/ 99 h 619"/>
                <a:gd name="T72" fmla="*/ 66 w 913"/>
                <a:gd name="T73" fmla="*/ 128 h 619"/>
                <a:gd name="T74" fmla="*/ 37 w 913"/>
                <a:gd name="T75" fmla="*/ 105 h 619"/>
                <a:gd name="T76" fmla="*/ 7 w 913"/>
                <a:gd name="T77" fmla="*/ 130 h 619"/>
                <a:gd name="T78" fmla="*/ 0 w 913"/>
                <a:gd name="T79" fmla="*/ 60 h 6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3"/>
                <a:gd name="T121" fmla="*/ 0 h 619"/>
                <a:gd name="T122" fmla="*/ 913 w 913"/>
                <a:gd name="T123" fmla="*/ 619 h 6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3" h="619">
                  <a:moveTo>
                    <a:pt x="0" y="60"/>
                  </a:moveTo>
                  <a:lnTo>
                    <a:pt x="251" y="36"/>
                  </a:lnTo>
                  <a:lnTo>
                    <a:pt x="277" y="76"/>
                  </a:lnTo>
                  <a:lnTo>
                    <a:pt x="546" y="36"/>
                  </a:lnTo>
                  <a:lnTo>
                    <a:pt x="592" y="69"/>
                  </a:lnTo>
                  <a:lnTo>
                    <a:pt x="592" y="5"/>
                  </a:lnTo>
                  <a:lnTo>
                    <a:pt x="588" y="0"/>
                  </a:lnTo>
                  <a:lnTo>
                    <a:pt x="642" y="4"/>
                  </a:lnTo>
                  <a:lnTo>
                    <a:pt x="699" y="99"/>
                  </a:lnTo>
                  <a:lnTo>
                    <a:pt x="789" y="229"/>
                  </a:lnTo>
                  <a:lnTo>
                    <a:pt x="834" y="341"/>
                  </a:lnTo>
                  <a:lnTo>
                    <a:pt x="901" y="419"/>
                  </a:lnTo>
                  <a:lnTo>
                    <a:pt x="912" y="533"/>
                  </a:lnTo>
                  <a:lnTo>
                    <a:pt x="891" y="600"/>
                  </a:lnTo>
                  <a:lnTo>
                    <a:pt x="795" y="618"/>
                  </a:lnTo>
                  <a:lnTo>
                    <a:pt x="779" y="590"/>
                  </a:lnTo>
                  <a:lnTo>
                    <a:pt x="711" y="549"/>
                  </a:lnTo>
                  <a:lnTo>
                    <a:pt x="690" y="506"/>
                  </a:lnTo>
                  <a:lnTo>
                    <a:pt x="672" y="490"/>
                  </a:lnTo>
                  <a:lnTo>
                    <a:pt x="661" y="451"/>
                  </a:lnTo>
                  <a:lnTo>
                    <a:pt x="645" y="462"/>
                  </a:lnTo>
                  <a:lnTo>
                    <a:pt x="592" y="410"/>
                  </a:lnTo>
                  <a:lnTo>
                    <a:pt x="604" y="362"/>
                  </a:lnTo>
                  <a:lnTo>
                    <a:pt x="592" y="336"/>
                  </a:lnTo>
                  <a:lnTo>
                    <a:pt x="576" y="345"/>
                  </a:lnTo>
                  <a:lnTo>
                    <a:pt x="578" y="373"/>
                  </a:lnTo>
                  <a:lnTo>
                    <a:pt x="560" y="336"/>
                  </a:lnTo>
                  <a:lnTo>
                    <a:pt x="562" y="249"/>
                  </a:lnTo>
                  <a:lnTo>
                    <a:pt x="528" y="197"/>
                  </a:lnTo>
                  <a:lnTo>
                    <a:pt x="443" y="155"/>
                  </a:lnTo>
                  <a:lnTo>
                    <a:pt x="400" y="107"/>
                  </a:lnTo>
                  <a:lnTo>
                    <a:pt x="352" y="101"/>
                  </a:lnTo>
                  <a:lnTo>
                    <a:pt x="332" y="131"/>
                  </a:lnTo>
                  <a:lnTo>
                    <a:pt x="261" y="153"/>
                  </a:lnTo>
                  <a:lnTo>
                    <a:pt x="220" y="131"/>
                  </a:lnTo>
                  <a:lnTo>
                    <a:pt x="199" y="99"/>
                  </a:lnTo>
                  <a:lnTo>
                    <a:pt x="66" y="128"/>
                  </a:lnTo>
                  <a:lnTo>
                    <a:pt x="37" y="105"/>
                  </a:lnTo>
                  <a:lnTo>
                    <a:pt x="7" y="130"/>
                  </a:lnTo>
                  <a:lnTo>
                    <a:pt x="0" y="6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0" name="Freeform 40"/>
            <p:cNvSpPr>
              <a:spLocks/>
            </p:cNvSpPr>
            <p:nvPr/>
          </p:nvSpPr>
          <p:spPr bwMode="auto">
            <a:xfrm>
              <a:off x="4128" y="2251"/>
              <a:ext cx="840" cy="368"/>
            </a:xfrm>
            <a:custGeom>
              <a:avLst/>
              <a:gdLst>
                <a:gd name="T0" fmla="*/ 28 w 840"/>
                <a:gd name="T1" fmla="*/ 271 h 368"/>
                <a:gd name="T2" fmla="*/ 0 w 840"/>
                <a:gd name="T3" fmla="*/ 349 h 368"/>
                <a:gd name="T4" fmla="*/ 108 w 840"/>
                <a:gd name="T5" fmla="*/ 339 h 368"/>
                <a:gd name="T6" fmla="*/ 151 w 840"/>
                <a:gd name="T7" fmla="*/ 303 h 368"/>
                <a:gd name="T8" fmla="*/ 299 w 840"/>
                <a:gd name="T9" fmla="*/ 264 h 368"/>
                <a:gd name="T10" fmla="*/ 340 w 840"/>
                <a:gd name="T11" fmla="*/ 285 h 368"/>
                <a:gd name="T12" fmla="*/ 437 w 840"/>
                <a:gd name="T13" fmla="*/ 271 h 368"/>
                <a:gd name="T14" fmla="*/ 437 w 840"/>
                <a:gd name="T15" fmla="*/ 277 h 368"/>
                <a:gd name="T16" fmla="*/ 583 w 840"/>
                <a:gd name="T17" fmla="*/ 367 h 368"/>
                <a:gd name="T18" fmla="*/ 668 w 840"/>
                <a:gd name="T19" fmla="*/ 340 h 368"/>
                <a:gd name="T20" fmla="*/ 716 w 840"/>
                <a:gd name="T21" fmla="*/ 239 h 368"/>
                <a:gd name="T22" fmla="*/ 800 w 840"/>
                <a:gd name="T23" fmla="*/ 211 h 368"/>
                <a:gd name="T24" fmla="*/ 839 w 840"/>
                <a:gd name="T25" fmla="*/ 137 h 368"/>
                <a:gd name="T26" fmla="*/ 837 w 840"/>
                <a:gd name="T27" fmla="*/ 46 h 368"/>
                <a:gd name="T28" fmla="*/ 827 w 840"/>
                <a:gd name="T29" fmla="*/ 121 h 368"/>
                <a:gd name="T30" fmla="*/ 780 w 840"/>
                <a:gd name="T31" fmla="*/ 184 h 368"/>
                <a:gd name="T32" fmla="*/ 763 w 840"/>
                <a:gd name="T33" fmla="*/ 179 h 368"/>
                <a:gd name="T34" fmla="*/ 700 w 840"/>
                <a:gd name="T35" fmla="*/ 197 h 368"/>
                <a:gd name="T36" fmla="*/ 700 w 840"/>
                <a:gd name="T37" fmla="*/ 176 h 368"/>
                <a:gd name="T38" fmla="*/ 763 w 840"/>
                <a:gd name="T39" fmla="*/ 154 h 368"/>
                <a:gd name="T40" fmla="*/ 706 w 840"/>
                <a:gd name="T41" fmla="*/ 147 h 368"/>
                <a:gd name="T42" fmla="*/ 770 w 840"/>
                <a:gd name="T43" fmla="*/ 128 h 368"/>
                <a:gd name="T44" fmla="*/ 795 w 840"/>
                <a:gd name="T45" fmla="*/ 138 h 368"/>
                <a:gd name="T46" fmla="*/ 807 w 840"/>
                <a:gd name="T47" fmla="*/ 67 h 368"/>
                <a:gd name="T48" fmla="*/ 791 w 840"/>
                <a:gd name="T49" fmla="*/ 51 h 368"/>
                <a:gd name="T50" fmla="*/ 715 w 840"/>
                <a:gd name="T51" fmla="*/ 80 h 368"/>
                <a:gd name="T52" fmla="*/ 716 w 840"/>
                <a:gd name="T53" fmla="*/ 37 h 368"/>
                <a:gd name="T54" fmla="*/ 748 w 840"/>
                <a:gd name="T55" fmla="*/ 48 h 368"/>
                <a:gd name="T56" fmla="*/ 791 w 840"/>
                <a:gd name="T57" fmla="*/ 16 h 368"/>
                <a:gd name="T58" fmla="*/ 768 w 840"/>
                <a:gd name="T59" fmla="*/ 0 h 368"/>
                <a:gd name="T60" fmla="*/ 517 w 840"/>
                <a:gd name="T61" fmla="*/ 57 h 368"/>
                <a:gd name="T62" fmla="*/ 210 w 840"/>
                <a:gd name="T63" fmla="*/ 119 h 368"/>
                <a:gd name="T64" fmla="*/ 69 w 840"/>
                <a:gd name="T65" fmla="*/ 269 h 368"/>
                <a:gd name="T66" fmla="*/ 28 w 840"/>
                <a:gd name="T67" fmla="*/ 271 h 3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0"/>
                <a:gd name="T103" fmla="*/ 0 h 368"/>
                <a:gd name="T104" fmla="*/ 840 w 840"/>
                <a:gd name="T105" fmla="*/ 368 h 3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0" h="368">
                  <a:moveTo>
                    <a:pt x="28" y="271"/>
                  </a:moveTo>
                  <a:lnTo>
                    <a:pt x="0" y="349"/>
                  </a:lnTo>
                  <a:lnTo>
                    <a:pt x="108" y="339"/>
                  </a:lnTo>
                  <a:lnTo>
                    <a:pt x="151" y="303"/>
                  </a:lnTo>
                  <a:lnTo>
                    <a:pt x="299" y="264"/>
                  </a:lnTo>
                  <a:lnTo>
                    <a:pt x="340" y="285"/>
                  </a:lnTo>
                  <a:lnTo>
                    <a:pt x="437" y="271"/>
                  </a:lnTo>
                  <a:lnTo>
                    <a:pt x="437" y="277"/>
                  </a:lnTo>
                  <a:lnTo>
                    <a:pt x="583" y="367"/>
                  </a:lnTo>
                  <a:lnTo>
                    <a:pt x="668" y="340"/>
                  </a:lnTo>
                  <a:lnTo>
                    <a:pt x="716" y="239"/>
                  </a:lnTo>
                  <a:lnTo>
                    <a:pt x="800" y="211"/>
                  </a:lnTo>
                  <a:lnTo>
                    <a:pt x="839" y="137"/>
                  </a:lnTo>
                  <a:lnTo>
                    <a:pt x="837" y="46"/>
                  </a:lnTo>
                  <a:lnTo>
                    <a:pt x="827" y="121"/>
                  </a:lnTo>
                  <a:lnTo>
                    <a:pt x="780" y="184"/>
                  </a:lnTo>
                  <a:lnTo>
                    <a:pt x="763" y="179"/>
                  </a:lnTo>
                  <a:lnTo>
                    <a:pt x="700" y="197"/>
                  </a:lnTo>
                  <a:lnTo>
                    <a:pt x="700" y="176"/>
                  </a:lnTo>
                  <a:lnTo>
                    <a:pt x="763" y="154"/>
                  </a:lnTo>
                  <a:lnTo>
                    <a:pt x="706" y="147"/>
                  </a:lnTo>
                  <a:lnTo>
                    <a:pt x="770" y="128"/>
                  </a:lnTo>
                  <a:lnTo>
                    <a:pt x="795" y="138"/>
                  </a:lnTo>
                  <a:lnTo>
                    <a:pt x="807" y="67"/>
                  </a:lnTo>
                  <a:lnTo>
                    <a:pt x="791" y="51"/>
                  </a:lnTo>
                  <a:lnTo>
                    <a:pt x="715" y="80"/>
                  </a:lnTo>
                  <a:lnTo>
                    <a:pt x="716" y="37"/>
                  </a:lnTo>
                  <a:lnTo>
                    <a:pt x="748" y="48"/>
                  </a:lnTo>
                  <a:lnTo>
                    <a:pt x="791" y="16"/>
                  </a:lnTo>
                  <a:lnTo>
                    <a:pt x="768" y="0"/>
                  </a:lnTo>
                  <a:lnTo>
                    <a:pt x="517" y="57"/>
                  </a:lnTo>
                  <a:lnTo>
                    <a:pt x="210" y="119"/>
                  </a:lnTo>
                  <a:lnTo>
                    <a:pt x="69" y="269"/>
                  </a:lnTo>
                  <a:lnTo>
                    <a:pt x="28" y="27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1" name="Freeform 41"/>
            <p:cNvSpPr>
              <a:spLocks/>
            </p:cNvSpPr>
            <p:nvPr/>
          </p:nvSpPr>
          <p:spPr bwMode="auto">
            <a:xfrm>
              <a:off x="4162" y="1947"/>
              <a:ext cx="735" cy="457"/>
            </a:xfrm>
            <a:custGeom>
              <a:avLst/>
              <a:gdLst>
                <a:gd name="T0" fmla="*/ 121 w 735"/>
                <a:gd name="T1" fmla="*/ 319 h 457"/>
                <a:gd name="T2" fmla="*/ 100 w 735"/>
                <a:gd name="T3" fmla="*/ 366 h 457"/>
                <a:gd name="T4" fmla="*/ 69 w 735"/>
                <a:gd name="T5" fmla="*/ 378 h 457"/>
                <a:gd name="T6" fmla="*/ 68 w 735"/>
                <a:gd name="T7" fmla="*/ 408 h 457"/>
                <a:gd name="T8" fmla="*/ 4 w 735"/>
                <a:gd name="T9" fmla="*/ 431 h 457"/>
                <a:gd name="T10" fmla="*/ 0 w 735"/>
                <a:gd name="T11" fmla="*/ 456 h 457"/>
                <a:gd name="T12" fmla="*/ 174 w 735"/>
                <a:gd name="T13" fmla="*/ 426 h 457"/>
                <a:gd name="T14" fmla="*/ 491 w 735"/>
                <a:gd name="T15" fmla="*/ 360 h 457"/>
                <a:gd name="T16" fmla="*/ 734 w 735"/>
                <a:gd name="T17" fmla="*/ 302 h 457"/>
                <a:gd name="T18" fmla="*/ 734 w 735"/>
                <a:gd name="T19" fmla="*/ 256 h 457"/>
                <a:gd name="T20" fmla="*/ 707 w 735"/>
                <a:gd name="T21" fmla="*/ 241 h 457"/>
                <a:gd name="T22" fmla="*/ 686 w 735"/>
                <a:gd name="T23" fmla="*/ 264 h 457"/>
                <a:gd name="T24" fmla="*/ 674 w 735"/>
                <a:gd name="T25" fmla="*/ 202 h 457"/>
                <a:gd name="T26" fmla="*/ 686 w 735"/>
                <a:gd name="T27" fmla="*/ 147 h 457"/>
                <a:gd name="T28" fmla="*/ 595 w 735"/>
                <a:gd name="T29" fmla="*/ 106 h 457"/>
                <a:gd name="T30" fmla="*/ 533 w 735"/>
                <a:gd name="T31" fmla="*/ 117 h 457"/>
                <a:gd name="T32" fmla="*/ 531 w 735"/>
                <a:gd name="T33" fmla="*/ 32 h 457"/>
                <a:gd name="T34" fmla="*/ 467 w 735"/>
                <a:gd name="T35" fmla="*/ 0 h 457"/>
                <a:gd name="T36" fmla="*/ 419 w 735"/>
                <a:gd name="T37" fmla="*/ 20 h 457"/>
                <a:gd name="T38" fmla="*/ 387 w 735"/>
                <a:gd name="T39" fmla="*/ 99 h 457"/>
                <a:gd name="T40" fmla="*/ 331 w 735"/>
                <a:gd name="T41" fmla="*/ 131 h 457"/>
                <a:gd name="T42" fmla="*/ 307 w 735"/>
                <a:gd name="T43" fmla="*/ 257 h 457"/>
                <a:gd name="T44" fmla="*/ 215 w 735"/>
                <a:gd name="T45" fmla="*/ 319 h 457"/>
                <a:gd name="T46" fmla="*/ 140 w 735"/>
                <a:gd name="T47" fmla="*/ 344 h 457"/>
                <a:gd name="T48" fmla="*/ 121 w 735"/>
                <a:gd name="T49" fmla="*/ 319 h 4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5"/>
                <a:gd name="T76" fmla="*/ 0 h 457"/>
                <a:gd name="T77" fmla="*/ 735 w 735"/>
                <a:gd name="T78" fmla="*/ 457 h 4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5" h="457">
                  <a:moveTo>
                    <a:pt x="121" y="319"/>
                  </a:moveTo>
                  <a:lnTo>
                    <a:pt x="100" y="366"/>
                  </a:lnTo>
                  <a:lnTo>
                    <a:pt x="69" y="378"/>
                  </a:lnTo>
                  <a:lnTo>
                    <a:pt x="68" y="408"/>
                  </a:lnTo>
                  <a:lnTo>
                    <a:pt x="4" y="431"/>
                  </a:lnTo>
                  <a:lnTo>
                    <a:pt x="0" y="456"/>
                  </a:lnTo>
                  <a:lnTo>
                    <a:pt x="174" y="426"/>
                  </a:lnTo>
                  <a:lnTo>
                    <a:pt x="491" y="360"/>
                  </a:lnTo>
                  <a:lnTo>
                    <a:pt x="734" y="302"/>
                  </a:lnTo>
                  <a:lnTo>
                    <a:pt x="734" y="256"/>
                  </a:lnTo>
                  <a:lnTo>
                    <a:pt x="707" y="241"/>
                  </a:lnTo>
                  <a:lnTo>
                    <a:pt x="686" y="264"/>
                  </a:lnTo>
                  <a:lnTo>
                    <a:pt x="674" y="202"/>
                  </a:lnTo>
                  <a:lnTo>
                    <a:pt x="686" y="147"/>
                  </a:lnTo>
                  <a:lnTo>
                    <a:pt x="595" y="106"/>
                  </a:lnTo>
                  <a:lnTo>
                    <a:pt x="533" y="117"/>
                  </a:lnTo>
                  <a:lnTo>
                    <a:pt x="531" y="32"/>
                  </a:lnTo>
                  <a:lnTo>
                    <a:pt x="467" y="0"/>
                  </a:lnTo>
                  <a:lnTo>
                    <a:pt x="419" y="20"/>
                  </a:lnTo>
                  <a:lnTo>
                    <a:pt x="387" y="99"/>
                  </a:lnTo>
                  <a:lnTo>
                    <a:pt x="331" y="131"/>
                  </a:lnTo>
                  <a:lnTo>
                    <a:pt x="307" y="257"/>
                  </a:lnTo>
                  <a:lnTo>
                    <a:pt x="215" y="319"/>
                  </a:lnTo>
                  <a:lnTo>
                    <a:pt x="140" y="344"/>
                  </a:lnTo>
                  <a:lnTo>
                    <a:pt x="121" y="319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2" name="Freeform 42"/>
            <p:cNvSpPr>
              <a:spLocks/>
            </p:cNvSpPr>
            <p:nvPr/>
          </p:nvSpPr>
          <p:spPr bwMode="auto">
            <a:xfrm>
              <a:off x="4214" y="1856"/>
              <a:ext cx="417" cy="436"/>
            </a:xfrm>
            <a:custGeom>
              <a:avLst/>
              <a:gdLst>
                <a:gd name="T0" fmla="*/ 43 w 417"/>
                <a:gd name="T1" fmla="*/ 227 h 436"/>
                <a:gd name="T2" fmla="*/ 11 w 417"/>
                <a:gd name="T3" fmla="*/ 218 h 436"/>
                <a:gd name="T4" fmla="*/ 0 w 417"/>
                <a:gd name="T5" fmla="*/ 288 h 436"/>
                <a:gd name="T6" fmla="*/ 11 w 417"/>
                <a:gd name="T7" fmla="*/ 360 h 436"/>
                <a:gd name="T8" fmla="*/ 71 w 417"/>
                <a:gd name="T9" fmla="*/ 410 h 436"/>
                <a:gd name="T10" fmla="*/ 85 w 417"/>
                <a:gd name="T11" fmla="*/ 435 h 436"/>
                <a:gd name="T12" fmla="*/ 162 w 417"/>
                <a:gd name="T13" fmla="*/ 410 h 436"/>
                <a:gd name="T14" fmla="*/ 252 w 417"/>
                <a:gd name="T15" fmla="*/ 352 h 436"/>
                <a:gd name="T16" fmla="*/ 279 w 417"/>
                <a:gd name="T17" fmla="*/ 224 h 436"/>
                <a:gd name="T18" fmla="*/ 338 w 417"/>
                <a:gd name="T19" fmla="*/ 190 h 436"/>
                <a:gd name="T20" fmla="*/ 370 w 417"/>
                <a:gd name="T21" fmla="*/ 112 h 436"/>
                <a:gd name="T22" fmla="*/ 416 w 417"/>
                <a:gd name="T23" fmla="*/ 91 h 436"/>
                <a:gd name="T24" fmla="*/ 356 w 417"/>
                <a:gd name="T25" fmla="*/ 80 h 436"/>
                <a:gd name="T26" fmla="*/ 251 w 417"/>
                <a:gd name="T27" fmla="*/ 137 h 436"/>
                <a:gd name="T28" fmla="*/ 235 w 417"/>
                <a:gd name="T29" fmla="*/ 82 h 436"/>
                <a:gd name="T30" fmla="*/ 144 w 417"/>
                <a:gd name="T31" fmla="*/ 87 h 436"/>
                <a:gd name="T32" fmla="*/ 123 w 417"/>
                <a:gd name="T33" fmla="*/ 0 h 436"/>
                <a:gd name="T34" fmla="*/ 100 w 417"/>
                <a:gd name="T35" fmla="*/ 23 h 436"/>
                <a:gd name="T36" fmla="*/ 107 w 417"/>
                <a:gd name="T37" fmla="*/ 147 h 436"/>
                <a:gd name="T38" fmla="*/ 66 w 417"/>
                <a:gd name="T39" fmla="*/ 158 h 436"/>
                <a:gd name="T40" fmla="*/ 43 w 417"/>
                <a:gd name="T41" fmla="*/ 227 h 4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7"/>
                <a:gd name="T64" fmla="*/ 0 h 436"/>
                <a:gd name="T65" fmla="*/ 417 w 417"/>
                <a:gd name="T66" fmla="*/ 436 h 4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7" h="436">
                  <a:moveTo>
                    <a:pt x="43" y="227"/>
                  </a:moveTo>
                  <a:lnTo>
                    <a:pt x="11" y="218"/>
                  </a:lnTo>
                  <a:lnTo>
                    <a:pt x="0" y="288"/>
                  </a:lnTo>
                  <a:lnTo>
                    <a:pt x="11" y="360"/>
                  </a:lnTo>
                  <a:lnTo>
                    <a:pt x="71" y="410"/>
                  </a:lnTo>
                  <a:lnTo>
                    <a:pt x="85" y="435"/>
                  </a:lnTo>
                  <a:lnTo>
                    <a:pt x="162" y="410"/>
                  </a:lnTo>
                  <a:lnTo>
                    <a:pt x="252" y="352"/>
                  </a:lnTo>
                  <a:lnTo>
                    <a:pt x="279" y="224"/>
                  </a:lnTo>
                  <a:lnTo>
                    <a:pt x="338" y="190"/>
                  </a:lnTo>
                  <a:lnTo>
                    <a:pt x="370" y="112"/>
                  </a:lnTo>
                  <a:lnTo>
                    <a:pt x="416" y="91"/>
                  </a:lnTo>
                  <a:lnTo>
                    <a:pt x="356" y="80"/>
                  </a:lnTo>
                  <a:lnTo>
                    <a:pt x="251" y="137"/>
                  </a:lnTo>
                  <a:lnTo>
                    <a:pt x="235" y="82"/>
                  </a:lnTo>
                  <a:lnTo>
                    <a:pt x="144" y="87"/>
                  </a:lnTo>
                  <a:lnTo>
                    <a:pt x="123" y="0"/>
                  </a:lnTo>
                  <a:lnTo>
                    <a:pt x="100" y="23"/>
                  </a:lnTo>
                  <a:lnTo>
                    <a:pt x="107" y="147"/>
                  </a:lnTo>
                  <a:lnTo>
                    <a:pt x="66" y="158"/>
                  </a:lnTo>
                  <a:lnTo>
                    <a:pt x="43" y="22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3" name="Freeform 43"/>
            <p:cNvSpPr>
              <a:spLocks/>
            </p:cNvSpPr>
            <p:nvPr/>
          </p:nvSpPr>
          <p:spPr bwMode="auto">
            <a:xfrm>
              <a:off x="4805" y="1863"/>
              <a:ext cx="119" cy="147"/>
            </a:xfrm>
            <a:custGeom>
              <a:avLst/>
              <a:gdLst>
                <a:gd name="T0" fmla="*/ 0 w 119"/>
                <a:gd name="T1" fmla="*/ 9 h 147"/>
                <a:gd name="T2" fmla="*/ 25 w 119"/>
                <a:gd name="T3" fmla="*/ 0 h 147"/>
                <a:gd name="T4" fmla="*/ 79 w 119"/>
                <a:gd name="T5" fmla="*/ 32 h 147"/>
                <a:gd name="T6" fmla="*/ 79 w 119"/>
                <a:gd name="T7" fmla="*/ 64 h 147"/>
                <a:gd name="T8" fmla="*/ 116 w 119"/>
                <a:gd name="T9" fmla="*/ 87 h 147"/>
                <a:gd name="T10" fmla="*/ 118 w 119"/>
                <a:gd name="T11" fmla="*/ 130 h 147"/>
                <a:gd name="T12" fmla="*/ 57 w 119"/>
                <a:gd name="T13" fmla="*/ 146 h 147"/>
                <a:gd name="T14" fmla="*/ 0 w 119"/>
                <a:gd name="T15" fmla="*/ 9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147"/>
                <a:gd name="T26" fmla="*/ 119 w 119"/>
                <a:gd name="T27" fmla="*/ 147 h 1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147">
                  <a:moveTo>
                    <a:pt x="0" y="9"/>
                  </a:moveTo>
                  <a:lnTo>
                    <a:pt x="25" y="0"/>
                  </a:lnTo>
                  <a:lnTo>
                    <a:pt x="79" y="32"/>
                  </a:lnTo>
                  <a:lnTo>
                    <a:pt x="79" y="64"/>
                  </a:lnTo>
                  <a:lnTo>
                    <a:pt x="116" y="87"/>
                  </a:lnTo>
                  <a:lnTo>
                    <a:pt x="118" y="130"/>
                  </a:lnTo>
                  <a:lnTo>
                    <a:pt x="57" y="146"/>
                  </a:lnTo>
                  <a:lnTo>
                    <a:pt x="0" y="9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4" name="Freeform 44"/>
            <p:cNvSpPr>
              <a:spLocks/>
            </p:cNvSpPr>
            <p:nvPr/>
          </p:nvSpPr>
          <p:spPr bwMode="auto">
            <a:xfrm>
              <a:off x="4307" y="1577"/>
              <a:ext cx="564" cy="371"/>
            </a:xfrm>
            <a:custGeom>
              <a:avLst/>
              <a:gdLst>
                <a:gd name="T0" fmla="*/ 52 w 564"/>
                <a:gd name="T1" fmla="*/ 53 h 371"/>
                <a:gd name="T2" fmla="*/ 0 w 564"/>
                <a:gd name="T3" fmla="*/ 103 h 371"/>
                <a:gd name="T4" fmla="*/ 28 w 564"/>
                <a:gd name="T5" fmla="*/ 283 h 371"/>
                <a:gd name="T6" fmla="*/ 52 w 564"/>
                <a:gd name="T7" fmla="*/ 370 h 371"/>
                <a:gd name="T8" fmla="*/ 147 w 564"/>
                <a:gd name="T9" fmla="*/ 363 h 371"/>
                <a:gd name="T10" fmla="*/ 503 w 564"/>
                <a:gd name="T11" fmla="*/ 295 h 371"/>
                <a:gd name="T12" fmla="*/ 527 w 564"/>
                <a:gd name="T13" fmla="*/ 285 h 371"/>
                <a:gd name="T14" fmla="*/ 563 w 564"/>
                <a:gd name="T15" fmla="*/ 201 h 371"/>
                <a:gd name="T16" fmla="*/ 510 w 564"/>
                <a:gd name="T17" fmla="*/ 155 h 371"/>
                <a:gd name="T18" fmla="*/ 538 w 564"/>
                <a:gd name="T19" fmla="*/ 48 h 371"/>
                <a:gd name="T20" fmla="*/ 497 w 564"/>
                <a:gd name="T21" fmla="*/ 37 h 371"/>
                <a:gd name="T22" fmla="*/ 497 w 564"/>
                <a:gd name="T23" fmla="*/ 11 h 371"/>
                <a:gd name="T24" fmla="*/ 480 w 564"/>
                <a:gd name="T25" fmla="*/ 0 h 371"/>
                <a:gd name="T26" fmla="*/ 67 w 564"/>
                <a:gd name="T27" fmla="*/ 76 h 371"/>
                <a:gd name="T28" fmla="*/ 52 w 564"/>
                <a:gd name="T29" fmla="*/ 53 h 3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4"/>
                <a:gd name="T46" fmla="*/ 0 h 371"/>
                <a:gd name="T47" fmla="*/ 564 w 564"/>
                <a:gd name="T48" fmla="*/ 371 h 3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4" h="371">
                  <a:moveTo>
                    <a:pt x="52" y="53"/>
                  </a:moveTo>
                  <a:lnTo>
                    <a:pt x="0" y="103"/>
                  </a:lnTo>
                  <a:lnTo>
                    <a:pt x="28" y="283"/>
                  </a:lnTo>
                  <a:lnTo>
                    <a:pt x="52" y="370"/>
                  </a:lnTo>
                  <a:lnTo>
                    <a:pt x="147" y="363"/>
                  </a:lnTo>
                  <a:lnTo>
                    <a:pt x="503" y="295"/>
                  </a:lnTo>
                  <a:lnTo>
                    <a:pt x="527" y="285"/>
                  </a:lnTo>
                  <a:lnTo>
                    <a:pt x="563" y="201"/>
                  </a:lnTo>
                  <a:lnTo>
                    <a:pt x="510" y="155"/>
                  </a:lnTo>
                  <a:lnTo>
                    <a:pt x="538" y="48"/>
                  </a:lnTo>
                  <a:lnTo>
                    <a:pt x="497" y="37"/>
                  </a:lnTo>
                  <a:lnTo>
                    <a:pt x="497" y="11"/>
                  </a:lnTo>
                  <a:lnTo>
                    <a:pt x="480" y="0"/>
                  </a:lnTo>
                  <a:lnTo>
                    <a:pt x="67" y="76"/>
                  </a:lnTo>
                  <a:lnTo>
                    <a:pt x="52" y="53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5" name="Freeform 45"/>
            <p:cNvSpPr>
              <a:spLocks/>
            </p:cNvSpPr>
            <p:nvPr/>
          </p:nvSpPr>
          <p:spPr bwMode="auto">
            <a:xfrm>
              <a:off x="4816" y="1620"/>
              <a:ext cx="150" cy="295"/>
            </a:xfrm>
            <a:custGeom>
              <a:avLst/>
              <a:gdLst>
                <a:gd name="T0" fmla="*/ 27 w 150"/>
                <a:gd name="T1" fmla="*/ 2 h 295"/>
                <a:gd name="T2" fmla="*/ 62 w 150"/>
                <a:gd name="T3" fmla="*/ 0 h 295"/>
                <a:gd name="T4" fmla="*/ 133 w 150"/>
                <a:gd name="T5" fmla="*/ 44 h 295"/>
                <a:gd name="T6" fmla="*/ 122 w 150"/>
                <a:gd name="T7" fmla="*/ 80 h 295"/>
                <a:gd name="T8" fmla="*/ 147 w 150"/>
                <a:gd name="T9" fmla="*/ 103 h 295"/>
                <a:gd name="T10" fmla="*/ 149 w 150"/>
                <a:gd name="T11" fmla="*/ 241 h 295"/>
                <a:gd name="T12" fmla="*/ 124 w 150"/>
                <a:gd name="T13" fmla="*/ 294 h 295"/>
                <a:gd name="T14" fmla="*/ 96 w 150"/>
                <a:gd name="T15" fmla="*/ 275 h 295"/>
                <a:gd name="T16" fmla="*/ 66 w 150"/>
                <a:gd name="T17" fmla="*/ 273 h 295"/>
                <a:gd name="T18" fmla="*/ 14 w 150"/>
                <a:gd name="T19" fmla="*/ 244 h 295"/>
                <a:gd name="T20" fmla="*/ 53 w 150"/>
                <a:gd name="T21" fmla="*/ 158 h 295"/>
                <a:gd name="T22" fmla="*/ 0 w 150"/>
                <a:gd name="T23" fmla="*/ 112 h 295"/>
                <a:gd name="T24" fmla="*/ 27 w 150"/>
                <a:gd name="T25" fmla="*/ 2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295"/>
                <a:gd name="T41" fmla="*/ 150 w 150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295">
                  <a:moveTo>
                    <a:pt x="27" y="2"/>
                  </a:moveTo>
                  <a:lnTo>
                    <a:pt x="62" y="0"/>
                  </a:lnTo>
                  <a:lnTo>
                    <a:pt x="133" y="44"/>
                  </a:lnTo>
                  <a:lnTo>
                    <a:pt x="122" y="80"/>
                  </a:lnTo>
                  <a:lnTo>
                    <a:pt x="147" y="103"/>
                  </a:lnTo>
                  <a:lnTo>
                    <a:pt x="149" y="241"/>
                  </a:lnTo>
                  <a:lnTo>
                    <a:pt x="124" y="294"/>
                  </a:lnTo>
                  <a:lnTo>
                    <a:pt x="96" y="275"/>
                  </a:lnTo>
                  <a:lnTo>
                    <a:pt x="66" y="273"/>
                  </a:lnTo>
                  <a:lnTo>
                    <a:pt x="14" y="244"/>
                  </a:lnTo>
                  <a:lnTo>
                    <a:pt x="53" y="158"/>
                  </a:lnTo>
                  <a:lnTo>
                    <a:pt x="0" y="112"/>
                  </a:lnTo>
                  <a:lnTo>
                    <a:pt x="27" y="2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6" name="Freeform 46"/>
            <p:cNvSpPr>
              <a:spLocks/>
            </p:cNvSpPr>
            <p:nvPr/>
          </p:nvSpPr>
          <p:spPr bwMode="auto">
            <a:xfrm>
              <a:off x="4354" y="1160"/>
              <a:ext cx="626" cy="509"/>
            </a:xfrm>
            <a:custGeom>
              <a:avLst/>
              <a:gdLst>
                <a:gd name="T0" fmla="*/ 48 w 626"/>
                <a:gd name="T1" fmla="*/ 341 h 509"/>
                <a:gd name="T2" fmla="*/ 107 w 626"/>
                <a:gd name="T3" fmla="*/ 311 h 509"/>
                <a:gd name="T4" fmla="*/ 187 w 626"/>
                <a:gd name="T5" fmla="*/ 304 h 509"/>
                <a:gd name="T6" fmla="*/ 207 w 626"/>
                <a:gd name="T7" fmla="*/ 277 h 509"/>
                <a:gd name="T8" fmla="*/ 235 w 626"/>
                <a:gd name="T9" fmla="*/ 274 h 509"/>
                <a:gd name="T10" fmla="*/ 251 w 626"/>
                <a:gd name="T11" fmla="*/ 245 h 509"/>
                <a:gd name="T12" fmla="*/ 278 w 626"/>
                <a:gd name="T13" fmla="*/ 234 h 509"/>
                <a:gd name="T14" fmla="*/ 265 w 626"/>
                <a:gd name="T15" fmla="*/ 181 h 509"/>
                <a:gd name="T16" fmla="*/ 249 w 626"/>
                <a:gd name="T17" fmla="*/ 167 h 509"/>
                <a:gd name="T18" fmla="*/ 283 w 626"/>
                <a:gd name="T19" fmla="*/ 124 h 509"/>
                <a:gd name="T20" fmla="*/ 304 w 626"/>
                <a:gd name="T21" fmla="*/ 124 h 509"/>
                <a:gd name="T22" fmla="*/ 377 w 626"/>
                <a:gd name="T23" fmla="*/ 34 h 509"/>
                <a:gd name="T24" fmla="*/ 490 w 626"/>
                <a:gd name="T25" fmla="*/ 0 h 509"/>
                <a:gd name="T26" fmla="*/ 502 w 626"/>
                <a:gd name="T27" fmla="*/ 85 h 509"/>
                <a:gd name="T28" fmla="*/ 507 w 626"/>
                <a:gd name="T29" fmla="*/ 82 h 509"/>
                <a:gd name="T30" fmla="*/ 534 w 626"/>
                <a:gd name="T31" fmla="*/ 112 h 509"/>
                <a:gd name="T32" fmla="*/ 536 w 626"/>
                <a:gd name="T33" fmla="*/ 199 h 509"/>
                <a:gd name="T34" fmla="*/ 570 w 626"/>
                <a:gd name="T35" fmla="*/ 270 h 509"/>
                <a:gd name="T36" fmla="*/ 582 w 626"/>
                <a:gd name="T37" fmla="*/ 362 h 509"/>
                <a:gd name="T38" fmla="*/ 586 w 626"/>
                <a:gd name="T39" fmla="*/ 442 h 509"/>
                <a:gd name="T40" fmla="*/ 625 w 626"/>
                <a:gd name="T41" fmla="*/ 469 h 509"/>
                <a:gd name="T42" fmla="*/ 597 w 626"/>
                <a:gd name="T43" fmla="*/ 508 h 509"/>
                <a:gd name="T44" fmla="*/ 524 w 626"/>
                <a:gd name="T45" fmla="*/ 462 h 509"/>
                <a:gd name="T46" fmla="*/ 486 w 626"/>
                <a:gd name="T47" fmla="*/ 465 h 509"/>
                <a:gd name="T48" fmla="*/ 449 w 626"/>
                <a:gd name="T49" fmla="*/ 455 h 509"/>
                <a:gd name="T50" fmla="*/ 450 w 626"/>
                <a:gd name="T51" fmla="*/ 428 h 509"/>
                <a:gd name="T52" fmla="*/ 427 w 626"/>
                <a:gd name="T53" fmla="*/ 419 h 509"/>
                <a:gd name="T54" fmla="*/ 18 w 626"/>
                <a:gd name="T55" fmla="*/ 497 h 509"/>
                <a:gd name="T56" fmla="*/ 0 w 626"/>
                <a:gd name="T57" fmla="*/ 474 h 509"/>
                <a:gd name="T58" fmla="*/ 62 w 626"/>
                <a:gd name="T59" fmla="*/ 384 h 509"/>
                <a:gd name="T60" fmla="*/ 48 w 626"/>
                <a:gd name="T61" fmla="*/ 341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6"/>
                <a:gd name="T94" fmla="*/ 0 h 509"/>
                <a:gd name="T95" fmla="*/ 626 w 626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6" h="509">
                  <a:moveTo>
                    <a:pt x="48" y="341"/>
                  </a:moveTo>
                  <a:lnTo>
                    <a:pt x="107" y="311"/>
                  </a:lnTo>
                  <a:lnTo>
                    <a:pt x="187" y="304"/>
                  </a:lnTo>
                  <a:lnTo>
                    <a:pt x="207" y="277"/>
                  </a:lnTo>
                  <a:lnTo>
                    <a:pt x="235" y="274"/>
                  </a:lnTo>
                  <a:lnTo>
                    <a:pt x="251" y="245"/>
                  </a:lnTo>
                  <a:lnTo>
                    <a:pt x="278" y="234"/>
                  </a:lnTo>
                  <a:lnTo>
                    <a:pt x="265" y="181"/>
                  </a:lnTo>
                  <a:lnTo>
                    <a:pt x="249" y="167"/>
                  </a:lnTo>
                  <a:lnTo>
                    <a:pt x="283" y="124"/>
                  </a:lnTo>
                  <a:lnTo>
                    <a:pt x="304" y="124"/>
                  </a:lnTo>
                  <a:lnTo>
                    <a:pt x="377" y="34"/>
                  </a:lnTo>
                  <a:lnTo>
                    <a:pt x="490" y="0"/>
                  </a:lnTo>
                  <a:lnTo>
                    <a:pt x="502" y="85"/>
                  </a:lnTo>
                  <a:lnTo>
                    <a:pt x="507" y="82"/>
                  </a:lnTo>
                  <a:lnTo>
                    <a:pt x="534" y="112"/>
                  </a:lnTo>
                  <a:lnTo>
                    <a:pt x="536" y="199"/>
                  </a:lnTo>
                  <a:lnTo>
                    <a:pt x="570" y="270"/>
                  </a:lnTo>
                  <a:lnTo>
                    <a:pt x="582" y="362"/>
                  </a:lnTo>
                  <a:lnTo>
                    <a:pt x="586" y="442"/>
                  </a:lnTo>
                  <a:lnTo>
                    <a:pt x="625" y="469"/>
                  </a:lnTo>
                  <a:lnTo>
                    <a:pt x="597" y="508"/>
                  </a:lnTo>
                  <a:lnTo>
                    <a:pt x="524" y="462"/>
                  </a:lnTo>
                  <a:lnTo>
                    <a:pt x="486" y="465"/>
                  </a:lnTo>
                  <a:lnTo>
                    <a:pt x="449" y="455"/>
                  </a:lnTo>
                  <a:lnTo>
                    <a:pt x="450" y="428"/>
                  </a:lnTo>
                  <a:lnTo>
                    <a:pt x="427" y="419"/>
                  </a:lnTo>
                  <a:lnTo>
                    <a:pt x="18" y="497"/>
                  </a:lnTo>
                  <a:lnTo>
                    <a:pt x="0" y="474"/>
                  </a:lnTo>
                  <a:lnTo>
                    <a:pt x="62" y="384"/>
                  </a:lnTo>
                  <a:lnTo>
                    <a:pt x="48" y="341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7" name="Freeform 47"/>
            <p:cNvSpPr>
              <a:spLocks/>
            </p:cNvSpPr>
            <p:nvPr/>
          </p:nvSpPr>
          <p:spPr bwMode="auto">
            <a:xfrm>
              <a:off x="4840" y="1132"/>
              <a:ext cx="165" cy="306"/>
            </a:xfrm>
            <a:custGeom>
              <a:avLst/>
              <a:gdLst>
                <a:gd name="T0" fmla="*/ 0 w 165"/>
                <a:gd name="T1" fmla="*/ 32 h 306"/>
                <a:gd name="T2" fmla="*/ 120 w 165"/>
                <a:gd name="T3" fmla="*/ 0 h 306"/>
                <a:gd name="T4" fmla="*/ 164 w 165"/>
                <a:gd name="T5" fmla="*/ 83 h 306"/>
                <a:gd name="T6" fmla="*/ 141 w 165"/>
                <a:gd name="T7" fmla="*/ 105 h 306"/>
                <a:gd name="T8" fmla="*/ 150 w 165"/>
                <a:gd name="T9" fmla="*/ 289 h 306"/>
                <a:gd name="T10" fmla="*/ 81 w 165"/>
                <a:gd name="T11" fmla="*/ 305 h 306"/>
                <a:gd name="T12" fmla="*/ 48 w 165"/>
                <a:gd name="T13" fmla="*/ 229 h 306"/>
                <a:gd name="T14" fmla="*/ 46 w 165"/>
                <a:gd name="T15" fmla="*/ 138 h 306"/>
                <a:gd name="T16" fmla="*/ 16 w 165"/>
                <a:gd name="T17" fmla="*/ 112 h 306"/>
                <a:gd name="T18" fmla="*/ 0 w 165"/>
                <a:gd name="T19" fmla="*/ 32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306"/>
                <a:gd name="T32" fmla="*/ 165 w 165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306">
                  <a:moveTo>
                    <a:pt x="0" y="32"/>
                  </a:moveTo>
                  <a:lnTo>
                    <a:pt x="120" y="0"/>
                  </a:lnTo>
                  <a:lnTo>
                    <a:pt x="164" y="83"/>
                  </a:lnTo>
                  <a:lnTo>
                    <a:pt x="141" y="105"/>
                  </a:lnTo>
                  <a:lnTo>
                    <a:pt x="150" y="289"/>
                  </a:lnTo>
                  <a:lnTo>
                    <a:pt x="81" y="305"/>
                  </a:lnTo>
                  <a:lnTo>
                    <a:pt x="48" y="229"/>
                  </a:lnTo>
                  <a:lnTo>
                    <a:pt x="46" y="138"/>
                  </a:lnTo>
                  <a:lnTo>
                    <a:pt x="16" y="112"/>
                  </a:lnTo>
                  <a:lnTo>
                    <a:pt x="0" y="32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8" name="Freeform 48"/>
            <p:cNvSpPr>
              <a:spLocks/>
            </p:cNvSpPr>
            <p:nvPr/>
          </p:nvSpPr>
          <p:spPr bwMode="auto">
            <a:xfrm>
              <a:off x="4919" y="1369"/>
              <a:ext cx="353" cy="162"/>
            </a:xfrm>
            <a:custGeom>
              <a:avLst/>
              <a:gdLst>
                <a:gd name="T0" fmla="*/ 0 w 353"/>
                <a:gd name="T1" fmla="*/ 64 h 162"/>
                <a:gd name="T2" fmla="*/ 180 w 353"/>
                <a:gd name="T3" fmla="*/ 20 h 162"/>
                <a:gd name="T4" fmla="*/ 201 w 353"/>
                <a:gd name="T5" fmla="*/ 21 h 162"/>
                <a:gd name="T6" fmla="*/ 222 w 353"/>
                <a:gd name="T7" fmla="*/ 0 h 162"/>
                <a:gd name="T8" fmla="*/ 240 w 353"/>
                <a:gd name="T9" fmla="*/ 11 h 162"/>
                <a:gd name="T10" fmla="*/ 219 w 353"/>
                <a:gd name="T11" fmla="*/ 57 h 162"/>
                <a:gd name="T12" fmla="*/ 256 w 353"/>
                <a:gd name="T13" fmla="*/ 54 h 162"/>
                <a:gd name="T14" fmla="*/ 277 w 353"/>
                <a:gd name="T15" fmla="*/ 89 h 162"/>
                <a:gd name="T16" fmla="*/ 302 w 353"/>
                <a:gd name="T17" fmla="*/ 93 h 162"/>
                <a:gd name="T18" fmla="*/ 320 w 353"/>
                <a:gd name="T19" fmla="*/ 88 h 162"/>
                <a:gd name="T20" fmla="*/ 320 w 353"/>
                <a:gd name="T21" fmla="*/ 68 h 162"/>
                <a:gd name="T22" fmla="*/ 290 w 353"/>
                <a:gd name="T23" fmla="*/ 43 h 162"/>
                <a:gd name="T24" fmla="*/ 313 w 353"/>
                <a:gd name="T25" fmla="*/ 41 h 162"/>
                <a:gd name="T26" fmla="*/ 352 w 353"/>
                <a:gd name="T27" fmla="*/ 95 h 162"/>
                <a:gd name="T28" fmla="*/ 315 w 353"/>
                <a:gd name="T29" fmla="*/ 127 h 162"/>
                <a:gd name="T30" fmla="*/ 272 w 353"/>
                <a:gd name="T31" fmla="*/ 111 h 162"/>
                <a:gd name="T32" fmla="*/ 245 w 353"/>
                <a:gd name="T33" fmla="*/ 150 h 162"/>
                <a:gd name="T34" fmla="*/ 192 w 353"/>
                <a:gd name="T35" fmla="*/ 111 h 162"/>
                <a:gd name="T36" fmla="*/ 14 w 353"/>
                <a:gd name="T37" fmla="*/ 161 h 162"/>
                <a:gd name="T38" fmla="*/ 0 w 353"/>
                <a:gd name="T39" fmla="*/ 64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3"/>
                <a:gd name="T61" fmla="*/ 0 h 162"/>
                <a:gd name="T62" fmla="*/ 353 w 353"/>
                <a:gd name="T63" fmla="*/ 162 h 1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3" h="162">
                  <a:moveTo>
                    <a:pt x="0" y="64"/>
                  </a:moveTo>
                  <a:lnTo>
                    <a:pt x="180" y="20"/>
                  </a:lnTo>
                  <a:lnTo>
                    <a:pt x="201" y="21"/>
                  </a:lnTo>
                  <a:lnTo>
                    <a:pt x="222" y="0"/>
                  </a:lnTo>
                  <a:lnTo>
                    <a:pt x="240" y="11"/>
                  </a:lnTo>
                  <a:lnTo>
                    <a:pt x="219" y="57"/>
                  </a:lnTo>
                  <a:lnTo>
                    <a:pt x="256" y="54"/>
                  </a:lnTo>
                  <a:lnTo>
                    <a:pt x="277" y="89"/>
                  </a:lnTo>
                  <a:lnTo>
                    <a:pt x="302" y="93"/>
                  </a:lnTo>
                  <a:lnTo>
                    <a:pt x="320" y="88"/>
                  </a:lnTo>
                  <a:lnTo>
                    <a:pt x="320" y="68"/>
                  </a:lnTo>
                  <a:lnTo>
                    <a:pt x="290" y="43"/>
                  </a:lnTo>
                  <a:lnTo>
                    <a:pt x="313" y="41"/>
                  </a:lnTo>
                  <a:lnTo>
                    <a:pt x="352" y="95"/>
                  </a:lnTo>
                  <a:lnTo>
                    <a:pt x="315" y="127"/>
                  </a:lnTo>
                  <a:lnTo>
                    <a:pt x="272" y="111"/>
                  </a:lnTo>
                  <a:lnTo>
                    <a:pt x="245" y="150"/>
                  </a:lnTo>
                  <a:lnTo>
                    <a:pt x="192" y="111"/>
                  </a:lnTo>
                  <a:lnTo>
                    <a:pt x="14" y="161"/>
                  </a:lnTo>
                  <a:lnTo>
                    <a:pt x="0" y="64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89" name="Freeform 49"/>
            <p:cNvSpPr>
              <a:spLocks/>
            </p:cNvSpPr>
            <p:nvPr/>
          </p:nvSpPr>
          <p:spPr bwMode="auto">
            <a:xfrm>
              <a:off x="4932" y="1490"/>
              <a:ext cx="183" cy="141"/>
            </a:xfrm>
            <a:custGeom>
              <a:avLst/>
              <a:gdLst>
                <a:gd name="T0" fmla="*/ 0 w 183"/>
                <a:gd name="T1" fmla="*/ 35 h 141"/>
                <a:gd name="T2" fmla="*/ 140 w 183"/>
                <a:gd name="T3" fmla="*/ 0 h 141"/>
                <a:gd name="T4" fmla="*/ 182 w 183"/>
                <a:gd name="T5" fmla="*/ 64 h 141"/>
                <a:gd name="T6" fmla="*/ 157 w 183"/>
                <a:gd name="T7" fmla="*/ 92 h 141"/>
                <a:gd name="T8" fmla="*/ 113 w 183"/>
                <a:gd name="T9" fmla="*/ 82 h 141"/>
                <a:gd name="T10" fmla="*/ 44 w 183"/>
                <a:gd name="T11" fmla="*/ 140 h 141"/>
                <a:gd name="T12" fmla="*/ 7 w 183"/>
                <a:gd name="T13" fmla="*/ 110 h 141"/>
                <a:gd name="T14" fmla="*/ 0 w 183"/>
                <a:gd name="T15" fmla="*/ 35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3"/>
                <a:gd name="T25" fmla="*/ 0 h 141"/>
                <a:gd name="T26" fmla="*/ 183 w 183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3" h="141">
                  <a:moveTo>
                    <a:pt x="0" y="35"/>
                  </a:moveTo>
                  <a:lnTo>
                    <a:pt x="140" y="0"/>
                  </a:lnTo>
                  <a:lnTo>
                    <a:pt x="182" y="64"/>
                  </a:lnTo>
                  <a:lnTo>
                    <a:pt x="157" y="92"/>
                  </a:lnTo>
                  <a:lnTo>
                    <a:pt x="113" y="82"/>
                  </a:lnTo>
                  <a:lnTo>
                    <a:pt x="44" y="140"/>
                  </a:lnTo>
                  <a:lnTo>
                    <a:pt x="7" y="110"/>
                  </a:lnTo>
                  <a:lnTo>
                    <a:pt x="0" y="35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0" name="Freeform 50"/>
            <p:cNvSpPr>
              <a:spLocks/>
            </p:cNvSpPr>
            <p:nvPr/>
          </p:nvSpPr>
          <p:spPr bwMode="auto">
            <a:xfrm>
              <a:off x="4962" y="1586"/>
              <a:ext cx="182" cy="109"/>
            </a:xfrm>
            <a:custGeom>
              <a:avLst/>
              <a:gdLst>
                <a:gd name="T0" fmla="*/ 0 w 182"/>
                <a:gd name="T1" fmla="*/ 80 h 109"/>
                <a:gd name="T2" fmla="*/ 75 w 182"/>
                <a:gd name="T3" fmla="*/ 44 h 109"/>
                <a:gd name="T4" fmla="*/ 147 w 182"/>
                <a:gd name="T5" fmla="*/ 0 h 109"/>
                <a:gd name="T6" fmla="*/ 160 w 182"/>
                <a:gd name="T7" fmla="*/ 2 h 109"/>
                <a:gd name="T8" fmla="*/ 181 w 182"/>
                <a:gd name="T9" fmla="*/ 4 h 109"/>
                <a:gd name="T10" fmla="*/ 110 w 182"/>
                <a:gd name="T11" fmla="*/ 60 h 109"/>
                <a:gd name="T12" fmla="*/ 21 w 182"/>
                <a:gd name="T13" fmla="*/ 108 h 109"/>
                <a:gd name="T14" fmla="*/ 0 w 182"/>
                <a:gd name="T15" fmla="*/ 8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"/>
                <a:gd name="T25" fmla="*/ 0 h 109"/>
                <a:gd name="T26" fmla="*/ 182 w 182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" h="109">
                  <a:moveTo>
                    <a:pt x="0" y="80"/>
                  </a:moveTo>
                  <a:lnTo>
                    <a:pt x="75" y="44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81" y="4"/>
                  </a:lnTo>
                  <a:lnTo>
                    <a:pt x="110" y="60"/>
                  </a:lnTo>
                  <a:lnTo>
                    <a:pt x="21" y="108"/>
                  </a:lnTo>
                  <a:lnTo>
                    <a:pt x="0" y="8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1" name="Freeform 51"/>
            <p:cNvSpPr>
              <a:spLocks/>
            </p:cNvSpPr>
            <p:nvPr/>
          </p:nvSpPr>
          <p:spPr bwMode="auto">
            <a:xfrm>
              <a:off x="4961" y="1072"/>
              <a:ext cx="194" cy="346"/>
            </a:xfrm>
            <a:custGeom>
              <a:avLst/>
              <a:gdLst>
                <a:gd name="T0" fmla="*/ 41 w 194"/>
                <a:gd name="T1" fmla="*/ 0 h 346"/>
                <a:gd name="T2" fmla="*/ 0 w 194"/>
                <a:gd name="T3" fmla="*/ 60 h 346"/>
                <a:gd name="T4" fmla="*/ 44 w 194"/>
                <a:gd name="T5" fmla="*/ 140 h 346"/>
                <a:gd name="T6" fmla="*/ 18 w 194"/>
                <a:gd name="T7" fmla="*/ 162 h 346"/>
                <a:gd name="T8" fmla="*/ 28 w 194"/>
                <a:gd name="T9" fmla="*/ 345 h 346"/>
                <a:gd name="T10" fmla="*/ 136 w 194"/>
                <a:gd name="T11" fmla="*/ 318 h 346"/>
                <a:gd name="T12" fmla="*/ 165 w 194"/>
                <a:gd name="T13" fmla="*/ 318 h 346"/>
                <a:gd name="T14" fmla="*/ 181 w 194"/>
                <a:gd name="T15" fmla="*/ 299 h 346"/>
                <a:gd name="T16" fmla="*/ 181 w 194"/>
                <a:gd name="T17" fmla="*/ 265 h 346"/>
                <a:gd name="T18" fmla="*/ 193 w 194"/>
                <a:gd name="T19" fmla="*/ 244 h 346"/>
                <a:gd name="T20" fmla="*/ 133 w 194"/>
                <a:gd name="T21" fmla="*/ 217 h 346"/>
                <a:gd name="T22" fmla="*/ 55 w 194"/>
                <a:gd name="T23" fmla="*/ 16 h 346"/>
                <a:gd name="T24" fmla="*/ 41 w 194"/>
                <a:gd name="T25" fmla="*/ 0 h 3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346"/>
                <a:gd name="T41" fmla="*/ 194 w 194"/>
                <a:gd name="T42" fmla="*/ 346 h 3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346">
                  <a:moveTo>
                    <a:pt x="41" y="0"/>
                  </a:moveTo>
                  <a:lnTo>
                    <a:pt x="0" y="60"/>
                  </a:lnTo>
                  <a:lnTo>
                    <a:pt x="44" y="140"/>
                  </a:lnTo>
                  <a:lnTo>
                    <a:pt x="18" y="162"/>
                  </a:lnTo>
                  <a:lnTo>
                    <a:pt x="28" y="345"/>
                  </a:lnTo>
                  <a:lnTo>
                    <a:pt x="136" y="318"/>
                  </a:lnTo>
                  <a:lnTo>
                    <a:pt x="165" y="318"/>
                  </a:lnTo>
                  <a:lnTo>
                    <a:pt x="181" y="299"/>
                  </a:lnTo>
                  <a:lnTo>
                    <a:pt x="181" y="265"/>
                  </a:lnTo>
                  <a:lnTo>
                    <a:pt x="193" y="244"/>
                  </a:lnTo>
                  <a:lnTo>
                    <a:pt x="133" y="217"/>
                  </a:lnTo>
                  <a:lnTo>
                    <a:pt x="55" y="16"/>
                  </a:lnTo>
                  <a:lnTo>
                    <a:pt x="41" y="0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2" name="Freeform 52"/>
            <p:cNvSpPr>
              <a:spLocks/>
            </p:cNvSpPr>
            <p:nvPr/>
          </p:nvSpPr>
          <p:spPr bwMode="auto">
            <a:xfrm>
              <a:off x="5072" y="1477"/>
              <a:ext cx="94" cy="78"/>
            </a:xfrm>
            <a:custGeom>
              <a:avLst/>
              <a:gdLst>
                <a:gd name="T0" fmla="*/ 0 w 94"/>
                <a:gd name="T1" fmla="*/ 13 h 78"/>
                <a:gd name="T2" fmla="*/ 39 w 94"/>
                <a:gd name="T3" fmla="*/ 0 h 78"/>
                <a:gd name="T4" fmla="*/ 93 w 94"/>
                <a:gd name="T5" fmla="*/ 39 h 78"/>
                <a:gd name="T6" fmla="*/ 82 w 94"/>
                <a:gd name="T7" fmla="*/ 50 h 78"/>
                <a:gd name="T8" fmla="*/ 55 w 94"/>
                <a:gd name="T9" fmla="*/ 50 h 78"/>
                <a:gd name="T10" fmla="*/ 43 w 94"/>
                <a:gd name="T11" fmla="*/ 77 h 78"/>
                <a:gd name="T12" fmla="*/ 0 w 94"/>
                <a:gd name="T13" fmla="*/ 1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78"/>
                <a:gd name="T23" fmla="*/ 94 w 9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78">
                  <a:moveTo>
                    <a:pt x="0" y="13"/>
                  </a:moveTo>
                  <a:lnTo>
                    <a:pt x="39" y="0"/>
                  </a:lnTo>
                  <a:lnTo>
                    <a:pt x="93" y="39"/>
                  </a:lnTo>
                  <a:lnTo>
                    <a:pt x="82" y="50"/>
                  </a:lnTo>
                  <a:lnTo>
                    <a:pt x="55" y="50"/>
                  </a:lnTo>
                  <a:lnTo>
                    <a:pt x="43" y="77"/>
                  </a:lnTo>
                  <a:lnTo>
                    <a:pt x="0" y="13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93" name="Freeform 53"/>
            <p:cNvSpPr>
              <a:spLocks/>
            </p:cNvSpPr>
            <p:nvPr/>
          </p:nvSpPr>
          <p:spPr bwMode="auto">
            <a:xfrm>
              <a:off x="4876" y="2060"/>
              <a:ext cx="50" cy="87"/>
            </a:xfrm>
            <a:custGeom>
              <a:avLst/>
              <a:gdLst>
                <a:gd name="T0" fmla="*/ 0 w 50"/>
                <a:gd name="T1" fmla="*/ 7 h 87"/>
                <a:gd name="T2" fmla="*/ 49 w 50"/>
                <a:gd name="T3" fmla="*/ 0 h 87"/>
                <a:gd name="T4" fmla="*/ 21 w 50"/>
                <a:gd name="T5" fmla="*/ 86 h 87"/>
                <a:gd name="T6" fmla="*/ 2 w 50"/>
                <a:gd name="T7" fmla="*/ 84 h 87"/>
                <a:gd name="T8" fmla="*/ 0 w 50"/>
                <a:gd name="T9" fmla="*/ 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7"/>
                <a:gd name="T17" fmla="*/ 50 w 50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7">
                  <a:moveTo>
                    <a:pt x="0" y="7"/>
                  </a:moveTo>
                  <a:lnTo>
                    <a:pt x="49" y="0"/>
                  </a:lnTo>
                  <a:lnTo>
                    <a:pt x="21" y="86"/>
                  </a:lnTo>
                  <a:lnTo>
                    <a:pt x="2" y="84"/>
                  </a:lnTo>
                  <a:lnTo>
                    <a:pt x="0" y="7"/>
                  </a:lnTo>
                </a:path>
              </a:pathLst>
            </a:custGeom>
            <a:solidFill>
              <a:srgbClr val="F8F5E9"/>
            </a:solidFill>
            <a:ln w="12700" cap="rnd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599" name="Freeform 431"/>
          <p:cNvSpPr>
            <a:spLocks/>
          </p:cNvSpPr>
          <p:nvPr/>
        </p:nvSpPr>
        <p:spPr bwMode="auto">
          <a:xfrm>
            <a:off x="5043061" y="1958511"/>
            <a:ext cx="941411" cy="900809"/>
          </a:xfrm>
          <a:custGeom>
            <a:avLst/>
            <a:gdLst>
              <a:gd name="T0" fmla="*/ 2147483647 w 417"/>
              <a:gd name="T1" fmla="*/ 2147483647 h 325"/>
              <a:gd name="T2" fmla="*/ 2147483647 w 417"/>
              <a:gd name="T3" fmla="*/ 2147483647 h 325"/>
              <a:gd name="T4" fmla="*/ 2147483647 w 417"/>
              <a:gd name="T5" fmla="*/ 2147483647 h 325"/>
              <a:gd name="T6" fmla="*/ 2147483647 w 417"/>
              <a:gd name="T7" fmla="*/ 2147483647 h 325"/>
              <a:gd name="T8" fmla="*/ 2147483647 w 417"/>
              <a:gd name="T9" fmla="*/ 2147483647 h 325"/>
              <a:gd name="T10" fmla="*/ 2147483647 w 417"/>
              <a:gd name="T11" fmla="*/ 2147483647 h 3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7"/>
              <a:gd name="T19" fmla="*/ 0 h 325"/>
              <a:gd name="T20" fmla="*/ 417 w 417"/>
              <a:gd name="T21" fmla="*/ 325 h 325"/>
              <a:gd name="connsiteX0" fmla="*/ 253 w 8677"/>
              <a:gd name="connsiteY0" fmla="*/ 7144 h 9731"/>
              <a:gd name="connsiteX1" fmla="*/ 3227 w 8677"/>
              <a:gd name="connsiteY1" fmla="*/ 5421 h 9731"/>
              <a:gd name="connsiteX2" fmla="*/ 5913 w 8677"/>
              <a:gd name="connsiteY2" fmla="*/ 6 h 9731"/>
              <a:gd name="connsiteX3" fmla="*/ 8503 w 8677"/>
              <a:gd name="connsiteY3" fmla="*/ 6529 h 9731"/>
              <a:gd name="connsiteX4" fmla="*/ 733 w 8677"/>
              <a:gd name="connsiteY4" fmla="*/ 9729 h 9731"/>
              <a:gd name="connsiteX5" fmla="*/ 253 w 8677"/>
              <a:gd name="connsiteY5" fmla="*/ 7021 h 9731"/>
              <a:gd name="connsiteX6" fmla="*/ 253 w 8677"/>
              <a:gd name="connsiteY6" fmla="*/ 7144 h 9731"/>
              <a:gd name="connsiteX0" fmla="*/ 0 w 12444"/>
              <a:gd name="connsiteY0" fmla="*/ 7913 h 10000"/>
              <a:gd name="connsiteX1" fmla="*/ 6163 w 12444"/>
              <a:gd name="connsiteY1" fmla="*/ 5571 h 10000"/>
              <a:gd name="connsiteX2" fmla="*/ 9259 w 12444"/>
              <a:gd name="connsiteY2" fmla="*/ 6 h 10000"/>
              <a:gd name="connsiteX3" fmla="*/ 12243 w 12444"/>
              <a:gd name="connsiteY3" fmla="*/ 6709 h 10000"/>
              <a:gd name="connsiteX4" fmla="*/ 3289 w 12444"/>
              <a:gd name="connsiteY4" fmla="*/ 9998 h 10000"/>
              <a:gd name="connsiteX5" fmla="*/ 2736 w 12444"/>
              <a:gd name="connsiteY5" fmla="*/ 7215 h 10000"/>
              <a:gd name="connsiteX6" fmla="*/ 0 w 12444"/>
              <a:gd name="connsiteY6" fmla="*/ 7913 h 10000"/>
              <a:gd name="connsiteX0" fmla="*/ 0 w 12444"/>
              <a:gd name="connsiteY0" fmla="*/ 7913 h 10216"/>
              <a:gd name="connsiteX1" fmla="*/ 6163 w 12444"/>
              <a:gd name="connsiteY1" fmla="*/ 5571 h 10216"/>
              <a:gd name="connsiteX2" fmla="*/ 9259 w 12444"/>
              <a:gd name="connsiteY2" fmla="*/ 6 h 10216"/>
              <a:gd name="connsiteX3" fmla="*/ 12243 w 12444"/>
              <a:gd name="connsiteY3" fmla="*/ 6709 h 10216"/>
              <a:gd name="connsiteX4" fmla="*/ 3289 w 12444"/>
              <a:gd name="connsiteY4" fmla="*/ 9998 h 10216"/>
              <a:gd name="connsiteX5" fmla="*/ 1907 w 12444"/>
              <a:gd name="connsiteY5" fmla="*/ 9914 h 10216"/>
              <a:gd name="connsiteX6" fmla="*/ 0 w 12444"/>
              <a:gd name="connsiteY6" fmla="*/ 7913 h 10216"/>
              <a:gd name="connsiteX0" fmla="*/ 80 w 12524"/>
              <a:gd name="connsiteY0" fmla="*/ 7913 h 10015"/>
              <a:gd name="connsiteX1" fmla="*/ 6243 w 12524"/>
              <a:gd name="connsiteY1" fmla="*/ 5571 h 10015"/>
              <a:gd name="connsiteX2" fmla="*/ 9339 w 12524"/>
              <a:gd name="connsiteY2" fmla="*/ 6 h 10015"/>
              <a:gd name="connsiteX3" fmla="*/ 12323 w 12524"/>
              <a:gd name="connsiteY3" fmla="*/ 6709 h 10015"/>
              <a:gd name="connsiteX4" fmla="*/ 3369 w 12524"/>
              <a:gd name="connsiteY4" fmla="*/ 9998 h 10015"/>
              <a:gd name="connsiteX5" fmla="*/ 80 w 12524"/>
              <a:gd name="connsiteY5" fmla="*/ 7913 h 10015"/>
              <a:gd name="connsiteX0" fmla="*/ 80 w 12544"/>
              <a:gd name="connsiteY0" fmla="*/ 7933 h 10035"/>
              <a:gd name="connsiteX1" fmla="*/ 4004 w 12544"/>
              <a:gd name="connsiteY1" fmla="*/ 4528 h 10035"/>
              <a:gd name="connsiteX2" fmla="*/ 9339 w 12544"/>
              <a:gd name="connsiteY2" fmla="*/ 26 h 10035"/>
              <a:gd name="connsiteX3" fmla="*/ 12323 w 12544"/>
              <a:gd name="connsiteY3" fmla="*/ 6729 h 10035"/>
              <a:gd name="connsiteX4" fmla="*/ 3369 w 12544"/>
              <a:gd name="connsiteY4" fmla="*/ 10018 h 10035"/>
              <a:gd name="connsiteX5" fmla="*/ 80 w 12544"/>
              <a:gd name="connsiteY5" fmla="*/ 7933 h 10035"/>
              <a:gd name="connsiteX0" fmla="*/ 80 w 12544"/>
              <a:gd name="connsiteY0" fmla="*/ 7929 h 10031"/>
              <a:gd name="connsiteX1" fmla="*/ 4004 w 12544"/>
              <a:gd name="connsiteY1" fmla="*/ 4524 h 10031"/>
              <a:gd name="connsiteX2" fmla="*/ 9339 w 12544"/>
              <a:gd name="connsiteY2" fmla="*/ 22 h 10031"/>
              <a:gd name="connsiteX3" fmla="*/ 12323 w 12544"/>
              <a:gd name="connsiteY3" fmla="*/ 6725 h 10031"/>
              <a:gd name="connsiteX4" fmla="*/ 3369 w 12544"/>
              <a:gd name="connsiteY4" fmla="*/ 10014 h 10031"/>
              <a:gd name="connsiteX5" fmla="*/ 80 w 12544"/>
              <a:gd name="connsiteY5" fmla="*/ 7929 h 10031"/>
              <a:gd name="connsiteX0" fmla="*/ 5179 w 17766"/>
              <a:gd name="connsiteY0" fmla="*/ 9620 h 11722"/>
              <a:gd name="connsiteX1" fmla="*/ 812 w 17766"/>
              <a:gd name="connsiteY1" fmla="*/ 164 h 11722"/>
              <a:gd name="connsiteX2" fmla="*/ 14438 w 17766"/>
              <a:gd name="connsiteY2" fmla="*/ 1713 h 11722"/>
              <a:gd name="connsiteX3" fmla="*/ 17422 w 17766"/>
              <a:gd name="connsiteY3" fmla="*/ 8416 h 11722"/>
              <a:gd name="connsiteX4" fmla="*/ 8468 w 17766"/>
              <a:gd name="connsiteY4" fmla="*/ 11705 h 11722"/>
              <a:gd name="connsiteX5" fmla="*/ 5179 w 17766"/>
              <a:gd name="connsiteY5" fmla="*/ 9620 h 11722"/>
              <a:gd name="connsiteX0" fmla="*/ 6726 w 19350"/>
              <a:gd name="connsiteY0" fmla="*/ 9138 h 11240"/>
              <a:gd name="connsiteX1" fmla="*/ 701 w 19350"/>
              <a:gd name="connsiteY1" fmla="*/ 254 h 11240"/>
              <a:gd name="connsiteX2" fmla="*/ 15985 w 19350"/>
              <a:gd name="connsiteY2" fmla="*/ 1231 h 11240"/>
              <a:gd name="connsiteX3" fmla="*/ 18969 w 19350"/>
              <a:gd name="connsiteY3" fmla="*/ 7934 h 11240"/>
              <a:gd name="connsiteX4" fmla="*/ 10015 w 19350"/>
              <a:gd name="connsiteY4" fmla="*/ 11223 h 11240"/>
              <a:gd name="connsiteX5" fmla="*/ 6726 w 19350"/>
              <a:gd name="connsiteY5" fmla="*/ 9138 h 11240"/>
              <a:gd name="connsiteX0" fmla="*/ 6866 w 19490"/>
              <a:gd name="connsiteY0" fmla="*/ 9138 h 11240"/>
              <a:gd name="connsiteX1" fmla="*/ 841 w 19490"/>
              <a:gd name="connsiteY1" fmla="*/ 254 h 11240"/>
              <a:gd name="connsiteX2" fmla="*/ 16125 w 19490"/>
              <a:gd name="connsiteY2" fmla="*/ 1231 h 11240"/>
              <a:gd name="connsiteX3" fmla="*/ 19109 w 19490"/>
              <a:gd name="connsiteY3" fmla="*/ 7934 h 11240"/>
              <a:gd name="connsiteX4" fmla="*/ 10155 w 19490"/>
              <a:gd name="connsiteY4" fmla="*/ 11223 h 11240"/>
              <a:gd name="connsiteX5" fmla="*/ 6866 w 19490"/>
              <a:gd name="connsiteY5" fmla="*/ 9138 h 11240"/>
              <a:gd name="connsiteX0" fmla="*/ 6866 w 19490"/>
              <a:gd name="connsiteY0" fmla="*/ 9138 h 11244"/>
              <a:gd name="connsiteX1" fmla="*/ 841 w 19490"/>
              <a:gd name="connsiteY1" fmla="*/ 254 h 11244"/>
              <a:gd name="connsiteX2" fmla="*/ 16125 w 19490"/>
              <a:gd name="connsiteY2" fmla="*/ 1231 h 11244"/>
              <a:gd name="connsiteX3" fmla="*/ 19109 w 19490"/>
              <a:gd name="connsiteY3" fmla="*/ 7934 h 11244"/>
              <a:gd name="connsiteX4" fmla="*/ 10155 w 19490"/>
              <a:gd name="connsiteY4" fmla="*/ 11223 h 11244"/>
              <a:gd name="connsiteX5" fmla="*/ 6866 w 19490"/>
              <a:gd name="connsiteY5" fmla="*/ 9138 h 11244"/>
              <a:gd name="connsiteX0" fmla="*/ 6866 w 19557"/>
              <a:gd name="connsiteY0" fmla="*/ 11785 h 13891"/>
              <a:gd name="connsiteX1" fmla="*/ 841 w 19557"/>
              <a:gd name="connsiteY1" fmla="*/ 2901 h 13891"/>
              <a:gd name="connsiteX2" fmla="*/ 16125 w 19557"/>
              <a:gd name="connsiteY2" fmla="*/ 3878 h 13891"/>
              <a:gd name="connsiteX3" fmla="*/ 19109 w 19557"/>
              <a:gd name="connsiteY3" fmla="*/ 10581 h 13891"/>
              <a:gd name="connsiteX4" fmla="*/ 10155 w 19557"/>
              <a:gd name="connsiteY4" fmla="*/ 13870 h 13891"/>
              <a:gd name="connsiteX5" fmla="*/ 6866 w 19557"/>
              <a:gd name="connsiteY5" fmla="*/ 11785 h 13891"/>
              <a:gd name="connsiteX0" fmla="*/ 7248 w 19883"/>
              <a:gd name="connsiteY0" fmla="*/ 8498 h 10604"/>
              <a:gd name="connsiteX1" fmla="*/ 808 w 19883"/>
              <a:gd name="connsiteY1" fmla="*/ 677 h 10604"/>
              <a:gd name="connsiteX2" fmla="*/ 16507 w 19883"/>
              <a:gd name="connsiteY2" fmla="*/ 591 h 10604"/>
              <a:gd name="connsiteX3" fmla="*/ 19491 w 19883"/>
              <a:gd name="connsiteY3" fmla="*/ 7294 h 10604"/>
              <a:gd name="connsiteX4" fmla="*/ 10537 w 19883"/>
              <a:gd name="connsiteY4" fmla="*/ 10583 h 10604"/>
              <a:gd name="connsiteX5" fmla="*/ 7248 w 19883"/>
              <a:gd name="connsiteY5" fmla="*/ 8498 h 10604"/>
              <a:gd name="connsiteX0" fmla="*/ 7191 w 19826"/>
              <a:gd name="connsiteY0" fmla="*/ 9133 h 11239"/>
              <a:gd name="connsiteX1" fmla="*/ 751 w 19826"/>
              <a:gd name="connsiteY1" fmla="*/ 1312 h 11239"/>
              <a:gd name="connsiteX2" fmla="*/ 16450 w 19826"/>
              <a:gd name="connsiteY2" fmla="*/ 1226 h 11239"/>
              <a:gd name="connsiteX3" fmla="*/ 19434 w 19826"/>
              <a:gd name="connsiteY3" fmla="*/ 7929 h 11239"/>
              <a:gd name="connsiteX4" fmla="*/ 10480 w 19826"/>
              <a:gd name="connsiteY4" fmla="*/ 11218 h 11239"/>
              <a:gd name="connsiteX5" fmla="*/ 7191 w 19826"/>
              <a:gd name="connsiteY5" fmla="*/ 9133 h 11239"/>
              <a:gd name="connsiteX0" fmla="*/ 7301 w 19936"/>
              <a:gd name="connsiteY0" fmla="*/ 9133 h 9608"/>
              <a:gd name="connsiteX1" fmla="*/ 861 w 19936"/>
              <a:gd name="connsiteY1" fmla="*/ 1312 h 9608"/>
              <a:gd name="connsiteX2" fmla="*/ 16560 w 19936"/>
              <a:gd name="connsiteY2" fmla="*/ 1226 h 9608"/>
              <a:gd name="connsiteX3" fmla="*/ 19544 w 19936"/>
              <a:gd name="connsiteY3" fmla="*/ 7929 h 9608"/>
              <a:gd name="connsiteX4" fmla="*/ 7301 w 19936"/>
              <a:gd name="connsiteY4" fmla="*/ 9133 h 9608"/>
              <a:gd name="connsiteX0" fmla="*/ 3662 w 9908"/>
              <a:gd name="connsiteY0" fmla="*/ 9375 h 9754"/>
              <a:gd name="connsiteX1" fmla="*/ 432 w 9908"/>
              <a:gd name="connsiteY1" fmla="*/ 1235 h 9754"/>
              <a:gd name="connsiteX2" fmla="*/ 8307 w 9908"/>
              <a:gd name="connsiteY2" fmla="*/ 1145 h 9754"/>
              <a:gd name="connsiteX3" fmla="*/ 7596 w 9908"/>
              <a:gd name="connsiteY3" fmla="*/ 5529 h 9754"/>
              <a:gd name="connsiteX4" fmla="*/ 9803 w 9908"/>
              <a:gd name="connsiteY4" fmla="*/ 8121 h 9754"/>
              <a:gd name="connsiteX5" fmla="*/ 3662 w 9908"/>
              <a:gd name="connsiteY5" fmla="*/ 9375 h 9754"/>
              <a:gd name="connsiteX0" fmla="*/ 3696 w 9990"/>
              <a:gd name="connsiteY0" fmla="*/ 9631 h 10011"/>
              <a:gd name="connsiteX1" fmla="*/ 436 w 9990"/>
              <a:gd name="connsiteY1" fmla="*/ 1286 h 10011"/>
              <a:gd name="connsiteX2" fmla="*/ 8384 w 9990"/>
              <a:gd name="connsiteY2" fmla="*/ 1194 h 10011"/>
              <a:gd name="connsiteX3" fmla="*/ 7541 w 9990"/>
              <a:gd name="connsiteY3" fmla="*/ 6124 h 10011"/>
              <a:gd name="connsiteX4" fmla="*/ 9894 w 9990"/>
              <a:gd name="connsiteY4" fmla="*/ 8346 h 10011"/>
              <a:gd name="connsiteX5" fmla="*/ 3696 w 9990"/>
              <a:gd name="connsiteY5" fmla="*/ 9631 h 10011"/>
              <a:gd name="connsiteX0" fmla="*/ 3700 w 10082"/>
              <a:gd name="connsiteY0" fmla="*/ 9620 h 10085"/>
              <a:gd name="connsiteX1" fmla="*/ 436 w 10082"/>
              <a:gd name="connsiteY1" fmla="*/ 1285 h 10085"/>
              <a:gd name="connsiteX2" fmla="*/ 8392 w 10082"/>
              <a:gd name="connsiteY2" fmla="*/ 1193 h 10085"/>
              <a:gd name="connsiteX3" fmla="*/ 7549 w 10082"/>
              <a:gd name="connsiteY3" fmla="*/ 6117 h 10085"/>
              <a:gd name="connsiteX4" fmla="*/ 9988 w 10082"/>
              <a:gd name="connsiteY4" fmla="*/ 8860 h 10085"/>
              <a:gd name="connsiteX5" fmla="*/ 3700 w 10082"/>
              <a:gd name="connsiteY5" fmla="*/ 9620 h 10085"/>
              <a:gd name="connsiteX0" fmla="*/ 3700 w 10007"/>
              <a:gd name="connsiteY0" fmla="*/ 9620 h 10588"/>
              <a:gd name="connsiteX1" fmla="*/ 436 w 10007"/>
              <a:gd name="connsiteY1" fmla="*/ 1285 h 10588"/>
              <a:gd name="connsiteX2" fmla="*/ 8392 w 10007"/>
              <a:gd name="connsiteY2" fmla="*/ 1193 h 10588"/>
              <a:gd name="connsiteX3" fmla="*/ 7549 w 10007"/>
              <a:gd name="connsiteY3" fmla="*/ 6117 h 10588"/>
              <a:gd name="connsiteX4" fmla="*/ 9988 w 10007"/>
              <a:gd name="connsiteY4" fmla="*/ 8860 h 10588"/>
              <a:gd name="connsiteX5" fmla="*/ 3700 w 10007"/>
              <a:gd name="connsiteY5" fmla="*/ 9620 h 10588"/>
              <a:gd name="connsiteX0" fmla="*/ 3700 w 9988"/>
              <a:gd name="connsiteY0" fmla="*/ 9620 h 15010"/>
              <a:gd name="connsiteX1" fmla="*/ 436 w 9988"/>
              <a:gd name="connsiteY1" fmla="*/ 1285 h 15010"/>
              <a:gd name="connsiteX2" fmla="*/ 8392 w 9988"/>
              <a:gd name="connsiteY2" fmla="*/ 1193 h 15010"/>
              <a:gd name="connsiteX3" fmla="*/ 7549 w 9988"/>
              <a:gd name="connsiteY3" fmla="*/ 6117 h 15010"/>
              <a:gd name="connsiteX4" fmla="*/ 9988 w 9988"/>
              <a:gd name="connsiteY4" fmla="*/ 8860 h 15010"/>
              <a:gd name="connsiteX5" fmla="*/ 7716 w 9988"/>
              <a:gd name="connsiteY5" fmla="*/ 15008 h 15010"/>
              <a:gd name="connsiteX6" fmla="*/ 3700 w 9988"/>
              <a:gd name="connsiteY6" fmla="*/ 9620 h 15010"/>
              <a:gd name="connsiteX0" fmla="*/ 3704 w 10000"/>
              <a:gd name="connsiteY0" fmla="*/ 6409 h 10406"/>
              <a:gd name="connsiteX1" fmla="*/ 437 w 10000"/>
              <a:gd name="connsiteY1" fmla="*/ 856 h 10406"/>
              <a:gd name="connsiteX2" fmla="*/ 8402 w 10000"/>
              <a:gd name="connsiteY2" fmla="*/ 795 h 10406"/>
              <a:gd name="connsiteX3" fmla="*/ 7558 w 10000"/>
              <a:gd name="connsiteY3" fmla="*/ 4075 h 10406"/>
              <a:gd name="connsiteX4" fmla="*/ 10000 w 10000"/>
              <a:gd name="connsiteY4" fmla="*/ 5903 h 10406"/>
              <a:gd name="connsiteX5" fmla="*/ 7557 w 10000"/>
              <a:gd name="connsiteY5" fmla="*/ 10405 h 10406"/>
              <a:gd name="connsiteX6" fmla="*/ 3704 w 10000"/>
              <a:gd name="connsiteY6" fmla="*/ 6409 h 10406"/>
              <a:gd name="connsiteX0" fmla="*/ 3704 w 10000"/>
              <a:gd name="connsiteY0" fmla="*/ 7909 h 11906"/>
              <a:gd name="connsiteX1" fmla="*/ 437 w 10000"/>
              <a:gd name="connsiteY1" fmla="*/ 2356 h 11906"/>
              <a:gd name="connsiteX2" fmla="*/ 8402 w 10000"/>
              <a:gd name="connsiteY2" fmla="*/ 2295 h 11906"/>
              <a:gd name="connsiteX3" fmla="*/ 7558 w 10000"/>
              <a:gd name="connsiteY3" fmla="*/ 5575 h 11906"/>
              <a:gd name="connsiteX4" fmla="*/ 10000 w 10000"/>
              <a:gd name="connsiteY4" fmla="*/ 7403 h 11906"/>
              <a:gd name="connsiteX5" fmla="*/ 7557 w 10000"/>
              <a:gd name="connsiteY5" fmla="*/ 11905 h 11906"/>
              <a:gd name="connsiteX6" fmla="*/ 3704 w 10000"/>
              <a:gd name="connsiteY6" fmla="*/ 7909 h 11906"/>
              <a:gd name="connsiteX0" fmla="*/ 3704 w 10000"/>
              <a:gd name="connsiteY0" fmla="*/ 6859 h 10856"/>
              <a:gd name="connsiteX1" fmla="*/ 437 w 10000"/>
              <a:gd name="connsiteY1" fmla="*/ 1306 h 10856"/>
              <a:gd name="connsiteX2" fmla="*/ 8402 w 10000"/>
              <a:gd name="connsiteY2" fmla="*/ 1245 h 10856"/>
              <a:gd name="connsiteX3" fmla="*/ 7558 w 10000"/>
              <a:gd name="connsiteY3" fmla="*/ 4525 h 10856"/>
              <a:gd name="connsiteX4" fmla="*/ 10000 w 10000"/>
              <a:gd name="connsiteY4" fmla="*/ 6353 h 10856"/>
              <a:gd name="connsiteX5" fmla="*/ 7557 w 10000"/>
              <a:gd name="connsiteY5" fmla="*/ 10855 h 10856"/>
              <a:gd name="connsiteX6" fmla="*/ 3704 w 10000"/>
              <a:gd name="connsiteY6" fmla="*/ 6859 h 10856"/>
              <a:gd name="connsiteX0" fmla="*/ 3704 w 10003"/>
              <a:gd name="connsiteY0" fmla="*/ 6859 h 10350"/>
              <a:gd name="connsiteX1" fmla="*/ 437 w 10003"/>
              <a:gd name="connsiteY1" fmla="*/ 1306 h 10350"/>
              <a:gd name="connsiteX2" fmla="*/ 8402 w 10003"/>
              <a:gd name="connsiteY2" fmla="*/ 1245 h 10350"/>
              <a:gd name="connsiteX3" fmla="*/ 7558 w 10003"/>
              <a:gd name="connsiteY3" fmla="*/ 4525 h 10350"/>
              <a:gd name="connsiteX4" fmla="*/ 10000 w 10003"/>
              <a:gd name="connsiteY4" fmla="*/ 6353 h 10350"/>
              <a:gd name="connsiteX5" fmla="*/ 6928 w 10003"/>
              <a:gd name="connsiteY5" fmla="*/ 10348 h 10350"/>
              <a:gd name="connsiteX6" fmla="*/ 3704 w 10003"/>
              <a:gd name="connsiteY6" fmla="*/ 6859 h 10350"/>
              <a:gd name="connsiteX0" fmla="*/ 3704 w 10003"/>
              <a:gd name="connsiteY0" fmla="*/ 6859 h 10060"/>
              <a:gd name="connsiteX1" fmla="*/ 437 w 10003"/>
              <a:gd name="connsiteY1" fmla="*/ 1306 h 10060"/>
              <a:gd name="connsiteX2" fmla="*/ 8402 w 10003"/>
              <a:gd name="connsiteY2" fmla="*/ 1245 h 10060"/>
              <a:gd name="connsiteX3" fmla="*/ 7558 w 10003"/>
              <a:gd name="connsiteY3" fmla="*/ 4525 h 10060"/>
              <a:gd name="connsiteX4" fmla="*/ 10000 w 10003"/>
              <a:gd name="connsiteY4" fmla="*/ 6353 h 10060"/>
              <a:gd name="connsiteX5" fmla="*/ 6928 w 10003"/>
              <a:gd name="connsiteY5" fmla="*/ 10058 h 10060"/>
              <a:gd name="connsiteX6" fmla="*/ 3704 w 10003"/>
              <a:gd name="connsiteY6" fmla="*/ 6859 h 10060"/>
              <a:gd name="connsiteX0" fmla="*/ 3704 w 11117"/>
              <a:gd name="connsiteY0" fmla="*/ 6263 h 9464"/>
              <a:gd name="connsiteX1" fmla="*/ 437 w 11117"/>
              <a:gd name="connsiteY1" fmla="*/ 710 h 9464"/>
              <a:gd name="connsiteX2" fmla="*/ 8402 w 11117"/>
              <a:gd name="connsiteY2" fmla="*/ 649 h 9464"/>
              <a:gd name="connsiteX3" fmla="*/ 11084 w 11117"/>
              <a:gd name="connsiteY3" fmla="*/ 522 h 9464"/>
              <a:gd name="connsiteX4" fmla="*/ 10000 w 11117"/>
              <a:gd name="connsiteY4" fmla="*/ 5757 h 9464"/>
              <a:gd name="connsiteX5" fmla="*/ 6928 w 11117"/>
              <a:gd name="connsiteY5" fmla="*/ 9462 h 9464"/>
              <a:gd name="connsiteX6" fmla="*/ 3704 w 11117"/>
              <a:gd name="connsiteY6" fmla="*/ 6263 h 9464"/>
              <a:gd name="connsiteX0" fmla="*/ 3046 w 9714"/>
              <a:gd name="connsiteY0" fmla="*/ 8690 h 12072"/>
              <a:gd name="connsiteX1" fmla="*/ 107 w 9714"/>
              <a:gd name="connsiteY1" fmla="*/ 2822 h 12072"/>
              <a:gd name="connsiteX2" fmla="*/ 6695 w 9714"/>
              <a:gd name="connsiteY2" fmla="*/ 0 h 12072"/>
              <a:gd name="connsiteX3" fmla="*/ 9684 w 9714"/>
              <a:gd name="connsiteY3" fmla="*/ 2624 h 12072"/>
              <a:gd name="connsiteX4" fmla="*/ 8709 w 9714"/>
              <a:gd name="connsiteY4" fmla="*/ 8155 h 12072"/>
              <a:gd name="connsiteX5" fmla="*/ 5946 w 9714"/>
              <a:gd name="connsiteY5" fmla="*/ 12070 h 12072"/>
              <a:gd name="connsiteX6" fmla="*/ 3046 w 9714"/>
              <a:gd name="connsiteY6" fmla="*/ 8690 h 12072"/>
              <a:gd name="connsiteX0" fmla="*/ 3136 w 10031"/>
              <a:gd name="connsiteY0" fmla="*/ 7198 h 9999"/>
              <a:gd name="connsiteX1" fmla="*/ 110 w 10031"/>
              <a:gd name="connsiteY1" fmla="*/ 2338 h 9999"/>
              <a:gd name="connsiteX2" fmla="*/ 6892 w 10031"/>
              <a:gd name="connsiteY2" fmla="*/ 0 h 9999"/>
              <a:gd name="connsiteX3" fmla="*/ 9969 w 10031"/>
              <a:gd name="connsiteY3" fmla="*/ 2174 h 9999"/>
              <a:gd name="connsiteX4" fmla="*/ 9618 w 10031"/>
              <a:gd name="connsiteY4" fmla="*/ 7568 h 9999"/>
              <a:gd name="connsiteX5" fmla="*/ 6121 w 10031"/>
              <a:gd name="connsiteY5" fmla="*/ 9998 h 9999"/>
              <a:gd name="connsiteX6" fmla="*/ 3136 w 10031"/>
              <a:gd name="connsiteY6" fmla="*/ 7198 h 9999"/>
              <a:gd name="connsiteX0" fmla="*/ 3130 w 10004"/>
              <a:gd name="connsiteY0" fmla="*/ 7199 h 8051"/>
              <a:gd name="connsiteX1" fmla="*/ 114 w 10004"/>
              <a:gd name="connsiteY1" fmla="*/ 2338 h 8051"/>
              <a:gd name="connsiteX2" fmla="*/ 6875 w 10004"/>
              <a:gd name="connsiteY2" fmla="*/ 0 h 8051"/>
              <a:gd name="connsiteX3" fmla="*/ 9942 w 10004"/>
              <a:gd name="connsiteY3" fmla="*/ 2174 h 8051"/>
              <a:gd name="connsiteX4" fmla="*/ 9592 w 10004"/>
              <a:gd name="connsiteY4" fmla="*/ 7569 h 8051"/>
              <a:gd name="connsiteX5" fmla="*/ 3130 w 10004"/>
              <a:gd name="connsiteY5" fmla="*/ 7199 h 8051"/>
              <a:gd name="connsiteX0" fmla="*/ 3129 w 10277"/>
              <a:gd name="connsiteY0" fmla="*/ 8942 h 10000"/>
              <a:gd name="connsiteX1" fmla="*/ 114 w 10277"/>
              <a:gd name="connsiteY1" fmla="*/ 2904 h 10000"/>
              <a:gd name="connsiteX2" fmla="*/ 6872 w 10277"/>
              <a:gd name="connsiteY2" fmla="*/ 0 h 10000"/>
              <a:gd name="connsiteX3" fmla="*/ 9938 w 10277"/>
              <a:gd name="connsiteY3" fmla="*/ 2700 h 10000"/>
              <a:gd name="connsiteX4" fmla="*/ 9588 w 10277"/>
              <a:gd name="connsiteY4" fmla="*/ 9401 h 10000"/>
              <a:gd name="connsiteX5" fmla="*/ 3129 w 10277"/>
              <a:gd name="connsiteY5" fmla="*/ 8942 h 10000"/>
              <a:gd name="connsiteX0" fmla="*/ 3129 w 10448"/>
              <a:gd name="connsiteY0" fmla="*/ 8942 h 10506"/>
              <a:gd name="connsiteX1" fmla="*/ 114 w 10448"/>
              <a:gd name="connsiteY1" fmla="*/ 2904 h 10506"/>
              <a:gd name="connsiteX2" fmla="*/ 6872 w 10448"/>
              <a:gd name="connsiteY2" fmla="*/ 0 h 10506"/>
              <a:gd name="connsiteX3" fmla="*/ 9938 w 10448"/>
              <a:gd name="connsiteY3" fmla="*/ 2700 h 10506"/>
              <a:gd name="connsiteX4" fmla="*/ 9588 w 10448"/>
              <a:gd name="connsiteY4" fmla="*/ 9401 h 10506"/>
              <a:gd name="connsiteX5" fmla="*/ 3129 w 10448"/>
              <a:gd name="connsiteY5" fmla="*/ 8942 h 10506"/>
              <a:gd name="connsiteX0" fmla="*/ 3129 w 10134"/>
              <a:gd name="connsiteY0" fmla="*/ 8942 h 10506"/>
              <a:gd name="connsiteX1" fmla="*/ 114 w 10134"/>
              <a:gd name="connsiteY1" fmla="*/ 2904 h 10506"/>
              <a:gd name="connsiteX2" fmla="*/ 6872 w 10134"/>
              <a:gd name="connsiteY2" fmla="*/ 0 h 10506"/>
              <a:gd name="connsiteX3" fmla="*/ 9938 w 10134"/>
              <a:gd name="connsiteY3" fmla="*/ 2700 h 10506"/>
              <a:gd name="connsiteX4" fmla="*/ 9588 w 10134"/>
              <a:gd name="connsiteY4" fmla="*/ 9401 h 10506"/>
              <a:gd name="connsiteX5" fmla="*/ 3129 w 10134"/>
              <a:gd name="connsiteY5" fmla="*/ 8942 h 10506"/>
              <a:gd name="connsiteX0" fmla="*/ 1243 w 8248"/>
              <a:gd name="connsiteY0" fmla="*/ 8958 h 10522"/>
              <a:gd name="connsiteX1" fmla="*/ 446 w 8248"/>
              <a:gd name="connsiteY1" fmla="*/ 1958 h 10522"/>
              <a:gd name="connsiteX2" fmla="*/ 4986 w 8248"/>
              <a:gd name="connsiteY2" fmla="*/ 16 h 10522"/>
              <a:gd name="connsiteX3" fmla="*/ 8052 w 8248"/>
              <a:gd name="connsiteY3" fmla="*/ 2716 h 10522"/>
              <a:gd name="connsiteX4" fmla="*/ 7702 w 8248"/>
              <a:gd name="connsiteY4" fmla="*/ 9417 h 10522"/>
              <a:gd name="connsiteX5" fmla="*/ 1243 w 8248"/>
              <a:gd name="connsiteY5" fmla="*/ 8958 h 10522"/>
              <a:gd name="connsiteX0" fmla="*/ 2153 w 9440"/>
              <a:gd name="connsiteY0" fmla="*/ 8561 h 9540"/>
              <a:gd name="connsiteX1" fmla="*/ 219 w 9440"/>
              <a:gd name="connsiteY1" fmla="*/ 1862 h 9540"/>
              <a:gd name="connsiteX2" fmla="*/ 5723 w 9440"/>
              <a:gd name="connsiteY2" fmla="*/ 16 h 9540"/>
              <a:gd name="connsiteX3" fmla="*/ 9440 w 9440"/>
              <a:gd name="connsiteY3" fmla="*/ 2582 h 9540"/>
              <a:gd name="connsiteX4" fmla="*/ 9016 w 9440"/>
              <a:gd name="connsiteY4" fmla="*/ 8951 h 9540"/>
              <a:gd name="connsiteX5" fmla="*/ 2153 w 9440"/>
              <a:gd name="connsiteY5" fmla="*/ 8561 h 9540"/>
              <a:gd name="connsiteX0" fmla="*/ 2052 w 10075"/>
              <a:gd name="connsiteY0" fmla="*/ 9696 h 10393"/>
              <a:gd name="connsiteX1" fmla="*/ 307 w 10075"/>
              <a:gd name="connsiteY1" fmla="*/ 1955 h 10393"/>
              <a:gd name="connsiteX2" fmla="*/ 6138 w 10075"/>
              <a:gd name="connsiteY2" fmla="*/ 20 h 10393"/>
              <a:gd name="connsiteX3" fmla="*/ 10075 w 10075"/>
              <a:gd name="connsiteY3" fmla="*/ 2709 h 10393"/>
              <a:gd name="connsiteX4" fmla="*/ 9626 w 10075"/>
              <a:gd name="connsiteY4" fmla="*/ 9386 h 10393"/>
              <a:gd name="connsiteX5" fmla="*/ 2052 w 10075"/>
              <a:gd name="connsiteY5" fmla="*/ 9696 h 10393"/>
              <a:gd name="connsiteX0" fmla="*/ 2052 w 10732"/>
              <a:gd name="connsiteY0" fmla="*/ 9696 h 10393"/>
              <a:gd name="connsiteX1" fmla="*/ 307 w 10732"/>
              <a:gd name="connsiteY1" fmla="*/ 1955 h 10393"/>
              <a:gd name="connsiteX2" fmla="*/ 6138 w 10732"/>
              <a:gd name="connsiteY2" fmla="*/ 20 h 10393"/>
              <a:gd name="connsiteX3" fmla="*/ 10075 w 10732"/>
              <a:gd name="connsiteY3" fmla="*/ 2709 h 10393"/>
              <a:gd name="connsiteX4" fmla="*/ 9626 w 10732"/>
              <a:gd name="connsiteY4" fmla="*/ 9386 h 10393"/>
              <a:gd name="connsiteX5" fmla="*/ 2052 w 10732"/>
              <a:gd name="connsiteY5" fmla="*/ 9696 h 10393"/>
              <a:gd name="connsiteX0" fmla="*/ 1410 w 10090"/>
              <a:gd name="connsiteY0" fmla="*/ 9682 h 10379"/>
              <a:gd name="connsiteX1" fmla="*/ 628 w 10090"/>
              <a:gd name="connsiteY1" fmla="*/ 2245 h 10379"/>
              <a:gd name="connsiteX2" fmla="*/ 5496 w 10090"/>
              <a:gd name="connsiteY2" fmla="*/ 6 h 10379"/>
              <a:gd name="connsiteX3" fmla="*/ 9433 w 10090"/>
              <a:gd name="connsiteY3" fmla="*/ 2695 h 10379"/>
              <a:gd name="connsiteX4" fmla="*/ 8984 w 10090"/>
              <a:gd name="connsiteY4" fmla="*/ 9372 h 10379"/>
              <a:gd name="connsiteX5" fmla="*/ 1410 w 10090"/>
              <a:gd name="connsiteY5" fmla="*/ 9682 h 10379"/>
              <a:gd name="connsiteX0" fmla="*/ 1410 w 11625"/>
              <a:gd name="connsiteY0" fmla="*/ 9682 h 11582"/>
              <a:gd name="connsiteX1" fmla="*/ 628 w 11625"/>
              <a:gd name="connsiteY1" fmla="*/ 2245 h 11582"/>
              <a:gd name="connsiteX2" fmla="*/ 5496 w 11625"/>
              <a:gd name="connsiteY2" fmla="*/ 6 h 11582"/>
              <a:gd name="connsiteX3" fmla="*/ 9433 w 11625"/>
              <a:gd name="connsiteY3" fmla="*/ 2695 h 11582"/>
              <a:gd name="connsiteX4" fmla="*/ 11195 w 11625"/>
              <a:gd name="connsiteY4" fmla="*/ 11172 h 11582"/>
              <a:gd name="connsiteX5" fmla="*/ 1410 w 11625"/>
              <a:gd name="connsiteY5" fmla="*/ 9682 h 11582"/>
              <a:gd name="connsiteX0" fmla="*/ 1410 w 11200"/>
              <a:gd name="connsiteY0" fmla="*/ 9682 h 11897"/>
              <a:gd name="connsiteX1" fmla="*/ 628 w 11200"/>
              <a:gd name="connsiteY1" fmla="*/ 2245 h 11897"/>
              <a:gd name="connsiteX2" fmla="*/ 5496 w 11200"/>
              <a:gd name="connsiteY2" fmla="*/ 6 h 11897"/>
              <a:gd name="connsiteX3" fmla="*/ 9433 w 11200"/>
              <a:gd name="connsiteY3" fmla="*/ 2695 h 11897"/>
              <a:gd name="connsiteX4" fmla="*/ 11195 w 11200"/>
              <a:gd name="connsiteY4" fmla="*/ 11172 h 11897"/>
              <a:gd name="connsiteX5" fmla="*/ 1410 w 11200"/>
              <a:gd name="connsiteY5" fmla="*/ 9682 h 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0" h="11897">
                <a:moveTo>
                  <a:pt x="1410" y="9682"/>
                </a:moveTo>
                <a:cubicBezTo>
                  <a:pt x="-620" y="8602"/>
                  <a:pt x="-53" y="3858"/>
                  <a:pt x="628" y="2245"/>
                </a:cubicBezTo>
                <a:cubicBezTo>
                  <a:pt x="1309" y="632"/>
                  <a:pt x="4029" y="-69"/>
                  <a:pt x="5496" y="6"/>
                </a:cubicBezTo>
                <a:cubicBezTo>
                  <a:pt x="6963" y="81"/>
                  <a:pt x="9134" y="1836"/>
                  <a:pt x="9433" y="2695"/>
                </a:cubicBezTo>
                <a:cubicBezTo>
                  <a:pt x="10415" y="7150"/>
                  <a:pt x="11279" y="9271"/>
                  <a:pt x="11195" y="11172"/>
                </a:cubicBezTo>
                <a:cubicBezTo>
                  <a:pt x="11111" y="13073"/>
                  <a:pt x="3437" y="10760"/>
                  <a:pt x="1410" y="9682"/>
                </a:cubicBezTo>
                <a:close/>
              </a:path>
            </a:pathLst>
          </a:custGeom>
          <a:noFill/>
          <a:ln w="254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0" name="Freeform 647"/>
          <p:cNvSpPr>
            <a:spLocks/>
          </p:cNvSpPr>
          <p:nvPr/>
        </p:nvSpPr>
        <p:spPr bwMode="auto">
          <a:xfrm rot="3949366">
            <a:off x="7870443" y="2301058"/>
            <a:ext cx="252628" cy="123358"/>
          </a:xfrm>
          <a:custGeom>
            <a:avLst/>
            <a:gdLst>
              <a:gd name="T0" fmla="*/ 0 w 81"/>
              <a:gd name="T1" fmla="*/ 2147483647 h 71"/>
              <a:gd name="T2" fmla="*/ 2147483647 w 81"/>
              <a:gd name="T3" fmla="*/ 2147483647 h 71"/>
              <a:gd name="T4" fmla="*/ 2147483647 w 81"/>
              <a:gd name="T5" fmla="*/ 2147483647 h 71"/>
              <a:gd name="T6" fmla="*/ 0 60000 65536"/>
              <a:gd name="T7" fmla="*/ 0 60000 65536"/>
              <a:gd name="T8" fmla="*/ 0 60000 65536"/>
              <a:gd name="T9" fmla="*/ 0 w 81"/>
              <a:gd name="T10" fmla="*/ 0 h 71"/>
              <a:gd name="T11" fmla="*/ 81 w 81"/>
              <a:gd name="T12" fmla="*/ 71 h 71"/>
              <a:gd name="connsiteX0" fmla="*/ 0 w 14680"/>
              <a:gd name="connsiteY0" fmla="*/ 2100 h 9283"/>
              <a:gd name="connsiteX1" fmla="*/ 8889 w 14680"/>
              <a:gd name="connsiteY1" fmla="*/ 410 h 9283"/>
              <a:gd name="connsiteX2" fmla="*/ 14444 w 14680"/>
              <a:gd name="connsiteY2" fmla="*/ 9283 h 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0" h="9283">
                <a:moveTo>
                  <a:pt x="0" y="2100"/>
                </a:moveTo>
                <a:cubicBezTo>
                  <a:pt x="3827" y="691"/>
                  <a:pt x="7778" y="-717"/>
                  <a:pt x="8889" y="410"/>
                </a:cubicBezTo>
                <a:cubicBezTo>
                  <a:pt x="10000" y="1537"/>
                  <a:pt x="15926" y="5339"/>
                  <a:pt x="14444" y="9283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2" name="Freeform 607"/>
          <p:cNvSpPr>
            <a:spLocks/>
          </p:cNvSpPr>
          <p:nvPr/>
        </p:nvSpPr>
        <p:spPr bwMode="auto">
          <a:xfrm>
            <a:off x="6486629" y="3570434"/>
            <a:ext cx="278444" cy="406833"/>
          </a:xfrm>
          <a:custGeom>
            <a:avLst/>
            <a:gdLst>
              <a:gd name="T0" fmla="*/ 2147483647 w 245"/>
              <a:gd name="T1" fmla="*/ 2147483647 h 357"/>
              <a:gd name="T2" fmla="*/ 2147483647 w 245"/>
              <a:gd name="T3" fmla="*/ 2147483647 h 357"/>
              <a:gd name="T4" fmla="*/ 0 w 245"/>
              <a:gd name="T5" fmla="*/ 0 h 357"/>
              <a:gd name="T6" fmla="*/ 0 60000 65536"/>
              <a:gd name="T7" fmla="*/ 0 60000 65536"/>
              <a:gd name="T8" fmla="*/ 0 60000 65536"/>
              <a:gd name="T9" fmla="*/ 0 w 245"/>
              <a:gd name="T10" fmla="*/ 0 h 357"/>
              <a:gd name="T11" fmla="*/ 245 w 245"/>
              <a:gd name="T12" fmla="*/ 357 h 357"/>
              <a:gd name="connsiteX0" fmla="*/ 0 w 11640"/>
              <a:gd name="connsiteY0" fmla="*/ 4809 h 4809"/>
              <a:gd name="connsiteX1" fmla="*/ 11530 w 11640"/>
              <a:gd name="connsiteY1" fmla="*/ 3361 h 4809"/>
              <a:gd name="connsiteX2" fmla="*/ 2959 w 11640"/>
              <a:gd name="connsiteY2" fmla="*/ 0 h 4809"/>
              <a:gd name="connsiteX0" fmla="*/ 0 w 2876"/>
              <a:gd name="connsiteY0" fmla="*/ 10000 h 10000"/>
              <a:gd name="connsiteX1" fmla="*/ 948 w 2876"/>
              <a:gd name="connsiteY1" fmla="*/ 3488 h 10000"/>
              <a:gd name="connsiteX2" fmla="*/ 2542 w 2876"/>
              <a:gd name="connsiteY2" fmla="*/ 0 h 10000"/>
              <a:gd name="connsiteX0" fmla="*/ 0 w 10168"/>
              <a:gd name="connsiteY0" fmla="*/ 10000 h 10000"/>
              <a:gd name="connsiteX1" fmla="*/ 3296 w 10168"/>
              <a:gd name="connsiteY1" fmla="*/ 3488 h 10000"/>
              <a:gd name="connsiteX2" fmla="*/ 8839 w 10168"/>
              <a:gd name="connsiteY2" fmla="*/ 0 h 10000"/>
              <a:gd name="connsiteX0" fmla="*/ 0 w 8839"/>
              <a:gd name="connsiteY0" fmla="*/ 10000 h 10000"/>
              <a:gd name="connsiteX1" fmla="*/ 8839 w 8839"/>
              <a:gd name="connsiteY1" fmla="*/ 0 h 10000"/>
              <a:gd name="connsiteX0" fmla="*/ 0 w 5357"/>
              <a:gd name="connsiteY0" fmla="*/ 13268 h 13268"/>
              <a:gd name="connsiteX1" fmla="*/ 5357 w 5357"/>
              <a:gd name="connsiteY1" fmla="*/ 0 h 13268"/>
              <a:gd name="connsiteX0" fmla="*/ 0 w 10000"/>
              <a:gd name="connsiteY0" fmla="*/ 8851 h 8851"/>
              <a:gd name="connsiteX1" fmla="*/ 10000 w 10000"/>
              <a:gd name="connsiteY1" fmla="*/ 0 h 8851"/>
              <a:gd name="connsiteX0" fmla="*/ 424 w 10424"/>
              <a:gd name="connsiteY0" fmla="*/ 10000 h 10000"/>
              <a:gd name="connsiteX1" fmla="*/ 10424 w 10424"/>
              <a:gd name="connsiteY1" fmla="*/ 0 h 10000"/>
              <a:gd name="connsiteX0" fmla="*/ 19823 w 20042"/>
              <a:gd name="connsiteY0" fmla="*/ 10000 h 10000"/>
              <a:gd name="connsiteX1" fmla="*/ 4961 w 20042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2" h="10000">
                <a:moveTo>
                  <a:pt x="19823" y="10000"/>
                </a:moveTo>
                <a:cubicBezTo>
                  <a:pt x="23156" y="6234"/>
                  <a:pt x="-12818" y="4694"/>
                  <a:pt x="4961" y="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Freeform 600"/>
          <p:cNvSpPr>
            <a:spLocks/>
          </p:cNvSpPr>
          <p:nvPr/>
        </p:nvSpPr>
        <p:spPr bwMode="auto">
          <a:xfrm>
            <a:off x="5841664" y="2160344"/>
            <a:ext cx="967174" cy="1880794"/>
          </a:xfrm>
          <a:custGeom>
            <a:avLst/>
            <a:gdLst>
              <a:gd name="T0" fmla="*/ 2147483647 w 753"/>
              <a:gd name="T1" fmla="*/ 2147483647 h 907"/>
              <a:gd name="T2" fmla="*/ 2147483647 w 753"/>
              <a:gd name="T3" fmla="*/ 2147483647 h 907"/>
              <a:gd name="T4" fmla="*/ 0 w 753"/>
              <a:gd name="T5" fmla="*/ 0 h 907"/>
              <a:gd name="T6" fmla="*/ 0 60000 65536"/>
              <a:gd name="T7" fmla="*/ 0 60000 65536"/>
              <a:gd name="T8" fmla="*/ 0 60000 65536"/>
              <a:gd name="T9" fmla="*/ 0 w 753"/>
              <a:gd name="T10" fmla="*/ 0 h 907"/>
              <a:gd name="T11" fmla="*/ 753 w 753"/>
              <a:gd name="T12" fmla="*/ 907 h 907"/>
              <a:gd name="connsiteX0" fmla="*/ 10000 w 10000"/>
              <a:gd name="connsiteY0" fmla="*/ 9394 h 9394"/>
              <a:gd name="connsiteX1" fmla="*/ 3653 w 10000"/>
              <a:gd name="connsiteY1" fmla="*/ 7882 h 9394"/>
              <a:gd name="connsiteX2" fmla="*/ 0 w 10000"/>
              <a:gd name="connsiteY2" fmla="*/ 0 h 9394"/>
              <a:gd name="connsiteX0" fmla="*/ 10000 w 10000"/>
              <a:gd name="connsiteY0" fmla="*/ 10000 h 10377"/>
              <a:gd name="connsiteX1" fmla="*/ 3653 w 10000"/>
              <a:gd name="connsiteY1" fmla="*/ 8390 h 10377"/>
              <a:gd name="connsiteX2" fmla="*/ 0 w 10000"/>
              <a:gd name="connsiteY2" fmla="*/ 0 h 10377"/>
              <a:gd name="connsiteX0" fmla="*/ 9562 w 9562"/>
              <a:gd name="connsiteY0" fmla="*/ 10387 h 10764"/>
              <a:gd name="connsiteX1" fmla="*/ 3215 w 9562"/>
              <a:gd name="connsiteY1" fmla="*/ 8777 h 10764"/>
              <a:gd name="connsiteX2" fmla="*/ 0 w 9562"/>
              <a:gd name="connsiteY2" fmla="*/ 0 h 10764"/>
              <a:gd name="connsiteX0" fmla="*/ 10146 w 10146"/>
              <a:gd name="connsiteY0" fmla="*/ 9650 h 10000"/>
              <a:gd name="connsiteX1" fmla="*/ 3508 w 10146"/>
              <a:gd name="connsiteY1" fmla="*/ 8154 h 10000"/>
              <a:gd name="connsiteX2" fmla="*/ 146 w 10146"/>
              <a:gd name="connsiteY2" fmla="*/ 0 h 10000"/>
              <a:gd name="connsiteX0" fmla="*/ 10175 w 10175"/>
              <a:gd name="connsiteY0" fmla="*/ 9650 h 10066"/>
              <a:gd name="connsiteX1" fmla="*/ 3018 w 10175"/>
              <a:gd name="connsiteY1" fmla="*/ 8276 h 10066"/>
              <a:gd name="connsiteX2" fmla="*/ 175 w 10175"/>
              <a:gd name="connsiteY2" fmla="*/ 0 h 10066"/>
              <a:gd name="connsiteX0" fmla="*/ 10175 w 10175"/>
              <a:gd name="connsiteY0" fmla="*/ 9650 h 10825"/>
              <a:gd name="connsiteX1" fmla="*/ 6574 w 10175"/>
              <a:gd name="connsiteY1" fmla="*/ 10799 h 10825"/>
              <a:gd name="connsiteX2" fmla="*/ 3018 w 10175"/>
              <a:gd name="connsiteY2" fmla="*/ 8276 h 10825"/>
              <a:gd name="connsiteX3" fmla="*/ 175 w 10175"/>
              <a:gd name="connsiteY3" fmla="*/ 0 h 10825"/>
              <a:gd name="connsiteX0" fmla="*/ 10175 w 10175"/>
              <a:gd name="connsiteY0" fmla="*/ 9650 h 10880"/>
              <a:gd name="connsiteX1" fmla="*/ 6574 w 10175"/>
              <a:gd name="connsiteY1" fmla="*/ 10799 h 10880"/>
              <a:gd name="connsiteX2" fmla="*/ 3018 w 10175"/>
              <a:gd name="connsiteY2" fmla="*/ 8276 h 10880"/>
              <a:gd name="connsiteX3" fmla="*/ 175 w 10175"/>
              <a:gd name="connsiteY3" fmla="*/ 0 h 10880"/>
              <a:gd name="connsiteX0" fmla="*/ 10175 w 10175"/>
              <a:gd name="connsiteY0" fmla="*/ 9650 h 10961"/>
              <a:gd name="connsiteX1" fmla="*/ 6574 w 10175"/>
              <a:gd name="connsiteY1" fmla="*/ 10799 h 10961"/>
              <a:gd name="connsiteX2" fmla="*/ 3018 w 10175"/>
              <a:gd name="connsiteY2" fmla="*/ 8276 h 10961"/>
              <a:gd name="connsiteX3" fmla="*/ 175 w 10175"/>
              <a:gd name="connsiteY3" fmla="*/ 0 h 10961"/>
              <a:gd name="connsiteX0" fmla="*/ 9936 w 9936"/>
              <a:gd name="connsiteY0" fmla="*/ 9369 h 10898"/>
              <a:gd name="connsiteX1" fmla="*/ 6574 w 9936"/>
              <a:gd name="connsiteY1" fmla="*/ 10799 h 10898"/>
              <a:gd name="connsiteX2" fmla="*/ 3018 w 9936"/>
              <a:gd name="connsiteY2" fmla="*/ 8276 h 10898"/>
              <a:gd name="connsiteX3" fmla="*/ 175 w 9936"/>
              <a:gd name="connsiteY3" fmla="*/ 0 h 10898"/>
              <a:gd name="connsiteX0" fmla="*/ 10000 w 10000"/>
              <a:gd name="connsiteY0" fmla="*/ 8597 h 9634"/>
              <a:gd name="connsiteX1" fmla="*/ 6556 w 10000"/>
              <a:gd name="connsiteY1" fmla="*/ 9393 h 9634"/>
              <a:gd name="connsiteX2" fmla="*/ 3037 w 10000"/>
              <a:gd name="connsiteY2" fmla="*/ 7594 h 9634"/>
              <a:gd name="connsiteX3" fmla="*/ 176 w 10000"/>
              <a:gd name="connsiteY3" fmla="*/ 0 h 9634"/>
              <a:gd name="connsiteX0" fmla="*/ 10000 w 10000"/>
              <a:gd name="connsiteY0" fmla="*/ 8924 h 10000"/>
              <a:gd name="connsiteX1" fmla="*/ 6556 w 10000"/>
              <a:gd name="connsiteY1" fmla="*/ 9750 h 10000"/>
              <a:gd name="connsiteX2" fmla="*/ 3037 w 10000"/>
              <a:gd name="connsiteY2" fmla="*/ 7882 h 10000"/>
              <a:gd name="connsiteX3" fmla="*/ 176 w 10000"/>
              <a:gd name="connsiteY3" fmla="*/ 0 h 10000"/>
              <a:gd name="connsiteX0" fmla="*/ 10000 w 10000"/>
              <a:gd name="connsiteY0" fmla="*/ 8924 h 10053"/>
              <a:gd name="connsiteX1" fmla="*/ 6376 w 10000"/>
              <a:gd name="connsiteY1" fmla="*/ 9839 h 10053"/>
              <a:gd name="connsiteX2" fmla="*/ 3037 w 10000"/>
              <a:gd name="connsiteY2" fmla="*/ 7882 h 10053"/>
              <a:gd name="connsiteX3" fmla="*/ 176 w 10000"/>
              <a:gd name="connsiteY3" fmla="*/ 0 h 10053"/>
              <a:gd name="connsiteX0" fmla="*/ 10000 w 10000"/>
              <a:gd name="connsiteY0" fmla="*/ 8924 h 10000"/>
              <a:gd name="connsiteX1" fmla="*/ 6316 w 10000"/>
              <a:gd name="connsiteY1" fmla="*/ 9750 h 10000"/>
              <a:gd name="connsiteX2" fmla="*/ 3037 w 10000"/>
              <a:gd name="connsiteY2" fmla="*/ 7882 h 10000"/>
              <a:gd name="connsiteX3" fmla="*/ 176 w 10000"/>
              <a:gd name="connsiteY3" fmla="*/ 0 h 10000"/>
              <a:gd name="connsiteX0" fmla="*/ 10000 w 10000"/>
              <a:gd name="connsiteY0" fmla="*/ 8924 h 10082"/>
              <a:gd name="connsiteX1" fmla="*/ 6196 w 10000"/>
              <a:gd name="connsiteY1" fmla="*/ 9884 h 10082"/>
              <a:gd name="connsiteX2" fmla="*/ 3037 w 10000"/>
              <a:gd name="connsiteY2" fmla="*/ 7882 h 10082"/>
              <a:gd name="connsiteX3" fmla="*/ 176 w 10000"/>
              <a:gd name="connsiteY3" fmla="*/ 0 h 10082"/>
              <a:gd name="connsiteX0" fmla="*/ 10000 w 10000"/>
              <a:gd name="connsiteY0" fmla="*/ 8924 h 10082"/>
              <a:gd name="connsiteX1" fmla="*/ 6196 w 10000"/>
              <a:gd name="connsiteY1" fmla="*/ 9884 h 10082"/>
              <a:gd name="connsiteX2" fmla="*/ 3037 w 10000"/>
              <a:gd name="connsiteY2" fmla="*/ 7882 h 10082"/>
              <a:gd name="connsiteX3" fmla="*/ 176 w 10000"/>
              <a:gd name="connsiteY3" fmla="*/ 0 h 10082"/>
              <a:gd name="connsiteX0" fmla="*/ 10000 w 10000"/>
              <a:gd name="connsiteY0" fmla="*/ 8924 h 9817"/>
              <a:gd name="connsiteX1" fmla="*/ 6510 w 10000"/>
              <a:gd name="connsiteY1" fmla="*/ 9379 h 9817"/>
              <a:gd name="connsiteX2" fmla="*/ 3037 w 10000"/>
              <a:gd name="connsiteY2" fmla="*/ 7882 h 9817"/>
              <a:gd name="connsiteX3" fmla="*/ 176 w 10000"/>
              <a:gd name="connsiteY3" fmla="*/ 0 h 9817"/>
              <a:gd name="connsiteX0" fmla="*/ 10000 w 10000"/>
              <a:gd name="connsiteY0" fmla="*/ 9090 h 9882"/>
              <a:gd name="connsiteX1" fmla="*/ 6510 w 10000"/>
              <a:gd name="connsiteY1" fmla="*/ 9237 h 9882"/>
              <a:gd name="connsiteX2" fmla="*/ 3037 w 10000"/>
              <a:gd name="connsiteY2" fmla="*/ 8029 h 9882"/>
              <a:gd name="connsiteX3" fmla="*/ 176 w 10000"/>
              <a:gd name="connsiteY3" fmla="*/ 0 h 9882"/>
              <a:gd name="connsiteX0" fmla="*/ 10000 w 10000"/>
              <a:gd name="connsiteY0" fmla="*/ 9199 h 10056"/>
              <a:gd name="connsiteX1" fmla="*/ 6458 w 10000"/>
              <a:gd name="connsiteY1" fmla="*/ 9507 h 10056"/>
              <a:gd name="connsiteX2" fmla="*/ 3037 w 10000"/>
              <a:gd name="connsiteY2" fmla="*/ 8125 h 10056"/>
              <a:gd name="connsiteX3" fmla="*/ 176 w 10000"/>
              <a:gd name="connsiteY3" fmla="*/ 0 h 10056"/>
              <a:gd name="connsiteX0" fmla="*/ 10000 w 10000"/>
              <a:gd name="connsiteY0" fmla="*/ 9199 h 9918"/>
              <a:gd name="connsiteX1" fmla="*/ 6458 w 10000"/>
              <a:gd name="connsiteY1" fmla="*/ 9067 h 9918"/>
              <a:gd name="connsiteX2" fmla="*/ 3037 w 10000"/>
              <a:gd name="connsiteY2" fmla="*/ 8125 h 9918"/>
              <a:gd name="connsiteX3" fmla="*/ 176 w 10000"/>
              <a:gd name="connsiteY3" fmla="*/ 0 h 9918"/>
              <a:gd name="connsiteX0" fmla="*/ 10000 w 10000"/>
              <a:gd name="connsiteY0" fmla="*/ 9275 h 10145"/>
              <a:gd name="connsiteX1" fmla="*/ 6458 w 10000"/>
              <a:gd name="connsiteY1" fmla="*/ 9142 h 10145"/>
              <a:gd name="connsiteX2" fmla="*/ 3037 w 10000"/>
              <a:gd name="connsiteY2" fmla="*/ 8192 h 10145"/>
              <a:gd name="connsiteX3" fmla="*/ 176 w 10000"/>
              <a:gd name="connsiteY3" fmla="*/ 0 h 10145"/>
              <a:gd name="connsiteX0" fmla="*/ 7947 w 7947"/>
              <a:gd name="connsiteY0" fmla="*/ 7869 h 8739"/>
              <a:gd name="connsiteX1" fmla="*/ 4405 w 7947"/>
              <a:gd name="connsiteY1" fmla="*/ 7736 h 8739"/>
              <a:gd name="connsiteX2" fmla="*/ 984 w 7947"/>
              <a:gd name="connsiteY2" fmla="*/ 6786 h 8739"/>
              <a:gd name="connsiteX3" fmla="*/ 967 w 7947"/>
              <a:gd name="connsiteY3" fmla="*/ 0 h 8739"/>
              <a:gd name="connsiteX0" fmla="*/ 11134 w 11134"/>
              <a:gd name="connsiteY0" fmla="*/ 13775 h 14771"/>
              <a:gd name="connsiteX1" fmla="*/ 6677 w 11134"/>
              <a:gd name="connsiteY1" fmla="*/ 13623 h 14771"/>
              <a:gd name="connsiteX2" fmla="*/ 2372 w 11134"/>
              <a:gd name="connsiteY2" fmla="*/ 12536 h 14771"/>
              <a:gd name="connsiteX3" fmla="*/ 421 w 11134"/>
              <a:gd name="connsiteY3" fmla="*/ 0 h 14771"/>
              <a:gd name="connsiteX0" fmla="*/ 10716 w 10716"/>
              <a:gd name="connsiteY0" fmla="*/ 13775 h 14771"/>
              <a:gd name="connsiteX1" fmla="*/ 6259 w 10716"/>
              <a:gd name="connsiteY1" fmla="*/ 13623 h 14771"/>
              <a:gd name="connsiteX2" fmla="*/ 1954 w 10716"/>
              <a:gd name="connsiteY2" fmla="*/ 12536 h 14771"/>
              <a:gd name="connsiteX3" fmla="*/ 1893 w 10716"/>
              <a:gd name="connsiteY3" fmla="*/ 4713 h 14771"/>
              <a:gd name="connsiteX4" fmla="*/ 3 w 10716"/>
              <a:gd name="connsiteY4" fmla="*/ 0 h 14771"/>
              <a:gd name="connsiteX0" fmla="*/ 10716 w 10716"/>
              <a:gd name="connsiteY0" fmla="*/ 13775 h 14771"/>
              <a:gd name="connsiteX1" fmla="*/ 6259 w 10716"/>
              <a:gd name="connsiteY1" fmla="*/ 13623 h 14771"/>
              <a:gd name="connsiteX2" fmla="*/ 1954 w 10716"/>
              <a:gd name="connsiteY2" fmla="*/ 12536 h 14771"/>
              <a:gd name="connsiteX3" fmla="*/ 1893 w 10716"/>
              <a:gd name="connsiteY3" fmla="*/ 4713 h 14771"/>
              <a:gd name="connsiteX4" fmla="*/ 3 w 10716"/>
              <a:gd name="connsiteY4" fmla="*/ 0 h 14771"/>
              <a:gd name="connsiteX0" fmla="*/ 10716 w 10716"/>
              <a:gd name="connsiteY0" fmla="*/ 13775 h 14771"/>
              <a:gd name="connsiteX1" fmla="*/ 6259 w 10716"/>
              <a:gd name="connsiteY1" fmla="*/ 13623 h 14771"/>
              <a:gd name="connsiteX2" fmla="*/ 1954 w 10716"/>
              <a:gd name="connsiteY2" fmla="*/ 12536 h 14771"/>
              <a:gd name="connsiteX3" fmla="*/ 1893 w 10716"/>
              <a:gd name="connsiteY3" fmla="*/ 4713 h 14771"/>
              <a:gd name="connsiteX4" fmla="*/ 3 w 10716"/>
              <a:gd name="connsiteY4" fmla="*/ 0 h 14771"/>
              <a:gd name="connsiteX0" fmla="*/ 10716 w 10716"/>
              <a:gd name="connsiteY0" fmla="*/ 13775 h 14771"/>
              <a:gd name="connsiteX1" fmla="*/ 6259 w 10716"/>
              <a:gd name="connsiteY1" fmla="*/ 13623 h 14771"/>
              <a:gd name="connsiteX2" fmla="*/ 2376 w 10716"/>
              <a:gd name="connsiteY2" fmla="*/ 12388 h 14771"/>
              <a:gd name="connsiteX3" fmla="*/ 1893 w 10716"/>
              <a:gd name="connsiteY3" fmla="*/ 4713 h 14771"/>
              <a:gd name="connsiteX4" fmla="*/ 3 w 10716"/>
              <a:gd name="connsiteY4" fmla="*/ 0 h 14771"/>
              <a:gd name="connsiteX0" fmla="*/ 10716 w 10716"/>
              <a:gd name="connsiteY0" fmla="*/ 13775 h 14633"/>
              <a:gd name="connsiteX1" fmla="*/ 7948 w 10716"/>
              <a:gd name="connsiteY1" fmla="*/ 13178 h 14633"/>
              <a:gd name="connsiteX2" fmla="*/ 2376 w 10716"/>
              <a:gd name="connsiteY2" fmla="*/ 12388 h 14633"/>
              <a:gd name="connsiteX3" fmla="*/ 1893 w 10716"/>
              <a:gd name="connsiteY3" fmla="*/ 4713 h 14633"/>
              <a:gd name="connsiteX4" fmla="*/ 3 w 10716"/>
              <a:gd name="connsiteY4" fmla="*/ 0 h 1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6" h="14633">
                <a:moveTo>
                  <a:pt x="10716" y="13775"/>
                </a:moveTo>
                <a:cubicBezTo>
                  <a:pt x="10318" y="15601"/>
                  <a:pt x="9262" y="14085"/>
                  <a:pt x="7948" y="13178"/>
                </a:cubicBezTo>
                <a:cubicBezTo>
                  <a:pt x="6438" y="12654"/>
                  <a:pt x="5132" y="13910"/>
                  <a:pt x="2376" y="12388"/>
                </a:cubicBezTo>
                <a:cubicBezTo>
                  <a:pt x="1267" y="10969"/>
                  <a:pt x="248" y="6520"/>
                  <a:pt x="1893" y="4713"/>
                </a:cubicBezTo>
                <a:cubicBezTo>
                  <a:pt x="724" y="2596"/>
                  <a:pt x="-64" y="851"/>
                  <a:pt x="3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2" name="Freeform 598"/>
          <p:cNvSpPr>
            <a:spLocks/>
          </p:cNvSpPr>
          <p:nvPr/>
        </p:nvSpPr>
        <p:spPr bwMode="auto">
          <a:xfrm>
            <a:off x="6853633" y="2968354"/>
            <a:ext cx="814482" cy="987537"/>
          </a:xfrm>
          <a:custGeom>
            <a:avLst/>
            <a:gdLst>
              <a:gd name="T0" fmla="*/ 0 w 2563"/>
              <a:gd name="T1" fmla="*/ 2147483647 h 1246"/>
              <a:gd name="T2" fmla="*/ 2147483647 w 2563"/>
              <a:gd name="T3" fmla="*/ 2147483647 h 1246"/>
              <a:gd name="T4" fmla="*/ 2147483647 w 2563"/>
              <a:gd name="T5" fmla="*/ 2147483647 h 1246"/>
              <a:gd name="T6" fmla="*/ 2147483647 w 2563"/>
              <a:gd name="T7" fmla="*/ 2147483647 h 1246"/>
              <a:gd name="T8" fmla="*/ 2147483647 w 2563"/>
              <a:gd name="T9" fmla="*/ 2147483647 h 1246"/>
              <a:gd name="T10" fmla="*/ 2147483647 w 2563"/>
              <a:gd name="T11" fmla="*/ 2147483647 h 1246"/>
              <a:gd name="T12" fmla="*/ 2147483647 w 2563"/>
              <a:gd name="T13" fmla="*/ 2147483647 h 1246"/>
              <a:gd name="T14" fmla="*/ 2147483647 w 2563"/>
              <a:gd name="T15" fmla="*/ 0 h 12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3"/>
              <a:gd name="T25" fmla="*/ 0 h 1246"/>
              <a:gd name="T26" fmla="*/ 2563 w 2563"/>
              <a:gd name="T27" fmla="*/ 1246 h 1246"/>
              <a:gd name="connsiteX0" fmla="*/ 224 w 10158"/>
              <a:gd name="connsiteY0" fmla="*/ 7889 h 8712"/>
              <a:gd name="connsiteX1" fmla="*/ 868 w 10158"/>
              <a:gd name="connsiteY1" fmla="*/ 8708 h 8712"/>
              <a:gd name="connsiteX2" fmla="*/ 9483 w 10158"/>
              <a:gd name="connsiteY2" fmla="*/ 7480 h 8712"/>
              <a:gd name="connsiteX3" fmla="*/ 8437 w 10158"/>
              <a:gd name="connsiteY3" fmla="*/ 4246 h 8712"/>
              <a:gd name="connsiteX4" fmla="*/ 9584 w 10158"/>
              <a:gd name="connsiteY4" fmla="*/ 3820 h 8712"/>
              <a:gd name="connsiteX5" fmla="*/ 10084 w 10158"/>
              <a:gd name="connsiteY5" fmla="*/ 2279 h 8712"/>
              <a:gd name="connsiteX6" fmla="*/ 10158 w 10158"/>
              <a:gd name="connsiteY6" fmla="*/ 0 h 8712"/>
              <a:gd name="connsiteX0" fmla="*/ 0 w 9146"/>
              <a:gd name="connsiteY0" fmla="*/ 9995 h 9995"/>
              <a:gd name="connsiteX1" fmla="*/ 8481 w 9146"/>
              <a:gd name="connsiteY1" fmla="*/ 8586 h 9995"/>
              <a:gd name="connsiteX2" fmla="*/ 7452 w 9146"/>
              <a:gd name="connsiteY2" fmla="*/ 4874 h 9995"/>
              <a:gd name="connsiteX3" fmla="*/ 8581 w 9146"/>
              <a:gd name="connsiteY3" fmla="*/ 4385 h 9995"/>
              <a:gd name="connsiteX4" fmla="*/ 9073 w 9146"/>
              <a:gd name="connsiteY4" fmla="*/ 2616 h 9995"/>
              <a:gd name="connsiteX5" fmla="*/ 9146 w 9146"/>
              <a:gd name="connsiteY5" fmla="*/ 0 h 9995"/>
              <a:gd name="connsiteX0" fmla="*/ 0 w 9285"/>
              <a:gd name="connsiteY0" fmla="*/ 10277 h 10277"/>
              <a:gd name="connsiteX1" fmla="*/ 8558 w 9285"/>
              <a:gd name="connsiteY1" fmla="*/ 8590 h 10277"/>
              <a:gd name="connsiteX2" fmla="*/ 7433 w 9285"/>
              <a:gd name="connsiteY2" fmla="*/ 4876 h 10277"/>
              <a:gd name="connsiteX3" fmla="*/ 8667 w 9285"/>
              <a:gd name="connsiteY3" fmla="*/ 4387 h 10277"/>
              <a:gd name="connsiteX4" fmla="*/ 9205 w 9285"/>
              <a:gd name="connsiteY4" fmla="*/ 2617 h 10277"/>
              <a:gd name="connsiteX5" fmla="*/ 9285 w 9285"/>
              <a:gd name="connsiteY5" fmla="*/ 0 h 10277"/>
              <a:gd name="connsiteX0" fmla="*/ 1213 w 1996"/>
              <a:gd name="connsiteY0" fmla="*/ 8358 h 8358"/>
              <a:gd name="connsiteX1" fmla="*/ 1 w 1996"/>
              <a:gd name="connsiteY1" fmla="*/ 4745 h 8358"/>
              <a:gd name="connsiteX2" fmla="*/ 1330 w 1996"/>
              <a:gd name="connsiteY2" fmla="*/ 4269 h 8358"/>
              <a:gd name="connsiteX3" fmla="*/ 1910 w 1996"/>
              <a:gd name="connsiteY3" fmla="*/ 2546 h 8358"/>
              <a:gd name="connsiteX4" fmla="*/ 1996 w 1996"/>
              <a:gd name="connsiteY4" fmla="*/ 0 h 8358"/>
              <a:gd name="connsiteX0" fmla="*/ 0 w 9995"/>
              <a:gd name="connsiteY0" fmla="*/ 5677 h 5677"/>
              <a:gd name="connsiteX1" fmla="*/ 6658 w 9995"/>
              <a:gd name="connsiteY1" fmla="*/ 5108 h 5677"/>
              <a:gd name="connsiteX2" fmla="*/ 9564 w 9995"/>
              <a:gd name="connsiteY2" fmla="*/ 3046 h 5677"/>
              <a:gd name="connsiteX3" fmla="*/ 9995 w 9995"/>
              <a:gd name="connsiteY3" fmla="*/ 0 h 5677"/>
              <a:gd name="connsiteX0" fmla="*/ 0 w 11632"/>
              <a:gd name="connsiteY0" fmla="*/ 11758 h 11758"/>
              <a:gd name="connsiteX1" fmla="*/ 6661 w 11632"/>
              <a:gd name="connsiteY1" fmla="*/ 10756 h 11758"/>
              <a:gd name="connsiteX2" fmla="*/ 9569 w 11632"/>
              <a:gd name="connsiteY2" fmla="*/ 7124 h 11758"/>
              <a:gd name="connsiteX3" fmla="*/ 11632 w 11632"/>
              <a:gd name="connsiteY3" fmla="*/ 0 h 1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32" h="11758">
                <a:moveTo>
                  <a:pt x="0" y="11758"/>
                </a:moveTo>
                <a:cubicBezTo>
                  <a:pt x="95" y="10321"/>
                  <a:pt x="5078" y="11529"/>
                  <a:pt x="6661" y="10756"/>
                </a:cubicBezTo>
                <a:cubicBezTo>
                  <a:pt x="8251" y="9979"/>
                  <a:pt x="9028" y="8621"/>
                  <a:pt x="9569" y="7124"/>
                </a:cubicBezTo>
                <a:cubicBezTo>
                  <a:pt x="10115" y="5632"/>
                  <a:pt x="11542" y="1115"/>
                  <a:pt x="11632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Freeform 589"/>
          <p:cNvSpPr>
            <a:spLocks/>
          </p:cNvSpPr>
          <p:nvPr/>
        </p:nvSpPr>
        <p:spPr bwMode="auto">
          <a:xfrm>
            <a:off x="3056861" y="3097655"/>
            <a:ext cx="510644" cy="1512273"/>
          </a:xfrm>
          <a:custGeom>
            <a:avLst/>
            <a:gdLst>
              <a:gd name="T0" fmla="*/ 2147483647 w 331"/>
              <a:gd name="T1" fmla="*/ 2147483647 h 1078"/>
              <a:gd name="T2" fmla="*/ 2147483647 w 331"/>
              <a:gd name="T3" fmla="*/ 2147483647 h 1078"/>
              <a:gd name="T4" fmla="*/ 2147483647 w 331"/>
              <a:gd name="T5" fmla="*/ 0 h 1078"/>
              <a:gd name="T6" fmla="*/ 0 60000 65536"/>
              <a:gd name="T7" fmla="*/ 0 60000 65536"/>
              <a:gd name="T8" fmla="*/ 0 60000 65536"/>
              <a:gd name="T9" fmla="*/ 0 w 331"/>
              <a:gd name="T10" fmla="*/ 0 h 1078"/>
              <a:gd name="T11" fmla="*/ 331 w 331"/>
              <a:gd name="T12" fmla="*/ 1078 h 1078"/>
              <a:gd name="connsiteX0" fmla="*/ 8707 w 11366"/>
              <a:gd name="connsiteY0" fmla="*/ 10362 h 10362"/>
              <a:gd name="connsiteX1" fmla="*/ 6 w 11366"/>
              <a:gd name="connsiteY1" fmla="*/ 6355 h 10362"/>
              <a:gd name="connsiteX2" fmla="*/ 11366 w 11366"/>
              <a:gd name="connsiteY2" fmla="*/ 0 h 10362"/>
              <a:gd name="connsiteX0" fmla="*/ 8254 w 10913"/>
              <a:gd name="connsiteY0" fmla="*/ 10362 h 10362"/>
              <a:gd name="connsiteX1" fmla="*/ 6 w 10913"/>
              <a:gd name="connsiteY1" fmla="*/ 6299 h 10362"/>
              <a:gd name="connsiteX2" fmla="*/ 10913 w 10913"/>
              <a:gd name="connsiteY2" fmla="*/ 0 h 10362"/>
              <a:gd name="connsiteX0" fmla="*/ 8977 w 11636"/>
              <a:gd name="connsiteY0" fmla="*/ 10362 h 10362"/>
              <a:gd name="connsiteX1" fmla="*/ 4 w 11636"/>
              <a:gd name="connsiteY1" fmla="*/ 6271 h 10362"/>
              <a:gd name="connsiteX2" fmla="*/ 11636 w 11636"/>
              <a:gd name="connsiteY2" fmla="*/ 0 h 10362"/>
              <a:gd name="connsiteX0" fmla="*/ 10427 w 11636"/>
              <a:gd name="connsiteY0" fmla="*/ 10279 h 10279"/>
              <a:gd name="connsiteX1" fmla="*/ 4 w 11636"/>
              <a:gd name="connsiteY1" fmla="*/ 6271 h 10279"/>
              <a:gd name="connsiteX2" fmla="*/ 11636 w 11636"/>
              <a:gd name="connsiteY2" fmla="*/ 0 h 10279"/>
              <a:gd name="connsiteX0" fmla="*/ 10427 w 11636"/>
              <a:gd name="connsiteY0" fmla="*/ 10279 h 10279"/>
              <a:gd name="connsiteX1" fmla="*/ 4 w 11636"/>
              <a:gd name="connsiteY1" fmla="*/ 6271 h 10279"/>
              <a:gd name="connsiteX2" fmla="*/ 11636 w 11636"/>
              <a:gd name="connsiteY2" fmla="*/ 0 h 10279"/>
              <a:gd name="connsiteX0" fmla="*/ 8509 w 9718"/>
              <a:gd name="connsiteY0" fmla="*/ 10279 h 10279"/>
              <a:gd name="connsiteX1" fmla="*/ 7 w 9718"/>
              <a:gd name="connsiteY1" fmla="*/ 6271 h 10279"/>
              <a:gd name="connsiteX2" fmla="*/ 9718 w 9718"/>
              <a:gd name="connsiteY2" fmla="*/ 0 h 10279"/>
              <a:gd name="connsiteX0" fmla="*/ 8756 w 10000"/>
              <a:gd name="connsiteY0" fmla="*/ 8597 h 8597"/>
              <a:gd name="connsiteX1" fmla="*/ 7 w 10000"/>
              <a:gd name="connsiteY1" fmla="*/ 4698 h 8597"/>
              <a:gd name="connsiteX2" fmla="*/ 10000 w 10000"/>
              <a:gd name="connsiteY2" fmla="*/ 0 h 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8597">
                <a:moveTo>
                  <a:pt x="8756" y="8597"/>
                </a:moveTo>
                <a:cubicBezTo>
                  <a:pt x="3503" y="8101"/>
                  <a:pt x="-179" y="6321"/>
                  <a:pt x="7" y="4698"/>
                </a:cubicBezTo>
                <a:cubicBezTo>
                  <a:pt x="194" y="3073"/>
                  <a:pt x="7886" y="1218"/>
                  <a:pt x="10000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Freeform 588"/>
          <p:cNvSpPr>
            <a:spLocks/>
          </p:cNvSpPr>
          <p:nvPr/>
        </p:nvSpPr>
        <p:spPr bwMode="auto">
          <a:xfrm>
            <a:off x="1055142" y="2971999"/>
            <a:ext cx="2443587" cy="1666462"/>
          </a:xfrm>
          <a:custGeom>
            <a:avLst/>
            <a:gdLst>
              <a:gd name="T0" fmla="*/ 2147483647 w 1613"/>
              <a:gd name="T1" fmla="*/ 2147483647 h 1119"/>
              <a:gd name="T2" fmla="*/ 2147483647 w 1613"/>
              <a:gd name="T3" fmla="*/ 2147483647 h 1119"/>
              <a:gd name="T4" fmla="*/ 2147483647 w 1613"/>
              <a:gd name="T5" fmla="*/ 2147483647 h 1119"/>
              <a:gd name="T6" fmla="*/ 2147483647 w 1613"/>
              <a:gd name="T7" fmla="*/ 2147483647 h 1119"/>
              <a:gd name="T8" fmla="*/ 2147483647 w 1613"/>
              <a:gd name="T9" fmla="*/ 2147483647 h 1119"/>
              <a:gd name="T10" fmla="*/ 2147483647 w 1613"/>
              <a:gd name="T11" fmla="*/ 0 h 1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13"/>
              <a:gd name="T19" fmla="*/ 0 h 1119"/>
              <a:gd name="T20" fmla="*/ 1613 w 1613"/>
              <a:gd name="T21" fmla="*/ 1119 h 1119"/>
              <a:gd name="connsiteX0" fmla="*/ 9718 w 9718"/>
              <a:gd name="connsiteY0" fmla="*/ 10053 h 10891"/>
              <a:gd name="connsiteX1" fmla="*/ 8825 w 9718"/>
              <a:gd name="connsiteY1" fmla="*/ 10858 h 10891"/>
              <a:gd name="connsiteX2" fmla="*/ 6308 w 9718"/>
              <a:gd name="connsiteY2" fmla="*/ 8775 h 10891"/>
              <a:gd name="connsiteX3" fmla="*/ 1968 w 9718"/>
              <a:gd name="connsiteY3" fmla="*/ 7024 h 10891"/>
              <a:gd name="connsiteX4" fmla="*/ 84 w 9718"/>
              <a:gd name="connsiteY4" fmla="*/ 2913 h 10891"/>
              <a:gd name="connsiteX5" fmla="*/ 605 w 9718"/>
              <a:gd name="connsiteY5" fmla="*/ 0 h 10891"/>
              <a:gd name="connsiteX0" fmla="*/ 9999 w 9999"/>
              <a:gd name="connsiteY0" fmla="*/ 9453 h 10222"/>
              <a:gd name="connsiteX1" fmla="*/ 9080 w 9999"/>
              <a:gd name="connsiteY1" fmla="*/ 10192 h 10222"/>
              <a:gd name="connsiteX2" fmla="*/ 6490 w 9999"/>
              <a:gd name="connsiteY2" fmla="*/ 8279 h 10222"/>
              <a:gd name="connsiteX3" fmla="*/ 2024 w 9999"/>
              <a:gd name="connsiteY3" fmla="*/ 6671 h 10222"/>
              <a:gd name="connsiteX4" fmla="*/ 85 w 9999"/>
              <a:gd name="connsiteY4" fmla="*/ 2897 h 10222"/>
              <a:gd name="connsiteX5" fmla="*/ 641 w 9999"/>
              <a:gd name="connsiteY5" fmla="*/ 0 h 10222"/>
              <a:gd name="connsiteX0" fmla="*/ 10000 w 10000"/>
              <a:gd name="connsiteY0" fmla="*/ 9248 h 10036"/>
              <a:gd name="connsiteX1" fmla="*/ 9081 w 10000"/>
              <a:gd name="connsiteY1" fmla="*/ 9971 h 10036"/>
              <a:gd name="connsiteX2" fmla="*/ 6357 w 10000"/>
              <a:gd name="connsiteY2" fmla="*/ 7352 h 10036"/>
              <a:gd name="connsiteX3" fmla="*/ 2024 w 10000"/>
              <a:gd name="connsiteY3" fmla="*/ 6526 h 10036"/>
              <a:gd name="connsiteX4" fmla="*/ 85 w 10000"/>
              <a:gd name="connsiteY4" fmla="*/ 2834 h 10036"/>
              <a:gd name="connsiteX5" fmla="*/ 641 w 10000"/>
              <a:gd name="connsiteY5" fmla="*/ 0 h 10036"/>
              <a:gd name="connsiteX0" fmla="*/ 10000 w 10000"/>
              <a:gd name="connsiteY0" fmla="*/ 9248 h 10036"/>
              <a:gd name="connsiteX1" fmla="*/ 9081 w 10000"/>
              <a:gd name="connsiteY1" fmla="*/ 9971 h 10036"/>
              <a:gd name="connsiteX2" fmla="*/ 6357 w 10000"/>
              <a:gd name="connsiteY2" fmla="*/ 7352 h 10036"/>
              <a:gd name="connsiteX3" fmla="*/ 2981 w 10000"/>
              <a:gd name="connsiteY3" fmla="*/ 5418 h 10036"/>
              <a:gd name="connsiteX4" fmla="*/ 85 w 10000"/>
              <a:gd name="connsiteY4" fmla="*/ 2834 h 10036"/>
              <a:gd name="connsiteX5" fmla="*/ 641 w 10000"/>
              <a:gd name="connsiteY5" fmla="*/ 0 h 10036"/>
              <a:gd name="connsiteX0" fmla="*/ 9498 w 9498"/>
              <a:gd name="connsiteY0" fmla="*/ 9248 h 10036"/>
              <a:gd name="connsiteX1" fmla="*/ 8579 w 9498"/>
              <a:gd name="connsiteY1" fmla="*/ 9971 h 10036"/>
              <a:gd name="connsiteX2" fmla="*/ 5855 w 9498"/>
              <a:gd name="connsiteY2" fmla="*/ 7352 h 10036"/>
              <a:gd name="connsiteX3" fmla="*/ 2479 w 9498"/>
              <a:gd name="connsiteY3" fmla="*/ 5418 h 10036"/>
              <a:gd name="connsiteX4" fmla="*/ 157 w 9498"/>
              <a:gd name="connsiteY4" fmla="*/ 4062 h 10036"/>
              <a:gd name="connsiteX5" fmla="*/ 139 w 9498"/>
              <a:gd name="connsiteY5" fmla="*/ 0 h 10036"/>
              <a:gd name="connsiteX0" fmla="*/ 10000 w 10000"/>
              <a:gd name="connsiteY0" fmla="*/ 9215 h 10000"/>
              <a:gd name="connsiteX1" fmla="*/ 9032 w 10000"/>
              <a:gd name="connsiteY1" fmla="*/ 9935 h 10000"/>
              <a:gd name="connsiteX2" fmla="*/ 6164 w 10000"/>
              <a:gd name="connsiteY2" fmla="*/ 7326 h 10000"/>
              <a:gd name="connsiteX3" fmla="*/ 2610 w 10000"/>
              <a:gd name="connsiteY3" fmla="*/ 5399 h 10000"/>
              <a:gd name="connsiteX4" fmla="*/ 165 w 10000"/>
              <a:gd name="connsiteY4" fmla="*/ 4047 h 10000"/>
              <a:gd name="connsiteX5" fmla="*/ 146 w 10000"/>
              <a:gd name="connsiteY5" fmla="*/ 0 h 10000"/>
              <a:gd name="connsiteX0" fmla="*/ 10000 w 10000"/>
              <a:gd name="connsiteY0" fmla="*/ 9215 h 10000"/>
              <a:gd name="connsiteX1" fmla="*/ 9032 w 10000"/>
              <a:gd name="connsiteY1" fmla="*/ 9935 h 10000"/>
              <a:gd name="connsiteX2" fmla="*/ 6164 w 10000"/>
              <a:gd name="connsiteY2" fmla="*/ 7326 h 10000"/>
              <a:gd name="connsiteX3" fmla="*/ 2610 w 10000"/>
              <a:gd name="connsiteY3" fmla="*/ 5399 h 10000"/>
              <a:gd name="connsiteX4" fmla="*/ 165 w 10000"/>
              <a:gd name="connsiteY4" fmla="*/ 4047 h 10000"/>
              <a:gd name="connsiteX5" fmla="*/ 146 w 10000"/>
              <a:gd name="connsiteY5" fmla="*/ 0 h 10000"/>
              <a:gd name="connsiteX0" fmla="*/ 10000 w 10000"/>
              <a:gd name="connsiteY0" fmla="*/ 9215 h 10000"/>
              <a:gd name="connsiteX1" fmla="*/ 9032 w 10000"/>
              <a:gd name="connsiteY1" fmla="*/ 9935 h 10000"/>
              <a:gd name="connsiteX2" fmla="*/ 6164 w 10000"/>
              <a:gd name="connsiteY2" fmla="*/ 7326 h 10000"/>
              <a:gd name="connsiteX3" fmla="*/ 2610 w 10000"/>
              <a:gd name="connsiteY3" fmla="*/ 5399 h 10000"/>
              <a:gd name="connsiteX4" fmla="*/ 165 w 10000"/>
              <a:gd name="connsiteY4" fmla="*/ 4047 h 10000"/>
              <a:gd name="connsiteX5" fmla="*/ 146 w 10000"/>
              <a:gd name="connsiteY5" fmla="*/ 0 h 10000"/>
              <a:gd name="connsiteX0" fmla="*/ 10000 w 10000"/>
              <a:gd name="connsiteY0" fmla="*/ 9215 h 10000"/>
              <a:gd name="connsiteX1" fmla="*/ 9032 w 10000"/>
              <a:gd name="connsiteY1" fmla="*/ 9935 h 10000"/>
              <a:gd name="connsiteX2" fmla="*/ 6164 w 10000"/>
              <a:gd name="connsiteY2" fmla="*/ 7326 h 10000"/>
              <a:gd name="connsiteX3" fmla="*/ 2818 w 10000"/>
              <a:gd name="connsiteY3" fmla="*/ 5683 h 10000"/>
              <a:gd name="connsiteX4" fmla="*/ 2610 w 10000"/>
              <a:gd name="connsiteY4" fmla="*/ 5399 h 10000"/>
              <a:gd name="connsiteX5" fmla="*/ 165 w 10000"/>
              <a:gd name="connsiteY5" fmla="*/ 4047 h 10000"/>
              <a:gd name="connsiteX6" fmla="*/ 146 w 10000"/>
              <a:gd name="connsiteY6" fmla="*/ 0 h 10000"/>
              <a:gd name="connsiteX0" fmla="*/ 10096 w 10096"/>
              <a:gd name="connsiteY0" fmla="*/ 9215 h 10000"/>
              <a:gd name="connsiteX1" fmla="*/ 9128 w 10096"/>
              <a:gd name="connsiteY1" fmla="*/ 9935 h 10000"/>
              <a:gd name="connsiteX2" fmla="*/ 6260 w 10096"/>
              <a:gd name="connsiteY2" fmla="*/ 7326 h 10000"/>
              <a:gd name="connsiteX3" fmla="*/ 2914 w 10096"/>
              <a:gd name="connsiteY3" fmla="*/ 5683 h 10000"/>
              <a:gd name="connsiteX4" fmla="*/ 2706 w 10096"/>
              <a:gd name="connsiteY4" fmla="*/ 5399 h 10000"/>
              <a:gd name="connsiteX5" fmla="*/ 140 w 10096"/>
              <a:gd name="connsiteY5" fmla="*/ 4143 h 10000"/>
              <a:gd name="connsiteX6" fmla="*/ 242 w 10096"/>
              <a:gd name="connsiteY6" fmla="*/ 0 h 10000"/>
              <a:gd name="connsiteX0" fmla="*/ 10096 w 10096"/>
              <a:gd name="connsiteY0" fmla="*/ 9215 h 10000"/>
              <a:gd name="connsiteX1" fmla="*/ 9128 w 10096"/>
              <a:gd name="connsiteY1" fmla="*/ 9935 h 10000"/>
              <a:gd name="connsiteX2" fmla="*/ 6260 w 10096"/>
              <a:gd name="connsiteY2" fmla="*/ 7326 h 10000"/>
              <a:gd name="connsiteX3" fmla="*/ 2706 w 10096"/>
              <a:gd name="connsiteY3" fmla="*/ 5399 h 10000"/>
              <a:gd name="connsiteX4" fmla="*/ 140 w 10096"/>
              <a:gd name="connsiteY4" fmla="*/ 4143 h 10000"/>
              <a:gd name="connsiteX5" fmla="*/ 242 w 10096"/>
              <a:gd name="connsiteY5" fmla="*/ 0 h 10000"/>
              <a:gd name="connsiteX0" fmla="*/ 10294 w 10294"/>
              <a:gd name="connsiteY0" fmla="*/ 7848 h 8633"/>
              <a:gd name="connsiteX1" fmla="*/ 9326 w 10294"/>
              <a:gd name="connsiteY1" fmla="*/ 8568 h 8633"/>
              <a:gd name="connsiteX2" fmla="*/ 6458 w 10294"/>
              <a:gd name="connsiteY2" fmla="*/ 5959 h 8633"/>
              <a:gd name="connsiteX3" fmla="*/ 2904 w 10294"/>
              <a:gd name="connsiteY3" fmla="*/ 4032 h 8633"/>
              <a:gd name="connsiteX4" fmla="*/ 338 w 10294"/>
              <a:gd name="connsiteY4" fmla="*/ 2776 h 8633"/>
              <a:gd name="connsiteX5" fmla="*/ 0 w 10294"/>
              <a:gd name="connsiteY5" fmla="*/ 0 h 8633"/>
              <a:gd name="connsiteX0" fmla="*/ 9733 w 9733"/>
              <a:gd name="connsiteY0" fmla="*/ 9351 h 10260"/>
              <a:gd name="connsiteX1" fmla="*/ 8793 w 9733"/>
              <a:gd name="connsiteY1" fmla="*/ 10185 h 10260"/>
              <a:gd name="connsiteX2" fmla="*/ 6007 w 9733"/>
              <a:gd name="connsiteY2" fmla="*/ 7163 h 10260"/>
              <a:gd name="connsiteX3" fmla="*/ 2554 w 9733"/>
              <a:gd name="connsiteY3" fmla="*/ 4930 h 10260"/>
              <a:gd name="connsiteX4" fmla="*/ 61 w 9733"/>
              <a:gd name="connsiteY4" fmla="*/ 3476 h 10260"/>
              <a:gd name="connsiteX5" fmla="*/ 1185 w 9733"/>
              <a:gd name="connsiteY5" fmla="*/ 0 h 10260"/>
              <a:gd name="connsiteX0" fmla="*/ 10080 w 10080"/>
              <a:gd name="connsiteY0" fmla="*/ 9130 h 10017"/>
              <a:gd name="connsiteX1" fmla="*/ 9114 w 10080"/>
              <a:gd name="connsiteY1" fmla="*/ 9943 h 10017"/>
              <a:gd name="connsiteX2" fmla="*/ 6252 w 10080"/>
              <a:gd name="connsiteY2" fmla="*/ 6997 h 10017"/>
              <a:gd name="connsiteX3" fmla="*/ 2704 w 10080"/>
              <a:gd name="connsiteY3" fmla="*/ 4821 h 10017"/>
              <a:gd name="connsiteX4" fmla="*/ 143 w 10080"/>
              <a:gd name="connsiteY4" fmla="*/ 3404 h 10017"/>
              <a:gd name="connsiteX5" fmla="*/ 1298 w 10080"/>
              <a:gd name="connsiteY5" fmla="*/ 16 h 10017"/>
              <a:gd name="connsiteX0" fmla="*/ 10341 w 10341"/>
              <a:gd name="connsiteY0" fmla="*/ 9137 h 10024"/>
              <a:gd name="connsiteX1" fmla="*/ 9375 w 10341"/>
              <a:gd name="connsiteY1" fmla="*/ 9950 h 10024"/>
              <a:gd name="connsiteX2" fmla="*/ 6513 w 10341"/>
              <a:gd name="connsiteY2" fmla="*/ 7004 h 10024"/>
              <a:gd name="connsiteX3" fmla="*/ 2965 w 10341"/>
              <a:gd name="connsiteY3" fmla="*/ 4828 h 10024"/>
              <a:gd name="connsiteX4" fmla="*/ 404 w 10341"/>
              <a:gd name="connsiteY4" fmla="*/ 3411 h 10024"/>
              <a:gd name="connsiteX5" fmla="*/ 95 w 10341"/>
              <a:gd name="connsiteY5" fmla="*/ 304 h 10024"/>
              <a:gd name="connsiteX6" fmla="*/ 1559 w 10341"/>
              <a:gd name="connsiteY6" fmla="*/ 23 h 10024"/>
              <a:gd name="connsiteX0" fmla="*/ 10341 w 10341"/>
              <a:gd name="connsiteY0" fmla="*/ 9342 h 10229"/>
              <a:gd name="connsiteX1" fmla="*/ 9375 w 10341"/>
              <a:gd name="connsiteY1" fmla="*/ 10155 h 10229"/>
              <a:gd name="connsiteX2" fmla="*/ 6513 w 10341"/>
              <a:gd name="connsiteY2" fmla="*/ 7209 h 10229"/>
              <a:gd name="connsiteX3" fmla="*/ 2965 w 10341"/>
              <a:gd name="connsiteY3" fmla="*/ 5033 h 10229"/>
              <a:gd name="connsiteX4" fmla="*/ 404 w 10341"/>
              <a:gd name="connsiteY4" fmla="*/ 3616 h 10229"/>
              <a:gd name="connsiteX5" fmla="*/ 95 w 10341"/>
              <a:gd name="connsiteY5" fmla="*/ 509 h 10229"/>
              <a:gd name="connsiteX6" fmla="*/ 1762 w 10341"/>
              <a:gd name="connsiteY6" fmla="*/ 0 h 10229"/>
              <a:gd name="connsiteX0" fmla="*/ 10341 w 10341"/>
              <a:gd name="connsiteY0" fmla="*/ 9342 h 9342"/>
              <a:gd name="connsiteX1" fmla="*/ 6513 w 10341"/>
              <a:gd name="connsiteY1" fmla="*/ 7209 h 9342"/>
              <a:gd name="connsiteX2" fmla="*/ 2965 w 10341"/>
              <a:gd name="connsiteY2" fmla="*/ 5033 h 9342"/>
              <a:gd name="connsiteX3" fmla="*/ 404 w 10341"/>
              <a:gd name="connsiteY3" fmla="*/ 3616 h 9342"/>
              <a:gd name="connsiteX4" fmla="*/ 95 w 10341"/>
              <a:gd name="connsiteY4" fmla="*/ 509 h 9342"/>
              <a:gd name="connsiteX5" fmla="*/ 1762 w 10341"/>
              <a:gd name="connsiteY5" fmla="*/ 0 h 9342"/>
              <a:gd name="connsiteX0" fmla="*/ 10000 w 10000"/>
              <a:gd name="connsiteY0" fmla="*/ 10000 h 10039"/>
              <a:gd name="connsiteX1" fmla="*/ 8369 w 10000"/>
              <a:gd name="connsiteY1" fmla="*/ 9843 h 10039"/>
              <a:gd name="connsiteX2" fmla="*/ 6298 w 10000"/>
              <a:gd name="connsiteY2" fmla="*/ 7717 h 10039"/>
              <a:gd name="connsiteX3" fmla="*/ 2867 w 10000"/>
              <a:gd name="connsiteY3" fmla="*/ 5387 h 10039"/>
              <a:gd name="connsiteX4" fmla="*/ 391 w 10000"/>
              <a:gd name="connsiteY4" fmla="*/ 3871 h 10039"/>
              <a:gd name="connsiteX5" fmla="*/ 92 w 10000"/>
              <a:gd name="connsiteY5" fmla="*/ 545 h 10039"/>
              <a:gd name="connsiteX6" fmla="*/ 1704 w 10000"/>
              <a:gd name="connsiteY6" fmla="*/ 0 h 10039"/>
              <a:gd name="connsiteX0" fmla="*/ 10000 w 10000"/>
              <a:gd name="connsiteY0" fmla="*/ 10000 h 10000"/>
              <a:gd name="connsiteX1" fmla="*/ 8393 w 10000"/>
              <a:gd name="connsiteY1" fmla="*/ 9409 h 10000"/>
              <a:gd name="connsiteX2" fmla="*/ 6298 w 10000"/>
              <a:gd name="connsiteY2" fmla="*/ 7717 h 10000"/>
              <a:gd name="connsiteX3" fmla="*/ 2867 w 10000"/>
              <a:gd name="connsiteY3" fmla="*/ 5387 h 10000"/>
              <a:gd name="connsiteX4" fmla="*/ 391 w 10000"/>
              <a:gd name="connsiteY4" fmla="*/ 3871 h 10000"/>
              <a:gd name="connsiteX5" fmla="*/ 92 w 10000"/>
              <a:gd name="connsiteY5" fmla="*/ 545 h 10000"/>
              <a:gd name="connsiteX6" fmla="*/ 1704 w 10000"/>
              <a:gd name="connsiteY6" fmla="*/ 0 h 10000"/>
              <a:gd name="connsiteX0" fmla="*/ 10048 w 10048"/>
              <a:gd name="connsiteY0" fmla="*/ 9675 h 9675"/>
              <a:gd name="connsiteX1" fmla="*/ 8393 w 10048"/>
              <a:gd name="connsiteY1" fmla="*/ 9409 h 9675"/>
              <a:gd name="connsiteX2" fmla="*/ 6298 w 10048"/>
              <a:gd name="connsiteY2" fmla="*/ 7717 h 9675"/>
              <a:gd name="connsiteX3" fmla="*/ 2867 w 10048"/>
              <a:gd name="connsiteY3" fmla="*/ 5387 h 9675"/>
              <a:gd name="connsiteX4" fmla="*/ 391 w 10048"/>
              <a:gd name="connsiteY4" fmla="*/ 3871 h 9675"/>
              <a:gd name="connsiteX5" fmla="*/ 92 w 10048"/>
              <a:gd name="connsiteY5" fmla="*/ 545 h 9675"/>
              <a:gd name="connsiteX6" fmla="*/ 1704 w 10048"/>
              <a:gd name="connsiteY6" fmla="*/ 0 h 9675"/>
              <a:gd name="connsiteX0" fmla="*/ 10000 w 10000"/>
              <a:gd name="connsiteY0" fmla="*/ 10374 h 10374"/>
              <a:gd name="connsiteX1" fmla="*/ 8353 w 10000"/>
              <a:gd name="connsiteY1" fmla="*/ 9725 h 10374"/>
              <a:gd name="connsiteX2" fmla="*/ 6268 w 10000"/>
              <a:gd name="connsiteY2" fmla="*/ 7976 h 10374"/>
              <a:gd name="connsiteX3" fmla="*/ 2853 w 10000"/>
              <a:gd name="connsiteY3" fmla="*/ 5568 h 10374"/>
              <a:gd name="connsiteX4" fmla="*/ 389 w 10000"/>
              <a:gd name="connsiteY4" fmla="*/ 4001 h 10374"/>
              <a:gd name="connsiteX5" fmla="*/ 92 w 10000"/>
              <a:gd name="connsiteY5" fmla="*/ 563 h 10374"/>
              <a:gd name="connsiteX6" fmla="*/ 1696 w 10000"/>
              <a:gd name="connsiteY6" fmla="*/ 0 h 10374"/>
              <a:gd name="connsiteX0" fmla="*/ 9976 w 9976"/>
              <a:gd name="connsiteY0" fmla="*/ 10112 h 10112"/>
              <a:gd name="connsiteX1" fmla="*/ 8353 w 9976"/>
              <a:gd name="connsiteY1" fmla="*/ 9725 h 10112"/>
              <a:gd name="connsiteX2" fmla="*/ 6268 w 9976"/>
              <a:gd name="connsiteY2" fmla="*/ 7976 h 10112"/>
              <a:gd name="connsiteX3" fmla="*/ 2853 w 9976"/>
              <a:gd name="connsiteY3" fmla="*/ 5568 h 10112"/>
              <a:gd name="connsiteX4" fmla="*/ 389 w 9976"/>
              <a:gd name="connsiteY4" fmla="*/ 4001 h 10112"/>
              <a:gd name="connsiteX5" fmla="*/ 92 w 9976"/>
              <a:gd name="connsiteY5" fmla="*/ 563 h 10112"/>
              <a:gd name="connsiteX6" fmla="*/ 1696 w 9976"/>
              <a:gd name="connsiteY6" fmla="*/ 0 h 10112"/>
              <a:gd name="connsiteX0" fmla="*/ 10000 w 10000"/>
              <a:gd name="connsiteY0" fmla="*/ 10000 h 10101"/>
              <a:gd name="connsiteX1" fmla="*/ 8373 w 10000"/>
              <a:gd name="connsiteY1" fmla="*/ 9617 h 10101"/>
              <a:gd name="connsiteX2" fmla="*/ 6283 w 10000"/>
              <a:gd name="connsiteY2" fmla="*/ 7888 h 10101"/>
              <a:gd name="connsiteX3" fmla="*/ 2860 w 10000"/>
              <a:gd name="connsiteY3" fmla="*/ 5506 h 10101"/>
              <a:gd name="connsiteX4" fmla="*/ 390 w 10000"/>
              <a:gd name="connsiteY4" fmla="*/ 3957 h 10101"/>
              <a:gd name="connsiteX5" fmla="*/ 92 w 10000"/>
              <a:gd name="connsiteY5" fmla="*/ 557 h 10101"/>
              <a:gd name="connsiteX6" fmla="*/ 1700 w 10000"/>
              <a:gd name="connsiteY6" fmla="*/ 0 h 10101"/>
              <a:gd name="connsiteX0" fmla="*/ 9956 w 9956"/>
              <a:gd name="connsiteY0" fmla="*/ 10000 h 10101"/>
              <a:gd name="connsiteX1" fmla="*/ 8329 w 9956"/>
              <a:gd name="connsiteY1" fmla="*/ 9617 h 10101"/>
              <a:gd name="connsiteX2" fmla="*/ 6239 w 9956"/>
              <a:gd name="connsiteY2" fmla="*/ 7888 h 10101"/>
              <a:gd name="connsiteX3" fmla="*/ 2816 w 9956"/>
              <a:gd name="connsiteY3" fmla="*/ 5506 h 10101"/>
              <a:gd name="connsiteX4" fmla="*/ 646 w 9956"/>
              <a:gd name="connsiteY4" fmla="*/ 4550 h 10101"/>
              <a:gd name="connsiteX5" fmla="*/ 48 w 9956"/>
              <a:gd name="connsiteY5" fmla="*/ 557 h 10101"/>
              <a:gd name="connsiteX6" fmla="*/ 1656 w 9956"/>
              <a:gd name="connsiteY6" fmla="*/ 0 h 10101"/>
              <a:gd name="connsiteX0" fmla="*/ 10000 w 10000"/>
              <a:gd name="connsiteY0" fmla="*/ 9900 h 10001"/>
              <a:gd name="connsiteX1" fmla="*/ 8366 w 10000"/>
              <a:gd name="connsiteY1" fmla="*/ 9521 h 10001"/>
              <a:gd name="connsiteX2" fmla="*/ 6267 w 10000"/>
              <a:gd name="connsiteY2" fmla="*/ 7809 h 10001"/>
              <a:gd name="connsiteX3" fmla="*/ 2828 w 10000"/>
              <a:gd name="connsiteY3" fmla="*/ 5451 h 10001"/>
              <a:gd name="connsiteX4" fmla="*/ 649 w 10000"/>
              <a:gd name="connsiteY4" fmla="*/ 4505 h 10001"/>
              <a:gd name="connsiteX5" fmla="*/ 48 w 10000"/>
              <a:gd name="connsiteY5" fmla="*/ 551 h 10001"/>
              <a:gd name="connsiteX6" fmla="*/ 1409 w 10000"/>
              <a:gd name="connsiteY6" fmla="*/ 0 h 10001"/>
              <a:gd name="connsiteX0" fmla="*/ 10000 w 10000"/>
              <a:gd name="connsiteY0" fmla="*/ 9900 h 10001"/>
              <a:gd name="connsiteX1" fmla="*/ 8366 w 10000"/>
              <a:gd name="connsiteY1" fmla="*/ 9521 h 10001"/>
              <a:gd name="connsiteX2" fmla="*/ 6267 w 10000"/>
              <a:gd name="connsiteY2" fmla="*/ 7809 h 10001"/>
              <a:gd name="connsiteX3" fmla="*/ 2828 w 10000"/>
              <a:gd name="connsiteY3" fmla="*/ 5451 h 10001"/>
              <a:gd name="connsiteX4" fmla="*/ 649 w 10000"/>
              <a:gd name="connsiteY4" fmla="*/ 4505 h 10001"/>
              <a:gd name="connsiteX5" fmla="*/ 48 w 10000"/>
              <a:gd name="connsiteY5" fmla="*/ 551 h 10001"/>
              <a:gd name="connsiteX6" fmla="*/ 1409 w 10000"/>
              <a:gd name="connsiteY6" fmla="*/ 0 h 10001"/>
              <a:gd name="connsiteX0" fmla="*/ 10000 w 10000"/>
              <a:gd name="connsiteY0" fmla="*/ 10167 h 10268"/>
              <a:gd name="connsiteX1" fmla="*/ 8366 w 10000"/>
              <a:gd name="connsiteY1" fmla="*/ 9788 h 10268"/>
              <a:gd name="connsiteX2" fmla="*/ 6267 w 10000"/>
              <a:gd name="connsiteY2" fmla="*/ 8076 h 10268"/>
              <a:gd name="connsiteX3" fmla="*/ 2828 w 10000"/>
              <a:gd name="connsiteY3" fmla="*/ 5718 h 10268"/>
              <a:gd name="connsiteX4" fmla="*/ 649 w 10000"/>
              <a:gd name="connsiteY4" fmla="*/ 4772 h 10268"/>
              <a:gd name="connsiteX5" fmla="*/ 48 w 10000"/>
              <a:gd name="connsiteY5" fmla="*/ 818 h 10268"/>
              <a:gd name="connsiteX6" fmla="*/ 1206 w 10000"/>
              <a:gd name="connsiteY6" fmla="*/ 0 h 1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268">
                <a:moveTo>
                  <a:pt x="10000" y="10167"/>
                </a:moveTo>
                <a:cubicBezTo>
                  <a:pt x="9474" y="10416"/>
                  <a:pt x="8985" y="10173"/>
                  <a:pt x="8366" y="9788"/>
                </a:cubicBezTo>
                <a:cubicBezTo>
                  <a:pt x="7748" y="9404"/>
                  <a:pt x="7190" y="8754"/>
                  <a:pt x="6267" y="8076"/>
                </a:cubicBezTo>
                <a:cubicBezTo>
                  <a:pt x="5344" y="7398"/>
                  <a:pt x="3816" y="6368"/>
                  <a:pt x="2828" y="5718"/>
                </a:cubicBezTo>
                <a:cubicBezTo>
                  <a:pt x="2381" y="5406"/>
                  <a:pt x="1870" y="4917"/>
                  <a:pt x="649" y="4772"/>
                </a:cubicBezTo>
                <a:cubicBezTo>
                  <a:pt x="256" y="4054"/>
                  <a:pt x="-139" y="1431"/>
                  <a:pt x="48" y="818"/>
                </a:cubicBezTo>
                <a:cubicBezTo>
                  <a:pt x="235" y="207"/>
                  <a:pt x="1219" y="836"/>
                  <a:pt x="1206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5" name="Freeform 54"/>
          <p:cNvSpPr>
            <a:spLocks/>
          </p:cNvSpPr>
          <p:nvPr/>
        </p:nvSpPr>
        <p:spPr bwMode="auto">
          <a:xfrm>
            <a:off x="7653732" y="2196843"/>
            <a:ext cx="296850" cy="796917"/>
          </a:xfrm>
          <a:custGeom>
            <a:avLst/>
            <a:gdLst>
              <a:gd name="T0" fmla="*/ 2147483647 w 197"/>
              <a:gd name="T1" fmla="*/ 2147483647 h 532"/>
              <a:gd name="T2" fmla="*/ 2147483647 w 197"/>
              <a:gd name="T3" fmla="*/ 2147483647 h 532"/>
              <a:gd name="T4" fmla="*/ 2147483647 w 197"/>
              <a:gd name="T5" fmla="*/ 0 h 532"/>
              <a:gd name="T6" fmla="*/ 0 60000 65536"/>
              <a:gd name="T7" fmla="*/ 0 60000 65536"/>
              <a:gd name="T8" fmla="*/ 0 60000 65536"/>
              <a:gd name="T9" fmla="*/ 0 w 197"/>
              <a:gd name="T10" fmla="*/ 0 h 532"/>
              <a:gd name="T11" fmla="*/ 197 w 197"/>
              <a:gd name="T12" fmla="*/ 532 h 532"/>
              <a:gd name="connsiteX0" fmla="*/ 0 w 9492"/>
              <a:gd name="connsiteY0" fmla="*/ 9436 h 9436"/>
              <a:gd name="connsiteX1" fmla="*/ 1167 w 9492"/>
              <a:gd name="connsiteY1" fmla="*/ 4586 h 9436"/>
              <a:gd name="connsiteX2" fmla="*/ 9492 w 9492"/>
              <a:gd name="connsiteY2" fmla="*/ 0 h 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2" h="9436">
                <a:moveTo>
                  <a:pt x="0" y="9436"/>
                </a:moveTo>
                <a:cubicBezTo>
                  <a:pt x="254" y="8534"/>
                  <a:pt x="-508" y="6259"/>
                  <a:pt x="1167" y="4586"/>
                </a:cubicBezTo>
                <a:cubicBezTo>
                  <a:pt x="2842" y="2914"/>
                  <a:pt x="7766" y="959"/>
                  <a:pt x="9492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Freeform 55"/>
          <p:cNvSpPr>
            <a:spLocks/>
          </p:cNvSpPr>
          <p:nvPr/>
        </p:nvSpPr>
        <p:spPr bwMode="auto">
          <a:xfrm>
            <a:off x="5836958" y="1701456"/>
            <a:ext cx="2270343" cy="705707"/>
          </a:xfrm>
          <a:custGeom>
            <a:avLst/>
            <a:gdLst>
              <a:gd name="T0" fmla="*/ 0 w 1662"/>
              <a:gd name="T1" fmla="*/ 2147483647 h 550"/>
              <a:gd name="T2" fmla="*/ 2147483647 w 1662"/>
              <a:gd name="T3" fmla="*/ 2147483647 h 550"/>
              <a:gd name="T4" fmla="*/ 2147483647 w 1662"/>
              <a:gd name="T5" fmla="*/ 2147483647 h 550"/>
              <a:gd name="T6" fmla="*/ 2147483647 w 1662"/>
              <a:gd name="T7" fmla="*/ 2147483647 h 550"/>
              <a:gd name="T8" fmla="*/ 2147483647 w 1662"/>
              <a:gd name="T9" fmla="*/ 2147483647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2"/>
              <a:gd name="T16" fmla="*/ 0 h 550"/>
              <a:gd name="T17" fmla="*/ 1662 w 1662"/>
              <a:gd name="T18" fmla="*/ 550 h 550"/>
              <a:gd name="connsiteX0" fmla="*/ 0 w 9512"/>
              <a:gd name="connsiteY0" fmla="*/ 9672 h 9672"/>
              <a:gd name="connsiteX1" fmla="*/ 2070 w 9512"/>
              <a:gd name="connsiteY1" fmla="*/ 7272 h 9672"/>
              <a:gd name="connsiteX2" fmla="*/ 4597 w 9512"/>
              <a:gd name="connsiteY2" fmla="*/ 7054 h 9672"/>
              <a:gd name="connsiteX3" fmla="*/ 9332 w 9512"/>
              <a:gd name="connsiteY3" fmla="*/ 17 h 9672"/>
              <a:gd name="connsiteX4" fmla="*/ 8454 w 9512"/>
              <a:gd name="connsiteY4" fmla="*/ 5927 h 9672"/>
              <a:gd name="connsiteX0" fmla="*/ 0 w 9944"/>
              <a:gd name="connsiteY0" fmla="*/ 9982 h 9982"/>
              <a:gd name="connsiteX1" fmla="*/ 2176 w 9944"/>
              <a:gd name="connsiteY1" fmla="*/ 7501 h 9982"/>
              <a:gd name="connsiteX2" fmla="*/ 4833 w 9944"/>
              <a:gd name="connsiteY2" fmla="*/ 7275 h 9982"/>
              <a:gd name="connsiteX3" fmla="*/ 9811 w 9944"/>
              <a:gd name="connsiteY3" fmla="*/ 0 h 9982"/>
              <a:gd name="connsiteX4" fmla="*/ 8888 w 9944"/>
              <a:gd name="connsiteY4" fmla="*/ 6110 h 9982"/>
              <a:gd name="connsiteX0" fmla="*/ 0 w 9826"/>
              <a:gd name="connsiteY0" fmla="*/ 10056 h 10056"/>
              <a:gd name="connsiteX1" fmla="*/ 2188 w 9826"/>
              <a:gd name="connsiteY1" fmla="*/ 7571 h 10056"/>
              <a:gd name="connsiteX2" fmla="*/ 4860 w 9826"/>
              <a:gd name="connsiteY2" fmla="*/ 7344 h 10056"/>
              <a:gd name="connsiteX3" fmla="*/ 9675 w 9826"/>
              <a:gd name="connsiteY3" fmla="*/ 0 h 10056"/>
              <a:gd name="connsiteX4" fmla="*/ 8938 w 9826"/>
              <a:gd name="connsiteY4" fmla="*/ 6177 h 10056"/>
              <a:gd name="connsiteX0" fmla="*/ 0 w 10485"/>
              <a:gd name="connsiteY0" fmla="*/ 5337 h 8022"/>
              <a:gd name="connsiteX1" fmla="*/ 2713 w 10485"/>
              <a:gd name="connsiteY1" fmla="*/ 7529 h 8022"/>
              <a:gd name="connsiteX2" fmla="*/ 5432 w 10485"/>
              <a:gd name="connsiteY2" fmla="*/ 7303 h 8022"/>
              <a:gd name="connsiteX3" fmla="*/ 10332 w 10485"/>
              <a:gd name="connsiteY3" fmla="*/ 0 h 8022"/>
              <a:gd name="connsiteX4" fmla="*/ 9582 w 10485"/>
              <a:gd name="connsiteY4" fmla="*/ 6143 h 8022"/>
              <a:gd name="connsiteX0" fmla="*/ 0 w 10000"/>
              <a:gd name="connsiteY0" fmla="*/ 6653 h 10714"/>
              <a:gd name="connsiteX1" fmla="*/ 2236 w 10000"/>
              <a:gd name="connsiteY1" fmla="*/ 10506 h 10714"/>
              <a:gd name="connsiteX2" fmla="*/ 5181 w 10000"/>
              <a:gd name="connsiteY2" fmla="*/ 9104 h 10714"/>
              <a:gd name="connsiteX3" fmla="*/ 9854 w 10000"/>
              <a:gd name="connsiteY3" fmla="*/ 0 h 10714"/>
              <a:gd name="connsiteX4" fmla="*/ 9139 w 10000"/>
              <a:gd name="connsiteY4" fmla="*/ 7658 h 10714"/>
              <a:gd name="connsiteX0" fmla="*/ 0 w 10000"/>
              <a:gd name="connsiteY0" fmla="*/ 6653 h 10401"/>
              <a:gd name="connsiteX1" fmla="*/ 2273 w 10000"/>
              <a:gd name="connsiteY1" fmla="*/ 10086 h 10401"/>
              <a:gd name="connsiteX2" fmla="*/ 5181 w 10000"/>
              <a:gd name="connsiteY2" fmla="*/ 9104 h 10401"/>
              <a:gd name="connsiteX3" fmla="*/ 9854 w 10000"/>
              <a:gd name="connsiteY3" fmla="*/ 0 h 10401"/>
              <a:gd name="connsiteX4" fmla="*/ 9139 w 10000"/>
              <a:gd name="connsiteY4" fmla="*/ 7658 h 10401"/>
              <a:gd name="connsiteX0" fmla="*/ 0 w 10130"/>
              <a:gd name="connsiteY0" fmla="*/ 7143 h 10366"/>
              <a:gd name="connsiteX1" fmla="*/ 2403 w 10130"/>
              <a:gd name="connsiteY1" fmla="*/ 10086 h 10366"/>
              <a:gd name="connsiteX2" fmla="*/ 5311 w 10130"/>
              <a:gd name="connsiteY2" fmla="*/ 9104 h 10366"/>
              <a:gd name="connsiteX3" fmla="*/ 9984 w 10130"/>
              <a:gd name="connsiteY3" fmla="*/ 0 h 10366"/>
              <a:gd name="connsiteX4" fmla="*/ 9269 w 10130"/>
              <a:gd name="connsiteY4" fmla="*/ 7658 h 10366"/>
              <a:gd name="connsiteX0" fmla="*/ 0 w 10130"/>
              <a:gd name="connsiteY0" fmla="*/ 7143 h 10366"/>
              <a:gd name="connsiteX1" fmla="*/ 2403 w 10130"/>
              <a:gd name="connsiteY1" fmla="*/ 10086 h 10366"/>
              <a:gd name="connsiteX2" fmla="*/ 5311 w 10130"/>
              <a:gd name="connsiteY2" fmla="*/ 9104 h 10366"/>
              <a:gd name="connsiteX3" fmla="*/ 9984 w 10130"/>
              <a:gd name="connsiteY3" fmla="*/ 0 h 10366"/>
              <a:gd name="connsiteX4" fmla="*/ 9269 w 10130"/>
              <a:gd name="connsiteY4" fmla="*/ 7658 h 10366"/>
              <a:gd name="connsiteX0" fmla="*/ 0 w 9630"/>
              <a:gd name="connsiteY0" fmla="*/ 12746 h 12746"/>
              <a:gd name="connsiteX1" fmla="*/ 1903 w 9630"/>
              <a:gd name="connsiteY1" fmla="*/ 10086 h 12746"/>
              <a:gd name="connsiteX2" fmla="*/ 4811 w 9630"/>
              <a:gd name="connsiteY2" fmla="*/ 9104 h 12746"/>
              <a:gd name="connsiteX3" fmla="*/ 9484 w 9630"/>
              <a:gd name="connsiteY3" fmla="*/ 0 h 12746"/>
              <a:gd name="connsiteX4" fmla="*/ 8769 w 9630"/>
              <a:gd name="connsiteY4" fmla="*/ 7658 h 12746"/>
              <a:gd name="connsiteX0" fmla="*/ 739 w 10739"/>
              <a:gd name="connsiteY0" fmla="*/ 10000 h 10000"/>
              <a:gd name="connsiteX1" fmla="*/ 59 w 10739"/>
              <a:gd name="connsiteY1" fmla="*/ 5686 h 10000"/>
              <a:gd name="connsiteX2" fmla="*/ 2715 w 10739"/>
              <a:gd name="connsiteY2" fmla="*/ 7913 h 10000"/>
              <a:gd name="connsiteX3" fmla="*/ 5735 w 10739"/>
              <a:gd name="connsiteY3" fmla="*/ 7143 h 10000"/>
              <a:gd name="connsiteX4" fmla="*/ 10587 w 10739"/>
              <a:gd name="connsiteY4" fmla="*/ 0 h 10000"/>
              <a:gd name="connsiteX5" fmla="*/ 9845 w 10739"/>
              <a:gd name="connsiteY5" fmla="*/ 6008 h 10000"/>
              <a:gd name="connsiteX0" fmla="*/ 739 w 10632"/>
              <a:gd name="connsiteY0" fmla="*/ 10000 h 10000"/>
              <a:gd name="connsiteX1" fmla="*/ 59 w 10632"/>
              <a:gd name="connsiteY1" fmla="*/ 5686 h 10000"/>
              <a:gd name="connsiteX2" fmla="*/ 2715 w 10632"/>
              <a:gd name="connsiteY2" fmla="*/ 7913 h 10000"/>
              <a:gd name="connsiteX3" fmla="*/ 5735 w 10632"/>
              <a:gd name="connsiteY3" fmla="*/ 7143 h 10000"/>
              <a:gd name="connsiteX4" fmla="*/ 10467 w 10632"/>
              <a:gd name="connsiteY4" fmla="*/ 0 h 10000"/>
              <a:gd name="connsiteX5" fmla="*/ 9845 w 10632"/>
              <a:gd name="connsiteY5" fmla="*/ 6008 h 10000"/>
              <a:gd name="connsiteX0" fmla="*/ 739 w 10548"/>
              <a:gd name="connsiteY0" fmla="*/ 9452 h 9452"/>
              <a:gd name="connsiteX1" fmla="*/ 59 w 10548"/>
              <a:gd name="connsiteY1" fmla="*/ 5138 h 9452"/>
              <a:gd name="connsiteX2" fmla="*/ 2715 w 10548"/>
              <a:gd name="connsiteY2" fmla="*/ 7365 h 9452"/>
              <a:gd name="connsiteX3" fmla="*/ 5735 w 10548"/>
              <a:gd name="connsiteY3" fmla="*/ 6595 h 9452"/>
              <a:gd name="connsiteX4" fmla="*/ 10371 w 10548"/>
              <a:gd name="connsiteY4" fmla="*/ 0 h 9452"/>
              <a:gd name="connsiteX5" fmla="*/ 9845 w 10548"/>
              <a:gd name="connsiteY5" fmla="*/ 5460 h 9452"/>
              <a:gd name="connsiteX0" fmla="*/ 0 w 9943"/>
              <a:gd name="connsiteY0" fmla="*/ 5436 h 7792"/>
              <a:gd name="connsiteX1" fmla="*/ 2518 w 9943"/>
              <a:gd name="connsiteY1" fmla="*/ 7792 h 7792"/>
              <a:gd name="connsiteX2" fmla="*/ 5381 w 9943"/>
              <a:gd name="connsiteY2" fmla="*/ 6977 h 7792"/>
              <a:gd name="connsiteX3" fmla="*/ 9776 w 9943"/>
              <a:gd name="connsiteY3" fmla="*/ 0 h 7792"/>
              <a:gd name="connsiteX4" fmla="*/ 9278 w 9943"/>
              <a:gd name="connsiteY4" fmla="*/ 5777 h 7792"/>
              <a:gd name="connsiteX0" fmla="*/ 0 w 8742"/>
              <a:gd name="connsiteY0" fmla="*/ 7147 h 10000"/>
              <a:gd name="connsiteX1" fmla="*/ 1274 w 8742"/>
              <a:gd name="connsiteY1" fmla="*/ 10000 h 10000"/>
              <a:gd name="connsiteX2" fmla="*/ 4154 w 8742"/>
              <a:gd name="connsiteY2" fmla="*/ 8954 h 10000"/>
              <a:gd name="connsiteX3" fmla="*/ 8574 w 8742"/>
              <a:gd name="connsiteY3" fmla="*/ 0 h 10000"/>
              <a:gd name="connsiteX4" fmla="*/ 8073 w 8742"/>
              <a:gd name="connsiteY4" fmla="*/ 7414 h 10000"/>
              <a:gd name="connsiteX0" fmla="*/ 0 w 10001"/>
              <a:gd name="connsiteY0" fmla="*/ 7147 h 10000"/>
              <a:gd name="connsiteX1" fmla="*/ 1457 w 10001"/>
              <a:gd name="connsiteY1" fmla="*/ 10000 h 10000"/>
              <a:gd name="connsiteX2" fmla="*/ 4752 w 10001"/>
              <a:gd name="connsiteY2" fmla="*/ 8954 h 10000"/>
              <a:gd name="connsiteX3" fmla="*/ 9808 w 10001"/>
              <a:gd name="connsiteY3" fmla="*/ 0 h 10000"/>
              <a:gd name="connsiteX4" fmla="*/ 9235 w 10001"/>
              <a:gd name="connsiteY4" fmla="*/ 7414 h 10000"/>
              <a:gd name="connsiteX0" fmla="*/ 0 w 10001"/>
              <a:gd name="connsiteY0" fmla="*/ 7147 h 10791"/>
              <a:gd name="connsiteX1" fmla="*/ 2223 w 10001"/>
              <a:gd name="connsiteY1" fmla="*/ 10791 h 10791"/>
              <a:gd name="connsiteX2" fmla="*/ 4752 w 10001"/>
              <a:gd name="connsiteY2" fmla="*/ 8954 h 10791"/>
              <a:gd name="connsiteX3" fmla="*/ 9808 w 10001"/>
              <a:gd name="connsiteY3" fmla="*/ 0 h 10791"/>
              <a:gd name="connsiteX4" fmla="*/ 9235 w 10001"/>
              <a:gd name="connsiteY4" fmla="*/ 7414 h 10791"/>
              <a:gd name="connsiteX0" fmla="*/ 0 w 10001"/>
              <a:gd name="connsiteY0" fmla="*/ 7147 h 10791"/>
              <a:gd name="connsiteX1" fmla="*/ 2223 w 10001"/>
              <a:gd name="connsiteY1" fmla="*/ 10791 h 10791"/>
              <a:gd name="connsiteX2" fmla="*/ 4011 w 10001"/>
              <a:gd name="connsiteY2" fmla="*/ 9393 h 10791"/>
              <a:gd name="connsiteX3" fmla="*/ 9808 w 10001"/>
              <a:gd name="connsiteY3" fmla="*/ 0 h 10791"/>
              <a:gd name="connsiteX4" fmla="*/ 9235 w 10001"/>
              <a:gd name="connsiteY4" fmla="*/ 7414 h 10791"/>
              <a:gd name="connsiteX0" fmla="*/ 0 w 10001"/>
              <a:gd name="connsiteY0" fmla="*/ 7147 h 11055"/>
              <a:gd name="connsiteX1" fmla="*/ 2223 w 10001"/>
              <a:gd name="connsiteY1" fmla="*/ 11055 h 11055"/>
              <a:gd name="connsiteX2" fmla="*/ 4011 w 10001"/>
              <a:gd name="connsiteY2" fmla="*/ 9393 h 11055"/>
              <a:gd name="connsiteX3" fmla="*/ 9808 w 10001"/>
              <a:gd name="connsiteY3" fmla="*/ 0 h 11055"/>
              <a:gd name="connsiteX4" fmla="*/ 9235 w 10001"/>
              <a:gd name="connsiteY4" fmla="*/ 7414 h 1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1055">
                <a:moveTo>
                  <a:pt x="0" y="7147"/>
                </a:moveTo>
                <a:cubicBezTo>
                  <a:pt x="743" y="7869"/>
                  <a:pt x="1192" y="10725"/>
                  <a:pt x="2223" y="11055"/>
                </a:cubicBezTo>
                <a:cubicBezTo>
                  <a:pt x="3321" y="10706"/>
                  <a:pt x="2913" y="9742"/>
                  <a:pt x="4011" y="9393"/>
                </a:cubicBezTo>
                <a:cubicBezTo>
                  <a:pt x="5403" y="7727"/>
                  <a:pt x="9031" y="472"/>
                  <a:pt x="9808" y="0"/>
                </a:cubicBezTo>
                <a:cubicBezTo>
                  <a:pt x="10416" y="1020"/>
                  <a:pt x="9409" y="6019"/>
                  <a:pt x="9235" y="7414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8" name="Freeform 57"/>
          <p:cNvSpPr>
            <a:spLocks/>
          </p:cNvSpPr>
          <p:nvPr/>
        </p:nvSpPr>
        <p:spPr bwMode="auto">
          <a:xfrm>
            <a:off x="1071889" y="2653224"/>
            <a:ext cx="4940468" cy="501475"/>
          </a:xfrm>
          <a:custGeom>
            <a:avLst/>
            <a:gdLst>
              <a:gd name="T0" fmla="*/ 2147483647 w 2944"/>
              <a:gd name="T1" fmla="*/ 2147483647 h 1261"/>
              <a:gd name="T2" fmla="*/ 2147483647 w 2944"/>
              <a:gd name="T3" fmla="*/ 2147483647 h 1261"/>
              <a:gd name="T4" fmla="*/ 2147483647 w 2944"/>
              <a:gd name="T5" fmla="*/ 2147483647 h 1261"/>
              <a:gd name="T6" fmla="*/ 2147483647 w 2944"/>
              <a:gd name="T7" fmla="*/ 2147483647 h 1261"/>
              <a:gd name="T8" fmla="*/ 2147483647 w 2944"/>
              <a:gd name="T9" fmla="*/ 2147483647 h 1261"/>
              <a:gd name="T10" fmla="*/ 2147483647 w 2944"/>
              <a:gd name="T11" fmla="*/ 2147483647 h 1261"/>
              <a:gd name="T12" fmla="*/ 2147483647 w 2944"/>
              <a:gd name="T13" fmla="*/ 2147483647 h 1261"/>
              <a:gd name="T14" fmla="*/ 2147483647 w 2944"/>
              <a:gd name="T15" fmla="*/ 2147483647 h 1261"/>
              <a:gd name="T16" fmla="*/ 2147483647 w 2944"/>
              <a:gd name="T17" fmla="*/ 2147483647 h 1261"/>
              <a:gd name="T18" fmla="*/ 2147483647 w 2944"/>
              <a:gd name="T19" fmla="*/ 2147483647 h 1261"/>
              <a:gd name="T20" fmla="*/ 0 w 2944"/>
              <a:gd name="T21" fmla="*/ 2147483647 h 12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44"/>
              <a:gd name="T34" fmla="*/ 0 h 1261"/>
              <a:gd name="T35" fmla="*/ 2944 w 2944"/>
              <a:gd name="T36" fmla="*/ 1261 h 1261"/>
              <a:gd name="connsiteX0" fmla="*/ 10000 w 10000"/>
              <a:gd name="connsiteY0" fmla="*/ 6852 h 9318"/>
              <a:gd name="connsiteX1" fmla="*/ 9144 w 10000"/>
              <a:gd name="connsiteY1" fmla="*/ 6598 h 9318"/>
              <a:gd name="connsiteX2" fmla="*/ 8373 w 10000"/>
              <a:gd name="connsiteY2" fmla="*/ 9199 h 9318"/>
              <a:gd name="connsiteX3" fmla="*/ 5652 w 10000"/>
              <a:gd name="connsiteY3" fmla="*/ 8533 h 9318"/>
              <a:gd name="connsiteX4" fmla="*/ 3889 w 10000"/>
              <a:gd name="connsiteY4" fmla="*/ 5464 h 9318"/>
              <a:gd name="connsiteX5" fmla="*/ 2228 w 10000"/>
              <a:gd name="connsiteY5" fmla="*/ 3941 h 9318"/>
              <a:gd name="connsiteX6" fmla="*/ 1291 w 10000"/>
              <a:gd name="connsiteY6" fmla="*/ 1538 h 9318"/>
              <a:gd name="connsiteX7" fmla="*/ 1101 w 10000"/>
              <a:gd name="connsiteY7" fmla="*/ 0 h 9318"/>
              <a:gd name="connsiteX8" fmla="*/ 421 w 10000"/>
              <a:gd name="connsiteY8" fmla="*/ 3616 h 9318"/>
              <a:gd name="connsiteX9" fmla="*/ 0 w 10000"/>
              <a:gd name="connsiteY9" fmla="*/ 8628 h 9318"/>
              <a:gd name="connsiteX0" fmla="*/ 10000 w 10000"/>
              <a:gd name="connsiteY0" fmla="*/ 5706 h 8352"/>
              <a:gd name="connsiteX1" fmla="*/ 9144 w 10000"/>
              <a:gd name="connsiteY1" fmla="*/ 5433 h 8352"/>
              <a:gd name="connsiteX2" fmla="*/ 8373 w 10000"/>
              <a:gd name="connsiteY2" fmla="*/ 8224 h 8352"/>
              <a:gd name="connsiteX3" fmla="*/ 5652 w 10000"/>
              <a:gd name="connsiteY3" fmla="*/ 7510 h 8352"/>
              <a:gd name="connsiteX4" fmla="*/ 3889 w 10000"/>
              <a:gd name="connsiteY4" fmla="*/ 4216 h 8352"/>
              <a:gd name="connsiteX5" fmla="*/ 2228 w 10000"/>
              <a:gd name="connsiteY5" fmla="*/ 2581 h 8352"/>
              <a:gd name="connsiteX6" fmla="*/ 1291 w 10000"/>
              <a:gd name="connsiteY6" fmla="*/ 3 h 8352"/>
              <a:gd name="connsiteX7" fmla="*/ 421 w 10000"/>
              <a:gd name="connsiteY7" fmla="*/ 2233 h 8352"/>
              <a:gd name="connsiteX8" fmla="*/ 0 w 10000"/>
              <a:gd name="connsiteY8" fmla="*/ 7611 h 8352"/>
              <a:gd name="connsiteX0" fmla="*/ 10000 w 10000"/>
              <a:gd name="connsiteY0" fmla="*/ 4587 h 7756"/>
              <a:gd name="connsiteX1" fmla="*/ 9144 w 10000"/>
              <a:gd name="connsiteY1" fmla="*/ 4260 h 7756"/>
              <a:gd name="connsiteX2" fmla="*/ 8373 w 10000"/>
              <a:gd name="connsiteY2" fmla="*/ 7602 h 7756"/>
              <a:gd name="connsiteX3" fmla="*/ 5652 w 10000"/>
              <a:gd name="connsiteY3" fmla="*/ 6747 h 7756"/>
              <a:gd name="connsiteX4" fmla="*/ 3889 w 10000"/>
              <a:gd name="connsiteY4" fmla="*/ 2803 h 7756"/>
              <a:gd name="connsiteX5" fmla="*/ 2228 w 10000"/>
              <a:gd name="connsiteY5" fmla="*/ 845 h 7756"/>
              <a:gd name="connsiteX6" fmla="*/ 421 w 10000"/>
              <a:gd name="connsiteY6" fmla="*/ 429 h 7756"/>
              <a:gd name="connsiteX7" fmla="*/ 0 w 10000"/>
              <a:gd name="connsiteY7" fmla="*/ 6868 h 7756"/>
              <a:gd name="connsiteX0" fmla="*/ 10000 w 10000"/>
              <a:gd name="connsiteY0" fmla="*/ 4881 h 8967"/>
              <a:gd name="connsiteX1" fmla="*/ 9144 w 10000"/>
              <a:gd name="connsiteY1" fmla="*/ 4460 h 8967"/>
              <a:gd name="connsiteX2" fmla="*/ 8373 w 10000"/>
              <a:gd name="connsiteY2" fmla="*/ 8768 h 8967"/>
              <a:gd name="connsiteX3" fmla="*/ 5652 w 10000"/>
              <a:gd name="connsiteY3" fmla="*/ 7666 h 8967"/>
              <a:gd name="connsiteX4" fmla="*/ 3889 w 10000"/>
              <a:gd name="connsiteY4" fmla="*/ 2581 h 8967"/>
              <a:gd name="connsiteX5" fmla="*/ 2228 w 10000"/>
              <a:gd name="connsiteY5" fmla="*/ 56 h 8967"/>
              <a:gd name="connsiteX6" fmla="*/ 863 w 10000"/>
              <a:gd name="connsiteY6" fmla="*/ 1428 h 8967"/>
              <a:gd name="connsiteX7" fmla="*/ 0 w 10000"/>
              <a:gd name="connsiteY7" fmla="*/ 7822 h 8967"/>
              <a:gd name="connsiteX0" fmla="*/ 10000 w 10000"/>
              <a:gd name="connsiteY0" fmla="*/ 4187 h 8744"/>
              <a:gd name="connsiteX1" fmla="*/ 9144 w 10000"/>
              <a:gd name="connsiteY1" fmla="*/ 3718 h 8744"/>
              <a:gd name="connsiteX2" fmla="*/ 8373 w 10000"/>
              <a:gd name="connsiteY2" fmla="*/ 8522 h 8744"/>
              <a:gd name="connsiteX3" fmla="*/ 5652 w 10000"/>
              <a:gd name="connsiteY3" fmla="*/ 7293 h 8744"/>
              <a:gd name="connsiteX4" fmla="*/ 3889 w 10000"/>
              <a:gd name="connsiteY4" fmla="*/ 1622 h 8744"/>
              <a:gd name="connsiteX5" fmla="*/ 2554 w 10000"/>
              <a:gd name="connsiteY5" fmla="*/ 2762 h 8744"/>
              <a:gd name="connsiteX6" fmla="*/ 863 w 10000"/>
              <a:gd name="connsiteY6" fmla="*/ 337 h 8744"/>
              <a:gd name="connsiteX7" fmla="*/ 0 w 10000"/>
              <a:gd name="connsiteY7" fmla="*/ 7467 h 8744"/>
              <a:gd name="connsiteX0" fmla="*/ 10000 w 10000"/>
              <a:gd name="connsiteY0" fmla="*/ 3160 h 8372"/>
              <a:gd name="connsiteX1" fmla="*/ 9144 w 10000"/>
              <a:gd name="connsiteY1" fmla="*/ 2624 h 8372"/>
              <a:gd name="connsiteX2" fmla="*/ 8373 w 10000"/>
              <a:gd name="connsiteY2" fmla="*/ 8118 h 8372"/>
              <a:gd name="connsiteX3" fmla="*/ 5652 w 10000"/>
              <a:gd name="connsiteY3" fmla="*/ 6713 h 8372"/>
              <a:gd name="connsiteX4" fmla="*/ 3889 w 10000"/>
              <a:gd name="connsiteY4" fmla="*/ 227 h 8372"/>
              <a:gd name="connsiteX5" fmla="*/ 2554 w 10000"/>
              <a:gd name="connsiteY5" fmla="*/ 1531 h 8372"/>
              <a:gd name="connsiteX6" fmla="*/ 1159 w 10000"/>
              <a:gd name="connsiteY6" fmla="*/ 2075 h 8372"/>
              <a:gd name="connsiteX7" fmla="*/ 0 w 10000"/>
              <a:gd name="connsiteY7" fmla="*/ 6912 h 8372"/>
              <a:gd name="connsiteX0" fmla="*/ 9755 w 9755"/>
              <a:gd name="connsiteY0" fmla="*/ 3774 h 10000"/>
              <a:gd name="connsiteX1" fmla="*/ 8899 w 9755"/>
              <a:gd name="connsiteY1" fmla="*/ 3134 h 10000"/>
              <a:gd name="connsiteX2" fmla="*/ 8128 w 9755"/>
              <a:gd name="connsiteY2" fmla="*/ 9697 h 10000"/>
              <a:gd name="connsiteX3" fmla="*/ 5407 w 9755"/>
              <a:gd name="connsiteY3" fmla="*/ 8018 h 10000"/>
              <a:gd name="connsiteX4" fmla="*/ 3644 w 9755"/>
              <a:gd name="connsiteY4" fmla="*/ 271 h 10000"/>
              <a:gd name="connsiteX5" fmla="*/ 2309 w 9755"/>
              <a:gd name="connsiteY5" fmla="*/ 1829 h 10000"/>
              <a:gd name="connsiteX6" fmla="*/ 914 w 9755"/>
              <a:gd name="connsiteY6" fmla="*/ 2478 h 10000"/>
              <a:gd name="connsiteX7" fmla="*/ 0 w 9755"/>
              <a:gd name="connsiteY7" fmla="*/ 2852 h 10000"/>
              <a:gd name="connsiteX0" fmla="*/ 10000 w 10000"/>
              <a:gd name="connsiteY0" fmla="*/ 3774 h 10000"/>
              <a:gd name="connsiteX1" fmla="*/ 9123 w 10000"/>
              <a:gd name="connsiteY1" fmla="*/ 3134 h 10000"/>
              <a:gd name="connsiteX2" fmla="*/ 8332 w 10000"/>
              <a:gd name="connsiteY2" fmla="*/ 9697 h 10000"/>
              <a:gd name="connsiteX3" fmla="*/ 5543 w 10000"/>
              <a:gd name="connsiteY3" fmla="*/ 8018 h 10000"/>
              <a:gd name="connsiteX4" fmla="*/ 3736 w 10000"/>
              <a:gd name="connsiteY4" fmla="*/ 271 h 10000"/>
              <a:gd name="connsiteX5" fmla="*/ 2367 w 10000"/>
              <a:gd name="connsiteY5" fmla="*/ 1829 h 10000"/>
              <a:gd name="connsiteX6" fmla="*/ 937 w 10000"/>
              <a:gd name="connsiteY6" fmla="*/ 2478 h 10000"/>
              <a:gd name="connsiteX7" fmla="*/ 0 w 10000"/>
              <a:gd name="connsiteY7" fmla="*/ 2852 h 10000"/>
              <a:gd name="connsiteX0" fmla="*/ 10000 w 10000"/>
              <a:gd name="connsiteY0" fmla="*/ 3778 h 10004"/>
              <a:gd name="connsiteX1" fmla="*/ 9123 w 10000"/>
              <a:gd name="connsiteY1" fmla="*/ 3138 h 10004"/>
              <a:gd name="connsiteX2" fmla="*/ 8332 w 10000"/>
              <a:gd name="connsiteY2" fmla="*/ 9701 h 10004"/>
              <a:gd name="connsiteX3" fmla="*/ 5543 w 10000"/>
              <a:gd name="connsiteY3" fmla="*/ 8022 h 10004"/>
              <a:gd name="connsiteX4" fmla="*/ 3736 w 10000"/>
              <a:gd name="connsiteY4" fmla="*/ 275 h 10004"/>
              <a:gd name="connsiteX5" fmla="*/ 2367 w 10000"/>
              <a:gd name="connsiteY5" fmla="*/ 1833 h 10004"/>
              <a:gd name="connsiteX6" fmla="*/ 0 w 10000"/>
              <a:gd name="connsiteY6" fmla="*/ 2856 h 10004"/>
              <a:gd name="connsiteX0" fmla="*/ 10000 w 10000"/>
              <a:gd name="connsiteY0" fmla="*/ 3652 h 9878"/>
              <a:gd name="connsiteX1" fmla="*/ 9123 w 10000"/>
              <a:gd name="connsiteY1" fmla="*/ 3012 h 9878"/>
              <a:gd name="connsiteX2" fmla="*/ 8332 w 10000"/>
              <a:gd name="connsiteY2" fmla="*/ 9575 h 9878"/>
              <a:gd name="connsiteX3" fmla="*/ 5543 w 10000"/>
              <a:gd name="connsiteY3" fmla="*/ 7896 h 9878"/>
              <a:gd name="connsiteX4" fmla="*/ 3736 w 10000"/>
              <a:gd name="connsiteY4" fmla="*/ 149 h 9878"/>
              <a:gd name="connsiteX5" fmla="*/ 2200 w 10000"/>
              <a:gd name="connsiteY5" fmla="*/ 2788 h 9878"/>
              <a:gd name="connsiteX6" fmla="*/ 0 w 10000"/>
              <a:gd name="connsiteY6" fmla="*/ 2730 h 9878"/>
              <a:gd name="connsiteX0" fmla="*/ 10010 w 10010"/>
              <a:gd name="connsiteY0" fmla="*/ 2420 h 9999"/>
              <a:gd name="connsiteX1" fmla="*/ 9123 w 10010"/>
              <a:gd name="connsiteY1" fmla="*/ 3049 h 9999"/>
              <a:gd name="connsiteX2" fmla="*/ 8332 w 10010"/>
              <a:gd name="connsiteY2" fmla="*/ 9693 h 9999"/>
              <a:gd name="connsiteX3" fmla="*/ 5543 w 10010"/>
              <a:gd name="connsiteY3" fmla="*/ 7994 h 9999"/>
              <a:gd name="connsiteX4" fmla="*/ 3736 w 10010"/>
              <a:gd name="connsiteY4" fmla="*/ 151 h 9999"/>
              <a:gd name="connsiteX5" fmla="*/ 2200 w 10010"/>
              <a:gd name="connsiteY5" fmla="*/ 2822 h 9999"/>
              <a:gd name="connsiteX6" fmla="*/ 0 w 10010"/>
              <a:gd name="connsiteY6" fmla="*/ 2764 h 9999"/>
              <a:gd name="connsiteX0" fmla="*/ 10000 w 10000"/>
              <a:gd name="connsiteY0" fmla="*/ 2420 h 9875"/>
              <a:gd name="connsiteX1" fmla="*/ 9156 w 10000"/>
              <a:gd name="connsiteY1" fmla="*/ 4812 h 9875"/>
              <a:gd name="connsiteX2" fmla="*/ 8324 w 10000"/>
              <a:gd name="connsiteY2" fmla="*/ 9694 h 9875"/>
              <a:gd name="connsiteX3" fmla="*/ 5537 w 10000"/>
              <a:gd name="connsiteY3" fmla="*/ 7995 h 9875"/>
              <a:gd name="connsiteX4" fmla="*/ 3732 w 10000"/>
              <a:gd name="connsiteY4" fmla="*/ 151 h 9875"/>
              <a:gd name="connsiteX5" fmla="*/ 2198 w 10000"/>
              <a:gd name="connsiteY5" fmla="*/ 2822 h 9875"/>
              <a:gd name="connsiteX6" fmla="*/ 0 w 10000"/>
              <a:gd name="connsiteY6" fmla="*/ 2764 h 9875"/>
              <a:gd name="connsiteX0" fmla="*/ 10021 w 10021"/>
              <a:gd name="connsiteY0" fmla="*/ 2636 h 10000"/>
              <a:gd name="connsiteX1" fmla="*/ 9156 w 10021"/>
              <a:gd name="connsiteY1" fmla="*/ 4873 h 10000"/>
              <a:gd name="connsiteX2" fmla="*/ 8324 w 10021"/>
              <a:gd name="connsiteY2" fmla="*/ 9817 h 10000"/>
              <a:gd name="connsiteX3" fmla="*/ 5537 w 10021"/>
              <a:gd name="connsiteY3" fmla="*/ 8096 h 10000"/>
              <a:gd name="connsiteX4" fmla="*/ 3732 w 10021"/>
              <a:gd name="connsiteY4" fmla="*/ 153 h 10000"/>
              <a:gd name="connsiteX5" fmla="*/ 2198 w 10021"/>
              <a:gd name="connsiteY5" fmla="*/ 2858 h 10000"/>
              <a:gd name="connsiteX6" fmla="*/ 0 w 10021"/>
              <a:gd name="connsiteY6" fmla="*/ 2799 h 10000"/>
              <a:gd name="connsiteX0" fmla="*/ 10021 w 10021"/>
              <a:gd name="connsiteY0" fmla="*/ 2636 h 9830"/>
              <a:gd name="connsiteX1" fmla="*/ 9417 w 10021"/>
              <a:gd name="connsiteY1" fmla="*/ 7643 h 9830"/>
              <a:gd name="connsiteX2" fmla="*/ 8324 w 10021"/>
              <a:gd name="connsiteY2" fmla="*/ 9817 h 9830"/>
              <a:gd name="connsiteX3" fmla="*/ 5537 w 10021"/>
              <a:gd name="connsiteY3" fmla="*/ 8096 h 9830"/>
              <a:gd name="connsiteX4" fmla="*/ 3732 w 10021"/>
              <a:gd name="connsiteY4" fmla="*/ 153 h 9830"/>
              <a:gd name="connsiteX5" fmla="*/ 2198 w 10021"/>
              <a:gd name="connsiteY5" fmla="*/ 2858 h 9830"/>
              <a:gd name="connsiteX6" fmla="*/ 0 w 10021"/>
              <a:gd name="connsiteY6" fmla="*/ 2799 h 9830"/>
              <a:gd name="connsiteX0" fmla="*/ 9938 w 9938"/>
              <a:gd name="connsiteY0" fmla="*/ 2682 h 10000"/>
              <a:gd name="connsiteX1" fmla="*/ 9397 w 9938"/>
              <a:gd name="connsiteY1" fmla="*/ 7775 h 10000"/>
              <a:gd name="connsiteX2" fmla="*/ 8307 w 9938"/>
              <a:gd name="connsiteY2" fmla="*/ 9987 h 10000"/>
              <a:gd name="connsiteX3" fmla="*/ 5525 w 9938"/>
              <a:gd name="connsiteY3" fmla="*/ 8236 h 10000"/>
              <a:gd name="connsiteX4" fmla="*/ 3724 w 9938"/>
              <a:gd name="connsiteY4" fmla="*/ 156 h 10000"/>
              <a:gd name="connsiteX5" fmla="*/ 2193 w 9938"/>
              <a:gd name="connsiteY5" fmla="*/ 2907 h 10000"/>
              <a:gd name="connsiteX6" fmla="*/ 0 w 9938"/>
              <a:gd name="connsiteY6" fmla="*/ 2847 h 10000"/>
              <a:gd name="connsiteX0" fmla="*/ 10000 w 10000"/>
              <a:gd name="connsiteY0" fmla="*/ 2682 h 10431"/>
              <a:gd name="connsiteX1" fmla="*/ 9456 w 10000"/>
              <a:gd name="connsiteY1" fmla="*/ 7775 h 10431"/>
              <a:gd name="connsiteX2" fmla="*/ 8474 w 10000"/>
              <a:gd name="connsiteY2" fmla="*/ 10425 h 10431"/>
              <a:gd name="connsiteX3" fmla="*/ 5559 w 10000"/>
              <a:gd name="connsiteY3" fmla="*/ 8236 h 10431"/>
              <a:gd name="connsiteX4" fmla="*/ 3747 w 10000"/>
              <a:gd name="connsiteY4" fmla="*/ 156 h 10431"/>
              <a:gd name="connsiteX5" fmla="*/ 2207 w 10000"/>
              <a:gd name="connsiteY5" fmla="*/ 2907 h 10431"/>
              <a:gd name="connsiteX6" fmla="*/ 0 w 10000"/>
              <a:gd name="connsiteY6" fmla="*/ 2847 h 10431"/>
              <a:gd name="connsiteX0" fmla="*/ 9927 w 9927"/>
              <a:gd name="connsiteY0" fmla="*/ 2682 h 10431"/>
              <a:gd name="connsiteX1" fmla="*/ 9383 w 9927"/>
              <a:gd name="connsiteY1" fmla="*/ 7775 h 10431"/>
              <a:gd name="connsiteX2" fmla="*/ 8401 w 9927"/>
              <a:gd name="connsiteY2" fmla="*/ 10425 h 10431"/>
              <a:gd name="connsiteX3" fmla="*/ 5486 w 9927"/>
              <a:gd name="connsiteY3" fmla="*/ 8236 h 10431"/>
              <a:gd name="connsiteX4" fmla="*/ 3674 w 9927"/>
              <a:gd name="connsiteY4" fmla="*/ 156 h 10431"/>
              <a:gd name="connsiteX5" fmla="*/ 2134 w 9927"/>
              <a:gd name="connsiteY5" fmla="*/ 2907 h 10431"/>
              <a:gd name="connsiteX6" fmla="*/ 0 w 9927"/>
              <a:gd name="connsiteY6" fmla="*/ 2972 h 10431"/>
              <a:gd name="connsiteX0" fmla="*/ 10000 w 10000"/>
              <a:gd name="connsiteY0" fmla="*/ 2571 h 10000"/>
              <a:gd name="connsiteX1" fmla="*/ 9452 w 10000"/>
              <a:gd name="connsiteY1" fmla="*/ 7454 h 10000"/>
              <a:gd name="connsiteX2" fmla="*/ 8463 w 10000"/>
              <a:gd name="connsiteY2" fmla="*/ 9994 h 10000"/>
              <a:gd name="connsiteX3" fmla="*/ 5526 w 10000"/>
              <a:gd name="connsiteY3" fmla="*/ 7896 h 10000"/>
              <a:gd name="connsiteX4" fmla="*/ 3701 w 10000"/>
              <a:gd name="connsiteY4" fmla="*/ 150 h 10000"/>
              <a:gd name="connsiteX5" fmla="*/ 2150 w 10000"/>
              <a:gd name="connsiteY5" fmla="*/ 2787 h 10000"/>
              <a:gd name="connsiteX6" fmla="*/ 0 w 10000"/>
              <a:gd name="connsiteY6" fmla="*/ 2849 h 10000"/>
              <a:gd name="connsiteX0" fmla="*/ 10000 w 10000"/>
              <a:gd name="connsiteY0" fmla="*/ 2494 h 9939"/>
              <a:gd name="connsiteX1" fmla="*/ 9452 w 10000"/>
              <a:gd name="connsiteY1" fmla="*/ 7377 h 9939"/>
              <a:gd name="connsiteX2" fmla="*/ 8463 w 10000"/>
              <a:gd name="connsiteY2" fmla="*/ 9917 h 9939"/>
              <a:gd name="connsiteX3" fmla="*/ 5304 w 10000"/>
              <a:gd name="connsiteY3" fmla="*/ 6018 h 9939"/>
              <a:gd name="connsiteX4" fmla="*/ 3701 w 10000"/>
              <a:gd name="connsiteY4" fmla="*/ 73 h 9939"/>
              <a:gd name="connsiteX5" fmla="*/ 2150 w 10000"/>
              <a:gd name="connsiteY5" fmla="*/ 2710 h 9939"/>
              <a:gd name="connsiteX6" fmla="*/ 0 w 10000"/>
              <a:gd name="connsiteY6" fmla="*/ 2772 h 9939"/>
              <a:gd name="connsiteX0" fmla="*/ 10000 w 10000"/>
              <a:gd name="connsiteY0" fmla="*/ 2509 h 10000"/>
              <a:gd name="connsiteX1" fmla="*/ 9452 w 10000"/>
              <a:gd name="connsiteY1" fmla="*/ 7422 h 10000"/>
              <a:gd name="connsiteX2" fmla="*/ 8463 w 10000"/>
              <a:gd name="connsiteY2" fmla="*/ 9978 h 10000"/>
              <a:gd name="connsiteX3" fmla="*/ 5304 w 10000"/>
              <a:gd name="connsiteY3" fmla="*/ 6055 h 10000"/>
              <a:gd name="connsiteX4" fmla="*/ 3701 w 10000"/>
              <a:gd name="connsiteY4" fmla="*/ 73 h 10000"/>
              <a:gd name="connsiteX5" fmla="*/ 2150 w 10000"/>
              <a:gd name="connsiteY5" fmla="*/ 2727 h 10000"/>
              <a:gd name="connsiteX6" fmla="*/ 0 w 10000"/>
              <a:gd name="connsiteY6" fmla="*/ 2789 h 10000"/>
              <a:gd name="connsiteX0" fmla="*/ 10000 w 10000"/>
              <a:gd name="connsiteY0" fmla="*/ 2096 h 9587"/>
              <a:gd name="connsiteX1" fmla="*/ 9452 w 10000"/>
              <a:gd name="connsiteY1" fmla="*/ 7009 h 9587"/>
              <a:gd name="connsiteX2" fmla="*/ 8463 w 10000"/>
              <a:gd name="connsiteY2" fmla="*/ 9565 h 9587"/>
              <a:gd name="connsiteX3" fmla="*/ 5304 w 10000"/>
              <a:gd name="connsiteY3" fmla="*/ 5642 h 9587"/>
              <a:gd name="connsiteX4" fmla="*/ 3743 w 10000"/>
              <a:gd name="connsiteY4" fmla="*/ 83 h 9587"/>
              <a:gd name="connsiteX5" fmla="*/ 2150 w 10000"/>
              <a:gd name="connsiteY5" fmla="*/ 2314 h 9587"/>
              <a:gd name="connsiteX6" fmla="*/ 0 w 10000"/>
              <a:gd name="connsiteY6" fmla="*/ 2376 h 9587"/>
              <a:gd name="connsiteX0" fmla="*/ 10042 w 10042"/>
              <a:gd name="connsiteY0" fmla="*/ 2201 h 10015"/>
              <a:gd name="connsiteX1" fmla="*/ 9494 w 10042"/>
              <a:gd name="connsiteY1" fmla="*/ 7326 h 10015"/>
              <a:gd name="connsiteX2" fmla="*/ 8505 w 10042"/>
              <a:gd name="connsiteY2" fmla="*/ 9992 h 10015"/>
              <a:gd name="connsiteX3" fmla="*/ 5346 w 10042"/>
              <a:gd name="connsiteY3" fmla="*/ 5900 h 10015"/>
              <a:gd name="connsiteX4" fmla="*/ 3785 w 10042"/>
              <a:gd name="connsiteY4" fmla="*/ 102 h 10015"/>
              <a:gd name="connsiteX5" fmla="*/ 2192 w 10042"/>
              <a:gd name="connsiteY5" fmla="*/ 2429 h 10015"/>
              <a:gd name="connsiteX6" fmla="*/ 0 w 10042"/>
              <a:gd name="connsiteY6" fmla="*/ 5454 h 10015"/>
              <a:gd name="connsiteX0" fmla="*/ 10116 w 10116"/>
              <a:gd name="connsiteY0" fmla="*/ 2185 h 9999"/>
              <a:gd name="connsiteX1" fmla="*/ 9568 w 10116"/>
              <a:gd name="connsiteY1" fmla="*/ 7310 h 9999"/>
              <a:gd name="connsiteX2" fmla="*/ 8579 w 10116"/>
              <a:gd name="connsiteY2" fmla="*/ 9976 h 9999"/>
              <a:gd name="connsiteX3" fmla="*/ 5420 w 10116"/>
              <a:gd name="connsiteY3" fmla="*/ 5884 h 9999"/>
              <a:gd name="connsiteX4" fmla="*/ 3859 w 10116"/>
              <a:gd name="connsiteY4" fmla="*/ 86 h 9999"/>
              <a:gd name="connsiteX5" fmla="*/ 2266 w 10116"/>
              <a:gd name="connsiteY5" fmla="*/ 2413 h 9999"/>
              <a:gd name="connsiteX6" fmla="*/ 171 w 10116"/>
              <a:gd name="connsiteY6" fmla="*/ 2405 h 9999"/>
              <a:gd name="connsiteX7" fmla="*/ 74 w 10116"/>
              <a:gd name="connsiteY7" fmla="*/ 5438 h 9999"/>
              <a:gd name="connsiteX0" fmla="*/ 10000 w 10000"/>
              <a:gd name="connsiteY0" fmla="*/ 2185 h 10000"/>
              <a:gd name="connsiteX1" fmla="*/ 9458 w 10000"/>
              <a:gd name="connsiteY1" fmla="*/ 7311 h 10000"/>
              <a:gd name="connsiteX2" fmla="*/ 8481 w 10000"/>
              <a:gd name="connsiteY2" fmla="*/ 9977 h 10000"/>
              <a:gd name="connsiteX3" fmla="*/ 5358 w 10000"/>
              <a:gd name="connsiteY3" fmla="*/ 5885 h 10000"/>
              <a:gd name="connsiteX4" fmla="*/ 3815 w 10000"/>
              <a:gd name="connsiteY4" fmla="*/ 86 h 10000"/>
              <a:gd name="connsiteX5" fmla="*/ 2240 w 10000"/>
              <a:gd name="connsiteY5" fmla="*/ 2413 h 10000"/>
              <a:gd name="connsiteX6" fmla="*/ 169 w 10000"/>
              <a:gd name="connsiteY6" fmla="*/ 2405 h 10000"/>
              <a:gd name="connsiteX7" fmla="*/ 73 w 10000"/>
              <a:gd name="connsiteY7" fmla="*/ 5439 h 10000"/>
              <a:gd name="connsiteX0" fmla="*/ 10000 w 10000"/>
              <a:gd name="connsiteY0" fmla="*/ 2185 h 10000"/>
              <a:gd name="connsiteX1" fmla="*/ 9458 w 10000"/>
              <a:gd name="connsiteY1" fmla="*/ 7311 h 10000"/>
              <a:gd name="connsiteX2" fmla="*/ 8481 w 10000"/>
              <a:gd name="connsiteY2" fmla="*/ 9977 h 10000"/>
              <a:gd name="connsiteX3" fmla="*/ 5358 w 10000"/>
              <a:gd name="connsiteY3" fmla="*/ 5885 h 10000"/>
              <a:gd name="connsiteX4" fmla="*/ 3815 w 10000"/>
              <a:gd name="connsiteY4" fmla="*/ 86 h 10000"/>
              <a:gd name="connsiteX5" fmla="*/ 2240 w 10000"/>
              <a:gd name="connsiteY5" fmla="*/ 2413 h 10000"/>
              <a:gd name="connsiteX6" fmla="*/ 169 w 10000"/>
              <a:gd name="connsiteY6" fmla="*/ 2405 h 10000"/>
              <a:gd name="connsiteX7" fmla="*/ 73 w 10000"/>
              <a:gd name="connsiteY7" fmla="*/ 5439 h 10000"/>
              <a:gd name="connsiteX0" fmla="*/ 10000 w 10000"/>
              <a:gd name="connsiteY0" fmla="*/ 2185 h 10000"/>
              <a:gd name="connsiteX1" fmla="*/ 9458 w 10000"/>
              <a:gd name="connsiteY1" fmla="*/ 7311 h 10000"/>
              <a:gd name="connsiteX2" fmla="*/ 8481 w 10000"/>
              <a:gd name="connsiteY2" fmla="*/ 9977 h 10000"/>
              <a:gd name="connsiteX3" fmla="*/ 5358 w 10000"/>
              <a:gd name="connsiteY3" fmla="*/ 5885 h 10000"/>
              <a:gd name="connsiteX4" fmla="*/ 3815 w 10000"/>
              <a:gd name="connsiteY4" fmla="*/ 86 h 10000"/>
              <a:gd name="connsiteX5" fmla="*/ 2240 w 10000"/>
              <a:gd name="connsiteY5" fmla="*/ 2413 h 10000"/>
              <a:gd name="connsiteX6" fmla="*/ 169 w 10000"/>
              <a:gd name="connsiteY6" fmla="*/ 2405 h 10000"/>
              <a:gd name="connsiteX7" fmla="*/ 73 w 10000"/>
              <a:gd name="connsiteY7" fmla="*/ 5439 h 10000"/>
              <a:gd name="connsiteX0" fmla="*/ 10000 w 10000"/>
              <a:gd name="connsiteY0" fmla="*/ 2185 h 10057"/>
              <a:gd name="connsiteX1" fmla="*/ 8481 w 10000"/>
              <a:gd name="connsiteY1" fmla="*/ 9977 h 10057"/>
              <a:gd name="connsiteX2" fmla="*/ 5358 w 10000"/>
              <a:gd name="connsiteY2" fmla="*/ 5885 h 10057"/>
              <a:gd name="connsiteX3" fmla="*/ 3815 w 10000"/>
              <a:gd name="connsiteY3" fmla="*/ 86 h 10057"/>
              <a:gd name="connsiteX4" fmla="*/ 2240 w 10000"/>
              <a:gd name="connsiteY4" fmla="*/ 2413 h 10057"/>
              <a:gd name="connsiteX5" fmla="*/ 169 w 10000"/>
              <a:gd name="connsiteY5" fmla="*/ 2405 h 10057"/>
              <a:gd name="connsiteX6" fmla="*/ 73 w 10000"/>
              <a:gd name="connsiteY6" fmla="*/ 5439 h 10057"/>
              <a:gd name="connsiteX0" fmla="*/ 10000 w 10000"/>
              <a:gd name="connsiteY0" fmla="*/ 2185 h 10057"/>
              <a:gd name="connsiteX1" fmla="*/ 8481 w 10000"/>
              <a:gd name="connsiteY1" fmla="*/ 9977 h 10057"/>
              <a:gd name="connsiteX2" fmla="*/ 5358 w 10000"/>
              <a:gd name="connsiteY2" fmla="*/ 5885 h 10057"/>
              <a:gd name="connsiteX3" fmla="*/ 3815 w 10000"/>
              <a:gd name="connsiteY3" fmla="*/ 86 h 10057"/>
              <a:gd name="connsiteX4" fmla="*/ 2240 w 10000"/>
              <a:gd name="connsiteY4" fmla="*/ 2413 h 10057"/>
              <a:gd name="connsiteX5" fmla="*/ 169 w 10000"/>
              <a:gd name="connsiteY5" fmla="*/ 2405 h 10057"/>
              <a:gd name="connsiteX6" fmla="*/ 73 w 10000"/>
              <a:gd name="connsiteY6" fmla="*/ 5439 h 10057"/>
              <a:gd name="connsiteX0" fmla="*/ 10000 w 10000"/>
              <a:gd name="connsiteY0" fmla="*/ 2723 h 10597"/>
              <a:gd name="connsiteX1" fmla="*/ 8481 w 10000"/>
              <a:gd name="connsiteY1" fmla="*/ 10515 h 10597"/>
              <a:gd name="connsiteX2" fmla="*/ 5358 w 10000"/>
              <a:gd name="connsiteY2" fmla="*/ 6423 h 10597"/>
              <a:gd name="connsiteX3" fmla="*/ 3828 w 10000"/>
              <a:gd name="connsiteY3" fmla="*/ 74 h 10597"/>
              <a:gd name="connsiteX4" fmla="*/ 2240 w 10000"/>
              <a:gd name="connsiteY4" fmla="*/ 2951 h 10597"/>
              <a:gd name="connsiteX5" fmla="*/ 169 w 10000"/>
              <a:gd name="connsiteY5" fmla="*/ 2943 h 10597"/>
              <a:gd name="connsiteX6" fmla="*/ 73 w 10000"/>
              <a:gd name="connsiteY6" fmla="*/ 5977 h 10597"/>
              <a:gd name="connsiteX0" fmla="*/ 10000 w 10000"/>
              <a:gd name="connsiteY0" fmla="*/ 2723 h 9456"/>
              <a:gd name="connsiteX1" fmla="*/ 8481 w 10000"/>
              <a:gd name="connsiteY1" fmla="*/ 9341 h 9456"/>
              <a:gd name="connsiteX2" fmla="*/ 5358 w 10000"/>
              <a:gd name="connsiteY2" fmla="*/ 6423 h 9456"/>
              <a:gd name="connsiteX3" fmla="*/ 3828 w 10000"/>
              <a:gd name="connsiteY3" fmla="*/ 74 h 9456"/>
              <a:gd name="connsiteX4" fmla="*/ 2240 w 10000"/>
              <a:gd name="connsiteY4" fmla="*/ 2951 h 9456"/>
              <a:gd name="connsiteX5" fmla="*/ 169 w 10000"/>
              <a:gd name="connsiteY5" fmla="*/ 2943 h 9456"/>
              <a:gd name="connsiteX6" fmla="*/ 73 w 10000"/>
              <a:gd name="connsiteY6" fmla="*/ 5977 h 9456"/>
              <a:gd name="connsiteX0" fmla="*/ 9831 w 9831"/>
              <a:gd name="connsiteY0" fmla="*/ 2880 h 9999"/>
              <a:gd name="connsiteX1" fmla="*/ 8312 w 9831"/>
              <a:gd name="connsiteY1" fmla="*/ 9878 h 9999"/>
              <a:gd name="connsiteX2" fmla="*/ 5189 w 9831"/>
              <a:gd name="connsiteY2" fmla="*/ 6793 h 9999"/>
              <a:gd name="connsiteX3" fmla="*/ 3659 w 9831"/>
              <a:gd name="connsiteY3" fmla="*/ 78 h 9999"/>
              <a:gd name="connsiteX4" fmla="*/ 2071 w 9831"/>
              <a:gd name="connsiteY4" fmla="*/ 3121 h 9999"/>
              <a:gd name="connsiteX5" fmla="*/ 0 w 9831"/>
              <a:gd name="connsiteY5" fmla="*/ 3112 h 9999"/>
              <a:gd name="connsiteX0" fmla="*/ 10736 w 10736"/>
              <a:gd name="connsiteY0" fmla="*/ 5622 h 10258"/>
              <a:gd name="connsiteX1" fmla="*/ 8455 w 10736"/>
              <a:gd name="connsiteY1" fmla="*/ 9879 h 10258"/>
              <a:gd name="connsiteX2" fmla="*/ 5278 w 10736"/>
              <a:gd name="connsiteY2" fmla="*/ 6794 h 10258"/>
              <a:gd name="connsiteX3" fmla="*/ 3722 w 10736"/>
              <a:gd name="connsiteY3" fmla="*/ 78 h 10258"/>
              <a:gd name="connsiteX4" fmla="*/ 2107 w 10736"/>
              <a:gd name="connsiteY4" fmla="*/ 3121 h 10258"/>
              <a:gd name="connsiteX5" fmla="*/ 0 w 10736"/>
              <a:gd name="connsiteY5" fmla="*/ 3112 h 10258"/>
              <a:gd name="connsiteX0" fmla="*/ 10736 w 10736"/>
              <a:gd name="connsiteY0" fmla="*/ 5622 h 9894"/>
              <a:gd name="connsiteX1" fmla="*/ 8455 w 10736"/>
              <a:gd name="connsiteY1" fmla="*/ 9879 h 9894"/>
              <a:gd name="connsiteX2" fmla="*/ 5278 w 10736"/>
              <a:gd name="connsiteY2" fmla="*/ 6794 h 9894"/>
              <a:gd name="connsiteX3" fmla="*/ 3722 w 10736"/>
              <a:gd name="connsiteY3" fmla="*/ 78 h 9894"/>
              <a:gd name="connsiteX4" fmla="*/ 2107 w 10736"/>
              <a:gd name="connsiteY4" fmla="*/ 3121 h 9894"/>
              <a:gd name="connsiteX5" fmla="*/ 0 w 10736"/>
              <a:gd name="connsiteY5" fmla="*/ 3112 h 9894"/>
              <a:gd name="connsiteX0" fmla="*/ 10000 w 10000"/>
              <a:gd name="connsiteY0" fmla="*/ 3360 h 7675"/>
              <a:gd name="connsiteX1" fmla="*/ 7875 w 10000"/>
              <a:gd name="connsiteY1" fmla="*/ 7663 h 7675"/>
              <a:gd name="connsiteX2" fmla="*/ 4916 w 10000"/>
              <a:gd name="connsiteY2" fmla="*/ 4545 h 7675"/>
              <a:gd name="connsiteX3" fmla="*/ 1963 w 10000"/>
              <a:gd name="connsiteY3" fmla="*/ 832 h 7675"/>
              <a:gd name="connsiteX4" fmla="*/ 0 w 10000"/>
              <a:gd name="connsiteY4" fmla="*/ 823 h 7675"/>
              <a:gd name="connsiteX0" fmla="*/ 10000 w 10000"/>
              <a:gd name="connsiteY0" fmla="*/ 3975 h 9595"/>
              <a:gd name="connsiteX1" fmla="*/ 7875 w 10000"/>
              <a:gd name="connsiteY1" fmla="*/ 9581 h 9595"/>
              <a:gd name="connsiteX2" fmla="*/ 4916 w 10000"/>
              <a:gd name="connsiteY2" fmla="*/ 5519 h 9595"/>
              <a:gd name="connsiteX3" fmla="*/ 2732 w 10000"/>
              <a:gd name="connsiteY3" fmla="*/ 3782 h 9595"/>
              <a:gd name="connsiteX4" fmla="*/ 0 w 10000"/>
              <a:gd name="connsiteY4" fmla="*/ 669 h 9595"/>
              <a:gd name="connsiteX0" fmla="*/ 10256 w 10256"/>
              <a:gd name="connsiteY0" fmla="*/ 2499 h 8355"/>
              <a:gd name="connsiteX1" fmla="*/ 8131 w 10256"/>
              <a:gd name="connsiteY1" fmla="*/ 8341 h 8355"/>
              <a:gd name="connsiteX2" fmla="*/ 5172 w 10256"/>
              <a:gd name="connsiteY2" fmla="*/ 4108 h 8355"/>
              <a:gd name="connsiteX3" fmla="*/ 2988 w 10256"/>
              <a:gd name="connsiteY3" fmla="*/ 2298 h 8355"/>
              <a:gd name="connsiteX4" fmla="*/ 0 w 10256"/>
              <a:gd name="connsiteY4" fmla="*/ 885 h 8355"/>
              <a:gd name="connsiteX0" fmla="*/ 10000 w 10000"/>
              <a:gd name="connsiteY0" fmla="*/ 2991 h 10715"/>
              <a:gd name="connsiteX1" fmla="*/ 7928 w 10000"/>
              <a:gd name="connsiteY1" fmla="*/ 9983 h 10715"/>
              <a:gd name="connsiteX2" fmla="*/ 5009 w 10000"/>
              <a:gd name="connsiteY2" fmla="*/ 9688 h 10715"/>
              <a:gd name="connsiteX3" fmla="*/ 2913 w 10000"/>
              <a:gd name="connsiteY3" fmla="*/ 2750 h 10715"/>
              <a:gd name="connsiteX4" fmla="*/ 0 w 10000"/>
              <a:gd name="connsiteY4" fmla="*/ 1059 h 10715"/>
              <a:gd name="connsiteX0" fmla="*/ 10000 w 10000"/>
              <a:gd name="connsiteY0" fmla="*/ 2991 h 11528"/>
              <a:gd name="connsiteX1" fmla="*/ 7928 w 10000"/>
              <a:gd name="connsiteY1" fmla="*/ 9983 h 11528"/>
              <a:gd name="connsiteX2" fmla="*/ 5009 w 10000"/>
              <a:gd name="connsiteY2" fmla="*/ 9688 h 11528"/>
              <a:gd name="connsiteX3" fmla="*/ 2913 w 10000"/>
              <a:gd name="connsiteY3" fmla="*/ 2750 h 11528"/>
              <a:gd name="connsiteX4" fmla="*/ 0 w 10000"/>
              <a:gd name="connsiteY4" fmla="*/ 1059 h 1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528">
                <a:moveTo>
                  <a:pt x="10000" y="2991"/>
                </a:moveTo>
                <a:cubicBezTo>
                  <a:pt x="9212" y="10632"/>
                  <a:pt x="8760" y="8867"/>
                  <a:pt x="7928" y="9983"/>
                </a:cubicBezTo>
                <a:cubicBezTo>
                  <a:pt x="7096" y="11099"/>
                  <a:pt x="5924" y="12956"/>
                  <a:pt x="5009" y="9688"/>
                </a:cubicBezTo>
                <a:cubicBezTo>
                  <a:pt x="4094" y="6420"/>
                  <a:pt x="3712" y="3758"/>
                  <a:pt x="2913" y="2750"/>
                </a:cubicBezTo>
                <a:cubicBezTo>
                  <a:pt x="2349" y="3581"/>
                  <a:pt x="594" y="-2333"/>
                  <a:pt x="0" y="1059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5" name="Freeform 68"/>
          <p:cNvSpPr>
            <a:spLocks/>
          </p:cNvSpPr>
          <p:nvPr/>
        </p:nvSpPr>
        <p:spPr bwMode="auto">
          <a:xfrm>
            <a:off x="6248950" y="3625582"/>
            <a:ext cx="519425" cy="150429"/>
          </a:xfrm>
          <a:custGeom>
            <a:avLst/>
            <a:gdLst>
              <a:gd name="T0" fmla="*/ 0 w 2558"/>
              <a:gd name="T1" fmla="*/ 2147483647 h 1233"/>
              <a:gd name="T2" fmla="*/ 2147483647 w 2558"/>
              <a:gd name="T3" fmla="*/ 2147483647 h 1233"/>
              <a:gd name="T4" fmla="*/ 2147483647 w 2558"/>
              <a:gd name="T5" fmla="*/ 2147483647 h 1233"/>
              <a:gd name="T6" fmla="*/ 2147483647 w 2558"/>
              <a:gd name="T7" fmla="*/ 2147483647 h 1233"/>
              <a:gd name="T8" fmla="*/ 2147483647 w 2558"/>
              <a:gd name="T9" fmla="*/ 2147483647 h 1233"/>
              <a:gd name="T10" fmla="*/ 2147483647 w 2558"/>
              <a:gd name="T11" fmla="*/ 0 h 12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8"/>
              <a:gd name="T19" fmla="*/ 0 h 1233"/>
              <a:gd name="T20" fmla="*/ 2558 w 2558"/>
              <a:gd name="T21" fmla="*/ 1233 h 1233"/>
              <a:gd name="connsiteX0" fmla="*/ 0 w 10000"/>
              <a:gd name="connsiteY0" fmla="*/ 8313 h 9991"/>
              <a:gd name="connsiteX1" fmla="*/ 3808 w 10000"/>
              <a:gd name="connsiteY1" fmla="*/ 9903 h 9991"/>
              <a:gd name="connsiteX2" fmla="*/ 5596 w 10000"/>
              <a:gd name="connsiteY2" fmla="*/ 5267 h 9991"/>
              <a:gd name="connsiteX3" fmla="*/ 8311 w 10000"/>
              <a:gd name="connsiteY3" fmla="*/ 4801 h 9991"/>
              <a:gd name="connsiteX4" fmla="*/ 9562 w 10000"/>
              <a:gd name="connsiteY4" fmla="*/ 3593 h 9991"/>
              <a:gd name="connsiteX5" fmla="*/ 10000 w 10000"/>
              <a:gd name="connsiteY5" fmla="*/ 0 h 9991"/>
              <a:gd name="connsiteX0" fmla="*/ 0 w 10000"/>
              <a:gd name="connsiteY0" fmla="*/ 8320 h 10000"/>
              <a:gd name="connsiteX1" fmla="*/ 3808 w 10000"/>
              <a:gd name="connsiteY1" fmla="*/ 9912 h 10000"/>
              <a:gd name="connsiteX2" fmla="*/ 5596 w 10000"/>
              <a:gd name="connsiteY2" fmla="*/ 5272 h 10000"/>
              <a:gd name="connsiteX3" fmla="*/ 8311 w 10000"/>
              <a:gd name="connsiteY3" fmla="*/ 4805 h 10000"/>
              <a:gd name="connsiteX4" fmla="*/ 10000 w 10000"/>
              <a:gd name="connsiteY4" fmla="*/ 0 h 10000"/>
              <a:gd name="connsiteX0" fmla="*/ 0 w 8311"/>
              <a:gd name="connsiteY0" fmla="*/ 3515 h 5195"/>
              <a:gd name="connsiteX1" fmla="*/ 3808 w 8311"/>
              <a:gd name="connsiteY1" fmla="*/ 5107 h 5195"/>
              <a:gd name="connsiteX2" fmla="*/ 5596 w 8311"/>
              <a:gd name="connsiteY2" fmla="*/ 467 h 5195"/>
              <a:gd name="connsiteX3" fmla="*/ 8311 w 8311"/>
              <a:gd name="connsiteY3" fmla="*/ 0 h 5195"/>
              <a:gd name="connsiteX0" fmla="*/ 0 w 10000"/>
              <a:gd name="connsiteY0" fmla="*/ 6766 h 10001"/>
              <a:gd name="connsiteX1" fmla="*/ 4582 w 10000"/>
              <a:gd name="connsiteY1" fmla="*/ 9831 h 10001"/>
              <a:gd name="connsiteX2" fmla="*/ 6733 w 10000"/>
              <a:gd name="connsiteY2" fmla="*/ 899 h 10001"/>
              <a:gd name="connsiteX3" fmla="*/ 7716 w 10000"/>
              <a:gd name="connsiteY3" fmla="*/ 254 h 10001"/>
              <a:gd name="connsiteX4" fmla="*/ 10000 w 10000"/>
              <a:gd name="connsiteY4" fmla="*/ 0 h 10001"/>
              <a:gd name="connsiteX0" fmla="*/ 0 w 10000"/>
              <a:gd name="connsiteY0" fmla="*/ 9101 h 12336"/>
              <a:gd name="connsiteX1" fmla="*/ 4582 w 10000"/>
              <a:gd name="connsiteY1" fmla="*/ 12166 h 12336"/>
              <a:gd name="connsiteX2" fmla="*/ 6733 w 10000"/>
              <a:gd name="connsiteY2" fmla="*/ 3234 h 12336"/>
              <a:gd name="connsiteX3" fmla="*/ 7857 w 10000"/>
              <a:gd name="connsiteY3" fmla="*/ 6 h 12336"/>
              <a:gd name="connsiteX4" fmla="*/ 10000 w 10000"/>
              <a:gd name="connsiteY4" fmla="*/ 2335 h 12336"/>
              <a:gd name="connsiteX0" fmla="*/ 0 w 10000"/>
              <a:gd name="connsiteY0" fmla="*/ 9101 h 12287"/>
              <a:gd name="connsiteX1" fmla="*/ 4582 w 10000"/>
              <a:gd name="connsiteY1" fmla="*/ 12166 h 12287"/>
              <a:gd name="connsiteX2" fmla="*/ 7228 w 10000"/>
              <a:gd name="connsiteY2" fmla="*/ 4330 h 12287"/>
              <a:gd name="connsiteX3" fmla="*/ 7857 w 10000"/>
              <a:gd name="connsiteY3" fmla="*/ 6 h 12287"/>
              <a:gd name="connsiteX4" fmla="*/ 10000 w 10000"/>
              <a:gd name="connsiteY4" fmla="*/ 2335 h 12287"/>
              <a:gd name="connsiteX0" fmla="*/ 0 w 7857"/>
              <a:gd name="connsiteY0" fmla="*/ 9095 h 12281"/>
              <a:gd name="connsiteX1" fmla="*/ 4582 w 7857"/>
              <a:gd name="connsiteY1" fmla="*/ 12160 h 12281"/>
              <a:gd name="connsiteX2" fmla="*/ 7228 w 7857"/>
              <a:gd name="connsiteY2" fmla="*/ 4324 h 12281"/>
              <a:gd name="connsiteX3" fmla="*/ 7857 w 7857"/>
              <a:gd name="connsiteY3" fmla="*/ 0 h 12281"/>
              <a:gd name="connsiteX0" fmla="*/ 0 w 9892"/>
              <a:gd name="connsiteY0" fmla="*/ 6986 h 9580"/>
              <a:gd name="connsiteX1" fmla="*/ 5832 w 9892"/>
              <a:gd name="connsiteY1" fmla="*/ 9481 h 9580"/>
              <a:gd name="connsiteX2" fmla="*/ 9199 w 9892"/>
              <a:gd name="connsiteY2" fmla="*/ 3101 h 9580"/>
              <a:gd name="connsiteX3" fmla="*/ 9892 w 9892"/>
              <a:gd name="connsiteY3" fmla="*/ 0 h 9580"/>
              <a:gd name="connsiteX0" fmla="*/ 0 w 10000"/>
              <a:gd name="connsiteY0" fmla="*/ 7292 h 10016"/>
              <a:gd name="connsiteX1" fmla="*/ 5896 w 10000"/>
              <a:gd name="connsiteY1" fmla="*/ 9897 h 10016"/>
              <a:gd name="connsiteX2" fmla="*/ 9226 w 10000"/>
              <a:gd name="connsiteY2" fmla="*/ 2878 h 10016"/>
              <a:gd name="connsiteX3" fmla="*/ 10000 w 10000"/>
              <a:gd name="connsiteY3" fmla="*/ 0 h 10016"/>
              <a:gd name="connsiteX0" fmla="*/ 0 w 10000"/>
              <a:gd name="connsiteY0" fmla="*/ 7292 h 9917"/>
              <a:gd name="connsiteX1" fmla="*/ 5896 w 10000"/>
              <a:gd name="connsiteY1" fmla="*/ 9897 h 9917"/>
              <a:gd name="connsiteX2" fmla="*/ 8409 w 10000"/>
              <a:gd name="connsiteY2" fmla="*/ 5667 h 9917"/>
              <a:gd name="connsiteX3" fmla="*/ 10000 w 10000"/>
              <a:gd name="connsiteY3" fmla="*/ 0 h 9917"/>
              <a:gd name="connsiteX0" fmla="*/ 0 w 12415"/>
              <a:gd name="connsiteY0" fmla="*/ 6148 h 8796"/>
              <a:gd name="connsiteX1" fmla="*/ 5896 w 12415"/>
              <a:gd name="connsiteY1" fmla="*/ 8775 h 8796"/>
              <a:gd name="connsiteX2" fmla="*/ 8409 w 12415"/>
              <a:gd name="connsiteY2" fmla="*/ 4509 h 8796"/>
              <a:gd name="connsiteX3" fmla="*/ 12415 w 12415"/>
              <a:gd name="connsiteY3" fmla="*/ 0 h 8796"/>
              <a:gd name="connsiteX0" fmla="*/ 0 w 10000"/>
              <a:gd name="connsiteY0" fmla="*/ 8242 h 11251"/>
              <a:gd name="connsiteX1" fmla="*/ 4749 w 10000"/>
              <a:gd name="connsiteY1" fmla="*/ 11228 h 11251"/>
              <a:gd name="connsiteX2" fmla="*/ 6773 w 10000"/>
              <a:gd name="connsiteY2" fmla="*/ 6378 h 11251"/>
              <a:gd name="connsiteX3" fmla="*/ 8008 w 10000"/>
              <a:gd name="connsiteY3" fmla="*/ 196 h 11251"/>
              <a:gd name="connsiteX4" fmla="*/ 10000 w 10000"/>
              <a:gd name="connsiteY4" fmla="*/ 1252 h 11251"/>
              <a:gd name="connsiteX0" fmla="*/ 0 w 10000"/>
              <a:gd name="connsiteY0" fmla="*/ 8381 h 11390"/>
              <a:gd name="connsiteX1" fmla="*/ 4749 w 10000"/>
              <a:gd name="connsiteY1" fmla="*/ 11367 h 11390"/>
              <a:gd name="connsiteX2" fmla="*/ 6773 w 10000"/>
              <a:gd name="connsiteY2" fmla="*/ 6517 h 11390"/>
              <a:gd name="connsiteX3" fmla="*/ 8008 w 10000"/>
              <a:gd name="connsiteY3" fmla="*/ 335 h 11390"/>
              <a:gd name="connsiteX4" fmla="*/ 8886 w 10000"/>
              <a:gd name="connsiteY4" fmla="*/ 1111 h 11390"/>
              <a:gd name="connsiteX5" fmla="*/ 10000 w 10000"/>
              <a:gd name="connsiteY5" fmla="*/ 1391 h 11390"/>
              <a:gd name="connsiteX0" fmla="*/ 0 w 10000"/>
              <a:gd name="connsiteY0" fmla="*/ 8381 h 11164"/>
              <a:gd name="connsiteX1" fmla="*/ 4764 w 10000"/>
              <a:gd name="connsiteY1" fmla="*/ 11139 h 11164"/>
              <a:gd name="connsiteX2" fmla="*/ 6773 w 10000"/>
              <a:gd name="connsiteY2" fmla="*/ 6517 h 11164"/>
              <a:gd name="connsiteX3" fmla="*/ 8008 w 10000"/>
              <a:gd name="connsiteY3" fmla="*/ 335 h 11164"/>
              <a:gd name="connsiteX4" fmla="*/ 8886 w 10000"/>
              <a:gd name="connsiteY4" fmla="*/ 1111 h 11164"/>
              <a:gd name="connsiteX5" fmla="*/ 10000 w 10000"/>
              <a:gd name="connsiteY5" fmla="*/ 1391 h 11164"/>
              <a:gd name="connsiteX0" fmla="*/ 0 w 9945"/>
              <a:gd name="connsiteY0" fmla="*/ 8096 h 11156"/>
              <a:gd name="connsiteX1" fmla="*/ 4709 w 9945"/>
              <a:gd name="connsiteY1" fmla="*/ 11139 h 11156"/>
              <a:gd name="connsiteX2" fmla="*/ 6718 w 9945"/>
              <a:gd name="connsiteY2" fmla="*/ 6517 h 11156"/>
              <a:gd name="connsiteX3" fmla="*/ 7953 w 9945"/>
              <a:gd name="connsiteY3" fmla="*/ 335 h 11156"/>
              <a:gd name="connsiteX4" fmla="*/ 8831 w 9945"/>
              <a:gd name="connsiteY4" fmla="*/ 1111 h 11156"/>
              <a:gd name="connsiteX5" fmla="*/ 9945 w 9945"/>
              <a:gd name="connsiteY5" fmla="*/ 1391 h 11156"/>
              <a:gd name="connsiteX0" fmla="*/ 0 w 10000"/>
              <a:gd name="connsiteY0" fmla="*/ 7258 h 9900"/>
              <a:gd name="connsiteX1" fmla="*/ 4918 w 10000"/>
              <a:gd name="connsiteY1" fmla="*/ 9884 h 9900"/>
              <a:gd name="connsiteX2" fmla="*/ 6755 w 10000"/>
              <a:gd name="connsiteY2" fmla="*/ 5843 h 9900"/>
              <a:gd name="connsiteX3" fmla="*/ 7997 w 10000"/>
              <a:gd name="connsiteY3" fmla="*/ 301 h 9900"/>
              <a:gd name="connsiteX4" fmla="*/ 8880 w 10000"/>
              <a:gd name="connsiteY4" fmla="*/ 997 h 9900"/>
              <a:gd name="connsiteX5" fmla="*/ 10000 w 10000"/>
              <a:gd name="connsiteY5" fmla="*/ 1248 h 9900"/>
              <a:gd name="connsiteX0" fmla="*/ 0 w 10000"/>
              <a:gd name="connsiteY0" fmla="*/ 7331 h 10073"/>
              <a:gd name="connsiteX1" fmla="*/ 4918 w 10000"/>
              <a:gd name="connsiteY1" fmla="*/ 9984 h 10073"/>
              <a:gd name="connsiteX2" fmla="*/ 6590 w 10000"/>
              <a:gd name="connsiteY2" fmla="*/ 3582 h 10073"/>
              <a:gd name="connsiteX3" fmla="*/ 7997 w 10000"/>
              <a:gd name="connsiteY3" fmla="*/ 304 h 10073"/>
              <a:gd name="connsiteX4" fmla="*/ 8880 w 10000"/>
              <a:gd name="connsiteY4" fmla="*/ 1007 h 10073"/>
              <a:gd name="connsiteX5" fmla="*/ 10000 w 10000"/>
              <a:gd name="connsiteY5" fmla="*/ 1261 h 10073"/>
              <a:gd name="connsiteX0" fmla="*/ 0 w 10000"/>
              <a:gd name="connsiteY0" fmla="*/ 7255 h 9997"/>
              <a:gd name="connsiteX1" fmla="*/ 4918 w 10000"/>
              <a:gd name="connsiteY1" fmla="*/ 9908 h 9997"/>
              <a:gd name="connsiteX2" fmla="*/ 6590 w 10000"/>
              <a:gd name="connsiteY2" fmla="*/ 3506 h 9997"/>
              <a:gd name="connsiteX3" fmla="*/ 7997 w 10000"/>
              <a:gd name="connsiteY3" fmla="*/ 228 h 9997"/>
              <a:gd name="connsiteX4" fmla="*/ 8898 w 10000"/>
              <a:gd name="connsiteY4" fmla="*/ 1653 h 9997"/>
              <a:gd name="connsiteX5" fmla="*/ 10000 w 10000"/>
              <a:gd name="connsiteY5" fmla="*/ 1185 h 9997"/>
              <a:gd name="connsiteX0" fmla="*/ 0 w 10000"/>
              <a:gd name="connsiteY0" fmla="*/ 7231 h 9974"/>
              <a:gd name="connsiteX1" fmla="*/ 4918 w 10000"/>
              <a:gd name="connsiteY1" fmla="*/ 9885 h 9974"/>
              <a:gd name="connsiteX2" fmla="*/ 6590 w 10000"/>
              <a:gd name="connsiteY2" fmla="*/ 3481 h 9974"/>
              <a:gd name="connsiteX3" fmla="*/ 7997 w 10000"/>
              <a:gd name="connsiteY3" fmla="*/ 202 h 9974"/>
              <a:gd name="connsiteX4" fmla="*/ 8971 w 10000"/>
              <a:gd name="connsiteY4" fmla="*/ 1988 h 9974"/>
              <a:gd name="connsiteX5" fmla="*/ 10000 w 10000"/>
              <a:gd name="connsiteY5" fmla="*/ 1159 h 9974"/>
              <a:gd name="connsiteX0" fmla="*/ 0 w 9087"/>
              <a:gd name="connsiteY0" fmla="*/ 7250 h 10001"/>
              <a:gd name="connsiteX1" fmla="*/ 4918 w 9087"/>
              <a:gd name="connsiteY1" fmla="*/ 9911 h 10001"/>
              <a:gd name="connsiteX2" fmla="*/ 6590 w 9087"/>
              <a:gd name="connsiteY2" fmla="*/ 3490 h 10001"/>
              <a:gd name="connsiteX3" fmla="*/ 7997 w 9087"/>
              <a:gd name="connsiteY3" fmla="*/ 203 h 10001"/>
              <a:gd name="connsiteX4" fmla="*/ 8971 w 9087"/>
              <a:gd name="connsiteY4" fmla="*/ 1993 h 10001"/>
              <a:gd name="connsiteX5" fmla="*/ 8973 w 9087"/>
              <a:gd name="connsiteY5" fmla="*/ 1059 h 10001"/>
              <a:gd name="connsiteX0" fmla="*/ 0 w 11382"/>
              <a:gd name="connsiteY0" fmla="*/ 7252 h 10003"/>
              <a:gd name="connsiteX1" fmla="*/ 5412 w 11382"/>
              <a:gd name="connsiteY1" fmla="*/ 9913 h 10003"/>
              <a:gd name="connsiteX2" fmla="*/ 7252 w 11382"/>
              <a:gd name="connsiteY2" fmla="*/ 3493 h 10003"/>
              <a:gd name="connsiteX3" fmla="*/ 8800 w 11382"/>
              <a:gd name="connsiteY3" fmla="*/ 206 h 10003"/>
              <a:gd name="connsiteX4" fmla="*/ 9872 w 11382"/>
              <a:gd name="connsiteY4" fmla="*/ 1996 h 10003"/>
              <a:gd name="connsiteX5" fmla="*/ 11382 w 11382"/>
              <a:gd name="connsiteY5" fmla="*/ 1209 h 10003"/>
              <a:gd name="connsiteX6" fmla="*/ 9875 w 11382"/>
              <a:gd name="connsiteY6" fmla="*/ 1062 h 10003"/>
              <a:gd name="connsiteX0" fmla="*/ 0 w 11281"/>
              <a:gd name="connsiteY0" fmla="*/ 7252 h 10003"/>
              <a:gd name="connsiteX1" fmla="*/ 5412 w 11281"/>
              <a:gd name="connsiteY1" fmla="*/ 9913 h 10003"/>
              <a:gd name="connsiteX2" fmla="*/ 7252 w 11281"/>
              <a:gd name="connsiteY2" fmla="*/ 3493 h 10003"/>
              <a:gd name="connsiteX3" fmla="*/ 8800 w 11281"/>
              <a:gd name="connsiteY3" fmla="*/ 206 h 10003"/>
              <a:gd name="connsiteX4" fmla="*/ 9872 w 11281"/>
              <a:gd name="connsiteY4" fmla="*/ 1996 h 10003"/>
              <a:gd name="connsiteX5" fmla="*/ 11281 w 11281"/>
              <a:gd name="connsiteY5" fmla="*/ 1364 h 10003"/>
              <a:gd name="connsiteX6" fmla="*/ 9875 w 11281"/>
              <a:gd name="connsiteY6" fmla="*/ 1062 h 10003"/>
              <a:gd name="connsiteX0" fmla="*/ 0 w 11281"/>
              <a:gd name="connsiteY0" fmla="*/ 7252 h 10003"/>
              <a:gd name="connsiteX1" fmla="*/ 5412 w 11281"/>
              <a:gd name="connsiteY1" fmla="*/ 9913 h 10003"/>
              <a:gd name="connsiteX2" fmla="*/ 7252 w 11281"/>
              <a:gd name="connsiteY2" fmla="*/ 3493 h 10003"/>
              <a:gd name="connsiteX3" fmla="*/ 8800 w 11281"/>
              <a:gd name="connsiteY3" fmla="*/ 206 h 10003"/>
              <a:gd name="connsiteX4" fmla="*/ 9872 w 11281"/>
              <a:gd name="connsiteY4" fmla="*/ 1996 h 10003"/>
              <a:gd name="connsiteX5" fmla="*/ 11281 w 11281"/>
              <a:gd name="connsiteY5" fmla="*/ 1364 h 10003"/>
              <a:gd name="connsiteX6" fmla="*/ 9936 w 11281"/>
              <a:gd name="connsiteY6" fmla="*/ 1269 h 10003"/>
              <a:gd name="connsiteX0" fmla="*/ 0 w 11281"/>
              <a:gd name="connsiteY0" fmla="*/ 7252 h 10003"/>
              <a:gd name="connsiteX1" fmla="*/ 5412 w 11281"/>
              <a:gd name="connsiteY1" fmla="*/ 9913 h 10003"/>
              <a:gd name="connsiteX2" fmla="*/ 7252 w 11281"/>
              <a:gd name="connsiteY2" fmla="*/ 3493 h 10003"/>
              <a:gd name="connsiteX3" fmla="*/ 8800 w 11281"/>
              <a:gd name="connsiteY3" fmla="*/ 206 h 10003"/>
              <a:gd name="connsiteX4" fmla="*/ 9872 w 11281"/>
              <a:gd name="connsiteY4" fmla="*/ 1996 h 10003"/>
              <a:gd name="connsiteX5" fmla="*/ 11281 w 11281"/>
              <a:gd name="connsiteY5" fmla="*/ 1364 h 10003"/>
              <a:gd name="connsiteX6" fmla="*/ 9936 w 11281"/>
              <a:gd name="connsiteY6" fmla="*/ 1269 h 10003"/>
              <a:gd name="connsiteX0" fmla="*/ 0 w 11281"/>
              <a:gd name="connsiteY0" fmla="*/ 7142 h 9893"/>
              <a:gd name="connsiteX1" fmla="*/ 5412 w 11281"/>
              <a:gd name="connsiteY1" fmla="*/ 9803 h 9893"/>
              <a:gd name="connsiteX2" fmla="*/ 7252 w 11281"/>
              <a:gd name="connsiteY2" fmla="*/ 3383 h 9893"/>
              <a:gd name="connsiteX3" fmla="*/ 8800 w 11281"/>
              <a:gd name="connsiteY3" fmla="*/ 96 h 9893"/>
              <a:gd name="connsiteX4" fmla="*/ 9872 w 11281"/>
              <a:gd name="connsiteY4" fmla="*/ 1886 h 9893"/>
              <a:gd name="connsiteX5" fmla="*/ 11281 w 11281"/>
              <a:gd name="connsiteY5" fmla="*/ 1254 h 9893"/>
              <a:gd name="connsiteX6" fmla="*/ 9936 w 11281"/>
              <a:gd name="connsiteY6" fmla="*/ 1159 h 9893"/>
              <a:gd name="connsiteX0" fmla="*/ 0 w 10000"/>
              <a:gd name="connsiteY0" fmla="*/ 7219 h 10000"/>
              <a:gd name="connsiteX1" fmla="*/ 4797 w 10000"/>
              <a:gd name="connsiteY1" fmla="*/ 9909 h 10000"/>
              <a:gd name="connsiteX2" fmla="*/ 6429 w 10000"/>
              <a:gd name="connsiteY2" fmla="*/ 3420 h 10000"/>
              <a:gd name="connsiteX3" fmla="*/ 7801 w 10000"/>
              <a:gd name="connsiteY3" fmla="*/ 97 h 10000"/>
              <a:gd name="connsiteX4" fmla="*/ 8751 w 10000"/>
              <a:gd name="connsiteY4" fmla="*/ 1906 h 10000"/>
              <a:gd name="connsiteX5" fmla="*/ 10000 w 10000"/>
              <a:gd name="connsiteY5" fmla="*/ 1268 h 10000"/>
              <a:gd name="connsiteX6" fmla="*/ 8897 w 10000"/>
              <a:gd name="connsiteY6" fmla="*/ 806 h 10000"/>
              <a:gd name="connsiteX0" fmla="*/ 0 w 5203"/>
              <a:gd name="connsiteY0" fmla="*/ 9909 h 9909"/>
              <a:gd name="connsiteX1" fmla="*/ 1632 w 5203"/>
              <a:gd name="connsiteY1" fmla="*/ 3420 h 9909"/>
              <a:gd name="connsiteX2" fmla="*/ 3004 w 5203"/>
              <a:gd name="connsiteY2" fmla="*/ 97 h 9909"/>
              <a:gd name="connsiteX3" fmla="*/ 3954 w 5203"/>
              <a:gd name="connsiteY3" fmla="*/ 1906 h 9909"/>
              <a:gd name="connsiteX4" fmla="*/ 5203 w 5203"/>
              <a:gd name="connsiteY4" fmla="*/ 1268 h 9909"/>
              <a:gd name="connsiteX5" fmla="*/ 4100 w 5203"/>
              <a:gd name="connsiteY5" fmla="*/ 806 h 9909"/>
              <a:gd name="connsiteX0" fmla="*/ 0 w 10000"/>
              <a:gd name="connsiteY0" fmla="*/ 10000 h 10000"/>
              <a:gd name="connsiteX1" fmla="*/ 3137 w 10000"/>
              <a:gd name="connsiteY1" fmla="*/ 3451 h 10000"/>
              <a:gd name="connsiteX2" fmla="*/ 5774 w 10000"/>
              <a:gd name="connsiteY2" fmla="*/ 98 h 10000"/>
              <a:gd name="connsiteX3" fmla="*/ 7599 w 10000"/>
              <a:gd name="connsiteY3" fmla="*/ 1924 h 10000"/>
              <a:gd name="connsiteX4" fmla="*/ 10000 w 10000"/>
              <a:gd name="connsiteY4" fmla="*/ 1280 h 10000"/>
              <a:gd name="connsiteX0" fmla="*/ 0 w 10000"/>
              <a:gd name="connsiteY0" fmla="*/ 10059 h 10059"/>
              <a:gd name="connsiteX1" fmla="*/ 3137 w 10000"/>
              <a:gd name="connsiteY1" fmla="*/ 3510 h 10059"/>
              <a:gd name="connsiteX2" fmla="*/ 5774 w 10000"/>
              <a:gd name="connsiteY2" fmla="*/ 157 h 10059"/>
              <a:gd name="connsiteX3" fmla="*/ 7771 w 10000"/>
              <a:gd name="connsiteY3" fmla="*/ 981 h 10059"/>
              <a:gd name="connsiteX4" fmla="*/ 10000 w 10000"/>
              <a:gd name="connsiteY4" fmla="*/ 1339 h 10059"/>
              <a:gd name="connsiteX0" fmla="*/ 0 w 10000"/>
              <a:gd name="connsiteY0" fmla="*/ 11982 h 11982"/>
              <a:gd name="connsiteX1" fmla="*/ 3137 w 10000"/>
              <a:gd name="connsiteY1" fmla="*/ 5433 h 11982"/>
              <a:gd name="connsiteX2" fmla="*/ 7802 w 10000"/>
              <a:gd name="connsiteY2" fmla="*/ 76 h 11982"/>
              <a:gd name="connsiteX3" fmla="*/ 7771 w 10000"/>
              <a:gd name="connsiteY3" fmla="*/ 2904 h 11982"/>
              <a:gd name="connsiteX4" fmla="*/ 10000 w 10000"/>
              <a:gd name="connsiteY4" fmla="*/ 3262 h 11982"/>
              <a:gd name="connsiteX0" fmla="*/ 0 w 10000"/>
              <a:gd name="connsiteY0" fmla="*/ 12158 h 12158"/>
              <a:gd name="connsiteX1" fmla="*/ 5921 w 10000"/>
              <a:gd name="connsiteY1" fmla="*/ 1073 h 12158"/>
              <a:gd name="connsiteX2" fmla="*/ 7802 w 10000"/>
              <a:gd name="connsiteY2" fmla="*/ 252 h 12158"/>
              <a:gd name="connsiteX3" fmla="*/ 7771 w 10000"/>
              <a:gd name="connsiteY3" fmla="*/ 3080 h 12158"/>
              <a:gd name="connsiteX4" fmla="*/ 10000 w 10000"/>
              <a:gd name="connsiteY4" fmla="*/ 3438 h 12158"/>
              <a:gd name="connsiteX0" fmla="*/ 0 w 6494"/>
              <a:gd name="connsiteY0" fmla="*/ 32 h 12454"/>
              <a:gd name="connsiteX1" fmla="*/ 2415 w 6494"/>
              <a:gd name="connsiteY1" fmla="*/ 9993 h 12454"/>
              <a:gd name="connsiteX2" fmla="*/ 4296 w 6494"/>
              <a:gd name="connsiteY2" fmla="*/ 9172 h 12454"/>
              <a:gd name="connsiteX3" fmla="*/ 4265 w 6494"/>
              <a:gd name="connsiteY3" fmla="*/ 12000 h 12454"/>
              <a:gd name="connsiteX4" fmla="*/ 6494 w 6494"/>
              <a:gd name="connsiteY4" fmla="*/ 12358 h 12454"/>
              <a:gd name="connsiteX0" fmla="*/ 0 w 10000"/>
              <a:gd name="connsiteY0" fmla="*/ 0 h 9974"/>
              <a:gd name="connsiteX1" fmla="*/ 3719 w 10000"/>
              <a:gd name="connsiteY1" fmla="*/ 7998 h 9974"/>
              <a:gd name="connsiteX2" fmla="*/ 6615 w 10000"/>
              <a:gd name="connsiteY2" fmla="*/ 7339 h 9974"/>
              <a:gd name="connsiteX3" fmla="*/ 6568 w 10000"/>
              <a:gd name="connsiteY3" fmla="*/ 9609 h 9974"/>
              <a:gd name="connsiteX4" fmla="*/ 10000 w 10000"/>
              <a:gd name="connsiteY4" fmla="*/ 9897 h 9974"/>
              <a:gd name="connsiteX0" fmla="*/ 0 w 10000"/>
              <a:gd name="connsiteY0" fmla="*/ 0 h 10000"/>
              <a:gd name="connsiteX1" fmla="*/ 3719 w 10000"/>
              <a:gd name="connsiteY1" fmla="*/ 8019 h 10000"/>
              <a:gd name="connsiteX2" fmla="*/ 6615 w 10000"/>
              <a:gd name="connsiteY2" fmla="*/ 7358 h 10000"/>
              <a:gd name="connsiteX3" fmla="*/ 6568 w 10000"/>
              <a:gd name="connsiteY3" fmla="*/ 9634 h 10000"/>
              <a:gd name="connsiteX4" fmla="*/ 10000 w 10000"/>
              <a:gd name="connsiteY4" fmla="*/ 9923 h 10000"/>
              <a:gd name="connsiteX0" fmla="*/ 0 w 10000"/>
              <a:gd name="connsiteY0" fmla="*/ 0 h 10000"/>
              <a:gd name="connsiteX1" fmla="*/ 3719 w 10000"/>
              <a:gd name="connsiteY1" fmla="*/ 8019 h 10000"/>
              <a:gd name="connsiteX2" fmla="*/ 6615 w 10000"/>
              <a:gd name="connsiteY2" fmla="*/ 7358 h 10000"/>
              <a:gd name="connsiteX3" fmla="*/ 6568 w 10000"/>
              <a:gd name="connsiteY3" fmla="*/ 9634 h 10000"/>
              <a:gd name="connsiteX4" fmla="*/ 10000 w 10000"/>
              <a:gd name="connsiteY4" fmla="*/ 9923 h 10000"/>
              <a:gd name="connsiteX0" fmla="*/ 0 w 7089"/>
              <a:gd name="connsiteY0" fmla="*/ 0 h 8417"/>
              <a:gd name="connsiteX1" fmla="*/ 808 w 7089"/>
              <a:gd name="connsiteY1" fmla="*/ 6436 h 8417"/>
              <a:gd name="connsiteX2" fmla="*/ 3704 w 7089"/>
              <a:gd name="connsiteY2" fmla="*/ 5775 h 8417"/>
              <a:gd name="connsiteX3" fmla="*/ 3657 w 7089"/>
              <a:gd name="connsiteY3" fmla="*/ 8051 h 8417"/>
              <a:gd name="connsiteX4" fmla="*/ 7089 w 7089"/>
              <a:gd name="connsiteY4" fmla="*/ 8340 h 8417"/>
              <a:gd name="connsiteX0" fmla="*/ 40 w 10040"/>
              <a:gd name="connsiteY0" fmla="*/ 0 h 10000"/>
              <a:gd name="connsiteX1" fmla="*/ 1180 w 10040"/>
              <a:gd name="connsiteY1" fmla="*/ 7646 h 10000"/>
              <a:gd name="connsiteX2" fmla="*/ 5265 w 10040"/>
              <a:gd name="connsiteY2" fmla="*/ 6861 h 10000"/>
              <a:gd name="connsiteX3" fmla="*/ 5199 w 10040"/>
              <a:gd name="connsiteY3" fmla="*/ 9565 h 10000"/>
              <a:gd name="connsiteX4" fmla="*/ 10040 w 10040"/>
              <a:gd name="connsiteY4" fmla="*/ 9909 h 10000"/>
              <a:gd name="connsiteX0" fmla="*/ 43 w 10043"/>
              <a:gd name="connsiteY0" fmla="*/ 0 h 10000"/>
              <a:gd name="connsiteX1" fmla="*/ 1135 w 10043"/>
              <a:gd name="connsiteY1" fmla="*/ 7937 h 10000"/>
              <a:gd name="connsiteX2" fmla="*/ 5268 w 10043"/>
              <a:gd name="connsiteY2" fmla="*/ 6861 h 10000"/>
              <a:gd name="connsiteX3" fmla="*/ 5202 w 10043"/>
              <a:gd name="connsiteY3" fmla="*/ 9565 h 10000"/>
              <a:gd name="connsiteX4" fmla="*/ 10043 w 10043"/>
              <a:gd name="connsiteY4" fmla="*/ 9909 h 10000"/>
              <a:gd name="connsiteX0" fmla="*/ 43 w 10043"/>
              <a:gd name="connsiteY0" fmla="*/ 0 h 9930"/>
              <a:gd name="connsiteX1" fmla="*/ 1135 w 10043"/>
              <a:gd name="connsiteY1" fmla="*/ 7937 h 9930"/>
              <a:gd name="connsiteX2" fmla="*/ 5268 w 10043"/>
              <a:gd name="connsiteY2" fmla="*/ 6861 h 9930"/>
              <a:gd name="connsiteX3" fmla="*/ 7214 w 10043"/>
              <a:gd name="connsiteY3" fmla="*/ 8885 h 9930"/>
              <a:gd name="connsiteX4" fmla="*/ 10043 w 10043"/>
              <a:gd name="connsiteY4" fmla="*/ 9909 h 9930"/>
              <a:gd name="connsiteX0" fmla="*/ 43 w 10000"/>
              <a:gd name="connsiteY0" fmla="*/ 0 h 10000"/>
              <a:gd name="connsiteX1" fmla="*/ 1130 w 10000"/>
              <a:gd name="connsiteY1" fmla="*/ 7993 h 10000"/>
              <a:gd name="connsiteX2" fmla="*/ 5245 w 10000"/>
              <a:gd name="connsiteY2" fmla="*/ 6909 h 10000"/>
              <a:gd name="connsiteX3" fmla="*/ 7183 w 10000"/>
              <a:gd name="connsiteY3" fmla="*/ 8948 h 10000"/>
              <a:gd name="connsiteX4" fmla="*/ 10000 w 10000"/>
              <a:gd name="connsiteY4" fmla="*/ 9979 h 10000"/>
              <a:gd name="connsiteX0" fmla="*/ 43 w 10000"/>
              <a:gd name="connsiteY0" fmla="*/ 0 h 10000"/>
              <a:gd name="connsiteX1" fmla="*/ 1130 w 10000"/>
              <a:gd name="connsiteY1" fmla="*/ 7993 h 10000"/>
              <a:gd name="connsiteX2" fmla="*/ 5245 w 10000"/>
              <a:gd name="connsiteY2" fmla="*/ 6909 h 10000"/>
              <a:gd name="connsiteX3" fmla="*/ 7183 w 10000"/>
              <a:gd name="connsiteY3" fmla="*/ 8948 h 10000"/>
              <a:gd name="connsiteX4" fmla="*/ 10000 w 10000"/>
              <a:gd name="connsiteY4" fmla="*/ 9979 h 10000"/>
              <a:gd name="connsiteX0" fmla="*/ 40 w 9997"/>
              <a:gd name="connsiteY0" fmla="*/ 0 h 10000"/>
              <a:gd name="connsiteX1" fmla="*/ 1127 w 9997"/>
              <a:gd name="connsiteY1" fmla="*/ 7993 h 10000"/>
              <a:gd name="connsiteX2" fmla="*/ 4860 w 9997"/>
              <a:gd name="connsiteY2" fmla="*/ 7007 h 10000"/>
              <a:gd name="connsiteX3" fmla="*/ 7180 w 9997"/>
              <a:gd name="connsiteY3" fmla="*/ 8948 h 10000"/>
              <a:gd name="connsiteX4" fmla="*/ 9997 w 9997"/>
              <a:gd name="connsiteY4" fmla="*/ 9979 h 10000"/>
              <a:gd name="connsiteX0" fmla="*/ 40 w 10000"/>
              <a:gd name="connsiteY0" fmla="*/ 0 h 10384"/>
              <a:gd name="connsiteX1" fmla="*/ 1127 w 10000"/>
              <a:gd name="connsiteY1" fmla="*/ 7993 h 10384"/>
              <a:gd name="connsiteX2" fmla="*/ 4861 w 10000"/>
              <a:gd name="connsiteY2" fmla="*/ 7007 h 10384"/>
              <a:gd name="connsiteX3" fmla="*/ 7182 w 10000"/>
              <a:gd name="connsiteY3" fmla="*/ 8948 h 10384"/>
              <a:gd name="connsiteX4" fmla="*/ 10000 w 10000"/>
              <a:gd name="connsiteY4" fmla="*/ 10370 h 10384"/>
              <a:gd name="connsiteX0" fmla="*/ 87 w 10047"/>
              <a:gd name="connsiteY0" fmla="*/ 0 h 10384"/>
              <a:gd name="connsiteX1" fmla="*/ 1174 w 10047"/>
              <a:gd name="connsiteY1" fmla="*/ 7993 h 10384"/>
              <a:gd name="connsiteX2" fmla="*/ 7724 w 10047"/>
              <a:gd name="connsiteY2" fmla="*/ 7040 h 10384"/>
              <a:gd name="connsiteX3" fmla="*/ 7229 w 10047"/>
              <a:gd name="connsiteY3" fmla="*/ 8948 h 10384"/>
              <a:gd name="connsiteX4" fmla="*/ 10047 w 10047"/>
              <a:gd name="connsiteY4" fmla="*/ 10370 h 10384"/>
              <a:gd name="connsiteX0" fmla="*/ 87 w 10047"/>
              <a:gd name="connsiteY0" fmla="*/ 0 h 10384"/>
              <a:gd name="connsiteX1" fmla="*/ 1174 w 10047"/>
              <a:gd name="connsiteY1" fmla="*/ 7993 h 10384"/>
              <a:gd name="connsiteX2" fmla="*/ 7724 w 10047"/>
              <a:gd name="connsiteY2" fmla="*/ 7040 h 10384"/>
              <a:gd name="connsiteX3" fmla="*/ 7229 w 10047"/>
              <a:gd name="connsiteY3" fmla="*/ 8948 h 10384"/>
              <a:gd name="connsiteX4" fmla="*/ 10047 w 10047"/>
              <a:gd name="connsiteY4" fmla="*/ 10370 h 10384"/>
              <a:gd name="connsiteX0" fmla="*/ 87 w 10047"/>
              <a:gd name="connsiteY0" fmla="*/ 0 h 10384"/>
              <a:gd name="connsiteX1" fmla="*/ 1174 w 10047"/>
              <a:gd name="connsiteY1" fmla="*/ 7993 h 10384"/>
              <a:gd name="connsiteX2" fmla="*/ 7724 w 10047"/>
              <a:gd name="connsiteY2" fmla="*/ 7040 h 10384"/>
              <a:gd name="connsiteX3" fmla="*/ 7229 w 10047"/>
              <a:gd name="connsiteY3" fmla="*/ 8948 h 10384"/>
              <a:gd name="connsiteX4" fmla="*/ 10047 w 10047"/>
              <a:gd name="connsiteY4" fmla="*/ 10370 h 10384"/>
              <a:gd name="connsiteX0" fmla="*/ 0 w 8873"/>
              <a:gd name="connsiteY0" fmla="*/ 997 h 3388"/>
              <a:gd name="connsiteX1" fmla="*/ 6550 w 8873"/>
              <a:gd name="connsiteY1" fmla="*/ 44 h 3388"/>
              <a:gd name="connsiteX2" fmla="*/ 6055 w 8873"/>
              <a:gd name="connsiteY2" fmla="*/ 1952 h 3388"/>
              <a:gd name="connsiteX3" fmla="*/ 8873 w 8873"/>
              <a:gd name="connsiteY3" fmla="*/ 3374 h 3388"/>
              <a:gd name="connsiteX0" fmla="*/ 0 w 7836"/>
              <a:gd name="connsiteY0" fmla="*/ 3468 h 9992"/>
              <a:gd name="connsiteX1" fmla="*/ 5218 w 7836"/>
              <a:gd name="connsiteY1" fmla="*/ 121 h 9992"/>
              <a:gd name="connsiteX2" fmla="*/ 4660 w 7836"/>
              <a:gd name="connsiteY2" fmla="*/ 5753 h 9992"/>
              <a:gd name="connsiteX3" fmla="*/ 7836 w 7836"/>
              <a:gd name="connsiteY3" fmla="*/ 9950 h 9992"/>
              <a:gd name="connsiteX0" fmla="*/ 0 w 10000"/>
              <a:gd name="connsiteY0" fmla="*/ 4643 h 11172"/>
              <a:gd name="connsiteX1" fmla="*/ 6659 w 10000"/>
              <a:gd name="connsiteY1" fmla="*/ 1293 h 11172"/>
              <a:gd name="connsiteX2" fmla="*/ 5947 w 10000"/>
              <a:gd name="connsiteY2" fmla="*/ 6930 h 11172"/>
              <a:gd name="connsiteX3" fmla="*/ 10000 w 10000"/>
              <a:gd name="connsiteY3" fmla="*/ 11130 h 11172"/>
              <a:gd name="connsiteX0" fmla="*/ 0 w 10000"/>
              <a:gd name="connsiteY0" fmla="*/ 8213 h 14742"/>
              <a:gd name="connsiteX1" fmla="*/ 6659 w 10000"/>
              <a:gd name="connsiteY1" fmla="*/ 4863 h 14742"/>
              <a:gd name="connsiteX2" fmla="*/ 5947 w 10000"/>
              <a:gd name="connsiteY2" fmla="*/ 10500 h 14742"/>
              <a:gd name="connsiteX3" fmla="*/ 10000 w 10000"/>
              <a:gd name="connsiteY3" fmla="*/ 14700 h 14742"/>
              <a:gd name="connsiteX0" fmla="*/ 0 w 7200"/>
              <a:gd name="connsiteY0" fmla="*/ 8213 h 10500"/>
              <a:gd name="connsiteX1" fmla="*/ 6659 w 7200"/>
              <a:gd name="connsiteY1" fmla="*/ 4863 h 10500"/>
              <a:gd name="connsiteX2" fmla="*/ 5947 w 7200"/>
              <a:gd name="connsiteY2" fmla="*/ 10500 h 10500"/>
              <a:gd name="connsiteX0" fmla="*/ 0 w 9249"/>
              <a:gd name="connsiteY0" fmla="*/ 7823 h 7823"/>
              <a:gd name="connsiteX1" fmla="*/ 9249 w 9249"/>
              <a:gd name="connsiteY1" fmla="*/ 4632 h 7823"/>
              <a:gd name="connsiteX0" fmla="*/ 0 w 15004"/>
              <a:gd name="connsiteY0" fmla="*/ 10687 h 10687"/>
              <a:gd name="connsiteX1" fmla="*/ 15004 w 15004"/>
              <a:gd name="connsiteY1" fmla="*/ 5632 h 10687"/>
              <a:gd name="connsiteX0" fmla="*/ 0 w 15664"/>
              <a:gd name="connsiteY0" fmla="*/ 9102 h 9102"/>
              <a:gd name="connsiteX1" fmla="*/ 15004 w 15664"/>
              <a:gd name="connsiteY1" fmla="*/ 4047 h 9102"/>
              <a:gd name="connsiteX0" fmla="*/ 0 w 9208"/>
              <a:gd name="connsiteY0" fmla="*/ 8559 h 8559"/>
              <a:gd name="connsiteX1" fmla="*/ 8757 w 9208"/>
              <a:gd name="connsiteY1" fmla="*/ 5149 h 8559"/>
              <a:gd name="connsiteX0" fmla="*/ 0 w 9510"/>
              <a:gd name="connsiteY0" fmla="*/ 4965 h 4965"/>
              <a:gd name="connsiteX1" fmla="*/ 9510 w 9510"/>
              <a:gd name="connsiteY1" fmla="*/ 981 h 4965"/>
              <a:gd name="connsiteX0" fmla="*/ 0 w 10000"/>
              <a:gd name="connsiteY0" fmla="*/ 8024 h 8024"/>
              <a:gd name="connsiteX1" fmla="*/ 10000 w 10000"/>
              <a:gd name="connsiteY1" fmla="*/ 0 h 8024"/>
              <a:gd name="connsiteX0" fmla="*/ 0 w 10244"/>
              <a:gd name="connsiteY0" fmla="*/ 14914 h 14914"/>
              <a:gd name="connsiteX1" fmla="*/ 10244 w 10244"/>
              <a:gd name="connsiteY1" fmla="*/ 0 h 1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4" h="14914">
                <a:moveTo>
                  <a:pt x="0" y="14914"/>
                </a:moveTo>
                <a:cubicBezTo>
                  <a:pt x="6174" y="14880"/>
                  <a:pt x="3355" y="8468"/>
                  <a:pt x="10244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6" name="Freeform 69"/>
          <p:cNvSpPr>
            <a:spLocks/>
          </p:cNvSpPr>
          <p:nvPr/>
        </p:nvSpPr>
        <p:spPr bwMode="auto">
          <a:xfrm>
            <a:off x="5828586" y="1787524"/>
            <a:ext cx="2451758" cy="681994"/>
          </a:xfrm>
          <a:custGeom>
            <a:avLst/>
            <a:gdLst>
              <a:gd name="T0" fmla="*/ 0 w 1660"/>
              <a:gd name="T1" fmla="*/ 2147483647 h 532"/>
              <a:gd name="T2" fmla="*/ 2147483647 w 1660"/>
              <a:gd name="T3" fmla="*/ 2147483647 h 532"/>
              <a:gd name="T4" fmla="*/ 2147483647 w 1660"/>
              <a:gd name="T5" fmla="*/ 2147483647 h 532"/>
              <a:gd name="T6" fmla="*/ 2147483647 w 1660"/>
              <a:gd name="T7" fmla="*/ 2147483647 h 532"/>
              <a:gd name="T8" fmla="*/ 2147483647 w 1660"/>
              <a:gd name="T9" fmla="*/ 2147483647 h 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0"/>
              <a:gd name="T16" fmla="*/ 0 h 532"/>
              <a:gd name="T17" fmla="*/ 1660 w 1660"/>
              <a:gd name="T18" fmla="*/ 532 h 532"/>
              <a:gd name="connsiteX0" fmla="*/ 0 w 9614"/>
              <a:gd name="connsiteY0" fmla="*/ 9683 h 9683"/>
              <a:gd name="connsiteX1" fmla="*/ 2048 w 9614"/>
              <a:gd name="connsiteY1" fmla="*/ 7333 h 9683"/>
              <a:gd name="connsiteX2" fmla="*/ 4482 w 9614"/>
              <a:gd name="connsiteY2" fmla="*/ 7014 h 9683"/>
              <a:gd name="connsiteX3" fmla="*/ 9289 w 9614"/>
              <a:gd name="connsiteY3" fmla="*/ 59 h 9683"/>
              <a:gd name="connsiteX4" fmla="*/ 9229 w 9614"/>
              <a:gd name="connsiteY4" fmla="*/ 2183 h 9683"/>
              <a:gd name="connsiteX0" fmla="*/ 0 w 10266"/>
              <a:gd name="connsiteY0" fmla="*/ 10396 h 10396"/>
              <a:gd name="connsiteX1" fmla="*/ 2130 w 10266"/>
              <a:gd name="connsiteY1" fmla="*/ 7969 h 10396"/>
              <a:gd name="connsiteX2" fmla="*/ 4662 w 10266"/>
              <a:gd name="connsiteY2" fmla="*/ 7640 h 10396"/>
              <a:gd name="connsiteX3" fmla="*/ 10000 w 10266"/>
              <a:gd name="connsiteY3" fmla="*/ 49 h 10396"/>
              <a:gd name="connsiteX4" fmla="*/ 9600 w 10266"/>
              <a:gd name="connsiteY4" fmla="*/ 2650 h 10396"/>
              <a:gd name="connsiteX0" fmla="*/ 0 w 10409"/>
              <a:gd name="connsiteY0" fmla="*/ 10000 h 10000"/>
              <a:gd name="connsiteX1" fmla="*/ 2130 w 10409"/>
              <a:gd name="connsiteY1" fmla="*/ 7573 h 10000"/>
              <a:gd name="connsiteX2" fmla="*/ 4662 w 10409"/>
              <a:gd name="connsiteY2" fmla="*/ 7244 h 10000"/>
              <a:gd name="connsiteX3" fmla="*/ 10169 w 10409"/>
              <a:gd name="connsiteY3" fmla="*/ 61 h 10000"/>
              <a:gd name="connsiteX4" fmla="*/ 9600 w 10409"/>
              <a:gd name="connsiteY4" fmla="*/ 2254 h 10000"/>
              <a:gd name="connsiteX0" fmla="*/ 0 w 10303"/>
              <a:gd name="connsiteY0" fmla="*/ 9939 h 9939"/>
              <a:gd name="connsiteX1" fmla="*/ 2130 w 10303"/>
              <a:gd name="connsiteY1" fmla="*/ 7512 h 9939"/>
              <a:gd name="connsiteX2" fmla="*/ 4662 w 10303"/>
              <a:gd name="connsiteY2" fmla="*/ 7183 h 9939"/>
              <a:gd name="connsiteX3" fmla="*/ 10169 w 10303"/>
              <a:gd name="connsiteY3" fmla="*/ 0 h 9939"/>
              <a:gd name="connsiteX4" fmla="*/ 9600 w 10303"/>
              <a:gd name="connsiteY4" fmla="*/ 2193 h 9939"/>
              <a:gd name="connsiteX0" fmla="*/ 0 w 10025"/>
              <a:gd name="connsiteY0" fmla="*/ 10000 h 10000"/>
              <a:gd name="connsiteX1" fmla="*/ 2067 w 10025"/>
              <a:gd name="connsiteY1" fmla="*/ 7558 h 10000"/>
              <a:gd name="connsiteX2" fmla="*/ 4525 w 10025"/>
              <a:gd name="connsiteY2" fmla="*/ 7227 h 10000"/>
              <a:gd name="connsiteX3" fmla="*/ 9870 w 10025"/>
              <a:gd name="connsiteY3" fmla="*/ 0 h 10000"/>
              <a:gd name="connsiteX4" fmla="*/ 9318 w 10025"/>
              <a:gd name="connsiteY4" fmla="*/ 2206 h 10000"/>
              <a:gd name="connsiteX0" fmla="*/ 0 w 10025"/>
              <a:gd name="connsiteY0" fmla="*/ 10000 h 10000"/>
              <a:gd name="connsiteX1" fmla="*/ 2067 w 10025"/>
              <a:gd name="connsiteY1" fmla="*/ 7558 h 10000"/>
              <a:gd name="connsiteX2" fmla="*/ 4525 w 10025"/>
              <a:gd name="connsiteY2" fmla="*/ 7227 h 10000"/>
              <a:gd name="connsiteX3" fmla="*/ 9870 w 10025"/>
              <a:gd name="connsiteY3" fmla="*/ 0 h 10000"/>
              <a:gd name="connsiteX4" fmla="*/ 9318 w 10025"/>
              <a:gd name="connsiteY4" fmla="*/ 2206 h 10000"/>
              <a:gd name="connsiteX0" fmla="*/ 0 w 9874"/>
              <a:gd name="connsiteY0" fmla="*/ 10000 h 10000"/>
              <a:gd name="connsiteX1" fmla="*/ 2067 w 9874"/>
              <a:gd name="connsiteY1" fmla="*/ 7558 h 10000"/>
              <a:gd name="connsiteX2" fmla="*/ 4525 w 9874"/>
              <a:gd name="connsiteY2" fmla="*/ 7227 h 10000"/>
              <a:gd name="connsiteX3" fmla="*/ 9688 w 9874"/>
              <a:gd name="connsiteY3" fmla="*/ 0 h 10000"/>
              <a:gd name="connsiteX4" fmla="*/ 9318 w 9874"/>
              <a:gd name="connsiteY4" fmla="*/ 2206 h 10000"/>
              <a:gd name="connsiteX0" fmla="*/ 0 w 10001"/>
              <a:gd name="connsiteY0" fmla="*/ 10405 h 10405"/>
              <a:gd name="connsiteX1" fmla="*/ 2093 w 10001"/>
              <a:gd name="connsiteY1" fmla="*/ 7963 h 10405"/>
              <a:gd name="connsiteX2" fmla="*/ 4583 w 10001"/>
              <a:gd name="connsiteY2" fmla="*/ 7632 h 10405"/>
              <a:gd name="connsiteX3" fmla="*/ 9812 w 10001"/>
              <a:gd name="connsiteY3" fmla="*/ 405 h 10405"/>
              <a:gd name="connsiteX4" fmla="*/ 9437 w 10001"/>
              <a:gd name="connsiteY4" fmla="*/ 2611 h 10405"/>
              <a:gd name="connsiteX0" fmla="*/ 0 w 10047"/>
              <a:gd name="connsiteY0" fmla="*/ 9748 h 9748"/>
              <a:gd name="connsiteX1" fmla="*/ 2139 w 10047"/>
              <a:gd name="connsiteY1" fmla="*/ 7963 h 9748"/>
              <a:gd name="connsiteX2" fmla="*/ 4629 w 10047"/>
              <a:gd name="connsiteY2" fmla="*/ 7632 h 9748"/>
              <a:gd name="connsiteX3" fmla="*/ 9858 w 10047"/>
              <a:gd name="connsiteY3" fmla="*/ 405 h 9748"/>
              <a:gd name="connsiteX4" fmla="*/ 9483 w 10047"/>
              <a:gd name="connsiteY4" fmla="*/ 2611 h 9748"/>
              <a:gd name="connsiteX0" fmla="*/ 0 w 9468"/>
              <a:gd name="connsiteY0" fmla="*/ 4871 h 8669"/>
              <a:gd name="connsiteX1" fmla="*/ 1597 w 9468"/>
              <a:gd name="connsiteY1" fmla="*/ 8169 h 8669"/>
              <a:gd name="connsiteX2" fmla="*/ 4075 w 9468"/>
              <a:gd name="connsiteY2" fmla="*/ 7829 h 8669"/>
              <a:gd name="connsiteX3" fmla="*/ 9280 w 9468"/>
              <a:gd name="connsiteY3" fmla="*/ 415 h 8669"/>
              <a:gd name="connsiteX4" fmla="*/ 8907 w 9468"/>
              <a:gd name="connsiteY4" fmla="*/ 2678 h 8669"/>
              <a:gd name="connsiteX0" fmla="*/ 0 w 10000"/>
              <a:gd name="connsiteY0" fmla="*/ 5619 h 10000"/>
              <a:gd name="connsiteX1" fmla="*/ 1687 w 10000"/>
              <a:gd name="connsiteY1" fmla="*/ 9423 h 10000"/>
              <a:gd name="connsiteX2" fmla="*/ 4304 w 10000"/>
              <a:gd name="connsiteY2" fmla="*/ 9031 h 10000"/>
              <a:gd name="connsiteX3" fmla="*/ 9801 w 10000"/>
              <a:gd name="connsiteY3" fmla="*/ 479 h 10000"/>
              <a:gd name="connsiteX4" fmla="*/ 9407 w 10000"/>
              <a:gd name="connsiteY4" fmla="*/ 3089 h 10000"/>
              <a:gd name="connsiteX0" fmla="*/ 0 w 10000"/>
              <a:gd name="connsiteY0" fmla="*/ 5619 h 10000"/>
              <a:gd name="connsiteX1" fmla="*/ 1687 w 10000"/>
              <a:gd name="connsiteY1" fmla="*/ 9423 h 10000"/>
              <a:gd name="connsiteX2" fmla="*/ 4304 w 10000"/>
              <a:gd name="connsiteY2" fmla="*/ 9031 h 10000"/>
              <a:gd name="connsiteX3" fmla="*/ 9801 w 10000"/>
              <a:gd name="connsiteY3" fmla="*/ 479 h 10000"/>
              <a:gd name="connsiteX4" fmla="*/ 9407 w 10000"/>
              <a:gd name="connsiteY4" fmla="*/ 3089 h 10000"/>
              <a:gd name="connsiteX0" fmla="*/ 0 w 10000"/>
              <a:gd name="connsiteY0" fmla="*/ 5641 h 9762"/>
              <a:gd name="connsiteX1" fmla="*/ 1687 w 10000"/>
              <a:gd name="connsiteY1" fmla="*/ 9445 h 9762"/>
              <a:gd name="connsiteX2" fmla="*/ 4207 w 10000"/>
              <a:gd name="connsiteY2" fmla="*/ 8534 h 9762"/>
              <a:gd name="connsiteX3" fmla="*/ 9801 w 10000"/>
              <a:gd name="connsiteY3" fmla="*/ 501 h 9762"/>
              <a:gd name="connsiteX4" fmla="*/ 9407 w 10000"/>
              <a:gd name="connsiteY4" fmla="*/ 3111 h 9762"/>
              <a:gd name="connsiteX0" fmla="*/ 0 w 10000"/>
              <a:gd name="connsiteY0" fmla="*/ 5769 h 9922"/>
              <a:gd name="connsiteX1" fmla="*/ 1687 w 10000"/>
              <a:gd name="connsiteY1" fmla="*/ 9665 h 9922"/>
              <a:gd name="connsiteX2" fmla="*/ 4207 w 10000"/>
              <a:gd name="connsiteY2" fmla="*/ 8732 h 9922"/>
              <a:gd name="connsiteX3" fmla="*/ 9801 w 10000"/>
              <a:gd name="connsiteY3" fmla="*/ 503 h 9922"/>
              <a:gd name="connsiteX4" fmla="*/ 9407 w 10000"/>
              <a:gd name="connsiteY4" fmla="*/ 3177 h 9922"/>
              <a:gd name="connsiteX0" fmla="*/ 0 w 10000"/>
              <a:gd name="connsiteY0" fmla="*/ 5823 h 9955"/>
              <a:gd name="connsiteX1" fmla="*/ 1832 w 10000"/>
              <a:gd name="connsiteY1" fmla="*/ 9571 h 9955"/>
              <a:gd name="connsiteX2" fmla="*/ 4207 w 10000"/>
              <a:gd name="connsiteY2" fmla="*/ 8810 h 9955"/>
              <a:gd name="connsiteX3" fmla="*/ 9801 w 10000"/>
              <a:gd name="connsiteY3" fmla="*/ 516 h 9955"/>
              <a:gd name="connsiteX4" fmla="*/ 9407 w 10000"/>
              <a:gd name="connsiteY4" fmla="*/ 3211 h 9955"/>
              <a:gd name="connsiteX0" fmla="*/ 0 w 10000"/>
              <a:gd name="connsiteY0" fmla="*/ 5849 h 9723"/>
              <a:gd name="connsiteX1" fmla="*/ 1832 w 10000"/>
              <a:gd name="connsiteY1" fmla="*/ 9614 h 9723"/>
              <a:gd name="connsiteX2" fmla="*/ 4207 w 10000"/>
              <a:gd name="connsiteY2" fmla="*/ 8850 h 9723"/>
              <a:gd name="connsiteX3" fmla="*/ 9801 w 10000"/>
              <a:gd name="connsiteY3" fmla="*/ 518 h 9723"/>
              <a:gd name="connsiteX4" fmla="*/ 9407 w 10000"/>
              <a:gd name="connsiteY4" fmla="*/ 3226 h 9723"/>
              <a:gd name="connsiteX0" fmla="*/ 0 w 10000"/>
              <a:gd name="connsiteY0" fmla="*/ 6016 h 10064"/>
              <a:gd name="connsiteX1" fmla="*/ 1832 w 10000"/>
              <a:gd name="connsiteY1" fmla="*/ 9888 h 10064"/>
              <a:gd name="connsiteX2" fmla="*/ 4207 w 10000"/>
              <a:gd name="connsiteY2" fmla="*/ 9102 h 10064"/>
              <a:gd name="connsiteX3" fmla="*/ 9801 w 10000"/>
              <a:gd name="connsiteY3" fmla="*/ 533 h 10064"/>
              <a:gd name="connsiteX4" fmla="*/ 9407 w 10000"/>
              <a:gd name="connsiteY4" fmla="*/ 3318 h 10064"/>
              <a:gd name="connsiteX0" fmla="*/ 0 w 10000"/>
              <a:gd name="connsiteY0" fmla="*/ 6021 h 10591"/>
              <a:gd name="connsiteX1" fmla="*/ 1878 w 10000"/>
              <a:gd name="connsiteY1" fmla="*/ 10590 h 10591"/>
              <a:gd name="connsiteX2" fmla="*/ 4207 w 10000"/>
              <a:gd name="connsiteY2" fmla="*/ 9107 h 10591"/>
              <a:gd name="connsiteX3" fmla="*/ 9801 w 10000"/>
              <a:gd name="connsiteY3" fmla="*/ 538 h 10591"/>
              <a:gd name="connsiteX4" fmla="*/ 9407 w 10000"/>
              <a:gd name="connsiteY4" fmla="*/ 3323 h 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591">
                <a:moveTo>
                  <a:pt x="0" y="6021"/>
                </a:moveTo>
                <a:cubicBezTo>
                  <a:pt x="827" y="9727"/>
                  <a:pt x="1129" y="10630"/>
                  <a:pt x="1878" y="10590"/>
                </a:cubicBezTo>
                <a:cubicBezTo>
                  <a:pt x="2627" y="10550"/>
                  <a:pt x="2887" y="10782"/>
                  <a:pt x="4207" y="9107"/>
                </a:cubicBezTo>
                <a:cubicBezTo>
                  <a:pt x="5528" y="7432"/>
                  <a:pt x="9206" y="-2379"/>
                  <a:pt x="9801" y="538"/>
                </a:cubicBezTo>
                <a:cubicBezTo>
                  <a:pt x="10294" y="3520"/>
                  <a:pt x="9761" y="2781"/>
                  <a:pt x="9407" y="332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08" name="Freeform 71"/>
          <p:cNvSpPr>
            <a:spLocks/>
          </p:cNvSpPr>
          <p:nvPr/>
        </p:nvSpPr>
        <p:spPr bwMode="auto">
          <a:xfrm>
            <a:off x="1309241" y="1113903"/>
            <a:ext cx="2271002" cy="1947302"/>
          </a:xfrm>
          <a:custGeom>
            <a:avLst/>
            <a:gdLst>
              <a:gd name="T0" fmla="*/ 2147483647 w 2997"/>
              <a:gd name="T1" fmla="*/ 2147483647 h 1392"/>
              <a:gd name="T2" fmla="*/ 2147483647 w 2997"/>
              <a:gd name="T3" fmla="*/ 2147483647 h 1392"/>
              <a:gd name="T4" fmla="*/ 2147483647 w 2997"/>
              <a:gd name="T5" fmla="*/ 2147483647 h 1392"/>
              <a:gd name="T6" fmla="*/ 2147483647 w 2997"/>
              <a:gd name="T7" fmla="*/ 2147483647 h 1392"/>
              <a:gd name="T8" fmla="*/ 2147483647 w 2997"/>
              <a:gd name="T9" fmla="*/ 2147483647 h 1392"/>
              <a:gd name="T10" fmla="*/ 2147483647 w 2997"/>
              <a:gd name="T11" fmla="*/ 2147483647 h 1392"/>
              <a:gd name="T12" fmla="*/ 2147483647 w 2997"/>
              <a:gd name="T13" fmla="*/ 2147483647 h 1392"/>
              <a:gd name="T14" fmla="*/ 2147483647 w 2997"/>
              <a:gd name="T15" fmla="*/ 2147483647 h 1392"/>
              <a:gd name="T16" fmla="*/ 2147483647 w 2997"/>
              <a:gd name="T17" fmla="*/ 2147483647 h 1392"/>
              <a:gd name="T18" fmla="*/ 2147483647 w 2997"/>
              <a:gd name="T19" fmla="*/ 2147483647 h 1392"/>
              <a:gd name="T20" fmla="*/ 0 w 2997"/>
              <a:gd name="T21" fmla="*/ 2147483647 h 13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97"/>
              <a:gd name="T34" fmla="*/ 0 h 1392"/>
              <a:gd name="T35" fmla="*/ 2997 w 2997"/>
              <a:gd name="T36" fmla="*/ 1392 h 1392"/>
              <a:gd name="connsiteX0" fmla="*/ 10000 w 10000"/>
              <a:gd name="connsiteY0" fmla="*/ 6815 h 9106"/>
              <a:gd name="connsiteX1" fmla="*/ 9129 w 10000"/>
              <a:gd name="connsiteY1" fmla="*/ 6550 h 9106"/>
              <a:gd name="connsiteX2" fmla="*/ 8849 w 10000"/>
              <a:gd name="connsiteY2" fmla="*/ 7074 h 9106"/>
              <a:gd name="connsiteX3" fmla="*/ 8298 w 10000"/>
              <a:gd name="connsiteY3" fmla="*/ 9057 h 9106"/>
              <a:gd name="connsiteX4" fmla="*/ 5766 w 10000"/>
              <a:gd name="connsiteY4" fmla="*/ 8274 h 9106"/>
              <a:gd name="connsiteX5" fmla="*/ 4254 w 10000"/>
              <a:gd name="connsiteY5" fmla="*/ 5824 h 9106"/>
              <a:gd name="connsiteX6" fmla="*/ 2603 w 10000"/>
              <a:gd name="connsiteY6" fmla="*/ 4272 h 9106"/>
              <a:gd name="connsiteX7" fmla="*/ 1732 w 10000"/>
              <a:gd name="connsiteY7" fmla="*/ 2742 h 9106"/>
              <a:gd name="connsiteX8" fmla="*/ 1381 w 10000"/>
              <a:gd name="connsiteY8" fmla="*/ 910 h 9106"/>
              <a:gd name="connsiteX9" fmla="*/ 731 w 10000"/>
              <a:gd name="connsiteY9" fmla="*/ 587 h 9106"/>
              <a:gd name="connsiteX10" fmla="*/ 0 w 10000"/>
              <a:gd name="connsiteY10" fmla="*/ 8884 h 9106"/>
              <a:gd name="connsiteX0" fmla="*/ 10000 w 10000"/>
              <a:gd name="connsiteY0" fmla="*/ 7484 h 10000"/>
              <a:gd name="connsiteX1" fmla="*/ 9129 w 10000"/>
              <a:gd name="connsiteY1" fmla="*/ 7193 h 10000"/>
              <a:gd name="connsiteX2" fmla="*/ 8849 w 10000"/>
              <a:gd name="connsiteY2" fmla="*/ 7769 h 10000"/>
              <a:gd name="connsiteX3" fmla="*/ 8298 w 10000"/>
              <a:gd name="connsiteY3" fmla="*/ 9946 h 10000"/>
              <a:gd name="connsiteX4" fmla="*/ 5766 w 10000"/>
              <a:gd name="connsiteY4" fmla="*/ 9086 h 10000"/>
              <a:gd name="connsiteX5" fmla="*/ 4254 w 10000"/>
              <a:gd name="connsiteY5" fmla="*/ 6396 h 10000"/>
              <a:gd name="connsiteX6" fmla="*/ 2603 w 10000"/>
              <a:gd name="connsiteY6" fmla="*/ 4691 h 10000"/>
              <a:gd name="connsiteX7" fmla="*/ 1732 w 10000"/>
              <a:gd name="connsiteY7" fmla="*/ 3011 h 10000"/>
              <a:gd name="connsiteX8" fmla="*/ 1381 w 10000"/>
              <a:gd name="connsiteY8" fmla="*/ 999 h 10000"/>
              <a:gd name="connsiteX9" fmla="*/ 731 w 10000"/>
              <a:gd name="connsiteY9" fmla="*/ 645 h 10000"/>
              <a:gd name="connsiteX10" fmla="*/ 0 w 10000"/>
              <a:gd name="connsiteY10" fmla="*/ 9756 h 10000"/>
              <a:gd name="connsiteX0" fmla="*/ 10000 w 10000"/>
              <a:gd name="connsiteY0" fmla="*/ 7484 h 10000"/>
              <a:gd name="connsiteX1" fmla="*/ 9129 w 10000"/>
              <a:gd name="connsiteY1" fmla="*/ 7193 h 10000"/>
              <a:gd name="connsiteX2" fmla="*/ 8849 w 10000"/>
              <a:gd name="connsiteY2" fmla="*/ 7769 h 10000"/>
              <a:gd name="connsiteX3" fmla="*/ 8298 w 10000"/>
              <a:gd name="connsiteY3" fmla="*/ 9946 h 10000"/>
              <a:gd name="connsiteX4" fmla="*/ 5766 w 10000"/>
              <a:gd name="connsiteY4" fmla="*/ 9086 h 10000"/>
              <a:gd name="connsiteX5" fmla="*/ 4254 w 10000"/>
              <a:gd name="connsiteY5" fmla="*/ 6396 h 10000"/>
              <a:gd name="connsiteX6" fmla="*/ 2603 w 10000"/>
              <a:gd name="connsiteY6" fmla="*/ 4691 h 10000"/>
              <a:gd name="connsiteX7" fmla="*/ 1732 w 10000"/>
              <a:gd name="connsiteY7" fmla="*/ 3011 h 10000"/>
              <a:gd name="connsiteX8" fmla="*/ 1381 w 10000"/>
              <a:gd name="connsiteY8" fmla="*/ 999 h 10000"/>
              <a:gd name="connsiteX9" fmla="*/ 731 w 10000"/>
              <a:gd name="connsiteY9" fmla="*/ 645 h 10000"/>
              <a:gd name="connsiteX10" fmla="*/ 0 w 10000"/>
              <a:gd name="connsiteY10" fmla="*/ 9756 h 10000"/>
              <a:gd name="connsiteX0" fmla="*/ 10000 w 10000"/>
              <a:gd name="connsiteY0" fmla="*/ 7484 h 9965"/>
              <a:gd name="connsiteX1" fmla="*/ 9129 w 10000"/>
              <a:gd name="connsiteY1" fmla="*/ 7193 h 9965"/>
              <a:gd name="connsiteX2" fmla="*/ 8809 w 10000"/>
              <a:gd name="connsiteY2" fmla="*/ 8408 h 9965"/>
              <a:gd name="connsiteX3" fmla="*/ 8298 w 10000"/>
              <a:gd name="connsiteY3" fmla="*/ 9946 h 9965"/>
              <a:gd name="connsiteX4" fmla="*/ 5766 w 10000"/>
              <a:gd name="connsiteY4" fmla="*/ 9086 h 9965"/>
              <a:gd name="connsiteX5" fmla="*/ 4254 w 10000"/>
              <a:gd name="connsiteY5" fmla="*/ 6396 h 9965"/>
              <a:gd name="connsiteX6" fmla="*/ 2603 w 10000"/>
              <a:gd name="connsiteY6" fmla="*/ 4691 h 9965"/>
              <a:gd name="connsiteX7" fmla="*/ 1732 w 10000"/>
              <a:gd name="connsiteY7" fmla="*/ 3011 h 9965"/>
              <a:gd name="connsiteX8" fmla="*/ 1381 w 10000"/>
              <a:gd name="connsiteY8" fmla="*/ 999 h 9965"/>
              <a:gd name="connsiteX9" fmla="*/ 731 w 10000"/>
              <a:gd name="connsiteY9" fmla="*/ 645 h 9965"/>
              <a:gd name="connsiteX10" fmla="*/ 0 w 10000"/>
              <a:gd name="connsiteY10" fmla="*/ 9756 h 9965"/>
              <a:gd name="connsiteX0" fmla="*/ 10000 w 10000"/>
              <a:gd name="connsiteY0" fmla="*/ 7510 h 10000"/>
              <a:gd name="connsiteX1" fmla="*/ 9129 w 10000"/>
              <a:gd name="connsiteY1" fmla="*/ 7218 h 10000"/>
              <a:gd name="connsiteX2" fmla="*/ 8809 w 10000"/>
              <a:gd name="connsiteY2" fmla="*/ 8438 h 10000"/>
              <a:gd name="connsiteX3" fmla="*/ 8298 w 10000"/>
              <a:gd name="connsiteY3" fmla="*/ 9981 h 10000"/>
              <a:gd name="connsiteX4" fmla="*/ 5766 w 10000"/>
              <a:gd name="connsiteY4" fmla="*/ 9118 h 10000"/>
              <a:gd name="connsiteX5" fmla="*/ 4254 w 10000"/>
              <a:gd name="connsiteY5" fmla="*/ 6418 h 10000"/>
              <a:gd name="connsiteX6" fmla="*/ 2603 w 10000"/>
              <a:gd name="connsiteY6" fmla="*/ 4707 h 10000"/>
              <a:gd name="connsiteX7" fmla="*/ 1732 w 10000"/>
              <a:gd name="connsiteY7" fmla="*/ 3022 h 10000"/>
              <a:gd name="connsiteX8" fmla="*/ 1381 w 10000"/>
              <a:gd name="connsiteY8" fmla="*/ 1003 h 10000"/>
              <a:gd name="connsiteX9" fmla="*/ 731 w 10000"/>
              <a:gd name="connsiteY9" fmla="*/ 647 h 10000"/>
              <a:gd name="connsiteX10" fmla="*/ 0 w 10000"/>
              <a:gd name="connsiteY10" fmla="*/ 9790 h 10000"/>
              <a:gd name="connsiteX0" fmla="*/ 10000 w 10000"/>
              <a:gd name="connsiteY0" fmla="*/ 7510 h 10000"/>
              <a:gd name="connsiteX1" fmla="*/ 8809 w 10000"/>
              <a:gd name="connsiteY1" fmla="*/ 8438 h 10000"/>
              <a:gd name="connsiteX2" fmla="*/ 8298 w 10000"/>
              <a:gd name="connsiteY2" fmla="*/ 9981 h 10000"/>
              <a:gd name="connsiteX3" fmla="*/ 5766 w 10000"/>
              <a:gd name="connsiteY3" fmla="*/ 9118 h 10000"/>
              <a:gd name="connsiteX4" fmla="*/ 4254 w 10000"/>
              <a:gd name="connsiteY4" fmla="*/ 6418 h 10000"/>
              <a:gd name="connsiteX5" fmla="*/ 2603 w 10000"/>
              <a:gd name="connsiteY5" fmla="*/ 4707 h 10000"/>
              <a:gd name="connsiteX6" fmla="*/ 1732 w 10000"/>
              <a:gd name="connsiteY6" fmla="*/ 3022 h 10000"/>
              <a:gd name="connsiteX7" fmla="*/ 1381 w 10000"/>
              <a:gd name="connsiteY7" fmla="*/ 1003 h 10000"/>
              <a:gd name="connsiteX8" fmla="*/ 731 w 10000"/>
              <a:gd name="connsiteY8" fmla="*/ 647 h 10000"/>
              <a:gd name="connsiteX9" fmla="*/ 0 w 10000"/>
              <a:gd name="connsiteY9" fmla="*/ 9790 h 10000"/>
              <a:gd name="connsiteX0" fmla="*/ 10000 w 10000"/>
              <a:gd name="connsiteY0" fmla="*/ 7510 h 9981"/>
              <a:gd name="connsiteX1" fmla="*/ 9189 w 10000"/>
              <a:gd name="connsiteY1" fmla="*/ 9198 h 9981"/>
              <a:gd name="connsiteX2" fmla="*/ 8298 w 10000"/>
              <a:gd name="connsiteY2" fmla="*/ 9981 h 9981"/>
              <a:gd name="connsiteX3" fmla="*/ 5766 w 10000"/>
              <a:gd name="connsiteY3" fmla="*/ 9118 h 9981"/>
              <a:gd name="connsiteX4" fmla="*/ 4254 w 10000"/>
              <a:gd name="connsiteY4" fmla="*/ 6418 h 9981"/>
              <a:gd name="connsiteX5" fmla="*/ 2603 w 10000"/>
              <a:gd name="connsiteY5" fmla="*/ 4707 h 9981"/>
              <a:gd name="connsiteX6" fmla="*/ 1732 w 10000"/>
              <a:gd name="connsiteY6" fmla="*/ 3022 h 9981"/>
              <a:gd name="connsiteX7" fmla="*/ 1381 w 10000"/>
              <a:gd name="connsiteY7" fmla="*/ 1003 h 9981"/>
              <a:gd name="connsiteX8" fmla="*/ 731 w 10000"/>
              <a:gd name="connsiteY8" fmla="*/ 647 h 9981"/>
              <a:gd name="connsiteX9" fmla="*/ 0 w 10000"/>
              <a:gd name="connsiteY9" fmla="*/ 9790 h 9981"/>
              <a:gd name="connsiteX0" fmla="*/ 10000 w 10000"/>
              <a:gd name="connsiteY0" fmla="*/ 7524 h 10024"/>
              <a:gd name="connsiteX1" fmla="*/ 9189 w 10000"/>
              <a:gd name="connsiteY1" fmla="*/ 9216 h 10024"/>
              <a:gd name="connsiteX2" fmla="*/ 8478 w 10000"/>
              <a:gd name="connsiteY2" fmla="*/ 10024 h 10024"/>
              <a:gd name="connsiteX3" fmla="*/ 5766 w 10000"/>
              <a:gd name="connsiteY3" fmla="*/ 9135 h 10024"/>
              <a:gd name="connsiteX4" fmla="*/ 4254 w 10000"/>
              <a:gd name="connsiteY4" fmla="*/ 6430 h 10024"/>
              <a:gd name="connsiteX5" fmla="*/ 2603 w 10000"/>
              <a:gd name="connsiteY5" fmla="*/ 4716 h 10024"/>
              <a:gd name="connsiteX6" fmla="*/ 1732 w 10000"/>
              <a:gd name="connsiteY6" fmla="*/ 3028 h 10024"/>
              <a:gd name="connsiteX7" fmla="*/ 1381 w 10000"/>
              <a:gd name="connsiteY7" fmla="*/ 1005 h 10024"/>
              <a:gd name="connsiteX8" fmla="*/ 731 w 10000"/>
              <a:gd name="connsiteY8" fmla="*/ 648 h 10024"/>
              <a:gd name="connsiteX9" fmla="*/ 0 w 10000"/>
              <a:gd name="connsiteY9" fmla="*/ 9809 h 10024"/>
              <a:gd name="connsiteX0" fmla="*/ 10000 w 10000"/>
              <a:gd name="connsiteY0" fmla="*/ 7524 h 10025"/>
              <a:gd name="connsiteX1" fmla="*/ 9199 w 10000"/>
              <a:gd name="connsiteY1" fmla="*/ 9311 h 10025"/>
              <a:gd name="connsiteX2" fmla="*/ 8478 w 10000"/>
              <a:gd name="connsiteY2" fmla="*/ 10024 h 10025"/>
              <a:gd name="connsiteX3" fmla="*/ 5766 w 10000"/>
              <a:gd name="connsiteY3" fmla="*/ 9135 h 10025"/>
              <a:gd name="connsiteX4" fmla="*/ 4254 w 10000"/>
              <a:gd name="connsiteY4" fmla="*/ 6430 h 10025"/>
              <a:gd name="connsiteX5" fmla="*/ 2603 w 10000"/>
              <a:gd name="connsiteY5" fmla="*/ 4716 h 10025"/>
              <a:gd name="connsiteX6" fmla="*/ 1732 w 10000"/>
              <a:gd name="connsiteY6" fmla="*/ 3028 h 10025"/>
              <a:gd name="connsiteX7" fmla="*/ 1381 w 10000"/>
              <a:gd name="connsiteY7" fmla="*/ 1005 h 10025"/>
              <a:gd name="connsiteX8" fmla="*/ 731 w 10000"/>
              <a:gd name="connsiteY8" fmla="*/ 648 h 10025"/>
              <a:gd name="connsiteX9" fmla="*/ 0 w 10000"/>
              <a:gd name="connsiteY9" fmla="*/ 9809 h 10025"/>
              <a:gd name="connsiteX0" fmla="*/ 10000 w 10000"/>
              <a:gd name="connsiteY0" fmla="*/ 7524 h 10032"/>
              <a:gd name="connsiteX1" fmla="*/ 9099 w 10000"/>
              <a:gd name="connsiteY1" fmla="*/ 8716 h 10032"/>
              <a:gd name="connsiteX2" fmla="*/ 8478 w 10000"/>
              <a:gd name="connsiteY2" fmla="*/ 10024 h 10032"/>
              <a:gd name="connsiteX3" fmla="*/ 5766 w 10000"/>
              <a:gd name="connsiteY3" fmla="*/ 9135 h 10032"/>
              <a:gd name="connsiteX4" fmla="*/ 4254 w 10000"/>
              <a:gd name="connsiteY4" fmla="*/ 6430 h 10032"/>
              <a:gd name="connsiteX5" fmla="*/ 2603 w 10000"/>
              <a:gd name="connsiteY5" fmla="*/ 4716 h 10032"/>
              <a:gd name="connsiteX6" fmla="*/ 1732 w 10000"/>
              <a:gd name="connsiteY6" fmla="*/ 3028 h 10032"/>
              <a:gd name="connsiteX7" fmla="*/ 1381 w 10000"/>
              <a:gd name="connsiteY7" fmla="*/ 1005 h 10032"/>
              <a:gd name="connsiteX8" fmla="*/ 731 w 10000"/>
              <a:gd name="connsiteY8" fmla="*/ 648 h 10032"/>
              <a:gd name="connsiteX9" fmla="*/ 0 w 10000"/>
              <a:gd name="connsiteY9" fmla="*/ 9809 h 10032"/>
              <a:gd name="connsiteX0" fmla="*/ 10000 w 10000"/>
              <a:gd name="connsiteY0" fmla="*/ 7524 h 10034"/>
              <a:gd name="connsiteX1" fmla="*/ 9099 w 10000"/>
              <a:gd name="connsiteY1" fmla="*/ 8716 h 10034"/>
              <a:gd name="connsiteX2" fmla="*/ 8478 w 10000"/>
              <a:gd name="connsiteY2" fmla="*/ 10024 h 10034"/>
              <a:gd name="connsiteX3" fmla="*/ 5766 w 10000"/>
              <a:gd name="connsiteY3" fmla="*/ 9135 h 10034"/>
              <a:gd name="connsiteX4" fmla="*/ 4204 w 10000"/>
              <a:gd name="connsiteY4" fmla="*/ 6044 h 10034"/>
              <a:gd name="connsiteX5" fmla="*/ 2603 w 10000"/>
              <a:gd name="connsiteY5" fmla="*/ 4716 h 10034"/>
              <a:gd name="connsiteX6" fmla="*/ 1732 w 10000"/>
              <a:gd name="connsiteY6" fmla="*/ 3028 h 10034"/>
              <a:gd name="connsiteX7" fmla="*/ 1381 w 10000"/>
              <a:gd name="connsiteY7" fmla="*/ 1005 h 10034"/>
              <a:gd name="connsiteX8" fmla="*/ 731 w 10000"/>
              <a:gd name="connsiteY8" fmla="*/ 648 h 10034"/>
              <a:gd name="connsiteX9" fmla="*/ 0 w 10000"/>
              <a:gd name="connsiteY9" fmla="*/ 9809 h 10034"/>
              <a:gd name="connsiteX0" fmla="*/ 10000 w 10000"/>
              <a:gd name="connsiteY0" fmla="*/ 7524 h 10027"/>
              <a:gd name="connsiteX1" fmla="*/ 9099 w 10000"/>
              <a:gd name="connsiteY1" fmla="*/ 8716 h 10027"/>
              <a:gd name="connsiteX2" fmla="*/ 8478 w 10000"/>
              <a:gd name="connsiteY2" fmla="*/ 10024 h 10027"/>
              <a:gd name="connsiteX3" fmla="*/ 5516 w 10000"/>
              <a:gd name="connsiteY3" fmla="*/ 8987 h 10027"/>
              <a:gd name="connsiteX4" fmla="*/ 4204 w 10000"/>
              <a:gd name="connsiteY4" fmla="*/ 6044 h 10027"/>
              <a:gd name="connsiteX5" fmla="*/ 2603 w 10000"/>
              <a:gd name="connsiteY5" fmla="*/ 4716 h 10027"/>
              <a:gd name="connsiteX6" fmla="*/ 1732 w 10000"/>
              <a:gd name="connsiteY6" fmla="*/ 3028 h 10027"/>
              <a:gd name="connsiteX7" fmla="*/ 1381 w 10000"/>
              <a:gd name="connsiteY7" fmla="*/ 1005 h 10027"/>
              <a:gd name="connsiteX8" fmla="*/ 731 w 10000"/>
              <a:gd name="connsiteY8" fmla="*/ 648 h 10027"/>
              <a:gd name="connsiteX9" fmla="*/ 0 w 10000"/>
              <a:gd name="connsiteY9" fmla="*/ 9809 h 10027"/>
              <a:gd name="connsiteX0" fmla="*/ 10000 w 10000"/>
              <a:gd name="connsiteY0" fmla="*/ 7524 h 10042"/>
              <a:gd name="connsiteX1" fmla="*/ 9099 w 10000"/>
              <a:gd name="connsiteY1" fmla="*/ 8716 h 10042"/>
              <a:gd name="connsiteX2" fmla="*/ 8478 w 10000"/>
              <a:gd name="connsiteY2" fmla="*/ 10024 h 10042"/>
              <a:gd name="connsiteX3" fmla="*/ 5516 w 10000"/>
              <a:gd name="connsiteY3" fmla="*/ 8987 h 10042"/>
              <a:gd name="connsiteX4" fmla="*/ 4204 w 10000"/>
              <a:gd name="connsiteY4" fmla="*/ 6044 h 10042"/>
              <a:gd name="connsiteX5" fmla="*/ 2603 w 10000"/>
              <a:gd name="connsiteY5" fmla="*/ 4716 h 10042"/>
              <a:gd name="connsiteX6" fmla="*/ 1732 w 10000"/>
              <a:gd name="connsiteY6" fmla="*/ 3028 h 10042"/>
              <a:gd name="connsiteX7" fmla="*/ 1381 w 10000"/>
              <a:gd name="connsiteY7" fmla="*/ 1005 h 10042"/>
              <a:gd name="connsiteX8" fmla="*/ 731 w 10000"/>
              <a:gd name="connsiteY8" fmla="*/ 648 h 10042"/>
              <a:gd name="connsiteX9" fmla="*/ 0 w 10000"/>
              <a:gd name="connsiteY9" fmla="*/ 9809 h 10042"/>
              <a:gd name="connsiteX0" fmla="*/ 10000 w 10000"/>
              <a:gd name="connsiteY0" fmla="*/ 7524 h 10042"/>
              <a:gd name="connsiteX1" fmla="*/ 9099 w 10000"/>
              <a:gd name="connsiteY1" fmla="*/ 8716 h 10042"/>
              <a:gd name="connsiteX2" fmla="*/ 8478 w 10000"/>
              <a:gd name="connsiteY2" fmla="*/ 10024 h 10042"/>
              <a:gd name="connsiteX3" fmla="*/ 5516 w 10000"/>
              <a:gd name="connsiteY3" fmla="*/ 8987 h 10042"/>
              <a:gd name="connsiteX4" fmla="*/ 4204 w 10000"/>
              <a:gd name="connsiteY4" fmla="*/ 6044 h 10042"/>
              <a:gd name="connsiteX5" fmla="*/ 2603 w 10000"/>
              <a:gd name="connsiteY5" fmla="*/ 4716 h 10042"/>
              <a:gd name="connsiteX6" fmla="*/ 1732 w 10000"/>
              <a:gd name="connsiteY6" fmla="*/ 3028 h 10042"/>
              <a:gd name="connsiteX7" fmla="*/ 1381 w 10000"/>
              <a:gd name="connsiteY7" fmla="*/ 1005 h 10042"/>
              <a:gd name="connsiteX8" fmla="*/ 731 w 10000"/>
              <a:gd name="connsiteY8" fmla="*/ 648 h 10042"/>
              <a:gd name="connsiteX9" fmla="*/ 0 w 10000"/>
              <a:gd name="connsiteY9" fmla="*/ 9809 h 10042"/>
              <a:gd name="connsiteX0" fmla="*/ 10000 w 10000"/>
              <a:gd name="connsiteY0" fmla="*/ 7524 h 10025"/>
              <a:gd name="connsiteX1" fmla="*/ 9099 w 10000"/>
              <a:gd name="connsiteY1" fmla="*/ 8716 h 10025"/>
              <a:gd name="connsiteX2" fmla="*/ 8478 w 10000"/>
              <a:gd name="connsiteY2" fmla="*/ 10024 h 10025"/>
              <a:gd name="connsiteX3" fmla="*/ 5516 w 10000"/>
              <a:gd name="connsiteY3" fmla="*/ 8987 h 10025"/>
              <a:gd name="connsiteX4" fmla="*/ 4204 w 10000"/>
              <a:gd name="connsiteY4" fmla="*/ 6044 h 10025"/>
              <a:gd name="connsiteX5" fmla="*/ 2603 w 10000"/>
              <a:gd name="connsiteY5" fmla="*/ 4716 h 10025"/>
              <a:gd name="connsiteX6" fmla="*/ 1732 w 10000"/>
              <a:gd name="connsiteY6" fmla="*/ 3028 h 10025"/>
              <a:gd name="connsiteX7" fmla="*/ 1381 w 10000"/>
              <a:gd name="connsiteY7" fmla="*/ 1005 h 10025"/>
              <a:gd name="connsiteX8" fmla="*/ 731 w 10000"/>
              <a:gd name="connsiteY8" fmla="*/ 648 h 10025"/>
              <a:gd name="connsiteX9" fmla="*/ 0 w 10000"/>
              <a:gd name="connsiteY9" fmla="*/ 9809 h 10025"/>
              <a:gd name="connsiteX0" fmla="*/ 10000 w 10000"/>
              <a:gd name="connsiteY0" fmla="*/ 7524 h 10025"/>
              <a:gd name="connsiteX1" fmla="*/ 9099 w 10000"/>
              <a:gd name="connsiteY1" fmla="*/ 8716 h 10025"/>
              <a:gd name="connsiteX2" fmla="*/ 8478 w 10000"/>
              <a:gd name="connsiteY2" fmla="*/ 10024 h 10025"/>
              <a:gd name="connsiteX3" fmla="*/ 5516 w 10000"/>
              <a:gd name="connsiteY3" fmla="*/ 8987 h 10025"/>
              <a:gd name="connsiteX4" fmla="*/ 4204 w 10000"/>
              <a:gd name="connsiteY4" fmla="*/ 6044 h 10025"/>
              <a:gd name="connsiteX5" fmla="*/ 2603 w 10000"/>
              <a:gd name="connsiteY5" fmla="*/ 4716 h 10025"/>
              <a:gd name="connsiteX6" fmla="*/ 1732 w 10000"/>
              <a:gd name="connsiteY6" fmla="*/ 3028 h 10025"/>
              <a:gd name="connsiteX7" fmla="*/ 1381 w 10000"/>
              <a:gd name="connsiteY7" fmla="*/ 1005 h 10025"/>
              <a:gd name="connsiteX8" fmla="*/ 731 w 10000"/>
              <a:gd name="connsiteY8" fmla="*/ 648 h 10025"/>
              <a:gd name="connsiteX9" fmla="*/ 0 w 10000"/>
              <a:gd name="connsiteY9" fmla="*/ 9809 h 10025"/>
              <a:gd name="connsiteX0" fmla="*/ 10000 w 10000"/>
              <a:gd name="connsiteY0" fmla="*/ 7837 h 10338"/>
              <a:gd name="connsiteX1" fmla="*/ 9099 w 10000"/>
              <a:gd name="connsiteY1" fmla="*/ 9029 h 10338"/>
              <a:gd name="connsiteX2" fmla="*/ 8478 w 10000"/>
              <a:gd name="connsiteY2" fmla="*/ 10337 h 10338"/>
              <a:gd name="connsiteX3" fmla="*/ 5516 w 10000"/>
              <a:gd name="connsiteY3" fmla="*/ 9300 h 10338"/>
              <a:gd name="connsiteX4" fmla="*/ 4204 w 10000"/>
              <a:gd name="connsiteY4" fmla="*/ 6357 h 10338"/>
              <a:gd name="connsiteX5" fmla="*/ 2603 w 10000"/>
              <a:gd name="connsiteY5" fmla="*/ 5029 h 10338"/>
              <a:gd name="connsiteX6" fmla="*/ 1732 w 10000"/>
              <a:gd name="connsiteY6" fmla="*/ 3341 h 10338"/>
              <a:gd name="connsiteX7" fmla="*/ 1381 w 10000"/>
              <a:gd name="connsiteY7" fmla="*/ 1318 h 10338"/>
              <a:gd name="connsiteX8" fmla="*/ 731 w 10000"/>
              <a:gd name="connsiteY8" fmla="*/ 575 h 10338"/>
              <a:gd name="connsiteX9" fmla="*/ 0 w 10000"/>
              <a:gd name="connsiteY9" fmla="*/ 10122 h 10338"/>
              <a:gd name="connsiteX0" fmla="*/ 10000 w 10000"/>
              <a:gd name="connsiteY0" fmla="*/ 7262 h 9763"/>
              <a:gd name="connsiteX1" fmla="*/ 9099 w 10000"/>
              <a:gd name="connsiteY1" fmla="*/ 8454 h 9763"/>
              <a:gd name="connsiteX2" fmla="*/ 8478 w 10000"/>
              <a:gd name="connsiteY2" fmla="*/ 9762 h 9763"/>
              <a:gd name="connsiteX3" fmla="*/ 5516 w 10000"/>
              <a:gd name="connsiteY3" fmla="*/ 8725 h 9763"/>
              <a:gd name="connsiteX4" fmla="*/ 4204 w 10000"/>
              <a:gd name="connsiteY4" fmla="*/ 5782 h 9763"/>
              <a:gd name="connsiteX5" fmla="*/ 2603 w 10000"/>
              <a:gd name="connsiteY5" fmla="*/ 4454 h 9763"/>
              <a:gd name="connsiteX6" fmla="*/ 1732 w 10000"/>
              <a:gd name="connsiteY6" fmla="*/ 2766 h 9763"/>
              <a:gd name="connsiteX7" fmla="*/ 1381 w 10000"/>
              <a:gd name="connsiteY7" fmla="*/ 743 h 9763"/>
              <a:gd name="connsiteX8" fmla="*/ 731 w 10000"/>
              <a:gd name="connsiteY8" fmla="*/ 0 h 9763"/>
              <a:gd name="connsiteX9" fmla="*/ 0 w 10000"/>
              <a:gd name="connsiteY9" fmla="*/ 9547 h 9763"/>
              <a:gd name="connsiteX0" fmla="*/ 10000 w 10000"/>
              <a:gd name="connsiteY0" fmla="*/ 7685 h 10247"/>
              <a:gd name="connsiteX1" fmla="*/ 9099 w 10000"/>
              <a:gd name="connsiteY1" fmla="*/ 8906 h 10247"/>
              <a:gd name="connsiteX2" fmla="*/ 8478 w 10000"/>
              <a:gd name="connsiteY2" fmla="*/ 10246 h 10247"/>
              <a:gd name="connsiteX3" fmla="*/ 5516 w 10000"/>
              <a:gd name="connsiteY3" fmla="*/ 9184 h 10247"/>
              <a:gd name="connsiteX4" fmla="*/ 4204 w 10000"/>
              <a:gd name="connsiteY4" fmla="*/ 6169 h 10247"/>
              <a:gd name="connsiteX5" fmla="*/ 2603 w 10000"/>
              <a:gd name="connsiteY5" fmla="*/ 4809 h 10247"/>
              <a:gd name="connsiteX6" fmla="*/ 1732 w 10000"/>
              <a:gd name="connsiteY6" fmla="*/ 3080 h 10247"/>
              <a:gd name="connsiteX7" fmla="*/ 731 w 10000"/>
              <a:gd name="connsiteY7" fmla="*/ 247 h 10247"/>
              <a:gd name="connsiteX8" fmla="*/ 0 w 10000"/>
              <a:gd name="connsiteY8" fmla="*/ 10026 h 10247"/>
              <a:gd name="connsiteX0" fmla="*/ 10000 w 10000"/>
              <a:gd name="connsiteY0" fmla="*/ 7438 h 10000"/>
              <a:gd name="connsiteX1" fmla="*/ 9099 w 10000"/>
              <a:gd name="connsiteY1" fmla="*/ 8659 h 10000"/>
              <a:gd name="connsiteX2" fmla="*/ 8478 w 10000"/>
              <a:gd name="connsiteY2" fmla="*/ 9999 h 10000"/>
              <a:gd name="connsiteX3" fmla="*/ 5516 w 10000"/>
              <a:gd name="connsiteY3" fmla="*/ 8937 h 10000"/>
              <a:gd name="connsiteX4" fmla="*/ 4204 w 10000"/>
              <a:gd name="connsiteY4" fmla="*/ 5922 h 10000"/>
              <a:gd name="connsiteX5" fmla="*/ 2603 w 10000"/>
              <a:gd name="connsiteY5" fmla="*/ 4562 h 10000"/>
              <a:gd name="connsiteX6" fmla="*/ 1732 w 10000"/>
              <a:gd name="connsiteY6" fmla="*/ 2833 h 10000"/>
              <a:gd name="connsiteX7" fmla="*/ 731 w 10000"/>
              <a:gd name="connsiteY7" fmla="*/ 0 h 10000"/>
              <a:gd name="connsiteX8" fmla="*/ 0 w 10000"/>
              <a:gd name="connsiteY8" fmla="*/ 9779 h 10000"/>
              <a:gd name="connsiteX0" fmla="*/ 9513 w 9513"/>
              <a:gd name="connsiteY0" fmla="*/ 7438 h 10000"/>
              <a:gd name="connsiteX1" fmla="*/ 8612 w 9513"/>
              <a:gd name="connsiteY1" fmla="*/ 8659 h 10000"/>
              <a:gd name="connsiteX2" fmla="*/ 7991 w 9513"/>
              <a:gd name="connsiteY2" fmla="*/ 9999 h 10000"/>
              <a:gd name="connsiteX3" fmla="*/ 5029 w 9513"/>
              <a:gd name="connsiteY3" fmla="*/ 8937 h 10000"/>
              <a:gd name="connsiteX4" fmla="*/ 3717 w 9513"/>
              <a:gd name="connsiteY4" fmla="*/ 5922 h 10000"/>
              <a:gd name="connsiteX5" fmla="*/ 2116 w 9513"/>
              <a:gd name="connsiteY5" fmla="*/ 4562 h 10000"/>
              <a:gd name="connsiteX6" fmla="*/ 1245 w 9513"/>
              <a:gd name="connsiteY6" fmla="*/ 2833 h 10000"/>
              <a:gd name="connsiteX7" fmla="*/ 244 w 9513"/>
              <a:gd name="connsiteY7" fmla="*/ 0 h 10000"/>
              <a:gd name="connsiteX8" fmla="*/ 0 w 9513"/>
              <a:gd name="connsiteY8" fmla="*/ 7713 h 10000"/>
              <a:gd name="connsiteX0" fmla="*/ 10295 w 10295"/>
              <a:gd name="connsiteY0" fmla="*/ 7438 h 10000"/>
              <a:gd name="connsiteX1" fmla="*/ 9348 w 10295"/>
              <a:gd name="connsiteY1" fmla="*/ 8659 h 10000"/>
              <a:gd name="connsiteX2" fmla="*/ 8695 w 10295"/>
              <a:gd name="connsiteY2" fmla="*/ 9999 h 10000"/>
              <a:gd name="connsiteX3" fmla="*/ 5581 w 10295"/>
              <a:gd name="connsiteY3" fmla="*/ 8937 h 10000"/>
              <a:gd name="connsiteX4" fmla="*/ 4202 w 10295"/>
              <a:gd name="connsiteY4" fmla="*/ 5922 h 10000"/>
              <a:gd name="connsiteX5" fmla="*/ 2519 w 10295"/>
              <a:gd name="connsiteY5" fmla="*/ 4562 h 10000"/>
              <a:gd name="connsiteX6" fmla="*/ 1604 w 10295"/>
              <a:gd name="connsiteY6" fmla="*/ 2833 h 10000"/>
              <a:gd name="connsiteX7" fmla="*/ 551 w 10295"/>
              <a:gd name="connsiteY7" fmla="*/ 0 h 10000"/>
              <a:gd name="connsiteX8" fmla="*/ 295 w 10295"/>
              <a:gd name="connsiteY8" fmla="*/ 7713 h 10000"/>
              <a:gd name="connsiteX0" fmla="*/ 10295 w 10295"/>
              <a:gd name="connsiteY0" fmla="*/ 7438 h 10000"/>
              <a:gd name="connsiteX1" fmla="*/ 9348 w 10295"/>
              <a:gd name="connsiteY1" fmla="*/ 8659 h 10000"/>
              <a:gd name="connsiteX2" fmla="*/ 8695 w 10295"/>
              <a:gd name="connsiteY2" fmla="*/ 9999 h 10000"/>
              <a:gd name="connsiteX3" fmla="*/ 5581 w 10295"/>
              <a:gd name="connsiteY3" fmla="*/ 8937 h 10000"/>
              <a:gd name="connsiteX4" fmla="*/ 4202 w 10295"/>
              <a:gd name="connsiteY4" fmla="*/ 5922 h 10000"/>
              <a:gd name="connsiteX5" fmla="*/ 2519 w 10295"/>
              <a:gd name="connsiteY5" fmla="*/ 4562 h 10000"/>
              <a:gd name="connsiteX6" fmla="*/ 1604 w 10295"/>
              <a:gd name="connsiteY6" fmla="*/ 2833 h 10000"/>
              <a:gd name="connsiteX7" fmla="*/ 551 w 10295"/>
              <a:gd name="connsiteY7" fmla="*/ 0 h 10000"/>
              <a:gd name="connsiteX8" fmla="*/ 295 w 10295"/>
              <a:gd name="connsiteY8" fmla="*/ 7531 h 10000"/>
              <a:gd name="connsiteX0" fmla="*/ 10295 w 10295"/>
              <a:gd name="connsiteY0" fmla="*/ 7438 h 10000"/>
              <a:gd name="connsiteX1" fmla="*/ 9348 w 10295"/>
              <a:gd name="connsiteY1" fmla="*/ 8659 h 10000"/>
              <a:gd name="connsiteX2" fmla="*/ 8695 w 10295"/>
              <a:gd name="connsiteY2" fmla="*/ 9999 h 10000"/>
              <a:gd name="connsiteX3" fmla="*/ 5581 w 10295"/>
              <a:gd name="connsiteY3" fmla="*/ 8937 h 10000"/>
              <a:gd name="connsiteX4" fmla="*/ 4202 w 10295"/>
              <a:gd name="connsiteY4" fmla="*/ 5922 h 10000"/>
              <a:gd name="connsiteX5" fmla="*/ 2519 w 10295"/>
              <a:gd name="connsiteY5" fmla="*/ 4562 h 10000"/>
              <a:gd name="connsiteX6" fmla="*/ 1604 w 10295"/>
              <a:gd name="connsiteY6" fmla="*/ 2833 h 10000"/>
              <a:gd name="connsiteX7" fmla="*/ 551 w 10295"/>
              <a:gd name="connsiteY7" fmla="*/ 0 h 10000"/>
              <a:gd name="connsiteX8" fmla="*/ 295 w 10295"/>
              <a:gd name="connsiteY8" fmla="*/ 7531 h 10000"/>
              <a:gd name="connsiteX0" fmla="*/ 10295 w 10295"/>
              <a:gd name="connsiteY0" fmla="*/ 7438 h 10000"/>
              <a:gd name="connsiteX1" fmla="*/ 9348 w 10295"/>
              <a:gd name="connsiteY1" fmla="*/ 8659 h 10000"/>
              <a:gd name="connsiteX2" fmla="*/ 8695 w 10295"/>
              <a:gd name="connsiteY2" fmla="*/ 9999 h 10000"/>
              <a:gd name="connsiteX3" fmla="*/ 5581 w 10295"/>
              <a:gd name="connsiteY3" fmla="*/ 8937 h 10000"/>
              <a:gd name="connsiteX4" fmla="*/ 4176 w 10295"/>
              <a:gd name="connsiteY4" fmla="*/ 6013 h 10000"/>
              <a:gd name="connsiteX5" fmla="*/ 2519 w 10295"/>
              <a:gd name="connsiteY5" fmla="*/ 4562 h 10000"/>
              <a:gd name="connsiteX6" fmla="*/ 1604 w 10295"/>
              <a:gd name="connsiteY6" fmla="*/ 2833 h 10000"/>
              <a:gd name="connsiteX7" fmla="*/ 551 w 10295"/>
              <a:gd name="connsiteY7" fmla="*/ 0 h 10000"/>
              <a:gd name="connsiteX8" fmla="*/ 295 w 10295"/>
              <a:gd name="connsiteY8" fmla="*/ 7531 h 10000"/>
              <a:gd name="connsiteX0" fmla="*/ 9348 w 9348"/>
              <a:gd name="connsiteY0" fmla="*/ 8659 h 10000"/>
              <a:gd name="connsiteX1" fmla="*/ 8695 w 9348"/>
              <a:gd name="connsiteY1" fmla="*/ 9999 h 10000"/>
              <a:gd name="connsiteX2" fmla="*/ 5581 w 9348"/>
              <a:gd name="connsiteY2" fmla="*/ 8937 h 10000"/>
              <a:gd name="connsiteX3" fmla="*/ 4176 w 9348"/>
              <a:gd name="connsiteY3" fmla="*/ 6013 h 10000"/>
              <a:gd name="connsiteX4" fmla="*/ 2519 w 9348"/>
              <a:gd name="connsiteY4" fmla="*/ 4562 h 10000"/>
              <a:gd name="connsiteX5" fmla="*/ 1604 w 9348"/>
              <a:gd name="connsiteY5" fmla="*/ 2833 h 10000"/>
              <a:gd name="connsiteX6" fmla="*/ 551 w 9348"/>
              <a:gd name="connsiteY6" fmla="*/ 0 h 10000"/>
              <a:gd name="connsiteX7" fmla="*/ 295 w 9348"/>
              <a:gd name="connsiteY7" fmla="*/ 7531 h 10000"/>
              <a:gd name="connsiteX0" fmla="*/ 9301 w 9301"/>
              <a:gd name="connsiteY0" fmla="*/ 9999 h 10000"/>
              <a:gd name="connsiteX1" fmla="*/ 5970 w 9301"/>
              <a:gd name="connsiteY1" fmla="*/ 8937 h 10000"/>
              <a:gd name="connsiteX2" fmla="*/ 4467 w 9301"/>
              <a:gd name="connsiteY2" fmla="*/ 6013 h 10000"/>
              <a:gd name="connsiteX3" fmla="*/ 2695 w 9301"/>
              <a:gd name="connsiteY3" fmla="*/ 4562 h 10000"/>
              <a:gd name="connsiteX4" fmla="*/ 1716 w 9301"/>
              <a:gd name="connsiteY4" fmla="*/ 2833 h 10000"/>
              <a:gd name="connsiteX5" fmla="*/ 589 w 9301"/>
              <a:gd name="connsiteY5" fmla="*/ 0 h 10000"/>
              <a:gd name="connsiteX6" fmla="*/ 316 w 9301"/>
              <a:gd name="connsiteY6" fmla="*/ 7531 h 10000"/>
              <a:gd name="connsiteX0" fmla="*/ 6419 w 6419"/>
              <a:gd name="connsiteY0" fmla="*/ 8937 h 8937"/>
              <a:gd name="connsiteX1" fmla="*/ 4803 w 6419"/>
              <a:gd name="connsiteY1" fmla="*/ 6013 h 8937"/>
              <a:gd name="connsiteX2" fmla="*/ 2898 w 6419"/>
              <a:gd name="connsiteY2" fmla="*/ 4562 h 8937"/>
              <a:gd name="connsiteX3" fmla="*/ 1845 w 6419"/>
              <a:gd name="connsiteY3" fmla="*/ 2833 h 8937"/>
              <a:gd name="connsiteX4" fmla="*/ 633 w 6419"/>
              <a:gd name="connsiteY4" fmla="*/ 0 h 8937"/>
              <a:gd name="connsiteX5" fmla="*/ 340 w 6419"/>
              <a:gd name="connsiteY5" fmla="*/ 7531 h 8937"/>
              <a:gd name="connsiteX0" fmla="*/ 10001 w 10001"/>
              <a:gd name="connsiteY0" fmla="*/ 10000 h 10000"/>
              <a:gd name="connsiteX1" fmla="*/ 7483 w 10001"/>
              <a:gd name="connsiteY1" fmla="*/ 6728 h 10000"/>
              <a:gd name="connsiteX2" fmla="*/ 4516 w 10001"/>
              <a:gd name="connsiteY2" fmla="*/ 5105 h 10000"/>
              <a:gd name="connsiteX3" fmla="*/ 2875 w 10001"/>
              <a:gd name="connsiteY3" fmla="*/ 3170 h 10000"/>
              <a:gd name="connsiteX4" fmla="*/ 987 w 10001"/>
              <a:gd name="connsiteY4" fmla="*/ 0 h 10000"/>
              <a:gd name="connsiteX5" fmla="*/ 531 w 10001"/>
              <a:gd name="connsiteY5" fmla="*/ 8427 h 10000"/>
              <a:gd name="connsiteX0" fmla="*/ 10001 w 10001"/>
              <a:gd name="connsiteY0" fmla="*/ 10000 h 10000"/>
              <a:gd name="connsiteX1" fmla="*/ 5906 w 10001"/>
              <a:gd name="connsiteY1" fmla="*/ 9202 h 10000"/>
              <a:gd name="connsiteX2" fmla="*/ 4516 w 10001"/>
              <a:gd name="connsiteY2" fmla="*/ 5105 h 10000"/>
              <a:gd name="connsiteX3" fmla="*/ 2875 w 10001"/>
              <a:gd name="connsiteY3" fmla="*/ 3170 h 10000"/>
              <a:gd name="connsiteX4" fmla="*/ 987 w 10001"/>
              <a:gd name="connsiteY4" fmla="*/ 0 h 10000"/>
              <a:gd name="connsiteX5" fmla="*/ 531 w 10001"/>
              <a:gd name="connsiteY5" fmla="*/ 8427 h 10000"/>
              <a:gd name="connsiteX0" fmla="*/ 10001 w 10001"/>
              <a:gd name="connsiteY0" fmla="*/ 10000 h 10000"/>
              <a:gd name="connsiteX1" fmla="*/ 5906 w 10001"/>
              <a:gd name="connsiteY1" fmla="*/ 9202 h 10000"/>
              <a:gd name="connsiteX2" fmla="*/ 4516 w 10001"/>
              <a:gd name="connsiteY2" fmla="*/ 5105 h 10000"/>
              <a:gd name="connsiteX3" fmla="*/ 2875 w 10001"/>
              <a:gd name="connsiteY3" fmla="*/ 3170 h 10000"/>
              <a:gd name="connsiteX4" fmla="*/ 987 w 10001"/>
              <a:gd name="connsiteY4" fmla="*/ 0 h 10000"/>
              <a:gd name="connsiteX5" fmla="*/ 531 w 10001"/>
              <a:gd name="connsiteY5" fmla="*/ 8427 h 10000"/>
              <a:gd name="connsiteX0" fmla="*/ 10001 w 10001"/>
              <a:gd name="connsiteY0" fmla="*/ 10000 h 10000"/>
              <a:gd name="connsiteX1" fmla="*/ 5906 w 10001"/>
              <a:gd name="connsiteY1" fmla="*/ 9202 h 10000"/>
              <a:gd name="connsiteX2" fmla="*/ 4405 w 10001"/>
              <a:gd name="connsiteY2" fmla="*/ 5908 h 10000"/>
              <a:gd name="connsiteX3" fmla="*/ 2875 w 10001"/>
              <a:gd name="connsiteY3" fmla="*/ 3170 h 10000"/>
              <a:gd name="connsiteX4" fmla="*/ 987 w 10001"/>
              <a:gd name="connsiteY4" fmla="*/ 0 h 10000"/>
              <a:gd name="connsiteX5" fmla="*/ 531 w 10001"/>
              <a:gd name="connsiteY5" fmla="*/ 8427 h 10000"/>
              <a:gd name="connsiteX0" fmla="*/ 10230 w 10230"/>
              <a:gd name="connsiteY0" fmla="*/ 10000 h 10000"/>
              <a:gd name="connsiteX1" fmla="*/ 6135 w 10230"/>
              <a:gd name="connsiteY1" fmla="*/ 9202 h 10000"/>
              <a:gd name="connsiteX2" fmla="*/ 4634 w 10230"/>
              <a:gd name="connsiteY2" fmla="*/ 5908 h 10000"/>
              <a:gd name="connsiteX3" fmla="*/ 3104 w 10230"/>
              <a:gd name="connsiteY3" fmla="*/ 3170 h 10000"/>
              <a:gd name="connsiteX4" fmla="*/ 1216 w 10230"/>
              <a:gd name="connsiteY4" fmla="*/ 0 h 10000"/>
              <a:gd name="connsiteX5" fmla="*/ 471 w 10230"/>
              <a:gd name="connsiteY5" fmla="*/ 8909 h 10000"/>
              <a:gd name="connsiteX0" fmla="*/ 10274 w 10274"/>
              <a:gd name="connsiteY0" fmla="*/ 11156 h 11156"/>
              <a:gd name="connsiteX1" fmla="*/ 6135 w 10274"/>
              <a:gd name="connsiteY1" fmla="*/ 9202 h 11156"/>
              <a:gd name="connsiteX2" fmla="*/ 4634 w 10274"/>
              <a:gd name="connsiteY2" fmla="*/ 5908 h 11156"/>
              <a:gd name="connsiteX3" fmla="*/ 3104 w 10274"/>
              <a:gd name="connsiteY3" fmla="*/ 3170 h 11156"/>
              <a:gd name="connsiteX4" fmla="*/ 1216 w 10274"/>
              <a:gd name="connsiteY4" fmla="*/ 0 h 11156"/>
              <a:gd name="connsiteX5" fmla="*/ 471 w 10274"/>
              <a:gd name="connsiteY5" fmla="*/ 8909 h 11156"/>
              <a:gd name="connsiteX0" fmla="*/ 10274 w 10274"/>
              <a:gd name="connsiteY0" fmla="*/ 11156 h 11156"/>
              <a:gd name="connsiteX1" fmla="*/ 6135 w 10274"/>
              <a:gd name="connsiteY1" fmla="*/ 9202 h 11156"/>
              <a:gd name="connsiteX2" fmla="*/ 4634 w 10274"/>
              <a:gd name="connsiteY2" fmla="*/ 5908 h 11156"/>
              <a:gd name="connsiteX3" fmla="*/ 2468 w 10274"/>
              <a:gd name="connsiteY3" fmla="*/ 3130 h 11156"/>
              <a:gd name="connsiteX4" fmla="*/ 1216 w 10274"/>
              <a:gd name="connsiteY4" fmla="*/ 0 h 11156"/>
              <a:gd name="connsiteX5" fmla="*/ 471 w 10274"/>
              <a:gd name="connsiteY5" fmla="*/ 8909 h 11156"/>
              <a:gd name="connsiteX0" fmla="*/ 9546 w 9546"/>
              <a:gd name="connsiteY0" fmla="*/ 11255 h 11255"/>
              <a:gd name="connsiteX1" fmla="*/ 5407 w 9546"/>
              <a:gd name="connsiteY1" fmla="*/ 9301 h 11255"/>
              <a:gd name="connsiteX2" fmla="*/ 3906 w 9546"/>
              <a:gd name="connsiteY2" fmla="*/ 6007 h 11255"/>
              <a:gd name="connsiteX3" fmla="*/ 1740 w 9546"/>
              <a:gd name="connsiteY3" fmla="*/ 3229 h 11255"/>
              <a:gd name="connsiteX4" fmla="*/ 488 w 9546"/>
              <a:gd name="connsiteY4" fmla="*/ 99 h 11255"/>
              <a:gd name="connsiteX5" fmla="*/ 773 w 9546"/>
              <a:gd name="connsiteY5" fmla="*/ 174 h 11255"/>
              <a:gd name="connsiteX0" fmla="*/ 9604 w 9604"/>
              <a:gd name="connsiteY0" fmla="*/ 9912 h 9912"/>
              <a:gd name="connsiteX1" fmla="*/ 5268 w 9604"/>
              <a:gd name="connsiteY1" fmla="*/ 8176 h 9912"/>
              <a:gd name="connsiteX2" fmla="*/ 3696 w 9604"/>
              <a:gd name="connsiteY2" fmla="*/ 5249 h 9912"/>
              <a:gd name="connsiteX3" fmla="*/ 1427 w 9604"/>
              <a:gd name="connsiteY3" fmla="*/ 2781 h 9912"/>
              <a:gd name="connsiteX4" fmla="*/ 115 w 9604"/>
              <a:gd name="connsiteY4" fmla="*/ 0 h 9912"/>
              <a:gd name="connsiteX5" fmla="*/ 414 w 9604"/>
              <a:gd name="connsiteY5" fmla="*/ 67 h 9912"/>
              <a:gd name="connsiteX0" fmla="*/ 10039 w 10039"/>
              <a:gd name="connsiteY0" fmla="*/ 10000 h 10000"/>
              <a:gd name="connsiteX1" fmla="*/ 5524 w 10039"/>
              <a:gd name="connsiteY1" fmla="*/ 8249 h 10000"/>
              <a:gd name="connsiteX2" fmla="*/ 3887 w 10039"/>
              <a:gd name="connsiteY2" fmla="*/ 5296 h 10000"/>
              <a:gd name="connsiteX3" fmla="*/ 1525 w 10039"/>
              <a:gd name="connsiteY3" fmla="*/ 2806 h 10000"/>
              <a:gd name="connsiteX4" fmla="*/ 159 w 10039"/>
              <a:gd name="connsiteY4" fmla="*/ 0 h 10000"/>
              <a:gd name="connsiteX5" fmla="*/ 470 w 10039"/>
              <a:gd name="connsiteY5" fmla="*/ 68 h 10000"/>
              <a:gd name="connsiteX0" fmla="*/ 9981 w 9981"/>
              <a:gd name="connsiteY0" fmla="*/ 10000 h 10000"/>
              <a:gd name="connsiteX1" fmla="*/ 5466 w 9981"/>
              <a:gd name="connsiteY1" fmla="*/ 8249 h 10000"/>
              <a:gd name="connsiteX2" fmla="*/ 3829 w 9981"/>
              <a:gd name="connsiteY2" fmla="*/ 5296 h 10000"/>
              <a:gd name="connsiteX3" fmla="*/ 1467 w 9981"/>
              <a:gd name="connsiteY3" fmla="*/ 2806 h 10000"/>
              <a:gd name="connsiteX4" fmla="*/ 101 w 9981"/>
              <a:gd name="connsiteY4" fmla="*/ 0 h 10000"/>
              <a:gd name="connsiteX5" fmla="*/ 1027 w 9981"/>
              <a:gd name="connsiteY5" fmla="*/ 1276 h 10000"/>
              <a:gd name="connsiteX0" fmla="*/ 10365 w 10365"/>
              <a:gd name="connsiteY0" fmla="*/ 10000 h 10000"/>
              <a:gd name="connsiteX1" fmla="*/ 5841 w 10365"/>
              <a:gd name="connsiteY1" fmla="*/ 8249 h 10000"/>
              <a:gd name="connsiteX2" fmla="*/ 4201 w 10365"/>
              <a:gd name="connsiteY2" fmla="*/ 5296 h 10000"/>
              <a:gd name="connsiteX3" fmla="*/ 1835 w 10365"/>
              <a:gd name="connsiteY3" fmla="*/ 2806 h 10000"/>
              <a:gd name="connsiteX4" fmla="*/ 466 w 10365"/>
              <a:gd name="connsiteY4" fmla="*/ 0 h 10000"/>
              <a:gd name="connsiteX5" fmla="*/ 27 w 10365"/>
              <a:gd name="connsiteY5" fmla="*/ 1244 h 10000"/>
              <a:gd name="connsiteX0" fmla="*/ 10342 w 10342"/>
              <a:gd name="connsiteY0" fmla="*/ 8756 h 8756"/>
              <a:gd name="connsiteX1" fmla="*/ 5818 w 10342"/>
              <a:gd name="connsiteY1" fmla="*/ 7005 h 8756"/>
              <a:gd name="connsiteX2" fmla="*/ 4178 w 10342"/>
              <a:gd name="connsiteY2" fmla="*/ 4052 h 8756"/>
              <a:gd name="connsiteX3" fmla="*/ 1812 w 10342"/>
              <a:gd name="connsiteY3" fmla="*/ 1562 h 8756"/>
              <a:gd name="connsiteX4" fmla="*/ 1435 w 10342"/>
              <a:gd name="connsiteY4" fmla="*/ 187 h 8756"/>
              <a:gd name="connsiteX5" fmla="*/ 4 w 10342"/>
              <a:gd name="connsiteY5" fmla="*/ 0 h 8756"/>
              <a:gd name="connsiteX0" fmla="*/ 9485 w 9485"/>
              <a:gd name="connsiteY0" fmla="*/ 11416 h 11416"/>
              <a:gd name="connsiteX1" fmla="*/ 5111 w 9485"/>
              <a:gd name="connsiteY1" fmla="*/ 9416 h 11416"/>
              <a:gd name="connsiteX2" fmla="*/ 3525 w 9485"/>
              <a:gd name="connsiteY2" fmla="*/ 6044 h 11416"/>
              <a:gd name="connsiteX3" fmla="*/ 1237 w 9485"/>
              <a:gd name="connsiteY3" fmla="*/ 3200 h 11416"/>
              <a:gd name="connsiteX4" fmla="*/ 873 w 9485"/>
              <a:gd name="connsiteY4" fmla="*/ 1630 h 11416"/>
              <a:gd name="connsiteX5" fmla="*/ 7 w 9485"/>
              <a:gd name="connsiteY5" fmla="*/ 0 h 11416"/>
              <a:gd name="connsiteX0" fmla="*/ 10016 w 10016"/>
              <a:gd name="connsiteY0" fmla="*/ 10000 h 10000"/>
              <a:gd name="connsiteX1" fmla="*/ 5405 w 10016"/>
              <a:gd name="connsiteY1" fmla="*/ 8248 h 10000"/>
              <a:gd name="connsiteX2" fmla="*/ 3732 w 10016"/>
              <a:gd name="connsiteY2" fmla="*/ 5294 h 10000"/>
              <a:gd name="connsiteX3" fmla="*/ 1320 w 10016"/>
              <a:gd name="connsiteY3" fmla="*/ 2803 h 10000"/>
              <a:gd name="connsiteX4" fmla="*/ 936 w 10016"/>
              <a:gd name="connsiteY4" fmla="*/ 1428 h 10000"/>
              <a:gd name="connsiteX5" fmla="*/ 23 w 10016"/>
              <a:gd name="connsiteY5" fmla="*/ 0 h 10000"/>
              <a:gd name="connsiteX0" fmla="*/ 10016 w 10016"/>
              <a:gd name="connsiteY0" fmla="*/ 10000 h 10000"/>
              <a:gd name="connsiteX1" fmla="*/ 5405 w 10016"/>
              <a:gd name="connsiteY1" fmla="*/ 8248 h 10000"/>
              <a:gd name="connsiteX2" fmla="*/ 3732 w 10016"/>
              <a:gd name="connsiteY2" fmla="*/ 5294 h 10000"/>
              <a:gd name="connsiteX3" fmla="*/ 1320 w 10016"/>
              <a:gd name="connsiteY3" fmla="*/ 2803 h 10000"/>
              <a:gd name="connsiteX4" fmla="*/ 936 w 10016"/>
              <a:gd name="connsiteY4" fmla="*/ 1428 h 10000"/>
              <a:gd name="connsiteX5" fmla="*/ 23 w 10016"/>
              <a:gd name="connsiteY5" fmla="*/ 0 h 10000"/>
              <a:gd name="connsiteX0" fmla="*/ 10016 w 10016"/>
              <a:gd name="connsiteY0" fmla="*/ 10000 h 10000"/>
              <a:gd name="connsiteX1" fmla="*/ 5405 w 10016"/>
              <a:gd name="connsiteY1" fmla="*/ 8248 h 10000"/>
              <a:gd name="connsiteX2" fmla="*/ 3732 w 10016"/>
              <a:gd name="connsiteY2" fmla="*/ 5294 h 10000"/>
              <a:gd name="connsiteX3" fmla="*/ 1812 w 10016"/>
              <a:gd name="connsiteY3" fmla="*/ 3248 h 10000"/>
              <a:gd name="connsiteX4" fmla="*/ 936 w 10016"/>
              <a:gd name="connsiteY4" fmla="*/ 1428 h 10000"/>
              <a:gd name="connsiteX5" fmla="*/ 23 w 10016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6" h="10000">
                <a:moveTo>
                  <a:pt x="10016" y="10000"/>
                </a:moveTo>
                <a:cubicBezTo>
                  <a:pt x="8915" y="8831"/>
                  <a:pt x="6452" y="9031"/>
                  <a:pt x="5405" y="8248"/>
                </a:cubicBezTo>
                <a:cubicBezTo>
                  <a:pt x="4358" y="7463"/>
                  <a:pt x="4331" y="6127"/>
                  <a:pt x="3732" y="5294"/>
                </a:cubicBezTo>
                <a:cubicBezTo>
                  <a:pt x="3133" y="4461"/>
                  <a:pt x="2278" y="3892"/>
                  <a:pt x="1812" y="3248"/>
                </a:cubicBezTo>
                <a:cubicBezTo>
                  <a:pt x="1346" y="2603"/>
                  <a:pt x="1362" y="2790"/>
                  <a:pt x="936" y="1428"/>
                </a:cubicBezTo>
                <a:cubicBezTo>
                  <a:pt x="-7" y="199"/>
                  <a:pt x="-49" y="123"/>
                  <a:pt x="2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3" name="Freeform 76"/>
          <p:cNvSpPr>
            <a:spLocks/>
          </p:cNvSpPr>
          <p:nvPr/>
        </p:nvSpPr>
        <p:spPr bwMode="auto">
          <a:xfrm flipH="1">
            <a:off x="7968629" y="2028042"/>
            <a:ext cx="491651" cy="285521"/>
          </a:xfrm>
          <a:custGeom>
            <a:avLst/>
            <a:gdLst>
              <a:gd name="T0" fmla="*/ 2147483647 w 220"/>
              <a:gd name="T1" fmla="*/ 2147483647 h 166"/>
              <a:gd name="T2" fmla="*/ 2147483647 w 220"/>
              <a:gd name="T3" fmla="*/ 2147483647 h 166"/>
              <a:gd name="T4" fmla="*/ 2147483647 w 220"/>
              <a:gd name="T5" fmla="*/ 2147483647 h 166"/>
              <a:gd name="T6" fmla="*/ 2147483647 w 220"/>
              <a:gd name="T7" fmla="*/ 2147483647 h 166"/>
              <a:gd name="T8" fmla="*/ 2147483647 w 220"/>
              <a:gd name="T9" fmla="*/ 2147483647 h 166"/>
              <a:gd name="T10" fmla="*/ 2147483647 w 220"/>
              <a:gd name="T11" fmla="*/ 2147483647 h 166"/>
              <a:gd name="T12" fmla="*/ 2147483647 w 220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0"/>
              <a:gd name="T22" fmla="*/ 0 h 166"/>
              <a:gd name="T23" fmla="*/ 220 w 220"/>
              <a:gd name="T24" fmla="*/ 166 h 166"/>
              <a:gd name="connsiteX0" fmla="*/ 9939 w 9939"/>
              <a:gd name="connsiteY0" fmla="*/ 6052 h 9698"/>
              <a:gd name="connsiteX1" fmla="*/ 4757 w 9939"/>
              <a:gd name="connsiteY1" fmla="*/ 9666 h 9698"/>
              <a:gd name="connsiteX2" fmla="*/ 166 w 9939"/>
              <a:gd name="connsiteY2" fmla="*/ 7437 h 9698"/>
              <a:gd name="connsiteX3" fmla="*/ 1348 w 9939"/>
              <a:gd name="connsiteY3" fmla="*/ 1112 h 9698"/>
              <a:gd name="connsiteX4" fmla="*/ 5212 w 9939"/>
              <a:gd name="connsiteY4" fmla="*/ 27 h 9698"/>
              <a:gd name="connsiteX5" fmla="*/ 9394 w 9939"/>
              <a:gd name="connsiteY5" fmla="*/ 1353 h 9698"/>
              <a:gd name="connsiteX6" fmla="*/ 6621 w 9939"/>
              <a:gd name="connsiteY6" fmla="*/ 7256 h 9698"/>
              <a:gd name="connsiteX0" fmla="*/ 10000 w 10000"/>
              <a:gd name="connsiteY0" fmla="*/ 6240 h 10000"/>
              <a:gd name="connsiteX1" fmla="*/ 4786 w 10000"/>
              <a:gd name="connsiteY1" fmla="*/ 9967 h 10000"/>
              <a:gd name="connsiteX2" fmla="*/ 167 w 10000"/>
              <a:gd name="connsiteY2" fmla="*/ 7669 h 10000"/>
              <a:gd name="connsiteX3" fmla="*/ 1356 w 10000"/>
              <a:gd name="connsiteY3" fmla="*/ 1147 h 10000"/>
              <a:gd name="connsiteX4" fmla="*/ 5244 w 10000"/>
              <a:gd name="connsiteY4" fmla="*/ 28 h 10000"/>
              <a:gd name="connsiteX5" fmla="*/ 9452 w 10000"/>
              <a:gd name="connsiteY5" fmla="*/ 1395 h 10000"/>
              <a:gd name="connsiteX6" fmla="*/ 5839 w 10000"/>
              <a:gd name="connsiteY6" fmla="*/ 4500 h 10000"/>
              <a:gd name="connsiteX0" fmla="*/ 10000 w 10000"/>
              <a:gd name="connsiteY0" fmla="*/ 6240 h 10000"/>
              <a:gd name="connsiteX1" fmla="*/ 4786 w 10000"/>
              <a:gd name="connsiteY1" fmla="*/ 9967 h 10000"/>
              <a:gd name="connsiteX2" fmla="*/ 167 w 10000"/>
              <a:gd name="connsiteY2" fmla="*/ 7669 h 10000"/>
              <a:gd name="connsiteX3" fmla="*/ 1356 w 10000"/>
              <a:gd name="connsiteY3" fmla="*/ 1147 h 10000"/>
              <a:gd name="connsiteX4" fmla="*/ 5244 w 10000"/>
              <a:gd name="connsiteY4" fmla="*/ 28 h 10000"/>
              <a:gd name="connsiteX5" fmla="*/ 9452 w 10000"/>
              <a:gd name="connsiteY5" fmla="*/ 1395 h 10000"/>
              <a:gd name="connsiteX0" fmla="*/ 10167 w 10167"/>
              <a:gd name="connsiteY0" fmla="*/ 6240 h 10919"/>
              <a:gd name="connsiteX1" fmla="*/ 7285 w 10167"/>
              <a:gd name="connsiteY1" fmla="*/ 10899 h 10919"/>
              <a:gd name="connsiteX2" fmla="*/ 334 w 10167"/>
              <a:gd name="connsiteY2" fmla="*/ 7669 h 10919"/>
              <a:gd name="connsiteX3" fmla="*/ 1523 w 10167"/>
              <a:gd name="connsiteY3" fmla="*/ 1147 h 10919"/>
              <a:gd name="connsiteX4" fmla="*/ 5411 w 10167"/>
              <a:gd name="connsiteY4" fmla="*/ 28 h 10919"/>
              <a:gd name="connsiteX5" fmla="*/ 9619 w 10167"/>
              <a:gd name="connsiteY5" fmla="*/ 1395 h 10919"/>
              <a:gd name="connsiteX0" fmla="*/ 10167 w 10284"/>
              <a:gd name="connsiteY0" fmla="*/ 6240 h 10919"/>
              <a:gd name="connsiteX1" fmla="*/ 7285 w 10284"/>
              <a:gd name="connsiteY1" fmla="*/ 10899 h 10919"/>
              <a:gd name="connsiteX2" fmla="*/ 334 w 10284"/>
              <a:gd name="connsiteY2" fmla="*/ 7669 h 10919"/>
              <a:gd name="connsiteX3" fmla="*/ 1523 w 10284"/>
              <a:gd name="connsiteY3" fmla="*/ 1147 h 10919"/>
              <a:gd name="connsiteX4" fmla="*/ 5411 w 10284"/>
              <a:gd name="connsiteY4" fmla="*/ 28 h 10919"/>
              <a:gd name="connsiteX5" fmla="*/ 10056 w 10284"/>
              <a:gd name="connsiteY5" fmla="*/ 431 h 10919"/>
              <a:gd name="connsiteX6" fmla="*/ 9619 w 10284"/>
              <a:gd name="connsiteY6" fmla="*/ 1395 h 10919"/>
              <a:gd name="connsiteX0" fmla="*/ 13597 w 13597"/>
              <a:gd name="connsiteY0" fmla="*/ 7917 h 10899"/>
              <a:gd name="connsiteX1" fmla="*/ 7285 w 13597"/>
              <a:gd name="connsiteY1" fmla="*/ 10899 h 10899"/>
              <a:gd name="connsiteX2" fmla="*/ 334 w 13597"/>
              <a:gd name="connsiteY2" fmla="*/ 7669 h 10899"/>
              <a:gd name="connsiteX3" fmla="*/ 1523 w 13597"/>
              <a:gd name="connsiteY3" fmla="*/ 1147 h 10899"/>
              <a:gd name="connsiteX4" fmla="*/ 5411 w 13597"/>
              <a:gd name="connsiteY4" fmla="*/ 28 h 10899"/>
              <a:gd name="connsiteX5" fmla="*/ 10056 w 13597"/>
              <a:gd name="connsiteY5" fmla="*/ 431 h 10899"/>
              <a:gd name="connsiteX6" fmla="*/ 9619 w 13597"/>
              <a:gd name="connsiteY6" fmla="*/ 1395 h 10899"/>
              <a:gd name="connsiteX0" fmla="*/ 13597 w 13597"/>
              <a:gd name="connsiteY0" fmla="*/ 7917 h 10899"/>
              <a:gd name="connsiteX1" fmla="*/ 7285 w 13597"/>
              <a:gd name="connsiteY1" fmla="*/ 10899 h 10899"/>
              <a:gd name="connsiteX2" fmla="*/ 334 w 13597"/>
              <a:gd name="connsiteY2" fmla="*/ 7669 h 10899"/>
              <a:gd name="connsiteX3" fmla="*/ 1523 w 13597"/>
              <a:gd name="connsiteY3" fmla="*/ 1147 h 10899"/>
              <a:gd name="connsiteX4" fmla="*/ 5411 w 13597"/>
              <a:gd name="connsiteY4" fmla="*/ 28 h 10899"/>
              <a:gd name="connsiteX5" fmla="*/ 10056 w 13597"/>
              <a:gd name="connsiteY5" fmla="*/ 431 h 10899"/>
              <a:gd name="connsiteX0" fmla="*/ 13842 w 13842"/>
              <a:gd name="connsiteY0" fmla="*/ 7917 h 11160"/>
              <a:gd name="connsiteX1" fmla="*/ 7530 w 13842"/>
              <a:gd name="connsiteY1" fmla="*/ 10899 h 11160"/>
              <a:gd name="connsiteX2" fmla="*/ 305 w 13842"/>
              <a:gd name="connsiteY2" fmla="*/ 9905 h 11160"/>
              <a:gd name="connsiteX3" fmla="*/ 1768 w 13842"/>
              <a:gd name="connsiteY3" fmla="*/ 1147 h 11160"/>
              <a:gd name="connsiteX4" fmla="*/ 5656 w 13842"/>
              <a:gd name="connsiteY4" fmla="*/ 28 h 11160"/>
              <a:gd name="connsiteX5" fmla="*/ 10301 w 13842"/>
              <a:gd name="connsiteY5" fmla="*/ 431 h 11160"/>
              <a:gd name="connsiteX0" fmla="*/ 13972 w 13972"/>
              <a:gd name="connsiteY0" fmla="*/ 8000 h 11185"/>
              <a:gd name="connsiteX1" fmla="*/ 7660 w 13972"/>
              <a:gd name="connsiteY1" fmla="*/ 10982 h 11185"/>
              <a:gd name="connsiteX2" fmla="*/ 435 w 13972"/>
              <a:gd name="connsiteY2" fmla="*/ 9988 h 11185"/>
              <a:gd name="connsiteX3" fmla="*/ 1349 w 13972"/>
              <a:gd name="connsiteY3" fmla="*/ 2534 h 11185"/>
              <a:gd name="connsiteX4" fmla="*/ 5786 w 13972"/>
              <a:gd name="connsiteY4" fmla="*/ 111 h 11185"/>
              <a:gd name="connsiteX5" fmla="*/ 10431 w 13972"/>
              <a:gd name="connsiteY5" fmla="*/ 514 h 11185"/>
              <a:gd name="connsiteX0" fmla="*/ 14150 w 14150"/>
              <a:gd name="connsiteY0" fmla="*/ 7486 h 10671"/>
              <a:gd name="connsiteX1" fmla="*/ 7838 w 14150"/>
              <a:gd name="connsiteY1" fmla="*/ 10468 h 10671"/>
              <a:gd name="connsiteX2" fmla="*/ 613 w 14150"/>
              <a:gd name="connsiteY2" fmla="*/ 9474 h 10671"/>
              <a:gd name="connsiteX3" fmla="*/ 1527 w 14150"/>
              <a:gd name="connsiteY3" fmla="*/ 2020 h 10671"/>
              <a:gd name="connsiteX4" fmla="*/ 10609 w 14150"/>
              <a:gd name="connsiteY4" fmla="*/ 0 h 10671"/>
              <a:gd name="connsiteX0" fmla="*/ 14150 w 14150"/>
              <a:gd name="connsiteY0" fmla="*/ 6368 h 9553"/>
              <a:gd name="connsiteX1" fmla="*/ 7838 w 14150"/>
              <a:gd name="connsiteY1" fmla="*/ 9350 h 9553"/>
              <a:gd name="connsiteX2" fmla="*/ 613 w 14150"/>
              <a:gd name="connsiteY2" fmla="*/ 8356 h 9553"/>
              <a:gd name="connsiteX3" fmla="*/ 1527 w 14150"/>
              <a:gd name="connsiteY3" fmla="*/ 902 h 9553"/>
              <a:gd name="connsiteX4" fmla="*/ 10609 w 14150"/>
              <a:gd name="connsiteY4" fmla="*/ 0 h 9553"/>
              <a:gd name="connsiteX0" fmla="*/ 10004 w 10004"/>
              <a:gd name="connsiteY0" fmla="*/ 7446 h 10780"/>
              <a:gd name="connsiteX1" fmla="*/ 5543 w 10004"/>
              <a:gd name="connsiteY1" fmla="*/ 10568 h 10780"/>
              <a:gd name="connsiteX2" fmla="*/ 437 w 10004"/>
              <a:gd name="connsiteY2" fmla="*/ 9527 h 10780"/>
              <a:gd name="connsiteX3" fmla="*/ 1083 w 10004"/>
              <a:gd name="connsiteY3" fmla="*/ 1724 h 10780"/>
              <a:gd name="connsiteX4" fmla="*/ 7599 w 10004"/>
              <a:gd name="connsiteY4" fmla="*/ 0 h 10780"/>
              <a:gd name="connsiteX0" fmla="*/ 9853 w 9853"/>
              <a:gd name="connsiteY0" fmla="*/ 7446 h 10780"/>
              <a:gd name="connsiteX1" fmla="*/ 5392 w 9853"/>
              <a:gd name="connsiteY1" fmla="*/ 10568 h 10780"/>
              <a:gd name="connsiteX2" fmla="*/ 286 w 9853"/>
              <a:gd name="connsiteY2" fmla="*/ 9527 h 10780"/>
              <a:gd name="connsiteX3" fmla="*/ 932 w 9853"/>
              <a:gd name="connsiteY3" fmla="*/ 1724 h 10780"/>
              <a:gd name="connsiteX4" fmla="*/ 3331 w 9853"/>
              <a:gd name="connsiteY4" fmla="*/ 4508 h 10780"/>
              <a:gd name="connsiteX5" fmla="*/ 7448 w 9853"/>
              <a:gd name="connsiteY5" fmla="*/ 0 h 10780"/>
              <a:gd name="connsiteX0" fmla="*/ 10071 w 10071"/>
              <a:gd name="connsiteY0" fmla="*/ 6907 h 9952"/>
              <a:gd name="connsiteX1" fmla="*/ 5543 w 10071"/>
              <a:gd name="connsiteY1" fmla="*/ 9803 h 9952"/>
              <a:gd name="connsiteX2" fmla="*/ 361 w 10071"/>
              <a:gd name="connsiteY2" fmla="*/ 8838 h 9952"/>
              <a:gd name="connsiteX3" fmla="*/ 772 w 10071"/>
              <a:gd name="connsiteY3" fmla="*/ 2953 h 9952"/>
              <a:gd name="connsiteX4" fmla="*/ 3452 w 10071"/>
              <a:gd name="connsiteY4" fmla="*/ 4182 h 9952"/>
              <a:gd name="connsiteX5" fmla="*/ 7630 w 10071"/>
              <a:gd name="connsiteY5" fmla="*/ 0 h 9952"/>
              <a:gd name="connsiteX0" fmla="*/ 9679 w 9679"/>
              <a:gd name="connsiteY0" fmla="*/ 6940 h 9967"/>
              <a:gd name="connsiteX1" fmla="*/ 5183 w 9679"/>
              <a:gd name="connsiteY1" fmla="*/ 9850 h 9967"/>
              <a:gd name="connsiteX2" fmla="*/ 37 w 9679"/>
              <a:gd name="connsiteY2" fmla="*/ 8881 h 9967"/>
              <a:gd name="connsiteX3" fmla="*/ 3107 w 9679"/>
              <a:gd name="connsiteY3" fmla="*/ 4202 h 9967"/>
              <a:gd name="connsiteX4" fmla="*/ 7255 w 9679"/>
              <a:gd name="connsiteY4" fmla="*/ 0 h 9967"/>
              <a:gd name="connsiteX0" fmla="*/ 10376 w 10376"/>
              <a:gd name="connsiteY0" fmla="*/ 6963 h 11620"/>
              <a:gd name="connsiteX1" fmla="*/ 5731 w 10376"/>
              <a:gd name="connsiteY1" fmla="*/ 9883 h 11620"/>
              <a:gd name="connsiteX2" fmla="*/ 414 w 10376"/>
              <a:gd name="connsiteY2" fmla="*/ 8910 h 11620"/>
              <a:gd name="connsiteX3" fmla="*/ 3586 w 10376"/>
              <a:gd name="connsiteY3" fmla="*/ 4216 h 11620"/>
              <a:gd name="connsiteX4" fmla="*/ 7872 w 10376"/>
              <a:gd name="connsiteY4" fmla="*/ 0 h 11620"/>
              <a:gd name="connsiteX0" fmla="*/ 10422 w 10422"/>
              <a:gd name="connsiteY0" fmla="*/ 6963 h 10937"/>
              <a:gd name="connsiteX1" fmla="*/ 5777 w 10422"/>
              <a:gd name="connsiteY1" fmla="*/ 9883 h 10937"/>
              <a:gd name="connsiteX2" fmla="*/ 460 w 10422"/>
              <a:gd name="connsiteY2" fmla="*/ 8910 h 10937"/>
              <a:gd name="connsiteX3" fmla="*/ 3632 w 10422"/>
              <a:gd name="connsiteY3" fmla="*/ 4216 h 10937"/>
              <a:gd name="connsiteX4" fmla="*/ 7918 w 10422"/>
              <a:gd name="connsiteY4" fmla="*/ 0 h 1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2" h="10937">
                <a:moveTo>
                  <a:pt x="10422" y="6963"/>
                </a:moveTo>
                <a:cubicBezTo>
                  <a:pt x="10053" y="7571"/>
                  <a:pt x="7438" y="9559"/>
                  <a:pt x="5777" y="9883"/>
                </a:cubicBezTo>
                <a:cubicBezTo>
                  <a:pt x="4118" y="10207"/>
                  <a:pt x="2202" y="12583"/>
                  <a:pt x="460" y="8910"/>
                </a:cubicBezTo>
                <a:cubicBezTo>
                  <a:pt x="-1282" y="5237"/>
                  <a:pt x="2389" y="5701"/>
                  <a:pt x="3632" y="4216"/>
                </a:cubicBezTo>
                <a:cubicBezTo>
                  <a:pt x="4762" y="3948"/>
                  <a:pt x="7602" y="20"/>
                  <a:pt x="7918" y="0"/>
                </a:cubicBezTo>
              </a:path>
            </a:pathLst>
          </a:custGeom>
          <a:noFill/>
          <a:ln w="50800" cmpd="tri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6" name="Freeform 79"/>
          <p:cNvSpPr>
            <a:spLocks/>
          </p:cNvSpPr>
          <p:nvPr/>
        </p:nvSpPr>
        <p:spPr bwMode="auto">
          <a:xfrm>
            <a:off x="1312141" y="1084916"/>
            <a:ext cx="1224660" cy="1018344"/>
          </a:xfrm>
          <a:custGeom>
            <a:avLst/>
            <a:gdLst>
              <a:gd name="T0" fmla="*/ 2147483647 w 796"/>
              <a:gd name="T1" fmla="*/ 2147483647 h 607"/>
              <a:gd name="T2" fmla="*/ 2147483647 w 796"/>
              <a:gd name="T3" fmla="*/ 2147483647 h 607"/>
              <a:gd name="T4" fmla="*/ 0 w 796"/>
              <a:gd name="T5" fmla="*/ 0 h 607"/>
              <a:gd name="T6" fmla="*/ 0 60000 65536"/>
              <a:gd name="T7" fmla="*/ 0 60000 65536"/>
              <a:gd name="T8" fmla="*/ 0 60000 65536"/>
              <a:gd name="T9" fmla="*/ 0 w 796"/>
              <a:gd name="T10" fmla="*/ 0 h 607"/>
              <a:gd name="T11" fmla="*/ 796 w 796"/>
              <a:gd name="T12" fmla="*/ 607 h 607"/>
              <a:gd name="connsiteX0" fmla="*/ 8945 w 9283"/>
              <a:gd name="connsiteY0" fmla="*/ 8962 h 8962"/>
              <a:gd name="connsiteX1" fmla="*/ 8505 w 9283"/>
              <a:gd name="connsiteY1" fmla="*/ 2586 h 8962"/>
              <a:gd name="connsiteX2" fmla="*/ 0 w 9283"/>
              <a:gd name="connsiteY2" fmla="*/ 0 h 8962"/>
              <a:gd name="connsiteX0" fmla="*/ 9889 w 10253"/>
              <a:gd name="connsiteY0" fmla="*/ 10688 h 10688"/>
              <a:gd name="connsiteX1" fmla="*/ 9415 w 10253"/>
              <a:gd name="connsiteY1" fmla="*/ 3574 h 10688"/>
              <a:gd name="connsiteX2" fmla="*/ 0 w 10253"/>
              <a:gd name="connsiteY2" fmla="*/ 0 h 10688"/>
              <a:gd name="connsiteX0" fmla="*/ 10319 w 10440"/>
              <a:gd name="connsiteY0" fmla="*/ 11792 h 11792"/>
              <a:gd name="connsiteX1" fmla="*/ 9415 w 10440"/>
              <a:gd name="connsiteY1" fmla="*/ 3574 h 11792"/>
              <a:gd name="connsiteX2" fmla="*/ 0 w 10440"/>
              <a:gd name="connsiteY2" fmla="*/ 0 h 1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40" h="11792">
                <a:moveTo>
                  <a:pt x="10319" y="11792"/>
                </a:moveTo>
                <a:cubicBezTo>
                  <a:pt x="10237" y="10413"/>
                  <a:pt x="11025" y="5430"/>
                  <a:pt x="9415" y="3574"/>
                </a:cubicBezTo>
                <a:cubicBezTo>
                  <a:pt x="7804" y="1718"/>
                  <a:pt x="1908" y="607"/>
                  <a:pt x="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17" name="Freeform 80"/>
          <p:cNvSpPr>
            <a:spLocks/>
          </p:cNvSpPr>
          <p:nvPr/>
        </p:nvSpPr>
        <p:spPr bwMode="auto">
          <a:xfrm>
            <a:off x="489983" y="2525354"/>
            <a:ext cx="1025013" cy="625878"/>
          </a:xfrm>
          <a:custGeom>
            <a:avLst/>
            <a:gdLst>
              <a:gd name="T0" fmla="*/ 2147483647 w 438"/>
              <a:gd name="T1" fmla="*/ 2147483647 h 411"/>
              <a:gd name="T2" fmla="*/ 2147483647 w 438"/>
              <a:gd name="T3" fmla="*/ 2147483647 h 411"/>
              <a:gd name="T4" fmla="*/ 2147483647 w 438"/>
              <a:gd name="T5" fmla="*/ 2147483647 h 411"/>
              <a:gd name="T6" fmla="*/ 2147483647 w 438"/>
              <a:gd name="T7" fmla="*/ 2147483647 h 411"/>
              <a:gd name="T8" fmla="*/ 2147483647 w 438"/>
              <a:gd name="T9" fmla="*/ 2147483647 h 411"/>
              <a:gd name="T10" fmla="*/ 2147483647 w 438"/>
              <a:gd name="T11" fmla="*/ 2147483647 h 411"/>
              <a:gd name="T12" fmla="*/ 2147483647 w 438"/>
              <a:gd name="T13" fmla="*/ 2147483647 h 411"/>
              <a:gd name="T14" fmla="*/ 2147483647 w 438"/>
              <a:gd name="T15" fmla="*/ 2147483647 h 411"/>
              <a:gd name="T16" fmla="*/ 2147483647 w 438"/>
              <a:gd name="T17" fmla="*/ 2147483647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411"/>
              <a:gd name="T29" fmla="*/ 438 w 438"/>
              <a:gd name="T30" fmla="*/ 411 h 411"/>
              <a:gd name="connsiteX0" fmla="*/ 2207 w 10167"/>
              <a:gd name="connsiteY0" fmla="*/ 8034 h 10808"/>
              <a:gd name="connsiteX1" fmla="*/ 1522 w 10167"/>
              <a:gd name="connsiteY1" fmla="*/ 5772 h 10808"/>
              <a:gd name="connsiteX2" fmla="*/ 1317 w 10167"/>
              <a:gd name="connsiteY2" fmla="*/ 4093 h 10808"/>
              <a:gd name="connsiteX3" fmla="*/ 290 w 10167"/>
              <a:gd name="connsiteY3" fmla="*/ 151 h 10808"/>
              <a:gd name="connsiteX4" fmla="*/ 7207 w 10167"/>
              <a:gd name="connsiteY4" fmla="*/ 1173 h 10808"/>
              <a:gd name="connsiteX5" fmla="*/ 10152 w 10167"/>
              <a:gd name="connsiteY5" fmla="*/ 4531 h 10808"/>
              <a:gd name="connsiteX6" fmla="*/ 6111 w 10167"/>
              <a:gd name="connsiteY6" fmla="*/ 7815 h 10808"/>
              <a:gd name="connsiteX7" fmla="*/ 2961 w 10167"/>
              <a:gd name="connsiteY7" fmla="*/ 10808 h 10808"/>
              <a:gd name="connsiteX8" fmla="*/ 2116 w 10167"/>
              <a:gd name="connsiteY8" fmla="*/ 7840 h 10808"/>
              <a:gd name="connsiteX0" fmla="*/ 2207 w 10167"/>
              <a:gd name="connsiteY0" fmla="*/ 8034 h 10808"/>
              <a:gd name="connsiteX1" fmla="*/ 1522 w 10167"/>
              <a:gd name="connsiteY1" fmla="*/ 5772 h 10808"/>
              <a:gd name="connsiteX2" fmla="*/ 1317 w 10167"/>
              <a:gd name="connsiteY2" fmla="*/ 4093 h 10808"/>
              <a:gd name="connsiteX3" fmla="*/ 290 w 10167"/>
              <a:gd name="connsiteY3" fmla="*/ 151 h 10808"/>
              <a:gd name="connsiteX4" fmla="*/ 7207 w 10167"/>
              <a:gd name="connsiteY4" fmla="*/ 1173 h 10808"/>
              <a:gd name="connsiteX5" fmla="*/ 10152 w 10167"/>
              <a:gd name="connsiteY5" fmla="*/ 4531 h 10808"/>
              <a:gd name="connsiteX6" fmla="*/ 6111 w 10167"/>
              <a:gd name="connsiteY6" fmla="*/ 7815 h 10808"/>
              <a:gd name="connsiteX7" fmla="*/ 2961 w 10167"/>
              <a:gd name="connsiteY7" fmla="*/ 10808 h 10808"/>
              <a:gd name="connsiteX8" fmla="*/ 2116 w 10167"/>
              <a:gd name="connsiteY8" fmla="*/ 7840 h 10808"/>
              <a:gd name="connsiteX9" fmla="*/ 2207 w 10167"/>
              <a:gd name="connsiteY9" fmla="*/ 8034 h 10808"/>
              <a:gd name="connsiteX0" fmla="*/ 0 w 9877"/>
              <a:gd name="connsiteY0" fmla="*/ 151 h 10808"/>
              <a:gd name="connsiteX1" fmla="*/ 6917 w 9877"/>
              <a:gd name="connsiteY1" fmla="*/ 1173 h 10808"/>
              <a:gd name="connsiteX2" fmla="*/ 9862 w 9877"/>
              <a:gd name="connsiteY2" fmla="*/ 4531 h 10808"/>
              <a:gd name="connsiteX3" fmla="*/ 5821 w 9877"/>
              <a:gd name="connsiteY3" fmla="*/ 7815 h 10808"/>
              <a:gd name="connsiteX4" fmla="*/ 2671 w 9877"/>
              <a:gd name="connsiteY4" fmla="*/ 10808 h 10808"/>
              <a:gd name="connsiteX5" fmla="*/ 1826 w 9877"/>
              <a:gd name="connsiteY5" fmla="*/ 7840 h 10808"/>
              <a:gd name="connsiteX6" fmla="*/ 1917 w 9877"/>
              <a:gd name="connsiteY6" fmla="*/ 8034 h 10808"/>
              <a:gd name="connsiteX7" fmla="*/ 1232 w 9877"/>
              <a:gd name="connsiteY7" fmla="*/ 5772 h 10808"/>
              <a:gd name="connsiteX8" fmla="*/ 1027 w 9877"/>
              <a:gd name="connsiteY8" fmla="*/ 4093 h 10808"/>
              <a:gd name="connsiteX9" fmla="*/ 1315 w 9877"/>
              <a:gd name="connsiteY9" fmla="*/ 1552 h 10808"/>
              <a:gd name="connsiteX0" fmla="*/ 6233 w 16233"/>
              <a:gd name="connsiteY0" fmla="*/ 140 h 10000"/>
              <a:gd name="connsiteX1" fmla="*/ 13236 w 16233"/>
              <a:gd name="connsiteY1" fmla="*/ 1085 h 10000"/>
              <a:gd name="connsiteX2" fmla="*/ 16218 w 16233"/>
              <a:gd name="connsiteY2" fmla="*/ 4192 h 10000"/>
              <a:gd name="connsiteX3" fmla="*/ 12126 w 16233"/>
              <a:gd name="connsiteY3" fmla="*/ 7231 h 10000"/>
              <a:gd name="connsiteX4" fmla="*/ 8937 w 16233"/>
              <a:gd name="connsiteY4" fmla="*/ 10000 h 10000"/>
              <a:gd name="connsiteX5" fmla="*/ 8082 w 16233"/>
              <a:gd name="connsiteY5" fmla="*/ 7254 h 10000"/>
              <a:gd name="connsiteX6" fmla="*/ 8174 w 16233"/>
              <a:gd name="connsiteY6" fmla="*/ 7433 h 10000"/>
              <a:gd name="connsiteX7" fmla="*/ 7480 w 16233"/>
              <a:gd name="connsiteY7" fmla="*/ 5340 h 10000"/>
              <a:gd name="connsiteX8" fmla="*/ 7273 w 16233"/>
              <a:gd name="connsiteY8" fmla="*/ 3787 h 10000"/>
              <a:gd name="connsiteX9" fmla="*/ 421 w 16233"/>
              <a:gd name="connsiteY9" fmla="*/ 1368 h 10000"/>
              <a:gd name="connsiteX0" fmla="*/ 5812 w 15812"/>
              <a:gd name="connsiteY0" fmla="*/ 140 h 10000"/>
              <a:gd name="connsiteX1" fmla="*/ 12815 w 15812"/>
              <a:gd name="connsiteY1" fmla="*/ 1085 h 10000"/>
              <a:gd name="connsiteX2" fmla="*/ 15797 w 15812"/>
              <a:gd name="connsiteY2" fmla="*/ 4192 h 10000"/>
              <a:gd name="connsiteX3" fmla="*/ 11705 w 15812"/>
              <a:gd name="connsiteY3" fmla="*/ 7231 h 10000"/>
              <a:gd name="connsiteX4" fmla="*/ 8516 w 15812"/>
              <a:gd name="connsiteY4" fmla="*/ 10000 h 10000"/>
              <a:gd name="connsiteX5" fmla="*/ 7661 w 15812"/>
              <a:gd name="connsiteY5" fmla="*/ 7254 h 10000"/>
              <a:gd name="connsiteX6" fmla="*/ 7753 w 15812"/>
              <a:gd name="connsiteY6" fmla="*/ 7433 h 10000"/>
              <a:gd name="connsiteX7" fmla="*/ 7059 w 15812"/>
              <a:gd name="connsiteY7" fmla="*/ 5340 h 10000"/>
              <a:gd name="connsiteX8" fmla="*/ 6852 w 15812"/>
              <a:gd name="connsiteY8" fmla="*/ 3787 h 10000"/>
              <a:gd name="connsiteX9" fmla="*/ 0 w 15812"/>
              <a:gd name="connsiteY9" fmla="*/ 1368 h 10000"/>
              <a:gd name="connsiteX0" fmla="*/ 0 w 19981"/>
              <a:gd name="connsiteY0" fmla="*/ 6 h 35462"/>
              <a:gd name="connsiteX1" fmla="*/ 16919 w 19981"/>
              <a:gd name="connsiteY1" fmla="*/ 26547 h 35462"/>
              <a:gd name="connsiteX2" fmla="*/ 19901 w 19981"/>
              <a:gd name="connsiteY2" fmla="*/ 29654 h 35462"/>
              <a:gd name="connsiteX3" fmla="*/ 15809 w 19981"/>
              <a:gd name="connsiteY3" fmla="*/ 32693 h 35462"/>
              <a:gd name="connsiteX4" fmla="*/ 12620 w 19981"/>
              <a:gd name="connsiteY4" fmla="*/ 35462 h 35462"/>
              <a:gd name="connsiteX5" fmla="*/ 11765 w 19981"/>
              <a:gd name="connsiteY5" fmla="*/ 32716 h 35462"/>
              <a:gd name="connsiteX6" fmla="*/ 11857 w 19981"/>
              <a:gd name="connsiteY6" fmla="*/ 32895 h 35462"/>
              <a:gd name="connsiteX7" fmla="*/ 11163 w 19981"/>
              <a:gd name="connsiteY7" fmla="*/ 30802 h 35462"/>
              <a:gd name="connsiteX8" fmla="*/ 10956 w 19981"/>
              <a:gd name="connsiteY8" fmla="*/ 29249 h 35462"/>
              <a:gd name="connsiteX9" fmla="*/ 4104 w 19981"/>
              <a:gd name="connsiteY9" fmla="*/ 26830 h 35462"/>
              <a:gd name="connsiteX0" fmla="*/ 0 w 19930"/>
              <a:gd name="connsiteY0" fmla="*/ 7 h 35463"/>
              <a:gd name="connsiteX1" fmla="*/ 16572 w 19930"/>
              <a:gd name="connsiteY1" fmla="*/ 24117 h 35463"/>
              <a:gd name="connsiteX2" fmla="*/ 19901 w 19930"/>
              <a:gd name="connsiteY2" fmla="*/ 29655 h 35463"/>
              <a:gd name="connsiteX3" fmla="*/ 15809 w 19930"/>
              <a:gd name="connsiteY3" fmla="*/ 32694 h 35463"/>
              <a:gd name="connsiteX4" fmla="*/ 12620 w 19930"/>
              <a:gd name="connsiteY4" fmla="*/ 35463 h 35463"/>
              <a:gd name="connsiteX5" fmla="*/ 11765 w 19930"/>
              <a:gd name="connsiteY5" fmla="*/ 32717 h 35463"/>
              <a:gd name="connsiteX6" fmla="*/ 11857 w 19930"/>
              <a:gd name="connsiteY6" fmla="*/ 32896 h 35463"/>
              <a:gd name="connsiteX7" fmla="*/ 11163 w 19930"/>
              <a:gd name="connsiteY7" fmla="*/ 30803 h 35463"/>
              <a:gd name="connsiteX8" fmla="*/ 10956 w 19930"/>
              <a:gd name="connsiteY8" fmla="*/ 29250 h 35463"/>
              <a:gd name="connsiteX9" fmla="*/ 4104 w 19930"/>
              <a:gd name="connsiteY9" fmla="*/ 26831 h 35463"/>
              <a:gd name="connsiteX0" fmla="*/ 2618 w 23323"/>
              <a:gd name="connsiteY0" fmla="*/ 3923 h 39379"/>
              <a:gd name="connsiteX1" fmla="*/ 1021 w 23323"/>
              <a:gd name="connsiteY1" fmla="*/ 1829 h 39379"/>
              <a:gd name="connsiteX2" fmla="*/ 22519 w 23323"/>
              <a:gd name="connsiteY2" fmla="*/ 33571 h 39379"/>
              <a:gd name="connsiteX3" fmla="*/ 18427 w 23323"/>
              <a:gd name="connsiteY3" fmla="*/ 36610 h 39379"/>
              <a:gd name="connsiteX4" fmla="*/ 15238 w 23323"/>
              <a:gd name="connsiteY4" fmla="*/ 39379 h 39379"/>
              <a:gd name="connsiteX5" fmla="*/ 14383 w 23323"/>
              <a:gd name="connsiteY5" fmla="*/ 36633 h 39379"/>
              <a:gd name="connsiteX6" fmla="*/ 14475 w 23323"/>
              <a:gd name="connsiteY6" fmla="*/ 36812 h 39379"/>
              <a:gd name="connsiteX7" fmla="*/ 13781 w 23323"/>
              <a:gd name="connsiteY7" fmla="*/ 34719 h 39379"/>
              <a:gd name="connsiteX8" fmla="*/ 13574 w 23323"/>
              <a:gd name="connsiteY8" fmla="*/ 33166 h 39379"/>
              <a:gd name="connsiteX9" fmla="*/ 6722 w 23323"/>
              <a:gd name="connsiteY9" fmla="*/ 30747 h 39379"/>
              <a:gd name="connsiteX0" fmla="*/ 2348 w 18800"/>
              <a:gd name="connsiteY0" fmla="*/ 4142 h 40567"/>
              <a:gd name="connsiteX1" fmla="*/ 751 w 18800"/>
              <a:gd name="connsiteY1" fmla="*/ 2048 h 40567"/>
              <a:gd name="connsiteX2" fmla="*/ 18157 w 18800"/>
              <a:gd name="connsiteY2" fmla="*/ 36829 h 40567"/>
              <a:gd name="connsiteX3" fmla="*/ 14968 w 18800"/>
              <a:gd name="connsiteY3" fmla="*/ 39598 h 40567"/>
              <a:gd name="connsiteX4" fmla="*/ 14113 w 18800"/>
              <a:gd name="connsiteY4" fmla="*/ 36852 h 40567"/>
              <a:gd name="connsiteX5" fmla="*/ 14205 w 18800"/>
              <a:gd name="connsiteY5" fmla="*/ 37031 h 40567"/>
              <a:gd name="connsiteX6" fmla="*/ 13511 w 18800"/>
              <a:gd name="connsiteY6" fmla="*/ 34938 h 40567"/>
              <a:gd name="connsiteX7" fmla="*/ 13304 w 18800"/>
              <a:gd name="connsiteY7" fmla="*/ 33385 h 40567"/>
              <a:gd name="connsiteX8" fmla="*/ 6452 w 18800"/>
              <a:gd name="connsiteY8" fmla="*/ 30966 h 40567"/>
              <a:gd name="connsiteX0" fmla="*/ 2146 w 14766"/>
              <a:gd name="connsiteY0" fmla="*/ 4342 h 39798"/>
              <a:gd name="connsiteX1" fmla="*/ 549 w 14766"/>
              <a:gd name="connsiteY1" fmla="*/ 2248 h 39798"/>
              <a:gd name="connsiteX2" fmla="*/ 14766 w 14766"/>
              <a:gd name="connsiteY2" fmla="*/ 39798 h 39798"/>
              <a:gd name="connsiteX3" fmla="*/ 13911 w 14766"/>
              <a:gd name="connsiteY3" fmla="*/ 37052 h 39798"/>
              <a:gd name="connsiteX4" fmla="*/ 14003 w 14766"/>
              <a:gd name="connsiteY4" fmla="*/ 37231 h 39798"/>
              <a:gd name="connsiteX5" fmla="*/ 13309 w 14766"/>
              <a:gd name="connsiteY5" fmla="*/ 35138 h 39798"/>
              <a:gd name="connsiteX6" fmla="*/ 13102 w 14766"/>
              <a:gd name="connsiteY6" fmla="*/ 33585 h 39798"/>
              <a:gd name="connsiteX7" fmla="*/ 6250 w 14766"/>
              <a:gd name="connsiteY7" fmla="*/ 31166 h 39798"/>
              <a:gd name="connsiteX0" fmla="*/ 2094 w 13951"/>
              <a:gd name="connsiteY0" fmla="*/ 4145 h 37034"/>
              <a:gd name="connsiteX1" fmla="*/ 497 w 13951"/>
              <a:gd name="connsiteY1" fmla="*/ 2051 h 37034"/>
              <a:gd name="connsiteX2" fmla="*/ 13859 w 13951"/>
              <a:gd name="connsiteY2" fmla="*/ 36855 h 37034"/>
              <a:gd name="connsiteX3" fmla="*/ 13951 w 13951"/>
              <a:gd name="connsiteY3" fmla="*/ 37034 h 37034"/>
              <a:gd name="connsiteX4" fmla="*/ 13257 w 13951"/>
              <a:gd name="connsiteY4" fmla="*/ 34941 h 37034"/>
              <a:gd name="connsiteX5" fmla="*/ 13050 w 13951"/>
              <a:gd name="connsiteY5" fmla="*/ 33388 h 37034"/>
              <a:gd name="connsiteX6" fmla="*/ 6198 w 13951"/>
              <a:gd name="connsiteY6" fmla="*/ 30969 h 37034"/>
              <a:gd name="connsiteX0" fmla="*/ 2094 w 14693"/>
              <a:gd name="connsiteY0" fmla="*/ 4145 h 38974"/>
              <a:gd name="connsiteX1" fmla="*/ 497 w 14693"/>
              <a:gd name="connsiteY1" fmla="*/ 2051 h 38974"/>
              <a:gd name="connsiteX2" fmla="*/ 13859 w 14693"/>
              <a:gd name="connsiteY2" fmla="*/ 36855 h 38974"/>
              <a:gd name="connsiteX3" fmla="*/ 13257 w 14693"/>
              <a:gd name="connsiteY3" fmla="*/ 34941 h 38974"/>
              <a:gd name="connsiteX4" fmla="*/ 13050 w 14693"/>
              <a:gd name="connsiteY4" fmla="*/ 33388 h 38974"/>
              <a:gd name="connsiteX5" fmla="*/ 6198 w 14693"/>
              <a:gd name="connsiteY5" fmla="*/ 30969 h 38974"/>
              <a:gd name="connsiteX0" fmla="*/ 2057 w 13560"/>
              <a:gd name="connsiteY0" fmla="*/ 4007 h 34803"/>
              <a:gd name="connsiteX1" fmla="*/ 460 w 13560"/>
              <a:gd name="connsiteY1" fmla="*/ 1913 h 34803"/>
              <a:gd name="connsiteX2" fmla="*/ 13220 w 13560"/>
              <a:gd name="connsiteY2" fmla="*/ 34803 h 34803"/>
              <a:gd name="connsiteX3" fmla="*/ 13013 w 13560"/>
              <a:gd name="connsiteY3" fmla="*/ 33250 h 34803"/>
              <a:gd name="connsiteX4" fmla="*/ 6161 w 13560"/>
              <a:gd name="connsiteY4" fmla="*/ 30831 h 34803"/>
              <a:gd name="connsiteX0" fmla="*/ 2045 w 13001"/>
              <a:gd name="connsiteY0" fmla="*/ 3895 h 33138"/>
              <a:gd name="connsiteX1" fmla="*/ 448 w 13001"/>
              <a:gd name="connsiteY1" fmla="*/ 1801 h 33138"/>
              <a:gd name="connsiteX2" fmla="*/ 13001 w 13001"/>
              <a:gd name="connsiteY2" fmla="*/ 33138 h 33138"/>
              <a:gd name="connsiteX3" fmla="*/ 6149 w 13001"/>
              <a:gd name="connsiteY3" fmla="*/ 30719 h 33138"/>
              <a:gd name="connsiteX0" fmla="*/ 2293 w 6482"/>
              <a:gd name="connsiteY0" fmla="*/ 6753 h 33584"/>
              <a:gd name="connsiteX1" fmla="*/ 696 w 6482"/>
              <a:gd name="connsiteY1" fmla="*/ 4659 h 33584"/>
              <a:gd name="connsiteX2" fmla="*/ 420 w 6482"/>
              <a:gd name="connsiteY2" fmla="*/ 1688 h 33584"/>
              <a:gd name="connsiteX3" fmla="*/ 6397 w 6482"/>
              <a:gd name="connsiteY3" fmla="*/ 33577 h 33584"/>
              <a:gd name="connsiteX0" fmla="*/ 3672 w 11974"/>
              <a:gd name="connsiteY0" fmla="*/ 1509 h 1509"/>
              <a:gd name="connsiteX1" fmla="*/ 1209 w 11974"/>
              <a:gd name="connsiteY1" fmla="*/ 885 h 1509"/>
              <a:gd name="connsiteX2" fmla="*/ 783 w 11974"/>
              <a:gd name="connsiteY2" fmla="*/ 1 h 1509"/>
              <a:gd name="connsiteX3" fmla="*/ 11823 w 11974"/>
              <a:gd name="connsiteY3" fmla="*/ 748 h 1509"/>
              <a:gd name="connsiteX0" fmla="*/ 3067 w 9874"/>
              <a:gd name="connsiteY0" fmla="*/ 9998 h 9998"/>
              <a:gd name="connsiteX1" fmla="*/ 1010 w 9874"/>
              <a:gd name="connsiteY1" fmla="*/ 5863 h 9998"/>
              <a:gd name="connsiteX2" fmla="*/ 654 w 9874"/>
              <a:gd name="connsiteY2" fmla="*/ 5 h 9998"/>
              <a:gd name="connsiteX3" fmla="*/ 9874 w 9874"/>
              <a:gd name="connsiteY3" fmla="*/ 4955 h 9998"/>
              <a:gd name="connsiteX0" fmla="*/ 3574 w 10016"/>
              <a:gd name="connsiteY0" fmla="*/ 10000 h 10000"/>
              <a:gd name="connsiteX1" fmla="*/ 1039 w 10016"/>
              <a:gd name="connsiteY1" fmla="*/ 5864 h 10000"/>
              <a:gd name="connsiteX2" fmla="*/ 678 w 10016"/>
              <a:gd name="connsiteY2" fmla="*/ 5 h 10000"/>
              <a:gd name="connsiteX3" fmla="*/ 10016 w 10016"/>
              <a:gd name="connsiteY3" fmla="*/ 4956 h 10000"/>
              <a:gd name="connsiteX0" fmla="*/ 3574 w 10016"/>
              <a:gd name="connsiteY0" fmla="*/ 10000 h 10000"/>
              <a:gd name="connsiteX1" fmla="*/ 1039 w 10016"/>
              <a:gd name="connsiteY1" fmla="*/ 5864 h 10000"/>
              <a:gd name="connsiteX2" fmla="*/ 678 w 10016"/>
              <a:gd name="connsiteY2" fmla="*/ 5 h 10000"/>
              <a:gd name="connsiteX3" fmla="*/ 10016 w 10016"/>
              <a:gd name="connsiteY3" fmla="*/ 4956 h 10000"/>
              <a:gd name="connsiteX0" fmla="*/ 4443 w 10885"/>
              <a:gd name="connsiteY0" fmla="*/ 9999 h 9999"/>
              <a:gd name="connsiteX1" fmla="*/ 279 w 10885"/>
              <a:gd name="connsiteY1" fmla="*/ 5730 h 9999"/>
              <a:gd name="connsiteX2" fmla="*/ 1547 w 10885"/>
              <a:gd name="connsiteY2" fmla="*/ 4 h 9999"/>
              <a:gd name="connsiteX3" fmla="*/ 10885 w 10885"/>
              <a:gd name="connsiteY3" fmla="*/ 4955 h 9999"/>
              <a:gd name="connsiteX0" fmla="*/ 3996 w 9914"/>
              <a:gd name="connsiteY0" fmla="*/ 10059 h 10059"/>
              <a:gd name="connsiteX1" fmla="*/ 170 w 9914"/>
              <a:gd name="connsiteY1" fmla="*/ 5790 h 10059"/>
              <a:gd name="connsiteX2" fmla="*/ 1335 w 9914"/>
              <a:gd name="connsiteY2" fmla="*/ 63 h 10059"/>
              <a:gd name="connsiteX3" fmla="*/ 7200 w 9914"/>
              <a:gd name="connsiteY3" fmla="*/ 2857 h 10059"/>
              <a:gd name="connsiteX4" fmla="*/ 9914 w 9914"/>
              <a:gd name="connsiteY4" fmla="*/ 5014 h 10059"/>
              <a:gd name="connsiteX0" fmla="*/ 10778 w 10778"/>
              <a:gd name="connsiteY0" fmla="*/ 5097 h 5878"/>
              <a:gd name="connsiteX1" fmla="*/ 629 w 10778"/>
              <a:gd name="connsiteY1" fmla="*/ 5756 h 5878"/>
              <a:gd name="connsiteX2" fmla="*/ 1805 w 10778"/>
              <a:gd name="connsiteY2" fmla="*/ 63 h 5878"/>
              <a:gd name="connsiteX3" fmla="*/ 7720 w 10778"/>
              <a:gd name="connsiteY3" fmla="*/ 2840 h 5878"/>
              <a:gd name="connsiteX4" fmla="*/ 10458 w 10778"/>
              <a:gd name="connsiteY4" fmla="*/ 4985 h 5878"/>
              <a:gd name="connsiteX0" fmla="*/ 10027 w 10027"/>
              <a:gd name="connsiteY0" fmla="*/ 8707 h 18509"/>
              <a:gd name="connsiteX1" fmla="*/ 611 w 10027"/>
              <a:gd name="connsiteY1" fmla="*/ 9828 h 18509"/>
              <a:gd name="connsiteX2" fmla="*/ 1702 w 10027"/>
              <a:gd name="connsiteY2" fmla="*/ 143 h 18509"/>
              <a:gd name="connsiteX3" fmla="*/ 8046 w 10027"/>
              <a:gd name="connsiteY3" fmla="*/ 18395 h 18509"/>
              <a:gd name="connsiteX4" fmla="*/ 9730 w 10027"/>
              <a:gd name="connsiteY4" fmla="*/ 8517 h 18509"/>
              <a:gd name="connsiteX0" fmla="*/ 10027 w 10027"/>
              <a:gd name="connsiteY0" fmla="*/ 8707 h 18509"/>
              <a:gd name="connsiteX1" fmla="*/ 611 w 10027"/>
              <a:gd name="connsiteY1" fmla="*/ 9828 h 18509"/>
              <a:gd name="connsiteX2" fmla="*/ 1702 w 10027"/>
              <a:gd name="connsiteY2" fmla="*/ 143 h 18509"/>
              <a:gd name="connsiteX3" fmla="*/ 8046 w 10027"/>
              <a:gd name="connsiteY3" fmla="*/ 18395 h 18509"/>
              <a:gd name="connsiteX4" fmla="*/ 9730 w 10027"/>
              <a:gd name="connsiteY4" fmla="*/ 8517 h 18509"/>
              <a:gd name="connsiteX5" fmla="*/ 10027 w 10027"/>
              <a:gd name="connsiteY5" fmla="*/ 8707 h 18509"/>
              <a:gd name="connsiteX0" fmla="*/ 9730 w 9730"/>
              <a:gd name="connsiteY0" fmla="*/ 8517 h 18509"/>
              <a:gd name="connsiteX1" fmla="*/ 611 w 9730"/>
              <a:gd name="connsiteY1" fmla="*/ 9828 h 18509"/>
              <a:gd name="connsiteX2" fmla="*/ 1702 w 9730"/>
              <a:gd name="connsiteY2" fmla="*/ 143 h 18509"/>
              <a:gd name="connsiteX3" fmla="*/ 8046 w 9730"/>
              <a:gd name="connsiteY3" fmla="*/ 18395 h 18509"/>
              <a:gd name="connsiteX4" fmla="*/ 9730 w 9730"/>
              <a:gd name="connsiteY4" fmla="*/ 8517 h 18509"/>
              <a:gd name="connsiteX0" fmla="*/ 7402 w 8481"/>
              <a:gd name="connsiteY0" fmla="*/ 12174 h 12174"/>
              <a:gd name="connsiteX1" fmla="*/ 429 w 8481"/>
              <a:gd name="connsiteY1" fmla="*/ 5330 h 12174"/>
              <a:gd name="connsiteX2" fmla="*/ 1550 w 8481"/>
              <a:gd name="connsiteY2" fmla="*/ 97 h 12174"/>
              <a:gd name="connsiteX3" fmla="*/ 8070 w 8481"/>
              <a:gd name="connsiteY3" fmla="*/ 9958 h 12174"/>
              <a:gd name="connsiteX4" fmla="*/ 7402 w 8481"/>
              <a:gd name="connsiteY4" fmla="*/ 12174 h 12174"/>
              <a:gd name="connsiteX0" fmla="*/ 8827 w 12793"/>
              <a:gd name="connsiteY0" fmla="*/ 9921 h 9921"/>
              <a:gd name="connsiteX1" fmla="*/ 605 w 12793"/>
              <a:gd name="connsiteY1" fmla="*/ 4299 h 9921"/>
              <a:gd name="connsiteX2" fmla="*/ 1927 w 12793"/>
              <a:gd name="connsiteY2" fmla="*/ 1 h 9921"/>
              <a:gd name="connsiteX3" fmla="*/ 12348 w 12793"/>
              <a:gd name="connsiteY3" fmla="*/ 3899 h 9921"/>
              <a:gd name="connsiteX4" fmla="*/ 8827 w 12793"/>
              <a:gd name="connsiteY4" fmla="*/ 9921 h 9921"/>
              <a:gd name="connsiteX0" fmla="*/ 14181 w 14506"/>
              <a:gd name="connsiteY0" fmla="*/ 8689 h 8690"/>
              <a:gd name="connsiteX1" fmla="*/ 974 w 14506"/>
              <a:gd name="connsiteY1" fmla="*/ 4333 h 8690"/>
              <a:gd name="connsiteX2" fmla="*/ 2007 w 14506"/>
              <a:gd name="connsiteY2" fmla="*/ 1 h 8690"/>
              <a:gd name="connsiteX3" fmla="*/ 10153 w 14506"/>
              <a:gd name="connsiteY3" fmla="*/ 3930 h 8690"/>
              <a:gd name="connsiteX4" fmla="*/ 14181 w 14506"/>
              <a:gd name="connsiteY4" fmla="*/ 8689 h 8690"/>
              <a:gd name="connsiteX0" fmla="*/ 9538 w 9540"/>
              <a:gd name="connsiteY0" fmla="*/ 9999 h 11099"/>
              <a:gd name="connsiteX1" fmla="*/ 6304 w 9540"/>
              <a:gd name="connsiteY1" fmla="*/ 10674 h 11099"/>
              <a:gd name="connsiteX2" fmla="*/ 433 w 9540"/>
              <a:gd name="connsiteY2" fmla="*/ 4986 h 11099"/>
              <a:gd name="connsiteX3" fmla="*/ 1146 w 9540"/>
              <a:gd name="connsiteY3" fmla="*/ 1 h 11099"/>
              <a:gd name="connsiteX4" fmla="*/ 6761 w 9540"/>
              <a:gd name="connsiteY4" fmla="*/ 4522 h 11099"/>
              <a:gd name="connsiteX5" fmla="*/ 9538 w 9540"/>
              <a:gd name="connsiteY5" fmla="*/ 9999 h 11099"/>
              <a:gd name="connsiteX0" fmla="*/ 10212 w 10214"/>
              <a:gd name="connsiteY0" fmla="*/ 9009 h 14409"/>
              <a:gd name="connsiteX1" fmla="*/ 6822 w 10214"/>
              <a:gd name="connsiteY1" fmla="*/ 9617 h 14409"/>
              <a:gd name="connsiteX2" fmla="*/ 432 w 10214"/>
              <a:gd name="connsiteY2" fmla="*/ 14322 h 14409"/>
              <a:gd name="connsiteX3" fmla="*/ 668 w 10214"/>
              <a:gd name="connsiteY3" fmla="*/ 4492 h 14409"/>
              <a:gd name="connsiteX4" fmla="*/ 1415 w 10214"/>
              <a:gd name="connsiteY4" fmla="*/ 1 h 14409"/>
              <a:gd name="connsiteX5" fmla="*/ 7301 w 10214"/>
              <a:gd name="connsiteY5" fmla="*/ 4074 h 14409"/>
              <a:gd name="connsiteX6" fmla="*/ 10212 w 10214"/>
              <a:gd name="connsiteY6" fmla="*/ 9009 h 14409"/>
              <a:gd name="connsiteX0" fmla="*/ 9990 w 9992"/>
              <a:gd name="connsiteY0" fmla="*/ 9009 h 14409"/>
              <a:gd name="connsiteX1" fmla="*/ 6600 w 9992"/>
              <a:gd name="connsiteY1" fmla="*/ 9617 h 14409"/>
              <a:gd name="connsiteX2" fmla="*/ 210 w 9992"/>
              <a:gd name="connsiteY2" fmla="*/ 14322 h 14409"/>
              <a:gd name="connsiteX3" fmla="*/ 3032 w 9992"/>
              <a:gd name="connsiteY3" fmla="*/ 8780 h 14409"/>
              <a:gd name="connsiteX4" fmla="*/ 446 w 9992"/>
              <a:gd name="connsiteY4" fmla="*/ 4492 h 14409"/>
              <a:gd name="connsiteX5" fmla="*/ 1193 w 9992"/>
              <a:gd name="connsiteY5" fmla="*/ 1 h 14409"/>
              <a:gd name="connsiteX6" fmla="*/ 7079 w 9992"/>
              <a:gd name="connsiteY6" fmla="*/ 4074 h 14409"/>
              <a:gd name="connsiteX7" fmla="*/ 9990 w 9992"/>
              <a:gd name="connsiteY7" fmla="*/ 9009 h 14409"/>
              <a:gd name="connsiteX0" fmla="*/ 9998 w 10000"/>
              <a:gd name="connsiteY0" fmla="*/ 6314 h 10062"/>
              <a:gd name="connsiteX1" fmla="*/ 6605 w 10000"/>
              <a:gd name="connsiteY1" fmla="*/ 6736 h 10062"/>
              <a:gd name="connsiteX2" fmla="*/ 210 w 10000"/>
              <a:gd name="connsiteY2" fmla="*/ 10002 h 10062"/>
              <a:gd name="connsiteX3" fmla="*/ 3034 w 10000"/>
              <a:gd name="connsiteY3" fmla="*/ 6155 h 10062"/>
              <a:gd name="connsiteX4" fmla="*/ 446 w 10000"/>
              <a:gd name="connsiteY4" fmla="*/ 3179 h 10062"/>
              <a:gd name="connsiteX5" fmla="*/ 1194 w 10000"/>
              <a:gd name="connsiteY5" fmla="*/ 63 h 10062"/>
              <a:gd name="connsiteX6" fmla="*/ 4900 w 10000"/>
              <a:gd name="connsiteY6" fmla="*/ 1221 h 10062"/>
              <a:gd name="connsiteX7" fmla="*/ 7085 w 10000"/>
              <a:gd name="connsiteY7" fmla="*/ 2889 h 10062"/>
              <a:gd name="connsiteX8" fmla="*/ 9998 w 10000"/>
              <a:gd name="connsiteY8" fmla="*/ 6314 h 10062"/>
              <a:gd name="connsiteX0" fmla="*/ 9989 w 9991"/>
              <a:gd name="connsiteY0" fmla="*/ 6314 h 10062"/>
              <a:gd name="connsiteX1" fmla="*/ 6596 w 9991"/>
              <a:gd name="connsiteY1" fmla="*/ 6736 h 10062"/>
              <a:gd name="connsiteX2" fmla="*/ 201 w 9991"/>
              <a:gd name="connsiteY2" fmla="*/ 10002 h 10062"/>
              <a:gd name="connsiteX3" fmla="*/ 3238 w 9991"/>
              <a:gd name="connsiteY3" fmla="*/ 5865 h 10062"/>
              <a:gd name="connsiteX4" fmla="*/ 437 w 9991"/>
              <a:gd name="connsiteY4" fmla="*/ 3179 h 10062"/>
              <a:gd name="connsiteX5" fmla="*/ 1185 w 9991"/>
              <a:gd name="connsiteY5" fmla="*/ 63 h 10062"/>
              <a:gd name="connsiteX6" fmla="*/ 4891 w 9991"/>
              <a:gd name="connsiteY6" fmla="*/ 1221 h 10062"/>
              <a:gd name="connsiteX7" fmla="*/ 7076 w 9991"/>
              <a:gd name="connsiteY7" fmla="*/ 2889 h 10062"/>
              <a:gd name="connsiteX8" fmla="*/ 9989 w 9991"/>
              <a:gd name="connsiteY8" fmla="*/ 6314 h 10062"/>
              <a:gd name="connsiteX0" fmla="*/ 9998 w 9999"/>
              <a:gd name="connsiteY0" fmla="*/ 6275 h 10004"/>
              <a:gd name="connsiteX1" fmla="*/ 6762 w 9999"/>
              <a:gd name="connsiteY1" fmla="*/ 6982 h 10004"/>
              <a:gd name="connsiteX2" fmla="*/ 201 w 9999"/>
              <a:gd name="connsiteY2" fmla="*/ 9940 h 10004"/>
              <a:gd name="connsiteX3" fmla="*/ 3241 w 9999"/>
              <a:gd name="connsiteY3" fmla="*/ 5829 h 10004"/>
              <a:gd name="connsiteX4" fmla="*/ 437 w 9999"/>
              <a:gd name="connsiteY4" fmla="*/ 3159 h 10004"/>
              <a:gd name="connsiteX5" fmla="*/ 1186 w 9999"/>
              <a:gd name="connsiteY5" fmla="*/ 63 h 10004"/>
              <a:gd name="connsiteX6" fmla="*/ 4895 w 9999"/>
              <a:gd name="connsiteY6" fmla="*/ 1213 h 10004"/>
              <a:gd name="connsiteX7" fmla="*/ 7082 w 9999"/>
              <a:gd name="connsiteY7" fmla="*/ 2871 h 10004"/>
              <a:gd name="connsiteX8" fmla="*/ 9998 w 9999"/>
              <a:gd name="connsiteY8" fmla="*/ 6275 h 10004"/>
              <a:gd name="connsiteX0" fmla="*/ 9999 w 10000"/>
              <a:gd name="connsiteY0" fmla="*/ 6272 h 10000"/>
              <a:gd name="connsiteX1" fmla="*/ 6763 w 10000"/>
              <a:gd name="connsiteY1" fmla="*/ 6979 h 10000"/>
              <a:gd name="connsiteX2" fmla="*/ 201 w 10000"/>
              <a:gd name="connsiteY2" fmla="*/ 9936 h 10000"/>
              <a:gd name="connsiteX3" fmla="*/ 3241 w 10000"/>
              <a:gd name="connsiteY3" fmla="*/ 5827 h 10000"/>
              <a:gd name="connsiteX4" fmla="*/ 437 w 10000"/>
              <a:gd name="connsiteY4" fmla="*/ 3158 h 10000"/>
              <a:gd name="connsiteX5" fmla="*/ 1186 w 10000"/>
              <a:gd name="connsiteY5" fmla="*/ 63 h 10000"/>
              <a:gd name="connsiteX6" fmla="*/ 4895 w 10000"/>
              <a:gd name="connsiteY6" fmla="*/ 1213 h 10000"/>
              <a:gd name="connsiteX7" fmla="*/ 7083 w 10000"/>
              <a:gd name="connsiteY7" fmla="*/ 2870 h 10000"/>
              <a:gd name="connsiteX8" fmla="*/ 9999 w 10000"/>
              <a:gd name="connsiteY8" fmla="*/ 6272 h 10000"/>
              <a:gd name="connsiteX0" fmla="*/ 9999 w 10014"/>
              <a:gd name="connsiteY0" fmla="*/ 6272 h 10000"/>
              <a:gd name="connsiteX1" fmla="*/ 6763 w 10014"/>
              <a:gd name="connsiteY1" fmla="*/ 6979 h 10000"/>
              <a:gd name="connsiteX2" fmla="*/ 201 w 10014"/>
              <a:gd name="connsiteY2" fmla="*/ 9936 h 10000"/>
              <a:gd name="connsiteX3" fmla="*/ 3241 w 10014"/>
              <a:gd name="connsiteY3" fmla="*/ 5827 h 10000"/>
              <a:gd name="connsiteX4" fmla="*/ 437 w 10014"/>
              <a:gd name="connsiteY4" fmla="*/ 3158 h 10000"/>
              <a:gd name="connsiteX5" fmla="*/ 1186 w 10014"/>
              <a:gd name="connsiteY5" fmla="*/ 63 h 10000"/>
              <a:gd name="connsiteX6" fmla="*/ 4895 w 10014"/>
              <a:gd name="connsiteY6" fmla="*/ 1213 h 10000"/>
              <a:gd name="connsiteX7" fmla="*/ 7083 w 10014"/>
              <a:gd name="connsiteY7" fmla="*/ 2870 h 10000"/>
              <a:gd name="connsiteX8" fmla="*/ 9999 w 10014"/>
              <a:gd name="connsiteY8" fmla="*/ 6272 h 10000"/>
              <a:gd name="connsiteX0" fmla="*/ 9999 w 10014"/>
              <a:gd name="connsiteY0" fmla="*/ 6272 h 9983"/>
              <a:gd name="connsiteX1" fmla="*/ 6763 w 10014"/>
              <a:gd name="connsiteY1" fmla="*/ 6979 h 9983"/>
              <a:gd name="connsiteX2" fmla="*/ 201 w 10014"/>
              <a:gd name="connsiteY2" fmla="*/ 9936 h 9983"/>
              <a:gd name="connsiteX3" fmla="*/ 3241 w 10014"/>
              <a:gd name="connsiteY3" fmla="*/ 5827 h 9983"/>
              <a:gd name="connsiteX4" fmla="*/ 437 w 10014"/>
              <a:gd name="connsiteY4" fmla="*/ 3158 h 9983"/>
              <a:gd name="connsiteX5" fmla="*/ 1186 w 10014"/>
              <a:gd name="connsiteY5" fmla="*/ 63 h 9983"/>
              <a:gd name="connsiteX6" fmla="*/ 4895 w 10014"/>
              <a:gd name="connsiteY6" fmla="*/ 1213 h 9983"/>
              <a:gd name="connsiteX7" fmla="*/ 7083 w 10014"/>
              <a:gd name="connsiteY7" fmla="*/ 2870 h 9983"/>
              <a:gd name="connsiteX8" fmla="*/ 9999 w 10014"/>
              <a:gd name="connsiteY8" fmla="*/ 6272 h 9983"/>
              <a:gd name="connsiteX0" fmla="*/ 9985 w 10000"/>
              <a:gd name="connsiteY0" fmla="*/ 6283 h 10064"/>
              <a:gd name="connsiteX1" fmla="*/ 6754 w 10000"/>
              <a:gd name="connsiteY1" fmla="*/ 6991 h 10064"/>
              <a:gd name="connsiteX2" fmla="*/ 4090 w 10000"/>
              <a:gd name="connsiteY2" fmla="*/ 9231 h 10064"/>
              <a:gd name="connsiteX3" fmla="*/ 201 w 10000"/>
              <a:gd name="connsiteY3" fmla="*/ 9953 h 10064"/>
              <a:gd name="connsiteX4" fmla="*/ 3236 w 10000"/>
              <a:gd name="connsiteY4" fmla="*/ 5837 h 10064"/>
              <a:gd name="connsiteX5" fmla="*/ 436 w 10000"/>
              <a:gd name="connsiteY5" fmla="*/ 3163 h 10064"/>
              <a:gd name="connsiteX6" fmla="*/ 1184 w 10000"/>
              <a:gd name="connsiteY6" fmla="*/ 63 h 10064"/>
              <a:gd name="connsiteX7" fmla="*/ 4888 w 10000"/>
              <a:gd name="connsiteY7" fmla="*/ 1215 h 10064"/>
              <a:gd name="connsiteX8" fmla="*/ 7073 w 10000"/>
              <a:gd name="connsiteY8" fmla="*/ 2875 h 10064"/>
              <a:gd name="connsiteX9" fmla="*/ 9985 w 10000"/>
              <a:gd name="connsiteY9" fmla="*/ 6283 h 10064"/>
              <a:gd name="connsiteX0" fmla="*/ 9985 w 10000"/>
              <a:gd name="connsiteY0" fmla="*/ 6283 h 10064"/>
              <a:gd name="connsiteX1" fmla="*/ 6754 w 10000"/>
              <a:gd name="connsiteY1" fmla="*/ 6991 h 10064"/>
              <a:gd name="connsiteX2" fmla="*/ 4090 w 10000"/>
              <a:gd name="connsiteY2" fmla="*/ 9231 h 10064"/>
              <a:gd name="connsiteX3" fmla="*/ 201 w 10000"/>
              <a:gd name="connsiteY3" fmla="*/ 9953 h 10064"/>
              <a:gd name="connsiteX4" fmla="*/ 3236 w 10000"/>
              <a:gd name="connsiteY4" fmla="*/ 5837 h 10064"/>
              <a:gd name="connsiteX5" fmla="*/ 436 w 10000"/>
              <a:gd name="connsiteY5" fmla="*/ 3163 h 10064"/>
              <a:gd name="connsiteX6" fmla="*/ 1184 w 10000"/>
              <a:gd name="connsiteY6" fmla="*/ 63 h 10064"/>
              <a:gd name="connsiteX7" fmla="*/ 4888 w 10000"/>
              <a:gd name="connsiteY7" fmla="*/ 1215 h 10064"/>
              <a:gd name="connsiteX8" fmla="*/ 7073 w 10000"/>
              <a:gd name="connsiteY8" fmla="*/ 2875 h 10064"/>
              <a:gd name="connsiteX9" fmla="*/ 9985 w 10000"/>
              <a:gd name="connsiteY9" fmla="*/ 6283 h 10064"/>
              <a:gd name="connsiteX0" fmla="*/ 9559 w 9622"/>
              <a:gd name="connsiteY0" fmla="*/ 5705 h 10064"/>
              <a:gd name="connsiteX1" fmla="*/ 6754 w 9622"/>
              <a:gd name="connsiteY1" fmla="*/ 6991 h 10064"/>
              <a:gd name="connsiteX2" fmla="*/ 4090 w 9622"/>
              <a:gd name="connsiteY2" fmla="*/ 9231 h 10064"/>
              <a:gd name="connsiteX3" fmla="*/ 201 w 9622"/>
              <a:gd name="connsiteY3" fmla="*/ 9953 h 10064"/>
              <a:gd name="connsiteX4" fmla="*/ 3236 w 9622"/>
              <a:gd name="connsiteY4" fmla="*/ 5837 h 10064"/>
              <a:gd name="connsiteX5" fmla="*/ 436 w 9622"/>
              <a:gd name="connsiteY5" fmla="*/ 3163 h 10064"/>
              <a:gd name="connsiteX6" fmla="*/ 1184 w 9622"/>
              <a:gd name="connsiteY6" fmla="*/ 63 h 10064"/>
              <a:gd name="connsiteX7" fmla="*/ 4888 w 9622"/>
              <a:gd name="connsiteY7" fmla="*/ 1215 h 10064"/>
              <a:gd name="connsiteX8" fmla="*/ 7073 w 9622"/>
              <a:gd name="connsiteY8" fmla="*/ 2875 h 10064"/>
              <a:gd name="connsiteX9" fmla="*/ 9559 w 9622"/>
              <a:gd name="connsiteY9" fmla="*/ 5705 h 10064"/>
              <a:gd name="connsiteX0" fmla="*/ 9935 w 10292"/>
              <a:gd name="connsiteY0" fmla="*/ 5669 h 10000"/>
              <a:gd name="connsiteX1" fmla="*/ 7019 w 10292"/>
              <a:gd name="connsiteY1" fmla="*/ 6947 h 10000"/>
              <a:gd name="connsiteX2" fmla="*/ 4251 w 10292"/>
              <a:gd name="connsiteY2" fmla="*/ 9172 h 10000"/>
              <a:gd name="connsiteX3" fmla="*/ 209 w 10292"/>
              <a:gd name="connsiteY3" fmla="*/ 9890 h 10000"/>
              <a:gd name="connsiteX4" fmla="*/ 3363 w 10292"/>
              <a:gd name="connsiteY4" fmla="*/ 5800 h 10000"/>
              <a:gd name="connsiteX5" fmla="*/ 453 w 10292"/>
              <a:gd name="connsiteY5" fmla="*/ 3143 h 10000"/>
              <a:gd name="connsiteX6" fmla="*/ 1231 w 10292"/>
              <a:gd name="connsiteY6" fmla="*/ 63 h 10000"/>
              <a:gd name="connsiteX7" fmla="*/ 5080 w 10292"/>
              <a:gd name="connsiteY7" fmla="*/ 1207 h 10000"/>
              <a:gd name="connsiteX8" fmla="*/ 7351 w 10292"/>
              <a:gd name="connsiteY8" fmla="*/ 2857 h 10000"/>
              <a:gd name="connsiteX9" fmla="*/ 9935 w 10292"/>
              <a:gd name="connsiteY9" fmla="*/ 5669 h 10000"/>
              <a:gd name="connsiteX0" fmla="*/ 9935 w 10121"/>
              <a:gd name="connsiteY0" fmla="*/ 5669 h 10000"/>
              <a:gd name="connsiteX1" fmla="*/ 7019 w 10121"/>
              <a:gd name="connsiteY1" fmla="*/ 6947 h 10000"/>
              <a:gd name="connsiteX2" fmla="*/ 4251 w 10121"/>
              <a:gd name="connsiteY2" fmla="*/ 9172 h 10000"/>
              <a:gd name="connsiteX3" fmla="*/ 209 w 10121"/>
              <a:gd name="connsiteY3" fmla="*/ 9890 h 10000"/>
              <a:gd name="connsiteX4" fmla="*/ 3363 w 10121"/>
              <a:gd name="connsiteY4" fmla="*/ 5800 h 10000"/>
              <a:gd name="connsiteX5" fmla="*/ 453 w 10121"/>
              <a:gd name="connsiteY5" fmla="*/ 3143 h 10000"/>
              <a:gd name="connsiteX6" fmla="*/ 1231 w 10121"/>
              <a:gd name="connsiteY6" fmla="*/ 63 h 10000"/>
              <a:gd name="connsiteX7" fmla="*/ 5080 w 10121"/>
              <a:gd name="connsiteY7" fmla="*/ 1207 h 10000"/>
              <a:gd name="connsiteX8" fmla="*/ 7351 w 10121"/>
              <a:gd name="connsiteY8" fmla="*/ 2857 h 10000"/>
              <a:gd name="connsiteX9" fmla="*/ 9935 w 10121"/>
              <a:gd name="connsiteY9" fmla="*/ 5669 h 10000"/>
              <a:gd name="connsiteX0" fmla="*/ 9935 w 9982"/>
              <a:gd name="connsiteY0" fmla="*/ 5607 h 9938"/>
              <a:gd name="connsiteX1" fmla="*/ 7019 w 9982"/>
              <a:gd name="connsiteY1" fmla="*/ 6885 h 9938"/>
              <a:gd name="connsiteX2" fmla="*/ 4251 w 9982"/>
              <a:gd name="connsiteY2" fmla="*/ 9110 h 9938"/>
              <a:gd name="connsiteX3" fmla="*/ 209 w 9982"/>
              <a:gd name="connsiteY3" fmla="*/ 9828 h 9938"/>
              <a:gd name="connsiteX4" fmla="*/ 3363 w 9982"/>
              <a:gd name="connsiteY4" fmla="*/ 5738 h 9938"/>
              <a:gd name="connsiteX5" fmla="*/ 453 w 9982"/>
              <a:gd name="connsiteY5" fmla="*/ 3081 h 9938"/>
              <a:gd name="connsiteX6" fmla="*/ 1231 w 9982"/>
              <a:gd name="connsiteY6" fmla="*/ 1 h 9938"/>
              <a:gd name="connsiteX7" fmla="*/ 7351 w 9982"/>
              <a:gd name="connsiteY7" fmla="*/ 2795 h 9938"/>
              <a:gd name="connsiteX8" fmla="*/ 9935 w 9982"/>
              <a:gd name="connsiteY8" fmla="*/ 5607 h 9938"/>
              <a:gd name="connsiteX0" fmla="*/ 9953 w 10000"/>
              <a:gd name="connsiteY0" fmla="*/ 5827 h 10185"/>
              <a:gd name="connsiteX1" fmla="*/ 7032 w 10000"/>
              <a:gd name="connsiteY1" fmla="*/ 7113 h 10185"/>
              <a:gd name="connsiteX2" fmla="*/ 4259 w 10000"/>
              <a:gd name="connsiteY2" fmla="*/ 9352 h 10185"/>
              <a:gd name="connsiteX3" fmla="*/ 209 w 10000"/>
              <a:gd name="connsiteY3" fmla="*/ 10074 h 10185"/>
              <a:gd name="connsiteX4" fmla="*/ 3369 w 10000"/>
              <a:gd name="connsiteY4" fmla="*/ 5959 h 10185"/>
              <a:gd name="connsiteX5" fmla="*/ 454 w 10000"/>
              <a:gd name="connsiteY5" fmla="*/ 3285 h 10185"/>
              <a:gd name="connsiteX6" fmla="*/ 1233 w 10000"/>
              <a:gd name="connsiteY6" fmla="*/ 186 h 10185"/>
              <a:gd name="connsiteX7" fmla="*/ 7364 w 10000"/>
              <a:gd name="connsiteY7" fmla="*/ 2997 h 10185"/>
              <a:gd name="connsiteX8" fmla="*/ 9953 w 10000"/>
              <a:gd name="connsiteY8" fmla="*/ 5827 h 10185"/>
              <a:gd name="connsiteX0" fmla="*/ 9953 w 10000"/>
              <a:gd name="connsiteY0" fmla="*/ 5984 h 10342"/>
              <a:gd name="connsiteX1" fmla="*/ 7032 w 10000"/>
              <a:gd name="connsiteY1" fmla="*/ 7270 h 10342"/>
              <a:gd name="connsiteX2" fmla="*/ 4259 w 10000"/>
              <a:gd name="connsiteY2" fmla="*/ 9509 h 10342"/>
              <a:gd name="connsiteX3" fmla="*/ 209 w 10000"/>
              <a:gd name="connsiteY3" fmla="*/ 10231 h 10342"/>
              <a:gd name="connsiteX4" fmla="*/ 3369 w 10000"/>
              <a:gd name="connsiteY4" fmla="*/ 6116 h 10342"/>
              <a:gd name="connsiteX5" fmla="*/ 454 w 10000"/>
              <a:gd name="connsiteY5" fmla="*/ 3442 h 10342"/>
              <a:gd name="connsiteX6" fmla="*/ 1233 w 10000"/>
              <a:gd name="connsiteY6" fmla="*/ 343 h 10342"/>
              <a:gd name="connsiteX7" fmla="*/ 7364 w 10000"/>
              <a:gd name="connsiteY7" fmla="*/ 3154 h 10342"/>
              <a:gd name="connsiteX8" fmla="*/ 9953 w 10000"/>
              <a:gd name="connsiteY8" fmla="*/ 5984 h 10342"/>
              <a:gd name="connsiteX0" fmla="*/ 10787 w 10819"/>
              <a:gd name="connsiteY0" fmla="*/ 6176 h 10342"/>
              <a:gd name="connsiteX1" fmla="*/ 7032 w 10819"/>
              <a:gd name="connsiteY1" fmla="*/ 7270 h 10342"/>
              <a:gd name="connsiteX2" fmla="*/ 4259 w 10819"/>
              <a:gd name="connsiteY2" fmla="*/ 9509 h 10342"/>
              <a:gd name="connsiteX3" fmla="*/ 209 w 10819"/>
              <a:gd name="connsiteY3" fmla="*/ 10231 h 10342"/>
              <a:gd name="connsiteX4" fmla="*/ 3369 w 10819"/>
              <a:gd name="connsiteY4" fmla="*/ 6116 h 10342"/>
              <a:gd name="connsiteX5" fmla="*/ 454 w 10819"/>
              <a:gd name="connsiteY5" fmla="*/ 3442 h 10342"/>
              <a:gd name="connsiteX6" fmla="*/ 1233 w 10819"/>
              <a:gd name="connsiteY6" fmla="*/ 343 h 10342"/>
              <a:gd name="connsiteX7" fmla="*/ 7364 w 10819"/>
              <a:gd name="connsiteY7" fmla="*/ 3154 h 10342"/>
              <a:gd name="connsiteX8" fmla="*/ 10787 w 10819"/>
              <a:gd name="connsiteY8" fmla="*/ 6176 h 10342"/>
              <a:gd name="connsiteX0" fmla="*/ 10934 w 10964"/>
              <a:gd name="connsiteY0" fmla="*/ 6495 h 10342"/>
              <a:gd name="connsiteX1" fmla="*/ 7032 w 10964"/>
              <a:gd name="connsiteY1" fmla="*/ 7270 h 10342"/>
              <a:gd name="connsiteX2" fmla="*/ 4259 w 10964"/>
              <a:gd name="connsiteY2" fmla="*/ 9509 h 10342"/>
              <a:gd name="connsiteX3" fmla="*/ 209 w 10964"/>
              <a:gd name="connsiteY3" fmla="*/ 10231 h 10342"/>
              <a:gd name="connsiteX4" fmla="*/ 3369 w 10964"/>
              <a:gd name="connsiteY4" fmla="*/ 6116 h 10342"/>
              <a:gd name="connsiteX5" fmla="*/ 454 w 10964"/>
              <a:gd name="connsiteY5" fmla="*/ 3442 h 10342"/>
              <a:gd name="connsiteX6" fmla="*/ 1233 w 10964"/>
              <a:gd name="connsiteY6" fmla="*/ 343 h 10342"/>
              <a:gd name="connsiteX7" fmla="*/ 7364 w 10964"/>
              <a:gd name="connsiteY7" fmla="*/ 3154 h 10342"/>
              <a:gd name="connsiteX8" fmla="*/ 10934 w 10964"/>
              <a:gd name="connsiteY8" fmla="*/ 6495 h 10342"/>
              <a:gd name="connsiteX0" fmla="*/ 11343 w 11373"/>
              <a:gd name="connsiteY0" fmla="*/ 6495 h 10342"/>
              <a:gd name="connsiteX1" fmla="*/ 7441 w 11373"/>
              <a:gd name="connsiteY1" fmla="*/ 7270 h 10342"/>
              <a:gd name="connsiteX2" fmla="*/ 4668 w 11373"/>
              <a:gd name="connsiteY2" fmla="*/ 9509 h 10342"/>
              <a:gd name="connsiteX3" fmla="*/ 618 w 11373"/>
              <a:gd name="connsiteY3" fmla="*/ 10231 h 10342"/>
              <a:gd name="connsiteX4" fmla="*/ 358 w 11373"/>
              <a:gd name="connsiteY4" fmla="*/ 6623 h 10342"/>
              <a:gd name="connsiteX5" fmla="*/ 863 w 11373"/>
              <a:gd name="connsiteY5" fmla="*/ 3442 h 10342"/>
              <a:gd name="connsiteX6" fmla="*/ 1642 w 11373"/>
              <a:gd name="connsiteY6" fmla="*/ 343 h 10342"/>
              <a:gd name="connsiteX7" fmla="*/ 7773 w 11373"/>
              <a:gd name="connsiteY7" fmla="*/ 3154 h 10342"/>
              <a:gd name="connsiteX8" fmla="*/ 11343 w 11373"/>
              <a:gd name="connsiteY8" fmla="*/ 6495 h 10342"/>
              <a:gd name="connsiteX0" fmla="*/ 11343 w 11373"/>
              <a:gd name="connsiteY0" fmla="*/ 6495 h 10342"/>
              <a:gd name="connsiteX1" fmla="*/ 7441 w 11373"/>
              <a:gd name="connsiteY1" fmla="*/ 7270 h 10342"/>
              <a:gd name="connsiteX2" fmla="*/ 4668 w 11373"/>
              <a:gd name="connsiteY2" fmla="*/ 9509 h 10342"/>
              <a:gd name="connsiteX3" fmla="*/ 618 w 11373"/>
              <a:gd name="connsiteY3" fmla="*/ 10231 h 10342"/>
              <a:gd name="connsiteX4" fmla="*/ 358 w 11373"/>
              <a:gd name="connsiteY4" fmla="*/ 6623 h 10342"/>
              <a:gd name="connsiteX5" fmla="*/ 863 w 11373"/>
              <a:gd name="connsiteY5" fmla="*/ 3442 h 10342"/>
              <a:gd name="connsiteX6" fmla="*/ 1642 w 11373"/>
              <a:gd name="connsiteY6" fmla="*/ 343 h 10342"/>
              <a:gd name="connsiteX7" fmla="*/ 7773 w 11373"/>
              <a:gd name="connsiteY7" fmla="*/ 3154 h 10342"/>
              <a:gd name="connsiteX8" fmla="*/ 11343 w 11373"/>
              <a:gd name="connsiteY8" fmla="*/ 6495 h 10342"/>
              <a:gd name="connsiteX0" fmla="*/ 11343 w 11373"/>
              <a:gd name="connsiteY0" fmla="*/ 6495 h 11121"/>
              <a:gd name="connsiteX1" fmla="*/ 7441 w 11373"/>
              <a:gd name="connsiteY1" fmla="*/ 7270 h 11121"/>
              <a:gd name="connsiteX2" fmla="*/ 5923 w 11373"/>
              <a:gd name="connsiteY2" fmla="*/ 10974 h 11121"/>
              <a:gd name="connsiteX3" fmla="*/ 618 w 11373"/>
              <a:gd name="connsiteY3" fmla="*/ 10231 h 11121"/>
              <a:gd name="connsiteX4" fmla="*/ 358 w 11373"/>
              <a:gd name="connsiteY4" fmla="*/ 6623 h 11121"/>
              <a:gd name="connsiteX5" fmla="*/ 863 w 11373"/>
              <a:gd name="connsiteY5" fmla="*/ 3442 h 11121"/>
              <a:gd name="connsiteX6" fmla="*/ 1642 w 11373"/>
              <a:gd name="connsiteY6" fmla="*/ 343 h 11121"/>
              <a:gd name="connsiteX7" fmla="*/ 7773 w 11373"/>
              <a:gd name="connsiteY7" fmla="*/ 3154 h 11121"/>
              <a:gd name="connsiteX8" fmla="*/ 11343 w 11373"/>
              <a:gd name="connsiteY8" fmla="*/ 6495 h 11121"/>
              <a:gd name="connsiteX0" fmla="*/ 10986 w 11016"/>
              <a:gd name="connsiteY0" fmla="*/ 6495 h 11102"/>
              <a:gd name="connsiteX1" fmla="*/ 7084 w 11016"/>
              <a:gd name="connsiteY1" fmla="*/ 7270 h 11102"/>
              <a:gd name="connsiteX2" fmla="*/ 5566 w 11016"/>
              <a:gd name="connsiteY2" fmla="*/ 10974 h 11102"/>
              <a:gd name="connsiteX3" fmla="*/ 2469 w 11016"/>
              <a:gd name="connsiteY3" fmla="*/ 10118 h 11102"/>
              <a:gd name="connsiteX4" fmla="*/ 1 w 11016"/>
              <a:gd name="connsiteY4" fmla="*/ 6623 h 11102"/>
              <a:gd name="connsiteX5" fmla="*/ 506 w 11016"/>
              <a:gd name="connsiteY5" fmla="*/ 3442 h 11102"/>
              <a:gd name="connsiteX6" fmla="*/ 1285 w 11016"/>
              <a:gd name="connsiteY6" fmla="*/ 343 h 11102"/>
              <a:gd name="connsiteX7" fmla="*/ 7416 w 11016"/>
              <a:gd name="connsiteY7" fmla="*/ 3154 h 11102"/>
              <a:gd name="connsiteX8" fmla="*/ 10986 w 11016"/>
              <a:gd name="connsiteY8" fmla="*/ 6495 h 11102"/>
              <a:gd name="connsiteX0" fmla="*/ 10986 w 11125"/>
              <a:gd name="connsiteY0" fmla="*/ 6495 h 11626"/>
              <a:gd name="connsiteX1" fmla="*/ 9465 w 11125"/>
              <a:gd name="connsiteY1" fmla="*/ 11553 h 11626"/>
              <a:gd name="connsiteX2" fmla="*/ 5566 w 11125"/>
              <a:gd name="connsiteY2" fmla="*/ 10974 h 11626"/>
              <a:gd name="connsiteX3" fmla="*/ 2469 w 11125"/>
              <a:gd name="connsiteY3" fmla="*/ 10118 h 11626"/>
              <a:gd name="connsiteX4" fmla="*/ 1 w 11125"/>
              <a:gd name="connsiteY4" fmla="*/ 6623 h 11626"/>
              <a:gd name="connsiteX5" fmla="*/ 506 w 11125"/>
              <a:gd name="connsiteY5" fmla="*/ 3442 h 11626"/>
              <a:gd name="connsiteX6" fmla="*/ 1285 w 11125"/>
              <a:gd name="connsiteY6" fmla="*/ 343 h 11626"/>
              <a:gd name="connsiteX7" fmla="*/ 7416 w 11125"/>
              <a:gd name="connsiteY7" fmla="*/ 3154 h 11626"/>
              <a:gd name="connsiteX8" fmla="*/ 10986 w 11125"/>
              <a:gd name="connsiteY8" fmla="*/ 6495 h 11626"/>
              <a:gd name="connsiteX0" fmla="*/ 10986 w 11070"/>
              <a:gd name="connsiteY0" fmla="*/ 6495 h 11626"/>
              <a:gd name="connsiteX1" fmla="*/ 9465 w 11070"/>
              <a:gd name="connsiteY1" fmla="*/ 11553 h 11626"/>
              <a:gd name="connsiteX2" fmla="*/ 5566 w 11070"/>
              <a:gd name="connsiteY2" fmla="*/ 10974 h 11626"/>
              <a:gd name="connsiteX3" fmla="*/ 2469 w 11070"/>
              <a:gd name="connsiteY3" fmla="*/ 10118 h 11626"/>
              <a:gd name="connsiteX4" fmla="*/ 1 w 11070"/>
              <a:gd name="connsiteY4" fmla="*/ 6623 h 11626"/>
              <a:gd name="connsiteX5" fmla="*/ 506 w 11070"/>
              <a:gd name="connsiteY5" fmla="*/ 3442 h 11626"/>
              <a:gd name="connsiteX6" fmla="*/ 1285 w 11070"/>
              <a:gd name="connsiteY6" fmla="*/ 343 h 11626"/>
              <a:gd name="connsiteX7" fmla="*/ 7416 w 11070"/>
              <a:gd name="connsiteY7" fmla="*/ 3154 h 11626"/>
              <a:gd name="connsiteX8" fmla="*/ 10986 w 11070"/>
              <a:gd name="connsiteY8" fmla="*/ 6495 h 11626"/>
              <a:gd name="connsiteX0" fmla="*/ 10986 w 11334"/>
              <a:gd name="connsiteY0" fmla="*/ 6495 h 11689"/>
              <a:gd name="connsiteX1" fmla="*/ 11027 w 11334"/>
              <a:gd name="connsiteY1" fmla="*/ 8259 h 11689"/>
              <a:gd name="connsiteX2" fmla="*/ 9465 w 11334"/>
              <a:gd name="connsiteY2" fmla="*/ 11553 h 11689"/>
              <a:gd name="connsiteX3" fmla="*/ 5566 w 11334"/>
              <a:gd name="connsiteY3" fmla="*/ 10974 h 11689"/>
              <a:gd name="connsiteX4" fmla="*/ 2469 w 11334"/>
              <a:gd name="connsiteY4" fmla="*/ 10118 h 11689"/>
              <a:gd name="connsiteX5" fmla="*/ 1 w 11334"/>
              <a:gd name="connsiteY5" fmla="*/ 6623 h 11689"/>
              <a:gd name="connsiteX6" fmla="*/ 506 w 11334"/>
              <a:gd name="connsiteY6" fmla="*/ 3442 h 11689"/>
              <a:gd name="connsiteX7" fmla="*/ 1285 w 11334"/>
              <a:gd name="connsiteY7" fmla="*/ 343 h 11689"/>
              <a:gd name="connsiteX8" fmla="*/ 7416 w 11334"/>
              <a:gd name="connsiteY8" fmla="*/ 3154 h 11689"/>
              <a:gd name="connsiteX9" fmla="*/ 10986 w 11334"/>
              <a:gd name="connsiteY9" fmla="*/ 6495 h 11689"/>
              <a:gd name="connsiteX0" fmla="*/ 10986 w 11334"/>
              <a:gd name="connsiteY0" fmla="*/ 6495 h 11689"/>
              <a:gd name="connsiteX1" fmla="*/ 11027 w 11334"/>
              <a:gd name="connsiteY1" fmla="*/ 8259 h 11689"/>
              <a:gd name="connsiteX2" fmla="*/ 9465 w 11334"/>
              <a:gd name="connsiteY2" fmla="*/ 11553 h 11689"/>
              <a:gd name="connsiteX3" fmla="*/ 5566 w 11334"/>
              <a:gd name="connsiteY3" fmla="*/ 10974 h 11689"/>
              <a:gd name="connsiteX4" fmla="*/ 2469 w 11334"/>
              <a:gd name="connsiteY4" fmla="*/ 10118 h 11689"/>
              <a:gd name="connsiteX5" fmla="*/ 1 w 11334"/>
              <a:gd name="connsiteY5" fmla="*/ 6623 h 11689"/>
              <a:gd name="connsiteX6" fmla="*/ 506 w 11334"/>
              <a:gd name="connsiteY6" fmla="*/ 3442 h 11689"/>
              <a:gd name="connsiteX7" fmla="*/ 1285 w 11334"/>
              <a:gd name="connsiteY7" fmla="*/ 343 h 11689"/>
              <a:gd name="connsiteX8" fmla="*/ 7416 w 11334"/>
              <a:gd name="connsiteY8" fmla="*/ 3154 h 11689"/>
              <a:gd name="connsiteX9" fmla="*/ 10986 w 11334"/>
              <a:gd name="connsiteY9" fmla="*/ 6495 h 11689"/>
              <a:gd name="connsiteX0" fmla="*/ 10986 w 11284"/>
              <a:gd name="connsiteY0" fmla="*/ 6495 h 11689"/>
              <a:gd name="connsiteX1" fmla="*/ 11027 w 11284"/>
              <a:gd name="connsiteY1" fmla="*/ 8259 h 11689"/>
              <a:gd name="connsiteX2" fmla="*/ 9465 w 11284"/>
              <a:gd name="connsiteY2" fmla="*/ 11553 h 11689"/>
              <a:gd name="connsiteX3" fmla="*/ 5566 w 11284"/>
              <a:gd name="connsiteY3" fmla="*/ 10974 h 11689"/>
              <a:gd name="connsiteX4" fmla="*/ 2469 w 11284"/>
              <a:gd name="connsiteY4" fmla="*/ 10118 h 11689"/>
              <a:gd name="connsiteX5" fmla="*/ 1 w 11284"/>
              <a:gd name="connsiteY5" fmla="*/ 6623 h 11689"/>
              <a:gd name="connsiteX6" fmla="*/ 506 w 11284"/>
              <a:gd name="connsiteY6" fmla="*/ 3442 h 11689"/>
              <a:gd name="connsiteX7" fmla="*/ 1285 w 11284"/>
              <a:gd name="connsiteY7" fmla="*/ 343 h 11689"/>
              <a:gd name="connsiteX8" fmla="*/ 7416 w 11284"/>
              <a:gd name="connsiteY8" fmla="*/ 3154 h 11689"/>
              <a:gd name="connsiteX9" fmla="*/ 10986 w 11284"/>
              <a:gd name="connsiteY9" fmla="*/ 6495 h 11689"/>
              <a:gd name="connsiteX0" fmla="*/ 7416 w 11095"/>
              <a:gd name="connsiteY0" fmla="*/ 3154 h 11689"/>
              <a:gd name="connsiteX1" fmla="*/ 11027 w 11095"/>
              <a:gd name="connsiteY1" fmla="*/ 8259 h 11689"/>
              <a:gd name="connsiteX2" fmla="*/ 9465 w 11095"/>
              <a:gd name="connsiteY2" fmla="*/ 11553 h 11689"/>
              <a:gd name="connsiteX3" fmla="*/ 5566 w 11095"/>
              <a:gd name="connsiteY3" fmla="*/ 10974 h 11689"/>
              <a:gd name="connsiteX4" fmla="*/ 2469 w 11095"/>
              <a:gd name="connsiteY4" fmla="*/ 10118 h 11689"/>
              <a:gd name="connsiteX5" fmla="*/ 1 w 11095"/>
              <a:gd name="connsiteY5" fmla="*/ 6623 h 11689"/>
              <a:gd name="connsiteX6" fmla="*/ 506 w 11095"/>
              <a:gd name="connsiteY6" fmla="*/ 3442 h 11689"/>
              <a:gd name="connsiteX7" fmla="*/ 1285 w 11095"/>
              <a:gd name="connsiteY7" fmla="*/ 343 h 11689"/>
              <a:gd name="connsiteX8" fmla="*/ 7416 w 11095"/>
              <a:gd name="connsiteY8" fmla="*/ 3154 h 11689"/>
              <a:gd name="connsiteX0" fmla="*/ 7416 w 11095"/>
              <a:gd name="connsiteY0" fmla="*/ 3488 h 12023"/>
              <a:gd name="connsiteX1" fmla="*/ 11027 w 11095"/>
              <a:gd name="connsiteY1" fmla="*/ 8593 h 12023"/>
              <a:gd name="connsiteX2" fmla="*/ 9465 w 11095"/>
              <a:gd name="connsiteY2" fmla="*/ 11887 h 12023"/>
              <a:gd name="connsiteX3" fmla="*/ 5566 w 11095"/>
              <a:gd name="connsiteY3" fmla="*/ 11308 h 12023"/>
              <a:gd name="connsiteX4" fmla="*/ 2469 w 11095"/>
              <a:gd name="connsiteY4" fmla="*/ 10452 h 12023"/>
              <a:gd name="connsiteX5" fmla="*/ 1 w 11095"/>
              <a:gd name="connsiteY5" fmla="*/ 6957 h 12023"/>
              <a:gd name="connsiteX6" fmla="*/ 506 w 11095"/>
              <a:gd name="connsiteY6" fmla="*/ 3776 h 12023"/>
              <a:gd name="connsiteX7" fmla="*/ 1112 w 11095"/>
              <a:gd name="connsiteY7" fmla="*/ 170 h 12023"/>
              <a:gd name="connsiteX8" fmla="*/ 7416 w 11095"/>
              <a:gd name="connsiteY8" fmla="*/ 3488 h 12023"/>
              <a:gd name="connsiteX0" fmla="*/ 7416 w 11095"/>
              <a:gd name="connsiteY0" fmla="*/ 3488 h 12023"/>
              <a:gd name="connsiteX1" fmla="*/ 11027 w 11095"/>
              <a:gd name="connsiteY1" fmla="*/ 8593 h 12023"/>
              <a:gd name="connsiteX2" fmla="*/ 9465 w 11095"/>
              <a:gd name="connsiteY2" fmla="*/ 11887 h 12023"/>
              <a:gd name="connsiteX3" fmla="*/ 5566 w 11095"/>
              <a:gd name="connsiteY3" fmla="*/ 11308 h 12023"/>
              <a:gd name="connsiteX4" fmla="*/ 2469 w 11095"/>
              <a:gd name="connsiteY4" fmla="*/ 10452 h 12023"/>
              <a:gd name="connsiteX5" fmla="*/ 1 w 11095"/>
              <a:gd name="connsiteY5" fmla="*/ 6957 h 12023"/>
              <a:gd name="connsiteX6" fmla="*/ 116 w 11095"/>
              <a:gd name="connsiteY6" fmla="*/ 3720 h 12023"/>
              <a:gd name="connsiteX7" fmla="*/ 1112 w 11095"/>
              <a:gd name="connsiteY7" fmla="*/ 170 h 12023"/>
              <a:gd name="connsiteX8" fmla="*/ 7416 w 11095"/>
              <a:gd name="connsiteY8" fmla="*/ 3488 h 12023"/>
              <a:gd name="connsiteX0" fmla="*/ 7891 w 11570"/>
              <a:gd name="connsiteY0" fmla="*/ 3488 h 12023"/>
              <a:gd name="connsiteX1" fmla="*/ 11502 w 11570"/>
              <a:gd name="connsiteY1" fmla="*/ 8593 h 12023"/>
              <a:gd name="connsiteX2" fmla="*/ 9940 w 11570"/>
              <a:gd name="connsiteY2" fmla="*/ 11887 h 12023"/>
              <a:gd name="connsiteX3" fmla="*/ 6041 w 11570"/>
              <a:gd name="connsiteY3" fmla="*/ 11308 h 12023"/>
              <a:gd name="connsiteX4" fmla="*/ 2944 w 11570"/>
              <a:gd name="connsiteY4" fmla="*/ 10452 h 12023"/>
              <a:gd name="connsiteX5" fmla="*/ 0 w 11570"/>
              <a:gd name="connsiteY5" fmla="*/ 6450 h 12023"/>
              <a:gd name="connsiteX6" fmla="*/ 591 w 11570"/>
              <a:gd name="connsiteY6" fmla="*/ 3720 h 12023"/>
              <a:gd name="connsiteX7" fmla="*/ 1587 w 11570"/>
              <a:gd name="connsiteY7" fmla="*/ 170 h 12023"/>
              <a:gd name="connsiteX8" fmla="*/ 7891 w 11570"/>
              <a:gd name="connsiteY8" fmla="*/ 3488 h 12023"/>
              <a:gd name="connsiteX0" fmla="*/ 7891 w 11570"/>
              <a:gd name="connsiteY0" fmla="*/ 3488 h 12001"/>
              <a:gd name="connsiteX1" fmla="*/ 11502 w 11570"/>
              <a:gd name="connsiteY1" fmla="*/ 8593 h 12001"/>
              <a:gd name="connsiteX2" fmla="*/ 9940 w 11570"/>
              <a:gd name="connsiteY2" fmla="*/ 11887 h 12001"/>
              <a:gd name="connsiteX3" fmla="*/ 6041 w 11570"/>
              <a:gd name="connsiteY3" fmla="*/ 11308 h 12001"/>
              <a:gd name="connsiteX4" fmla="*/ 2468 w 11570"/>
              <a:gd name="connsiteY4" fmla="*/ 11861 h 12001"/>
              <a:gd name="connsiteX5" fmla="*/ 0 w 11570"/>
              <a:gd name="connsiteY5" fmla="*/ 6450 h 12001"/>
              <a:gd name="connsiteX6" fmla="*/ 591 w 11570"/>
              <a:gd name="connsiteY6" fmla="*/ 3720 h 12001"/>
              <a:gd name="connsiteX7" fmla="*/ 1587 w 11570"/>
              <a:gd name="connsiteY7" fmla="*/ 170 h 12001"/>
              <a:gd name="connsiteX8" fmla="*/ 7891 w 11570"/>
              <a:gd name="connsiteY8" fmla="*/ 3488 h 12001"/>
              <a:gd name="connsiteX0" fmla="*/ 8178 w 11857"/>
              <a:gd name="connsiteY0" fmla="*/ 3488 h 12001"/>
              <a:gd name="connsiteX1" fmla="*/ 11789 w 11857"/>
              <a:gd name="connsiteY1" fmla="*/ 8593 h 12001"/>
              <a:gd name="connsiteX2" fmla="*/ 10227 w 11857"/>
              <a:gd name="connsiteY2" fmla="*/ 11887 h 12001"/>
              <a:gd name="connsiteX3" fmla="*/ 6328 w 11857"/>
              <a:gd name="connsiteY3" fmla="*/ 11308 h 12001"/>
              <a:gd name="connsiteX4" fmla="*/ 2755 w 11857"/>
              <a:gd name="connsiteY4" fmla="*/ 11861 h 12001"/>
              <a:gd name="connsiteX5" fmla="*/ 0 w 11857"/>
              <a:gd name="connsiteY5" fmla="*/ 7196 h 12001"/>
              <a:gd name="connsiteX6" fmla="*/ 878 w 11857"/>
              <a:gd name="connsiteY6" fmla="*/ 3720 h 12001"/>
              <a:gd name="connsiteX7" fmla="*/ 1874 w 11857"/>
              <a:gd name="connsiteY7" fmla="*/ 170 h 12001"/>
              <a:gd name="connsiteX8" fmla="*/ 8178 w 11857"/>
              <a:gd name="connsiteY8" fmla="*/ 3488 h 12001"/>
              <a:gd name="connsiteX0" fmla="*/ 8215 w 11894"/>
              <a:gd name="connsiteY0" fmla="*/ 3488 h 12001"/>
              <a:gd name="connsiteX1" fmla="*/ 11826 w 11894"/>
              <a:gd name="connsiteY1" fmla="*/ 8593 h 12001"/>
              <a:gd name="connsiteX2" fmla="*/ 10264 w 11894"/>
              <a:gd name="connsiteY2" fmla="*/ 11887 h 12001"/>
              <a:gd name="connsiteX3" fmla="*/ 6365 w 11894"/>
              <a:gd name="connsiteY3" fmla="*/ 11308 h 12001"/>
              <a:gd name="connsiteX4" fmla="*/ 2792 w 11894"/>
              <a:gd name="connsiteY4" fmla="*/ 11861 h 12001"/>
              <a:gd name="connsiteX5" fmla="*/ 37 w 11894"/>
              <a:gd name="connsiteY5" fmla="*/ 7196 h 12001"/>
              <a:gd name="connsiteX6" fmla="*/ 915 w 11894"/>
              <a:gd name="connsiteY6" fmla="*/ 3720 h 12001"/>
              <a:gd name="connsiteX7" fmla="*/ 1911 w 11894"/>
              <a:gd name="connsiteY7" fmla="*/ 170 h 12001"/>
              <a:gd name="connsiteX8" fmla="*/ 8215 w 11894"/>
              <a:gd name="connsiteY8" fmla="*/ 3488 h 12001"/>
              <a:gd name="connsiteX0" fmla="*/ 8072 w 11902"/>
              <a:gd name="connsiteY0" fmla="*/ 3775 h 11915"/>
              <a:gd name="connsiteX1" fmla="*/ 11826 w 11902"/>
              <a:gd name="connsiteY1" fmla="*/ 8507 h 11915"/>
              <a:gd name="connsiteX2" fmla="*/ 10264 w 11902"/>
              <a:gd name="connsiteY2" fmla="*/ 11801 h 11915"/>
              <a:gd name="connsiteX3" fmla="*/ 6365 w 11902"/>
              <a:gd name="connsiteY3" fmla="*/ 11222 h 11915"/>
              <a:gd name="connsiteX4" fmla="*/ 2792 w 11902"/>
              <a:gd name="connsiteY4" fmla="*/ 11775 h 11915"/>
              <a:gd name="connsiteX5" fmla="*/ 37 w 11902"/>
              <a:gd name="connsiteY5" fmla="*/ 7110 h 11915"/>
              <a:gd name="connsiteX6" fmla="*/ 915 w 11902"/>
              <a:gd name="connsiteY6" fmla="*/ 3634 h 11915"/>
              <a:gd name="connsiteX7" fmla="*/ 1911 w 11902"/>
              <a:gd name="connsiteY7" fmla="*/ 84 h 11915"/>
              <a:gd name="connsiteX8" fmla="*/ 8072 w 11902"/>
              <a:gd name="connsiteY8" fmla="*/ 3775 h 11915"/>
              <a:gd name="connsiteX0" fmla="*/ 8072 w 11902"/>
              <a:gd name="connsiteY0" fmla="*/ 3692 h 11832"/>
              <a:gd name="connsiteX1" fmla="*/ 11826 w 11902"/>
              <a:gd name="connsiteY1" fmla="*/ 8424 h 11832"/>
              <a:gd name="connsiteX2" fmla="*/ 10264 w 11902"/>
              <a:gd name="connsiteY2" fmla="*/ 11718 h 11832"/>
              <a:gd name="connsiteX3" fmla="*/ 6365 w 11902"/>
              <a:gd name="connsiteY3" fmla="*/ 11139 h 11832"/>
              <a:gd name="connsiteX4" fmla="*/ 2792 w 11902"/>
              <a:gd name="connsiteY4" fmla="*/ 11692 h 11832"/>
              <a:gd name="connsiteX5" fmla="*/ 37 w 11902"/>
              <a:gd name="connsiteY5" fmla="*/ 7027 h 11832"/>
              <a:gd name="connsiteX6" fmla="*/ 915 w 11902"/>
              <a:gd name="connsiteY6" fmla="*/ 3551 h 11832"/>
              <a:gd name="connsiteX7" fmla="*/ 1911 w 11902"/>
              <a:gd name="connsiteY7" fmla="*/ 1 h 11832"/>
              <a:gd name="connsiteX8" fmla="*/ 8072 w 11902"/>
              <a:gd name="connsiteY8" fmla="*/ 3692 h 11832"/>
              <a:gd name="connsiteX0" fmla="*/ 8072 w 11902"/>
              <a:gd name="connsiteY0" fmla="*/ 3692 h 11832"/>
              <a:gd name="connsiteX1" fmla="*/ 11826 w 11902"/>
              <a:gd name="connsiteY1" fmla="*/ 8424 h 11832"/>
              <a:gd name="connsiteX2" fmla="*/ 10264 w 11902"/>
              <a:gd name="connsiteY2" fmla="*/ 11718 h 11832"/>
              <a:gd name="connsiteX3" fmla="*/ 6365 w 11902"/>
              <a:gd name="connsiteY3" fmla="*/ 11139 h 11832"/>
              <a:gd name="connsiteX4" fmla="*/ 2792 w 11902"/>
              <a:gd name="connsiteY4" fmla="*/ 11692 h 11832"/>
              <a:gd name="connsiteX5" fmla="*/ 37 w 11902"/>
              <a:gd name="connsiteY5" fmla="*/ 7027 h 11832"/>
              <a:gd name="connsiteX6" fmla="*/ 915 w 11902"/>
              <a:gd name="connsiteY6" fmla="*/ 3551 h 11832"/>
              <a:gd name="connsiteX7" fmla="*/ 1911 w 11902"/>
              <a:gd name="connsiteY7" fmla="*/ 1 h 11832"/>
              <a:gd name="connsiteX8" fmla="*/ 8072 w 11902"/>
              <a:gd name="connsiteY8" fmla="*/ 3692 h 11832"/>
              <a:gd name="connsiteX0" fmla="*/ 8072 w 11902"/>
              <a:gd name="connsiteY0" fmla="*/ 1329 h 9469"/>
              <a:gd name="connsiteX1" fmla="*/ 11826 w 11902"/>
              <a:gd name="connsiteY1" fmla="*/ 6061 h 9469"/>
              <a:gd name="connsiteX2" fmla="*/ 10264 w 11902"/>
              <a:gd name="connsiteY2" fmla="*/ 9355 h 9469"/>
              <a:gd name="connsiteX3" fmla="*/ 6365 w 11902"/>
              <a:gd name="connsiteY3" fmla="*/ 8776 h 9469"/>
              <a:gd name="connsiteX4" fmla="*/ 2792 w 11902"/>
              <a:gd name="connsiteY4" fmla="*/ 9329 h 9469"/>
              <a:gd name="connsiteX5" fmla="*/ 37 w 11902"/>
              <a:gd name="connsiteY5" fmla="*/ 4664 h 9469"/>
              <a:gd name="connsiteX6" fmla="*/ 915 w 11902"/>
              <a:gd name="connsiteY6" fmla="*/ 1188 h 9469"/>
              <a:gd name="connsiteX7" fmla="*/ 3546 w 11902"/>
              <a:gd name="connsiteY7" fmla="*/ 9 h 9469"/>
              <a:gd name="connsiteX8" fmla="*/ 8072 w 11902"/>
              <a:gd name="connsiteY8" fmla="*/ 1329 h 9469"/>
              <a:gd name="connsiteX0" fmla="*/ 6233 w 10030"/>
              <a:gd name="connsiteY0" fmla="*/ 2322 h 10021"/>
              <a:gd name="connsiteX1" fmla="*/ 9936 w 10030"/>
              <a:gd name="connsiteY1" fmla="*/ 6421 h 10021"/>
              <a:gd name="connsiteX2" fmla="*/ 8624 w 10030"/>
              <a:gd name="connsiteY2" fmla="*/ 9900 h 10021"/>
              <a:gd name="connsiteX3" fmla="*/ 5348 w 10030"/>
              <a:gd name="connsiteY3" fmla="*/ 9288 h 10021"/>
              <a:gd name="connsiteX4" fmla="*/ 2346 w 10030"/>
              <a:gd name="connsiteY4" fmla="*/ 9872 h 10021"/>
              <a:gd name="connsiteX5" fmla="*/ 31 w 10030"/>
              <a:gd name="connsiteY5" fmla="*/ 4946 h 10021"/>
              <a:gd name="connsiteX6" fmla="*/ 769 w 10030"/>
              <a:gd name="connsiteY6" fmla="*/ 1275 h 10021"/>
              <a:gd name="connsiteX7" fmla="*/ 2979 w 10030"/>
              <a:gd name="connsiteY7" fmla="*/ 30 h 10021"/>
              <a:gd name="connsiteX8" fmla="*/ 6233 w 10030"/>
              <a:gd name="connsiteY8" fmla="*/ 2322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0" h="10021">
                <a:moveTo>
                  <a:pt x="6233" y="2322"/>
                </a:moveTo>
                <a:cubicBezTo>
                  <a:pt x="7598" y="3714"/>
                  <a:pt x="9538" y="5158"/>
                  <a:pt x="9936" y="6421"/>
                </a:cubicBezTo>
                <a:cubicBezTo>
                  <a:pt x="10334" y="7684"/>
                  <a:pt x="9388" y="9422"/>
                  <a:pt x="8624" y="9900"/>
                </a:cubicBezTo>
                <a:cubicBezTo>
                  <a:pt x="7859" y="10377"/>
                  <a:pt x="6394" y="9292"/>
                  <a:pt x="5348" y="9288"/>
                </a:cubicBezTo>
                <a:cubicBezTo>
                  <a:pt x="4302" y="9284"/>
                  <a:pt x="2377" y="10253"/>
                  <a:pt x="2346" y="9872"/>
                </a:cubicBezTo>
                <a:cubicBezTo>
                  <a:pt x="1343" y="9936"/>
                  <a:pt x="-243" y="7453"/>
                  <a:pt x="31" y="4946"/>
                </a:cubicBezTo>
                <a:cubicBezTo>
                  <a:pt x="66" y="3751"/>
                  <a:pt x="277" y="2094"/>
                  <a:pt x="769" y="1275"/>
                </a:cubicBezTo>
                <a:cubicBezTo>
                  <a:pt x="1260" y="455"/>
                  <a:pt x="2068" y="-144"/>
                  <a:pt x="2979" y="30"/>
                </a:cubicBezTo>
                <a:cubicBezTo>
                  <a:pt x="3890" y="204"/>
                  <a:pt x="3871" y="1007"/>
                  <a:pt x="6233" y="2322"/>
                </a:cubicBezTo>
                <a:close/>
              </a:path>
            </a:pathLst>
          </a:custGeom>
          <a:noFill/>
          <a:ln w="50800" cmpd="tri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1" name="Line 95"/>
          <p:cNvSpPr>
            <a:spLocks noChangeShapeType="1"/>
          </p:cNvSpPr>
          <p:nvPr/>
        </p:nvSpPr>
        <p:spPr bwMode="auto">
          <a:xfrm flipV="1">
            <a:off x="3108181" y="3941507"/>
            <a:ext cx="209550" cy="428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39" name="Rectangle 103"/>
          <p:cNvSpPr>
            <a:spLocks noChangeArrowheads="1"/>
          </p:cNvSpPr>
          <p:nvPr/>
        </p:nvSpPr>
        <p:spPr bwMode="auto">
          <a:xfrm>
            <a:off x="1464708" y="2929425"/>
            <a:ext cx="557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SNLL</a:t>
            </a:r>
          </a:p>
        </p:txBody>
      </p:sp>
      <p:sp>
        <p:nvSpPr>
          <p:cNvPr id="16442" name="Rectangle 114"/>
          <p:cNvSpPr>
            <a:spLocks noChangeArrowheads="1"/>
          </p:cNvSpPr>
          <p:nvPr/>
        </p:nvSpPr>
        <p:spPr bwMode="auto">
          <a:xfrm>
            <a:off x="1945069" y="1357057"/>
            <a:ext cx="36512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PNNL</a:t>
            </a:r>
          </a:p>
        </p:txBody>
      </p:sp>
      <p:sp>
        <p:nvSpPr>
          <p:cNvPr id="16443" name="Rectangle 115"/>
          <p:cNvSpPr>
            <a:spLocks noChangeArrowheads="1"/>
          </p:cNvSpPr>
          <p:nvPr/>
        </p:nvSpPr>
        <p:spPr bwMode="auto">
          <a:xfrm>
            <a:off x="2310194" y="1122107"/>
            <a:ext cx="2968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16444" name="Group 117"/>
          <p:cNvGrpSpPr>
            <a:grpSpLocks/>
          </p:cNvGrpSpPr>
          <p:nvPr/>
        </p:nvGrpSpPr>
        <p:grpSpPr bwMode="auto">
          <a:xfrm rot="20651220">
            <a:off x="3307144" y="3474782"/>
            <a:ext cx="608012" cy="244475"/>
            <a:chOff x="1568" y="3258"/>
            <a:chExt cx="383" cy="154"/>
          </a:xfrm>
        </p:grpSpPr>
        <p:sp>
          <p:nvSpPr>
            <p:cNvPr id="16936" name="Rectangle 118"/>
            <p:cNvSpPr>
              <a:spLocks noChangeArrowheads="1"/>
            </p:cNvSpPr>
            <p:nvPr/>
          </p:nvSpPr>
          <p:spPr bwMode="auto">
            <a:xfrm>
              <a:off x="1619" y="3293"/>
              <a:ext cx="242" cy="8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16937" name="Group 119"/>
            <p:cNvGrpSpPr>
              <a:grpSpLocks/>
            </p:cNvGrpSpPr>
            <p:nvPr/>
          </p:nvGrpSpPr>
          <p:grpSpPr bwMode="auto">
            <a:xfrm>
              <a:off x="1568" y="3258"/>
              <a:ext cx="383" cy="154"/>
              <a:chOff x="1838" y="2461"/>
              <a:chExt cx="383" cy="154"/>
            </a:xfrm>
          </p:grpSpPr>
          <p:sp>
            <p:nvSpPr>
              <p:cNvPr id="16938" name="Rectangle 120"/>
              <p:cNvSpPr>
                <a:spLocks noChangeArrowheads="1"/>
              </p:cNvSpPr>
              <p:nvPr/>
            </p:nvSpPr>
            <p:spPr bwMode="auto">
              <a:xfrm>
                <a:off x="1887" y="2491"/>
                <a:ext cx="254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39" name="Rectangle 121"/>
              <p:cNvSpPr>
                <a:spLocks noChangeArrowheads="1"/>
              </p:cNvSpPr>
              <p:nvPr/>
            </p:nvSpPr>
            <p:spPr bwMode="auto">
              <a:xfrm>
                <a:off x="1838" y="2461"/>
                <a:ext cx="3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LANL</a:t>
                </a:r>
              </a:p>
            </p:txBody>
          </p:sp>
        </p:grpSp>
      </p:grpSp>
      <p:grpSp>
        <p:nvGrpSpPr>
          <p:cNvPr id="16445" name="Group 122"/>
          <p:cNvGrpSpPr>
            <a:grpSpLocks/>
          </p:cNvGrpSpPr>
          <p:nvPr/>
        </p:nvGrpSpPr>
        <p:grpSpPr bwMode="auto">
          <a:xfrm>
            <a:off x="3315081" y="3741482"/>
            <a:ext cx="608013" cy="244475"/>
            <a:chOff x="1568" y="3258"/>
            <a:chExt cx="383" cy="154"/>
          </a:xfrm>
        </p:grpSpPr>
        <p:sp>
          <p:nvSpPr>
            <p:cNvPr id="16932" name="Rectangle 123"/>
            <p:cNvSpPr>
              <a:spLocks noChangeArrowheads="1"/>
            </p:cNvSpPr>
            <p:nvPr/>
          </p:nvSpPr>
          <p:spPr bwMode="auto">
            <a:xfrm>
              <a:off x="1619" y="3293"/>
              <a:ext cx="242" cy="8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16933" name="Group 124"/>
            <p:cNvGrpSpPr>
              <a:grpSpLocks/>
            </p:cNvGrpSpPr>
            <p:nvPr/>
          </p:nvGrpSpPr>
          <p:grpSpPr bwMode="auto">
            <a:xfrm>
              <a:off x="1568" y="3258"/>
              <a:ext cx="383" cy="154"/>
              <a:chOff x="1838" y="2461"/>
              <a:chExt cx="383" cy="154"/>
            </a:xfrm>
          </p:grpSpPr>
          <p:sp>
            <p:nvSpPr>
              <p:cNvPr id="16934" name="Rectangle 125"/>
              <p:cNvSpPr>
                <a:spLocks noChangeArrowheads="1"/>
              </p:cNvSpPr>
              <p:nvPr/>
            </p:nvSpPr>
            <p:spPr bwMode="auto">
              <a:xfrm>
                <a:off x="1887" y="2491"/>
                <a:ext cx="254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35" name="Rectangle 126"/>
              <p:cNvSpPr>
                <a:spLocks noChangeArrowheads="1"/>
              </p:cNvSpPr>
              <p:nvPr/>
            </p:nvSpPr>
            <p:spPr bwMode="auto">
              <a:xfrm>
                <a:off x="1838" y="2461"/>
                <a:ext cx="3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SNLA</a:t>
                </a:r>
              </a:p>
            </p:txBody>
          </p:sp>
        </p:grpSp>
      </p:grpSp>
      <p:sp>
        <p:nvSpPr>
          <p:cNvPr id="16448" name="Rectangle 144"/>
          <p:cNvSpPr>
            <a:spLocks noChangeArrowheads="1"/>
          </p:cNvSpPr>
          <p:nvPr/>
        </p:nvSpPr>
        <p:spPr bwMode="auto">
          <a:xfrm>
            <a:off x="4794631" y="3682744"/>
            <a:ext cx="2889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51" name="Rectangle 148"/>
          <p:cNvSpPr>
            <a:spLocks noChangeArrowheads="1"/>
          </p:cNvSpPr>
          <p:nvPr/>
        </p:nvSpPr>
        <p:spPr bwMode="auto">
          <a:xfrm>
            <a:off x="5102606" y="3279519"/>
            <a:ext cx="3794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901" name="Rectangle 184"/>
          <p:cNvSpPr>
            <a:spLocks noChangeArrowheads="1"/>
          </p:cNvSpPr>
          <p:nvPr/>
        </p:nvSpPr>
        <p:spPr bwMode="auto">
          <a:xfrm>
            <a:off x="7938326" y="3043794"/>
            <a:ext cx="561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JLAB</a:t>
            </a:r>
          </a:p>
        </p:txBody>
      </p:sp>
      <p:sp>
        <p:nvSpPr>
          <p:cNvPr id="16458" name="Rectangle 188"/>
          <p:cNvSpPr>
            <a:spLocks noChangeArrowheads="1"/>
          </p:cNvSpPr>
          <p:nvPr/>
        </p:nvSpPr>
        <p:spPr bwMode="auto">
          <a:xfrm>
            <a:off x="8125206" y="2493707"/>
            <a:ext cx="37623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59" name="Rectangle 189"/>
          <p:cNvSpPr>
            <a:spLocks noChangeArrowheads="1"/>
          </p:cNvSpPr>
          <p:nvPr/>
        </p:nvSpPr>
        <p:spPr bwMode="auto">
          <a:xfrm>
            <a:off x="8055541" y="2473025"/>
            <a:ext cx="3762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PPPL</a:t>
            </a:r>
          </a:p>
        </p:txBody>
      </p:sp>
      <p:sp>
        <p:nvSpPr>
          <p:cNvPr id="16460" name="Rectangle 190"/>
          <p:cNvSpPr>
            <a:spLocks noChangeArrowheads="1"/>
          </p:cNvSpPr>
          <p:nvPr/>
        </p:nvSpPr>
        <p:spPr bwMode="auto">
          <a:xfrm>
            <a:off x="7126669" y="2112707"/>
            <a:ext cx="223837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62" name="Rectangle 192"/>
          <p:cNvSpPr>
            <a:spLocks noChangeArrowheads="1"/>
          </p:cNvSpPr>
          <p:nvPr/>
        </p:nvSpPr>
        <p:spPr bwMode="auto">
          <a:xfrm rot="19080984">
            <a:off x="8416131" y="1612085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>
                <a:solidFill>
                  <a:srgbClr val="050014"/>
                </a:solidFill>
              </a:rPr>
              <a:t>MIT/</a:t>
            </a:r>
            <a:br>
              <a:rPr lang="en-US" sz="1000">
                <a:solidFill>
                  <a:srgbClr val="050014"/>
                </a:solidFill>
              </a:rPr>
            </a:br>
            <a:r>
              <a:rPr lang="en-US" sz="1000">
                <a:solidFill>
                  <a:srgbClr val="050014"/>
                </a:solidFill>
              </a:rPr>
              <a:t>PSFC</a:t>
            </a:r>
          </a:p>
        </p:txBody>
      </p:sp>
      <p:sp>
        <p:nvSpPr>
          <p:cNvPr id="16897" name="Rectangle 197"/>
          <p:cNvSpPr>
            <a:spLocks noChangeArrowheads="1"/>
          </p:cNvSpPr>
          <p:nvPr/>
        </p:nvSpPr>
        <p:spPr bwMode="auto">
          <a:xfrm>
            <a:off x="8421398" y="2105890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dirty="0">
                <a:solidFill>
                  <a:srgbClr val="050014"/>
                </a:solidFill>
              </a:rPr>
              <a:t>BNL</a:t>
            </a:r>
          </a:p>
        </p:txBody>
      </p:sp>
      <p:sp>
        <p:nvSpPr>
          <p:cNvPr id="16465" name="Rectangle 199"/>
          <p:cNvSpPr>
            <a:spLocks noChangeArrowheads="1"/>
          </p:cNvSpPr>
          <p:nvPr/>
        </p:nvSpPr>
        <p:spPr bwMode="auto">
          <a:xfrm>
            <a:off x="4583088" y="2584843"/>
            <a:ext cx="40798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AMES</a:t>
            </a:r>
          </a:p>
        </p:txBody>
      </p:sp>
      <p:sp>
        <p:nvSpPr>
          <p:cNvPr id="16470" name="Rectangle 204"/>
          <p:cNvSpPr>
            <a:spLocks noChangeArrowheads="1"/>
          </p:cNvSpPr>
          <p:nvPr/>
        </p:nvSpPr>
        <p:spPr bwMode="auto">
          <a:xfrm rot="4530469">
            <a:off x="6738765" y="4267738"/>
            <a:ext cx="1571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80" name="Rectangle 225"/>
          <p:cNvSpPr>
            <a:spLocks noChangeArrowheads="1"/>
          </p:cNvSpPr>
          <p:nvPr/>
        </p:nvSpPr>
        <p:spPr bwMode="auto">
          <a:xfrm>
            <a:off x="1453557" y="3054650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LLNL</a:t>
            </a:r>
          </a:p>
        </p:txBody>
      </p:sp>
      <p:sp>
        <p:nvSpPr>
          <p:cNvPr id="16886" name="Rectangle 228"/>
          <p:cNvSpPr>
            <a:spLocks noChangeArrowheads="1"/>
          </p:cNvSpPr>
          <p:nvPr/>
        </p:nvSpPr>
        <p:spPr bwMode="auto">
          <a:xfrm>
            <a:off x="1799924" y="3890225"/>
            <a:ext cx="375332" cy="19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887" name="Rectangle 229"/>
          <p:cNvSpPr>
            <a:spLocks noChangeArrowheads="1"/>
          </p:cNvSpPr>
          <p:nvPr/>
        </p:nvSpPr>
        <p:spPr bwMode="auto">
          <a:xfrm rot="17572699">
            <a:off x="1109822" y="4094510"/>
            <a:ext cx="375332" cy="24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GA</a:t>
            </a:r>
          </a:p>
        </p:txBody>
      </p:sp>
      <p:sp>
        <p:nvSpPr>
          <p:cNvPr id="16496" name="Oval 254"/>
          <p:cNvSpPr>
            <a:spLocks noChangeArrowheads="1"/>
          </p:cNvSpPr>
          <p:nvPr/>
        </p:nvSpPr>
        <p:spPr bwMode="auto">
          <a:xfrm>
            <a:off x="8381429" y="2172258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97" name="Oval 255"/>
          <p:cNvSpPr>
            <a:spLocks noChangeArrowheads="1"/>
          </p:cNvSpPr>
          <p:nvPr/>
        </p:nvSpPr>
        <p:spPr bwMode="auto">
          <a:xfrm>
            <a:off x="7941056" y="2442907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02" name="Oval 260"/>
          <p:cNvSpPr>
            <a:spLocks noChangeAspect="1" noChangeArrowheads="1"/>
          </p:cNvSpPr>
          <p:nvPr/>
        </p:nvSpPr>
        <p:spPr bwMode="auto">
          <a:xfrm>
            <a:off x="3273281" y="3876419"/>
            <a:ext cx="118872" cy="120650"/>
          </a:xfrm>
          <a:prstGeom prst="ellipse">
            <a:avLst/>
          </a:prstGeom>
          <a:solidFill>
            <a:srgbClr val="008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05" name="Oval 265"/>
          <p:cNvSpPr>
            <a:spLocks noChangeArrowheads="1"/>
          </p:cNvSpPr>
          <p:nvPr/>
        </p:nvSpPr>
        <p:spPr bwMode="auto">
          <a:xfrm>
            <a:off x="1389160" y="3072994"/>
            <a:ext cx="133350" cy="120650"/>
          </a:xfrm>
          <a:prstGeom prst="ellipse">
            <a:avLst/>
          </a:prstGeom>
          <a:solidFill>
            <a:srgbClr val="008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07" name="Oval 267"/>
          <p:cNvSpPr>
            <a:spLocks noChangeArrowheads="1"/>
          </p:cNvSpPr>
          <p:nvPr/>
        </p:nvSpPr>
        <p:spPr bwMode="auto">
          <a:xfrm>
            <a:off x="510586" y="2525457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42" name="Rectangle 324"/>
          <p:cNvSpPr>
            <a:spLocks noChangeArrowheads="1"/>
          </p:cNvSpPr>
          <p:nvPr/>
        </p:nvSpPr>
        <p:spPr bwMode="auto">
          <a:xfrm>
            <a:off x="419928" y="2272536"/>
            <a:ext cx="325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</a:rPr>
              <a:t>JGI</a:t>
            </a:r>
          </a:p>
        </p:txBody>
      </p:sp>
      <p:sp>
        <p:nvSpPr>
          <p:cNvPr id="16543" name="Rectangle 325"/>
          <p:cNvSpPr>
            <a:spLocks noChangeArrowheads="1"/>
          </p:cNvSpPr>
          <p:nvPr/>
        </p:nvSpPr>
        <p:spPr bwMode="auto">
          <a:xfrm>
            <a:off x="33566" y="2464362"/>
            <a:ext cx="53022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</a:rPr>
              <a:t>LBNL</a:t>
            </a:r>
          </a:p>
        </p:txBody>
      </p:sp>
      <p:sp>
        <p:nvSpPr>
          <p:cNvPr id="16544" name="Rectangle 326"/>
          <p:cNvSpPr>
            <a:spLocks noChangeArrowheads="1"/>
          </p:cNvSpPr>
          <p:nvPr/>
        </p:nvSpPr>
        <p:spPr bwMode="auto">
          <a:xfrm rot="18442296">
            <a:off x="299735" y="3205393"/>
            <a:ext cx="53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SLAC</a:t>
            </a:r>
          </a:p>
        </p:txBody>
      </p:sp>
      <p:sp>
        <p:nvSpPr>
          <p:cNvPr id="16545" name="Rectangle 327"/>
          <p:cNvSpPr>
            <a:spLocks noChangeArrowheads="1"/>
          </p:cNvSpPr>
          <p:nvPr/>
        </p:nvSpPr>
        <p:spPr bwMode="auto">
          <a:xfrm rot="18911254">
            <a:off x="-38113" y="2911099"/>
            <a:ext cx="630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NERSC</a:t>
            </a:r>
          </a:p>
        </p:txBody>
      </p:sp>
      <p:sp>
        <p:nvSpPr>
          <p:cNvPr id="16548" name="Oval 333"/>
          <p:cNvSpPr>
            <a:spLocks noChangeArrowheads="1"/>
          </p:cNvSpPr>
          <p:nvPr/>
        </p:nvSpPr>
        <p:spPr bwMode="auto">
          <a:xfrm>
            <a:off x="717107" y="2461957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49" name="Oval 334"/>
          <p:cNvSpPr>
            <a:spLocks noChangeArrowheads="1"/>
          </p:cNvSpPr>
          <p:nvPr/>
        </p:nvSpPr>
        <p:spPr bwMode="auto">
          <a:xfrm>
            <a:off x="656293" y="3072994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51" name="Freeform 339"/>
          <p:cNvSpPr>
            <a:spLocks/>
          </p:cNvSpPr>
          <p:nvPr/>
        </p:nvSpPr>
        <p:spPr bwMode="auto">
          <a:xfrm>
            <a:off x="1073915" y="3118340"/>
            <a:ext cx="313953" cy="958115"/>
          </a:xfrm>
          <a:custGeom>
            <a:avLst/>
            <a:gdLst>
              <a:gd name="T0" fmla="*/ 2147483647 w 244"/>
              <a:gd name="T1" fmla="*/ 0 h 84"/>
              <a:gd name="T2" fmla="*/ 2147483647 w 244"/>
              <a:gd name="T3" fmla="*/ 2147483647 h 84"/>
              <a:gd name="T4" fmla="*/ 2147483647 w 244"/>
              <a:gd name="T5" fmla="*/ 2147483647 h 84"/>
              <a:gd name="T6" fmla="*/ 2147483647 w 24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244"/>
              <a:gd name="T13" fmla="*/ 0 h 84"/>
              <a:gd name="T14" fmla="*/ 244 w 244"/>
              <a:gd name="T15" fmla="*/ 84 h 84"/>
              <a:gd name="connsiteX0" fmla="*/ 24 w 11212"/>
              <a:gd name="connsiteY0" fmla="*/ 0 h 81020"/>
              <a:gd name="connsiteX1" fmla="*/ 1745 w 11212"/>
              <a:gd name="connsiteY1" fmla="*/ 73214 h 81020"/>
              <a:gd name="connsiteX2" fmla="*/ 4819 w 11212"/>
              <a:gd name="connsiteY2" fmla="*/ 79643 h 81020"/>
              <a:gd name="connsiteX3" fmla="*/ 11212 w 11212"/>
              <a:gd name="connsiteY3" fmla="*/ 79643 h 81020"/>
              <a:gd name="connsiteX0" fmla="*/ 16 w 11204"/>
              <a:gd name="connsiteY0" fmla="*/ 0 h 80243"/>
              <a:gd name="connsiteX1" fmla="*/ 2475 w 11204"/>
              <a:gd name="connsiteY1" fmla="*/ 69643 h 80243"/>
              <a:gd name="connsiteX2" fmla="*/ 4811 w 11204"/>
              <a:gd name="connsiteY2" fmla="*/ 79643 h 80243"/>
              <a:gd name="connsiteX3" fmla="*/ 11204 w 11204"/>
              <a:gd name="connsiteY3" fmla="*/ 79643 h 80243"/>
              <a:gd name="connsiteX0" fmla="*/ 16 w 11204"/>
              <a:gd name="connsiteY0" fmla="*/ 0 h 88655"/>
              <a:gd name="connsiteX1" fmla="*/ 2475 w 11204"/>
              <a:gd name="connsiteY1" fmla="*/ 69643 h 88655"/>
              <a:gd name="connsiteX2" fmla="*/ 4565 w 11204"/>
              <a:gd name="connsiteY2" fmla="*/ 88572 h 88655"/>
              <a:gd name="connsiteX3" fmla="*/ 11204 w 11204"/>
              <a:gd name="connsiteY3" fmla="*/ 79643 h 88655"/>
              <a:gd name="connsiteX0" fmla="*/ 16 w 4565"/>
              <a:gd name="connsiteY0" fmla="*/ 0 h 88572"/>
              <a:gd name="connsiteX1" fmla="*/ 2475 w 4565"/>
              <a:gd name="connsiteY1" fmla="*/ 69643 h 88572"/>
              <a:gd name="connsiteX2" fmla="*/ 4565 w 4565"/>
              <a:gd name="connsiteY2" fmla="*/ 88572 h 88572"/>
              <a:gd name="connsiteX0" fmla="*/ 12 w 17755"/>
              <a:gd name="connsiteY0" fmla="*/ 0 h 8112"/>
              <a:gd name="connsiteX1" fmla="*/ 13177 w 17755"/>
              <a:gd name="connsiteY1" fmla="*/ 5975 h 8112"/>
              <a:gd name="connsiteX2" fmla="*/ 17755 w 17755"/>
              <a:gd name="connsiteY2" fmla="*/ 8112 h 8112"/>
              <a:gd name="connsiteX0" fmla="*/ 7 w 10000"/>
              <a:gd name="connsiteY0" fmla="*/ 0 h 10000"/>
              <a:gd name="connsiteX1" fmla="*/ 8112 w 10000"/>
              <a:gd name="connsiteY1" fmla="*/ 7185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7" y="0"/>
                </a:moveTo>
                <a:cubicBezTo>
                  <a:pt x="-246" y="67"/>
                  <a:pt x="7176" y="5130"/>
                  <a:pt x="8112" y="7185"/>
                </a:cubicBezTo>
                <a:cubicBezTo>
                  <a:pt x="9047" y="9240"/>
                  <a:pt x="8078" y="9851"/>
                  <a:pt x="10000" y="10000"/>
                </a:cubicBezTo>
              </a:path>
            </a:pathLst>
          </a:custGeom>
          <a:noFill/>
          <a:ln w="381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59" name="Rectangle 361"/>
          <p:cNvSpPr>
            <a:spLocks noChangeArrowheads="1"/>
          </p:cNvSpPr>
          <p:nvPr/>
        </p:nvSpPr>
        <p:spPr bwMode="auto">
          <a:xfrm rot="18374008">
            <a:off x="6540339" y="3171900"/>
            <a:ext cx="615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ORNL</a:t>
            </a:r>
          </a:p>
        </p:txBody>
      </p:sp>
      <p:sp>
        <p:nvSpPr>
          <p:cNvPr id="16567" name="Freeform 380"/>
          <p:cNvSpPr>
            <a:spLocks/>
          </p:cNvSpPr>
          <p:nvPr/>
        </p:nvSpPr>
        <p:spPr bwMode="auto">
          <a:xfrm>
            <a:off x="1068748" y="2115092"/>
            <a:ext cx="1523472" cy="1182973"/>
          </a:xfrm>
          <a:custGeom>
            <a:avLst/>
            <a:gdLst>
              <a:gd name="T0" fmla="*/ 2147483647 w 787"/>
              <a:gd name="T1" fmla="*/ 0 h 519"/>
              <a:gd name="T2" fmla="*/ 2147483647 w 787"/>
              <a:gd name="T3" fmla="*/ 2147483647 h 519"/>
              <a:gd name="T4" fmla="*/ 2147483647 w 787"/>
              <a:gd name="T5" fmla="*/ 2147483647 h 519"/>
              <a:gd name="T6" fmla="*/ 0 w 787"/>
              <a:gd name="T7" fmla="*/ 2147483647 h 519"/>
              <a:gd name="T8" fmla="*/ 0 60000 65536"/>
              <a:gd name="T9" fmla="*/ 0 60000 65536"/>
              <a:gd name="T10" fmla="*/ 0 60000 65536"/>
              <a:gd name="T11" fmla="*/ 0 60000 65536"/>
              <a:gd name="T12" fmla="*/ 0 w 787"/>
              <a:gd name="T13" fmla="*/ 0 h 519"/>
              <a:gd name="T14" fmla="*/ 787 w 787"/>
              <a:gd name="T15" fmla="*/ 519 h 519"/>
              <a:gd name="connsiteX0" fmla="*/ 10076 w 10076"/>
              <a:gd name="connsiteY0" fmla="*/ 0 h 10708"/>
              <a:gd name="connsiteX1" fmla="*/ 8132 w 10076"/>
              <a:gd name="connsiteY1" fmla="*/ 3546 h 10708"/>
              <a:gd name="connsiteX2" fmla="*/ 7014 w 10076"/>
              <a:gd name="connsiteY2" fmla="*/ 10116 h 10708"/>
              <a:gd name="connsiteX3" fmla="*/ 0 w 10076"/>
              <a:gd name="connsiteY3" fmla="*/ 10443 h 10708"/>
              <a:gd name="connsiteX0" fmla="*/ 10076 w 10076"/>
              <a:gd name="connsiteY0" fmla="*/ 0 h 12196"/>
              <a:gd name="connsiteX1" fmla="*/ 8132 w 10076"/>
              <a:gd name="connsiteY1" fmla="*/ 3546 h 12196"/>
              <a:gd name="connsiteX2" fmla="*/ 7853 w 10076"/>
              <a:gd name="connsiteY2" fmla="*/ 11908 h 12196"/>
              <a:gd name="connsiteX3" fmla="*/ 0 w 10076"/>
              <a:gd name="connsiteY3" fmla="*/ 10443 h 12196"/>
              <a:gd name="connsiteX0" fmla="*/ 10076 w 10076"/>
              <a:gd name="connsiteY0" fmla="*/ 0 h 12302"/>
              <a:gd name="connsiteX1" fmla="*/ 8132 w 10076"/>
              <a:gd name="connsiteY1" fmla="*/ 3546 h 12302"/>
              <a:gd name="connsiteX2" fmla="*/ 7853 w 10076"/>
              <a:gd name="connsiteY2" fmla="*/ 11908 h 12302"/>
              <a:gd name="connsiteX3" fmla="*/ 0 w 10076"/>
              <a:gd name="connsiteY3" fmla="*/ 10443 h 12302"/>
              <a:gd name="connsiteX0" fmla="*/ 11296 w 11296"/>
              <a:gd name="connsiteY0" fmla="*/ 0 h 13527"/>
              <a:gd name="connsiteX1" fmla="*/ 9352 w 11296"/>
              <a:gd name="connsiteY1" fmla="*/ 3546 h 13527"/>
              <a:gd name="connsiteX2" fmla="*/ 9073 w 11296"/>
              <a:gd name="connsiteY2" fmla="*/ 11908 h 13527"/>
              <a:gd name="connsiteX3" fmla="*/ 0 w 11296"/>
              <a:gd name="connsiteY3" fmla="*/ 13150 h 13527"/>
              <a:gd name="connsiteX0" fmla="*/ 11296 w 11296"/>
              <a:gd name="connsiteY0" fmla="*/ 0 h 14460"/>
              <a:gd name="connsiteX1" fmla="*/ 9352 w 11296"/>
              <a:gd name="connsiteY1" fmla="*/ 3546 h 14460"/>
              <a:gd name="connsiteX2" fmla="*/ 9073 w 11296"/>
              <a:gd name="connsiteY2" fmla="*/ 11908 h 14460"/>
              <a:gd name="connsiteX3" fmla="*/ 0 w 11296"/>
              <a:gd name="connsiteY3" fmla="*/ 13150 h 14460"/>
              <a:gd name="connsiteX0" fmla="*/ 11296 w 11296"/>
              <a:gd name="connsiteY0" fmla="*/ 0 h 14740"/>
              <a:gd name="connsiteX1" fmla="*/ 9352 w 11296"/>
              <a:gd name="connsiteY1" fmla="*/ 3546 h 14740"/>
              <a:gd name="connsiteX2" fmla="*/ 9073 w 11296"/>
              <a:gd name="connsiteY2" fmla="*/ 11908 h 14740"/>
              <a:gd name="connsiteX3" fmla="*/ 0 w 11296"/>
              <a:gd name="connsiteY3" fmla="*/ 13150 h 14740"/>
              <a:gd name="connsiteX0" fmla="*/ 11296 w 11296"/>
              <a:gd name="connsiteY0" fmla="*/ 0 h 14950"/>
              <a:gd name="connsiteX1" fmla="*/ 9352 w 11296"/>
              <a:gd name="connsiteY1" fmla="*/ 3546 h 14950"/>
              <a:gd name="connsiteX2" fmla="*/ 9073 w 11296"/>
              <a:gd name="connsiteY2" fmla="*/ 11908 h 14950"/>
              <a:gd name="connsiteX3" fmla="*/ 0 w 11296"/>
              <a:gd name="connsiteY3" fmla="*/ 13150 h 14950"/>
              <a:gd name="connsiteX0" fmla="*/ 11296 w 11296"/>
              <a:gd name="connsiteY0" fmla="*/ 0 h 14950"/>
              <a:gd name="connsiteX1" fmla="*/ 9352 w 11296"/>
              <a:gd name="connsiteY1" fmla="*/ 3546 h 14950"/>
              <a:gd name="connsiteX2" fmla="*/ 9073 w 11296"/>
              <a:gd name="connsiteY2" fmla="*/ 11908 h 14950"/>
              <a:gd name="connsiteX3" fmla="*/ 0 w 11296"/>
              <a:gd name="connsiteY3" fmla="*/ 13150 h 14950"/>
              <a:gd name="connsiteX0" fmla="*/ 11296 w 11296"/>
              <a:gd name="connsiteY0" fmla="*/ 0 h 15447"/>
              <a:gd name="connsiteX1" fmla="*/ 9352 w 11296"/>
              <a:gd name="connsiteY1" fmla="*/ 3546 h 15447"/>
              <a:gd name="connsiteX2" fmla="*/ 9073 w 11296"/>
              <a:gd name="connsiteY2" fmla="*/ 11908 h 15447"/>
              <a:gd name="connsiteX3" fmla="*/ 0 w 11296"/>
              <a:gd name="connsiteY3" fmla="*/ 13150 h 15447"/>
              <a:gd name="connsiteX0" fmla="*/ 12194 w 12194"/>
              <a:gd name="connsiteY0" fmla="*/ 0 h 14358"/>
              <a:gd name="connsiteX1" fmla="*/ 9352 w 12194"/>
              <a:gd name="connsiteY1" fmla="*/ 2457 h 14358"/>
              <a:gd name="connsiteX2" fmla="*/ 9073 w 12194"/>
              <a:gd name="connsiteY2" fmla="*/ 10819 h 14358"/>
              <a:gd name="connsiteX3" fmla="*/ 0 w 12194"/>
              <a:gd name="connsiteY3" fmla="*/ 12061 h 1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" h="14358">
                <a:moveTo>
                  <a:pt x="12194" y="0"/>
                </a:moveTo>
                <a:cubicBezTo>
                  <a:pt x="11508" y="366"/>
                  <a:pt x="9872" y="654"/>
                  <a:pt x="9352" y="2457"/>
                </a:cubicBezTo>
                <a:cubicBezTo>
                  <a:pt x="8832" y="4260"/>
                  <a:pt x="9630" y="8716"/>
                  <a:pt x="9073" y="10819"/>
                </a:cubicBezTo>
                <a:cubicBezTo>
                  <a:pt x="8516" y="12922"/>
                  <a:pt x="5566" y="16896"/>
                  <a:pt x="0" y="12061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70" name="Oval 383"/>
          <p:cNvSpPr>
            <a:spLocks noChangeAspect="1" noChangeArrowheads="1"/>
          </p:cNvSpPr>
          <p:nvPr/>
        </p:nvSpPr>
        <p:spPr bwMode="auto">
          <a:xfrm>
            <a:off x="2546618" y="2020726"/>
            <a:ext cx="118872" cy="120650"/>
          </a:xfrm>
          <a:prstGeom prst="ellipse">
            <a:avLst/>
          </a:prstGeom>
          <a:solidFill>
            <a:srgbClr val="008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607" name="Rectangle 226"/>
          <p:cNvSpPr>
            <a:spLocks noChangeArrowheads="1"/>
          </p:cNvSpPr>
          <p:nvPr/>
        </p:nvSpPr>
        <p:spPr bwMode="auto">
          <a:xfrm>
            <a:off x="5231494" y="2480175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dirty="0">
                <a:solidFill>
                  <a:srgbClr val="050014"/>
                </a:solidFill>
              </a:rPr>
              <a:t>ANL</a:t>
            </a:r>
          </a:p>
        </p:txBody>
      </p:sp>
      <p:sp>
        <p:nvSpPr>
          <p:cNvPr id="16608" name="Rectangle 236"/>
          <p:cNvSpPr>
            <a:spLocks noChangeArrowheads="1"/>
          </p:cNvSpPr>
          <p:nvPr/>
        </p:nvSpPr>
        <p:spPr bwMode="auto">
          <a:xfrm rot="1369941">
            <a:off x="5067326" y="2151614"/>
            <a:ext cx="373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FNAL</a:t>
            </a:r>
          </a:p>
        </p:txBody>
      </p:sp>
      <p:sp>
        <p:nvSpPr>
          <p:cNvPr id="16631" name="Text Box 504"/>
          <p:cNvSpPr txBox="1">
            <a:spLocks noChangeArrowheads="1"/>
          </p:cNvSpPr>
          <p:nvPr/>
        </p:nvSpPr>
        <p:spPr bwMode="auto">
          <a:xfrm>
            <a:off x="2403856" y="2882852"/>
            <a:ext cx="841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Salt Lake</a:t>
            </a:r>
          </a:p>
        </p:txBody>
      </p:sp>
      <p:sp>
        <p:nvSpPr>
          <p:cNvPr id="16775" name="Rectangle 542"/>
          <p:cNvSpPr>
            <a:spLocks noChangeArrowheads="1"/>
          </p:cNvSpPr>
          <p:nvPr/>
        </p:nvSpPr>
        <p:spPr bwMode="auto">
          <a:xfrm rot="16200000">
            <a:off x="8134760" y="1023504"/>
            <a:ext cx="586865" cy="14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648" name="Rectangle 548"/>
          <p:cNvSpPr>
            <a:spLocks noChangeArrowheads="1"/>
          </p:cNvSpPr>
          <p:nvPr/>
        </p:nvSpPr>
        <p:spPr bwMode="auto">
          <a:xfrm rot="19729566">
            <a:off x="2684076" y="1932618"/>
            <a:ext cx="163513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INL</a:t>
            </a:r>
          </a:p>
        </p:txBody>
      </p:sp>
      <p:sp>
        <p:nvSpPr>
          <p:cNvPr id="16658" name="Freeform 576"/>
          <p:cNvSpPr>
            <a:spLocks/>
          </p:cNvSpPr>
          <p:nvPr/>
        </p:nvSpPr>
        <p:spPr bwMode="auto">
          <a:xfrm>
            <a:off x="1465420" y="3544632"/>
            <a:ext cx="593949" cy="513413"/>
          </a:xfrm>
          <a:custGeom>
            <a:avLst/>
            <a:gdLst>
              <a:gd name="T0" fmla="*/ 2147483647 w 209"/>
              <a:gd name="T1" fmla="*/ 0 h 247"/>
              <a:gd name="T2" fmla="*/ 0 w 209"/>
              <a:gd name="T3" fmla="*/ 2147483647 h 247"/>
              <a:gd name="T4" fmla="*/ 0 60000 65536"/>
              <a:gd name="T5" fmla="*/ 0 60000 65536"/>
              <a:gd name="T6" fmla="*/ 0 w 209"/>
              <a:gd name="T7" fmla="*/ 0 h 247"/>
              <a:gd name="T8" fmla="*/ 209 w 209"/>
              <a:gd name="T9" fmla="*/ 247 h 247"/>
              <a:gd name="connsiteX0" fmla="*/ 13539 w 13539"/>
              <a:gd name="connsiteY0" fmla="*/ 0 h 10720"/>
              <a:gd name="connsiteX1" fmla="*/ 0 w 13539"/>
              <a:gd name="connsiteY1" fmla="*/ 10720 h 1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39" h="10720">
                <a:moveTo>
                  <a:pt x="13539" y="0"/>
                </a:moveTo>
                <a:cubicBezTo>
                  <a:pt x="9376" y="4170"/>
                  <a:pt x="1675" y="9060"/>
                  <a:pt x="0" y="10720"/>
                </a:cubicBezTo>
              </a:path>
            </a:pathLst>
          </a:custGeom>
          <a:noFill/>
          <a:ln w="38100">
            <a:solidFill>
              <a:srgbClr val="6699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59" name="Freeform 577"/>
          <p:cNvSpPr>
            <a:spLocks/>
          </p:cNvSpPr>
          <p:nvPr/>
        </p:nvSpPr>
        <p:spPr bwMode="auto">
          <a:xfrm>
            <a:off x="1053940" y="3102640"/>
            <a:ext cx="968916" cy="413399"/>
          </a:xfrm>
          <a:custGeom>
            <a:avLst/>
            <a:gdLst>
              <a:gd name="T0" fmla="*/ 0 w 537"/>
              <a:gd name="T1" fmla="*/ 0 h 381"/>
              <a:gd name="T2" fmla="*/ 2147483647 w 537"/>
              <a:gd name="T3" fmla="*/ 2147483647 h 381"/>
              <a:gd name="T4" fmla="*/ 2147483647 w 537"/>
              <a:gd name="T5" fmla="*/ 2147483647 h 381"/>
              <a:gd name="T6" fmla="*/ 0 60000 65536"/>
              <a:gd name="T7" fmla="*/ 0 60000 65536"/>
              <a:gd name="T8" fmla="*/ 0 60000 65536"/>
              <a:gd name="T9" fmla="*/ 0 w 537"/>
              <a:gd name="T10" fmla="*/ 0 h 381"/>
              <a:gd name="T11" fmla="*/ 537 w 537"/>
              <a:gd name="T12" fmla="*/ 381 h 381"/>
              <a:gd name="connsiteX0" fmla="*/ 0 w 10000"/>
              <a:gd name="connsiteY0" fmla="*/ 0 h 9816"/>
              <a:gd name="connsiteX1" fmla="*/ 1825 w 10000"/>
              <a:gd name="connsiteY1" fmla="*/ 8373 h 9816"/>
              <a:gd name="connsiteX2" fmla="*/ 7277 w 10000"/>
              <a:gd name="connsiteY2" fmla="*/ 3792 h 9816"/>
              <a:gd name="connsiteX3" fmla="*/ 10000 w 10000"/>
              <a:gd name="connsiteY3" fmla="*/ 9816 h 9816"/>
              <a:gd name="connsiteX0" fmla="*/ 0 w 10000"/>
              <a:gd name="connsiteY0" fmla="*/ 0 h 10000"/>
              <a:gd name="connsiteX1" fmla="*/ 7277 w 10000"/>
              <a:gd name="connsiteY1" fmla="*/ 3863 h 10000"/>
              <a:gd name="connsiteX2" fmla="*/ 10000 w 10000"/>
              <a:gd name="connsiteY2" fmla="*/ 10000 h 10000"/>
              <a:gd name="connsiteX0" fmla="*/ 0 w 10000"/>
              <a:gd name="connsiteY0" fmla="*/ 0 h 11283"/>
              <a:gd name="connsiteX1" fmla="*/ 7277 w 10000"/>
              <a:gd name="connsiteY1" fmla="*/ 5146 h 11283"/>
              <a:gd name="connsiteX2" fmla="*/ 10000 w 10000"/>
              <a:gd name="connsiteY2" fmla="*/ 11283 h 11283"/>
              <a:gd name="connsiteX0" fmla="*/ 0 w 10000"/>
              <a:gd name="connsiteY0" fmla="*/ 0 h 11283"/>
              <a:gd name="connsiteX1" fmla="*/ 7277 w 10000"/>
              <a:gd name="connsiteY1" fmla="*/ 5146 h 11283"/>
              <a:gd name="connsiteX2" fmla="*/ 10000 w 10000"/>
              <a:gd name="connsiteY2" fmla="*/ 11283 h 11283"/>
              <a:gd name="connsiteX0" fmla="*/ 0 w 10000"/>
              <a:gd name="connsiteY0" fmla="*/ 0 h 11283"/>
              <a:gd name="connsiteX1" fmla="*/ 7277 w 10000"/>
              <a:gd name="connsiteY1" fmla="*/ 5146 h 11283"/>
              <a:gd name="connsiteX2" fmla="*/ 10000 w 10000"/>
              <a:gd name="connsiteY2" fmla="*/ 11283 h 11283"/>
              <a:gd name="connsiteX0" fmla="*/ 0 w 11221"/>
              <a:gd name="connsiteY0" fmla="*/ 0 h 6963"/>
              <a:gd name="connsiteX1" fmla="*/ 8498 w 11221"/>
              <a:gd name="connsiteY1" fmla="*/ 826 h 6963"/>
              <a:gd name="connsiteX2" fmla="*/ 11221 w 11221"/>
              <a:gd name="connsiteY2" fmla="*/ 6963 h 6963"/>
              <a:gd name="connsiteX0" fmla="*/ 0 w 10000"/>
              <a:gd name="connsiteY0" fmla="*/ 0 h 10000"/>
              <a:gd name="connsiteX1" fmla="*/ 7573 w 10000"/>
              <a:gd name="connsiteY1" fmla="*/ 1186 h 10000"/>
              <a:gd name="connsiteX2" fmla="*/ 10000 w 10000"/>
              <a:gd name="connsiteY2" fmla="*/ 10000 h 10000"/>
              <a:gd name="connsiteX0" fmla="*/ 0 w 10000"/>
              <a:gd name="connsiteY0" fmla="*/ 0 h 12017"/>
              <a:gd name="connsiteX1" fmla="*/ 9088 w 10000"/>
              <a:gd name="connsiteY1" fmla="*/ 8559 h 12017"/>
              <a:gd name="connsiteX2" fmla="*/ 10000 w 10000"/>
              <a:gd name="connsiteY2" fmla="*/ 10000 h 12017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129"/>
              <a:gd name="connsiteY0" fmla="*/ 0 h 10000"/>
              <a:gd name="connsiteX1" fmla="*/ 10129 w 10129"/>
              <a:gd name="connsiteY1" fmla="*/ 10000 h 10000"/>
              <a:gd name="connsiteX0" fmla="*/ 0 w 10129"/>
              <a:gd name="connsiteY0" fmla="*/ 0 h 10000"/>
              <a:gd name="connsiteX1" fmla="*/ 2914 w 10129"/>
              <a:gd name="connsiteY1" fmla="*/ 4173 h 10000"/>
              <a:gd name="connsiteX2" fmla="*/ 10129 w 10129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9" h="10000">
                <a:moveTo>
                  <a:pt x="0" y="0"/>
                </a:moveTo>
                <a:cubicBezTo>
                  <a:pt x="1057" y="1027"/>
                  <a:pt x="1857" y="3146"/>
                  <a:pt x="2914" y="4173"/>
                </a:cubicBezTo>
                <a:lnTo>
                  <a:pt x="10129" y="10000"/>
                </a:lnTo>
              </a:path>
            </a:pathLst>
          </a:custGeom>
          <a:noFill/>
          <a:ln w="38100">
            <a:solidFill>
              <a:srgbClr val="6699FF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75" name="Freeform 607"/>
          <p:cNvSpPr>
            <a:spLocks/>
          </p:cNvSpPr>
          <p:nvPr/>
        </p:nvSpPr>
        <p:spPr bwMode="auto">
          <a:xfrm>
            <a:off x="1696841" y="1451365"/>
            <a:ext cx="493850" cy="680682"/>
          </a:xfrm>
          <a:custGeom>
            <a:avLst/>
            <a:gdLst>
              <a:gd name="T0" fmla="*/ 2147483647 w 245"/>
              <a:gd name="T1" fmla="*/ 2147483647 h 357"/>
              <a:gd name="T2" fmla="*/ 2147483647 w 245"/>
              <a:gd name="T3" fmla="*/ 2147483647 h 357"/>
              <a:gd name="T4" fmla="*/ 0 w 245"/>
              <a:gd name="T5" fmla="*/ 0 h 357"/>
              <a:gd name="T6" fmla="*/ 0 60000 65536"/>
              <a:gd name="T7" fmla="*/ 0 60000 65536"/>
              <a:gd name="T8" fmla="*/ 0 60000 65536"/>
              <a:gd name="T9" fmla="*/ 0 w 245"/>
              <a:gd name="T10" fmla="*/ 0 h 357"/>
              <a:gd name="T11" fmla="*/ 245 w 245"/>
              <a:gd name="T12" fmla="*/ 357 h 357"/>
              <a:gd name="connsiteX0" fmla="*/ 9258 w 9450"/>
              <a:gd name="connsiteY0" fmla="*/ 9096 h 9096"/>
              <a:gd name="connsiteX1" fmla="*/ 8571 w 9450"/>
              <a:gd name="connsiteY1" fmla="*/ 3361 h 9096"/>
              <a:gd name="connsiteX2" fmla="*/ 0 w 9450"/>
              <a:gd name="connsiteY2" fmla="*/ 0 h 9096"/>
              <a:gd name="connsiteX0" fmla="*/ 8729 w 9663"/>
              <a:gd name="connsiteY0" fmla="*/ 11523 h 11523"/>
              <a:gd name="connsiteX1" fmla="*/ 9070 w 9663"/>
              <a:gd name="connsiteY1" fmla="*/ 3695 h 11523"/>
              <a:gd name="connsiteX2" fmla="*/ 0 w 9663"/>
              <a:gd name="connsiteY2" fmla="*/ 0 h 11523"/>
              <a:gd name="connsiteX0" fmla="*/ 12938 w 13905"/>
              <a:gd name="connsiteY0" fmla="*/ 11459 h 11459"/>
              <a:gd name="connsiteX1" fmla="*/ 13291 w 13905"/>
              <a:gd name="connsiteY1" fmla="*/ 4666 h 11459"/>
              <a:gd name="connsiteX2" fmla="*/ 0 w 13905"/>
              <a:gd name="connsiteY2" fmla="*/ 0 h 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5" h="11459">
                <a:moveTo>
                  <a:pt x="12938" y="11459"/>
                </a:moveTo>
                <a:cubicBezTo>
                  <a:pt x="12938" y="10417"/>
                  <a:pt x="14856" y="6242"/>
                  <a:pt x="13291" y="4666"/>
                </a:cubicBezTo>
                <a:cubicBezTo>
                  <a:pt x="11728" y="3090"/>
                  <a:pt x="1967" y="668"/>
                  <a:pt x="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78" name="Freeform 609"/>
          <p:cNvSpPr>
            <a:spLocks/>
          </p:cNvSpPr>
          <p:nvPr/>
        </p:nvSpPr>
        <p:spPr bwMode="auto">
          <a:xfrm>
            <a:off x="1288451" y="1092500"/>
            <a:ext cx="440052" cy="372308"/>
          </a:xfrm>
          <a:custGeom>
            <a:avLst/>
            <a:gdLst>
              <a:gd name="T0" fmla="*/ 2147483647 w 305"/>
              <a:gd name="T1" fmla="*/ 2147483647 h 250"/>
              <a:gd name="T2" fmla="*/ 2147483647 w 305"/>
              <a:gd name="T3" fmla="*/ 2147483647 h 250"/>
              <a:gd name="T4" fmla="*/ 0 w 305"/>
              <a:gd name="T5" fmla="*/ 0 h 250"/>
              <a:gd name="T6" fmla="*/ 0 60000 65536"/>
              <a:gd name="T7" fmla="*/ 0 60000 65536"/>
              <a:gd name="T8" fmla="*/ 0 60000 65536"/>
              <a:gd name="T9" fmla="*/ 0 w 305"/>
              <a:gd name="T10" fmla="*/ 0 h 250"/>
              <a:gd name="T11" fmla="*/ 305 w 305"/>
              <a:gd name="T12" fmla="*/ 250 h 250"/>
              <a:gd name="connsiteX0" fmla="*/ 11594 w 11594"/>
              <a:gd name="connsiteY0" fmla="*/ 11346 h 11346"/>
              <a:gd name="connsiteX1" fmla="*/ 9528 w 11594"/>
              <a:gd name="connsiteY1" fmla="*/ 5706 h 11346"/>
              <a:gd name="connsiteX2" fmla="*/ 0 w 11594"/>
              <a:gd name="connsiteY2" fmla="*/ 0 h 11346"/>
              <a:gd name="connsiteX0" fmla="*/ 9088 w 10114"/>
              <a:gd name="connsiteY0" fmla="*/ 9381 h 9381"/>
              <a:gd name="connsiteX1" fmla="*/ 9528 w 10114"/>
              <a:gd name="connsiteY1" fmla="*/ 5706 h 9381"/>
              <a:gd name="connsiteX2" fmla="*/ 0 w 10114"/>
              <a:gd name="connsiteY2" fmla="*/ 0 h 9381"/>
              <a:gd name="connsiteX0" fmla="*/ 8986 w 8986"/>
              <a:gd name="connsiteY0" fmla="*/ 10000 h 10000"/>
              <a:gd name="connsiteX1" fmla="*/ 7563 w 8986"/>
              <a:gd name="connsiteY1" fmla="*/ 4686 h 10000"/>
              <a:gd name="connsiteX2" fmla="*/ 0 w 8986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6" h="10000">
                <a:moveTo>
                  <a:pt x="8986" y="10000"/>
                </a:moveTo>
                <a:cubicBezTo>
                  <a:pt x="8629" y="8977"/>
                  <a:pt x="9217" y="6476"/>
                  <a:pt x="7563" y="4686"/>
                </a:cubicBezTo>
                <a:cubicBezTo>
                  <a:pt x="5909" y="2895"/>
                  <a:pt x="1621" y="981"/>
                  <a:pt x="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80" name="Oval 268"/>
          <p:cNvSpPr>
            <a:spLocks noChangeArrowheads="1"/>
          </p:cNvSpPr>
          <p:nvPr/>
        </p:nvSpPr>
        <p:spPr bwMode="auto">
          <a:xfrm>
            <a:off x="1583383" y="1373913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681" name="Rectangle 610"/>
          <p:cNvSpPr>
            <a:spLocks noChangeArrowheads="1"/>
          </p:cNvSpPr>
          <p:nvPr/>
        </p:nvSpPr>
        <p:spPr bwMode="auto">
          <a:xfrm>
            <a:off x="8055541" y="2601613"/>
            <a:ext cx="3762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GFDL</a:t>
            </a:r>
          </a:p>
        </p:txBody>
      </p:sp>
      <p:sp>
        <p:nvSpPr>
          <p:cNvPr id="16682" name="Rectangle 611"/>
          <p:cNvSpPr>
            <a:spLocks noChangeArrowheads="1"/>
          </p:cNvSpPr>
          <p:nvPr/>
        </p:nvSpPr>
        <p:spPr bwMode="auto">
          <a:xfrm>
            <a:off x="8055541" y="2739725"/>
            <a:ext cx="7318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PU Physics</a:t>
            </a:r>
          </a:p>
        </p:txBody>
      </p:sp>
      <p:sp>
        <p:nvSpPr>
          <p:cNvPr id="16692" name="Freeform 647"/>
          <p:cNvSpPr>
            <a:spLocks/>
          </p:cNvSpPr>
          <p:nvPr/>
        </p:nvSpPr>
        <p:spPr bwMode="auto">
          <a:xfrm>
            <a:off x="8298245" y="1814401"/>
            <a:ext cx="188766" cy="104631"/>
          </a:xfrm>
          <a:custGeom>
            <a:avLst/>
            <a:gdLst>
              <a:gd name="T0" fmla="*/ 0 w 81"/>
              <a:gd name="T1" fmla="*/ 2147483647 h 71"/>
              <a:gd name="T2" fmla="*/ 2147483647 w 81"/>
              <a:gd name="T3" fmla="*/ 2147483647 h 71"/>
              <a:gd name="T4" fmla="*/ 2147483647 w 81"/>
              <a:gd name="T5" fmla="*/ 2147483647 h 71"/>
              <a:gd name="T6" fmla="*/ 0 60000 65536"/>
              <a:gd name="T7" fmla="*/ 0 60000 65536"/>
              <a:gd name="T8" fmla="*/ 0 60000 65536"/>
              <a:gd name="T9" fmla="*/ 0 w 81"/>
              <a:gd name="T10" fmla="*/ 0 h 71"/>
              <a:gd name="T11" fmla="*/ 81 w 81"/>
              <a:gd name="T12" fmla="*/ 71 h 71"/>
              <a:gd name="connsiteX0" fmla="*/ 0 w 14680"/>
              <a:gd name="connsiteY0" fmla="*/ 2100 h 9283"/>
              <a:gd name="connsiteX1" fmla="*/ 8889 w 14680"/>
              <a:gd name="connsiteY1" fmla="*/ 410 h 9283"/>
              <a:gd name="connsiteX2" fmla="*/ 14444 w 14680"/>
              <a:gd name="connsiteY2" fmla="*/ 9283 h 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0" h="9283">
                <a:moveTo>
                  <a:pt x="0" y="2100"/>
                </a:moveTo>
                <a:cubicBezTo>
                  <a:pt x="3827" y="691"/>
                  <a:pt x="7778" y="-717"/>
                  <a:pt x="8889" y="410"/>
                </a:cubicBezTo>
                <a:cubicBezTo>
                  <a:pt x="10000" y="1537"/>
                  <a:pt x="15926" y="5339"/>
                  <a:pt x="14444" y="9283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4" name="Oval 253"/>
          <p:cNvSpPr>
            <a:spLocks noChangeArrowheads="1"/>
          </p:cNvSpPr>
          <p:nvPr/>
        </p:nvSpPr>
        <p:spPr bwMode="auto">
          <a:xfrm>
            <a:off x="8442556" y="1882716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706" name="Oval 340"/>
          <p:cNvSpPr>
            <a:spLocks noChangeArrowheads="1"/>
          </p:cNvSpPr>
          <p:nvPr/>
        </p:nvSpPr>
        <p:spPr bwMode="auto">
          <a:xfrm>
            <a:off x="1325532" y="4009769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08" name="Freeform 598"/>
          <p:cNvSpPr>
            <a:spLocks/>
          </p:cNvSpPr>
          <p:nvPr/>
        </p:nvSpPr>
        <p:spPr bwMode="auto">
          <a:xfrm>
            <a:off x="3494551" y="3888154"/>
            <a:ext cx="2747988" cy="1032976"/>
          </a:xfrm>
          <a:custGeom>
            <a:avLst/>
            <a:gdLst>
              <a:gd name="T0" fmla="*/ 0 w 2563"/>
              <a:gd name="T1" fmla="*/ 2147483647 h 1246"/>
              <a:gd name="T2" fmla="*/ 2147483647 w 2563"/>
              <a:gd name="T3" fmla="*/ 2147483647 h 1246"/>
              <a:gd name="T4" fmla="*/ 2147483647 w 2563"/>
              <a:gd name="T5" fmla="*/ 2147483647 h 1246"/>
              <a:gd name="T6" fmla="*/ 2147483647 w 2563"/>
              <a:gd name="T7" fmla="*/ 2147483647 h 1246"/>
              <a:gd name="T8" fmla="*/ 2147483647 w 2563"/>
              <a:gd name="T9" fmla="*/ 2147483647 h 1246"/>
              <a:gd name="T10" fmla="*/ 2147483647 w 2563"/>
              <a:gd name="T11" fmla="*/ 2147483647 h 1246"/>
              <a:gd name="T12" fmla="*/ 2147483647 w 2563"/>
              <a:gd name="T13" fmla="*/ 2147483647 h 1246"/>
              <a:gd name="T14" fmla="*/ 2147483647 w 2563"/>
              <a:gd name="T15" fmla="*/ 0 h 12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3"/>
              <a:gd name="T25" fmla="*/ 0 h 1246"/>
              <a:gd name="T26" fmla="*/ 2563 w 2563"/>
              <a:gd name="T27" fmla="*/ 1246 h 1246"/>
              <a:gd name="connsiteX0" fmla="*/ 0 w 9934"/>
              <a:gd name="connsiteY0" fmla="*/ 7889 h 10002"/>
              <a:gd name="connsiteX1" fmla="*/ 644 w 9934"/>
              <a:gd name="connsiteY1" fmla="*/ 8708 h 10002"/>
              <a:gd name="connsiteX2" fmla="*/ 3753 w 9934"/>
              <a:gd name="connsiteY2" fmla="*/ 9799 h 10002"/>
              <a:gd name="connsiteX3" fmla="*/ 8213 w 9934"/>
              <a:gd name="connsiteY3" fmla="*/ 4246 h 10002"/>
              <a:gd name="connsiteX4" fmla="*/ 9360 w 9934"/>
              <a:gd name="connsiteY4" fmla="*/ 3820 h 10002"/>
              <a:gd name="connsiteX5" fmla="*/ 9860 w 9934"/>
              <a:gd name="connsiteY5" fmla="*/ 2279 h 10002"/>
              <a:gd name="connsiteX6" fmla="*/ 9934 w 9934"/>
              <a:gd name="connsiteY6" fmla="*/ 0 h 10002"/>
              <a:gd name="connsiteX0" fmla="*/ 0 w 10000"/>
              <a:gd name="connsiteY0" fmla="*/ 7887 h 9963"/>
              <a:gd name="connsiteX1" fmla="*/ 648 w 10000"/>
              <a:gd name="connsiteY1" fmla="*/ 8706 h 9963"/>
              <a:gd name="connsiteX2" fmla="*/ 3837 w 10000"/>
              <a:gd name="connsiteY2" fmla="*/ 9757 h 9963"/>
              <a:gd name="connsiteX3" fmla="*/ 8268 w 10000"/>
              <a:gd name="connsiteY3" fmla="*/ 4245 h 9963"/>
              <a:gd name="connsiteX4" fmla="*/ 9422 w 10000"/>
              <a:gd name="connsiteY4" fmla="*/ 3819 h 9963"/>
              <a:gd name="connsiteX5" fmla="*/ 9926 w 10000"/>
              <a:gd name="connsiteY5" fmla="*/ 2279 h 9963"/>
              <a:gd name="connsiteX6" fmla="*/ 10000 w 10000"/>
              <a:gd name="connsiteY6" fmla="*/ 0 h 9963"/>
              <a:gd name="connsiteX0" fmla="*/ 155 w 10155"/>
              <a:gd name="connsiteY0" fmla="*/ 7916 h 8900"/>
              <a:gd name="connsiteX1" fmla="*/ 803 w 10155"/>
              <a:gd name="connsiteY1" fmla="*/ 8738 h 8900"/>
              <a:gd name="connsiteX2" fmla="*/ 8423 w 10155"/>
              <a:gd name="connsiteY2" fmla="*/ 4261 h 8900"/>
              <a:gd name="connsiteX3" fmla="*/ 9577 w 10155"/>
              <a:gd name="connsiteY3" fmla="*/ 3833 h 8900"/>
              <a:gd name="connsiteX4" fmla="*/ 10081 w 10155"/>
              <a:gd name="connsiteY4" fmla="*/ 2287 h 8900"/>
              <a:gd name="connsiteX5" fmla="*/ 10155 w 10155"/>
              <a:gd name="connsiteY5" fmla="*/ 0 h 8900"/>
              <a:gd name="connsiteX0" fmla="*/ 0 w 9847"/>
              <a:gd name="connsiteY0" fmla="*/ 8894 h 8894"/>
              <a:gd name="connsiteX1" fmla="*/ 8141 w 9847"/>
              <a:gd name="connsiteY1" fmla="*/ 4788 h 8894"/>
              <a:gd name="connsiteX2" fmla="*/ 9278 w 9847"/>
              <a:gd name="connsiteY2" fmla="*/ 4307 h 8894"/>
              <a:gd name="connsiteX3" fmla="*/ 9774 w 9847"/>
              <a:gd name="connsiteY3" fmla="*/ 2570 h 8894"/>
              <a:gd name="connsiteX4" fmla="*/ 9847 w 9847"/>
              <a:gd name="connsiteY4" fmla="*/ 0 h 8894"/>
              <a:gd name="connsiteX0" fmla="*/ 0 w 1733"/>
              <a:gd name="connsiteY0" fmla="*/ 5383 h 5383"/>
              <a:gd name="connsiteX1" fmla="*/ 1155 w 1733"/>
              <a:gd name="connsiteY1" fmla="*/ 4843 h 5383"/>
              <a:gd name="connsiteX2" fmla="*/ 1659 w 1733"/>
              <a:gd name="connsiteY2" fmla="*/ 2890 h 5383"/>
              <a:gd name="connsiteX3" fmla="*/ 1733 w 1733"/>
              <a:gd name="connsiteY3" fmla="*/ 0 h 5383"/>
              <a:gd name="connsiteX0" fmla="*/ 0 w 12157"/>
              <a:gd name="connsiteY0" fmla="*/ 13408 h 13408"/>
              <a:gd name="connsiteX1" fmla="*/ 8822 w 12157"/>
              <a:gd name="connsiteY1" fmla="*/ 8997 h 13408"/>
              <a:gd name="connsiteX2" fmla="*/ 11730 w 12157"/>
              <a:gd name="connsiteY2" fmla="*/ 5369 h 13408"/>
              <a:gd name="connsiteX3" fmla="*/ 12157 w 12157"/>
              <a:gd name="connsiteY3" fmla="*/ 0 h 13408"/>
              <a:gd name="connsiteX0" fmla="*/ 0 w 13179"/>
              <a:gd name="connsiteY0" fmla="*/ 14071 h 14071"/>
              <a:gd name="connsiteX1" fmla="*/ 8822 w 13179"/>
              <a:gd name="connsiteY1" fmla="*/ 9660 h 14071"/>
              <a:gd name="connsiteX2" fmla="*/ 11730 w 13179"/>
              <a:gd name="connsiteY2" fmla="*/ 6032 h 14071"/>
              <a:gd name="connsiteX3" fmla="*/ 13179 w 13179"/>
              <a:gd name="connsiteY3" fmla="*/ 0 h 14071"/>
              <a:gd name="connsiteX0" fmla="*/ 0 w 24417"/>
              <a:gd name="connsiteY0" fmla="*/ 10852 h 10852"/>
              <a:gd name="connsiteX1" fmla="*/ 8822 w 24417"/>
              <a:gd name="connsiteY1" fmla="*/ 6441 h 10852"/>
              <a:gd name="connsiteX2" fmla="*/ 11730 w 24417"/>
              <a:gd name="connsiteY2" fmla="*/ 2813 h 10852"/>
              <a:gd name="connsiteX3" fmla="*/ 24417 w 24417"/>
              <a:gd name="connsiteY3" fmla="*/ 0 h 10852"/>
              <a:gd name="connsiteX0" fmla="*/ 0 w 24417"/>
              <a:gd name="connsiteY0" fmla="*/ 13167 h 13167"/>
              <a:gd name="connsiteX1" fmla="*/ 8822 w 24417"/>
              <a:gd name="connsiteY1" fmla="*/ 8756 h 13167"/>
              <a:gd name="connsiteX2" fmla="*/ 12865 w 24417"/>
              <a:gd name="connsiteY2" fmla="*/ 300 h 13167"/>
              <a:gd name="connsiteX3" fmla="*/ 24417 w 24417"/>
              <a:gd name="connsiteY3" fmla="*/ 2315 h 131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286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286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286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354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354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2867"/>
              <a:gd name="connsiteX1" fmla="*/ 8822 w 24417"/>
              <a:gd name="connsiteY1" fmla="*/ 8456 h 12867"/>
              <a:gd name="connsiteX2" fmla="*/ 13545 w 24417"/>
              <a:gd name="connsiteY2" fmla="*/ 0 h 12867"/>
              <a:gd name="connsiteX3" fmla="*/ 24417 w 24417"/>
              <a:gd name="connsiteY3" fmla="*/ 2015 h 12867"/>
              <a:gd name="connsiteX0" fmla="*/ 0 w 24417"/>
              <a:gd name="connsiteY0" fmla="*/ 12867 h 13273"/>
              <a:gd name="connsiteX1" fmla="*/ 8822 w 24417"/>
              <a:gd name="connsiteY1" fmla="*/ 8456 h 13273"/>
              <a:gd name="connsiteX2" fmla="*/ 13545 w 24417"/>
              <a:gd name="connsiteY2" fmla="*/ 0 h 13273"/>
              <a:gd name="connsiteX3" fmla="*/ 24417 w 24417"/>
              <a:gd name="connsiteY3" fmla="*/ 2015 h 13273"/>
              <a:gd name="connsiteX0" fmla="*/ 0 w 25029"/>
              <a:gd name="connsiteY0" fmla="*/ 13434 h 13810"/>
              <a:gd name="connsiteX1" fmla="*/ 9434 w 25029"/>
              <a:gd name="connsiteY1" fmla="*/ 8456 h 13810"/>
              <a:gd name="connsiteX2" fmla="*/ 14157 w 25029"/>
              <a:gd name="connsiteY2" fmla="*/ 0 h 13810"/>
              <a:gd name="connsiteX3" fmla="*/ 25029 w 25029"/>
              <a:gd name="connsiteY3" fmla="*/ 2015 h 13810"/>
              <a:gd name="connsiteX0" fmla="*/ 0 w 25029"/>
              <a:gd name="connsiteY0" fmla="*/ 14141 h 14483"/>
              <a:gd name="connsiteX1" fmla="*/ 9434 w 25029"/>
              <a:gd name="connsiteY1" fmla="*/ 8456 h 14483"/>
              <a:gd name="connsiteX2" fmla="*/ 14157 w 25029"/>
              <a:gd name="connsiteY2" fmla="*/ 0 h 14483"/>
              <a:gd name="connsiteX3" fmla="*/ 25029 w 25029"/>
              <a:gd name="connsiteY3" fmla="*/ 2015 h 14483"/>
              <a:gd name="connsiteX0" fmla="*/ 0 w 25029"/>
              <a:gd name="connsiteY0" fmla="*/ 14141 h 14141"/>
              <a:gd name="connsiteX1" fmla="*/ 9434 w 25029"/>
              <a:gd name="connsiteY1" fmla="*/ 8456 h 14141"/>
              <a:gd name="connsiteX2" fmla="*/ 14157 w 25029"/>
              <a:gd name="connsiteY2" fmla="*/ 0 h 14141"/>
              <a:gd name="connsiteX3" fmla="*/ 25029 w 25029"/>
              <a:gd name="connsiteY3" fmla="*/ 2015 h 14141"/>
              <a:gd name="connsiteX0" fmla="*/ 0 w 25029"/>
              <a:gd name="connsiteY0" fmla="*/ 14707 h 14707"/>
              <a:gd name="connsiteX1" fmla="*/ 9434 w 25029"/>
              <a:gd name="connsiteY1" fmla="*/ 8456 h 14707"/>
              <a:gd name="connsiteX2" fmla="*/ 14157 w 25029"/>
              <a:gd name="connsiteY2" fmla="*/ 0 h 14707"/>
              <a:gd name="connsiteX3" fmla="*/ 25029 w 25029"/>
              <a:gd name="connsiteY3" fmla="*/ 2015 h 14707"/>
              <a:gd name="connsiteX0" fmla="*/ 0 w 48171"/>
              <a:gd name="connsiteY0" fmla="*/ 9688 h 9694"/>
              <a:gd name="connsiteX1" fmla="*/ 32576 w 48171"/>
              <a:gd name="connsiteY1" fmla="*/ 8456 h 9694"/>
              <a:gd name="connsiteX2" fmla="*/ 37299 w 48171"/>
              <a:gd name="connsiteY2" fmla="*/ 0 h 9694"/>
              <a:gd name="connsiteX3" fmla="*/ 48171 w 48171"/>
              <a:gd name="connsiteY3" fmla="*/ 2015 h 9694"/>
              <a:gd name="connsiteX0" fmla="*/ 0 w 10000"/>
              <a:gd name="connsiteY0" fmla="*/ 9994 h 15022"/>
              <a:gd name="connsiteX1" fmla="*/ 4724 w 10000"/>
              <a:gd name="connsiteY1" fmla="*/ 15016 h 15022"/>
              <a:gd name="connsiteX2" fmla="*/ 6763 w 10000"/>
              <a:gd name="connsiteY2" fmla="*/ 8723 h 15022"/>
              <a:gd name="connsiteX3" fmla="*/ 7743 w 10000"/>
              <a:gd name="connsiteY3" fmla="*/ 0 h 15022"/>
              <a:gd name="connsiteX4" fmla="*/ 10000 w 10000"/>
              <a:gd name="connsiteY4" fmla="*/ 2079 h 15022"/>
              <a:gd name="connsiteX0" fmla="*/ 0 w 10000"/>
              <a:gd name="connsiteY0" fmla="*/ 9994 h 15022"/>
              <a:gd name="connsiteX1" fmla="*/ 4724 w 10000"/>
              <a:gd name="connsiteY1" fmla="*/ 15016 h 15022"/>
              <a:gd name="connsiteX2" fmla="*/ 6763 w 10000"/>
              <a:gd name="connsiteY2" fmla="*/ 8723 h 15022"/>
              <a:gd name="connsiteX3" fmla="*/ 7743 w 10000"/>
              <a:gd name="connsiteY3" fmla="*/ 0 h 15022"/>
              <a:gd name="connsiteX4" fmla="*/ 10000 w 10000"/>
              <a:gd name="connsiteY4" fmla="*/ 2079 h 15022"/>
              <a:gd name="connsiteX0" fmla="*/ 0 w 10000"/>
              <a:gd name="connsiteY0" fmla="*/ 9994 h 15028"/>
              <a:gd name="connsiteX1" fmla="*/ 4724 w 10000"/>
              <a:gd name="connsiteY1" fmla="*/ 15016 h 15028"/>
              <a:gd name="connsiteX2" fmla="*/ 6763 w 10000"/>
              <a:gd name="connsiteY2" fmla="*/ 8723 h 15028"/>
              <a:gd name="connsiteX3" fmla="*/ 7743 w 10000"/>
              <a:gd name="connsiteY3" fmla="*/ 0 h 15028"/>
              <a:gd name="connsiteX4" fmla="*/ 10000 w 10000"/>
              <a:gd name="connsiteY4" fmla="*/ 2079 h 15028"/>
              <a:gd name="connsiteX0" fmla="*/ 0 w 10018"/>
              <a:gd name="connsiteY0" fmla="*/ 9629 h 15026"/>
              <a:gd name="connsiteX1" fmla="*/ 4742 w 10018"/>
              <a:gd name="connsiteY1" fmla="*/ 15016 h 15026"/>
              <a:gd name="connsiteX2" fmla="*/ 6781 w 10018"/>
              <a:gd name="connsiteY2" fmla="*/ 8723 h 15026"/>
              <a:gd name="connsiteX3" fmla="*/ 7761 w 10018"/>
              <a:gd name="connsiteY3" fmla="*/ 0 h 15026"/>
              <a:gd name="connsiteX4" fmla="*/ 10018 w 10018"/>
              <a:gd name="connsiteY4" fmla="*/ 2079 h 15026"/>
              <a:gd name="connsiteX0" fmla="*/ 0 w 10018"/>
              <a:gd name="connsiteY0" fmla="*/ 9629 h 15046"/>
              <a:gd name="connsiteX1" fmla="*/ 4742 w 10018"/>
              <a:gd name="connsiteY1" fmla="*/ 15016 h 15046"/>
              <a:gd name="connsiteX2" fmla="*/ 6781 w 10018"/>
              <a:gd name="connsiteY2" fmla="*/ 8723 h 15046"/>
              <a:gd name="connsiteX3" fmla="*/ 7761 w 10018"/>
              <a:gd name="connsiteY3" fmla="*/ 0 h 15046"/>
              <a:gd name="connsiteX4" fmla="*/ 10018 w 10018"/>
              <a:gd name="connsiteY4" fmla="*/ 2079 h 15046"/>
              <a:gd name="connsiteX0" fmla="*/ 0 w 10018"/>
              <a:gd name="connsiteY0" fmla="*/ 9629 h 15046"/>
              <a:gd name="connsiteX1" fmla="*/ 4742 w 10018"/>
              <a:gd name="connsiteY1" fmla="*/ 15016 h 15046"/>
              <a:gd name="connsiteX2" fmla="*/ 6535 w 10018"/>
              <a:gd name="connsiteY2" fmla="*/ 6316 h 15046"/>
              <a:gd name="connsiteX3" fmla="*/ 7761 w 10018"/>
              <a:gd name="connsiteY3" fmla="*/ 0 h 15046"/>
              <a:gd name="connsiteX4" fmla="*/ 10018 w 10018"/>
              <a:gd name="connsiteY4" fmla="*/ 2079 h 15046"/>
              <a:gd name="connsiteX0" fmla="*/ 0 w 10018"/>
              <a:gd name="connsiteY0" fmla="*/ 9264 h 14681"/>
              <a:gd name="connsiteX1" fmla="*/ 4742 w 10018"/>
              <a:gd name="connsiteY1" fmla="*/ 14651 h 14681"/>
              <a:gd name="connsiteX2" fmla="*/ 6535 w 10018"/>
              <a:gd name="connsiteY2" fmla="*/ 5951 h 14681"/>
              <a:gd name="connsiteX3" fmla="*/ 7831 w 10018"/>
              <a:gd name="connsiteY3" fmla="*/ 0 h 14681"/>
              <a:gd name="connsiteX4" fmla="*/ 10018 w 10018"/>
              <a:gd name="connsiteY4" fmla="*/ 1714 h 14681"/>
              <a:gd name="connsiteX0" fmla="*/ 0 w 10018"/>
              <a:gd name="connsiteY0" fmla="*/ 9774 h 15191"/>
              <a:gd name="connsiteX1" fmla="*/ 4742 w 10018"/>
              <a:gd name="connsiteY1" fmla="*/ 15161 h 15191"/>
              <a:gd name="connsiteX2" fmla="*/ 6535 w 10018"/>
              <a:gd name="connsiteY2" fmla="*/ 6461 h 15191"/>
              <a:gd name="connsiteX3" fmla="*/ 7831 w 10018"/>
              <a:gd name="connsiteY3" fmla="*/ 0 h 15191"/>
              <a:gd name="connsiteX4" fmla="*/ 10018 w 10018"/>
              <a:gd name="connsiteY4" fmla="*/ 2224 h 15191"/>
              <a:gd name="connsiteX0" fmla="*/ 0 w 10018"/>
              <a:gd name="connsiteY0" fmla="*/ 9774 h 15191"/>
              <a:gd name="connsiteX1" fmla="*/ 4742 w 10018"/>
              <a:gd name="connsiteY1" fmla="*/ 15161 h 15191"/>
              <a:gd name="connsiteX2" fmla="*/ 6535 w 10018"/>
              <a:gd name="connsiteY2" fmla="*/ 6461 h 15191"/>
              <a:gd name="connsiteX3" fmla="*/ 7831 w 10018"/>
              <a:gd name="connsiteY3" fmla="*/ 0 h 15191"/>
              <a:gd name="connsiteX4" fmla="*/ 10018 w 10018"/>
              <a:gd name="connsiteY4" fmla="*/ 2224 h 15191"/>
              <a:gd name="connsiteX0" fmla="*/ 0 w 10018"/>
              <a:gd name="connsiteY0" fmla="*/ 9795 h 15212"/>
              <a:gd name="connsiteX1" fmla="*/ 4742 w 10018"/>
              <a:gd name="connsiteY1" fmla="*/ 15182 h 15212"/>
              <a:gd name="connsiteX2" fmla="*/ 6535 w 10018"/>
              <a:gd name="connsiteY2" fmla="*/ 6482 h 15212"/>
              <a:gd name="connsiteX3" fmla="*/ 7831 w 10018"/>
              <a:gd name="connsiteY3" fmla="*/ 21 h 15212"/>
              <a:gd name="connsiteX4" fmla="*/ 8631 w 10018"/>
              <a:gd name="connsiteY4" fmla="*/ 4024 h 15212"/>
              <a:gd name="connsiteX5" fmla="*/ 10018 w 10018"/>
              <a:gd name="connsiteY5" fmla="*/ 2245 h 15212"/>
              <a:gd name="connsiteX0" fmla="*/ 0 w 10018"/>
              <a:gd name="connsiteY0" fmla="*/ 9724 h 15141"/>
              <a:gd name="connsiteX1" fmla="*/ 4742 w 10018"/>
              <a:gd name="connsiteY1" fmla="*/ 15111 h 15141"/>
              <a:gd name="connsiteX2" fmla="*/ 6535 w 10018"/>
              <a:gd name="connsiteY2" fmla="*/ 6411 h 15141"/>
              <a:gd name="connsiteX3" fmla="*/ 7725 w 10018"/>
              <a:gd name="connsiteY3" fmla="*/ 23 h 15141"/>
              <a:gd name="connsiteX4" fmla="*/ 8631 w 10018"/>
              <a:gd name="connsiteY4" fmla="*/ 3953 h 15141"/>
              <a:gd name="connsiteX5" fmla="*/ 10018 w 10018"/>
              <a:gd name="connsiteY5" fmla="*/ 2174 h 15141"/>
              <a:gd name="connsiteX0" fmla="*/ 0 w 10018"/>
              <a:gd name="connsiteY0" fmla="*/ 9506 h 14923"/>
              <a:gd name="connsiteX1" fmla="*/ 4742 w 10018"/>
              <a:gd name="connsiteY1" fmla="*/ 14893 h 14923"/>
              <a:gd name="connsiteX2" fmla="*/ 6535 w 10018"/>
              <a:gd name="connsiteY2" fmla="*/ 6193 h 14923"/>
              <a:gd name="connsiteX3" fmla="*/ 7778 w 10018"/>
              <a:gd name="connsiteY3" fmla="*/ 24 h 14923"/>
              <a:gd name="connsiteX4" fmla="*/ 8631 w 10018"/>
              <a:gd name="connsiteY4" fmla="*/ 3735 h 14923"/>
              <a:gd name="connsiteX5" fmla="*/ 10018 w 10018"/>
              <a:gd name="connsiteY5" fmla="*/ 1956 h 14923"/>
              <a:gd name="connsiteX0" fmla="*/ 0 w 10018"/>
              <a:gd name="connsiteY0" fmla="*/ 9510 h 14927"/>
              <a:gd name="connsiteX1" fmla="*/ 4742 w 10018"/>
              <a:gd name="connsiteY1" fmla="*/ 14897 h 14927"/>
              <a:gd name="connsiteX2" fmla="*/ 6535 w 10018"/>
              <a:gd name="connsiteY2" fmla="*/ 6197 h 14927"/>
              <a:gd name="connsiteX3" fmla="*/ 7778 w 10018"/>
              <a:gd name="connsiteY3" fmla="*/ 28 h 14927"/>
              <a:gd name="connsiteX4" fmla="*/ 8684 w 10018"/>
              <a:gd name="connsiteY4" fmla="*/ 3010 h 14927"/>
              <a:gd name="connsiteX5" fmla="*/ 10018 w 10018"/>
              <a:gd name="connsiteY5" fmla="*/ 1960 h 14927"/>
              <a:gd name="connsiteX0" fmla="*/ 0 w 9789"/>
              <a:gd name="connsiteY0" fmla="*/ 9510 h 14927"/>
              <a:gd name="connsiteX1" fmla="*/ 4742 w 9789"/>
              <a:gd name="connsiteY1" fmla="*/ 14897 h 14927"/>
              <a:gd name="connsiteX2" fmla="*/ 6535 w 9789"/>
              <a:gd name="connsiteY2" fmla="*/ 6197 h 14927"/>
              <a:gd name="connsiteX3" fmla="*/ 7778 w 9789"/>
              <a:gd name="connsiteY3" fmla="*/ 28 h 14927"/>
              <a:gd name="connsiteX4" fmla="*/ 8684 w 9789"/>
              <a:gd name="connsiteY4" fmla="*/ 3010 h 14927"/>
              <a:gd name="connsiteX5" fmla="*/ 9789 w 9789"/>
              <a:gd name="connsiteY5" fmla="*/ 1304 h 14927"/>
              <a:gd name="connsiteX0" fmla="*/ 0 w 10000"/>
              <a:gd name="connsiteY0" fmla="*/ 6371 h 10000"/>
              <a:gd name="connsiteX1" fmla="*/ 4844 w 10000"/>
              <a:gd name="connsiteY1" fmla="*/ 9980 h 10000"/>
              <a:gd name="connsiteX2" fmla="*/ 6676 w 10000"/>
              <a:gd name="connsiteY2" fmla="*/ 4152 h 10000"/>
              <a:gd name="connsiteX3" fmla="*/ 7946 w 10000"/>
              <a:gd name="connsiteY3" fmla="*/ 19 h 10000"/>
              <a:gd name="connsiteX4" fmla="*/ 8871 w 10000"/>
              <a:gd name="connsiteY4" fmla="*/ 2016 h 10000"/>
              <a:gd name="connsiteX5" fmla="*/ 10000 w 10000"/>
              <a:gd name="connsiteY5" fmla="*/ 874 h 10000"/>
              <a:gd name="connsiteX0" fmla="*/ 0 w 10000"/>
              <a:gd name="connsiteY0" fmla="*/ 6352 h 9981"/>
              <a:gd name="connsiteX1" fmla="*/ 4844 w 10000"/>
              <a:gd name="connsiteY1" fmla="*/ 9961 h 9981"/>
              <a:gd name="connsiteX2" fmla="*/ 6676 w 10000"/>
              <a:gd name="connsiteY2" fmla="*/ 4133 h 9981"/>
              <a:gd name="connsiteX3" fmla="*/ 7946 w 10000"/>
              <a:gd name="connsiteY3" fmla="*/ 0 h 9981"/>
              <a:gd name="connsiteX4" fmla="*/ 8871 w 10000"/>
              <a:gd name="connsiteY4" fmla="*/ 1997 h 9981"/>
              <a:gd name="connsiteX5" fmla="*/ 10000 w 10000"/>
              <a:gd name="connsiteY5" fmla="*/ 855 h 9981"/>
              <a:gd name="connsiteX0" fmla="*/ 0 w 10000"/>
              <a:gd name="connsiteY0" fmla="*/ 5520 h 9156"/>
              <a:gd name="connsiteX1" fmla="*/ 4844 w 10000"/>
              <a:gd name="connsiteY1" fmla="*/ 9136 h 9156"/>
              <a:gd name="connsiteX2" fmla="*/ 6676 w 10000"/>
              <a:gd name="connsiteY2" fmla="*/ 3297 h 9156"/>
              <a:gd name="connsiteX3" fmla="*/ 7884 w 10000"/>
              <a:gd name="connsiteY3" fmla="*/ 0 h 9156"/>
              <a:gd name="connsiteX4" fmla="*/ 8871 w 10000"/>
              <a:gd name="connsiteY4" fmla="*/ 1157 h 9156"/>
              <a:gd name="connsiteX5" fmla="*/ 10000 w 10000"/>
              <a:gd name="connsiteY5" fmla="*/ 13 h 9156"/>
              <a:gd name="connsiteX0" fmla="*/ 0 w 10372"/>
              <a:gd name="connsiteY0" fmla="*/ 6029 h 10000"/>
              <a:gd name="connsiteX1" fmla="*/ 4844 w 10372"/>
              <a:gd name="connsiteY1" fmla="*/ 9978 h 10000"/>
              <a:gd name="connsiteX2" fmla="*/ 6676 w 10372"/>
              <a:gd name="connsiteY2" fmla="*/ 3601 h 10000"/>
              <a:gd name="connsiteX3" fmla="*/ 7884 w 10372"/>
              <a:gd name="connsiteY3" fmla="*/ 0 h 10000"/>
              <a:gd name="connsiteX4" fmla="*/ 8871 w 10372"/>
              <a:gd name="connsiteY4" fmla="*/ 1264 h 10000"/>
              <a:gd name="connsiteX5" fmla="*/ 10372 w 10372"/>
              <a:gd name="connsiteY5" fmla="*/ 1304 h 10000"/>
              <a:gd name="connsiteX0" fmla="*/ 0 w 10372"/>
              <a:gd name="connsiteY0" fmla="*/ 6029 h 10000"/>
              <a:gd name="connsiteX1" fmla="*/ 4844 w 10372"/>
              <a:gd name="connsiteY1" fmla="*/ 9978 h 10000"/>
              <a:gd name="connsiteX2" fmla="*/ 6676 w 10372"/>
              <a:gd name="connsiteY2" fmla="*/ 3601 h 10000"/>
              <a:gd name="connsiteX3" fmla="*/ 7884 w 10372"/>
              <a:gd name="connsiteY3" fmla="*/ 0 h 10000"/>
              <a:gd name="connsiteX4" fmla="*/ 8768 w 10372"/>
              <a:gd name="connsiteY4" fmla="*/ 2124 h 10000"/>
              <a:gd name="connsiteX5" fmla="*/ 10372 w 10372"/>
              <a:gd name="connsiteY5" fmla="*/ 1304 h 10000"/>
              <a:gd name="connsiteX0" fmla="*/ 0 w 10372"/>
              <a:gd name="connsiteY0" fmla="*/ 5292 h 9263"/>
              <a:gd name="connsiteX1" fmla="*/ 4844 w 10372"/>
              <a:gd name="connsiteY1" fmla="*/ 9241 h 9263"/>
              <a:gd name="connsiteX2" fmla="*/ 6676 w 10372"/>
              <a:gd name="connsiteY2" fmla="*/ 2864 h 9263"/>
              <a:gd name="connsiteX3" fmla="*/ 7781 w 10372"/>
              <a:gd name="connsiteY3" fmla="*/ 0 h 9263"/>
              <a:gd name="connsiteX4" fmla="*/ 8768 w 10372"/>
              <a:gd name="connsiteY4" fmla="*/ 1387 h 9263"/>
              <a:gd name="connsiteX5" fmla="*/ 10372 w 10372"/>
              <a:gd name="connsiteY5" fmla="*/ 567 h 9263"/>
              <a:gd name="connsiteX0" fmla="*/ 0 w 10000"/>
              <a:gd name="connsiteY0" fmla="*/ 6575 h 10862"/>
              <a:gd name="connsiteX1" fmla="*/ 4670 w 10000"/>
              <a:gd name="connsiteY1" fmla="*/ 10838 h 10862"/>
              <a:gd name="connsiteX2" fmla="*/ 6437 w 10000"/>
              <a:gd name="connsiteY2" fmla="*/ 3954 h 10862"/>
              <a:gd name="connsiteX3" fmla="*/ 7402 w 10000"/>
              <a:gd name="connsiteY3" fmla="*/ 0 h 10862"/>
              <a:gd name="connsiteX4" fmla="*/ 8454 w 10000"/>
              <a:gd name="connsiteY4" fmla="*/ 2359 h 10862"/>
              <a:gd name="connsiteX5" fmla="*/ 10000 w 10000"/>
              <a:gd name="connsiteY5" fmla="*/ 1474 h 10862"/>
              <a:gd name="connsiteX0" fmla="*/ 0 w 10000"/>
              <a:gd name="connsiteY0" fmla="*/ 6973 h 11260"/>
              <a:gd name="connsiteX1" fmla="*/ 4670 w 10000"/>
              <a:gd name="connsiteY1" fmla="*/ 11236 h 11260"/>
              <a:gd name="connsiteX2" fmla="*/ 6437 w 10000"/>
              <a:gd name="connsiteY2" fmla="*/ 4352 h 11260"/>
              <a:gd name="connsiteX3" fmla="*/ 7402 w 10000"/>
              <a:gd name="connsiteY3" fmla="*/ 0 h 11260"/>
              <a:gd name="connsiteX4" fmla="*/ 8454 w 10000"/>
              <a:gd name="connsiteY4" fmla="*/ 2757 h 11260"/>
              <a:gd name="connsiteX5" fmla="*/ 10000 w 10000"/>
              <a:gd name="connsiteY5" fmla="*/ 1872 h 11260"/>
              <a:gd name="connsiteX0" fmla="*/ 0 w 9681"/>
              <a:gd name="connsiteY0" fmla="*/ 6973 h 11260"/>
              <a:gd name="connsiteX1" fmla="*/ 4670 w 9681"/>
              <a:gd name="connsiteY1" fmla="*/ 11236 h 11260"/>
              <a:gd name="connsiteX2" fmla="*/ 6437 w 9681"/>
              <a:gd name="connsiteY2" fmla="*/ 4352 h 11260"/>
              <a:gd name="connsiteX3" fmla="*/ 7402 w 9681"/>
              <a:gd name="connsiteY3" fmla="*/ 0 h 11260"/>
              <a:gd name="connsiteX4" fmla="*/ 8454 w 9681"/>
              <a:gd name="connsiteY4" fmla="*/ 2757 h 11260"/>
              <a:gd name="connsiteX5" fmla="*/ 9681 w 9681"/>
              <a:gd name="connsiteY5" fmla="*/ 545 h 11260"/>
              <a:gd name="connsiteX0" fmla="*/ 0 w 10042"/>
              <a:gd name="connsiteY0" fmla="*/ 6193 h 10000"/>
              <a:gd name="connsiteX1" fmla="*/ 4824 w 10042"/>
              <a:gd name="connsiteY1" fmla="*/ 9979 h 10000"/>
              <a:gd name="connsiteX2" fmla="*/ 6649 w 10042"/>
              <a:gd name="connsiteY2" fmla="*/ 3865 h 10000"/>
              <a:gd name="connsiteX3" fmla="*/ 7646 w 10042"/>
              <a:gd name="connsiteY3" fmla="*/ 0 h 10000"/>
              <a:gd name="connsiteX4" fmla="*/ 8733 w 10042"/>
              <a:gd name="connsiteY4" fmla="*/ 2448 h 10000"/>
              <a:gd name="connsiteX5" fmla="*/ 10000 w 10042"/>
              <a:gd name="connsiteY5" fmla="*/ 484 h 10000"/>
              <a:gd name="connsiteX0" fmla="*/ 0 w 10042"/>
              <a:gd name="connsiteY0" fmla="*/ 5709 h 9516"/>
              <a:gd name="connsiteX1" fmla="*/ 4824 w 10042"/>
              <a:gd name="connsiteY1" fmla="*/ 9495 h 9516"/>
              <a:gd name="connsiteX2" fmla="*/ 6649 w 10042"/>
              <a:gd name="connsiteY2" fmla="*/ 3381 h 9516"/>
              <a:gd name="connsiteX3" fmla="*/ 8733 w 10042"/>
              <a:gd name="connsiteY3" fmla="*/ 1964 h 9516"/>
              <a:gd name="connsiteX4" fmla="*/ 10000 w 10042"/>
              <a:gd name="connsiteY4" fmla="*/ 0 h 9516"/>
              <a:gd name="connsiteX0" fmla="*/ 0 w 10004"/>
              <a:gd name="connsiteY0" fmla="*/ 5999 h 10000"/>
              <a:gd name="connsiteX1" fmla="*/ 4804 w 10004"/>
              <a:gd name="connsiteY1" fmla="*/ 9978 h 10000"/>
              <a:gd name="connsiteX2" fmla="*/ 6621 w 10004"/>
              <a:gd name="connsiteY2" fmla="*/ 3553 h 10000"/>
              <a:gd name="connsiteX3" fmla="*/ 8803 w 10004"/>
              <a:gd name="connsiteY3" fmla="*/ 4919 h 10000"/>
              <a:gd name="connsiteX4" fmla="*/ 9958 w 10004"/>
              <a:gd name="connsiteY4" fmla="*/ 0 h 10000"/>
              <a:gd name="connsiteX0" fmla="*/ 0 w 10004"/>
              <a:gd name="connsiteY0" fmla="*/ 5999 h 10000"/>
              <a:gd name="connsiteX1" fmla="*/ 4804 w 10004"/>
              <a:gd name="connsiteY1" fmla="*/ 9978 h 10000"/>
              <a:gd name="connsiteX2" fmla="*/ 6906 w 10004"/>
              <a:gd name="connsiteY2" fmla="*/ 7485 h 10000"/>
              <a:gd name="connsiteX3" fmla="*/ 8803 w 10004"/>
              <a:gd name="connsiteY3" fmla="*/ 4919 h 10000"/>
              <a:gd name="connsiteX4" fmla="*/ 9958 w 10004"/>
              <a:gd name="connsiteY4" fmla="*/ 0 h 10000"/>
              <a:gd name="connsiteX0" fmla="*/ 0 w 10004"/>
              <a:gd name="connsiteY0" fmla="*/ 5999 h 8939"/>
              <a:gd name="connsiteX1" fmla="*/ 4768 w 10004"/>
              <a:gd name="connsiteY1" fmla="*/ 8901 h 8939"/>
              <a:gd name="connsiteX2" fmla="*/ 6906 w 10004"/>
              <a:gd name="connsiteY2" fmla="*/ 7485 h 8939"/>
              <a:gd name="connsiteX3" fmla="*/ 8803 w 10004"/>
              <a:gd name="connsiteY3" fmla="*/ 4919 h 8939"/>
              <a:gd name="connsiteX4" fmla="*/ 9958 w 10004"/>
              <a:gd name="connsiteY4" fmla="*/ 0 h 8939"/>
              <a:gd name="connsiteX0" fmla="*/ 0 w 10000"/>
              <a:gd name="connsiteY0" fmla="*/ 6711 h 10000"/>
              <a:gd name="connsiteX1" fmla="*/ 4766 w 10000"/>
              <a:gd name="connsiteY1" fmla="*/ 9957 h 10000"/>
              <a:gd name="connsiteX2" fmla="*/ 6903 w 10000"/>
              <a:gd name="connsiteY2" fmla="*/ 8373 h 10000"/>
              <a:gd name="connsiteX3" fmla="*/ 8799 w 10000"/>
              <a:gd name="connsiteY3" fmla="*/ 5503 h 10000"/>
              <a:gd name="connsiteX4" fmla="*/ 9954 w 10000"/>
              <a:gd name="connsiteY4" fmla="*/ 0 h 10000"/>
              <a:gd name="connsiteX0" fmla="*/ 0 w 10008"/>
              <a:gd name="connsiteY0" fmla="*/ 6711 h 10000"/>
              <a:gd name="connsiteX1" fmla="*/ 4766 w 10008"/>
              <a:gd name="connsiteY1" fmla="*/ 9957 h 10000"/>
              <a:gd name="connsiteX2" fmla="*/ 6903 w 10008"/>
              <a:gd name="connsiteY2" fmla="*/ 8373 h 10000"/>
              <a:gd name="connsiteX3" fmla="*/ 8799 w 10008"/>
              <a:gd name="connsiteY3" fmla="*/ 5503 h 10000"/>
              <a:gd name="connsiteX4" fmla="*/ 9954 w 1000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8" h="10000">
                <a:moveTo>
                  <a:pt x="0" y="6711"/>
                </a:moveTo>
                <a:cubicBezTo>
                  <a:pt x="792" y="10686"/>
                  <a:pt x="3616" y="9680"/>
                  <a:pt x="4766" y="9957"/>
                </a:cubicBezTo>
                <a:cubicBezTo>
                  <a:pt x="5917" y="10235"/>
                  <a:pt x="6232" y="9116"/>
                  <a:pt x="6903" y="8373"/>
                </a:cubicBezTo>
                <a:cubicBezTo>
                  <a:pt x="7575" y="7631"/>
                  <a:pt x="8226" y="6650"/>
                  <a:pt x="8799" y="5503"/>
                </a:cubicBezTo>
                <a:cubicBezTo>
                  <a:pt x="9372" y="4356"/>
                  <a:pt x="10233" y="3145"/>
                  <a:pt x="9954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9" name="Freeform 607"/>
          <p:cNvSpPr>
            <a:spLocks/>
          </p:cNvSpPr>
          <p:nvPr/>
        </p:nvSpPr>
        <p:spPr bwMode="auto">
          <a:xfrm>
            <a:off x="7639445" y="2926291"/>
            <a:ext cx="294332" cy="243691"/>
          </a:xfrm>
          <a:custGeom>
            <a:avLst/>
            <a:gdLst>
              <a:gd name="T0" fmla="*/ 2147483647 w 245"/>
              <a:gd name="T1" fmla="*/ 2147483647 h 357"/>
              <a:gd name="T2" fmla="*/ 2147483647 w 245"/>
              <a:gd name="T3" fmla="*/ 2147483647 h 357"/>
              <a:gd name="T4" fmla="*/ 0 w 245"/>
              <a:gd name="T5" fmla="*/ 0 h 357"/>
              <a:gd name="T6" fmla="*/ 0 60000 65536"/>
              <a:gd name="T7" fmla="*/ 0 60000 65536"/>
              <a:gd name="T8" fmla="*/ 0 60000 65536"/>
              <a:gd name="T9" fmla="*/ 0 w 245"/>
              <a:gd name="T10" fmla="*/ 0 h 357"/>
              <a:gd name="T11" fmla="*/ 245 w 245"/>
              <a:gd name="T12" fmla="*/ 357 h 357"/>
              <a:gd name="connsiteX0" fmla="*/ 7169 w 7714"/>
              <a:gd name="connsiteY0" fmla="*/ 16960 h 16960"/>
              <a:gd name="connsiteX1" fmla="*/ 7046 w 7714"/>
              <a:gd name="connsiteY1" fmla="*/ 10321 h 16960"/>
              <a:gd name="connsiteX2" fmla="*/ 0 w 7714"/>
              <a:gd name="connsiteY2" fmla="*/ 0 h 16960"/>
              <a:gd name="connsiteX0" fmla="*/ 9293 w 9396"/>
              <a:gd name="connsiteY0" fmla="*/ 10000 h 10000"/>
              <a:gd name="connsiteX1" fmla="*/ 8070 w 9396"/>
              <a:gd name="connsiteY1" fmla="*/ 4522 h 10000"/>
              <a:gd name="connsiteX2" fmla="*/ 0 w 9396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6" h="10000">
                <a:moveTo>
                  <a:pt x="9293" y="10000"/>
                </a:moveTo>
                <a:cubicBezTo>
                  <a:pt x="9293" y="9356"/>
                  <a:pt x="9923" y="5497"/>
                  <a:pt x="8070" y="4522"/>
                </a:cubicBezTo>
                <a:cubicBezTo>
                  <a:pt x="6219" y="3548"/>
                  <a:pt x="2328" y="413"/>
                  <a:pt x="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" name="Rectangle 527"/>
          <p:cNvSpPr>
            <a:spLocks noChangeArrowheads="1"/>
          </p:cNvSpPr>
          <p:nvPr/>
        </p:nvSpPr>
        <p:spPr bwMode="auto">
          <a:xfrm rot="19960">
            <a:off x="778394" y="1017106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SEAT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25" name="Rectangle 527"/>
          <p:cNvSpPr>
            <a:spLocks noChangeArrowheads="1"/>
          </p:cNvSpPr>
          <p:nvPr/>
        </p:nvSpPr>
        <p:spPr bwMode="auto">
          <a:xfrm rot="5400000">
            <a:off x="5628279" y="1757582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STAR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26" name="Rectangle 527"/>
          <p:cNvSpPr>
            <a:spLocks noChangeArrowheads="1"/>
          </p:cNvSpPr>
          <p:nvPr/>
        </p:nvSpPr>
        <p:spPr bwMode="auto">
          <a:xfrm rot="2681335">
            <a:off x="6043492" y="2968054"/>
            <a:ext cx="369086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CHIC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28" name="Rectangle 527"/>
          <p:cNvSpPr>
            <a:spLocks noChangeArrowheads="1"/>
          </p:cNvSpPr>
          <p:nvPr/>
        </p:nvSpPr>
        <p:spPr bwMode="auto">
          <a:xfrm rot="20204883">
            <a:off x="7142008" y="3041100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WASH</a:t>
            </a:r>
            <a:endParaRPr lang="en-US" sz="100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4164" y="5991538"/>
            <a:ext cx="1829075" cy="163512"/>
            <a:chOff x="654164" y="5441671"/>
            <a:chExt cx="1829075" cy="163512"/>
          </a:xfrm>
        </p:grpSpPr>
        <p:sp>
          <p:nvSpPr>
            <p:cNvPr id="16531" name="Text Box 299"/>
            <p:cNvSpPr txBox="1">
              <a:spLocks noChangeArrowheads="1"/>
            </p:cNvSpPr>
            <p:nvPr/>
          </p:nvSpPr>
          <p:spPr bwMode="auto">
            <a:xfrm>
              <a:off x="873514" y="5447227"/>
              <a:ext cx="16097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commercial peering points</a:t>
              </a:r>
            </a:p>
          </p:txBody>
        </p:sp>
        <p:sp>
          <p:nvSpPr>
            <p:cNvPr id="4" name="5-Point Star 3"/>
            <p:cNvSpPr/>
            <p:nvPr/>
          </p:nvSpPr>
          <p:spPr bwMode="auto">
            <a:xfrm>
              <a:off x="654164" y="5441671"/>
              <a:ext cx="163512" cy="163512"/>
            </a:xfrm>
            <a:prstGeom prst="star5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629" name="5-Point Star 628"/>
          <p:cNvSpPr/>
          <p:nvPr/>
        </p:nvSpPr>
        <p:spPr bwMode="auto">
          <a:xfrm>
            <a:off x="1242321" y="3327870"/>
            <a:ext cx="163512" cy="163512"/>
          </a:xfrm>
          <a:prstGeom prst="star5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0" name="5-Point Star 629"/>
          <p:cNvSpPr/>
          <p:nvPr/>
        </p:nvSpPr>
        <p:spPr bwMode="auto">
          <a:xfrm>
            <a:off x="7693516" y="3060653"/>
            <a:ext cx="163512" cy="163512"/>
          </a:xfrm>
          <a:prstGeom prst="star5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1" name="5-Point Star 630"/>
          <p:cNvSpPr/>
          <p:nvPr/>
        </p:nvSpPr>
        <p:spPr bwMode="auto">
          <a:xfrm>
            <a:off x="6088332" y="2516147"/>
            <a:ext cx="163512" cy="163512"/>
          </a:xfrm>
          <a:prstGeom prst="star5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9509" y="6162453"/>
            <a:ext cx="2123946" cy="188856"/>
            <a:chOff x="639509" y="6018156"/>
            <a:chExt cx="2123946" cy="188856"/>
          </a:xfrm>
          <a:noFill/>
        </p:grpSpPr>
        <p:sp>
          <p:nvSpPr>
            <p:cNvPr id="16582" name="Text Box 397"/>
            <p:cNvSpPr txBox="1">
              <a:spLocks noChangeArrowheads="1"/>
            </p:cNvSpPr>
            <p:nvPr/>
          </p:nvSpPr>
          <p:spPr bwMode="auto">
            <a:xfrm>
              <a:off x="873514" y="6053124"/>
              <a:ext cx="1889941" cy="153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dirty="0" smtClean="0">
                  <a:solidFill>
                    <a:srgbClr val="000000"/>
                  </a:solidFill>
                </a:rPr>
                <a:t>R&amp;E </a:t>
              </a:r>
              <a:r>
                <a:rPr lang="en-US" sz="1000" dirty="0">
                  <a:solidFill>
                    <a:srgbClr val="000000"/>
                  </a:solidFill>
                </a:rPr>
                <a:t>network </a:t>
              </a:r>
              <a:r>
                <a:rPr lang="en-US" sz="1000" dirty="0" smtClean="0">
                  <a:solidFill>
                    <a:srgbClr val="000000"/>
                  </a:solidFill>
                </a:rPr>
                <a:t>peering locations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 bwMode="auto">
            <a:xfrm>
              <a:off x="639509" y="6018156"/>
              <a:ext cx="182880" cy="182880"/>
            </a:xfrm>
            <a:prstGeom prst="star5">
              <a:avLst/>
            </a:prstGeom>
            <a:grp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632" name="5-Point Star 631"/>
          <p:cNvSpPr/>
          <p:nvPr/>
        </p:nvSpPr>
        <p:spPr bwMode="auto">
          <a:xfrm>
            <a:off x="745266" y="3222521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3" name="5-Point Star 632"/>
          <p:cNvSpPr/>
          <p:nvPr/>
        </p:nvSpPr>
        <p:spPr bwMode="auto">
          <a:xfrm>
            <a:off x="1209354" y="804827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4" name="5-Point Star 633"/>
          <p:cNvSpPr/>
          <p:nvPr/>
        </p:nvSpPr>
        <p:spPr bwMode="auto">
          <a:xfrm>
            <a:off x="6884432" y="3638421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35" name="Rectangle 527"/>
          <p:cNvSpPr>
            <a:spLocks noChangeArrowheads="1"/>
          </p:cNvSpPr>
          <p:nvPr/>
        </p:nvSpPr>
        <p:spPr bwMode="auto">
          <a:xfrm rot="18597821">
            <a:off x="5808415" y="3994969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NASH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36" name="Rectangle 527"/>
          <p:cNvSpPr>
            <a:spLocks noChangeArrowheads="1"/>
          </p:cNvSpPr>
          <p:nvPr/>
        </p:nvSpPr>
        <p:spPr bwMode="auto">
          <a:xfrm rot="2135225">
            <a:off x="6902782" y="4079089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ATLA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37" name="Rectangle 527"/>
          <p:cNvSpPr>
            <a:spLocks noChangeArrowheads="1"/>
          </p:cNvSpPr>
          <p:nvPr/>
        </p:nvSpPr>
        <p:spPr bwMode="auto">
          <a:xfrm rot="17660269">
            <a:off x="5051162" y="4544579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HOUS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44" name="Rectangle 527"/>
          <p:cNvSpPr>
            <a:spLocks noChangeArrowheads="1"/>
          </p:cNvSpPr>
          <p:nvPr/>
        </p:nvSpPr>
        <p:spPr bwMode="auto">
          <a:xfrm rot="2143063">
            <a:off x="7545548" y="1693447"/>
            <a:ext cx="470019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NEWY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45" name="Rectangle 527"/>
          <p:cNvSpPr>
            <a:spLocks noChangeArrowheads="1"/>
          </p:cNvSpPr>
          <p:nvPr/>
        </p:nvSpPr>
        <p:spPr bwMode="auto">
          <a:xfrm rot="2143063">
            <a:off x="7435359" y="1901409"/>
            <a:ext cx="470019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AOFA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46" name="Rectangle 527"/>
          <p:cNvSpPr>
            <a:spLocks noChangeArrowheads="1"/>
          </p:cNvSpPr>
          <p:nvPr/>
        </p:nvSpPr>
        <p:spPr bwMode="auto">
          <a:xfrm rot="18901632">
            <a:off x="8286797" y="1500100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BOST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569" name="Oval 382"/>
          <p:cNvSpPr>
            <a:spLocks noChangeArrowheads="1"/>
          </p:cNvSpPr>
          <p:nvPr/>
        </p:nvSpPr>
        <p:spPr bwMode="auto">
          <a:xfrm>
            <a:off x="7899781" y="3109657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49" name="Rectangle 527"/>
          <p:cNvSpPr>
            <a:spLocks noChangeArrowheads="1"/>
          </p:cNvSpPr>
          <p:nvPr/>
        </p:nvSpPr>
        <p:spPr bwMode="auto">
          <a:xfrm rot="3193700">
            <a:off x="4998109" y="3292416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KANS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50" name="Rectangle 527"/>
          <p:cNvSpPr>
            <a:spLocks noChangeArrowheads="1"/>
          </p:cNvSpPr>
          <p:nvPr/>
        </p:nvSpPr>
        <p:spPr bwMode="auto">
          <a:xfrm rot="3290258">
            <a:off x="3567137" y="3259465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DENV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51" name="5-Point Star 650"/>
          <p:cNvSpPr/>
          <p:nvPr/>
        </p:nvSpPr>
        <p:spPr bwMode="auto">
          <a:xfrm>
            <a:off x="3223641" y="3074595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52" name="5-Point Star 651"/>
          <p:cNvSpPr/>
          <p:nvPr/>
        </p:nvSpPr>
        <p:spPr bwMode="auto">
          <a:xfrm>
            <a:off x="2837098" y="4023562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53" name="Rectangle 527"/>
          <p:cNvSpPr>
            <a:spLocks noChangeArrowheads="1"/>
          </p:cNvSpPr>
          <p:nvPr/>
        </p:nvSpPr>
        <p:spPr bwMode="auto">
          <a:xfrm rot="380394">
            <a:off x="2567000" y="3826453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ALBQ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54" name="Rectangle 527"/>
          <p:cNvSpPr>
            <a:spLocks noChangeArrowheads="1"/>
          </p:cNvSpPr>
          <p:nvPr/>
        </p:nvSpPr>
        <p:spPr bwMode="auto">
          <a:xfrm rot="380394">
            <a:off x="2156954" y="3505976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LASV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59" name="Rectangle 527"/>
          <p:cNvSpPr>
            <a:spLocks noChangeArrowheads="1"/>
          </p:cNvSpPr>
          <p:nvPr/>
        </p:nvSpPr>
        <p:spPr bwMode="auto">
          <a:xfrm rot="19327906">
            <a:off x="1674074" y="2254525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BOIS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69" name="Rectangle 527"/>
          <p:cNvSpPr>
            <a:spLocks noChangeArrowheads="1"/>
          </p:cNvSpPr>
          <p:nvPr/>
        </p:nvSpPr>
        <p:spPr bwMode="auto">
          <a:xfrm rot="18079224">
            <a:off x="1128172" y="2292463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SACR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70" name="Freeform 600"/>
          <p:cNvSpPr>
            <a:spLocks/>
          </p:cNvSpPr>
          <p:nvPr/>
        </p:nvSpPr>
        <p:spPr bwMode="auto">
          <a:xfrm>
            <a:off x="1109820" y="1090480"/>
            <a:ext cx="234522" cy="1907959"/>
          </a:xfrm>
          <a:custGeom>
            <a:avLst/>
            <a:gdLst>
              <a:gd name="T0" fmla="*/ 2147483647 w 753"/>
              <a:gd name="T1" fmla="*/ 2147483647 h 907"/>
              <a:gd name="T2" fmla="*/ 2147483647 w 753"/>
              <a:gd name="T3" fmla="*/ 2147483647 h 907"/>
              <a:gd name="T4" fmla="*/ 0 w 753"/>
              <a:gd name="T5" fmla="*/ 0 h 907"/>
              <a:gd name="T6" fmla="*/ 0 60000 65536"/>
              <a:gd name="T7" fmla="*/ 0 60000 65536"/>
              <a:gd name="T8" fmla="*/ 0 60000 65536"/>
              <a:gd name="T9" fmla="*/ 0 w 753"/>
              <a:gd name="T10" fmla="*/ 0 h 907"/>
              <a:gd name="T11" fmla="*/ 753 w 753"/>
              <a:gd name="T12" fmla="*/ 907 h 907"/>
              <a:gd name="connsiteX0" fmla="*/ 10000 w 10000"/>
              <a:gd name="connsiteY0" fmla="*/ 9394 h 9394"/>
              <a:gd name="connsiteX1" fmla="*/ 3653 w 10000"/>
              <a:gd name="connsiteY1" fmla="*/ 7882 h 9394"/>
              <a:gd name="connsiteX2" fmla="*/ 0 w 10000"/>
              <a:gd name="connsiteY2" fmla="*/ 0 h 9394"/>
              <a:gd name="connsiteX0" fmla="*/ 10000 w 10000"/>
              <a:gd name="connsiteY0" fmla="*/ 10000 h 10377"/>
              <a:gd name="connsiteX1" fmla="*/ 3653 w 10000"/>
              <a:gd name="connsiteY1" fmla="*/ 8390 h 10377"/>
              <a:gd name="connsiteX2" fmla="*/ 0 w 10000"/>
              <a:gd name="connsiteY2" fmla="*/ 0 h 10377"/>
              <a:gd name="connsiteX0" fmla="*/ 10000 w 10000"/>
              <a:gd name="connsiteY0" fmla="*/ 10000 h 10377"/>
              <a:gd name="connsiteX1" fmla="*/ 3653 w 10000"/>
              <a:gd name="connsiteY1" fmla="*/ 8390 h 10377"/>
              <a:gd name="connsiteX2" fmla="*/ 1193 w 10000"/>
              <a:gd name="connsiteY2" fmla="*/ 3657 h 10377"/>
              <a:gd name="connsiteX3" fmla="*/ 0 w 10000"/>
              <a:gd name="connsiteY3" fmla="*/ 0 h 10377"/>
              <a:gd name="connsiteX0" fmla="*/ 3653 w 3653"/>
              <a:gd name="connsiteY0" fmla="*/ 8390 h 8390"/>
              <a:gd name="connsiteX1" fmla="*/ 1193 w 3653"/>
              <a:gd name="connsiteY1" fmla="*/ 3657 h 8390"/>
              <a:gd name="connsiteX2" fmla="*/ 0 w 3653"/>
              <a:gd name="connsiteY2" fmla="*/ 0 h 8390"/>
              <a:gd name="connsiteX0" fmla="*/ 6074 w 6074"/>
              <a:gd name="connsiteY0" fmla="*/ 6685 h 6685"/>
              <a:gd name="connsiteX1" fmla="*/ 3266 w 6074"/>
              <a:gd name="connsiteY1" fmla="*/ 4359 h 6685"/>
              <a:gd name="connsiteX2" fmla="*/ 0 w 6074"/>
              <a:gd name="connsiteY2" fmla="*/ 0 h 6685"/>
              <a:gd name="connsiteX0" fmla="*/ 10000 w 10000"/>
              <a:gd name="connsiteY0" fmla="*/ 10000 h 10000"/>
              <a:gd name="connsiteX1" fmla="*/ 5377 w 10000"/>
              <a:gd name="connsiteY1" fmla="*/ 6521 h 10000"/>
              <a:gd name="connsiteX2" fmla="*/ 0 w 10000"/>
              <a:gd name="connsiteY2" fmla="*/ 0 h 10000"/>
              <a:gd name="connsiteX0" fmla="*/ 10000 w 10000"/>
              <a:gd name="connsiteY0" fmla="*/ 10000 h 10000"/>
              <a:gd name="connsiteX1" fmla="*/ 4479 w 10000"/>
              <a:gd name="connsiteY1" fmla="*/ 4952 h 10000"/>
              <a:gd name="connsiteX2" fmla="*/ 0 w 10000"/>
              <a:gd name="connsiteY2" fmla="*/ 0 h 10000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5566 w 15566"/>
              <a:gd name="connsiteY0" fmla="*/ 3095 h 3095"/>
              <a:gd name="connsiteX1" fmla="*/ 0 w 15566"/>
              <a:gd name="connsiteY1" fmla="*/ 0 h 3095"/>
              <a:gd name="connsiteX0" fmla="*/ 4479 w 4479"/>
              <a:gd name="connsiteY0" fmla="*/ 68442 h 68442"/>
              <a:gd name="connsiteX1" fmla="*/ 0 w 4479"/>
              <a:gd name="connsiteY1" fmla="*/ 0 h 68442"/>
              <a:gd name="connsiteX0" fmla="*/ 16667 w 16667"/>
              <a:gd name="connsiteY0" fmla="*/ 10000 h 10000"/>
              <a:gd name="connsiteX1" fmla="*/ 6667 w 16667"/>
              <a:gd name="connsiteY1" fmla="*/ 0 h 10000"/>
              <a:gd name="connsiteX0" fmla="*/ 25590 w 25590"/>
              <a:gd name="connsiteY0" fmla="*/ 10000 h 10000"/>
              <a:gd name="connsiteX1" fmla="*/ 0 w 25590"/>
              <a:gd name="connsiteY1" fmla="*/ 5615 h 10000"/>
              <a:gd name="connsiteX2" fmla="*/ 15590 w 25590"/>
              <a:gd name="connsiteY2" fmla="*/ 0 h 10000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0" fmla="*/ 16962 w 16962"/>
              <a:gd name="connsiteY0" fmla="*/ 10000 h 10000"/>
              <a:gd name="connsiteX1" fmla="*/ 0 w 16962"/>
              <a:gd name="connsiteY1" fmla="*/ 6583 h 10000"/>
              <a:gd name="connsiteX2" fmla="*/ 6962 w 16962"/>
              <a:gd name="connsiteY2" fmla="*/ 0 h 10000"/>
              <a:gd name="connsiteX0" fmla="*/ 22714 w 22714"/>
              <a:gd name="connsiteY0" fmla="*/ 10000 h 10000"/>
              <a:gd name="connsiteX1" fmla="*/ 0 w 22714"/>
              <a:gd name="connsiteY1" fmla="*/ 6306 h 10000"/>
              <a:gd name="connsiteX2" fmla="*/ 12714 w 22714"/>
              <a:gd name="connsiteY2" fmla="*/ 0 h 10000"/>
              <a:gd name="connsiteX0" fmla="*/ 22746 w 22746"/>
              <a:gd name="connsiteY0" fmla="*/ 10000 h 10000"/>
              <a:gd name="connsiteX1" fmla="*/ 4963 w 22746"/>
              <a:gd name="connsiteY1" fmla="*/ 8658 h 10000"/>
              <a:gd name="connsiteX2" fmla="*/ 32 w 22746"/>
              <a:gd name="connsiteY2" fmla="*/ 6306 h 10000"/>
              <a:gd name="connsiteX3" fmla="*/ 12746 w 22746"/>
              <a:gd name="connsiteY3" fmla="*/ 0 h 10000"/>
              <a:gd name="connsiteX0" fmla="*/ 22746 w 22746"/>
              <a:gd name="connsiteY0" fmla="*/ 10000 h 10000"/>
              <a:gd name="connsiteX1" fmla="*/ 4963 w 22746"/>
              <a:gd name="connsiteY1" fmla="*/ 8658 h 10000"/>
              <a:gd name="connsiteX2" fmla="*/ 32 w 22746"/>
              <a:gd name="connsiteY2" fmla="*/ 6306 h 10000"/>
              <a:gd name="connsiteX3" fmla="*/ 12746 w 22746"/>
              <a:gd name="connsiteY3" fmla="*/ 0 h 10000"/>
              <a:gd name="connsiteX0" fmla="*/ 22746 w 22746"/>
              <a:gd name="connsiteY0" fmla="*/ 10000 h 10000"/>
              <a:gd name="connsiteX1" fmla="*/ 4963 w 22746"/>
              <a:gd name="connsiteY1" fmla="*/ 8658 h 10000"/>
              <a:gd name="connsiteX2" fmla="*/ 32 w 22746"/>
              <a:gd name="connsiteY2" fmla="*/ 6306 h 10000"/>
              <a:gd name="connsiteX3" fmla="*/ 12746 w 22746"/>
              <a:gd name="connsiteY3" fmla="*/ 0 h 10000"/>
              <a:gd name="connsiteX0" fmla="*/ 27995 w 27995"/>
              <a:gd name="connsiteY0" fmla="*/ 9951 h 9951"/>
              <a:gd name="connsiteX1" fmla="*/ 4963 w 27995"/>
              <a:gd name="connsiteY1" fmla="*/ 8658 h 9951"/>
              <a:gd name="connsiteX2" fmla="*/ 32 w 27995"/>
              <a:gd name="connsiteY2" fmla="*/ 6306 h 9951"/>
              <a:gd name="connsiteX3" fmla="*/ 12746 w 27995"/>
              <a:gd name="connsiteY3" fmla="*/ 0 h 9951"/>
              <a:gd name="connsiteX0" fmla="*/ 10000 w 10000"/>
              <a:gd name="connsiteY0" fmla="*/ 10000 h 10000"/>
              <a:gd name="connsiteX1" fmla="*/ 1773 w 10000"/>
              <a:gd name="connsiteY1" fmla="*/ 8701 h 10000"/>
              <a:gd name="connsiteX2" fmla="*/ 11 w 10000"/>
              <a:gd name="connsiteY2" fmla="*/ 6337 h 10000"/>
              <a:gd name="connsiteX3" fmla="*/ 4553 w 10000"/>
              <a:gd name="connsiteY3" fmla="*/ 0 h 10000"/>
              <a:gd name="connsiteX0" fmla="*/ 6233 w 6233"/>
              <a:gd name="connsiteY0" fmla="*/ 11218 h 11218"/>
              <a:gd name="connsiteX1" fmla="*/ 1773 w 6233"/>
              <a:gd name="connsiteY1" fmla="*/ 8701 h 11218"/>
              <a:gd name="connsiteX2" fmla="*/ 11 w 6233"/>
              <a:gd name="connsiteY2" fmla="*/ 6337 h 11218"/>
              <a:gd name="connsiteX3" fmla="*/ 4553 w 6233"/>
              <a:gd name="connsiteY3" fmla="*/ 0 h 11218"/>
              <a:gd name="connsiteX0" fmla="*/ 10000 w 10000"/>
              <a:gd name="connsiteY0" fmla="*/ 10000 h 10000"/>
              <a:gd name="connsiteX1" fmla="*/ 2845 w 10000"/>
              <a:gd name="connsiteY1" fmla="*/ 7756 h 10000"/>
              <a:gd name="connsiteX2" fmla="*/ 18 w 10000"/>
              <a:gd name="connsiteY2" fmla="*/ 5649 h 10000"/>
              <a:gd name="connsiteX3" fmla="*/ 7305 w 10000"/>
              <a:gd name="connsiteY3" fmla="*/ 0 h 10000"/>
              <a:gd name="connsiteX0" fmla="*/ 11474 w 11474"/>
              <a:gd name="connsiteY0" fmla="*/ 10194 h 10194"/>
              <a:gd name="connsiteX1" fmla="*/ 2845 w 11474"/>
              <a:gd name="connsiteY1" fmla="*/ 7756 h 10194"/>
              <a:gd name="connsiteX2" fmla="*/ 18 w 11474"/>
              <a:gd name="connsiteY2" fmla="*/ 5649 h 10194"/>
              <a:gd name="connsiteX3" fmla="*/ 7305 w 11474"/>
              <a:gd name="connsiteY3" fmla="*/ 0 h 10194"/>
              <a:gd name="connsiteX0" fmla="*/ 13383 w 13383"/>
              <a:gd name="connsiteY0" fmla="*/ 10048 h 10048"/>
              <a:gd name="connsiteX1" fmla="*/ 2845 w 13383"/>
              <a:gd name="connsiteY1" fmla="*/ 7756 h 10048"/>
              <a:gd name="connsiteX2" fmla="*/ 18 w 13383"/>
              <a:gd name="connsiteY2" fmla="*/ 5649 h 10048"/>
              <a:gd name="connsiteX3" fmla="*/ 7305 w 13383"/>
              <a:gd name="connsiteY3" fmla="*/ 0 h 10048"/>
              <a:gd name="connsiteX0" fmla="*/ 14412 w 14412"/>
              <a:gd name="connsiteY0" fmla="*/ 10048 h 10048"/>
              <a:gd name="connsiteX1" fmla="*/ 982 w 14412"/>
              <a:gd name="connsiteY1" fmla="*/ 8195 h 10048"/>
              <a:gd name="connsiteX2" fmla="*/ 1047 w 14412"/>
              <a:gd name="connsiteY2" fmla="*/ 5649 h 10048"/>
              <a:gd name="connsiteX3" fmla="*/ 8334 w 14412"/>
              <a:gd name="connsiteY3" fmla="*/ 0 h 10048"/>
              <a:gd name="connsiteX0" fmla="*/ 14412 w 14412"/>
              <a:gd name="connsiteY0" fmla="*/ 10048 h 10048"/>
              <a:gd name="connsiteX1" fmla="*/ 982 w 14412"/>
              <a:gd name="connsiteY1" fmla="*/ 8195 h 10048"/>
              <a:gd name="connsiteX2" fmla="*/ 1047 w 14412"/>
              <a:gd name="connsiteY2" fmla="*/ 5649 h 10048"/>
              <a:gd name="connsiteX3" fmla="*/ 8334 w 14412"/>
              <a:gd name="connsiteY3" fmla="*/ 0 h 10048"/>
              <a:gd name="connsiteX0" fmla="*/ 11799 w 11799"/>
              <a:gd name="connsiteY0" fmla="*/ 10080 h 10080"/>
              <a:gd name="connsiteX1" fmla="*/ 826 w 11799"/>
              <a:gd name="connsiteY1" fmla="*/ 8195 h 10080"/>
              <a:gd name="connsiteX2" fmla="*/ 891 w 11799"/>
              <a:gd name="connsiteY2" fmla="*/ 5649 h 10080"/>
              <a:gd name="connsiteX3" fmla="*/ 8178 w 11799"/>
              <a:gd name="connsiteY3" fmla="*/ 0 h 10080"/>
              <a:gd name="connsiteX0" fmla="*/ 11799 w 12018"/>
              <a:gd name="connsiteY0" fmla="*/ 10080 h 10080"/>
              <a:gd name="connsiteX1" fmla="*/ 826 w 12018"/>
              <a:gd name="connsiteY1" fmla="*/ 8195 h 10080"/>
              <a:gd name="connsiteX2" fmla="*/ 891 w 12018"/>
              <a:gd name="connsiteY2" fmla="*/ 5649 h 10080"/>
              <a:gd name="connsiteX3" fmla="*/ 8178 w 12018"/>
              <a:gd name="connsiteY3" fmla="*/ 0 h 10080"/>
              <a:gd name="connsiteX0" fmla="*/ 9424 w 9682"/>
              <a:gd name="connsiteY0" fmla="*/ 9918 h 9918"/>
              <a:gd name="connsiteX1" fmla="*/ 662 w 9682"/>
              <a:gd name="connsiteY1" fmla="*/ 8195 h 9918"/>
              <a:gd name="connsiteX2" fmla="*/ 727 w 9682"/>
              <a:gd name="connsiteY2" fmla="*/ 5649 h 9918"/>
              <a:gd name="connsiteX3" fmla="*/ 8014 w 9682"/>
              <a:gd name="connsiteY3" fmla="*/ 0 h 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" h="9918">
                <a:moveTo>
                  <a:pt x="9424" y="9918"/>
                </a:moveTo>
                <a:cubicBezTo>
                  <a:pt x="11329" y="9328"/>
                  <a:pt x="2111" y="8906"/>
                  <a:pt x="662" y="8195"/>
                </a:cubicBezTo>
                <a:cubicBezTo>
                  <a:pt x="-787" y="7484"/>
                  <a:pt x="573" y="6860"/>
                  <a:pt x="727" y="5649"/>
                </a:cubicBezTo>
                <a:cubicBezTo>
                  <a:pt x="3156" y="3766"/>
                  <a:pt x="11001" y="1481"/>
                  <a:pt x="8014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3" name="Freeform 77"/>
          <p:cNvSpPr>
            <a:spLocks/>
          </p:cNvSpPr>
          <p:nvPr/>
        </p:nvSpPr>
        <p:spPr bwMode="auto">
          <a:xfrm flipH="1">
            <a:off x="5535573" y="2231741"/>
            <a:ext cx="317323" cy="303673"/>
          </a:xfrm>
          <a:custGeom>
            <a:avLst/>
            <a:gdLst>
              <a:gd name="T0" fmla="*/ 2147483647 w 530"/>
              <a:gd name="T1" fmla="*/ 2147483647 h 357"/>
              <a:gd name="T2" fmla="*/ 2147483647 w 530"/>
              <a:gd name="T3" fmla="*/ 2147483647 h 357"/>
              <a:gd name="T4" fmla="*/ 2147483647 w 530"/>
              <a:gd name="T5" fmla="*/ 2147483647 h 357"/>
              <a:gd name="T6" fmla="*/ 2147483647 w 530"/>
              <a:gd name="T7" fmla="*/ 2147483647 h 357"/>
              <a:gd name="T8" fmla="*/ 2147483647 w 530"/>
              <a:gd name="T9" fmla="*/ 2147483647 h 357"/>
              <a:gd name="T10" fmla="*/ 2147483647 w 530"/>
              <a:gd name="T11" fmla="*/ 2147483647 h 357"/>
              <a:gd name="T12" fmla="*/ 2147483647 w 530"/>
              <a:gd name="T13" fmla="*/ 2147483647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0"/>
              <a:gd name="T22" fmla="*/ 0 h 357"/>
              <a:gd name="T23" fmla="*/ 530 w 530"/>
              <a:gd name="T24" fmla="*/ 357 h 357"/>
              <a:gd name="connsiteX0" fmla="*/ 3339 w 7745"/>
              <a:gd name="connsiteY0" fmla="*/ 8594 h 8594"/>
              <a:gd name="connsiteX1" fmla="*/ 792 w 7745"/>
              <a:gd name="connsiteY1" fmla="*/ 6493 h 8594"/>
              <a:gd name="connsiteX2" fmla="*/ 320 w 7745"/>
              <a:gd name="connsiteY2" fmla="*/ 1395 h 8594"/>
              <a:gd name="connsiteX3" fmla="*/ 5188 w 7745"/>
              <a:gd name="connsiteY3" fmla="*/ 134 h 8594"/>
              <a:gd name="connsiteX4" fmla="*/ 7622 w 7745"/>
              <a:gd name="connsiteY4" fmla="*/ 4000 h 8594"/>
              <a:gd name="connsiteX5" fmla="*/ 1471 w 7745"/>
              <a:gd name="connsiteY5" fmla="*/ 7417 h 8594"/>
              <a:gd name="connsiteX0" fmla="*/ 4311 w 9841"/>
              <a:gd name="connsiteY0" fmla="*/ 9999 h 9999"/>
              <a:gd name="connsiteX1" fmla="*/ 1023 w 9841"/>
              <a:gd name="connsiteY1" fmla="*/ 7554 h 9999"/>
              <a:gd name="connsiteX2" fmla="*/ 413 w 9841"/>
              <a:gd name="connsiteY2" fmla="*/ 1622 h 9999"/>
              <a:gd name="connsiteX3" fmla="*/ 6699 w 9841"/>
              <a:gd name="connsiteY3" fmla="*/ 155 h 9999"/>
              <a:gd name="connsiteX4" fmla="*/ 9841 w 9841"/>
              <a:gd name="connsiteY4" fmla="*/ 4653 h 9999"/>
              <a:gd name="connsiteX5" fmla="*/ 6796 w 9841"/>
              <a:gd name="connsiteY5" fmla="*/ 8629 h 9999"/>
              <a:gd name="connsiteX0" fmla="*/ 4561 w 10180"/>
              <a:gd name="connsiteY0" fmla="*/ 9989 h 9989"/>
              <a:gd name="connsiteX1" fmla="*/ 1220 w 10180"/>
              <a:gd name="connsiteY1" fmla="*/ 7544 h 9989"/>
              <a:gd name="connsiteX2" fmla="*/ 377 w 10180"/>
              <a:gd name="connsiteY2" fmla="*/ 1709 h 9989"/>
              <a:gd name="connsiteX3" fmla="*/ 6987 w 10180"/>
              <a:gd name="connsiteY3" fmla="*/ 144 h 9989"/>
              <a:gd name="connsiteX4" fmla="*/ 10180 w 10180"/>
              <a:gd name="connsiteY4" fmla="*/ 4642 h 9989"/>
              <a:gd name="connsiteX5" fmla="*/ 7086 w 10180"/>
              <a:gd name="connsiteY5" fmla="*/ 8619 h 9989"/>
              <a:gd name="connsiteX0" fmla="*/ 4702 w 10222"/>
              <a:gd name="connsiteY0" fmla="*/ 9983 h 9983"/>
              <a:gd name="connsiteX1" fmla="*/ 763 w 10222"/>
              <a:gd name="connsiteY1" fmla="*/ 6360 h 9983"/>
              <a:gd name="connsiteX2" fmla="*/ 592 w 10222"/>
              <a:gd name="connsiteY2" fmla="*/ 1694 h 9983"/>
              <a:gd name="connsiteX3" fmla="*/ 7085 w 10222"/>
              <a:gd name="connsiteY3" fmla="*/ 127 h 9983"/>
              <a:gd name="connsiteX4" fmla="*/ 10222 w 10222"/>
              <a:gd name="connsiteY4" fmla="*/ 4630 h 9983"/>
              <a:gd name="connsiteX5" fmla="*/ 7183 w 10222"/>
              <a:gd name="connsiteY5" fmla="*/ 8611 h 9983"/>
              <a:gd name="connsiteX0" fmla="*/ 746 w 10000"/>
              <a:gd name="connsiteY0" fmla="*/ 6371 h 8626"/>
              <a:gd name="connsiteX1" fmla="*/ 579 w 10000"/>
              <a:gd name="connsiteY1" fmla="*/ 1697 h 8626"/>
              <a:gd name="connsiteX2" fmla="*/ 6931 w 10000"/>
              <a:gd name="connsiteY2" fmla="*/ 127 h 8626"/>
              <a:gd name="connsiteX3" fmla="*/ 10000 w 10000"/>
              <a:gd name="connsiteY3" fmla="*/ 4638 h 8626"/>
              <a:gd name="connsiteX4" fmla="*/ 7027 w 10000"/>
              <a:gd name="connsiteY4" fmla="*/ 8626 h 8626"/>
              <a:gd name="connsiteX0" fmla="*/ 0 w 9421"/>
              <a:gd name="connsiteY0" fmla="*/ 1967 h 10000"/>
              <a:gd name="connsiteX1" fmla="*/ 6352 w 9421"/>
              <a:gd name="connsiteY1" fmla="*/ 147 h 10000"/>
              <a:gd name="connsiteX2" fmla="*/ 9421 w 9421"/>
              <a:gd name="connsiteY2" fmla="*/ 5377 h 10000"/>
              <a:gd name="connsiteX3" fmla="*/ 6448 w 9421"/>
              <a:gd name="connsiteY3" fmla="*/ 10000 h 10000"/>
              <a:gd name="connsiteX0" fmla="*/ 0 w 10530"/>
              <a:gd name="connsiteY0" fmla="*/ 3658 h 9872"/>
              <a:gd name="connsiteX1" fmla="*/ 7272 w 10530"/>
              <a:gd name="connsiteY1" fmla="*/ 19 h 9872"/>
              <a:gd name="connsiteX2" fmla="*/ 10530 w 10530"/>
              <a:gd name="connsiteY2" fmla="*/ 5249 h 9872"/>
              <a:gd name="connsiteX3" fmla="*/ 7374 w 10530"/>
              <a:gd name="connsiteY3" fmla="*/ 9872 h 9872"/>
              <a:gd name="connsiteX0" fmla="*/ 0 w 10000"/>
              <a:gd name="connsiteY0" fmla="*/ 3816 h 10111"/>
              <a:gd name="connsiteX1" fmla="*/ 6906 w 10000"/>
              <a:gd name="connsiteY1" fmla="*/ 130 h 10111"/>
              <a:gd name="connsiteX2" fmla="*/ 10000 w 10000"/>
              <a:gd name="connsiteY2" fmla="*/ 5428 h 10111"/>
              <a:gd name="connsiteX3" fmla="*/ 7003 w 10000"/>
              <a:gd name="connsiteY3" fmla="*/ 10111 h 10111"/>
              <a:gd name="connsiteX0" fmla="*/ 0 w 10000"/>
              <a:gd name="connsiteY0" fmla="*/ 4732 h 9991"/>
              <a:gd name="connsiteX1" fmla="*/ 6906 w 10000"/>
              <a:gd name="connsiteY1" fmla="*/ 10 h 9991"/>
              <a:gd name="connsiteX2" fmla="*/ 10000 w 10000"/>
              <a:gd name="connsiteY2" fmla="*/ 5308 h 9991"/>
              <a:gd name="connsiteX3" fmla="*/ 7003 w 10000"/>
              <a:gd name="connsiteY3" fmla="*/ 9991 h 9991"/>
              <a:gd name="connsiteX0" fmla="*/ 0 w 10186"/>
              <a:gd name="connsiteY0" fmla="*/ 4736 h 8732"/>
              <a:gd name="connsiteX1" fmla="*/ 6906 w 10186"/>
              <a:gd name="connsiteY1" fmla="*/ 10 h 8732"/>
              <a:gd name="connsiteX2" fmla="*/ 10000 w 10186"/>
              <a:gd name="connsiteY2" fmla="*/ 5313 h 8732"/>
              <a:gd name="connsiteX3" fmla="*/ 1751 w 10186"/>
              <a:gd name="connsiteY3" fmla="*/ 8732 h 8732"/>
              <a:gd name="connsiteX0" fmla="*/ 0 w 10000"/>
              <a:gd name="connsiteY0" fmla="*/ 5424 h 10692"/>
              <a:gd name="connsiteX1" fmla="*/ 6780 w 10000"/>
              <a:gd name="connsiteY1" fmla="*/ 11 h 10692"/>
              <a:gd name="connsiteX2" fmla="*/ 9817 w 10000"/>
              <a:gd name="connsiteY2" fmla="*/ 6085 h 10692"/>
              <a:gd name="connsiteX3" fmla="*/ 1719 w 10000"/>
              <a:gd name="connsiteY3" fmla="*/ 10000 h 10692"/>
              <a:gd name="connsiteX0" fmla="*/ 0 w 10047"/>
              <a:gd name="connsiteY0" fmla="*/ 5424 h 10572"/>
              <a:gd name="connsiteX1" fmla="*/ 6780 w 10047"/>
              <a:gd name="connsiteY1" fmla="*/ 11 h 10572"/>
              <a:gd name="connsiteX2" fmla="*/ 9817 w 10047"/>
              <a:gd name="connsiteY2" fmla="*/ 6085 h 10572"/>
              <a:gd name="connsiteX3" fmla="*/ 871 w 10047"/>
              <a:gd name="connsiteY3" fmla="*/ 9868 h 10572"/>
              <a:gd name="connsiteX0" fmla="*/ 0 w 9818"/>
              <a:gd name="connsiteY0" fmla="*/ 5424 h 11664"/>
              <a:gd name="connsiteX1" fmla="*/ 6780 w 9818"/>
              <a:gd name="connsiteY1" fmla="*/ 11 h 11664"/>
              <a:gd name="connsiteX2" fmla="*/ 9817 w 9818"/>
              <a:gd name="connsiteY2" fmla="*/ 6085 h 11664"/>
              <a:gd name="connsiteX3" fmla="*/ 7128 w 9818"/>
              <a:gd name="connsiteY3" fmla="*/ 11562 h 11664"/>
              <a:gd name="connsiteX4" fmla="*/ 871 w 9818"/>
              <a:gd name="connsiteY4" fmla="*/ 9868 h 11664"/>
              <a:gd name="connsiteX0" fmla="*/ 0 w 10003"/>
              <a:gd name="connsiteY0" fmla="*/ 4650 h 9675"/>
              <a:gd name="connsiteX1" fmla="*/ 6906 w 10003"/>
              <a:gd name="connsiteY1" fmla="*/ 9 h 9675"/>
              <a:gd name="connsiteX2" fmla="*/ 9999 w 10003"/>
              <a:gd name="connsiteY2" fmla="*/ 5217 h 9675"/>
              <a:gd name="connsiteX3" fmla="*/ 7404 w 10003"/>
              <a:gd name="connsiteY3" fmla="*/ 9573 h 9675"/>
              <a:gd name="connsiteX4" fmla="*/ 887 w 10003"/>
              <a:gd name="connsiteY4" fmla="*/ 8460 h 9675"/>
              <a:gd name="connsiteX0" fmla="*/ 0 w 10000"/>
              <a:gd name="connsiteY0" fmla="*/ 4806 h 9669"/>
              <a:gd name="connsiteX1" fmla="*/ 6904 w 10000"/>
              <a:gd name="connsiteY1" fmla="*/ 9 h 9669"/>
              <a:gd name="connsiteX2" fmla="*/ 9996 w 10000"/>
              <a:gd name="connsiteY2" fmla="*/ 5392 h 9669"/>
              <a:gd name="connsiteX3" fmla="*/ 7402 w 10000"/>
              <a:gd name="connsiteY3" fmla="*/ 9544 h 9669"/>
              <a:gd name="connsiteX4" fmla="*/ 887 w 10000"/>
              <a:gd name="connsiteY4" fmla="*/ 8744 h 9669"/>
              <a:gd name="connsiteX0" fmla="*/ 0 w 10000"/>
              <a:gd name="connsiteY0" fmla="*/ 4971 h 9871"/>
              <a:gd name="connsiteX1" fmla="*/ 6904 w 10000"/>
              <a:gd name="connsiteY1" fmla="*/ 9 h 9871"/>
              <a:gd name="connsiteX2" fmla="*/ 9996 w 10000"/>
              <a:gd name="connsiteY2" fmla="*/ 5577 h 9871"/>
              <a:gd name="connsiteX3" fmla="*/ 7402 w 10000"/>
              <a:gd name="connsiteY3" fmla="*/ 9871 h 9871"/>
              <a:gd name="connsiteX0" fmla="*/ 0 w 9996"/>
              <a:gd name="connsiteY0" fmla="*/ 5036 h 5650"/>
              <a:gd name="connsiteX1" fmla="*/ 6904 w 9996"/>
              <a:gd name="connsiteY1" fmla="*/ 9 h 5650"/>
              <a:gd name="connsiteX2" fmla="*/ 9996 w 9996"/>
              <a:gd name="connsiteY2" fmla="*/ 5650 h 5650"/>
              <a:gd name="connsiteX0" fmla="*/ 0 w 7038"/>
              <a:gd name="connsiteY0" fmla="*/ 9307 h 18203"/>
              <a:gd name="connsiteX1" fmla="*/ 6907 w 7038"/>
              <a:gd name="connsiteY1" fmla="*/ 410 h 18203"/>
              <a:gd name="connsiteX2" fmla="*/ 4748 w 7038"/>
              <a:gd name="connsiteY2" fmla="*/ 18203 h 18203"/>
              <a:gd name="connsiteX0" fmla="*/ 0 w 6746"/>
              <a:gd name="connsiteY0" fmla="*/ 2418 h 7305"/>
              <a:gd name="connsiteX1" fmla="*/ 5316 w 6746"/>
              <a:gd name="connsiteY1" fmla="*/ 1582 h 7305"/>
              <a:gd name="connsiteX2" fmla="*/ 6746 w 6746"/>
              <a:gd name="connsiteY2" fmla="*/ 7305 h 7305"/>
              <a:gd name="connsiteX0" fmla="*/ 0 w 9242"/>
              <a:gd name="connsiteY0" fmla="*/ 3310 h 10000"/>
              <a:gd name="connsiteX1" fmla="*/ 7880 w 9242"/>
              <a:gd name="connsiteY1" fmla="*/ 2166 h 10000"/>
              <a:gd name="connsiteX2" fmla="*/ 9242 w 9242"/>
              <a:gd name="connsiteY2" fmla="*/ 10000 h 10000"/>
              <a:gd name="connsiteX0" fmla="*/ 0 w 9193"/>
              <a:gd name="connsiteY0" fmla="*/ 3310 h 17706"/>
              <a:gd name="connsiteX1" fmla="*/ 8526 w 9193"/>
              <a:gd name="connsiteY1" fmla="*/ 2166 h 17706"/>
              <a:gd name="connsiteX2" fmla="*/ 8376 w 9193"/>
              <a:gd name="connsiteY2" fmla="*/ 17706 h 17706"/>
              <a:gd name="connsiteX0" fmla="*/ 0 w 15471"/>
              <a:gd name="connsiteY0" fmla="*/ 1869 h 10000"/>
              <a:gd name="connsiteX1" fmla="*/ 9274 w 15471"/>
              <a:gd name="connsiteY1" fmla="*/ 1223 h 10000"/>
              <a:gd name="connsiteX2" fmla="*/ 9111 w 15471"/>
              <a:gd name="connsiteY2" fmla="*/ 10000 h 10000"/>
              <a:gd name="connsiteX0" fmla="*/ 0 w 24575"/>
              <a:gd name="connsiteY0" fmla="*/ 1219 h 11877"/>
              <a:gd name="connsiteX1" fmla="*/ 18378 w 24575"/>
              <a:gd name="connsiteY1" fmla="*/ 3100 h 11877"/>
              <a:gd name="connsiteX2" fmla="*/ 18215 w 24575"/>
              <a:gd name="connsiteY2" fmla="*/ 11877 h 11877"/>
              <a:gd name="connsiteX0" fmla="*/ 0 w 24575"/>
              <a:gd name="connsiteY0" fmla="*/ 2 h 10660"/>
              <a:gd name="connsiteX1" fmla="*/ 7944 w 24575"/>
              <a:gd name="connsiteY1" fmla="*/ 2716 h 10660"/>
              <a:gd name="connsiteX2" fmla="*/ 18378 w 24575"/>
              <a:gd name="connsiteY2" fmla="*/ 1883 h 10660"/>
              <a:gd name="connsiteX3" fmla="*/ 18215 w 24575"/>
              <a:gd name="connsiteY3" fmla="*/ 10660 h 10660"/>
              <a:gd name="connsiteX0" fmla="*/ 0 w 24575"/>
              <a:gd name="connsiteY0" fmla="*/ 2 h 10660"/>
              <a:gd name="connsiteX1" fmla="*/ 7944 w 24575"/>
              <a:gd name="connsiteY1" fmla="*/ 2716 h 10660"/>
              <a:gd name="connsiteX2" fmla="*/ 18378 w 24575"/>
              <a:gd name="connsiteY2" fmla="*/ 1883 h 10660"/>
              <a:gd name="connsiteX3" fmla="*/ 18215 w 24575"/>
              <a:gd name="connsiteY3" fmla="*/ 10660 h 10660"/>
              <a:gd name="connsiteX0" fmla="*/ 0 w 25140"/>
              <a:gd name="connsiteY0" fmla="*/ 2 h 10660"/>
              <a:gd name="connsiteX1" fmla="*/ 7944 w 25140"/>
              <a:gd name="connsiteY1" fmla="*/ 2716 h 10660"/>
              <a:gd name="connsiteX2" fmla="*/ 20145 w 25140"/>
              <a:gd name="connsiteY2" fmla="*/ 1321 h 10660"/>
              <a:gd name="connsiteX3" fmla="*/ 18215 w 25140"/>
              <a:gd name="connsiteY3" fmla="*/ 10660 h 10660"/>
              <a:gd name="connsiteX0" fmla="*/ 0 w 27082"/>
              <a:gd name="connsiteY0" fmla="*/ 2 h 10660"/>
              <a:gd name="connsiteX1" fmla="*/ 7944 w 27082"/>
              <a:gd name="connsiteY1" fmla="*/ 2716 h 10660"/>
              <a:gd name="connsiteX2" fmla="*/ 24629 w 27082"/>
              <a:gd name="connsiteY2" fmla="*/ 2514 h 10660"/>
              <a:gd name="connsiteX3" fmla="*/ 18215 w 27082"/>
              <a:gd name="connsiteY3" fmla="*/ 10660 h 10660"/>
              <a:gd name="connsiteX0" fmla="*/ 0 w 28463"/>
              <a:gd name="connsiteY0" fmla="*/ 2 h 10660"/>
              <a:gd name="connsiteX1" fmla="*/ 7944 w 28463"/>
              <a:gd name="connsiteY1" fmla="*/ 2716 h 10660"/>
              <a:gd name="connsiteX2" fmla="*/ 24629 w 28463"/>
              <a:gd name="connsiteY2" fmla="*/ 2514 h 10660"/>
              <a:gd name="connsiteX3" fmla="*/ 18215 w 28463"/>
              <a:gd name="connsiteY3" fmla="*/ 10660 h 10660"/>
              <a:gd name="connsiteX0" fmla="*/ 0 w 27053"/>
              <a:gd name="connsiteY0" fmla="*/ 2 h 10660"/>
              <a:gd name="connsiteX1" fmla="*/ 7944 w 27053"/>
              <a:gd name="connsiteY1" fmla="*/ 2716 h 10660"/>
              <a:gd name="connsiteX2" fmla="*/ 22047 w 27053"/>
              <a:gd name="connsiteY2" fmla="*/ 1321 h 10660"/>
              <a:gd name="connsiteX3" fmla="*/ 18215 w 27053"/>
              <a:gd name="connsiteY3" fmla="*/ 10660 h 10660"/>
              <a:gd name="connsiteX0" fmla="*/ 0 w 27189"/>
              <a:gd name="connsiteY0" fmla="*/ 2 h 10660"/>
              <a:gd name="connsiteX1" fmla="*/ 7944 w 27189"/>
              <a:gd name="connsiteY1" fmla="*/ 2716 h 10660"/>
              <a:gd name="connsiteX2" fmla="*/ 22319 w 27189"/>
              <a:gd name="connsiteY2" fmla="*/ 2304 h 10660"/>
              <a:gd name="connsiteX3" fmla="*/ 18215 w 27189"/>
              <a:gd name="connsiteY3" fmla="*/ 10660 h 10660"/>
              <a:gd name="connsiteX0" fmla="*/ 0 w 26557"/>
              <a:gd name="connsiteY0" fmla="*/ 2 h 10169"/>
              <a:gd name="connsiteX1" fmla="*/ 7944 w 26557"/>
              <a:gd name="connsiteY1" fmla="*/ 2716 h 10169"/>
              <a:gd name="connsiteX2" fmla="*/ 22319 w 26557"/>
              <a:gd name="connsiteY2" fmla="*/ 2304 h 10169"/>
              <a:gd name="connsiteX3" fmla="*/ 19166 w 26557"/>
              <a:gd name="connsiteY3" fmla="*/ 10169 h 10169"/>
              <a:gd name="connsiteX0" fmla="*/ 0 w 26557"/>
              <a:gd name="connsiteY0" fmla="*/ 2 h 10169"/>
              <a:gd name="connsiteX1" fmla="*/ 7944 w 26557"/>
              <a:gd name="connsiteY1" fmla="*/ 2716 h 10169"/>
              <a:gd name="connsiteX2" fmla="*/ 22319 w 26557"/>
              <a:gd name="connsiteY2" fmla="*/ 2304 h 10169"/>
              <a:gd name="connsiteX3" fmla="*/ 19166 w 26557"/>
              <a:gd name="connsiteY3" fmla="*/ 10169 h 10169"/>
              <a:gd name="connsiteX0" fmla="*/ 0 w 25562"/>
              <a:gd name="connsiteY0" fmla="*/ 2 h 10034"/>
              <a:gd name="connsiteX1" fmla="*/ 7944 w 25562"/>
              <a:gd name="connsiteY1" fmla="*/ 2716 h 10034"/>
              <a:gd name="connsiteX2" fmla="*/ 22319 w 25562"/>
              <a:gd name="connsiteY2" fmla="*/ 2304 h 10034"/>
              <a:gd name="connsiteX3" fmla="*/ 17604 w 25562"/>
              <a:gd name="connsiteY3" fmla="*/ 10034 h 10034"/>
              <a:gd name="connsiteX0" fmla="*/ 0 w 25885"/>
              <a:gd name="connsiteY0" fmla="*/ 2 h 9967"/>
              <a:gd name="connsiteX1" fmla="*/ 7944 w 25885"/>
              <a:gd name="connsiteY1" fmla="*/ 2716 h 9967"/>
              <a:gd name="connsiteX2" fmla="*/ 22319 w 25885"/>
              <a:gd name="connsiteY2" fmla="*/ 2304 h 9967"/>
              <a:gd name="connsiteX3" fmla="*/ 18125 w 25885"/>
              <a:gd name="connsiteY3" fmla="*/ 9967 h 9967"/>
              <a:gd name="connsiteX0" fmla="*/ 0 w 9979"/>
              <a:gd name="connsiteY0" fmla="*/ 2 h 10001"/>
              <a:gd name="connsiteX1" fmla="*/ 3069 w 9979"/>
              <a:gd name="connsiteY1" fmla="*/ 2725 h 10001"/>
              <a:gd name="connsiteX2" fmla="*/ 8622 w 9979"/>
              <a:gd name="connsiteY2" fmla="*/ 2312 h 10001"/>
              <a:gd name="connsiteX3" fmla="*/ 7002 w 9979"/>
              <a:gd name="connsiteY3" fmla="*/ 10000 h 10001"/>
              <a:gd name="connsiteX0" fmla="*/ 0 w 9881"/>
              <a:gd name="connsiteY0" fmla="*/ 2 h 12940"/>
              <a:gd name="connsiteX1" fmla="*/ 3075 w 9881"/>
              <a:gd name="connsiteY1" fmla="*/ 2725 h 12940"/>
              <a:gd name="connsiteX2" fmla="*/ 8640 w 9881"/>
              <a:gd name="connsiteY2" fmla="*/ 2312 h 12940"/>
              <a:gd name="connsiteX3" fmla="*/ 6804 w 9881"/>
              <a:gd name="connsiteY3" fmla="*/ 12940 h 12940"/>
              <a:gd name="connsiteX0" fmla="*/ 0 w 9079"/>
              <a:gd name="connsiteY0" fmla="*/ 2 h 10001"/>
              <a:gd name="connsiteX1" fmla="*/ 3112 w 9079"/>
              <a:gd name="connsiteY1" fmla="*/ 2106 h 10001"/>
              <a:gd name="connsiteX2" fmla="*/ 5945 w 9079"/>
              <a:gd name="connsiteY2" fmla="*/ 4666 h 10001"/>
              <a:gd name="connsiteX3" fmla="*/ 6886 w 9079"/>
              <a:gd name="connsiteY3" fmla="*/ 10000 h 10001"/>
              <a:gd name="connsiteX0" fmla="*/ 0 w 9643"/>
              <a:gd name="connsiteY0" fmla="*/ 2 h 10000"/>
              <a:gd name="connsiteX1" fmla="*/ 3428 w 9643"/>
              <a:gd name="connsiteY1" fmla="*/ 2106 h 10000"/>
              <a:gd name="connsiteX2" fmla="*/ 6548 w 9643"/>
              <a:gd name="connsiteY2" fmla="*/ 4666 h 10000"/>
              <a:gd name="connsiteX3" fmla="*/ 7111 w 9643"/>
              <a:gd name="connsiteY3" fmla="*/ 9999 h 10000"/>
              <a:gd name="connsiteX0" fmla="*/ 0 w 7374"/>
              <a:gd name="connsiteY0" fmla="*/ 2 h 9999"/>
              <a:gd name="connsiteX1" fmla="*/ 3555 w 7374"/>
              <a:gd name="connsiteY1" fmla="*/ 2106 h 9999"/>
              <a:gd name="connsiteX2" fmla="*/ 6790 w 7374"/>
              <a:gd name="connsiteY2" fmla="*/ 4666 h 9999"/>
              <a:gd name="connsiteX3" fmla="*/ 7374 w 7374"/>
              <a:gd name="connsiteY3" fmla="*/ 9999 h 9999"/>
              <a:gd name="connsiteX0" fmla="*/ 0 w 11501"/>
              <a:gd name="connsiteY0" fmla="*/ 2 h 10000"/>
              <a:gd name="connsiteX1" fmla="*/ 4821 w 11501"/>
              <a:gd name="connsiteY1" fmla="*/ 2106 h 10000"/>
              <a:gd name="connsiteX2" fmla="*/ 9208 w 11501"/>
              <a:gd name="connsiteY2" fmla="*/ 4666 h 10000"/>
              <a:gd name="connsiteX3" fmla="*/ 11501 w 11501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" h="10000">
                <a:moveTo>
                  <a:pt x="0" y="2"/>
                </a:moveTo>
                <a:cubicBezTo>
                  <a:pt x="967" y="-46"/>
                  <a:pt x="3285" y="1329"/>
                  <a:pt x="4821" y="2106"/>
                </a:cubicBezTo>
                <a:cubicBezTo>
                  <a:pt x="6355" y="2883"/>
                  <a:pt x="8180" y="3728"/>
                  <a:pt x="9208" y="4666"/>
                </a:cubicBezTo>
                <a:cubicBezTo>
                  <a:pt x="10241" y="5603"/>
                  <a:pt x="10622" y="6141"/>
                  <a:pt x="11501" y="1000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4" name="Freeform 77"/>
          <p:cNvSpPr>
            <a:spLocks/>
          </p:cNvSpPr>
          <p:nvPr/>
        </p:nvSpPr>
        <p:spPr bwMode="auto">
          <a:xfrm>
            <a:off x="5458873" y="2161000"/>
            <a:ext cx="552902" cy="607729"/>
          </a:xfrm>
          <a:custGeom>
            <a:avLst/>
            <a:gdLst>
              <a:gd name="T0" fmla="*/ 2147483647 w 530"/>
              <a:gd name="T1" fmla="*/ 2147483647 h 357"/>
              <a:gd name="T2" fmla="*/ 2147483647 w 530"/>
              <a:gd name="T3" fmla="*/ 2147483647 h 357"/>
              <a:gd name="T4" fmla="*/ 2147483647 w 530"/>
              <a:gd name="T5" fmla="*/ 2147483647 h 357"/>
              <a:gd name="T6" fmla="*/ 2147483647 w 530"/>
              <a:gd name="T7" fmla="*/ 2147483647 h 357"/>
              <a:gd name="T8" fmla="*/ 2147483647 w 530"/>
              <a:gd name="T9" fmla="*/ 2147483647 h 357"/>
              <a:gd name="T10" fmla="*/ 2147483647 w 530"/>
              <a:gd name="T11" fmla="*/ 2147483647 h 357"/>
              <a:gd name="T12" fmla="*/ 2147483647 w 530"/>
              <a:gd name="T13" fmla="*/ 2147483647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0"/>
              <a:gd name="T22" fmla="*/ 0 h 357"/>
              <a:gd name="T23" fmla="*/ 530 w 530"/>
              <a:gd name="T24" fmla="*/ 357 h 357"/>
              <a:gd name="connsiteX0" fmla="*/ 3339 w 7745"/>
              <a:gd name="connsiteY0" fmla="*/ 8594 h 8594"/>
              <a:gd name="connsiteX1" fmla="*/ 792 w 7745"/>
              <a:gd name="connsiteY1" fmla="*/ 6493 h 8594"/>
              <a:gd name="connsiteX2" fmla="*/ 320 w 7745"/>
              <a:gd name="connsiteY2" fmla="*/ 1395 h 8594"/>
              <a:gd name="connsiteX3" fmla="*/ 5188 w 7745"/>
              <a:gd name="connsiteY3" fmla="*/ 134 h 8594"/>
              <a:gd name="connsiteX4" fmla="*/ 7622 w 7745"/>
              <a:gd name="connsiteY4" fmla="*/ 4000 h 8594"/>
              <a:gd name="connsiteX5" fmla="*/ 1471 w 7745"/>
              <a:gd name="connsiteY5" fmla="*/ 7417 h 8594"/>
              <a:gd name="connsiteX0" fmla="*/ 4311 w 9841"/>
              <a:gd name="connsiteY0" fmla="*/ 9999 h 9999"/>
              <a:gd name="connsiteX1" fmla="*/ 1023 w 9841"/>
              <a:gd name="connsiteY1" fmla="*/ 7554 h 9999"/>
              <a:gd name="connsiteX2" fmla="*/ 413 w 9841"/>
              <a:gd name="connsiteY2" fmla="*/ 1622 h 9999"/>
              <a:gd name="connsiteX3" fmla="*/ 6699 w 9841"/>
              <a:gd name="connsiteY3" fmla="*/ 155 h 9999"/>
              <a:gd name="connsiteX4" fmla="*/ 9841 w 9841"/>
              <a:gd name="connsiteY4" fmla="*/ 4653 h 9999"/>
              <a:gd name="connsiteX5" fmla="*/ 6796 w 9841"/>
              <a:gd name="connsiteY5" fmla="*/ 8629 h 9999"/>
              <a:gd name="connsiteX0" fmla="*/ 4561 w 10180"/>
              <a:gd name="connsiteY0" fmla="*/ 9989 h 9989"/>
              <a:gd name="connsiteX1" fmla="*/ 1220 w 10180"/>
              <a:gd name="connsiteY1" fmla="*/ 7544 h 9989"/>
              <a:gd name="connsiteX2" fmla="*/ 377 w 10180"/>
              <a:gd name="connsiteY2" fmla="*/ 1709 h 9989"/>
              <a:gd name="connsiteX3" fmla="*/ 6987 w 10180"/>
              <a:gd name="connsiteY3" fmla="*/ 144 h 9989"/>
              <a:gd name="connsiteX4" fmla="*/ 10180 w 10180"/>
              <a:gd name="connsiteY4" fmla="*/ 4642 h 9989"/>
              <a:gd name="connsiteX5" fmla="*/ 7086 w 10180"/>
              <a:gd name="connsiteY5" fmla="*/ 8619 h 9989"/>
              <a:gd name="connsiteX0" fmla="*/ 4702 w 10222"/>
              <a:gd name="connsiteY0" fmla="*/ 9983 h 9983"/>
              <a:gd name="connsiteX1" fmla="*/ 763 w 10222"/>
              <a:gd name="connsiteY1" fmla="*/ 6360 h 9983"/>
              <a:gd name="connsiteX2" fmla="*/ 592 w 10222"/>
              <a:gd name="connsiteY2" fmla="*/ 1694 h 9983"/>
              <a:gd name="connsiteX3" fmla="*/ 7085 w 10222"/>
              <a:gd name="connsiteY3" fmla="*/ 127 h 9983"/>
              <a:gd name="connsiteX4" fmla="*/ 10222 w 10222"/>
              <a:gd name="connsiteY4" fmla="*/ 4630 h 9983"/>
              <a:gd name="connsiteX5" fmla="*/ 7183 w 10222"/>
              <a:gd name="connsiteY5" fmla="*/ 8611 h 9983"/>
              <a:gd name="connsiteX0" fmla="*/ 746 w 10000"/>
              <a:gd name="connsiteY0" fmla="*/ 6371 h 8626"/>
              <a:gd name="connsiteX1" fmla="*/ 579 w 10000"/>
              <a:gd name="connsiteY1" fmla="*/ 1697 h 8626"/>
              <a:gd name="connsiteX2" fmla="*/ 6931 w 10000"/>
              <a:gd name="connsiteY2" fmla="*/ 127 h 8626"/>
              <a:gd name="connsiteX3" fmla="*/ 10000 w 10000"/>
              <a:gd name="connsiteY3" fmla="*/ 4638 h 8626"/>
              <a:gd name="connsiteX4" fmla="*/ 7027 w 10000"/>
              <a:gd name="connsiteY4" fmla="*/ 8626 h 8626"/>
              <a:gd name="connsiteX0" fmla="*/ 0 w 9421"/>
              <a:gd name="connsiteY0" fmla="*/ 1967 h 10000"/>
              <a:gd name="connsiteX1" fmla="*/ 6352 w 9421"/>
              <a:gd name="connsiteY1" fmla="*/ 147 h 10000"/>
              <a:gd name="connsiteX2" fmla="*/ 9421 w 9421"/>
              <a:gd name="connsiteY2" fmla="*/ 5377 h 10000"/>
              <a:gd name="connsiteX3" fmla="*/ 6448 w 9421"/>
              <a:gd name="connsiteY3" fmla="*/ 10000 h 10000"/>
              <a:gd name="connsiteX0" fmla="*/ 0 w 10530"/>
              <a:gd name="connsiteY0" fmla="*/ 3658 h 9872"/>
              <a:gd name="connsiteX1" fmla="*/ 7272 w 10530"/>
              <a:gd name="connsiteY1" fmla="*/ 19 h 9872"/>
              <a:gd name="connsiteX2" fmla="*/ 10530 w 10530"/>
              <a:gd name="connsiteY2" fmla="*/ 5249 h 9872"/>
              <a:gd name="connsiteX3" fmla="*/ 7374 w 10530"/>
              <a:gd name="connsiteY3" fmla="*/ 9872 h 9872"/>
              <a:gd name="connsiteX0" fmla="*/ 0 w 10000"/>
              <a:gd name="connsiteY0" fmla="*/ 3816 h 10111"/>
              <a:gd name="connsiteX1" fmla="*/ 6906 w 10000"/>
              <a:gd name="connsiteY1" fmla="*/ 130 h 10111"/>
              <a:gd name="connsiteX2" fmla="*/ 10000 w 10000"/>
              <a:gd name="connsiteY2" fmla="*/ 5428 h 10111"/>
              <a:gd name="connsiteX3" fmla="*/ 7003 w 10000"/>
              <a:gd name="connsiteY3" fmla="*/ 10111 h 10111"/>
              <a:gd name="connsiteX0" fmla="*/ 0 w 10000"/>
              <a:gd name="connsiteY0" fmla="*/ 4732 h 9991"/>
              <a:gd name="connsiteX1" fmla="*/ 6906 w 10000"/>
              <a:gd name="connsiteY1" fmla="*/ 10 h 9991"/>
              <a:gd name="connsiteX2" fmla="*/ 10000 w 10000"/>
              <a:gd name="connsiteY2" fmla="*/ 5308 h 9991"/>
              <a:gd name="connsiteX3" fmla="*/ 7003 w 10000"/>
              <a:gd name="connsiteY3" fmla="*/ 9991 h 9991"/>
              <a:gd name="connsiteX0" fmla="*/ 0 w 10186"/>
              <a:gd name="connsiteY0" fmla="*/ 4736 h 8732"/>
              <a:gd name="connsiteX1" fmla="*/ 6906 w 10186"/>
              <a:gd name="connsiteY1" fmla="*/ 10 h 8732"/>
              <a:gd name="connsiteX2" fmla="*/ 10000 w 10186"/>
              <a:gd name="connsiteY2" fmla="*/ 5313 h 8732"/>
              <a:gd name="connsiteX3" fmla="*/ 1751 w 10186"/>
              <a:gd name="connsiteY3" fmla="*/ 8732 h 8732"/>
              <a:gd name="connsiteX0" fmla="*/ 0 w 10000"/>
              <a:gd name="connsiteY0" fmla="*/ 5424 h 10692"/>
              <a:gd name="connsiteX1" fmla="*/ 6780 w 10000"/>
              <a:gd name="connsiteY1" fmla="*/ 11 h 10692"/>
              <a:gd name="connsiteX2" fmla="*/ 9817 w 10000"/>
              <a:gd name="connsiteY2" fmla="*/ 6085 h 10692"/>
              <a:gd name="connsiteX3" fmla="*/ 1719 w 10000"/>
              <a:gd name="connsiteY3" fmla="*/ 10000 h 10692"/>
              <a:gd name="connsiteX0" fmla="*/ 0 w 10047"/>
              <a:gd name="connsiteY0" fmla="*/ 5424 h 10572"/>
              <a:gd name="connsiteX1" fmla="*/ 6780 w 10047"/>
              <a:gd name="connsiteY1" fmla="*/ 11 h 10572"/>
              <a:gd name="connsiteX2" fmla="*/ 9817 w 10047"/>
              <a:gd name="connsiteY2" fmla="*/ 6085 h 10572"/>
              <a:gd name="connsiteX3" fmla="*/ 871 w 10047"/>
              <a:gd name="connsiteY3" fmla="*/ 9868 h 10572"/>
              <a:gd name="connsiteX0" fmla="*/ 0 w 9818"/>
              <a:gd name="connsiteY0" fmla="*/ 5424 h 11664"/>
              <a:gd name="connsiteX1" fmla="*/ 6780 w 9818"/>
              <a:gd name="connsiteY1" fmla="*/ 11 h 11664"/>
              <a:gd name="connsiteX2" fmla="*/ 9817 w 9818"/>
              <a:gd name="connsiteY2" fmla="*/ 6085 h 11664"/>
              <a:gd name="connsiteX3" fmla="*/ 7128 w 9818"/>
              <a:gd name="connsiteY3" fmla="*/ 11562 h 11664"/>
              <a:gd name="connsiteX4" fmla="*/ 871 w 9818"/>
              <a:gd name="connsiteY4" fmla="*/ 9868 h 11664"/>
              <a:gd name="connsiteX0" fmla="*/ 0 w 10003"/>
              <a:gd name="connsiteY0" fmla="*/ 4650 h 9675"/>
              <a:gd name="connsiteX1" fmla="*/ 6906 w 10003"/>
              <a:gd name="connsiteY1" fmla="*/ 9 h 9675"/>
              <a:gd name="connsiteX2" fmla="*/ 9999 w 10003"/>
              <a:gd name="connsiteY2" fmla="*/ 5217 h 9675"/>
              <a:gd name="connsiteX3" fmla="*/ 7404 w 10003"/>
              <a:gd name="connsiteY3" fmla="*/ 9573 h 9675"/>
              <a:gd name="connsiteX4" fmla="*/ 887 w 10003"/>
              <a:gd name="connsiteY4" fmla="*/ 8460 h 9675"/>
              <a:gd name="connsiteX0" fmla="*/ 0 w 10000"/>
              <a:gd name="connsiteY0" fmla="*/ 4806 h 9669"/>
              <a:gd name="connsiteX1" fmla="*/ 6904 w 10000"/>
              <a:gd name="connsiteY1" fmla="*/ 9 h 9669"/>
              <a:gd name="connsiteX2" fmla="*/ 9996 w 10000"/>
              <a:gd name="connsiteY2" fmla="*/ 5392 h 9669"/>
              <a:gd name="connsiteX3" fmla="*/ 7402 w 10000"/>
              <a:gd name="connsiteY3" fmla="*/ 9544 h 9669"/>
              <a:gd name="connsiteX4" fmla="*/ 887 w 10000"/>
              <a:gd name="connsiteY4" fmla="*/ 8744 h 9669"/>
              <a:gd name="connsiteX0" fmla="*/ 6017 w 9113"/>
              <a:gd name="connsiteY0" fmla="*/ 0 h 9991"/>
              <a:gd name="connsiteX1" fmla="*/ 9109 w 9113"/>
              <a:gd name="connsiteY1" fmla="*/ 5568 h 9991"/>
              <a:gd name="connsiteX2" fmla="*/ 6515 w 9113"/>
              <a:gd name="connsiteY2" fmla="*/ 9862 h 9991"/>
              <a:gd name="connsiteX3" fmla="*/ 0 w 9113"/>
              <a:gd name="connsiteY3" fmla="*/ 9034 h 9991"/>
              <a:gd name="connsiteX0" fmla="*/ 0 w 3397"/>
              <a:gd name="connsiteY0" fmla="*/ 0 h 9871"/>
              <a:gd name="connsiteX1" fmla="*/ 3393 w 3397"/>
              <a:gd name="connsiteY1" fmla="*/ 5573 h 9871"/>
              <a:gd name="connsiteX2" fmla="*/ 546 w 3397"/>
              <a:gd name="connsiteY2" fmla="*/ 9871 h 9871"/>
              <a:gd name="connsiteX0" fmla="*/ 0 w 5644"/>
              <a:gd name="connsiteY0" fmla="*/ 0 h 10000"/>
              <a:gd name="connsiteX1" fmla="*/ 5423 w 5644"/>
              <a:gd name="connsiteY1" fmla="*/ 2745 h 10000"/>
              <a:gd name="connsiteX2" fmla="*/ 1607 w 5644"/>
              <a:gd name="connsiteY2" fmla="*/ 10000 h 10000"/>
              <a:gd name="connsiteX0" fmla="*/ 0 w 10565"/>
              <a:gd name="connsiteY0" fmla="*/ 0 h 10290"/>
              <a:gd name="connsiteX1" fmla="*/ 9608 w 10565"/>
              <a:gd name="connsiteY1" fmla="*/ 2745 h 10290"/>
              <a:gd name="connsiteX2" fmla="*/ 4318 w 10565"/>
              <a:gd name="connsiteY2" fmla="*/ 10290 h 10290"/>
              <a:gd name="connsiteX0" fmla="*/ 0 w 11186"/>
              <a:gd name="connsiteY0" fmla="*/ 0 h 10290"/>
              <a:gd name="connsiteX1" fmla="*/ 9608 w 11186"/>
              <a:gd name="connsiteY1" fmla="*/ 2745 h 10290"/>
              <a:gd name="connsiteX2" fmla="*/ 4318 w 11186"/>
              <a:gd name="connsiteY2" fmla="*/ 10290 h 10290"/>
              <a:gd name="connsiteX0" fmla="*/ 0 w 39863"/>
              <a:gd name="connsiteY0" fmla="*/ 0 h 14061"/>
              <a:gd name="connsiteX1" fmla="*/ 9608 w 39863"/>
              <a:gd name="connsiteY1" fmla="*/ 2745 h 14061"/>
              <a:gd name="connsiteX2" fmla="*/ 37776 w 39863"/>
              <a:gd name="connsiteY2" fmla="*/ 14061 h 14061"/>
              <a:gd name="connsiteX0" fmla="*/ 0 w 37776"/>
              <a:gd name="connsiteY0" fmla="*/ 0 h 14061"/>
              <a:gd name="connsiteX1" fmla="*/ 9608 w 37776"/>
              <a:gd name="connsiteY1" fmla="*/ 2745 h 14061"/>
              <a:gd name="connsiteX2" fmla="*/ 37776 w 37776"/>
              <a:gd name="connsiteY2" fmla="*/ 14061 h 14061"/>
              <a:gd name="connsiteX0" fmla="*/ 15155 w 28297"/>
              <a:gd name="connsiteY0" fmla="*/ 0 h 24215"/>
              <a:gd name="connsiteX1" fmla="*/ 129 w 28297"/>
              <a:gd name="connsiteY1" fmla="*/ 12899 h 24215"/>
              <a:gd name="connsiteX2" fmla="*/ 28297 w 28297"/>
              <a:gd name="connsiteY2" fmla="*/ 24215 h 24215"/>
              <a:gd name="connsiteX0" fmla="*/ 23214 w 36356"/>
              <a:gd name="connsiteY0" fmla="*/ 0 h 24215"/>
              <a:gd name="connsiteX1" fmla="*/ 99 w 36356"/>
              <a:gd name="connsiteY1" fmla="*/ 12029 h 24215"/>
              <a:gd name="connsiteX2" fmla="*/ 36356 w 36356"/>
              <a:gd name="connsiteY2" fmla="*/ 24215 h 24215"/>
              <a:gd name="connsiteX0" fmla="*/ 24799 w 37941"/>
              <a:gd name="connsiteY0" fmla="*/ 0 h 24215"/>
              <a:gd name="connsiteX1" fmla="*/ 1684 w 37941"/>
              <a:gd name="connsiteY1" fmla="*/ 12029 h 24215"/>
              <a:gd name="connsiteX2" fmla="*/ 5812 w 37941"/>
              <a:gd name="connsiteY2" fmla="*/ 19911 h 24215"/>
              <a:gd name="connsiteX3" fmla="*/ 37941 w 37941"/>
              <a:gd name="connsiteY3" fmla="*/ 24215 h 24215"/>
              <a:gd name="connsiteX0" fmla="*/ 39803 w 41229"/>
              <a:gd name="connsiteY0" fmla="*/ 11805 h 12231"/>
              <a:gd name="connsiteX1" fmla="*/ 2717 w 41229"/>
              <a:gd name="connsiteY1" fmla="*/ 45 h 12231"/>
              <a:gd name="connsiteX2" fmla="*/ 6845 w 41229"/>
              <a:gd name="connsiteY2" fmla="*/ 7927 h 12231"/>
              <a:gd name="connsiteX3" fmla="*/ 38974 w 41229"/>
              <a:gd name="connsiteY3" fmla="*/ 12231 h 12231"/>
              <a:gd name="connsiteX0" fmla="*/ 38889 w 38889"/>
              <a:gd name="connsiteY0" fmla="*/ 23846 h 24272"/>
              <a:gd name="connsiteX1" fmla="*/ 26520 w 38889"/>
              <a:gd name="connsiteY1" fmla="*/ 241 h 24272"/>
              <a:gd name="connsiteX2" fmla="*/ 1803 w 38889"/>
              <a:gd name="connsiteY2" fmla="*/ 12086 h 24272"/>
              <a:gd name="connsiteX3" fmla="*/ 5931 w 38889"/>
              <a:gd name="connsiteY3" fmla="*/ 19968 h 24272"/>
              <a:gd name="connsiteX4" fmla="*/ 38060 w 38889"/>
              <a:gd name="connsiteY4" fmla="*/ 24272 h 24272"/>
              <a:gd name="connsiteX0" fmla="*/ 38889 w 38889"/>
              <a:gd name="connsiteY0" fmla="*/ 23846 h 24272"/>
              <a:gd name="connsiteX1" fmla="*/ 26520 w 38889"/>
              <a:gd name="connsiteY1" fmla="*/ 241 h 24272"/>
              <a:gd name="connsiteX2" fmla="*/ 1803 w 38889"/>
              <a:gd name="connsiteY2" fmla="*/ 12086 h 24272"/>
              <a:gd name="connsiteX3" fmla="*/ 5931 w 38889"/>
              <a:gd name="connsiteY3" fmla="*/ 19968 h 24272"/>
              <a:gd name="connsiteX4" fmla="*/ 38060 w 38889"/>
              <a:gd name="connsiteY4" fmla="*/ 24272 h 24272"/>
              <a:gd name="connsiteX5" fmla="*/ 38889 w 38889"/>
              <a:gd name="connsiteY5" fmla="*/ 23846 h 24272"/>
              <a:gd name="connsiteX0" fmla="*/ 38060 w 38060"/>
              <a:gd name="connsiteY0" fmla="*/ 24272 h 24272"/>
              <a:gd name="connsiteX1" fmla="*/ 26520 w 38060"/>
              <a:gd name="connsiteY1" fmla="*/ 241 h 24272"/>
              <a:gd name="connsiteX2" fmla="*/ 1803 w 38060"/>
              <a:gd name="connsiteY2" fmla="*/ 12086 h 24272"/>
              <a:gd name="connsiteX3" fmla="*/ 5931 w 38060"/>
              <a:gd name="connsiteY3" fmla="*/ 19968 h 24272"/>
              <a:gd name="connsiteX4" fmla="*/ 38060 w 38060"/>
              <a:gd name="connsiteY4" fmla="*/ 24272 h 24272"/>
              <a:gd name="connsiteX0" fmla="*/ 38060 w 38257"/>
              <a:gd name="connsiteY0" fmla="*/ 24272 h 24272"/>
              <a:gd name="connsiteX1" fmla="*/ 26520 w 38257"/>
              <a:gd name="connsiteY1" fmla="*/ 241 h 24272"/>
              <a:gd name="connsiteX2" fmla="*/ 1803 w 38257"/>
              <a:gd name="connsiteY2" fmla="*/ 12086 h 24272"/>
              <a:gd name="connsiteX3" fmla="*/ 5931 w 38257"/>
              <a:gd name="connsiteY3" fmla="*/ 19968 h 24272"/>
              <a:gd name="connsiteX4" fmla="*/ 38060 w 38257"/>
              <a:gd name="connsiteY4" fmla="*/ 24272 h 24272"/>
              <a:gd name="connsiteX0" fmla="*/ 38060 w 40696"/>
              <a:gd name="connsiteY0" fmla="*/ 24272 h 24272"/>
              <a:gd name="connsiteX1" fmla="*/ 26520 w 40696"/>
              <a:gd name="connsiteY1" fmla="*/ 241 h 24272"/>
              <a:gd name="connsiteX2" fmla="*/ 1803 w 40696"/>
              <a:gd name="connsiteY2" fmla="*/ 12086 h 24272"/>
              <a:gd name="connsiteX3" fmla="*/ 5931 w 40696"/>
              <a:gd name="connsiteY3" fmla="*/ 19968 h 24272"/>
              <a:gd name="connsiteX4" fmla="*/ 38060 w 40696"/>
              <a:gd name="connsiteY4" fmla="*/ 24272 h 24272"/>
              <a:gd name="connsiteX0" fmla="*/ 37801 w 40437"/>
              <a:gd name="connsiteY0" fmla="*/ 24305 h 24305"/>
              <a:gd name="connsiteX1" fmla="*/ 26261 w 40437"/>
              <a:gd name="connsiteY1" fmla="*/ 274 h 24305"/>
              <a:gd name="connsiteX2" fmla="*/ 1912 w 40437"/>
              <a:gd name="connsiteY2" fmla="*/ 10668 h 24305"/>
              <a:gd name="connsiteX3" fmla="*/ 5672 w 40437"/>
              <a:gd name="connsiteY3" fmla="*/ 20001 h 24305"/>
              <a:gd name="connsiteX4" fmla="*/ 37801 w 40437"/>
              <a:gd name="connsiteY4" fmla="*/ 24305 h 24305"/>
              <a:gd name="connsiteX0" fmla="*/ 37963 w 40599"/>
              <a:gd name="connsiteY0" fmla="*/ 24389 h 24389"/>
              <a:gd name="connsiteX1" fmla="*/ 26423 w 40599"/>
              <a:gd name="connsiteY1" fmla="*/ 358 h 24389"/>
              <a:gd name="connsiteX2" fmla="*/ 2074 w 40599"/>
              <a:gd name="connsiteY2" fmla="*/ 10752 h 24389"/>
              <a:gd name="connsiteX3" fmla="*/ 5834 w 40599"/>
              <a:gd name="connsiteY3" fmla="*/ 20085 h 24389"/>
              <a:gd name="connsiteX4" fmla="*/ 37963 w 40599"/>
              <a:gd name="connsiteY4" fmla="*/ 24389 h 24389"/>
              <a:gd name="connsiteX0" fmla="*/ 40241 w 42877"/>
              <a:gd name="connsiteY0" fmla="*/ 24338 h 24338"/>
              <a:gd name="connsiteX1" fmla="*/ 28701 w 42877"/>
              <a:gd name="connsiteY1" fmla="*/ 307 h 24338"/>
              <a:gd name="connsiteX2" fmla="*/ 4352 w 42877"/>
              <a:gd name="connsiteY2" fmla="*/ 10701 h 24338"/>
              <a:gd name="connsiteX3" fmla="*/ 8112 w 42877"/>
              <a:gd name="connsiteY3" fmla="*/ 20034 h 24338"/>
              <a:gd name="connsiteX4" fmla="*/ 40241 w 42877"/>
              <a:gd name="connsiteY4" fmla="*/ 24338 h 24338"/>
              <a:gd name="connsiteX0" fmla="*/ 40241 w 42877"/>
              <a:gd name="connsiteY0" fmla="*/ 24338 h 32443"/>
              <a:gd name="connsiteX1" fmla="*/ 28701 w 42877"/>
              <a:gd name="connsiteY1" fmla="*/ 307 h 32443"/>
              <a:gd name="connsiteX2" fmla="*/ 4352 w 42877"/>
              <a:gd name="connsiteY2" fmla="*/ 10701 h 32443"/>
              <a:gd name="connsiteX3" fmla="*/ 8112 w 42877"/>
              <a:gd name="connsiteY3" fmla="*/ 20034 h 32443"/>
              <a:gd name="connsiteX4" fmla="*/ 40241 w 42877"/>
              <a:gd name="connsiteY4" fmla="*/ 24338 h 32443"/>
              <a:gd name="connsiteX0" fmla="*/ 40241 w 40969"/>
              <a:gd name="connsiteY0" fmla="*/ 24338 h 27587"/>
              <a:gd name="connsiteX1" fmla="*/ 28701 w 40969"/>
              <a:gd name="connsiteY1" fmla="*/ 307 h 27587"/>
              <a:gd name="connsiteX2" fmla="*/ 4352 w 40969"/>
              <a:gd name="connsiteY2" fmla="*/ 10701 h 27587"/>
              <a:gd name="connsiteX3" fmla="*/ 8112 w 40969"/>
              <a:gd name="connsiteY3" fmla="*/ 20034 h 27587"/>
              <a:gd name="connsiteX4" fmla="*/ 40241 w 40969"/>
              <a:gd name="connsiteY4" fmla="*/ 24338 h 27587"/>
              <a:gd name="connsiteX0" fmla="*/ 37026 w 37952"/>
              <a:gd name="connsiteY0" fmla="*/ 23896 h 27259"/>
              <a:gd name="connsiteX1" fmla="*/ 28567 w 37952"/>
              <a:gd name="connsiteY1" fmla="*/ 307 h 27259"/>
              <a:gd name="connsiteX2" fmla="*/ 4218 w 37952"/>
              <a:gd name="connsiteY2" fmla="*/ 10701 h 27259"/>
              <a:gd name="connsiteX3" fmla="*/ 7978 w 37952"/>
              <a:gd name="connsiteY3" fmla="*/ 20034 h 27259"/>
              <a:gd name="connsiteX4" fmla="*/ 37026 w 37952"/>
              <a:gd name="connsiteY4" fmla="*/ 23896 h 27259"/>
              <a:gd name="connsiteX0" fmla="*/ 36377 w 37049"/>
              <a:gd name="connsiteY0" fmla="*/ 23896 h 25252"/>
              <a:gd name="connsiteX1" fmla="*/ 27918 w 37049"/>
              <a:gd name="connsiteY1" fmla="*/ 307 h 25252"/>
              <a:gd name="connsiteX2" fmla="*/ 3569 w 37049"/>
              <a:gd name="connsiteY2" fmla="*/ 10701 h 25252"/>
              <a:gd name="connsiteX3" fmla="*/ 10130 w 37049"/>
              <a:gd name="connsiteY3" fmla="*/ 21139 h 25252"/>
              <a:gd name="connsiteX4" fmla="*/ 36377 w 37049"/>
              <a:gd name="connsiteY4" fmla="*/ 23896 h 25252"/>
              <a:gd name="connsiteX0" fmla="*/ 21133 w 28618"/>
              <a:gd name="connsiteY0" fmla="*/ 22128 h 23845"/>
              <a:gd name="connsiteX1" fmla="*/ 27521 w 28618"/>
              <a:gd name="connsiteY1" fmla="*/ 307 h 23845"/>
              <a:gd name="connsiteX2" fmla="*/ 3172 w 28618"/>
              <a:gd name="connsiteY2" fmla="*/ 10701 h 23845"/>
              <a:gd name="connsiteX3" fmla="*/ 9733 w 28618"/>
              <a:gd name="connsiteY3" fmla="*/ 21139 h 23845"/>
              <a:gd name="connsiteX4" fmla="*/ 21133 w 28618"/>
              <a:gd name="connsiteY4" fmla="*/ 22128 h 23845"/>
              <a:gd name="connsiteX0" fmla="*/ 21133 w 27109"/>
              <a:gd name="connsiteY0" fmla="*/ 22556 h 24306"/>
              <a:gd name="connsiteX1" fmla="*/ 25840 w 27109"/>
              <a:gd name="connsiteY1" fmla="*/ 293 h 24306"/>
              <a:gd name="connsiteX2" fmla="*/ 3172 w 27109"/>
              <a:gd name="connsiteY2" fmla="*/ 11129 h 24306"/>
              <a:gd name="connsiteX3" fmla="*/ 9733 w 27109"/>
              <a:gd name="connsiteY3" fmla="*/ 21567 h 24306"/>
              <a:gd name="connsiteX4" fmla="*/ 21133 w 27109"/>
              <a:gd name="connsiteY4" fmla="*/ 22556 h 24306"/>
              <a:gd name="connsiteX0" fmla="*/ 21133 w 25840"/>
              <a:gd name="connsiteY0" fmla="*/ 22556 h 24306"/>
              <a:gd name="connsiteX1" fmla="*/ 25840 w 25840"/>
              <a:gd name="connsiteY1" fmla="*/ 293 h 24306"/>
              <a:gd name="connsiteX2" fmla="*/ 3172 w 25840"/>
              <a:gd name="connsiteY2" fmla="*/ 11129 h 24306"/>
              <a:gd name="connsiteX3" fmla="*/ 9733 w 25840"/>
              <a:gd name="connsiteY3" fmla="*/ 21567 h 24306"/>
              <a:gd name="connsiteX4" fmla="*/ 21133 w 25840"/>
              <a:gd name="connsiteY4" fmla="*/ 22556 h 24306"/>
              <a:gd name="connsiteX0" fmla="*/ 22280 w 25866"/>
              <a:gd name="connsiteY0" fmla="*/ 17472 h 21887"/>
              <a:gd name="connsiteX1" fmla="*/ 25866 w 25866"/>
              <a:gd name="connsiteY1" fmla="*/ 293 h 21887"/>
              <a:gd name="connsiteX2" fmla="*/ 3198 w 25866"/>
              <a:gd name="connsiteY2" fmla="*/ 11129 h 21887"/>
              <a:gd name="connsiteX3" fmla="*/ 9759 w 25866"/>
              <a:gd name="connsiteY3" fmla="*/ 21567 h 21887"/>
              <a:gd name="connsiteX4" fmla="*/ 22280 w 25866"/>
              <a:gd name="connsiteY4" fmla="*/ 17472 h 21887"/>
              <a:gd name="connsiteX0" fmla="*/ 24234 w 27820"/>
              <a:gd name="connsiteY0" fmla="*/ 17614 h 22250"/>
              <a:gd name="connsiteX1" fmla="*/ 27820 w 27820"/>
              <a:gd name="connsiteY1" fmla="*/ 435 h 22250"/>
              <a:gd name="connsiteX2" fmla="*/ 2911 w 27820"/>
              <a:gd name="connsiteY2" fmla="*/ 7956 h 22250"/>
              <a:gd name="connsiteX3" fmla="*/ 11713 w 27820"/>
              <a:gd name="connsiteY3" fmla="*/ 21709 h 22250"/>
              <a:gd name="connsiteX4" fmla="*/ 24234 w 27820"/>
              <a:gd name="connsiteY4" fmla="*/ 17614 h 22250"/>
              <a:gd name="connsiteX0" fmla="*/ 36309 w 36670"/>
              <a:gd name="connsiteY0" fmla="*/ 36903 h 37474"/>
              <a:gd name="connsiteX1" fmla="*/ 28084 w 36670"/>
              <a:gd name="connsiteY1" fmla="*/ 435 h 37474"/>
              <a:gd name="connsiteX2" fmla="*/ 3175 w 36670"/>
              <a:gd name="connsiteY2" fmla="*/ 7956 h 37474"/>
              <a:gd name="connsiteX3" fmla="*/ 11977 w 36670"/>
              <a:gd name="connsiteY3" fmla="*/ 21709 h 37474"/>
              <a:gd name="connsiteX4" fmla="*/ 36309 w 36670"/>
              <a:gd name="connsiteY4" fmla="*/ 36903 h 37474"/>
              <a:gd name="connsiteX0" fmla="*/ 36309 w 36442"/>
              <a:gd name="connsiteY0" fmla="*/ 36903 h 39243"/>
              <a:gd name="connsiteX1" fmla="*/ 28084 w 36442"/>
              <a:gd name="connsiteY1" fmla="*/ 435 h 39243"/>
              <a:gd name="connsiteX2" fmla="*/ 3175 w 36442"/>
              <a:gd name="connsiteY2" fmla="*/ 7956 h 39243"/>
              <a:gd name="connsiteX3" fmla="*/ 11977 w 36442"/>
              <a:gd name="connsiteY3" fmla="*/ 21709 h 39243"/>
              <a:gd name="connsiteX4" fmla="*/ 36309 w 36442"/>
              <a:gd name="connsiteY4" fmla="*/ 36903 h 39243"/>
              <a:gd name="connsiteX0" fmla="*/ 36309 w 36442"/>
              <a:gd name="connsiteY0" fmla="*/ 36903 h 39243"/>
              <a:gd name="connsiteX1" fmla="*/ 28084 w 36442"/>
              <a:gd name="connsiteY1" fmla="*/ 435 h 39243"/>
              <a:gd name="connsiteX2" fmla="*/ 3175 w 36442"/>
              <a:gd name="connsiteY2" fmla="*/ 7956 h 39243"/>
              <a:gd name="connsiteX3" fmla="*/ 11977 w 36442"/>
              <a:gd name="connsiteY3" fmla="*/ 21709 h 39243"/>
              <a:gd name="connsiteX4" fmla="*/ 36309 w 36442"/>
              <a:gd name="connsiteY4" fmla="*/ 36903 h 39243"/>
              <a:gd name="connsiteX0" fmla="*/ 36309 w 36442"/>
              <a:gd name="connsiteY0" fmla="*/ 36903 h 39243"/>
              <a:gd name="connsiteX1" fmla="*/ 28084 w 36442"/>
              <a:gd name="connsiteY1" fmla="*/ 435 h 39243"/>
              <a:gd name="connsiteX2" fmla="*/ 3175 w 36442"/>
              <a:gd name="connsiteY2" fmla="*/ 7956 h 39243"/>
              <a:gd name="connsiteX3" fmla="*/ 11977 w 36442"/>
              <a:gd name="connsiteY3" fmla="*/ 21709 h 39243"/>
              <a:gd name="connsiteX4" fmla="*/ 36309 w 36442"/>
              <a:gd name="connsiteY4" fmla="*/ 36903 h 39243"/>
              <a:gd name="connsiteX0" fmla="*/ 41658 w 41769"/>
              <a:gd name="connsiteY0" fmla="*/ 36903 h 39243"/>
              <a:gd name="connsiteX1" fmla="*/ 28214 w 41769"/>
              <a:gd name="connsiteY1" fmla="*/ 435 h 39243"/>
              <a:gd name="connsiteX2" fmla="*/ 3305 w 41769"/>
              <a:gd name="connsiteY2" fmla="*/ 7956 h 39243"/>
              <a:gd name="connsiteX3" fmla="*/ 12107 w 41769"/>
              <a:gd name="connsiteY3" fmla="*/ 21709 h 39243"/>
              <a:gd name="connsiteX4" fmla="*/ 41658 w 41769"/>
              <a:gd name="connsiteY4" fmla="*/ 36903 h 39243"/>
              <a:gd name="connsiteX0" fmla="*/ 41658 w 43509"/>
              <a:gd name="connsiteY0" fmla="*/ 36903 h 38851"/>
              <a:gd name="connsiteX1" fmla="*/ 28214 w 43509"/>
              <a:gd name="connsiteY1" fmla="*/ 435 h 38851"/>
              <a:gd name="connsiteX2" fmla="*/ 3305 w 43509"/>
              <a:gd name="connsiteY2" fmla="*/ 7956 h 38851"/>
              <a:gd name="connsiteX3" fmla="*/ 12107 w 43509"/>
              <a:gd name="connsiteY3" fmla="*/ 21709 h 38851"/>
              <a:gd name="connsiteX4" fmla="*/ 41658 w 43509"/>
              <a:gd name="connsiteY4" fmla="*/ 36903 h 38851"/>
              <a:gd name="connsiteX0" fmla="*/ 41658 w 42041"/>
              <a:gd name="connsiteY0" fmla="*/ 36903 h 37213"/>
              <a:gd name="connsiteX1" fmla="*/ 28214 w 42041"/>
              <a:gd name="connsiteY1" fmla="*/ 435 h 37213"/>
              <a:gd name="connsiteX2" fmla="*/ 3305 w 42041"/>
              <a:gd name="connsiteY2" fmla="*/ 7956 h 37213"/>
              <a:gd name="connsiteX3" fmla="*/ 12107 w 42041"/>
              <a:gd name="connsiteY3" fmla="*/ 21709 h 37213"/>
              <a:gd name="connsiteX4" fmla="*/ 41658 w 42041"/>
              <a:gd name="connsiteY4" fmla="*/ 36903 h 37213"/>
              <a:gd name="connsiteX0" fmla="*/ 41658 w 42041"/>
              <a:gd name="connsiteY0" fmla="*/ 36903 h 37213"/>
              <a:gd name="connsiteX1" fmla="*/ 28214 w 42041"/>
              <a:gd name="connsiteY1" fmla="*/ 435 h 37213"/>
              <a:gd name="connsiteX2" fmla="*/ 3305 w 42041"/>
              <a:gd name="connsiteY2" fmla="*/ 7956 h 37213"/>
              <a:gd name="connsiteX3" fmla="*/ 12107 w 42041"/>
              <a:gd name="connsiteY3" fmla="*/ 21709 h 37213"/>
              <a:gd name="connsiteX4" fmla="*/ 41658 w 42041"/>
              <a:gd name="connsiteY4" fmla="*/ 36903 h 37213"/>
              <a:gd name="connsiteX0" fmla="*/ 41658 w 41658"/>
              <a:gd name="connsiteY0" fmla="*/ 36903 h 37014"/>
              <a:gd name="connsiteX1" fmla="*/ 28214 w 41658"/>
              <a:gd name="connsiteY1" fmla="*/ 435 h 37014"/>
              <a:gd name="connsiteX2" fmla="*/ 3305 w 41658"/>
              <a:gd name="connsiteY2" fmla="*/ 7956 h 37014"/>
              <a:gd name="connsiteX3" fmla="*/ 12107 w 41658"/>
              <a:gd name="connsiteY3" fmla="*/ 21709 h 37014"/>
              <a:gd name="connsiteX4" fmla="*/ 41658 w 41658"/>
              <a:gd name="connsiteY4" fmla="*/ 36903 h 37014"/>
              <a:gd name="connsiteX0" fmla="*/ 41658 w 41658"/>
              <a:gd name="connsiteY0" fmla="*/ 36903 h 37014"/>
              <a:gd name="connsiteX1" fmla="*/ 28214 w 41658"/>
              <a:gd name="connsiteY1" fmla="*/ 435 h 37014"/>
              <a:gd name="connsiteX2" fmla="*/ 3305 w 41658"/>
              <a:gd name="connsiteY2" fmla="*/ 7956 h 37014"/>
              <a:gd name="connsiteX3" fmla="*/ 12107 w 41658"/>
              <a:gd name="connsiteY3" fmla="*/ 21709 h 37014"/>
              <a:gd name="connsiteX4" fmla="*/ 41658 w 41658"/>
              <a:gd name="connsiteY4" fmla="*/ 36903 h 37014"/>
              <a:gd name="connsiteX0" fmla="*/ 41280 w 41280"/>
              <a:gd name="connsiteY0" fmla="*/ 36903 h 37014"/>
              <a:gd name="connsiteX1" fmla="*/ 27836 w 41280"/>
              <a:gd name="connsiteY1" fmla="*/ 435 h 37014"/>
              <a:gd name="connsiteX2" fmla="*/ 2927 w 41280"/>
              <a:gd name="connsiteY2" fmla="*/ 7956 h 37014"/>
              <a:gd name="connsiteX3" fmla="*/ 14201 w 41280"/>
              <a:gd name="connsiteY3" fmla="*/ 21709 h 37014"/>
              <a:gd name="connsiteX4" fmla="*/ 41280 w 41280"/>
              <a:gd name="connsiteY4" fmla="*/ 36903 h 37014"/>
              <a:gd name="connsiteX0" fmla="*/ 42684 w 42684"/>
              <a:gd name="connsiteY0" fmla="*/ 36903 h 37020"/>
              <a:gd name="connsiteX1" fmla="*/ 29240 w 42684"/>
              <a:gd name="connsiteY1" fmla="*/ 435 h 37020"/>
              <a:gd name="connsiteX2" fmla="*/ 4331 w 42684"/>
              <a:gd name="connsiteY2" fmla="*/ 7956 h 37020"/>
              <a:gd name="connsiteX3" fmla="*/ 8463 w 42684"/>
              <a:gd name="connsiteY3" fmla="*/ 22359 h 37020"/>
              <a:gd name="connsiteX4" fmla="*/ 42684 w 42684"/>
              <a:gd name="connsiteY4" fmla="*/ 36903 h 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84" h="37020">
                <a:moveTo>
                  <a:pt x="42684" y="36903"/>
                </a:moveTo>
                <a:cubicBezTo>
                  <a:pt x="35480" y="34441"/>
                  <a:pt x="20882" y="13091"/>
                  <a:pt x="29240" y="435"/>
                </a:cubicBezTo>
                <a:cubicBezTo>
                  <a:pt x="23059" y="-1525"/>
                  <a:pt x="13277" y="3508"/>
                  <a:pt x="4331" y="7956"/>
                </a:cubicBezTo>
                <a:cubicBezTo>
                  <a:pt x="-4615" y="12404"/>
                  <a:pt x="2071" y="17535"/>
                  <a:pt x="8463" y="22359"/>
                </a:cubicBezTo>
                <a:cubicBezTo>
                  <a:pt x="14855" y="27183"/>
                  <a:pt x="35605" y="38281"/>
                  <a:pt x="42684" y="36903"/>
                </a:cubicBezTo>
                <a:close/>
              </a:path>
            </a:pathLst>
          </a:custGeom>
          <a:noFill/>
          <a:ln w="50800" cmpd="tri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8" name="Rectangle 527"/>
          <p:cNvSpPr>
            <a:spLocks noChangeArrowheads="1"/>
          </p:cNvSpPr>
          <p:nvPr/>
        </p:nvSpPr>
        <p:spPr bwMode="auto">
          <a:xfrm rot="18097545">
            <a:off x="3484297" y="4277840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 smtClean="0">
                <a:solidFill>
                  <a:srgbClr val="000000"/>
                </a:solidFill>
              </a:rPr>
              <a:t>ELPA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64" name="Freeform 80"/>
          <p:cNvSpPr>
            <a:spLocks/>
          </p:cNvSpPr>
          <p:nvPr/>
        </p:nvSpPr>
        <p:spPr bwMode="auto">
          <a:xfrm flipH="1" flipV="1">
            <a:off x="481347" y="2834897"/>
            <a:ext cx="570347" cy="273740"/>
          </a:xfrm>
          <a:custGeom>
            <a:avLst/>
            <a:gdLst>
              <a:gd name="T0" fmla="*/ 2147483647 w 438"/>
              <a:gd name="T1" fmla="*/ 2147483647 h 411"/>
              <a:gd name="T2" fmla="*/ 2147483647 w 438"/>
              <a:gd name="T3" fmla="*/ 2147483647 h 411"/>
              <a:gd name="T4" fmla="*/ 2147483647 w 438"/>
              <a:gd name="T5" fmla="*/ 2147483647 h 411"/>
              <a:gd name="T6" fmla="*/ 2147483647 w 438"/>
              <a:gd name="T7" fmla="*/ 2147483647 h 411"/>
              <a:gd name="T8" fmla="*/ 2147483647 w 438"/>
              <a:gd name="T9" fmla="*/ 2147483647 h 411"/>
              <a:gd name="T10" fmla="*/ 2147483647 w 438"/>
              <a:gd name="T11" fmla="*/ 2147483647 h 411"/>
              <a:gd name="T12" fmla="*/ 2147483647 w 438"/>
              <a:gd name="T13" fmla="*/ 2147483647 h 411"/>
              <a:gd name="T14" fmla="*/ 2147483647 w 438"/>
              <a:gd name="T15" fmla="*/ 2147483647 h 411"/>
              <a:gd name="T16" fmla="*/ 2147483647 w 438"/>
              <a:gd name="T17" fmla="*/ 2147483647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411"/>
              <a:gd name="T29" fmla="*/ 438 w 438"/>
              <a:gd name="T30" fmla="*/ 411 h 411"/>
              <a:gd name="connsiteX0" fmla="*/ 1291 w 9249"/>
              <a:gd name="connsiteY0" fmla="*/ 6863 h 9637"/>
              <a:gd name="connsiteX1" fmla="*/ 606 w 9249"/>
              <a:gd name="connsiteY1" fmla="*/ 4601 h 9637"/>
              <a:gd name="connsiteX2" fmla="*/ 401 w 9249"/>
              <a:gd name="connsiteY2" fmla="*/ 2922 h 9637"/>
              <a:gd name="connsiteX3" fmla="*/ 6291 w 9249"/>
              <a:gd name="connsiteY3" fmla="*/ 2 h 9637"/>
              <a:gd name="connsiteX4" fmla="*/ 9236 w 9249"/>
              <a:gd name="connsiteY4" fmla="*/ 3360 h 9637"/>
              <a:gd name="connsiteX5" fmla="*/ 5195 w 9249"/>
              <a:gd name="connsiteY5" fmla="*/ 6644 h 9637"/>
              <a:gd name="connsiteX6" fmla="*/ 2045 w 9249"/>
              <a:gd name="connsiteY6" fmla="*/ 9637 h 9637"/>
              <a:gd name="connsiteX7" fmla="*/ 1200 w 9249"/>
              <a:gd name="connsiteY7" fmla="*/ 6669 h 9637"/>
              <a:gd name="connsiteX0" fmla="*/ 1395 w 9999"/>
              <a:gd name="connsiteY0" fmla="*/ 7122 h 10000"/>
              <a:gd name="connsiteX1" fmla="*/ 654 w 9999"/>
              <a:gd name="connsiteY1" fmla="*/ 4774 h 10000"/>
              <a:gd name="connsiteX2" fmla="*/ 433 w 9999"/>
              <a:gd name="connsiteY2" fmla="*/ 3032 h 10000"/>
              <a:gd name="connsiteX3" fmla="*/ 6801 w 9999"/>
              <a:gd name="connsiteY3" fmla="*/ 2 h 10000"/>
              <a:gd name="connsiteX4" fmla="*/ 9985 w 9999"/>
              <a:gd name="connsiteY4" fmla="*/ 3487 h 10000"/>
              <a:gd name="connsiteX5" fmla="*/ 5616 w 9999"/>
              <a:gd name="connsiteY5" fmla="*/ 6894 h 10000"/>
              <a:gd name="connsiteX6" fmla="*/ 2210 w 9999"/>
              <a:gd name="connsiteY6" fmla="*/ 10000 h 10000"/>
              <a:gd name="connsiteX7" fmla="*/ 1296 w 9999"/>
              <a:gd name="connsiteY7" fmla="*/ 6920 h 10000"/>
              <a:gd name="connsiteX8" fmla="*/ 1395 w 9999"/>
              <a:gd name="connsiteY8" fmla="*/ 7122 h 10000"/>
              <a:gd name="connsiteX0" fmla="*/ 153 w 9720"/>
              <a:gd name="connsiteY0" fmla="*/ 3032 h 10000"/>
              <a:gd name="connsiteX1" fmla="*/ 6522 w 9720"/>
              <a:gd name="connsiteY1" fmla="*/ 2 h 10000"/>
              <a:gd name="connsiteX2" fmla="*/ 9706 w 9720"/>
              <a:gd name="connsiteY2" fmla="*/ 3487 h 10000"/>
              <a:gd name="connsiteX3" fmla="*/ 5337 w 9720"/>
              <a:gd name="connsiteY3" fmla="*/ 6894 h 10000"/>
              <a:gd name="connsiteX4" fmla="*/ 1930 w 9720"/>
              <a:gd name="connsiteY4" fmla="*/ 10000 h 10000"/>
              <a:gd name="connsiteX5" fmla="*/ 1016 w 9720"/>
              <a:gd name="connsiteY5" fmla="*/ 6920 h 10000"/>
              <a:gd name="connsiteX6" fmla="*/ 1115 w 9720"/>
              <a:gd name="connsiteY6" fmla="*/ 7122 h 10000"/>
              <a:gd name="connsiteX7" fmla="*/ 374 w 9720"/>
              <a:gd name="connsiteY7" fmla="*/ 4774 h 10000"/>
              <a:gd name="connsiteX8" fmla="*/ 1575 w 9720"/>
              <a:gd name="connsiteY8" fmla="*/ 4486 h 10000"/>
              <a:gd name="connsiteX0" fmla="*/ 0 w 9844"/>
              <a:gd name="connsiteY0" fmla="*/ 3032 h 10000"/>
              <a:gd name="connsiteX1" fmla="*/ 6553 w 9844"/>
              <a:gd name="connsiteY1" fmla="*/ 2 h 10000"/>
              <a:gd name="connsiteX2" fmla="*/ 9829 w 9844"/>
              <a:gd name="connsiteY2" fmla="*/ 3487 h 10000"/>
              <a:gd name="connsiteX3" fmla="*/ 5334 w 9844"/>
              <a:gd name="connsiteY3" fmla="*/ 6894 h 10000"/>
              <a:gd name="connsiteX4" fmla="*/ 1829 w 9844"/>
              <a:gd name="connsiteY4" fmla="*/ 10000 h 10000"/>
              <a:gd name="connsiteX5" fmla="*/ 888 w 9844"/>
              <a:gd name="connsiteY5" fmla="*/ 6920 h 10000"/>
              <a:gd name="connsiteX6" fmla="*/ 990 w 9844"/>
              <a:gd name="connsiteY6" fmla="*/ 7122 h 10000"/>
              <a:gd name="connsiteX7" fmla="*/ 228 w 9844"/>
              <a:gd name="connsiteY7" fmla="*/ 4774 h 10000"/>
              <a:gd name="connsiteX0" fmla="*/ 387 w 10387"/>
              <a:gd name="connsiteY0" fmla="*/ 3032 h 10000"/>
              <a:gd name="connsiteX1" fmla="*/ 7044 w 10387"/>
              <a:gd name="connsiteY1" fmla="*/ 2 h 10000"/>
              <a:gd name="connsiteX2" fmla="*/ 10372 w 10387"/>
              <a:gd name="connsiteY2" fmla="*/ 3487 h 10000"/>
              <a:gd name="connsiteX3" fmla="*/ 5806 w 10387"/>
              <a:gd name="connsiteY3" fmla="*/ 6894 h 10000"/>
              <a:gd name="connsiteX4" fmla="*/ 2245 w 10387"/>
              <a:gd name="connsiteY4" fmla="*/ 10000 h 10000"/>
              <a:gd name="connsiteX5" fmla="*/ 1289 w 10387"/>
              <a:gd name="connsiteY5" fmla="*/ 6920 h 10000"/>
              <a:gd name="connsiteX6" fmla="*/ 1393 w 10387"/>
              <a:gd name="connsiteY6" fmla="*/ 7122 h 10000"/>
              <a:gd name="connsiteX7" fmla="*/ 0 w 10387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4543 w 13641"/>
              <a:gd name="connsiteY5" fmla="*/ 6920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3924 w 13641"/>
              <a:gd name="connsiteY5" fmla="*/ 5026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8651"/>
              <a:gd name="connsiteX1" fmla="*/ 10298 w 13641"/>
              <a:gd name="connsiteY1" fmla="*/ 2 h 8651"/>
              <a:gd name="connsiteX2" fmla="*/ 13626 w 13641"/>
              <a:gd name="connsiteY2" fmla="*/ 3487 h 8651"/>
              <a:gd name="connsiteX3" fmla="*/ 9060 w 13641"/>
              <a:gd name="connsiteY3" fmla="*/ 6894 h 8651"/>
              <a:gd name="connsiteX4" fmla="*/ 7047 w 13641"/>
              <a:gd name="connsiteY4" fmla="*/ 2274 h 8651"/>
              <a:gd name="connsiteX5" fmla="*/ 3924 w 13641"/>
              <a:gd name="connsiteY5" fmla="*/ 5026 h 8651"/>
              <a:gd name="connsiteX6" fmla="*/ 3 w 13641"/>
              <a:gd name="connsiteY6" fmla="*/ 6213 h 8651"/>
              <a:gd name="connsiteX7" fmla="*/ 3254 w 13641"/>
              <a:gd name="connsiteY7" fmla="*/ 8561 h 8651"/>
              <a:gd name="connsiteX0" fmla="*/ 7549 w 10000"/>
              <a:gd name="connsiteY0" fmla="*/ 0 h 9998"/>
              <a:gd name="connsiteX1" fmla="*/ 9989 w 10000"/>
              <a:gd name="connsiteY1" fmla="*/ 4029 h 9998"/>
              <a:gd name="connsiteX2" fmla="*/ 6642 w 10000"/>
              <a:gd name="connsiteY2" fmla="*/ 7967 h 9998"/>
              <a:gd name="connsiteX3" fmla="*/ 5166 w 10000"/>
              <a:gd name="connsiteY3" fmla="*/ 2627 h 9998"/>
              <a:gd name="connsiteX4" fmla="*/ 2877 w 10000"/>
              <a:gd name="connsiteY4" fmla="*/ 5808 h 9998"/>
              <a:gd name="connsiteX5" fmla="*/ 2 w 10000"/>
              <a:gd name="connsiteY5" fmla="*/ 7180 h 9998"/>
              <a:gd name="connsiteX6" fmla="*/ 2385 w 10000"/>
              <a:gd name="connsiteY6" fmla="*/ 9894 h 9998"/>
              <a:gd name="connsiteX0" fmla="*/ 9989 w 9989"/>
              <a:gd name="connsiteY0" fmla="*/ 1402 h 7372"/>
              <a:gd name="connsiteX1" fmla="*/ 6642 w 9989"/>
              <a:gd name="connsiteY1" fmla="*/ 5341 h 7372"/>
              <a:gd name="connsiteX2" fmla="*/ 5166 w 9989"/>
              <a:gd name="connsiteY2" fmla="*/ 0 h 7372"/>
              <a:gd name="connsiteX3" fmla="*/ 2877 w 9989"/>
              <a:gd name="connsiteY3" fmla="*/ 3181 h 7372"/>
              <a:gd name="connsiteX4" fmla="*/ 2 w 9989"/>
              <a:gd name="connsiteY4" fmla="*/ 4553 h 7372"/>
              <a:gd name="connsiteX5" fmla="*/ 2385 w 9989"/>
              <a:gd name="connsiteY5" fmla="*/ 7268 h 7372"/>
              <a:gd name="connsiteX0" fmla="*/ 6649 w 6649"/>
              <a:gd name="connsiteY0" fmla="*/ 7245 h 10000"/>
              <a:gd name="connsiteX1" fmla="*/ 5172 w 6649"/>
              <a:gd name="connsiteY1" fmla="*/ 0 h 10000"/>
              <a:gd name="connsiteX2" fmla="*/ 2880 w 6649"/>
              <a:gd name="connsiteY2" fmla="*/ 4315 h 10000"/>
              <a:gd name="connsiteX3" fmla="*/ 2 w 6649"/>
              <a:gd name="connsiteY3" fmla="*/ 6176 h 10000"/>
              <a:gd name="connsiteX4" fmla="*/ 2388 w 6649"/>
              <a:gd name="connsiteY4" fmla="*/ 9859 h 10000"/>
              <a:gd name="connsiteX0" fmla="*/ 14101 w 14101"/>
              <a:gd name="connsiteY0" fmla="*/ 74 h 10550"/>
              <a:gd name="connsiteX1" fmla="*/ 7779 w 14101"/>
              <a:gd name="connsiteY1" fmla="*/ 550 h 10550"/>
              <a:gd name="connsiteX2" fmla="*/ 4331 w 14101"/>
              <a:gd name="connsiteY2" fmla="*/ 4865 h 10550"/>
              <a:gd name="connsiteX3" fmla="*/ 3 w 14101"/>
              <a:gd name="connsiteY3" fmla="*/ 6726 h 10550"/>
              <a:gd name="connsiteX4" fmla="*/ 3592 w 14101"/>
              <a:gd name="connsiteY4" fmla="*/ 10409 h 10550"/>
              <a:gd name="connsiteX0" fmla="*/ 9915 w 9915"/>
              <a:gd name="connsiteY0" fmla="*/ 5226 h 10000"/>
              <a:gd name="connsiteX1" fmla="*/ 7779 w 9915"/>
              <a:gd name="connsiteY1" fmla="*/ 0 h 10000"/>
              <a:gd name="connsiteX2" fmla="*/ 4331 w 9915"/>
              <a:gd name="connsiteY2" fmla="*/ 4315 h 10000"/>
              <a:gd name="connsiteX3" fmla="*/ 3 w 9915"/>
              <a:gd name="connsiteY3" fmla="*/ 6176 h 10000"/>
              <a:gd name="connsiteX4" fmla="*/ 3592 w 9915"/>
              <a:gd name="connsiteY4" fmla="*/ 9859 h 10000"/>
              <a:gd name="connsiteX0" fmla="*/ 10000 w 10136"/>
              <a:gd name="connsiteY0" fmla="*/ 5226 h 10000"/>
              <a:gd name="connsiteX1" fmla="*/ 7846 w 10136"/>
              <a:gd name="connsiteY1" fmla="*/ 0 h 10000"/>
              <a:gd name="connsiteX2" fmla="*/ 4368 w 10136"/>
              <a:gd name="connsiteY2" fmla="*/ 4315 h 10000"/>
              <a:gd name="connsiteX3" fmla="*/ 3 w 10136"/>
              <a:gd name="connsiteY3" fmla="*/ 6176 h 10000"/>
              <a:gd name="connsiteX4" fmla="*/ 3623 w 10136"/>
              <a:gd name="connsiteY4" fmla="*/ 9859 h 10000"/>
              <a:gd name="connsiteX0" fmla="*/ 10517 w 10630"/>
              <a:gd name="connsiteY0" fmla="*/ 6414 h 10000"/>
              <a:gd name="connsiteX1" fmla="*/ 7846 w 10630"/>
              <a:gd name="connsiteY1" fmla="*/ 0 h 10000"/>
              <a:gd name="connsiteX2" fmla="*/ 4368 w 10630"/>
              <a:gd name="connsiteY2" fmla="*/ 4315 h 10000"/>
              <a:gd name="connsiteX3" fmla="*/ 3 w 10630"/>
              <a:gd name="connsiteY3" fmla="*/ 6176 h 10000"/>
              <a:gd name="connsiteX4" fmla="*/ 3623 w 10630"/>
              <a:gd name="connsiteY4" fmla="*/ 9859 h 10000"/>
              <a:gd name="connsiteX0" fmla="*/ 10515 w 10628"/>
              <a:gd name="connsiteY0" fmla="*/ 6414 h 6414"/>
              <a:gd name="connsiteX1" fmla="*/ 7844 w 10628"/>
              <a:gd name="connsiteY1" fmla="*/ 0 h 6414"/>
              <a:gd name="connsiteX2" fmla="*/ 4366 w 10628"/>
              <a:gd name="connsiteY2" fmla="*/ 4315 h 6414"/>
              <a:gd name="connsiteX3" fmla="*/ 1 w 10628"/>
              <a:gd name="connsiteY3" fmla="*/ 6176 h 6414"/>
              <a:gd name="connsiteX0" fmla="*/ 5786 w 5892"/>
              <a:gd name="connsiteY0" fmla="*/ 10000 h 10000"/>
              <a:gd name="connsiteX1" fmla="*/ 3273 w 5892"/>
              <a:gd name="connsiteY1" fmla="*/ 0 h 10000"/>
              <a:gd name="connsiteX2" fmla="*/ 0 w 5892"/>
              <a:gd name="connsiteY2" fmla="*/ 6727 h 10000"/>
              <a:gd name="connsiteX0" fmla="*/ 9820 w 9820"/>
              <a:gd name="connsiteY0" fmla="*/ 10000 h 10000"/>
              <a:gd name="connsiteX1" fmla="*/ 5555 w 9820"/>
              <a:gd name="connsiteY1" fmla="*/ 0 h 10000"/>
              <a:gd name="connsiteX2" fmla="*/ 0 w 9820"/>
              <a:gd name="connsiteY2" fmla="*/ 6727 h 10000"/>
              <a:gd name="connsiteX0" fmla="*/ 10000 w 10000"/>
              <a:gd name="connsiteY0" fmla="*/ 10000 h 10000"/>
              <a:gd name="connsiteX1" fmla="*/ 5657 w 10000"/>
              <a:gd name="connsiteY1" fmla="*/ 0 h 10000"/>
              <a:gd name="connsiteX2" fmla="*/ 0 w 10000"/>
              <a:gd name="connsiteY2" fmla="*/ 6727 h 10000"/>
              <a:gd name="connsiteX0" fmla="*/ 16781 w 16781"/>
              <a:gd name="connsiteY0" fmla="*/ 17372 h 17372"/>
              <a:gd name="connsiteX1" fmla="*/ 5657 w 16781"/>
              <a:gd name="connsiteY1" fmla="*/ 0 h 17372"/>
              <a:gd name="connsiteX2" fmla="*/ 0 w 16781"/>
              <a:gd name="connsiteY2" fmla="*/ 6727 h 1737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717"/>
              <a:gd name="connsiteY0" fmla="*/ 18651 h 18651"/>
              <a:gd name="connsiteX1" fmla="*/ 5657 w 17717"/>
              <a:gd name="connsiteY1" fmla="*/ 1279 h 18651"/>
              <a:gd name="connsiteX2" fmla="*/ 0 w 17717"/>
              <a:gd name="connsiteY2" fmla="*/ 8006 h 18651"/>
              <a:gd name="connsiteX0" fmla="*/ 16781 w 17774"/>
              <a:gd name="connsiteY0" fmla="*/ 17566 h 17566"/>
              <a:gd name="connsiteX1" fmla="*/ 5657 w 17774"/>
              <a:gd name="connsiteY1" fmla="*/ 194 h 17566"/>
              <a:gd name="connsiteX2" fmla="*/ 0 w 17774"/>
              <a:gd name="connsiteY2" fmla="*/ 6921 h 17566"/>
              <a:gd name="connsiteX0" fmla="*/ 16781 w 18011"/>
              <a:gd name="connsiteY0" fmla="*/ 15433 h 15433"/>
              <a:gd name="connsiteX1" fmla="*/ 8610 w 18011"/>
              <a:gd name="connsiteY1" fmla="*/ 518 h 15433"/>
              <a:gd name="connsiteX2" fmla="*/ 0 w 18011"/>
              <a:gd name="connsiteY2" fmla="*/ 4788 h 15433"/>
              <a:gd name="connsiteX0" fmla="*/ 16781 w 17936"/>
              <a:gd name="connsiteY0" fmla="*/ 15018 h 15018"/>
              <a:gd name="connsiteX1" fmla="*/ 8610 w 17936"/>
              <a:gd name="connsiteY1" fmla="*/ 103 h 15018"/>
              <a:gd name="connsiteX2" fmla="*/ 0 w 17936"/>
              <a:gd name="connsiteY2" fmla="*/ 4373 h 15018"/>
              <a:gd name="connsiteX0" fmla="*/ 16781 w 17901"/>
              <a:gd name="connsiteY0" fmla="*/ 15243 h 15243"/>
              <a:gd name="connsiteX1" fmla="*/ 8610 w 17901"/>
              <a:gd name="connsiteY1" fmla="*/ 328 h 15243"/>
              <a:gd name="connsiteX2" fmla="*/ 0 w 17901"/>
              <a:gd name="connsiteY2" fmla="*/ 4598 h 15243"/>
              <a:gd name="connsiteX0" fmla="*/ 16781 w 16781"/>
              <a:gd name="connsiteY0" fmla="*/ 14918 h 14918"/>
              <a:gd name="connsiteX1" fmla="*/ 8610 w 16781"/>
              <a:gd name="connsiteY1" fmla="*/ 3 h 14918"/>
              <a:gd name="connsiteX2" fmla="*/ 0 w 16781"/>
              <a:gd name="connsiteY2" fmla="*/ 4273 h 14918"/>
              <a:gd name="connsiteX0" fmla="*/ 16781 w 16781"/>
              <a:gd name="connsiteY0" fmla="*/ 12752 h 12752"/>
              <a:gd name="connsiteX1" fmla="*/ 9813 w 16781"/>
              <a:gd name="connsiteY1" fmla="*/ 5 h 12752"/>
              <a:gd name="connsiteX2" fmla="*/ 0 w 16781"/>
              <a:gd name="connsiteY2" fmla="*/ 2107 h 12752"/>
              <a:gd name="connsiteX0" fmla="*/ 16781 w 16939"/>
              <a:gd name="connsiteY0" fmla="*/ 12750 h 12750"/>
              <a:gd name="connsiteX1" fmla="*/ 9813 w 16939"/>
              <a:gd name="connsiteY1" fmla="*/ 3 h 12750"/>
              <a:gd name="connsiteX2" fmla="*/ 0 w 16939"/>
              <a:gd name="connsiteY2" fmla="*/ 2105 h 12750"/>
              <a:gd name="connsiteX0" fmla="*/ 16781 w 16882"/>
              <a:gd name="connsiteY0" fmla="*/ 10645 h 10645"/>
              <a:gd name="connsiteX1" fmla="*/ 6204 w 16882"/>
              <a:gd name="connsiteY1" fmla="*/ 9895 h 10645"/>
              <a:gd name="connsiteX2" fmla="*/ 0 w 16882"/>
              <a:gd name="connsiteY2" fmla="*/ 0 h 10645"/>
              <a:gd name="connsiteX0" fmla="*/ 16781 w 16781"/>
              <a:gd name="connsiteY0" fmla="*/ 10645 h 10645"/>
              <a:gd name="connsiteX1" fmla="*/ 6204 w 16781"/>
              <a:gd name="connsiteY1" fmla="*/ 9895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81" h="10645">
                <a:moveTo>
                  <a:pt x="16781" y="10645"/>
                </a:moveTo>
                <a:cubicBezTo>
                  <a:pt x="12426" y="3988"/>
                  <a:pt x="11393" y="4980"/>
                  <a:pt x="8501" y="3824"/>
                </a:cubicBezTo>
                <a:cubicBezTo>
                  <a:pt x="5609" y="2668"/>
                  <a:pt x="374" y="1542"/>
                  <a:pt x="0" y="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9" name="Rectangle 527"/>
          <p:cNvSpPr>
            <a:spLocks noChangeArrowheads="1"/>
          </p:cNvSpPr>
          <p:nvPr/>
        </p:nvSpPr>
        <p:spPr bwMode="auto">
          <a:xfrm rot="20628904">
            <a:off x="831399" y="3950928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SDSC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90" name="Oval 501"/>
          <p:cNvSpPr>
            <a:spLocks noChangeAspect="1" noChangeArrowheads="1"/>
          </p:cNvSpPr>
          <p:nvPr/>
        </p:nvSpPr>
        <p:spPr bwMode="auto">
          <a:xfrm>
            <a:off x="1169540" y="3718304"/>
            <a:ext cx="101306" cy="91440"/>
          </a:xfrm>
          <a:prstGeom prst="ellipse">
            <a:avLst/>
          </a:pr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691" name="Rectangle 527"/>
          <p:cNvSpPr>
            <a:spLocks noChangeArrowheads="1"/>
          </p:cNvSpPr>
          <p:nvPr/>
        </p:nvSpPr>
        <p:spPr bwMode="auto">
          <a:xfrm>
            <a:off x="757330" y="3681812"/>
            <a:ext cx="358835" cy="12311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smtClean="0">
                <a:solidFill>
                  <a:srgbClr val="000000"/>
                </a:solidFill>
              </a:rPr>
              <a:t>LOSA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96" name="5-Point Star 695"/>
          <p:cNvSpPr/>
          <p:nvPr/>
        </p:nvSpPr>
        <p:spPr bwMode="auto">
          <a:xfrm>
            <a:off x="5980935" y="1939734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8" name="5-Point Star 697"/>
          <p:cNvSpPr/>
          <p:nvPr/>
        </p:nvSpPr>
        <p:spPr bwMode="auto">
          <a:xfrm>
            <a:off x="7762561" y="2746945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99" name="Rectangle 324"/>
          <p:cNvSpPr>
            <a:spLocks noChangeArrowheads="1"/>
          </p:cNvSpPr>
          <p:nvPr/>
        </p:nvSpPr>
        <p:spPr bwMode="auto">
          <a:xfrm>
            <a:off x="6613471" y="5178916"/>
            <a:ext cx="2462213" cy="1614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/>
          </a:p>
        </p:txBody>
      </p:sp>
      <p:sp>
        <p:nvSpPr>
          <p:cNvPr id="700" name="Rectangle 332"/>
          <p:cNvSpPr>
            <a:spLocks noChangeArrowheads="1"/>
          </p:cNvSpPr>
          <p:nvPr/>
        </p:nvSpPr>
        <p:spPr bwMode="auto">
          <a:xfrm>
            <a:off x="6565846" y="5209013"/>
            <a:ext cx="1851025" cy="16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smtClean="0"/>
              <a:t>Routed IP 100 Gb/s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/>
              <a:t>Routed IP 4</a:t>
            </a:r>
            <a:r>
              <a:rPr lang="en-US" sz="1000" dirty="0" smtClean="0"/>
              <a:t> X 10 Gb/s</a:t>
            </a:r>
          </a:p>
          <a:p>
            <a:pPr>
              <a:lnSpc>
                <a:spcPct val="110000"/>
              </a:lnSpc>
            </a:pPr>
            <a:r>
              <a:rPr lang="en-US" sz="1000" dirty="0" smtClean="0"/>
              <a:t>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party 10Gb/s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 smtClean="0"/>
              <a:t>Express / metro 100 Gb/s</a:t>
            </a:r>
          </a:p>
          <a:p>
            <a:pPr>
              <a:lnSpc>
                <a:spcPct val="110000"/>
              </a:lnSpc>
            </a:pPr>
            <a:r>
              <a:rPr lang="en-US" sz="1000" dirty="0" smtClean="0"/>
              <a:t>Express / metro 10G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 smtClean="0"/>
              <a:t>Express multi path 10G</a:t>
            </a:r>
          </a:p>
          <a:p>
            <a:pPr>
              <a:lnSpc>
                <a:spcPct val="110000"/>
              </a:lnSpc>
            </a:pPr>
            <a:r>
              <a:rPr lang="en-US" sz="1000" dirty="0" smtClean="0"/>
              <a:t>Lab </a:t>
            </a:r>
            <a:r>
              <a:rPr lang="en-US" sz="1000" dirty="0"/>
              <a:t>supplied </a:t>
            </a:r>
            <a:r>
              <a:rPr lang="en-US" sz="1000" dirty="0" smtClean="0"/>
              <a:t>links</a:t>
            </a:r>
          </a:p>
          <a:p>
            <a:pPr>
              <a:lnSpc>
                <a:spcPct val="110000"/>
              </a:lnSpc>
            </a:pPr>
            <a:r>
              <a:rPr lang="en-US" sz="1000" dirty="0" smtClean="0"/>
              <a:t>Other links</a:t>
            </a:r>
          </a:p>
          <a:p>
            <a:pPr>
              <a:lnSpc>
                <a:spcPct val="110000"/>
              </a:lnSpc>
            </a:pPr>
            <a:r>
              <a:rPr lang="en-US" sz="1000" dirty="0" smtClean="0"/>
              <a:t>Tail circuits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2135" y="6335029"/>
            <a:ext cx="2787343" cy="246863"/>
            <a:chOff x="202135" y="6165467"/>
            <a:chExt cx="2787343" cy="246863"/>
          </a:xfrm>
        </p:grpSpPr>
        <p:sp>
          <p:nvSpPr>
            <p:cNvPr id="715" name="Text Box 397"/>
            <p:cNvSpPr txBox="1">
              <a:spLocks noChangeArrowheads="1"/>
            </p:cNvSpPr>
            <p:nvPr/>
          </p:nvSpPr>
          <p:spPr bwMode="auto">
            <a:xfrm>
              <a:off x="873514" y="6211954"/>
              <a:ext cx="21159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dirty="0" smtClean="0">
                  <a:solidFill>
                    <a:srgbClr val="000000"/>
                  </a:solidFill>
                </a:rPr>
                <a:t>Major Office of Science (SC) sites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2135" y="6165467"/>
              <a:ext cx="595960" cy="246863"/>
              <a:chOff x="159235" y="6319041"/>
              <a:chExt cx="595960" cy="246863"/>
            </a:xfrm>
          </p:grpSpPr>
          <p:sp>
            <p:nvSpPr>
              <p:cNvPr id="713" name="Oval 267"/>
              <p:cNvSpPr>
                <a:spLocks noChangeArrowheads="1"/>
              </p:cNvSpPr>
              <p:nvPr/>
            </p:nvSpPr>
            <p:spPr bwMode="auto">
              <a:xfrm>
                <a:off x="621845" y="6382147"/>
                <a:ext cx="133350" cy="120650"/>
              </a:xfrm>
              <a:prstGeom prst="ellipse">
                <a:avLst/>
              </a:prstGeom>
              <a:solidFill>
                <a:srgbClr val="00FF00"/>
              </a:solidFill>
              <a:ln w="254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" name="Rectangle 325"/>
              <p:cNvSpPr>
                <a:spLocks noChangeArrowheads="1"/>
              </p:cNvSpPr>
              <p:nvPr/>
            </p:nvSpPr>
            <p:spPr bwMode="auto">
              <a:xfrm>
                <a:off x="159235" y="6319041"/>
                <a:ext cx="530225" cy="24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r"/>
                <a:r>
                  <a:rPr lang="en-US" sz="1000">
                    <a:solidFill>
                      <a:srgbClr val="000000"/>
                    </a:solidFill>
                  </a:rPr>
                  <a:t>LBNL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88168" y="6515672"/>
            <a:ext cx="2156903" cy="244475"/>
            <a:chOff x="188168" y="6585472"/>
            <a:chExt cx="2156903" cy="244475"/>
          </a:xfrm>
          <a:noFill/>
        </p:grpSpPr>
        <p:sp>
          <p:nvSpPr>
            <p:cNvPr id="716" name="Text Box 397"/>
            <p:cNvSpPr txBox="1">
              <a:spLocks noChangeArrowheads="1"/>
            </p:cNvSpPr>
            <p:nvPr/>
          </p:nvSpPr>
          <p:spPr bwMode="auto">
            <a:xfrm>
              <a:off x="873514" y="6630765"/>
              <a:ext cx="1471557" cy="153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smtClean="0">
                  <a:solidFill>
                    <a:srgbClr val="000000"/>
                  </a:solidFill>
                </a:rPr>
                <a:t>Major non-SC DOE sites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8168" y="6585472"/>
              <a:ext cx="603222" cy="244475"/>
              <a:chOff x="180099" y="6494454"/>
              <a:chExt cx="603222" cy="244475"/>
            </a:xfrm>
            <a:grpFill/>
          </p:grpSpPr>
          <p:sp>
            <p:nvSpPr>
              <p:cNvPr id="720" name="Rectangle 225"/>
              <p:cNvSpPr>
                <a:spLocks noChangeArrowheads="1"/>
              </p:cNvSpPr>
              <p:nvPr/>
            </p:nvSpPr>
            <p:spPr bwMode="auto">
              <a:xfrm>
                <a:off x="180099" y="6494454"/>
                <a:ext cx="530225" cy="2444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LLNL</a:t>
                </a:r>
              </a:p>
            </p:txBody>
          </p:sp>
          <p:sp>
            <p:nvSpPr>
              <p:cNvPr id="714" name="Oval 260"/>
              <p:cNvSpPr>
                <a:spLocks noChangeAspect="1" noChangeArrowheads="1"/>
              </p:cNvSpPr>
              <p:nvPr/>
            </p:nvSpPr>
            <p:spPr bwMode="auto">
              <a:xfrm>
                <a:off x="664449" y="6563191"/>
                <a:ext cx="118872" cy="120650"/>
              </a:xfrm>
              <a:prstGeom prst="ellipse">
                <a:avLst/>
              </a:prstGeom>
              <a:solidFill>
                <a:srgbClr val="008000"/>
              </a:solidFill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1" name="Oval 501"/>
          <p:cNvSpPr>
            <a:spLocks noChangeAspect="1" noChangeArrowheads="1"/>
          </p:cNvSpPr>
          <p:nvPr/>
        </p:nvSpPr>
        <p:spPr bwMode="auto">
          <a:xfrm>
            <a:off x="2470275" y="2735642"/>
            <a:ext cx="101306" cy="91440"/>
          </a:xfrm>
          <a:prstGeom prst="ellipse">
            <a:avLst/>
          </a:pr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377" name="Freeform 589"/>
          <p:cNvSpPr>
            <a:spLocks/>
          </p:cNvSpPr>
          <p:nvPr/>
        </p:nvSpPr>
        <p:spPr bwMode="auto">
          <a:xfrm>
            <a:off x="4964231" y="3074595"/>
            <a:ext cx="130545" cy="1842275"/>
          </a:xfrm>
          <a:custGeom>
            <a:avLst/>
            <a:gdLst>
              <a:gd name="T0" fmla="*/ 2147483647 w 331"/>
              <a:gd name="T1" fmla="*/ 2147483647 h 1078"/>
              <a:gd name="T2" fmla="*/ 2147483647 w 331"/>
              <a:gd name="T3" fmla="*/ 2147483647 h 1078"/>
              <a:gd name="T4" fmla="*/ 2147483647 w 331"/>
              <a:gd name="T5" fmla="*/ 0 h 1078"/>
              <a:gd name="T6" fmla="*/ 0 60000 65536"/>
              <a:gd name="T7" fmla="*/ 0 60000 65536"/>
              <a:gd name="T8" fmla="*/ 0 60000 65536"/>
              <a:gd name="T9" fmla="*/ 0 w 331"/>
              <a:gd name="T10" fmla="*/ 0 h 1078"/>
              <a:gd name="T11" fmla="*/ 331 w 331"/>
              <a:gd name="T12" fmla="*/ 1078 h 1078"/>
              <a:gd name="connsiteX0" fmla="*/ 8707 w 11366"/>
              <a:gd name="connsiteY0" fmla="*/ 10362 h 10362"/>
              <a:gd name="connsiteX1" fmla="*/ 6 w 11366"/>
              <a:gd name="connsiteY1" fmla="*/ 6355 h 10362"/>
              <a:gd name="connsiteX2" fmla="*/ 11366 w 11366"/>
              <a:gd name="connsiteY2" fmla="*/ 0 h 10362"/>
              <a:gd name="connsiteX0" fmla="*/ 8254 w 10913"/>
              <a:gd name="connsiteY0" fmla="*/ 10362 h 10362"/>
              <a:gd name="connsiteX1" fmla="*/ 6 w 10913"/>
              <a:gd name="connsiteY1" fmla="*/ 6299 h 10362"/>
              <a:gd name="connsiteX2" fmla="*/ 10913 w 10913"/>
              <a:gd name="connsiteY2" fmla="*/ 0 h 10362"/>
              <a:gd name="connsiteX0" fmla="*/ 8977 w 11636"/>
              <a:gd name="connsiteY0" fmla="*/ 10362 h 10362"/>
              <a:gd name="connsiteX1" fmla="*/ 4 w 11636"/>
              <a:gd name="connsiteY1" fmla="*/ 6271 h 10362"/>
              <a:gd name="connsiteX2" fmla="*/ 11636 w 11636"/>
              <a:gd name="connsiteY2" fmla="*/ 0 h 10362"/>
              <a:gd name="connsiteX0" fmla="*/ 10427 w 11636"/>
              <a:gd name="connsiteY0" fmla="*/ 10279 h 10279"/>
              <a:gd name="connsiteX1" fmla="*/ 4 w 11636"/>
              <a:gd name="connsiteY1" fmla="*/ 6271 h 10279"/>
              <a:gd name="connsiteX2" fmla="*/ 11636 w 11636"/>
              <a:gd name="connsiteY2" fmla="*/ 0 h 10279"/>
              <a:gd name="connsiteX0" fmla="*/ 10427 w 11636"/>
              <a:gd name="connsiteY0" fmla="*/ 10279 h 10279"/>
              <a:gd name="connsiteX1" fmla="*/ 4 w 11636"/>
              <a:gd name="connsiteY1" fmla="*/ 6271 h 10279"/>
              <a:gd name="connsiteX2" fmla="*/ 11636 w 11636"/>
              <a:gd name="connsiteY2" fmla="*/ 0 h 10279"/>
              <a:gd name="connsiteX0" fmla="*/ 8509 w 9718"/>
              <a:gd name="connsiteY0" fmla="*/ 10279 h 10279"/>
              <a:gd name="connsiteX1" fmla="*/ 7 w 9718"/>
              <a:gd name="connsiteY1" fmla="*/ 6271 h 10279"/>
              <a:gd name="connsiteX2" fmla="*/ 9718 w 9718"/>
              <a:gd name="connsiteY2" fmla="*/ 0 h 10279"/>
              <a:gd name="connsiteX0" fmla="*/ 12125 w 12125"/>
              <a:gd name="connsiteY0" fmla="*/ 10473 h 10473"/>
              <a:gd name="connsiteX1" fmla="*/ 4 w 12125"/>
              <a:gd name="connsiteY1" fmla="*/ 6101 h 10473"/>
              <a:gd name="connsiteX2" fmla="*/ 9997 w 12125"/>
              <a:gd name="connsiteY2" fmla="*/ 0 h 10473"/>
              <a:gd name="connsiteX0" fmla="*/ 2906 w 2906"/>
              <a:gd name="connsiteY0" fmla="*/ 10473 h 10473"/>
              <a:gd name="connsiteX1" fmla="*/ 1366 w 2906"/>
              <a:gd name="connsiteY1" fmla="*/ 6000 h 10473"/>
              <a:gd name="connsiteX2" fmla="*/ 778 w 2906"/>
              <a:gd name="connsiteY2" fmla="*/ 0 h 10473"/>
              <a:gd name="connsiteX0" fmla="*/ 9998 w 9998"/>
              <a:gd name="connsiteY0" fmla="*/ 10000 h 10000"/>
              <a:gd name="connsiteX1" fmla="*/ 4699 w 9998"/>
              <a:gd name="connsiteY1" fmla="*/ 5729 h 10000"/>
              <a:gd name="connsiteX2" fmla="*/ 2675 w 9998"/>
              <a:gd name="connsiteY2" fmla="*/ 0 h 10000"/>
              <a:gd name="connsiteX0" fmla="*/ 8799 w 8799"/>
              <a:gd name="connsiteY0" fmla="*/ 10000 h 10000"/>
              <a:gd name="connsiteX1" fmla="*/ 4700 w 8799"/>
              <a:gd name="connsiteY1" fmla="*/ 5729 h 10000"/>
              <a:gd name="connsiteX2" fmla="*/ 2676 w 8799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9" h="10000">
                <a:moveTo>
                  <a:pt x="8799" y="10000"/>
                </a:moveTo>
                <a:cubicBezTo>
                  <a:pt x="-2077" y="8172"/>
                  <a:pt x="4060" y="7279"/>
                  <a:pt x="4700" y="5729"/>
                </a:cubicBezTo>
                <a:cubicBezTo>
                  <a:pt x="5343" y="4177"/>
                  <a:pt x="-4600" y="1163"/>
                  <a:pt x="2676" y="0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" name="Oval 501"/>
          <p:cNvSpPr>
            <a:spLocks noChangeAspect="1" noChangeArrowheads="1"/>
          </p:cNvSpPr>
          <p:nvPr/>
        </p:nvSpPr>
        <p:spPr bwMode="auto">
          <a:xfrm>
            <a:off x="6545042" y="3784859"/>
            <a:ext cx="101306" cy="91440"/>
          </a:xfrm>
          <a:prstGeom prst="ellipse">
            <a:avLst/>
          </a:pr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380" name="Freeform 600"/>
          <p:cNvSpPr>
            <a:spLocks/>
          </p:cNvSpPr>
          <p:nvPr/>
        </p:nvSpPr>
        <p:spPr bwMode="auto">
          <a:xfrm>
            <a:off x="6028869" y="2493704"/>
            <a:ext cx="1633132" cy="442044"/>
          </a:xfrm>
          <a:custGeom>
            <a:avLst/>
            <a:gdLst>
              <a:gd name="T0" fmla="*/ 2147483647 w 753"/>
              <a:gd name="T1" fmla="*/ 2147483647 h 907"/>
              <a:gd name="T2" fmla="*/ 2147483647 w 753"/>
              <a:gd name="T3" fmla="*/ 2147483647 h 907"/>
              <a:gd name="T4" fmla="*/ 0 w 753"/>
              <a:gd name="T5" fmla="*/ 0 h 907"/>
              <a:gd name="T6" fmla="*/ 0 60000 65536"/>
              <a:gd name="T7" fmla="*/ 0 60000 65536"/>
              <a:gd name="T8" fmla="*/ 0 60000 65536"/>
              <a:gd name="T9" fmla="*/ 0 w 753"/>
              <a:gd name="T10" fmla="*/ 0 h 907"/>
              <a:gd name="T11" fmla="*/ 753 w 753"/>
              <a:gd name="T12" fmla="*/ 907 h 907"/>
              <a:gd name="connsiteX0" fmla="*/ 10000 w 10000"/>
              <a:gd name="connsiteY0" fmla="*/ 9394 h 9394"/>
              <a:gd name="connsiteX1" fmla="*/ 3653 w 10000"/>
              <a:gd name="connsiteY1" fmla="*/ 7882 h 9394"/>
              <a:gd name="connsiteX2" fmla="*/ 0 w 10000"/>
              <a:gd name="connsiteY2" fmla="*/ 0 h 9394"/>
              <a:gd name="connsiteX0" fmla="*/ 10000 w 10000"/>
              <a:gd name="connsiteY0" fmla="*/ 10000 h 10377"/>
              <a:gd name="connsiteX1" fmla="*/ 3653 w 10000"/>
              <a:gd name="connsiteY1" fmla="*/ 8390 h 10377"/>
              <a:gd name="connsiteX2" fmla="*/ 0 w 10000"/>
              <a:gd name="connsiteY2" fmla="*/ 0 h 10377"/>
              <a:gd name="connsiteX0" fmla="*/ 9562 w 9562"/>
              <a:gd name="connsiteY0" fmla="*/ 10387 h 10764"/>
              <a:gd name="connsiteX1" fmla="*/ 3215 w 9562"/>
              <a:gd name="connsiteY1" fmla="*/ 8777 h 10764"/>
              <a:gd name="connsiteX2" fmla="*/ 0 w 9562"/>
              <a:gd name="connsiteY2" fmla="*/ 0 h 10764"/>
              <a:gd name="connsiteX0" fmla="*/ 10146 w 10146"/>
              <a:gd name="connsiteY0" fmla="*/ 9650 h 10000"/>
              <a:gd name="connsiteX1" fmla="*/ 3508 w 10146"/>
              <a:gd name="connsiteY1" fmla="*/ 8154 h 10000"/>
              <a:gd name="connsiteX2" fmla="*/ 146 w 10146"/>
              <a:gd name="connsiteY2" fmla="*/ 0 h 10000"/>
              <a:gd name="connsiteX0" fmla="*/ 10175 w 10175"/>
              <a:gd name="connsiteY0" fmla="*/ 9650 h 10066"/>
              <a:gd name="connsiteX1" fmla="*/ 3018 w 10175"/>
              <a:gd name="connsiteY1" fmla="*/ 8276 h 10066"/>
              <a:gd name="connsiteX2" fmla="*/ 175 w 10175"/>
              <a:gd name="connsiteY2" fmla="*/ 0 h 10066"/>
              <a:gd name="connsiteX0" fmla="*/ 10175 w 10175"/>
              <a:gd name="connsiteY0" fmla="*/ 9650 h 10825"/>
              <a:gd name="connsiteX1" fmla="*/ 6574 w 10175"/>
              <a:gd name="connsiteY1" fmla="*/ 10799 h 10825"/>
              <a:gd name="connsiteX2" fmla="*/ 3018 w 10175"/>
              <a:gd name="connsiteY2" fmla="*/ 8276 h 10825"/>
              <a:gd name="connsiteX3" fmla="*/ 175 w 10175"/>
              <a:gd name="connsiteY3" fmla="*/ 0 h 10825"/>
              <a:gd name="connsiteX0" fmla="*/ 10175 w 10175"/>
              <a:gd name="connsiteY0" fmla="*/ 9650 h 10880"/>
              <a:gd name="connsiteX1" fmla="*/ 6574 w 10175"/>
              <a:gd name="connsiteY1" fmla="*/ 10799 h 10880"/>
              <a:gd name="connsiteX2" fmla="*/ 3018 w 10175"/>
              <a:gd name="connsiteY2" fmla="*/ 8276 h 10880"/>
              <a:gd name="connsiteX3" fmla="*/ 175 w 10175"/>
              <a:gd name="connsiteY3" fmla="*/ 0 h 10880"/>
              <a:gd name="connsiteX0" fmla="*/ 10175 w 10175"/>
              <a:gd name="connsiteY0" fmla="*/ 9650 h 10961"/>
              <a:gd name="connsiteX1" fmla="*/ 6574 w 10175"/>
              <a:gd name="connsiteY1" fmla="*/ 10799 h 10961"/>
              <a:gd name="connsiteX2" fmla="*/ 3018 w 10175"/>
              <a:gd name="connsiteY2" fmla="*/ 8276 h 10961"/>
              <a:gd name="connsiteX3" fmla="*/ 175 w 10175"/>
              <a:gd name="connsiteY3" fmla="*/ 0 h 10961"/>
              <a:gd name="connsiteX0" fmla="*/ 9936 w 9936"/>
              <a:gd name="connsiteY0" fmla="*/ 9369 h 10898"/>
              <a:gd name="connsiteX1" fmla="*/ 6574 w 9936"/>
              <a:gd name="connsiteY1" fmla="*/ 10799 h 10898"/>
              <a:gd name="connsiteX2" fmla="*/ 3018 w 9936"/>
              <a:gd name="connsiteY2" fmla="*/ 8276 h 10898"/>
              <a:gd name="connsiteX3" fmla="*/ 175 w 9936"/>
              <a:gd name="connsiteY3" fmla="*/ 0 h 10898"/>
              <a:gd name="connsiteX0" fmla="*/ 10000 w 10000"/>
              <a:gd name="connsiteY0" fmla="*/ 8597 h 9634"/>
              <a:gd name="connsiteX1" fmla="*/ 6556 w 10000"/>
              <a:gd name="connsiteY1" fmla="*/ 9393 h 9634"/>
              <a:gd name="connsiteX2" fmla="*/ 3037 w 10000"/>
              <a:gd name="connsiteY2" fmla="*/ 7594 h 9634"/>
              <a:gd name="connsiteX3" fmla="*/ 176 w 10000"/>
              <a:gd name="connsiteY3" fmla="*/ 0 h 9634"/>
              <a:gd name="connsiteX0" fmla="*/ 10000 w 10000"/>
              <a:gd name="connsiteY0" fmla="*/ 8924 h 10000"/>
              <a:gd name="connsiteX1" fmla="*/ 6556 w 10000"/>
              <a:gd name="connsiteY1" fmla="*/ 9750 h 10000"/>
              <a:gd name="connsiteX2" fmla="*/ 3037 w 10000"/>
              <a:gd name="connsiteY2" fmla="*/ 7882 h 10000"/>
              <a:gd name="connsiteX3" fmla="*/ 176 w 10000"/>
              <a:gd name="connsiteY3" fmla="*/ 0 h 10000"/>
              <a:gd name="connsiteX0" fmla="*/ 10000 w 10000"/>
              <a:gd name="connsiteY0" fmla="*/ 8924 h 10053"/>
              <a:gd name="connsiteX1" fmla="*/ 6376 w 10000"/>
              <a:gd name="connsiteY1" fmla="*/ 9839 h 10053"/>
              <a:gd name="connsiteX2" fmla="*/ 3037 w 10000"/>
              <a:gd name="connsiteY2" fmla="*/ 7882 h 10053"/>
              <a:gd name="connsiteX3" fmla="*/ 176 w 10000"/>
              <a:gd name="connsiteY3" fmla="*/ 0 h 10053"/>
              <a:gd name="connsiteX0" fmla="*/ 10000 w 10000"/>
              <a:gd name="connsiteY0" fmla="*/ 8924 h 10000"/>
              <a:gd name="connsiteX1" fmla="*/ 6316 w 10000"/>
              <a:gd name="connsiteY1" fmla="*/ 9750 h 10000"/>
              <a:gd name="connsiteX2" fmla="*/ 3037 w 10000"/>
              <a:gd name="connsiteY2" fmla="*/ 7882 h 10000"/>
              <a:gd name="connsiteX3" fmla="*/ 176 w 10000"/>
              <a:gd name="connsiteY3" fmla="*/ 0 h 10000"/>
              <a:gd name="connsiteX0" fmla="*/ 10000 w 10000"/>
              <a:gd name="connsiteY0" fmla="*/ 8924 h 10082"/>
              <a:gd name="connsiteX1" fmla="*/ 6196 w 10000"/>
              <a:gd name="connsiteY1" fmla="*/ 9884 h 10082"/>
              <a:gd name="connsiteX2" fmla="*/ 3037 w 10000"/>
              <a:gd name="connsiteY2" fmla="*/ 7882 h 10082"/>
              <a:gd name="connsiteX3" fmla="*/ 176 w 10000"/>
              <a:gd name="connsiteY3" fmla="*/ 0 h 10082"/>
              <a:gd name="connsiteX0" fmla="*/ 10000 w 10000"/>
              <a:gd name="connsiteY0" fmla="*/ 8924 h 10082"/>
              <a:gd name="connsiteX1" fmla="*/ 6196 w 10000"/>
              <a:gd name="connsiteY1" fmla="*/ 9884 h 10082"/>
              <a:gd name="connsiteX2" fmla="*/ 3037 w 10000"/>
              <a:gd name="connsiteY2" fmla="*/ 7882 h 10082"/>
              <a:gd name="connsiteX3" fmla="*/ 176 w 10000"/>
              <a:gd name="connsiteY3" fmla="*/ 0 h 10082"/>
              <a:gd name="connsiteX0" fmla="*/ 10000 w 10000"/>
              <a:gd name="connsiteY0" fmla="*/ 8924 h 9817"/>
              <a:gd name="connsiteX1" fmla="*/ 6510 w 10000"/>
              <a:gd name="connsiteY1" fmla="*/ 9379 h 9817"/>
              <a:gd name="connsiteX2" fmla="*/ 3037 w 10000"/>
              <a:gd name="connsiteY2" fmla="*/ 7882 h 9817"/>
              <a:gd name="connsiteX3" fmla="*/ 176 w 10000"/>
              <a:gd name="connsiteY3" fmla="*/ 0 h 9817"/>
              <a:gd name="connsiteX0" fmla="*/ 10000 w 10000"/>
              <a:gd name="connsiteY0" fmla="*/ 9090 h 9882"/>
              <a:gd name="connsiteX1" fmla="*/ 6510 w 10000"/>
              <a:gd name="connsiteY1" fmla="*/ 9237 h 9882"/>
              <a:gd name="connsiteX2" fmla="*/ 3037 w 10000"/>
              <a:gd name="connsiteY2" fmla="*/ 8029 h 9882"/>
              <a:gd name="connsiteX3" fmla="*/ 176 w 10000"/>
              <a:gd name="connsiteY3" fmla="*/ 0 h 9882"/>
              <a:gd name="connsiteX0" fmla="*/ 10000 w 10000"/>
              <a:gd name="connsiteY0" fmla="*/ 9199 h 10056"/>
              <a:gd name="connsiteX1" fmla="*/ 6458 w 10000"/>
              <a:gd name="connsiteY1" fmla="*/ 9507 h 10056"/>
              <a:gd name="connsiteX2" fmla="*/ 3037 w 10000"/>
              <a:gd name="connsiteY2" fmla="*/ 8125 h 10056"/>
              <a:gd name="connsiteX3" fmla="*/ 176 w 10000"/>
              <a:gd name="connsiteY3" fmla="*/ 0 h 10056"/>
              <a:gd name="connsiteX0" fmla="*/ 10000 w 10000"/>
              <a:gd name="connsiteY0" fmla="*/ 9199 h 9918"/>
              <a:gd name="connsiteX1" fmla="*/ 6458 w 10000"/>
              <a:gd name="connsiteY1" fmla="*/ 9067 h 9918"/>
              <a:gd name="connsiteX2" fmla="*/ 3037 w 10000"/>
              <a:gd name="connsiteY2" fmla="*/ 8125 h 9918"/>
              <a:gd name="connsiteX3" fmla="*/ 176 w 10000"/>
              <a:gd name="connsiteY3" fmla="*/ 0 h 9918"/>
              <a:gd name="connsiteX0" fmla="*/ 10000 w 10000"/>
              <a:gd name="connsiteY0" fmla="*/ 9275 h 10145"/>
              <a:gd name="connsiteX1" fmla="*/ 6458 w 10000"/>
              <a:gd name="connsiteY1" fmla="*/ 9142 h 10145"/>
              <a:gd name="connsiteX2" fmla="*/ 3037 w 10000"/>
              <a:gd name="connsiteY2" fmla="*/ 8192 h 10145"/>
              <a:gd name="connsiteX3" fmla="*/ 176 w 10000"/>
              <a:gd name="connsiteY3" fmla="*/ 0 h 10145"/>
              <a:gd name="connsiteX0" fmla="*/ 11604 w 11604"/>
              <a:gd name="connsiteY0" fmla="*/ 9356 h 10226"/>
              <a:gd name="connsiteX1" fmla="*/ 8062 w 11604"/>
              <a:gd name="connsiteY1" fmla="*/ 9223 h 10226"/>
              <a:gd name="connsiteX2" fmla="*/ 4641 w 11604"/>
              <a:gd name="connsiteY2" fmla="*/ 8273 h 10226"/>
              <a:gd name="connsiteX3" fmla="*/ 107 w 11604"/>
              <a:gd name="connsiteY3" fmla="*/ 0 h 10226"/>
              <a:gd name="connsiteX0" fmla="*/ 11497 w 11497"/>
              <a:gd name="connsiteY0" fmla="*/ 9356 h 10226"/>
              <a:gd name="connsiteX1" fmla="*/ 7955 w 11497"/>
              <a:gd name="connsiteY1" fmla="*/ 9223 h 10226"/>
              <a:gd name="connsiteX2" fmla="*/ 4534 w 11497"/>
              <a:gd name="connsiteY2" fmla="*/ 8273 h 10226"/>
              <a:gd name="connsiteX3" fmla="*/ 0 w 11497"/>
              <a:gd name="connsiteY3" fmla="*/ 0 h 10226"/>
              <a:gd name="connsiteX0" fmla="*/ 11497 w 11497"/>
              <a:gd name="connsiteY0" fmla="*/ 9356 h 10226"/>
              <a:gd name="connsiteX1" fmla="*/ 7955 w 11497"/>
              <a:gd name="connsiteY1" fmla="*/ 9223 h 10226"/>
              <a:gd name="connsiteX2" fmla="*/ 9396 w 11497"/>
              <a:gd name="connsiteY2" fmla="*/ 4519 h 10226"/>
              <a:gd name="connsiteX3" fmla="*/ 0 w 11497"/>
              <a:gd name="connsiteY3" fmla="*/ 0 h 10226"/>
              <a:gd name="connsiteX0" fmla="*/ 11497 w 11497"/>
              <a:gd name="connsiteY0" fmla="*/ 9356 h 9356"/>
              <a:gd name="connsiteX1" fmla="*/ 9396 w 11497"/>
              <a:gd name="connsiteY1" fmla="*/ 4519 h 9356"/>
              <a:gd name="connsiteX2" fmla="*/ 0 w 11497"/>
              <a:gd name="connsiteY2" fmla="*/ 0 h 9356"/>
              <a:gd name="connsiteX0" fmla="*/ 15093 w 15093"/>
              <a:gd name="connsiteY0" fmla="*/ 3010 h 5200"/>
              <a:gd name="connsiteX1" fmla="*/ 8173 w 15093"/>
              <a:gd name="connsiteY1" fmla="*/ 4830 h 5200"/>
              <a:gd name="connsiteX2" fmla="*/ 0 w 15093"/>
              <a:gd name="connsiteY2" fmla="*/ 0 h 5200"/>
              <a:gd name="connsiteX0" fmla="*/ 10000 w 10000"/>
              <a:gd name="connsiteY0" fmla="*/ 5788 h 9999"/>
              <a:gd name="connsiteX1" fmla="*/ 5415 w 10000"/>
              <a:gd name="connsiteY1" fmla="*/ 9288 h 9999"/>
              <a:gd name="connsiteX2" fmla="*/ 0 w 10000"/>
              <a:gd name="connsiteY2" fmla="*/ 0 h 9999"/>
              <a:gd name="connsiteX0" fmla="*/ 10000 w 10000"/>
              <a:gd name="connsiteY0" fmla="*/ 5789 h 9326"/>
              <a:gd name="connsiteX1" fmla="*/ 5415 w 10000"/>
              <a:gd name="connsiteY1" fmla="*/ 9289 h 9326"/>
              <a:gd name="connsiteX2" fmla="*/ 0 w 10000"/>
              <a:gd name="connsiteY2" fmla="*/ 0 h 9326"/>
              <a:gd name="connsiteX0" fmla="*/ 10000 w 10000"/>
              <a:gd name="connsiteY0" fmla="*/ 6207 h 7707"/>
              <a:gd name="connsiteX1" fmla="*/ 5355 w 10000"/>
              <a:gd name="connsiteY1" fmla="*/ 7646 h 7707"/>
              <a:gd name="connsiteX2" fmla="*/ 0 w 10000"/>
              <a:gd name="connsiteY2" fmla="*/ 0 h 7707"/>
              <a:gd name="connsiteX0" fmla="*/ 8306 w 8306"/>
              <a:gd name="connsiteY0" fmla="*/ 3750 h 6140"/>
              <a:gd name="connsiteX1" fmla="*/ 3661 w 8306"/>
              <a:gd name="connsiteY1" fmla="*/ 5617 h 6140"/>
              <a:gd name="connsiteX2" fmla="*/ 0 w 8306"/>
              <a:gd name="connsiteY2" fmla="*/ 0 h 6140"/>
              <a:gd name="connsiteX0" fmla="*/ 10000 w 10000"/>
              <a:gd name="connsiteY0" fmla="*/ 6107 h 9231"/>
              <a:gd name="connsiteX1" fmla="*/ 4408 w 10000"/>
              <a:gd name="connsiteY1" fmla="*/ 9148 h 9231"/>
              <a:gd name="connsiteX2" fmla="*/ 0 w 10000"/>
              <a:gd name="connsiteY2" fmla="*/ 0 h 9231"/>
              <a:gd name="connsiteX0" fmla="*/ 10000 w 10000"/>
              <a:gd name="connsiteY0" fmla="*/ 15378 h 15378"/>
              <a:gd name="connsiteX1" fmla="*/ 2750 w 10000"/>
              <a:gd name="connsiteY1" fmla="*/ 53 h 15378"/>
              <a:gd name="connsiteX2" fmla="*/ 0 w 10000"/>
              <a:gd name="connsiteY2" fmla="*/ 8762 h 15378"/>
              <a:gd name="connsiteX0" fmla="*/ 10000 w 10000"/>
              <a:gd name="connsiteY0" fmla="*/ 15328 h 15328"/>
              <a:gd name="connsiteX1" fmla="*/ 2750 w 10000"/>
              <a:gd name="connsiteY1" fmla="*/ 3 h 15328"/>
              <a:gd name="connsiteX2" fmla="*/ 0 w 10000"/>
              <a:gd name="connsiteY2" fmla="*/ 8712 h 15328"/>
              <a:gd name="connsiteX0" fmla="*/ 9977 w 9977"/>
              <a:gd name="connsiteY0" fmla="*/ 14085 h 14085"/>
              <a:gd name="connsiteX1" fmla="*/ 2750 w 9977"/>
              <a:gd name="connsiteY1" fmla="*/ 35 h 14085"/>
              <a:gd name="connsiteX2" fmla="*/ 0 w 9977"/>
              <a:gd name="connsiteY2" fmla="*/ 8744 h 14085"/>
              <a:gd name="connsiteX0" fmla="*/ 10000 w 10000"/>
              <a:gd name="connsiteY0" fmla="*/ 10000 h 10000"/>
              <a:gd name="connsiteX1" fmla="*/ 2756 w 10000"/>
              <a:gd name="connsiteY1" fmla="*/ 25 h 10000"/>
              <a:gd name="connsiteX2" fmla="*/ 0 w 10000"/>
              <a:gd name="connsiteY2" fmla="*/ 6208 h 10000"/>
              <a:gd name="connsiteX0" fmla="*/ 10000 w 10000"/>
              <a:gd name="connsiteY0" fmla="*/ 10851 h 10851"/>
              <a:gd name="connsiteX1" fmla="*/ 3871 w 10000"/>
              <a:gd name="connsiteY1" fmla="*/ 1115 h 10851"/>
              <a:gd name="connsiteX2" fmla="*/ 2756 w 10000"/>
              <a:gd name="connsiteY2" fmla="*/ 876 h 10851"/>
              <a:gd name="connsiteX3" fmla="*/ 0 w 10000"/>
              <a:gd name="connsiteY3" fmla="*/ 7059 h 10851"/>
              <a:gd name="connsiteX0" fmla="*/ 10000 w 10000"/>
              <a:gd name="connsiteY0" fmla="*/ 10512 h 10512"/>
              <a:gd name="connsiteX1" fmla="*/ 3871 w 10000"/>
              <a:gd name="connsiteY1" fmla="*/ 776 h 10512"/>
              <a:gd name="connsiteX2" fmla="*/ 2756 w 10000"/>
              <a:gd name="connsiteY2" fmla="*/ 537 h 10512"/>
              <a:gd name="connsiteX3" fmla="*/ 0 w 10000"/>
              <a:gd name="connsiteY3" fmla="*/ 6720 h 10512"/>
              <a:gd name="connsiteX0" fmla="*/ 10000 w 10000"/>
              <a:gd name="connsiteY0" fmla="*/ 10512 h 10512"/>
              <a:gd name="connsiteX1" fmla="*/ 3871 w 10000"/>
              <a:gd name="connsiteY1" fmla="*/ 776 h 10512"/>
              <a:gd name="connsiteX2" fmla="*/ 2756 w 10000"/>
              <a:gd name="connsiteY2" fmla="*/ 537 h 10512"/>
              <a:gd name="connsiteX3" fmla="*/ 0 w 10000"/>
              <a:gd name="connsiteY3" fmla="*/ 6720 h 10512"/>
              <a:gd name="connsiteX0" fmla="*/ 10000 w 10000"/>
              <a:gd name="connsiteY0" fmla="*/ 10442 h 10442"/>
              <a:gd name="connsiteX1" fmla="*/ 3871 w 10000"/>
              <a:gd name="connsiteY1" fmla="*/ 706 h 10442"/>
              <a:gd name="connsiteX2" fmla="*/ 2756 w 10000"/>
              <a:gd name="connsiteY2" fmla="*/ 467 h 10442"/>
              <a:gd name="connsiteX3" fmla="*/ 0 w 10000"/>
              <a:gd name="connsiteY3" fmla="*/ 6650 h 10442"/>
              <a:gd name="connsiteX0" fmla="*/ 10000 w 10000"/>
              <a:gd name="connsiteY0" fmla="*/ 10201 h 10201"/>
              <a:gd name="connsiteX1" fmla="*/ 3871 w 10000"/>
              <a:gd name="connsiteY1" fmla="*/ 465 h 10201"/>
              <a:gd name="connsiteX2" fmla="*/ 2756 w 10000"/>
              <a:gd name="connsiteY2" fmla="*/ 226 h 10201"/>
              <a:gd name="connsiteX3" fmla="*/ 0 w 10000"/>
              <a:gd name="connsiteY3" fmla="*/ 6409 h 10201"/>
              <a:gd name="connsiteX0" fmla="*/ 10000 w 10000"/>
              <a:gd name="connsiteY0" fmla="*/ 10042 h 10042"/>
              <a:gd name="connsiteX1" fmla="*/ 3871 w 10000"/>
              <a:gd name="connsiteY1" fmla="*/ 306 h 10042"/>
              <a:gd name="connsiteX2" fmla="*/ 2756 w 10000"/>
              <a:gd name="connsiteY2" fmla="*/ 67 h 10042"/>
              <a:gd name="connsiteX3" fmla="*/ 0 w 10000"/>
              <a:gd name="connsiteY3" fmla="*/ 6250 h 10042"/>
              <a:gd name="connsiteX0" fmla="*/ 10000 w 10000"/>
              <a:gd name="connsiteY0" fmla="*/ 10509 h 10509"/>
              <a:gd name="connsiteX1" fmla="*/ 3985 w 10000"/>
              <a:gd name="connsiteY1" fmla="*/ 592 h 10509"/>
              <a:gd name="connsiteX2" fmla="*/ 2756 w 10000"/>
              <a:gd name="connsiteY2" fmla="*/ 534 h 10509"/>
              <a:gd name="connsiteX3" fmla="*/ 0 w 10000"/>
              <a:gd name="connsiteY3" fmla="*/ 6717 h 10509"/>
              <a:gd name="connsiteX0" fmla="*/ 10000 w 10000"/>
              <a:gd name="connsiteY0" fmla="*/ 10357 h 10357"/>
              <a:gd name="connsiteX1" fmla="*/ 3985 w 10000"/>
              <a:gd name="connsiteY1" fmla="*/ 893 h 10357"/>
              <a:gd name="connsiteX2" fmla="*/ 2756 w 10000"/>
              <a:gd name="connsiteY2" fmla="*/ 382 h 10357"/>
              <a:gd name="connsiteX3" fmla="*/ 0 w 10000"/>
              <a:gd name="connsiteY3" fmla="*/ 6565 h 10357"/>
              <a:gd name="connsiteX0" fmla="*/ 10000 w 10000"/>
              <a:gd name="connsiteY0" fmla="*/ 10367 h 10367"/>
              <a:gd name="connsiteX1" fmla="*/ 3985 w 10000"/>
              <a:gd name="connsiteY1" fmla="*/ 903 h 10367"/>
              <a:gd name="connsiteX2" fmla="*/ 2756 w 10000"/>
              <a:gd name="connsiteY2" fmla="*/ 1026 h 10367"/>
              <a:gd name="connsiteX3" fmla="*/ 0 w 10000"/>
              <a:gd name="connsiteY3" fmla="*/ 6575 h 10367"/>
              <a:gd name="connsiteX0" fmla="*/ 10000 w 10000"/>
              <a:gd name="connsiteY0" fmla="*/ 10340 h 10340"/>
              <a:gd name="connsiteX1" fmla="*/ 3985 w 10000"/>
              <a:gd name="connsiteY1" fmla="*/ 876 h 10340"/>
              <a:gd name="connsiteX2" fmla="*/ 2756 w 10000"/>
              <a:gd name="connsiteY2" fmla="*/ 999 h 10340"/>
              <a:gd name="connsiteX3" fmla="*/ 0 w 10000"/>
              <a:gd name="connsiteY3" fmla="*/ 6548 h 10340"/>
              <a:gd name="connsiteX0" fmla="*/ 10000 w 10000"/>
              <a:gd name="connsiteY0" fmla="*/ 9968 h 9968"/>
              <a:gd name="connsiteX1" fmla="*/ 3985 w 10000"/>
              <a:gd name="connsiteY1" fmla="*/ 504 h 9968"/>
              <a:gd name="connsiteX2" fmla="*/ 2756 w 10000"/>
              <a:gd name="connsiteY2" fmla="*/ 627 h 9968"/>
              <a:gd name="connsiteX3" fmla="*/ 0 w 10000"/>
              <a:gd name="connsiteY3" fmla="*/ 6176 h 9968"/>
              <a:gd name="connsiteX0" fmla="*/ 10000 w 10000"/>
              <a:gd name="connsiteY0" fmla="*/ 10117 h 10117"/>
              <a:gd name="connsiteX1" fmla="*/ 4312 w 10000"/>
              <a:gd name="connsiteY1" fmla="*/ 478 h 10117"/>
              <a:gd name="connsiteX2" fmla="*/ 2756 w 10000"/>
              <a:gd name="connsiteY2" fmla="*/ 746 h 10117"/>
              <a:gd name="connsiteX3" fmla="*/ 0 w 10000"/>
              <a:gd name="connsiteY3" fmla="*/ 6313 h 10117"/>
              <a:gd name="connsiteX0" fmla="*/ 10000 w 10000"/>
              <a:gd name="connsiteY0" fmla="*/ 11045 h 11045"/>
              <a:gd name="connsiteX1" fmla="*/ 4312 w 10000"/>
              <a:gd name="connsiteY1" fmla="*/ 1406 h 11045"/>
              <a:gd name="connsiteX2" fmla="*/ 2720 w 10000"/>
              <a:gd name="connsiteY2" fmla="*/ 658 h 11045"/>
              <a:gd name="connsiteX3" fmla="*/ 0 w 10000"/>
              <a:gd name="connsiteY3" fmla="*/ 7241 h 11045"/>
              <a:gd name="connsiteX0" fmla="*/ 10000 w 10000"/>
              <a:gd name="connsiteY0" fmla="*/ 11738 h 11738"/>
              <a:gd name="connsiteX1" fmla="*/ 4567 w 10000"/>
              <a:gd name="connsiteY1" fmla="*/ 938 h 11738"/>
              <a:gd name="connsiteX2" fmla="*/ 2720 w 10000"/>
              <a:gd name="connsiteY2" fmla="*/ 1351 h 11738"/>
              <a:gd name="connsiteX3" fmla="*/ 0 w 10000"/>
              <a:gd name="connsiteY3" fmla="*/ 7934 h 11738"/>
              <a:gd name="connsiteX0" fmla="*/ 10000 w 10000"/>
              <a:gd name="connsiteY0" fmla="*/ 11306 h 11306"/>
              <a:gd name="connsiteX1" fmla="*/ 4567 w 10000"/>
              <a:gd name="connsiteY1" fmla="*/ 506 h 11306"/>
              <a:gd name="connsiteX2" fmla="*/ 2720 w 10000"/>
              <a:gd name="connsiteY2" fmla="*/ 919 h 11306"/>
              <a:gd name="connsiteX3" fmla="*/ 0 w 10000"/>
              <a:gd name="connsiteY3" fmla="*/ 7502 h 11306"/>
              <a:gd name="connsiteX0" fmla="*/ 10000 w 10000"/>
              <a:gd name="connsiteY0" fmla="*/ 10992 h 10992"/>
              <a:gd name="connsiteX1" fmla="*/ 4567 w 10000"/>
              <a:gd name="connsiteY1" fmla="*/ 192 h 10992"/>
              <a:gd name="connsiteX2" fmla="*/ 2720 w 10000"/>
              <a:gd name="connsiteY2" fmla="*/ 605 h 10992"/>
              <a:gd name="connsiteX3" fmla="*/ 0 w 10000"/>
              <a:gd name="connsiteY3" fmla="*/ 7188 h 10992"/>
              <a:gd name="connsiteX0" fmla="*/ 10000 w 10000"/>
              <a:gd name="connsiteY0" fmla="*/ 10802 h 10802"/>
              <a:gd name="connsiteX1" fmla="*/ 4567 w 10000"/>
              <a:gd name="connsiteY1" fmla="*/ 2 h 10802"/>
              <a:gd name="connsiteX2" fmla="*/ 2720 w 10000"/>
              <a:gd name="connsiteY2" fmla="*/ 415 h 10802"/>
              <a:gd name="connsiteX3" fmla="*/ 0 w 10000"/>
              <a:gd name="connsiteY3" fmla="*/ 6998 h 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02">
                <a:moveTo>
                  <a:pt x="10000" y="10802"/>
                </a:moveTo>
                <a:cubicBezTo>
                  <a:pt x="8956" y="9295"/>
                  <a:pt x="5780" y="-154"/>
                  <a:pt x="4567" y="2"/>
                </a:cubicBezTo>
                <a:cubicBezTo>
                  <a:pt x="3354" y="158"/>
                  <a:pt x="3517" y="120"/>
                  <a:pt x="2720" y="415"/>
                </a:cubicBezTo>
                <a:cubicBezTo>
                  <a:pt x="1923" y="710"/>
                  <a:pt x="1506" y="11631"/>
                  <a:pt x="0" y="6998"/>
                </a:cubicBezTo>
              </a:path>
            </a:pathLst>
          </a:custGeom>
          <a:noFill/>
          <a:ln w="63500">
            <a:solidFill>
              <a:srgbClr val="3333FF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" name="Oval 392"/>
          <p:cNvSpPr>
            <a:spLocks noChangeArrowheads="1"/>
          </p:cNvSpPr>
          <p:nvPr/>
        </p:nvSpPr>
        <p:spPr bwMode="auto">
          <a:xfrm>
            <a:off x="5045916" y="2594770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11" name="Rectangle 527"/>
          <p:cNvSpPr>
            <a:spLocks noChangeArrowheads="1"/>
          </p:cNvSpPr>
          <p:nvPr/>
        </p:nvSpPr>
        <p:spPr bwMode="auto">
          <a:xfrm rot="5555381">
            <a:off x="6531163" y="2013978"/>
            <a:ext cx="347123" cy="12311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</a:rPr>
              <a:t>CLEV</a:t>
            </a:r>
            <a:endParaRPr lang="en-US" sz="80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6941" y="5813766"/>
            <a:ext cx="3436242" cy="153888"/>
            <a:chOff x="676941" y="5865785"/>
            <a:chExt cx="3436242" cy="153888"/>
          </a:xfrm>
        </p:grpSpPr>
        <p:sp>
          <p:nvSpPr>
            <p:cNvPr id="717" name="Text Box 302"/>
            <p:cNvSpPr txBox="1">
              <a:spLocks noChangeArrowheads="1"/>
            </p:cNvSpPr>
            <p:nvPr/>
          </p:nvSpPr>
          <p:spPr bwMode="auto">
            <a:xfrm>
              <a:off x="873514" y="5865785"/>
              <a:ext cx="323966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ESnet </a:t>
              </a:r>
              <a:r>
                <a:rPr lang="en-US" sz="1000" smtClean="0">
                  <a:solidFill>
                    <a:srgbClr val="000000"/>
                  </a:solidFill>
                </a:rPr>
                <a:t>optical transport nodes (only some are shown)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14" name="Oval 501"/>
            <p:cNvSpPr>
              <a:spLocks noChangeAspect="1" noChangeArrowheads="1"/>
            </p:cNvSpPr>
            <p:nvPr/>
          </p:nvSpPr>
          <p:spPr bwMode="auto">
            <a:xfrm>
              <a:off x="676941" y="5897009"/>
              <a:ext cx="101306" cy="9144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400" b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21294499">
            <a:off x="5486563" y="2088424"/>
            <a:ext cx="411124" cy="173479"/>
          </a:xfrm>
          <a:custGeom>
            <a:avLst/>
            <a:gdLst>
              <a:gd name="connsiteX0" fmla="*/ 359389 w 359389"/>
              <a:gd name="connsiteY0" fmla="*/ 82828 h 138046"/>
              <a:gd name="connsiteX1" fmla="*/ 322578 w 359389"/>
              <a:gd name="connsiteY1" fmla="*/ 64421 h 138046"/>
              <a:gd name="connsiteX2" fmla="*/ 313375 w 359389"/>
              <a:gd name="connsiteY2" fmla="*/ 50617 h 138046"/>
              <a:gd name="connsiteX3" fmla="*/ 281166 w 359389"/>
              <a:gd name="connsiteY3" fmla="*/ 41414 h 138046"/>
              <a:gd name="connsiteX4" fmla="*/ 239754 w 359389"/>
              <a:gd name="connsiteY4" fmla="*/ 23008 h 138046"/>
              <a:gd name="connsiteX5" fmla="*/ 212146 w 359389"/>
              <a:gd name="connsiteY5" fmla="*/ 18406 h 138046"/>
              <a:gd name="connsiteX6" fmla="*/ 129322 w 359389"/>
              <a:gd name="connsiteY6" fmla="*/ 4602 h 138046"/>
              <a:gd name="connsiteX7" fmla="*/ 115518 w 359389"/>
              <a:gd name="connsiteY7" fmla="*/ 0 h 138046"/>
              <a:gd name="connsiteX8" fmla="*/ 41897 w 359389"/>
              <a:gd name="connsiteY8" fmla="*/ 4602 h 138046"/>
              <a:gd name="connsiteX9" fmla="*/ 18890 w 359389"/>
              <a:gd name="connsiteY9" fmla="*/ 32211 h 138046"/>
              <a:gd name="connsiteX10" fmla="*/ 5086 w 359389"/>
              <a:gd name="connsiteY10" fmla="*/ 73625 h 138046"/>
              <a:gd name="connsiteX11" fmla="*/ 485 w 359389"/>
              <a:gd name="connsiteY11" fmla="*/ 92031 h 138046"/>
              <a:gd name="connsiteX12" fmla="*/ 485 w 359389"/>
              <a:gd name="connsiteY12" fmla="*/ 138046 h 1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389" h="138046">
                <a:moveTo>
                  <a:pt x="359389" y="82828"/>
                </a:moveTo>
                <a:cubicBezTo>
                  <a:pt x="348399" y="78432"/>
                  <a:pt x="331770" y="73613"/>
                  <a:pt x="322578" y="64421"/>
                </a:cubicBezTo>
                <a:cubicBezTo>
                  <a:pt x="318668" y="60510"/>
                  <a:pt x="317693" y="54072"/>
                  <a:pt x="313375" y="50617"/>
                </a:cubicBezTo>
                <a:cubicBezTo>
                  <a:pt x="310073" y="47975"/>
                  <a:pt x="282763" y="42028"/>
                  <a:pt x="281166" y="41414"/>
                </a:cubicBezTo>
                <a:cubicBezTo>
                  <a:pt x="267067" y="35991"/>
                  <a:pt x="254085" y="27785"/>
                  <a:pt x="239754" y="23008"/>
                </a:cubicBezTo>
                <a:cubicBezTo>
                  <a:pt x="230903" y="20058"/>
                  <a:pt x="221367" y="19825"/>
                  <a:pt x="212146" y="18406"/>
                </a:cubicBezTo>
                <a:cubicBezTo>
                  <a:pt x="174831" y="12665"/>
                  <a:pt x="171838" y="13713"/>
                  <a:pt x="129322" y="4602"/>
                </a:cubicBezTo>
                <a:cubicBezTo>
                  <a:pt x="124579" y="3586"/>
                  <a:pt x="120119" y="1534"/>
                  <a:pt x="115518" y="0"/>
                </a:cubicBezTo>
                <a:cubicBezTo>
                  <a:pt x="90978" y="1534"/>
                  <a:pt x="66184" y="767"/>
                  <a:pt x="41897" y="4602"/>
                </a:cubicBezTo>
                <a:cubicBezTo>
                  <a:pt x="28763" y="6676"/>
                  <a:pt x="22655" y="22421"/>
                  <a:pt x="18890" y="32211"/>
                </a:cubicBezTo>
                <a:cubicBezTo>
                  <a:pt x="13667" y="45792"/>
                  <a:pt x="8615" y="59508"/>
                  <a:pt x="5086" y="73625"/>
                </a:cubicBezTo>
                <a:cubicBezTo>
                  <a:pt x="3552" y="79760"/>
                  <a:pt x="936" y="85723"/>
                  <a:pt x="485" y="92031"/>
                </a:cubicBezTo>
                <a:cubicBezTo>
                  <a:pt x="-608" y="107330"/>
                  <a:pt x="485" y="122708"/>
                  <a:pt x="485" y="138046"/>
                </a:cubicBezTo>
              </a:path>
            </a:pathLst>
          </a:custGeom>
          <a:ln w="63500">
            <a:solidFill>
              <a:srgbClr val="FF66FF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32" name="Freeform 77"/>
          <p:cNvSpPr>
            <a:spLocks/>
          </p:cNvSpPr>
          <p:nvPr/>
        </p:nvSpPr>
        <p:spPr bwMode="auto">
          <a:xfrm rot="526357" flipH="1">
            <a:off x="7939720" y="2212993"/>
            <a:ext cx="535935" cy="207410"/>
          </a:xfrm>
          <a:custGeom>
            <a:avLst/>
            <a:gdLst>
              <a:gd name="T0" fmla="*/ 2147483647 w 530"/>
              <a:gd name="T1" fmla="*/ 2147483647 h 357"/>
              <a:gd name="T2" fmla="*/ 2147483647 w 530"/>
              <a:gd name="T3" fmla="*/ 2147483647 h 357"/>
              <a:gd name="T4" fmla="*/ 2147483647 w 530"/>
              <a:gd name="T5" fmla="*/ 2147483647 h 357"/>
              <a:gd name="T6" fmla="*/ 2147483647 w 530"/>
              <a:gd name="T7" fmla="*/ 2147483647 h 357"/>
              <a:gd name="T8" fmla="*/ 2147483647 w 530"/>
              <a:gd name="T9" fmla="*/ 2147483647 h 357"/>
              <a:gd name="T10" fmla="*/ 2147483647 w 530"/>
              <a:gd name="T11" fmla="*/ 2147483647 h 357"/>
              <a:gd name="T12" fmla="*/ 2147483647 w 530"/>
              <a:gd name="T13" fmla="*/ 2147483647 h 3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0"/>
              <a:gd name="T22" fmla="*/ 0 h 357"/>
              <a:gd name="T23" fmla="*/ 530 w 530"/>
              <a:gd name="T24" fmla="*/ 357 h 357"/>
              <a:gd name="connsiteX0" fmla="*/ 3339 w 7745"/>
              <a:gd name="connsiteY0" fmla="*/ 8594 h 8594"/>
              <a:gd name="connsiteX1" fmla="*/ 792 w 7745"/>
              <a:gd name="connsiteY1" fmla="*/ 6493 h 8594"/>
              <a:gd name="connsiteX2" fmla="*/ 320 w 7745"/>
              <a:gd name="connsiteY2" fmla="*/ 1395 h 8594"/>
              <a:gd name="connsiteX3" fmla="*/ 5188 w 7745"/>
              <a:gd name="connsiteY3" fmla="*/ 134 h 8594"/>
              <a:gd name="connsiteX4" fmla="*/ 7622 w 7745"/>
              <a:gd name="connsiteY4" fmla="*/ 4000 h 8594"/>
              <a:gd name="connsiteX5" fmla="*/ 1471 w 7745"/>
              <a:gd name="connsiteY5" fmla="*/ 7417 h 8594"/>
              <a:gd name="connsiteX0" fmla="*/ 4311 w 9841"/>
              <a:gd name="connsiteY0" fmla="*/ 9999 h 9999"/>
              <a:gd name="connsiteX1" fmla="*/ 1023 w 9841"/>
              <a:gd name="connsiteY1" fmla="*/ 7554 h 9999"/>
              <a:gd name="connsiteX2" fmla="*/ 413 w 9841"/>
              <a:gd name="connsiteY2" fmla="*/ 1622 h 9999"/>
              <a:gd name="connsiteX3" fmla="*/ 6699 w 9841"/>
              <a:gd name="connsiteY3" fmla="*/ 155 h 9999"/>
              <a:gd name="connsiteX4" fmla="*/ 9841 w 9841"/>
              <a:gd name="connsiteY4" fmla="*/ 4653 h 9999"/>
              <a:gd name="connsiteX5" fmla="*/ 6796 w 9841"/>
              <a:gd name="connsiteY5" fmla="*/ 8629 h 9999"/>
              <a:gd name="connsiteX0" fmla="*/ 4561 w 10180"/>
              <a:gd name="connsiteY0" fmla="*/ 9989 h 9989"/>
              <a:gd name="connsiteX1" fmla="*/ 1220 w 10180"/>
              <a:gd name="connsiteY1" fmla="*/ 7544 h 9989"/>
              <a:gd name="connsiteX2" fmla="*/ 377 w 10180"/>
              <a:gd name="connsiteY2" fmla="*/ 1709 h 9989"/>
              <a:gd name="connsiteX3" fmla="*/ 6987 w 10180"/>
              <a:gd name="connsiteY3" fmla="*/ 144 h 9989"/>
              <a:gd name="connsiteX4" fmla="*/ 10180 w 10180"/>
              <a:gd name="connsiteY4" fmla="*/ 4642 h 9989"/>
              <a:gd name="connsiteX5" fmla="*/ 7086 w 10180"/>
              <a:gd name="connsiteY5" fmla="*/ 8619 h 9989"/>
              <a:gd name="connsiteX0" fmla="*/ 4702 w 10222"/>
              <a:gd name="connsiteY0" fmla="*/ 9983 h 9983"/>
              <a:gd name="connsiteX1" fmla="*/ 763 w 10222"/>
              <a:gd name="connsiteY1" fmla="*/ 6360 h 9983"/>
              <a:gd name="connsiteX2" fmla="*/ 592 w 10222"/>
              <a:gd name="connsiteY2" fmla="*/ 1694 h 9983"/>
              <a:gd name="connsiteX3" fmla="*/ 7085 w 10222"/>
              <a:gd name="connsiteY3" fmla="*/ 127 h 9983"/>
              <a:gd name="connsiteX4" fmla="*/ 10222 w 10222"/>
              <a:gd name="connsiteY4" fmla="*/ 4630 h 9983"/>
              <a:gd name="connsiteX5" fmla="*/ 7183 w 10222"/>
              <a:gd name="connsiteY5" fmla="*/ 8611 h 9983"/>
              <a:gd name="connsiteX0" fmla="*/ 746 w 10000"/>
              <a:gd name="connsiteY0" fmla="*/ 6371 h 8626"/>
              <a:gd name="connsiteX1" fmla="*/ 579 w 10000"/>
              <a:gd name="connsiteY1" fmla="*/ 1697 h 8626"/>
              <a:gd name="connsiteX2" fmla="*/ 6931 w 10000"/>
              <a:gd name="connsiteY2" fmla="*/ 127 h 8626"/>
              <a:gd name="connsiteX3" fmla="*/ 10000 w 10000"/>
              <a:gd name="connsiteY3" fmla="*/ 4638 h 8626"/>
              <a:gd name="connsiteX4" fmla="*/ 7027 w 10000"/>
              <a:gd name="connsiteY4" fmla="*/ 8626 h 8626"/>
              <a:gd name="connsiteX0" fmla="*/ 0 w 9421"/>
              <a:gd name="connsiteY0" fmla="*/ 1967 h 10000"/>
              <a:gd name="connsiteX1" fmla="*/ 6352 w 9421"/>
              <a:gd name="connsiteY1" fmla="*/ 147 h 10000"/>
              <a:gd name="connsiteX2" fmla="*/ 9421 w 9421"/>
              <a:gd name="connsiteY2" fmla="*/ 5377 h 10000"/>
              <a:gd name="connsiteX3" fmla="*/ 6448 w 9421"/>
              <a:gd name="connsiteY3" fmla="*/ 10000 h 10000"/>
              <a:gd name="connsiteX0" fmla="*/ 0 w 10530"/>
              <a:gd name="connsiteY0" fmla="*/ 3658 h 9872"/>
              <a:gd name="connsiteX1" fmla="*/ 7272 w 10530"/>
              <a:gd name="connsiteY1" fmla="*/ 19 h 9872"/>
              <a:gd name="connsiteX2" fmla="*/ 10530 w 10530"/>
              <a:gd name="connsiteY2" fmla="*/ 5249 h 9872"/>
              <a:gd name="connsiteX3" fmla="*/ 7374 w 10530"/>
              <a:gd name="connsiteY3" fmla="*/ 9872 h 9872"/>
              <a:gd name="connsiteX0" fmla="*/ 0 w 10000"/>
              <a:gd name="connsiteY0" fmla="*/ 3816 h 10111"/>
              <a:gd name="connsiteX1" fmla="*/ 6906 w 10000"/>
              <a:gd name="connsiteY1" fmla="*/ 130 h 10111"/>
              <a:gd name="connsiteX2" fmla="*/ 10000 w 10000"/>
              <a:gd name="connsiteY2" fmla="*/ 5428 h 10111"/>
              <a:gd name="connsiteX3" fmla="*/ 7003 w 10000"/>
              <a:gd name="connsiteY3" fmla="*/ 10111 h 10111"/>
              <a:gd name="connsiteX0" fmla="*/ 0 w 10000"/>
              <a:gd name="connsiteY0" fmla="*/ 4732 h 9991"/>
              <a:gd name="connsiteX1" fmla="*/ 6906 w 10000"/>
              <a:gd name="connsiteY1" fmla="*/ 10 h 9991"/>
              <a:gd name="connsiteX2" fmla="*/ 10000 w 10000"/>
              <a:gd name="connsiteY2" fmla="*/ 5308 h 9991"/>
              <a:gd name="connsiteX3" fmla="*/ 7003 w 10000"/>
              <a:gd name="connsiteY3" fmla="*/ 9991 h 9991"/>
              <a:gd name="connsiteX0" fmla="*/ 0 w 10186"/>
              <a:gd name="connsiteY0" fmla="*/ 4736 h 8732"/>
              <a:gd name="connsiteX1" fmla="*/ 6906 w 10186"/>
              <a:gd name="connsiteY1" fmla="*/ 10 h 8732"/>
              <a:gd name="connsiteX2" fmla="*/ 10000 w 10186"/>
              <a:gd name="connsiteY2" fmla="*/ 5313 h 8732"/>
              <a:gd name="connsiteX3" fmla="*/ 1751 w 10186"/>
              <a:gd name="connsiteY3" fmla="*/ 8732 h 8732"/>
              <a:gd name="connsiteX0" fmla="*/ 0 w 10000"/>
              <a:gd name="connsiteY0" fmla="*/ 5424 h 10692"/>
              <a:gd name="connsiteX1" fmla="*/ 6780 w 10000"/>
              <a:gd name="connsiteY1" fmla="*/ 11 h 10692"/>
              <a:gd name="connsiteX2" fmla="*/ 9817 w 10000"/>
              <a:gd name="connsiteY2" fmla="*/ 6085 h 10692"/>
              <a:gd name="connsiteX3" fmla="*/ 1719 w 10000"/>
              <a:gd name="connsiteY3" fmla="*/ 10000 h 10692"/>
              <a:gd name="connsiteX0" fmla="*/ 0 w 10047"/>
              <a:gd name="connsiteY0" fmla="*/ 5424 h 10572"/>
              <a:gd name="connsiteX1" fmla="*/ 6780 w 10047"/>
              <a:gd name="connsiteY1" fmla="*/ 11 h 10572"/>
              <a:gd name="connsiteX2" fmla="*/ 9817 w 10047"/>
              <a:gd name="connsiteY2" fmla="*/ 6085 h 10572"/>
              <a:gd name="connsiteX3" fmla="*/ 871 w 10047"/>
              <a:gd name="connsiteY3" fmla="*/ 9868 h 10572"/>
              <a:gd name="connsiteX0" fmla="*/ 0 w 9818"/>
              <a:gd name="connsiteY0" fmla="*/ 5424 h 11664"/>
              <a:gd name="connsiteX1" fmla="*/ 6780 w 9818"/>
              <a:gd name="connsiteY1" fmla="*/ 11 h 11664"/>
              <a:gd name="connsiteX2" fmla="*/ 9817 w 9818"/>
              <a:gd name="connsiteY2" fmla="*/ 6085 h 11664"/>
              <a:gd name="connsiteX3" fmla="*/ 7128 w 9818"/>
              <a:gd name="connsiteY3" fmla="*/ 11562 h 11664"/>
              <a:gd name="connsiteX4" fmla="*/ 871 w 9818"/>
              <a:gd name="connsiteY4" fmla="*/ 9868 h 11664"/>
              <a:gd name="connsiteX0" fmla="*/ 0 w 10003"/>
              <a:gd name="connsiteY0" fmla="*/ 4650 h 9675"/>
              <a:gd name="connsiteX1" fmla="*/ 6906 w 10003"/>
              <a:gd name="connsiteY1" fmla="*/ 9 h 9675"/>
              <a:gd name="connsiteX2" fmla="*/ 9999 w 10003"/>
              <a:gd name="connsiteY2" fmla="*/ 5217 h 9675"/>
              <a:gd name="connsiteX3" fmla="*/ 7404 w 10003"/>
              <a:gd name="connsiteY3" fmla="*/ 9573 h 9675"/>
              <a:gd name="connsiteX4" fmla="*/ 887 w 10003"/>
              <a:gd name="connsiteY4" fmla="*/ 8460 h 9675"/>
              <a:gd name="connsiteX0" fmla="*/ 0 w 10000"/>
              <a:gd name="connsiteY0" fmla="*/ 4806 h 9669"/>
              <a:gd name="connsiteX1" fmla="*/ 6904 w 10000"/>
              <a:gd name="connsiteY1" fmla="*/ 9 h 9669"/>
              <a:gd name="connsiteX2" fmla="*/ 9996 w 10000"/>
              <a:gd name="connsiteY2" fmla="*/ 5392 h 9669"/>
              <a:gd name="connsiteX3" fmla="*/ 7402 w 10000"/>
              <a:gd name="connsiteY3" fmla="*/ 9544 h 9669"/>
              <a:gd name="connsiteX4" fmla="*/ 887 w 10000"/>
              <a:gd name="connsiteY4" fmla="*/ 8744 h 9669"/>
              <a:gd name="connsiteX0" fmla="*/ 0 w 10000"/>
              <a:gd name="connsiteY0" fmla="*/ 4971 h 9871"/>
              <a:gd name="connsiteX1" fmla="*/ 6904 w 10000"/>
              <a:gd name="connsiteY1" fmla="*/ 9 h 9871"/>
              <a:gd name="connsiteX2" fmla="*/ 9996 w 10000"/>
              <a:gd name="connsiteY2" fmla="*/ 5577 h 9871"/>
              <a:gd name="connsiteX3" fmla="*/ 7402 w 10000"/>
              <a:gd name="connsiteY3" fmla="*/ 9871 h 9871"/>
              <a:gd name="connsiteX0" fmla="*/ 0 w 9996"/>
              <a:gd name="connsiteY0" fmla="*/ 5036 h 5650"/>
              <a:gd name="connsiteX1" fmla="*/ 6904 w 9996"/>
              <a:gd name="connsiteY1" fmla="*/ 9 h 5650"/>
              <a:gd name="connsiteX2" fmla="*/ 9996 w 9996"/>
              <a:gd name="connsiteY2" fmla="*/ 5650 h 5650"/>
              <a:gd name="connsiteX0" fmla="*/ 0 w 7038"/>
              <a:gd name="connsiteY0" fmla="*/ 9307 h 18203"/>
              <a:gd name="connsiteX1" fmla="*/ 6907 w 7038"/>
              <a:gd name="connsiteY1" fmla="*/ 410 h 18203"/>
              <a:gd name="connsiteX2" fmla="*/ 4748 w 7038"/>
              <a:gd name="connsiteY2" fmla="*/ 18203 h 18203"/>
              <a:gd name="connsiteX0" fmla="*/ 0 w 6746"/>
              <a:gd name="connsiteY0" fmla="*/ 2418 h 7305"/>
              <a:gd name="connsiteX1" fmla="*/ 5316 w 6746"/>
              <a:gd name="connsiteY1" fmla="*/ 1582 h 7305"/>
              <a:gd name="connsiteX2" fmla="*/ 6746 w 6746"/>
              <a:gd name="connsiteY2" fmla="*/ 7305 h 7305"/>
              <a:gd name="connsiteX0" fmla="*/ 0 w 9242"/>
              <a:gd name="connsiteY0" fmla="*/ 3310 h 10000"/>
              <a:gd name="connsiteX1" fmla="*/ 7880 w 9242"/>
              <a:gd name="connsiteY1" fmla="*/ 2166 h 10000"/>
              <a:gd name="connsiteX2" fmla="*/ 9242 w 9242"/>
              <a:gd name="connsiteY2" fmla="*/ 10000 h 10000"/>
              <a:gd name="connsiteX0" fmla="*/ 0 w 9193"/>
              <a:gd name="connsiteY0" fmla="*/ 3310 h 17706"/>
              <a:gd name="connsiteX1" fmla="*/ 8526 w 9193"/>
              <a:gd name="connsiteY1" fmla="*/ 2166 h 17706"/>
              <a:gd name="connsiteX2" fmla="*/ 8376 w 9193"/>
              <a:gd name="connsiteY2" fmla="*/ 17706 h 17706"/>
              <a:gd name="connsiteX0" fmla="*/ 0 w 15471"/>
              <a:gd name="connsiteY0" fmla="*/ 1869 h 10000"/>
              <a:gd name="connsiteX1" fmla="*/ 9274 w 15471"/>
              <a:gd name="connsiteY1" fmla="*/ 1223 h 10000"/>
              <a:gd name="connsiteX2" fmla="*/ 9111 w 15471"/>
              <a:gd name="connsiteY2" fmla="*/ 10000 h 10000"/>
              <a:gd name="connsiteX0" fmla="*/ 0 w 24575"/>
              <a:gd name="connsiteY0" fmla="*/ 1219 h 11877"/>
              <a:gd name="connsiteX1" fmla="*/ 18378 w 24575"/>
              <a:gd name="connsiteY1" fmla="*/ 3100 h 11877"/>
              <a:gd name="connsiteX2" fmla="*/ 18215 w 24575"/>
              <a:gd name="connsiteY2" fmla="*/ 11877 h 11877"/>
              <a:gd name="connsiteX0" fmla="*/ 0 w 24575"/>
              <a:gd name="connsiteY0" fmla="*/ 2 h 10660"/>
              <a:gd name="connsiteX1" fmla="*/ 7944 w 24575"/>
              <a:gd name="connsiteY1" fmla="*/ 2716 h 10660"/>
              <a:gd name="connsiteX2" fmla="*/ 18378 w 24575"/>
              <a:gd name="connsiteY2" fmla="*/ 1883 h 10660"/>
              <a:gd name="connsiteX3" fmla="*/ 18215 w 24575"/>
              <a:gd name="connsiteY3" fmla="*/ 10660 h 10660"/>
              <a:gd name="connsiteX0" fmla="*/ 0 w 24575"/>
              <a:gd name="connsiteY0" fmla="*/ 2 h 10660"/>
              <a:gd name="connsiteX1" fmla="*/ 7944 w 24575"/>
              <a:gd name="connsiteY1" fmla="*/ 2716 h 10660"/>
              <a:gd name="connsiteX2" fmla="*/ 18378 w 24575"/>
              <a:gd name="connsiteY2" fmla="*/ 1883 h 10660"/>
              <a:gd name="connsiteX3" fmla="*/ 18215 w 24575"/>
              <a:gd name="connsiteY3" fmla="*/ 10660 h 10660"/>
              <a:gd name="connsiteX0" fmla="*/ 0 w 25140"/>
              <a:gd name="connsiteY0" fmla="*/ 2 h 10660"/>
              <a:gd name="connsiteX1" fmla="*/ 7944 w 25140"/>
              <a:gd name="connsiteY1" fmla="*/ 2716 h 10660"/>
              <a:gd name="connsiteX2" fmla="*/ 20145 w 25140"/>
              <a:gd name="connsiteY2" fmla="*/ 1321 h 10660"/>
              <a:gd name="connsiteX3" fmla="*/ 18215 w 25140"/>
              <a:gd name="connsiteY3" fmla="*/ 10660 h 10660"/>
              <a:gd name="connsiteX0" fmla="*/ 0 w 27082"/>
              <a:gd name="connsiteY0" fmla="*/ 2 h 10660"/>
              <a:gd name="connsiteX1" fmla="*/ 7944 w 27082"/>
              <a:gd name="connsiteY1" fmla="*/ 2716 h 10660"/>
              <a:gd name="connsiteX2" fmla="*/ 24629 w 27082"/>
              <a:gd name="connsiteY2" fmla="*/ 2514 h 10660"/>
              <a:gd name="connsiteX3" fmla="*/ 18215 w 27082"/>
              <a:gd name="connsiteY3" fmla="*/ 10660 h 10660"/>
              <a:gd name="connsiteX0" fmla="*/ 0 w 28463"/>
              <a:gd name="connsiteY0" fmla="*/ 2 h 10660"/>
              <a:gd name="connsiteX1" fmla="*/ 7944 w 28463"/>
              <a:gd name="connsiteY1" fmla="*/ 2716 h 10660"/>
              <a:gd name="connsiteX2" fmla="*/ 24629 w 28463"/>
              <a:gd name="connsiteY2" fmla="*/ 2514 h 10660"/>
              <a:gd name="connsiteX3" fmla="*/ 18215 w 28463"/>
              <a:gd name="connsiteY3" fmla="*/ 10660 h 10660"/>
              <a:gd name="connsiteX0" fmla="*/ 0 w 27053"/>
              <a:gd name="connsiteY0" fmla="*/ 2 h 10660"/>
              <a:gd name="connsiteX1" fmla="*/ 7944 w 27053"/>
              <a:gd name="connsiteY1" fmla="*/ 2716 h 10660"/>
              <a:gd name="connsiteX2" fmla="*/ 22047 w 27053"/>
              <a:gd name="connsiteY2" fmla="*/ 1321 h 10660"/>
              <a:gd name="connsiteX3" fmla="*/ 18215 w 27053"/>
              <a:gd name="connsiteY3" fmla="*/ 10660 h 10660"/>
              <a:gd name="connsiteX0" fmla="*/ 0 w 27189"/>
              <a:gd name="connsiteY0" fmla="*/ 2 h 10660"/>
              <a:gd name="connsiteX1" fmla="*/ 7944 w 27189"/>
              <a:gd name="connsiteY1" fmla="*/ 2716 h 10660"/>
              <a:gd name="connsiteX2" fmla="*/ 22319 w 27189"/>
              <a:gd name="connsiteY2" fmla="*/ 2304 h 10660"/>
              <a:gd name="connsiteX3" fmla="*/ 18215 w 27189"/>
              <a:gd name="connsiteY3" fmla="*/ 10660 h 10660"/>
              <a:gd name="connsiteX0" fmla="*/ 0 w 26557"/>
              <a:gd name="connsiteY0" fmla="*/ 2 h 10169"/>
              <a:gd name="connsiteX1" fmla="*/ 7944 w 26557"/>
              <a:gd name="connsiteY1" fmla="*/ 2716 h 10169"/>
              <a:gd name="connsiteX2" fmla="*/ 22319 w 26557"/>
              <a:gd name="connsiteY2" fmla="*/ 2304 h 10169"/>
              <a:gd name="connsiteX3" fmla="*/ 19166 w 26557"/>
              <a:gd name="connsiteY3" fmla="*/ 10169 h 10169"/>
              <a:gd name="connsiteX0" fmla="*/ 0 w 22319"/>
              <a:gd name="connsiteY0" fmla="*/ 2 h 2750"/>
              <a:gd name="connsiteX1" fmla="*/ 7944 w 22319"/>
              <a:gd name="connsiteY1" fmla="*/ 2716 h 2750"/>
              <a:gd name="connsiteX2" fmla="*/ 22319 w 22319"/>
              <a:gd name="connsiteY2" fmla="*/ 2304 h 2750"/>
              <a:gd name="connsiteX0" fmla="*/ 0 w 14619"/>
              <a:gd name="connsiteY0" fmla="*/ 1751 h 11676"/>
              <a:gd name="connsiteX1" fmla="*/ 3559 w 14619"/>
              <a:gd name="connsiteY1" fmla="*/ 11620 h 11676"/>
              <a:gd name="connsiteX2" fmla="*/ 14619 w 14619"/>
              <a:gd name="connsiteY2" fmla="*/ 784 h 11676"/>
              <a:gd name="connsiteX0" fmla="*/ 0 w 14619"/>
              <a:gd name="connsiteY0" fmla="*/ 967 h 10977"/>
              <a:gd name="connsiteX1" fmla="*/ 3559 w 14619"/>
              <a:gd name="connsiteY1" fmla="*/ 10836 h 10977"/>
              <a:gd name="connsiteX2" fmla="*/ 14619 w 14619"/>
              <a:gd name="connsiteY2" fmla="*/ 0 h 10977"/>
              <a:gd name="connsiteX0" fmla="*/ 0 w 14619"/>
              <a:gd name="connsiteY0" fmla="*/ 967 h 10940"/>
              <a:gd name="connsiteX1" fmla="*/ 3559 w 14619"/>
              <a:gd name="connsiteY1" fmla="*/ 10836 h 10940"/>
              <a:gd name="connsiteX2" fmla="*/ 14619 w 14619"/>
              <a:gd name="connsiteY2" fmla="*/ 0 h 10940"/>
              <a:gd name="connsiteX0" fmla="*/ 0 w 14619"/>
              <a:gd name="connsiteY0" fmla="*/ 967 h 7541"/>
              <a:gd name="connsiteX1" fmla="*/ 8055 w 14619"/>
              <a:gd name="connsiteY1" fmla="*/ 7378 h 7541"/>
              <a:gd name="connsiteX2" fmla="*/ 14619 w 14619"/>
              <a:gd name="connsiteY2" fmla="*/ 0 h 7541"/>
              <a:gd name="connsiteX0" fmla="*/ 0 w 6530"/>
              <a:gd name="connsiteY0" fmla="*/ 12518 h 12518"/>
              <a:gd name="connsiteX1" fmla="*/ 2040 w 6530"/>
              <a:gd name="connsiteY1" fmla="*/ 9784 h 12518"/>
              <a:gd name="connsiteX2" fmla="*/ 6530 w 6530"/>
              <a:gd name="connsiteY2" fmla="*/ 0 h 12518"/>
              <a:gd name="connsiteX0" fmla="*/ 0 w 10000"/>
              <a:gd name="connsiteY0" fmla="*/ 10000 h 10000"/>
              <a:gd name="connsiteX1" fmla="*/ 3124 w 10000"/>
              <a:gd name="connsiteY1" fmla="*/ 781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124 w 10000"/>
              <a:gd name="connsiteY1" fmla="*/ 781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124 w 10000"/>
              <a:gd name="connsiteY1" fmla="*/ 781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3124 w 10000"/>
              <a:gd name="connsiteY1" fmla="*/ 781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965" y="9579"/>
                  <a:pt x="1513" y="8988"/>
                  <a:pt x="3124" y="7816"/>
                </a:cubicBezTo>
                <a:cubicBezTo>
                  <a:pt x="4735" y="6644"/>
                  <a:pt x="6789" y="3642"/>
                  <a:pt x="10000" y="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7" name="5-Point Star 696"/>
          <p:cNvSpPr/>
          <p:nvPr/>
        </p:nvSpPr>
        <p:spPr bwMode="auto">
          <a:xfrm>
            <a:off x="8425629" y="2378502"/>
            <a:ext cx="182880" cy="182880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33" name="Rectangle 197"/>
          <p:cNvSpPr>
            <a:spLocks noChangeArrowheads="1"/>
          </p:cNvSpPr>
          <p:nvPr/>
        </p:nvSpPr>
        <p:spPr bwMode="auto">
          <a:xfrm rot="2828255">
            <a:off x="8428652" y="2663268"/>
            <a:ext cx="74379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dirty="0" smtClean="0">
                <a:solidFill>
                  <a:srgbClr val="050014"/>
                </a:solidFill>
              </a:rPr>
              <a:t>MANLAN</a:t>
            </a:r>
            <a:endParaRPr lang="en-US" sz="1000" dirty="0">
              <a:solidFill>
                <a:srgbClr val="050014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2842" y="5278485"/>
            <a:ext cx="1905811" cy="155929"/>
            <a:chOff x="642842" y="5442351"/>
            <a:chExt cx="1905811" cy="155929"/>
          </a:xfrm>
        </p:grpSpPr>
        <p:sp>
          <p:nvSpPr>
            <p:cNvPr id="736" name="Text Box 302"/>
            <p:cNvSpPr txBox="1">
              <a:spLocks noChangeArrowheads="1"/>
            </p:cNvSpPr>
            <p:nvPr/>
          </p:nvSpPr>
          <p:spPr bwMode="auto">
            <a:xfrm>
              <a:off x="873514" y="5443371"/>
              <a:ext cx="167513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ESnet </a:t>
              </a:r>
              <a:r>
                <a:rPr lang="en-US" sz="1000" smtClean="0">
                  <a:solidFill>
                    <a:srgbClr val="000000"/>
                  </a:solidFill>
                </a:rPr>
                <a:t> managed 10G router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03" name="Oval 536"/>
            <p:cNvSpPr>
              <a:spLocks noChangeAspect="1" noChangeArrowheads="1"/>
            </p:cNvSpPr>
            <p:nvPr/>
          </p:nvSpPr>
          <p:spPr bwMode="auto">
            <a:xfrm>
              <a:off x="642842" y="5442351"/>
              <a:ext cx="172753" cy="155929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800" b="0">
                  <a:solidFill>
                    <a:srgbClr val="000000"/>
                  </a:solidFill>
                </a:rPr>
                <a:t>1</a:t>
              </a:r>
              <a:r>
                <a:rPr lang="en-US" sz="800" b="0" smtClean="0">
                  <a:solidFill>
                    <a:srgbClr val="000000"/>
                  </a:solidFill>
                </a:rPr>
                <a:t>0</a:t>
              </a:r>
              <a:endParaRPr lang="en-US" sz="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8369" y="5096620"/>
            <a:ext cx="2026082" cy="164592"/>
            <a:chOff x="628369" y="5080762"/>
            <a:chExt cx="2026082" cy="164592"/>
          </a:xfrm>
        </p:grpSpPr>
        <p:sp>
          <p:nvSpPr>
            <p:cNvPr id="16534" name="Text Box 302"/>
            <p:cNvSpPr txBox="1">
              <a:spLocks noChangeArrowheads="1"/>
            </p:cNvSpPr>
            <p:nvPr/>
          </p:nvSpPr>
          <p:spPr bwMode="auto">
            <a:xfrm>
              <a:off x="873514" y="5086114"/>
              <a:ext cx="17809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ESnet </a:t>
              </a:r>
              <a:r>
                <a:rPr lang="en-US" sz="1000" smtClean="0">
                  <a:solidFill>
                    <a:srgbClr val="000000"/>
                  </a:solidFill>
                </a:rPr>
                <a:t>managed 100G routers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22" name="Oval 536"/>
            <p:cNvSpPr>
              <a:spLocks noChangeArrowheads="1"/>
            </p:cNvSpPr>
            <p:nvPr/>
          </p:nvSpPr>
          <p:spPr bwMode="auto">
            <a:xfrm>
              <a:off x="628369" y="5080762"/>
              <a:ext cx="201168" cy="164592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n-US" sz="800" b="0">
                  <a:solidFill>
                    <a:srgbClr val="000000"/>
                  </a:solidFill>
                </a:rPr>
                <a:t>100</a:t>
              </a:r>
              <a:r>
                <a:rPr lang="en-US" sz="800" b="0"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 </a:t>
              </a:r>
              <a:r>
                <a:rPr lang="en-US" sz="800" b="0" smtClean="0"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 </a:t>
              </a:r>
              <a:endParaRPr lang="en-US" sz="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7634" y="5453658"/>
            <a:ext cx="1762328" cy="164592"/>
            <a:chOff x="417634" y="5628096"/>
            <a:chExt cx="1762328" cy="164592"/>
          </a:xfrm>
        </p:grpSpPr>
        <p:sp>
          <p:nvSpPr>
            <p:cNvPr id="385" name="Text Box 302"/>
            <p:cNvSpPr txBox="1">
              <a:spLocks noChangeArrowheads="1"/>
            </p:cNvSpPr>
            <p:nvPr/>
          </p:nvSpPr>
          <p:spPr bwMode="auto">
            <a:xfrm>
              <a:off x="873514" y="5633448"/>
              <a:ext cx="130644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smtClean="0">
                  <a:solidFill>
                    <a:srgbClr val="000000"/>
                  </a:solidFill>
                </a:rPr>
                <a:t>Site managed routers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23" name="Oval 536"/>
            <p:cNvSpPr>
              <a:spLocks noChangeArrowheads="1"/>
            </p:cNvSpPr>
            <p:nvPr/>
          </p:nvSpPr>
          <p:spPr bwMode="auto">
            <a:xfrm>
              <a:off x="634657" y="5628096"/>
              <a:ext cx="201168" cy="1645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n-US" sz="800" b="0">
                  <a:solidFill>
                    <a:srgbClr val="000000"/>
                  </a:solidFill>
                </a:rPr>
                <a:t>100</a:t>
              </a:r>
              <a:r>
                <a:rPr lang="en-US" sz="800" b="0"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  </a:t>
              </a:r>
              <a:endParaRPr lang="en-US" sz="800" b="0">
                <a:solidFill>
                  <a:srgbClr val="000000"/>
                </a:solidFill>
              </a:endParaRPr>
            </a:p>
          </p:txBody>
        </p:sp>
        <p:sp>
          <p:nvSpPr>
            <p:cNvPr id="424" name="Oval 536"/>
            <p:cNvSpPr>
              <a:spLocks noChangeAspect="1" noChangeArrowheads="1"/>
            </p:cNvSpPr>
            <p:nvPr/>
          </p:nvSpPr>
          <p:spPr bwMode="auto">
            <a:xfrm>
              <a:off x="417634" y="5632428"/>
              <a:ext cx="172753" cy="1559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800" b="0">
                  <a:solidFill>
                    <a:srgbClr val="000000"/>
                  </a:solidFill>
                </a:rPr>
                <a:t>1</a:t>
              </a:r>
              <a:r>
                <a:rPr lang="en-US" sz="800" b="0" smtClean="0">
                  <a:solidFill>
                    <a:srgbClr val="000000"/>
                  </a:solidFill>
                </a:rPr>
                <a:t>0</a:t>
              </a:r>
              <a:endParaRPr lang="en-US" sz="800" b="0">
                <a:solidFill>
                  <a:srgbClr val="000000"/>
                </a:solidFill>
              </a:endParaRPr>
            </a:p>
          </p:txBody>
        </p:sp>
      </p:grpSp>
      <p:sp>
        <p:nvSpPr>
          <p:cNvPr id="438" name="Oval 536"/>
          <p:cNvSpPr>
            <a:spLocks noChangeAspect="1" noChangeArrowheads="1"/>
          </p:cNvSpPr>
          <p:nvPr/>
        </p:nvSpPr>
        <p:spPr bwMode="auto">
          <a:xfrm>
            <a:off x="577716" y="2517208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39" name="Oval 536"/>
          <p:cNvSpPr>
            <a:spLocks noChangeAspect="1" noChangeArrowheads="1"/>
          </p:cNvSpPr>
          <p:nvPr/>
        </p:nvSpPr>
        <p:spPr bwMode="auto">
          <a:xfrm>
            <a:off x="785172" y="2464864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42" name="Oval 536"/>
          <p:cNvSpPr>
            <a:spLocks noChangeAspect="1" noChangeArrowheads="1"/>
          </p:cNvSpPr>
          <p:nvPr/>
        </p:nvSpPr>
        <p:spPr bwMode="auto">
          <a:xfrm>
            <a:off x="448535" y="2695620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43" name="Oval 536"/>
          <p:cNvSpPr>
            <a:spLocks noChangeAspect="1" noChangeArrowheads="1"/>
          </p:cNvSpPr>
          <p:nvPr/>
        </p:nvSpPr>
        <p:spPr bwMode="auto">
          <a:xfrm>
            <a:off x="582647" y="3048136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45" name="Oval 267"/>
          <p:cNvSpPr>
            <a:spLocks noChangeArrowheads="1"/>
          </p:cNvSpPr>
          <p:nvPr/>
        </p:nvSpPr>
        <p:spPr bwMode="auto">
          <a:xfrm>
            <a:off x="432513" y="2781118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47" name="Oval 536"/>
          <p:cNvSpPr>
            <a:spLocks noChangeAspect="1" noChangeArrowheads="1"/>
          </p:cNvSpPr>
          <p:nvPr/>
        </p:nvSpPr>
        <p:spPr bwMode="auto">
          <a:xfrm>
            <a:off x="449310" y="2849039"/>
            <a:ext cx="164592" cy="10287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>
                <a:solidFill>
                  <a:srgbClr val="000000"/>
                </a:solidFill>
              </a:rPr>
              <a:t>100</a:t>
            </a:r>
            <a:r>
              <a:rPr lang="en-US" sz="7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449" name="Oval 265"/>
          <p:cNvSpPr>
            <a:spLocks noChangeArrowheads="1"/>
          </p:cNvSpPr>
          <p:nvPr/>
        </p:nvSpPr>
        <p:spPr bwMode="auto">
          <a:xfrm>
            <a:off x="1421777" y="2973011"/>
            <a:ext cx="133350" cy="120650"/>
          </a:xfrm>
          <a:prstGeom prst="ellipse">
            <a:avLst/>
          </a:prstGeom>
          <a:solidFill>
            <a:srgbClr val="008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40" name="Oval 536"/>
          <p:cNvSpPr>
            <a:spLocks noChangeAspect="1" noChangeArrowheads="1"/>
          </p:cNvSpPr>
          <p:nvPr/>
        </p:nvSpPr>
        <p:spPr bwMode="auto">
          <a:xfrm>
            <a:off x="1461277" y="2927842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51" name="Oval 536"/>
          <p:cNvSpPr>
            <a:spLocks noChangeAspect="1" noChangeArrowheads="1"/>
          </p:cNvSpPr>
          <p:nvPr/>
        </p:nvSpPr>
        <p:spPr bwMode="auto">
          <a:xfrm>
            <a:off x="1290928" y="3980553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52" name="Oval 536"/>
          <p:cNvSpPr>
            <a:spLocks noChangeAspect="1" noChangeArrowheads="1"/>
          </p:cNvSpPr>
          <p:nvPr/>
        </p:nvSpPr>
        <p:spPr bwMode="auto">
          <a:xfrm>
            <a:off x="1267833" y="3865952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54" name="Oval 536"/>
          <p:cNvSpPr>
            <a:spLocks noChangeAspect="1" noChangeArrowheads="1"/>
          </p:cNvSpPr>
          <p:nvPr/>
        </p:nvSpPr>
        <p:spPr bwMode="auto">
          <a:xfrm>
            <a:off x="1982439" y="3500244"/>
            <a:ext cx="96091" cy="8673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 smtClean="0">
                <a:solidFill>
                  <a:srgbClr val="000000"/>
                </a:solidFill>
              </a:rPr>
              <a:t>1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456" name="Oval 536"/>
          <p:cNvSpPr>
            <a:spLocks noChangeArrowheads="1"/>
          </p:cNvSpPr>
          <p:nvPr/>
        </p:nvSpPr>
        <p:spPr bwMode="auto">
          <a:xfrm>
            <a:off x="3384323" y="4537367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57" name="Oval 536"/>
          <p:cNvSpPr>
            <a:spLocks noChangeArrowheads="1"/>
          </p:cNvSpPr>
          <p:nvPr/>
        </p:nvSpPr>
        <p:spPr bwMode="auto">
          <a:xfrm>
            <a:off x="3456135" y="3009959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58" name="Oval 536"/>
          <p:cNvSpPr>
            <a:spLocks noChangeArrowheads="1"/>
          </p:cNvSpPr>
          <p:nvPr/>
        </p:nvSpPr>
        <p:spPr bwMode="auto">
          <a:xfrm>
            <a:off x="4996889" y="4821311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59" name="Oval 536"/>
          <p:cNvSpPr>
            <a:spLocks noChangeArrowheads="1"/>
          </p:cNvSpPr>
          <p:nvPr/>
        </p:nvSpPr>
        <p:spPr bwMode="auto">
          <a:xfrm>
            <a:off x="4896126" y="3009308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61" name="Oval 536"/>
          <p:cNvSpPr>
            <a:spLocks noChangeAspect="1" noChangeArrowheads="1"/>
          </p:cNvSpPr>
          <p:nvPr/>
        </p:nvSpPr>
        <p:spPr bwMode="auto">
          <a:xfrm>
            <a:off x="1670206" y="1403543"/>
            <a:ext cx="101306" cy="914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64" name="Oval 536"/>
          <p:cNvSpPr>
            <a:spLocks noChangeAspect="1" noChangeArrowheads="1"/>
          </p:cNvSpPr>
          <p:nvPr/>
        </p:nvSpPr>
        <p:spPr bwMode="auto">
          <a:xfrm>
            <a:off x="2495965" y="2083185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65" name="Oval 536"/>
          <p:cNvSpPr>
            <a:spLocks noChangeArrowheads="1"/>
          </p:cNvSpPr>
          <p:nvPr/>
        </p:nvSpPr>
        <p:spPr bwMode="auto">
          <a:xfrm>
            <a:off x="5908110" y="2703257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467" name="Oval 501"/>
          <p:cNvSpPr>
            <a:spLocks noChangeAspect="1" noChangeArrowheads="1"/>
          </p:cNvSpPr>
          <p:nvPr/>
        </p:nvSpPr>
        <p:spPr bwMode="auto">
          <a:xfrm>
            <a:off x="6288750" y="2424595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8" name="Oval 501"/>
          <p:cNvSpPr>
            <a:spLocks noChangeAspect="1" noChangeArrowheads="1"/>
          </p:cNvSpPr>
          <p:nvPr/>
        </p:nvSpPr>
        <p:spPr bwMode="auto">
          <a:xfrm>
            <a:off x="6649413" y="2342735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69" name="Oval 536"/>
          <p:cNvSpPr>
            <a:spLocks noChangeArrowheads="1"/>
          </p:cNvSpPr>
          <p:nvPr/>
        </p:nvSpPr>
        <p:spPr bwMode="auto">
          <a:xfrm>
            <a:off x="7853280" y="2107688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471" name="Oval 536"/>
          <p:cNvSpPr>
            <a:spLocks noChangeAspect="1" noChangeArrowheads="1"/>
          </p:cNvSpPr>
          <p:nvPr/>
        </p:nvSpPr>
        <p:spPr bwMode="auto">
          <a:xfrm>
            <a:off x="8204212" y="1761254"/>
            <a:ext cx="172753" cy="155929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r>
              <a:rPr lang="en-US" sz="800" b="0">
                <a:solidFill>
                  <a:srgbClr val="000000"/>
                </a:solidFill>
              </a:rPr>
              <a:t>1</a:t>
            </a:r>
            <a:r>
              <a:rPr lang="en-US" sz="800" b="0" smtClean="0">
                <a:solidFill>
                  <a:srgbClr val="000000"/>
                </a:solidFill>
              </a:rPr>
              <a:t>0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72" name="Oval 536"/>
          <p:cNvSpPr>
            <a:spLocks noChangeAspect="1" noChangeArrowheads="1"/>
          </p:cNvSpPr>
          <p:nvPr/>
        </p:nvSpPr>
        <p:spPr bwMode="auto">
          <a:xfrm>
            <a:off x="8333370" y="2127279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73" name="Oval 536"/>
          <p:cNvSpPr>
            <a:spLocks noChangeAspect="1" noChangeArrowheads="1"/>
          </p:cNvSpPr>
          <p:nvPr/>
        </p:nvSpPr>
        <p:spPr bwMode="auto">
          <a:xfrm>
            <a:off x="8342328" y="2259476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74" name="Oval 536"/>
          <p:cNvSpPr>
            <a:spLocks noChangeAspect="1" noChangeArrowheads="1"/>
          </p:cNvSpPr>
          <p:nvPr/>
        </p:nvSpPr>
        <p:spPr bwMode="auto">
          <a:xfrm>
            <a:off x="8421422" y="1827336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75" name="Oval 536"/>
          <p:cNvSpPr>
            <a:spLocks noChangeAspect="1" noChangeArrowheads="1"/>
          </p:cNvSpPr>
          <p:nvPr/>
        </p:nvSpPr>
        <p:spPr bwMode="auto">
          <a:xfrm>
            <a:off x="7890410" y="3060653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76" name="Oval 536"/>
          <p:cNvSpPr>
            <a:spLocks noChangeArrowheads="1"/>
          </p:cNvSpPr>
          <p:nvPr/>
        </p:nvSpPr>
        <p:spPr bwMode="auto">
          <a:xfrm>
            <a:off x="6730567" y="3909821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79" name="Oval 340"/>
          <p:cNvSpPr>
            <a:spLocks noChangeArrowheads="1"/>
          </p:cNvSpPr>
          <p:nvPr/>
        </p:nvSpPr>
        <p:spPr bwMode="auto">
          <a:xfrm>
            <a:off x="6607337" y="3532708"/>
            <a:ext cx="133350" cy="120650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81" name="Oval 536"/>
          <p:cNvSpPr>
            <a:spLocks noChangeArrowheads="1"/>
          </p:cNvSpPr>
          <p:nvPr/>
        </p:nvSpPr>
        <p:spPr bwMode="auto">
          <a:xfrm>
            <a:off x="6599146" y="3474670"/>
            <a:ext cx="164592" cy="914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>
                <a:solidFill>
                  <a:srgbClr val="000000"/>
                </a:solidFill>
              </a:rPr>
              <a:t>100</a:t>
            </a:r>
            <a:r>
              <a:rPr lang="en-US" sz="7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>
              <a:solidFill>
                <a:srgbClr val="000000"/>
              </a:solidFill>
            </a:endParaRPr>
          </a:p>
        </p:txBody>
      </p:sp>
      <p:sp>
        <p:nvSpPr>
          <p:cNvPr id="478" name="Oval 536"/>
          <p:cNvSpPr>
            <a:spLocks noChangeAspect="1" noChangeArrowheads="1"/>
          </p:cNvSpPr>
          <p:nvPr/>
        </p:nvSpPr>
        <p:spPr bwMode="auto">
          <a:xfrm>
            <a:off x="6692837" y="3573524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85" name="Oval 536"/>
          <p:cNvSpPr>
            <a:spLocks noChangeAspect="1" noChangeArrowheads="1"/>
          </p:cNvSpPr>
          <p:nvPr/>
        </p:nvSpPr>
        <p:spPr bwMode="auto">
          <a:xfrm>
            <a:off x="5531474" y="2184788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88" name="Oval 392"/>
          <p:cNvSpPr>
            <a:spLocks noChangeArrowheads="1"/>
          </p:cNvSpPr>
          <p:nvPr/>
        </p:nvSpPr>
        <p:spPr bwMode="auto">
          <a:xfrm>
            <a:off x="5487766" y="2511773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82" name="Oval 536"/>
          <p:cNvSpPr>
            <a:spLocks noChangeArrowheads="1"/>
          </p:cNvSpPr>
          <p:nvPr/>
        </p:nvSpPr>
        <p:spPr bwMode="auto">
          <a:xfrm>
            <a:off x="5533329" y="2583495"/>
            <a:ext cx="164592" cy="914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>
                <a:solidFill>
                  <a:srgbClr val="000000"/>
                </a:solidFill>
              </a:rPr>
              <a:t>100</a:t>
            </a:r>
            <a:r>
              <a:rPr lang="en-US" sz="7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>
              <a:solidFill>
                <a:srgbClr val="000000"/>
              </a:solidFill>
            </a:endParaRPr>
          </a:p>
        </p:txBody>
      </p:sp>
      <p:sp>
        <p:nvSpPr>
          <p:cNvPr id="487" name="Oval 536"/>
          <p:cNvSpPr>
            <a:spLocks noChangeAspect="1" noChangeArrowheads="1"/>
          </p:cNvSpPr>
          <p:nvPr/>
        </p:nvSpPr>
        <p:spPr bwMode="auto">
          <a:xfrm>
            <a:off x="5573110" y="2489324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>
                <a:solidFill>
                  <a:srgbClr val="000000"/>
                </a:solidFill>
              </a:rPr>
              <a:t>1</a:t>
            </a:r>
            <a:r>
              <a:rPr lang="en-US" sz="600" b="0" smtClean="0">
                <a:solidFill>
                  <a:srgbClr val="000000"/>
                </a:solidFill>
              </a:rPr>
              <a:t>0</a:t>
            </a:r>
            <a:endParaRPr lang="en-US" sz="600" b="0">
              <a:solidFill>
                <a:srgbClr val="000000"/>
              </a:solidFill>
            </a:endParaRPr>
          </a:p>
        </p:txBody>
      </p:sp>
      <p:sp>
        <p:nvSpPr>
          <p:cNvPr id="489" name="Oval 536"/>
          <p:cNvSpPr>
            <a:spLocks noChangeArrowheads="1"/>
          </p:cNvSpPr>
          <p:nvPr/>
        </p:nvSpPr>
        <p:spPr bwMode="auto">
          <a:xfrm>
            <a:off x="982759" y="2602069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786" y="4914095"/>
            <a:ext cx="2000200" cy="153888"/>
            <a:chOff x="381786" y="4914095"/>
            <a:chExt cx="2000200" cy="153888"/>
          </a:xfrm>
        </p:grpSpPr>
        <p:sp>
          <p:nvSpPr>
            <p:cNvPr id="16783" name="Rectangle 527"/>
            <p:cNvSpPr>
              <a:spLocks noChangeArrowheads="1"/>
            </p:cNvSpPr>
            <p:nvPr/>
          </p:nvSpPr>
          <p:spPr bwMode="auto">
            <a:xfrm rot="19960">
              <a:off x="381786" y="4914095"/>
              <a:ext cx="434429" cy="1538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</a:rPr>
                <a:t>SUNN</a:t>
              </a: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491" name="Text Box 302"/>
            <p:cNvSpPr txBox="1">
              <a:spLocks noChangeArrowheads="1"/>
            </p:cNvSpPr>
            <p:nvPr/>
          </p:nvSpPr>
          <p:spPr bwMode="auto">
            <a:xfrm>
              <a:off x="868751" y="4914095"/>
              <a:ext cx="151323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ESnet </a:t>
              </a:r>
              <a:r>
                <a:rPr lang="en-US" sz="1000" smtClean="0">
                  <a:solidFill>
                    <a:srgbClr val="000000"/>
                  </a:solidFill>
                </a:rPr>
                <a:t>PoP/hub locations</a:t>
              </a:r>
              <a:endParaRPr lang="en-US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638" y="5637890"/>
            <a:ext cx="3571631" cy="153888"/>
            <a:chOff x="464638" y="5088146"/>
            <a:chExt cx="3571631" cy="153888"/>
          </a:xfrm>
        </p:grpSpPr>
        <p:sp>
          <p:nvSpPr>
            <p:cNvPr id="492" name="Rectangle 527"/>
            <p:cNvSpPr>
              <a:spLocks noChangeArrowheads="1"/>
            </p:cNvSpPr>
            <p:nvPr/>
          </p:nvSpPr>
          <p:spPr bwMode="auto">
            <a:xfrm>
              <a:off x="464638" y="5098249"/>
              <a:ext cx="358835" cy="12311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</a:rPr>
                <a:t> </a:t>
              </a:r>
              <a:r>
                <a:rPr lang="en-US" sz="800" smtClean="0">
                  <a:solidFill>
                    <a:srgbClr val="000000"/>
                  </a:solidFill>
                </a:rPr>
                <a:t>LOSA</a:t>
              </a:r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493" name="Text Box 302"/>
            <p:cNvSpPr txBox="1">
              <a:spLocks noChangeArrowheads="1"/>
            </p:cNvSpPr>
            <p:nvPr/>
          </p:nvSpPr>
          <p:spPr bwMode="auto">
            <a:xfrm>
              <a:off x="868735" y="5088146"/>
              <a:ext cx="316753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ESnet </a:t>
              </a:r>
              <a:r>
                <a:rPr lang="en-US" sz="1000" smtClean="0">
                  <a:solidFill>
                    <a:srgbClr val="000000"/>
                  </a:solidFill>
                </a:rPr>
                <a:t>optical node locations (only some are shown)</a:t>
              </a: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495" name="Oval 536"/>
          <p:cNvSpPr>
            <a:spLocks noChangeAspect="1" noChangeArrowheads="1"/>
          </p:cNvSpPr>
          <p:nvPr/>
        </p:nvSpPr>
        <p:spPr bwMode="auto">
          <a:xfrm>
            <a:off x="2050967" y="2069887"/>
            <a:ext cx="172753" cy="155929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1" hangingPunct="1"/>
            <a:r>
              <a:rPr lang="en-US" sz="800" b="0">
                <a:solidFill>
                  <a:srgbClr val="000000"/>
                </a:solidFill>
              </a:rPr>
              <a:t>1</a:t>
            </a:r>
            <a:r>
              <a:rPr lang="en-US" sz="800" b="0" smtClean="0">
                <a:solidFill>
                  <a:srgbClr val="000000"/>
                </a:solidFill>
              </a:rPr>
              <a:t>0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274" name="Oval 536"/>
          <p:cNvSpPr>
            <a:spLocks noChangeArrowheads="1"/>
          </p:cNvSpPr>
          <p:nvPr/>
        </p:nvSpPr>
        <p:spPr bwMode="auto">
          <a:xfrm>
            <a:off x="6128343" y="3743770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273" name="Oval 536"/>
          <p:cNvSpPr>
            <a:spLocks noChangeArrowheads="1"/>
          </p:cNvSpPr>
          <p:nvPr/>
        </p:nvSpPr>
        <p:spPr bwMode="auto">
          <a:xfrm>
            <a:off x="6397978" y="3438884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60" name="Oval 536"/>
          <p:cNvSpPr>
            <a:spLocks noChangeArrowheads="1"/>
          </p:cNvSpPr>
          <p:nvPr/>
        </p:nvSpPr>
        <p:spPr bwMode="auto">
          <a:xfrm>
            <a:off x="1223493" y="1030789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66" name="Oval 536"/>
          <p:cNvSpPr>
            <a:spLocks noChangeArrowheads="1"/>
          </p:cNvSpPr>
          <p:nvPr/>
        </p:nvSpPr>
        <p:spPr bwMode="auto">
          <a:xfrm>
            <a:off x="5776052" y="2116654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470" name="Oval 536"/>
          <p:cNvSpPr>
            <a:spLocks noChangeArrowheads="1"/>
          </p:cNvSpPr>
          <p:nvPr/>
        </p:nvSpPr>
        <p:spPr bwMode="auto">
          <a:xfrm>
            <a:off x="7982377" y="1902077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 </a:t>
            </a:r>
            <a:endParaRPr lang="en-US" sz="800" b="0">
              <a:solidFill>
                <a:srgbClr val="000000"/>
              </a:solidFill>
            </a:endParaRPr>
          </a:p>
        </p:txBody>
      </p:sp>
      <p:sp>
        <p:nvSpPr>
          <p:cNvPr id="494" name="Oval 536"/>
          <p:cNvSpPr>
            <a:spLocks noChangeArrowheads="1"/>
          </p:cNvSpPr>
          <p:nvPr/>
        </p:nvSpPr>
        <p:spPr bwMode="auto">
          <a:xfrm>
            <a:off x="7554984" y="2855603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>
                <a:solidFill>
                  <a:srgbClr val="000000"/>
                </a:solidFill>
              </a:rPr>
              <a:t>100</a:t>
            </a:r>
            <a:r>
              <a:rPr lang="en-US" sz="800"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53640" y="5327079"/>
            <a:ext cx="768350" cy="1371600"/>
            <a:chOff x="8253640" y="5355587"/>
            <a:chExt cx="768350" cy="1328463"/>
          </a:xfrm>
        </p:grpSpPr>
        <p:sp>
          <p:nvSpPr>
            <p:cNvPr id="702" name="Line 326"/>
            <p:cNvSpPr>
              <a:spLocks noChangeShapeType="1"/>
            </p:cNvSpPr>
            <p:nvPr/>
          </p:nvSpPr>
          <p:spPr bwMode="auto">
            <a:xfrm>
              <a:off x="8253640" y="5355587"/>
              <a:ext cx="768350" cy="0"/>
            </a:xfrm>
            <a:prstGeom prst="line">
              <a:avLst/>
            </a:prstGeom>
            <a:noFill/>
            <a:ln w="63500">
              <a:solidFill>
                <a:srgbClr val="3333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30"/>
            <p:cNvSpPr>
              <a:spLocks noChangeShapeType="1"/>
            </p:cNvSpPr>
            <p:nvPr/>
          </p:nvSpPr>
          <p:spPr bwMode="auto">
            <a:xfrm>
              <a:off x="8254434" y="5853761"/>
              <a:ext cx="766762" cy="0"/>
            </a:xfrm>
            <a:prstGeom prst="line">
              <a:avLst/>
            </a:prstGeom>
            <a:noFill/>
            <a:ln w="63500">
              <a:solidFill>
                <a:srgbClr val="FF66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31"/>
            <p:cNvSpPr>
              <a:spLocks noChangeShapeType="1"/>
            </p:cNvSpPr>
            <p:nvPr/>
          </p:nvSpPr>
          <p:spPr bwMode="auto">
            <a:xfrm>
              <a:off x="8254434" y="5521645"/>
              <a:ext cx="7667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517"/>
            <p:cNvSpPr>
              <a:spLocks noChangeShapeType="1"/>
            </p:cNvSpPr>
            <p:nvPr/>
          </p:nvSpPr>
          <p:spPr bwMode="auto">
            <a:xfrm>
              <a:off x="8253640" y="6351935"/>
              <a:ext cx="76835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30"/>
            <p:cNvSpPr>
              <a:spLocks noChangeShapeType="1"/>
            </p:cNvSpPr>
            <p:nvPr/>
          </p:nvSpPr>
          <p:spPr bwMode="auto">
            <a:xfrm>
              <a:off x="8254434" y="6185877"/>
              <a:ext cx="766762" cy="0"/>
            </a:xfrm>
            <a:prstGeom prst="line">
              <a:avLst/>
            </a:prstGeom>
            <a:noFill/>
            <a:ln w="50800" cmpd="tri">
              <a:solidFill>
                <a:srgbClr val="FF66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517"/>
            <p:cNvSpPr>
              <a:spLocks noChangeShapeType="1"/>
            </p:cNvSpPr>
            <p:nvPr/>
          </p:nvSpPr>
          <p:spPr bwMode="auto">
            <a:xfrm>
              <a:off x="8253640" y="6517993"/>
              <a:ext cx="768350" cy="0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517"/>
            <p:cNvSpPr>
              <a:spLocks noChangeShapeType="1"/>
            </p:cNvSpPr>
            <p:nvPr/>
          </p:nvSpPr>
          <p:spPr bwMode="auto">
            <a:xfrm>
              <a:off x="8253640" y="6684050"/>
              <a:ext cx="768350" cy="0"/>
            </a:xfrm>
            <a:prstGeom prst="lin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Line 330"/>
            <p:cNvSpPr>
              <a:spLocks noChangeShapeType="1"/>
            </p:cNvSpPr>
            <p:nvPr/>
          </p:nvSpPr>
          <p:spPr bwMode="auto">
            <a:xfrm>
              <a:off x="8254434" y="6019819"/>
              <a:ext cx="766762" cy="0"/>
            </a:xfrm>
            <a:prstGeom prst="line">
              <a:avLst/>
            </a:prstGeom>
            <a:noFill/>
            <a:ln w="25400">
              <a:solidFill>
                <a:srgbClr val="FF66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331"/>
            <p:cNvSpPr>
              <a:spLocks noChangeShapeType="1"/>
            </p:cNvSpPr>
            <p:nvPr/>
          </p:nvSpPr>
          <p:spPr bwMode="auto">
            <a:xfrm>
              <a:off x="8254434" y="5687703"/>
              <a:ext cx="766762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" name="Rectangle 527"/>
          <p:cNvSpPr>
            <a:spLocks noChangeArrowheads="1"/>
          </p:cNvSpPr>
          <p:nvPr/>
        </p:nvSpPr>
        <p:spPr bwMode="auto">
          <a:xfrm rot="5555381">
            <a:off x="6169892" y="2127164"/>
            <a:ext cx="347123" cy="12311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</a:rPr>
              <a:t> </a:t>
            </a:r>
            <a:r>
              <a:rPr lang="en-US" sz="800" smtClean="0">
                <a:solidFill>
                  <a:srgbClr val="000000"/>
                </a:solidFill>
              </a:rPr>
              <a:t>EQCH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6643" name="Text Box 535"/>
          <p:cNvSpPr txBox="1">
            <a:spLocks noChangeArrowheads="1"/>
          </p:cNvSpPr>
          <p:nvPr/>
        </p:nvSpPr>
        <p:spPr bwMode="auto">
          <a:xfrm>
            <a:off x="5042264" y="6469674"/>
            <a:ext cx="1463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1000" i="1" u="sng" dirty="0">
                <a:solidFill>
                  <a:srgbClr val="000000"/>
                </a:solidFill>
              </a:rPr>
              <a:t>Geography is</a:t>
            </a:r>
            <a:br>
              <a:rPr lang="en-US" sz="1000" i="1" u="sng" dirty="0">
                <a:solidFill>
                  <a:srgbClr val="000000"/>
                </a:solidFill>
              </a:rPr>
            </a:br>
            <a:r>
              <a:rPr lang="en-US" sz="1000" i="1" u="sng" dirty="0">
                <a:solidFill>
                  <a:srgbClr val="000000"/>
                </a:solidFill>
              </a:rPr>
              <a:t>only representational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2697" y="203195"/>
            <a:ext cx="917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ESnet5 January </a:t>
            </a:r>
            <a:r>
              <a:rPr lang="en-US" sz="1800" dirty="0" smtClean="0"/>
              <a:t>2013</a:t>
            </a:r>
            <a:endParaRPr lang="en-US" sz="1800" dirty="0" smtClean="0"/>
          </a:p>
        </p:txBody>
      </p:sp>
      <p:sp>
        <p:nvSpPr>
          <p:cNvPr id="281" name="Oval 536"/>
          <p:cNvSpPr>
            <a:spLocks noChangeAspect="1" noChangeArrowheads="1"/>
          </p:cNvSpPr>
          <p:nvPr/>
        </p:nvSpPr>
        <p:spPr bwMode="auto">
          <a:xfrm>
            <a:off x="5003180" y="2587083"/>
            <a:ext cx="96091" cy="8673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 smtClean="0">
                <a:solidFill>
                  <a:srgbClr val="000000"/>
                </a:solidFill>
              </a:rPr>
              <a:t>1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277" name="Line 95"/>
          <p:cNvSpPr>
            <a:spLocks noChangeShapeType="1"/>
          </p:cNvSpPr>
          <p:nvPr/>
        </p:nvSpPr>
        <p:spPr bwMode="auto">
          <a:xfrm flipV="1">
            <a:off x="3099508" y="3710878"/>
            <a:ext cx="233468" cy="184281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4" name="Oval 262"/>
          <p:cNvSpPr>
            <a:spLocks noChangeAspect="1" noChangeArrowheads="1"/>
          </p:cNvSpPr>
          <p:nvPr/>
        </p:nvSpPr>
        <p:spPr bwMode="auto">
          <a:xfrm>
            <a:off x="3278044" y="3666869"/>
            <a:ext cx="118872" cy="120650"/>
          </a:xfrm>
          <a:prstGeom prst="ellipse">
            <a:avLst/>
          </a:prstGeom>
          <a:solidFill>
            <a:srgbClr val="008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55" name="Oval 536"/>
          <p:cNvSpPr>
            <a:spLocks noChangeArrowheads="1"/>
          </p:cNvSpPr>
          <p:nvPr/>
        </p:nvSpPr>
        <p:spPr bwMode="auto">
          <a:xfrm>
            <a:off x="3001346" y="3866895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278" name="Freeform 80"/>
          <p:cNvSpPr>
            <a:spLocks/>
          </p:cNvSpPr>
          <p:nvPr/>
        </p:nvSpPr>
        <p:spPr bwMode="auto">
          <a:xfrm flipH="1">
            <a:off x="1146098" y="3085171"/>
            <a:ext cx="272584" cy="55756"/>
          </a:xfrm>
          <a:custGeom>
            <a:avLst/>
            <a:gdLst>
              <a:gd name="T0" fmla="*/ 2147483647 w 438"/>
              <a:gd name="T1" fmla="*/ 2147483647 h 411"/>
              <a:gd name="T2" fmla="*/ 2147483647 w 438"/>
              <a:gd name="T3" fmla="*/ 2147483647 h 411"/>
              <a:gd name="T4" fmla="*/ 2147483647 w 438"/>
              <a:gd name="T5" fmla="*/ 2147483647 h 411"/>
              <a:gd name="T6" fmla="*/ 2147483647 w 438"/>
              <a:gd name="T7" fmla="*/ 2147483647 h 411"/>
              <a:gd name="T8" fmla="*/ 2147483647 w 438"/>
              <a:gd name="T9" fmla="*/ 2147483647 h 411"/>
              <a:gd name="T10" fmla="*/ 2147483647 w 438"/>
              <a:gd name="T11" fmla="*/ 2147483647 h 411"/>
              <a:gd name="T12" fmla="*/ 2147483647 w 438"/>
              <a:gd name="T13" fmla="*/ 2147483647 h 411"/>
              <a:gd name="T14" fmla="*/ 2147483647 w 438"/>
              <a:gd name="T15" fmla="*/ 2147483647 h 411"/>
              <a:gd name="T16" fmla="*/ 2147483647 w 438"/>
              <a:gd name="T17" fmla="*/ 2147483647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411"/>
              <a:gd name="T29" fmla="*/ 438 w 438"/>
              <a:gd name="T30" fmla="*/ 411 h 411"/>
              <a:gd name="connsiteX0" fmla="*/ 1291 w 9249"/>
              <a:gd name="connsiteY0" fmla="*/ 6863 h 9637"/>
              <a:gd name="connsiteX1" fmla="*/ 606 w 9249"/>
              <a:gd name="connsiteY1" fmla="*/ 4601 h 9637"/>
              <a:gd name="connsiteX2" fmla="*/ 401 w 9249"/>
              <a:gd name="connsiteY2" fmla="*/ 2922 h 9637"/>
              <a:gd name="connsiteX3" fmla="*/ 6291 w 9249"/>
              <a:gd name="connsiteY3" fmla="*/ 2 h 9637"/>
              <a:gd name="connsiteX4" fmla="*/ 9236 w 9249"/>
              <a:gd name="connsiteY4" fmla="*/ 3360 h 9637"/>
              <a:gd name="connsiteX5" fmla="*/ 5195 w 9249"/>
              <a:gd name="connsiteY5" fmla="*/ 6644 h 9637"/>
              <a:gd name="connsiteX6" fmla="*/ 2045 w 9249"/>
              <a:gd name="connsiteY6" fmla="*/ 9637 h 9637"/>
              <a:gd name="connsiteX7" fmla="*/ 1200 w 9249"/>
              <a:gd name="connsiteY7" fmla="*/ 6669 h 9637"/>
              <a:gd name="connsiteX0" fmla="*/ 1395 w 9999"/>
              <a:gd name="connsiteY0" fmla="*/ 7122 h 10000"/>
              <a:gd name="connsiteX1" fmla="*/ 654 w 9999"/>
              <a:gd name="connsiteY1" fmla="*/ 4774 h 10000"/>
              <a:gd name="connsiteX2" fmla="*/ 433 w 9999"/>
              <a:gd name="connsiteY2" fmla="*/ 3032 h 10000"/>
              <a:gd name="connsiteX3" fmla="*/ 6801 w 9999"/>
              <a:gd name="connsiteY3" fmla="*/ 2 h 10000"/>
              <a:gd name="connsiteX4" fmla="*/ 9985 w 9999"/>
              <a:gd name="connsiteY4" fmla="*/ 3487 h 10000"/>
              <a:gd name="connsiteX5" fmla="*/ 5616 w 9999"/>
              <a:gd name="connsiteY5" fmla="*/ 6894 h 10000"/>
              <a:gd name="connsiteX6" fmla="*/ 2210 w 9999"/>
              <a:gd name="connsiteY6" fmla="*/ 10000 h 10000"/>
              <a:gd name="connsiteX7" fmla="*/ 1296 w 9999"/>
              <a:gd name="connsiteY7" fmla="*/ 6920 h 10000"/>
              <a:gd name="connsiteX8" fmla="*/ 1395 w 9999"/>
              <a:gd name="connsiteY8" fmla="*/ 7122 h 10000"/>
              <a:gd name="connsiteX0" fmla="*/ 153 w 9720"/>
              <a:gd name="connsiteY0" fmla="*/ 3032 h 10000"/>
              <a:gd name="connsiteX1" fmla="*/ 6522 w 9720"/>
              <a:gd name="connsiteY1" fmla="*/ 2 h 10000"/>
              <a:gd name="connsiteX2" fmla="*/ 9706 w 9720"/>
              <a:gd name="connsiteY2" fmla="*/ 3487 h 10000"/>
              <a:gd name="connsiteX3" fmla="*/ 5337 w 9720"/>
              <a:gd name="connsiteY3" fmla="*/ 6894 h 10000"/>
              <a:gd name="connsiteX4" fmla="*/ 1930 w 9720"/>
              <a:gd name="connsiteY4" fmla="*/ 10000 h 10000"/>
              <a:gd name="connsiteX5" fmla="*/ 1016 w 9720"/>
              <a:gd name="connsiteY5" fmla="*/ 6920 h 10000"/>
              <a:gd name="connsiteX6" fmla="*/ 1115 w 9720"/>
              <a:gd name="connsiteY6" fmla="*/ 7122 h 10000"/>
              <a:gd name="connsiteX7" fmla="*/ 374 w 9720"/>
              <a:gd name="connsiteY7" fmla="*/ 4774 h 10000"/>
              <a:gd name="connsiteX8" fmla="*/ 1575 w 9720"/>
              <a:gd name="connsiteY8" fmla="*/ 4486 h 10000"/>
              <a:gd name="connsiteX0" fmla="*/ 0 w 9844"/>
              <a:gd name="connsiteY0" fmla="*/ 3032 h 10000"/>
              <a:gd name="connsiteX1" fmla="*/ 6553 w 9844"/>
              <a:gd name="connsiteY1" fmla="*/ 2 h 10000"/>
              <a:gd name="connsiteX2" fmla="*/ 9829 w 9844"/>
              <a:gd name="connsiteY2" fmla="*/ 3487 h 10000"/>
              <a:gd name="connsiteX3" fmla="*/ 5334 w 9844"/>
              <a:gd name="connsiteY3" fmla="*/ 6894 h 10000"/>
              <a:gd name="connsiteX4" fmla="*/ 1829 w 9844"/>
              <a:gd name="connsiteY4" fmla="*/ 10000 h 10000"/>
              <a:gd name="connsiteX5" fmla="*/ 888 w 9844"/>
              <a:gd name="connsiteY5" fmla="*/ 6920 h 10000"/>
              <a:gd name="connsiteX6" fmla="*/ 990 w 9844"/>
              <a:gd name="connsiteY6" fmla="*/ 7122 h 10000"/>
              <a:gd name="connsiteX7" fmla="*/ 228 w 9844"/>
              <a:gd name="connsiteY7" fmla="*/ 4774 h 10000"/>
              <a:gd name="connsiteX0" fmla="*/ 387 w 10387"/>
              <a:gd name="connsiteY0" fmla="*/ 3032 h 10000"/>
              <a:gd name="connsiteX1" fmla="*/ 7044 w 10387"/>
              <a:gd name="connsiteY1" fmla="*/ 2 h 10000"/>
              <a:gd name="connsiteX2" fmla="*/ 10372 w 10387"/>
              <a:gd name="connsiteY2" fmla="*/ 3487 h 10000"/>
              <a:gd name="connsiteX3" fmla="*/ 5806 w 10387"/>
              <a:gd name="connsiteY3" fmla="*/ 6894 h 10000"/>
              <a:gd name="connsiteX4" fmla="*/ 2245 w 10387"/>
              <a:gd name="connsiteY4" fmla="*/ 10000 h 10000"/>
              <a:gd name="connsiteX5" fmla="*/ 1289 w 10387"/>
              <a:gd name="connsiteY5" fmla="*/ 6920 h 10000"/>
              <a:gd name="connsiteX6" fmla="*/ 1393 w 10387"/>
              <a:gd name="connsiteY6" fmla="*/ 7122 h 10000"/>
              <a:gd name="connsiteX7" fmla="*/ 0 w 10387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4543 w 13641"/>
              <a:gd name="connsiteY5" fmla="*/ 6920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3924 w 13641"/>
              <a:gd name="connsiteY5" fmla="*/ 5026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8651"/>
              <a:gd name="connsiteX1" fmla="*/ 10298 w 13641"/>
              <a:gd name="connsiteY1" fmla="*/ 2 h 8651"/>
              <a:gd name="connsiteX2" fmla="*/ 13626 w 13641"/>
              <a:gd name="connsiteY2" fmla="*/ 3487 h 8651"/>
              <a:gd name="connsiteX3" fmla="*/ 9060 w 13641"/>
              <a:gd name="connsiteY3" fmla="*/ 6894 h 8651"/>
              <a:gd name="connsiteX4" fmla="*/ 7047 w 13641"/>
              <a:gd name="connsiteY4" fmla="*/ 2274 h 8651"/>
              <a:gd name="connsiteX5" fmla="*/ 3924 w 13641"/>
              <a:gd name="connsiteY5" fmla="*/ 5026 h 8651"/>
              <a:gd name="connsiteX6" fmla="*/ 3 w 13641"/>
              <a:gd name="connsiteY6" fmla="*/ 6213 h 8651"/>
              <a:gd name="connsiteX7" fmla="*/ 3254 w 13641"/>
              <a:gd name="connsiteY7" fmla="*/ 8561 h 8651"/>
              <a:gd name="connsiteX0" fmla="*/ 7549 w 10000"/>
              <a:gd name="connsiteY0" fmla="*/ 0 h 9998"/>
              <a:gd name="connsiteX1" fmla="*/ 9989 w 10000"/>
              <a:gd name="connsiteY1" fmla="*/ 4029 h 9998"/>
              <a:gd name="connsiteX2" fmla="*/ 6642 w 10000"/>
              <a:gd name="connsiteY2" fmla="*/ 7967 h 9998"/>
              <a:gd name="connsiteX3" fmla="*/ 5166 w 10000"/>
              <a:gd name="connsiteY3" fmla="*/ 2627 h 9998"/>
              <a:gd name="connsiteX4" fmla="*/ 2877 w 10000"/>
              <a:gd name="connsiteY4" fmla="*/ 5808 h 9998"/>
              <a:gd name="connsiteX5" fmla="*/ 2 w 10000"/>
              <a:gd name="connsiteY5" fmla="*/ 7180 h 9998"/>
              <a:gd name="connsiteX6" fmla="*/ 2385 w 10000"/>
              <a:gd name="connsiteY6" fmla="*/ 9894 h 9998"/>
              <a:gd name="connsiteX0" fmla="*/ 9989 w 9989"/>
              <a:gd name="connsiteY0" fmla="*/ 1402 h 7372"/>
              <a:gd name="connsiteX1" fmla="*/ 6642 w 9989"/>
              <a:gd name="connsiteY1" fmla="*/ 5341 h 7372"/>
              <a:gd name="connsiteX2" fmla="*/ 5166 w 9989"/>
              <a:gd name="connsiteY2" fmla="*/ 0 h 7372"/>
              <a:gd name="connsiteX3" fmla="*/ 2877 w 9989"/>
              <a:gd name="connsiteY3" fmla="*/ 3181 h 7372"/>
              <a:gd name="connsiteX4" fmla="*/ 2 w 9989"/>
              <a:gd name="connsiteY4" fmla="*/ 4553 h 7372"/>
              <a:gd name="connsiteX5" fmla="*/ 2385 w 9989"/>
              <a:gd name="connsiteY5" fmla="*/ 7268 h 7372"/>
              <a:gd name="connsiteX0" fmla="*/ 6649 w 6649"/>
              <a:gd name="connsiteY0" fmla="*/ 7245 h 10000"/>
              <a:gd name="connsiteX1" fmla="*/ 5172 w 6649"/>
              <a:gd name="connsiteY1" fmla="*/ 0 h 10000"/>
              <a:gd name="connsiteX2" fmla="*/ 2880 w 6649"/>
              <a:gd name="connsiteY2" fmla="*/ 4315 h 10000"/>
              <a:gd name="connsiteX3" fmla="*/ 2 w 6649"/>
              <a:gd name="connsiteY3" fmla="*/ 6176 h 10000"/>
              <a:gd name="connsiteX4" fmla="*/ 2388 w 6649"/>
              <a:gd name="connsiteY4" fmla="*/ 9859 h 10000"/>
              <a:gd name="connsiteX0" fmla="*/ 14101 w 14101"/>
              <a:gd name="connsiteY0" fmla="*/ 74 h 10550"/>
              <a:gd name="connsiteX1" fmla="*/ 7779 w 14101"/>
              <a:gd name="connsiteY1" fmla="*/ 550 h 10550"/>
              <a:gd name="connsiteX2" fmla="*/ 4331 w 14101"/>
              <a:gd name="connsiteY2" fmla="*/ 4865 h 10550"/>
              <a:gd name="connsiteX3" fmla="*/ 3 w 14101"/>
              <a:gd name="connsiteY3" fmla="*/ 6726 h 10550"/>
              <a:gd name="connsiteX4" fmla="*/ 3592 w 14101"/>
              <a:gd name="connsiteY4" fmla="*/ 10409 h 10550"/>
              <a:gd name="connsiteX0" fmla="*/ 9915 w 9915"/>
              <a:gd name="connsiteY0" fmla="*/ 5226 h 10000"/>
              <a:gd name="connsiteX1" fmla="*/ 7779 w 9915"/>
              <a:gd name="connsiteY1" fmla="*/ 0 h 10000"/>
              <a:gd name="connsiteX2" fmla="*/ 4331 w 9915"/>
              <a:gd name="connsiteY2" fmla="*/ 4315 h 10000"/>
              <a:gd name="connsiteX3" fmla="*/ 3 w 9915"/>
              <a:gd name="connsiteY3" fmla="*/ 6176 h 10000"/>
              <a:gd name="connsiteX4" fmla="*/ 3592 w 9915"/>
              <a:gd name="connsiteY4" fmla="*/ 9859 h 10000"/>
              <a:gd name="connsiteX0" fmla="*/ 10000 w 10136"/>
              <a:gd name="connsiteY0" fmla="*/ 5226 h 10000"/>
              <a:gd name="connsiteX1" fmla="*/ 7846 w 10136"/>
              <a:gd name="connsiteY1" fmla="*/ 0 h 10000"/>
              <a:gd name="connsiteX2" fmla="*/ 4368 w 10136"/>
              <a:gd name="connsiteY2" fmla="*/ 4315 h 10000"/>
              <a:gd name="connsiteX3" fmla="*/ 3 w 10136"/>
              <a:gd name="connsiteY3" fmla="*/ 6176 h 10000"/>
              <a:gd name="connsiteX4" fmla="*/ 3623 w 10136"/>
              <a:gd name="connsiteY4" fmla="*/ 9859 h 10000"/>
              <a:gd name="connsiteX0" fmla="*/ 10517 w 10630"/>
              <a:gd name="connsiteY0" fmla="*/ 6414 h 10000"/>
              <a:gd name="connsiteX1" fmla="*/ 7846 w 10630"/>
              <a:gd name="connsiteY1" fmla="*/ 0 h 10000"/>
              <a:gd name="connsiteX2" fmla="*/ 4368 w 10630"/>
              <a:gd name="connsiteY2" fmla="*/ 4315 h 10000"/>
              <a:gd name="connsiteX3" fmla="*/ 3 w 10630"/>
              <a:gd name="connsiteY3" fmla="*/ 6176 h 10000"/>
              <a:gd name="connsiteX4" fmla="*/ 3623 w 10630"/>
              <a:gd name="connsiteY4" fmla="*/ 9859 h 10000"/>
              <a:gd name="connsiteX0" fmla="*/ 10515 w 10628"/>
              <a:gd name="connsiteY0" fmla="*/ 6414 h 6414"/>
              <a:gd name="connsiteX1" fmla="*/ 7844 w 10628"/>
              <a:gd name="connsiteY1" fmla="*/ 0 h 6414"/>
              <a:gd name="connsiteX2" fmla="*/ 4366 w 10628"/>
              <a:gd name="connsiteY2" fmla="*/ 4315 h 6414"/>
              <a:gd name="connsiteX3" fmla="*/ 1 w 10628"/>
              <a:gd name="connsiteY3" fmla="*/ 6176 h 6414"/>
              <a:gd name="connsiteX0" fmla="*/ 5786 w 5892"/>
              <a:gd name="connsiteY0" fmla="*/ 10000 h 10000"/>
              <a:gd name="connsiteX1" fmla="*/ 3273 w 5892"/>
              <a:gd name="connsiteY1" fmla="*/ 0 h 10000"/>
              <a:gd name="connsiteX2" fmla="*/ 0 w 5892"/>
              <a:gd name="connsiteY2" fmla="*/ 6727 h 10000"/>
              <a:gd name="connsiteX0" fmla="*/ 9820 w 9820"/>
              <a:gd name="connsiteY0" fmla="*/ 10000 h 10000"/>
              <a:gd name="connsiteX1" fmla="*/ 5555 w 9820"/>
              <a:gd name="connsiteY1" fmla="*/ 0 h 10000"/>
              <a:gd name="connsiteX2" fmla="*/ 0 w 9820"/>
              <a:gd name="connsiteY2" fmla="*/ 6727 h 10000"/>
              <a:gd name="connsiteX0" fmla="*/ 10000 w 10000"/>
              <a:gd name="connsiteY0" fmla="*/ 10000 h 10000"/>
              <a:gd name="connsiteX1" fmla="*/ 5657 w 10000"/>
              <a:gd name="connsiteY1" fmla="*/ 0 h 10000"/>
              <a:gd name="connsiteX2" fmla="*/ 0 w 10000"/>
              <a:gd name="connsiteY2" fmla="*/ 6727 h 10000"/>
              <a:gd name="connsiteX0" fmla="*/ 16781 w 16781"/>
              <a:gd name="connsiteY0" fmla="*/ 17372 h 17372"/>
              <a:gd name="connsiteX1" fmla="*/ 5657 w 16781"/>
              <a:gd name="connsiteY1" fmla="*/ 0 h 17372"/>
              <a:gd name="connsiteX2" fmla="*/ 0 w 16781"/>
              <a:gd name="connsiteY2" fmla="*/ 6727 h 1737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717"/>
              <a:gd name="connsiteY0" fmla="*/ 18651 h 18651"/>
              <a:gd name="connsiteX1" fmla="*/ 5657 w 17717"/>
              <a:gd name="connsiteY1" fmla="*/ 1279 h 18651"/>
              <a:gd name="connsiteX2" fmla="*/ 0 w 17717"/>
              <a:gd name="connsiteY2" fmla="*/ 8006 h 18651"/>
              <a:gd name="connsiteX0" fmla="*/ 16781 w 17774"/>
              <a:gd name="connsiteY0" fmla="*/ 17566 h 17566"/>
              <a:gd name="connsiteX1" fmla="*/ 5657 w 17774"/>
              <a:gd name="connsiteY1" fmla="*/ 194 h 17566"/>
              <a:gd name="connsiteX2" fmla="*/ 0 w 17774"/>
              <a:gd name="connsiteY2" fmla="*/ 6921 h 17566"/>
              <a:gd name="connsiteX0" fmla="*/ 16781 w 18011"/>
              <a:gd name="connsiteY0" fmla="*/ 15433 h 15433"/>
              <a:gd name="connsiteX1" fmla="*/ 8610 w 18011"/>
              <a:gd name="connsiteY1" fmla="*/ 518 h 15433"/>
              <a:gd name="connsiteX2" fmla="*/ 0 w 18011"/>
              <a:gd name="connsiteY2" fmla="*/ 4788 h 15433"/>
              <a:gd name="connsiteX0" fmla="*/ 16781 w 17936"/>
              <a:gd name="connsiteY0" fmla="*/ 15018 h 15018"/>
              <a:gd name="connsiteX1" fmla="*/ 8610 w 17936"/>
              <a:gd name="connsiteY1" fmla="*/ 103 h 15018"/>
              <a:gd name="connsiteX2" fmla="*/ 0 w 17936"/>
              <a:gd name="connsiteY2" fmla="*/ 4373 h 15018"/>
              <a:gd name="connsiteX0" fmla="*/ 16781 w 17901"/>
              <a:gd name="connsiteY0" fmla="*/ 15243 h 15243"/>
              <a:gd name="connsiteX1" fmla="*/ 8610 w 17901"/>
              <a:gd name="connsiteY1" fmla="*/ 328 h 15243"/>
              <a:gd name="connsiteX2" fmla="*/ 0 w 17901"/>
              <a:gd name="connsiteY2" fmla="*/ 4598 h 15243"/>
              <a:gd name="connsiteX0" fmla="*/ 16781 w 16781"/>
              <a:gd name="connsiteY0" fmla="*/ 14918 h 14918"/>
              <a:gd name="connsiteX1" fmla="*/ 8610 w 16781"/>
              <a:gd name="connsiteY1" fmla="*/ 3 h 14918"/>
              <a:gd name="connsiteX2" fmla="*/ 0 w 16781"/>
              <a:gd name="connsiteY2" fmla="*/ 4273 h 14918"/>
              <a:gd name="connsiteX0" fmla="*/ 16781 w 16781"/>
              <a:gd name="connsiteY0" fmla="*/ 12752 h 12752"/>
              <a:gd name="connsiteX1" fmla="*/ 9813 w 16781"/>
              <a:gd name="connsiteY1" fmla="*/ 5 h 12752"/>
              <a:gd name="connsiteX2" fmla="*/ 0 w 16781"/>
              <a:gd name="connsiteY2" fmla="*/ 2107 h 12752"/>
              <a:gd name="connsiteX0" fmla="*/ 16781 w 16939"/>
              <a:gd name="connsiteY0" fmla="*/ 12750 h 12750"/>
              <a:gd name="connsiteX1" fmla="*/ 9813 w 16939"/>
              <a:gd name="connsiteY1" fmla="*/ 3 h 12750"/>
              <a:gd name="connsiteX2" fmla="*/ 0 w 16939"/>
              <a:gd name="connsiteY2" fmla="*/ 2105 h 12750"/>
              <a:gd name="connsiteX0" fmla="*/ 16781 w 16882"/>
              <a:gd name="connsiteY0" fmla="*/ 10645 h 10645"/>
              <a:gd name="connsiteX1" fmla="*/ 6204 w 16882"/>
              <a:gd name="connsiteY1" fmla="*/ 9895 h 10645"/>
              <a:gd name="connsiteX2" fmla="*/ 0 w 16882"/>
              <a:gd name="connsiteY2" fmla="*/ 0 h 10645"/>
              <a:gd name="connsiteX0" fmla="*/ 16781 w 16781"/>
              <a:gd name="connsiteY0" fmla="*/ 10645 h 10645"/>
              <a:gd name="connsiteX1" fmla="*/ 6204 w 16781"/>
              <a:gd name="connsiteY1" fmla="*/ 9895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81" h="10645">
                <a:moveTo>
                  <a:pt x="16781" y="10645"/>
                </a:moveTo>
                <a:cubicBezTo>
                  <a:pt x="12426" y="3988"/>
                  <a:pt x="11393" y="4980"/>
                  <a:pt x="8501" y="3824"/>
                </a:cubicBezTo>
                <a:cubicBezTo>
                  <a:pt x="5609" y="2668"/>
                  <a:pt x="374" y="1542"/>
                  <a:pt x="0" y="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9" name="Freeform 80"/>
          <p:cNvSpPr>
            <a:spLocks/>
          </p:cNvSpPr>
          <p:nvPr/>
        </p:nvSpPr>
        <p:spPr bwMode="auto">
          <a:xfrm>
            <a:off x="600927" y="2632928"/>
            <a:ext cx="402684" cy="433657"/>
          </a:xfrm>
          <a:custGeom>
            <a:avLst/>
            <a:gdLst>
              <a:gd name="T0" fmla="*/ 2147483647 w 438"/>
              <a:gd name="T1" fmla="*/ 2147483647 h 411"/>
              <a:gd name="T2" fmla="*/ 2147483647 w 438"/>
              <a:gd name="T3" fmla="*/ 2147483647 h 411"/>
              <a:gd name="T4" fmla="*/ 2147483647 w 438"/>
              <a:gd name="T5" fmla="*/ 2147483647 h 411"/>
              <a:gd name="T6" fmla="*/ 2147483647 w 438"/>
              <a:gd name="T7" fmla="*/ 2147483647 h 411"/>
              <a:gd name="T8" fmla="*/ 2147483647 w 438"/>
              <a:gd name="T9" fmla="*/ 2147483647 h 411"/>
              <a:gd name="T10" fmla="*/ 2147483647 w 438"/>
              <a:gd name="T11" fmla="*/ 2147483647 h 411"/>
              <a:gd name="T12" fmla="*/ 2147483647 w 438"/>
              <a:gd name="T13" fmla="*/ 2147483647 h 411"/>
              <a:gd name="T14" fmla="*/ 2147483647 w 438"/>
              <a:gd name="T15" fmla="*/ 2147483647 h 411"/>
              <a:gd name="T16" fmla="*/ 2147483647 w 438"/>
              <a:gd name="T17" fmla="*/ 2147483647 h 4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411"/>
              <a:gd name="T29" fmla="*/ 438 w 438"/>
              <a:gd name="T30" fmla="*/ 411 h 411"/>
              <a:gd name="connsiteX0" fmla="*/ 1291 w 9249"/>
              <a:gd name="connsiteY0" fmla="*/ 6863 h 9637"/>
              <a:gd name="connsiteX1" fmla="*/ 606 w 9249"/>
              <a:gd name="connsiteY1" fmla="*/ 4601 h 9637"/>
              <a:gd name="connsiteX2" fmla="*/ 401 w 9249"/>
              <a:gd name="connsiteY2" fmla="*/ 2922 h 9637"/>
              <a:gd name="connsiteX3" fmla="*/ 6291 w 9249"/>
              <a:gd name="connsiteY3" fmla="*/ 2 h 9637"/>
              <a:gd name="connsiteX4" fmla="*/ 9236 w 9249"/>
              <a:gd name="connsiteY4" fmla="*/ 3360 h 9637"/>
              <a:gd name="connsiteX5" fmla="*/ 5195 w 9249"/>
              <a:gd name="connsiteY5" fmla="*/ 6644 h 9637"/>
              <a:gd name="connsiteX6" fmla="*/ 2045 w 9249"/>
              <a:gd name="connsiteY6" fmla="*/ 9637 h 9637"/>
              <a:gd name="connsiteX7" fmla="*/ 1200 w 9249"/>
              <a:gd name="connsiteY7" fmla="*/ 6669 h 9637"/>
              <a:gd name="connsiteX0" fmla="*/ 1395 w 9999"/>
              <a:gd name="connsiteY0" fmla="*/ 7122 h 10000"/>
              <a:gd name="connsiteX1" fmla="*/ 654 w 9999"/>
              <a:gd name="connsiteY1" fmla="*/ 4774 h 10000"/>
              <a:gd name="connsiteX2" fmla="*/ 433 w 9999"/>
              <a:gd name="connsiteY2" fmla="*/ 3032 h 10000"/>
              <a:gd name="connsiteX3" fmla="*/ 6801 w 9999"/>
              <a:gd name="connsiteY3" fmla="*/ 2 h 10000"/>
              <a:gd name="connsiteX4" fmla="*/ 9985 w 9999"/>
              <a:gd name="connsiteY4" fmla="*/ 3487 h 10000"/>
              <a:gd name="connsiteX5" fmla="*/ 5616 w 9999"/>
              <a:gd name="connsiteY5" fmla="*/ 6894 h 10000"/>
              <a:gd name="connsiteX6" fmla="*/ 2210 w 9999"/>
              <a:gd name="connsiteY6" fmla="*/ 10000 h 10000"/>
              <a:gd name="connsiteX7" fmla="*/ 1296 w 9999"/>
              <a:gd name="connsiteY7" fmla="*/ 6920 h 10000"/>
              <a:gd name="connsiteX8" fmla="*/ 1395 w 9999"/>
              <a:gd name="connsiteY8" fmla="*/ 7122 h 10000"/>
              <a:gd name="connsiteX0" fmla="*/ 153 w 9720"/>
              <a:gd name="connsiteY0" fmla="*/ 3032 h 10000"/>
              <a:gd name="connsiteX1" fmla="*/ 6522 w 9720"/>
              <a:gd name="connsiteY1" fmla="*/ 2 h 10000"/>
              <a:gd name="connsiteX2" fmla="*/ 9706 w 9720"/>
              <a:gd name="connsiteY2" fmla="*/ 3487 h 10000"/>
              <a:gd name="connsiteX3" fmla="*/ 5337 w 9720"/>
              <a:gd name="connsiteY3" fmla="*/ 6894 h 10000"/>
              <a:gd name="connsiteX4" fmla="*/ 1930 w 9720"/>
              <a:gd name="connsiteY4" fmla="*/ 10000 h 10000"/>
              <a:gd name="connsiteX5" fmla="*/ 1016 w 9720"/>
              <a:gd name="connsiteY5" fmla="*/ 6920 h 10000"/>
              <a:gd name="connsiteX6" fmla="*/ 1115 w 9720"/>
              <a:gd name="connsiteY6" fmla="*/ 7122 h 10000"/>
              <a:gd name="connsiteX7" fmla="*/ 374 w 9720"/>
              <a:gd name="connsiteY7" fmla="*/ 4774 h 10000"/>
              <a:gd name="connsiteX8" fmla="*/ 1575 w 9720"/>
              <a:gd name="connsiteY8" fmla="*/ 4486 h 10000"/>
              <a:gd name="connsiteX0" fmla="*/ 0 w 9844"/>
              <a:gd name="connsiteY0" fmla="*/ 3032 h 10000"/>
              <a:gd name="connsiteX1" fmla="*/ 6553 w 9844"/>
              <a:gd name="connsiteY1" fmla="*/ 2 h 10000"/>
              <a:gd name="connsiteX2" fmla="*/ 9829 w 9844"/>
              <a:gd name="connsiteY2" fmla="*/ 3487 h 10000"/>
              <a:gd name="connsiteX3" fmla="*/ 5334 w 9844"/>
              <a:gd name="connsiteY3" fmla="*/ 6894 h 10000"/>
              <a:gd name="connsiteX4" fmla="*/ 1829 w 9844"/>
              <a:gd name="connsiteY4" fmla="*/ 10000 h 10000"/>
              <a:gd name="connsiteX5" fmla="*/ 888 w 9844"/>
              <a:gd name="connsiteY5" fmla="*/ 6920 h 10000"/>
              <a:gd name="connsiteX6" fmla="*/ 990 w 9844"/>
              <a:gd name="connsiteY6" fmla="*/ 7122 h 10000"/>
              <a:gd name="connsiteX7" fmla="*/ 228 w 9844"/>
              <a:gd name="connsiteY7" fmla="*/ 4774 h 10000"/>
              <a:gd name="connsiteX0" fmla="*/ 387 w 10387"/>
              <a:gd name="connsiteY0" fmla="*/ 3032 h 10000"/>
              <a:gd name="connsiteX1" fmla="*/ 7044 w 10387"/>
              <a:gd name="connsiteY1" fmla="*/ 2 h 10000"/>
              <a:gd name="connsiteX2" fmla="*/ 10372 w 10387"/>
              <a:gd name="connsiteY2" fmla="*/ 3487 h 10000"/>
              <a:gd name="connsiteX3" fmla="*/ 5806 w 10387"/>
              <a:gd name="connsiteY3" fmla="*/ 6894 h 10000"/>
              <a:gd name="connsiteX4" fmla="*/ 2245 w 10387"/>
              <a:gd name="connsiteY4" fmla="*/ 10000 h 10000"/>
              <a:gd name="connsiteX5" fmla="*/ 1289 w 10387"/>
              <a:gd name="connsiteY5" fmla="*/ 6920 h 10000"/>
              <a:gd name="connsiteX6" fmla="*/ 1393 w 10387"/>
              <a:gd name="connsiteY6" fmla="*/ 7122 h 10000"/>
              <a:gd name="connsiteX7" fmla="*/ 0 w 10387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4543 w 13641"/>
              <a:gd name="connsiteY5" fmla="*/ 6920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10000"/>
              <a:gd name="connsiteX1" fmla="*/ 10298 w 13641"/>
              <a:gd name="connsiteY1" fmla="*/ 2 h 10000"/>
              <a:gd name="connsiteX2" fmla="*/ 13626 w 13641"/>
              <a:gd name="connsiteY2" fmla="*/ 3487 h 10000"/>
              <a:gd name="connsiteX3" fmla="*/ 9060 w 13641"/>
              <a:gd name="connsiteY3" fmla="*/ 6894 h 10000"/>
              <a:gd name="connsiteX4" fmla="*/ 5499 w 13641"/>
              <a:gd name="connsiteY4" fmla="*/ 10000 h 10000"/>
              <a:gd name="connsiteX5" fmla="*/ 3924 w 13641"/>
              <a:gd name="connsiteY5" fmla="*/ 5026 h 10000"/>
              <a:gd name="connsiteX6" fmla="*/ 3 w 13641"/>
              <a:gd name="connsiteY6" fmla="*/ 6213 h 10000"/>
              <a:gd name="connsiteX7" fmla="*/ 3254 w 13641"/>
              <a:gd name="connsiteY7" fmla="*/ 8561 h 10000"/>
              <a:gd name="connsiteX0" fmla="*/ 3641 w 13641"/>
              <a:gd name="connsiteY0" fmla="*/ 3032 h 8651"/>
              <a:gd name="connsiteX1" fmla="*/ 10298 w 13641"/>
              <a:gd name="connsiteY1" fmla="*/ 2 h 8651"/>
              <a:gd name="connsiteX2" fmla="*/ 13626 w 13641"/>
              <a:gd name="connsiteY2" fmla="*/ 3487 h 8651"/>
              <a:gd name="connsiteX3" fmla="*/ 9060 w 13641"/>
              <a:gd name="connsiteY3" fmla="*/ 6894 h 8651"/>
              <a:gd name="connsiteX4" fmla="*/ 7047 w 13641"/>
              <a:gd name="connsiteY4" fmla="*/ 2274 h 8651"/>
              <a:gd name="connsiteX5" fmla="*/ 3924 w 13641"/>
              <a:gd name="connsiteY5" fmla="*/ 5026 h 8651"/>
              <a:gd name="connsiteX6" fmla="*/ 3 w 13641"/>
              <a:gd name="connsiteY6" fmla="*/ 6213 h 8651"/>
              <a:gd name="connsiteX7" fmla="*/ 3254 w 13641"/>
              <a:gd name="connsiteY7" fmla="*/ 8561 h 8651"/>
              <a:gd name="connsiteX0" fmla="*/ 7549 w 10000"/>
              <a:gd name="connsiteY0" fmla="*/ 0 h 9998"/>
              <a:gd name="connsiteX1" fmla="*/ 9989 w 10000"/>
              <a:gd name="connsiteY1" fmla="*/ 4029 h 9998"/>
              <a:gd name="connsiteX2" fmla="*/ 6642 w 10000"/>
              <a:gd name="connsiteY2" fmla="*/ 7967 h 9998"/>
              <a:gd name="connsiteX3" fmla="*/ 5166 w 10000"/>
              <a:gd name="connsiteY3" fmla="*/ 2627 h 9998"/>
              <a:gd name="connsiteX4" fmla="*/ 2877 w 10000"/>
              <a:gd name="connsiteY4" fmla="*/ 5808 h 9998"/>
              <a:gd name="connsiteX5" fmla="*/ 2 w 10000"/>
              <a:gd name="connsiteY5" fmla="*/ 7180 h 9998"/>
              <a:gd name="connsiteX6" fmla="*/ 2385 w 10000"/>
              <a:gd name="connsiteY6" fmla="*/ 9894 h 9998"/>
              <a:gd name="connsiteX0" fmla="*/ 9989 w 9989"/>
              <a:gd name="connsiteY0" fmla="*/ 1402 h 7372"/>
              <a:gd name="connsiteX1" fmla="*/ 6642 w 9989"/>
              <a:gd name="connsiteY1" fmla="*/ 5341 h 7372"/>
              <a:gd name="connsiteX2" fmla="*/ 5166 w 9989"/>
              <a:gd name="connsiteY2" fmla="*/ 0 h 7372"/>
              <a:gd name="connsiteX3" fmla="*/ 2877 w 9989"/>
              <a:gd name="connsiteY3" fmla="*/ 3181 h 7372"/>
              <a:gd name="connsiteX4" fmla="*/ 2 w 9989"/>
              <a:gd name="connsiteY4" fmla="*/ 4553 h 7372"/>
              <a:gd name="connsiteX5" fmla="*/ 2385 w 9989"/>
              <a:gd name="connsiteY5" fmla="*/ 7268 h 7372"/>
              <a:gd name="connsiteX0" fmla="*/ 6649 w 6649"/>
              <a:gd name="connsiteY0" fmla="*/ 7245 h 10000"/>
              <a:gd name="connsiteX1" fmla="*/ 5172 w 6649"/>
              <a:gd name="connsiteY1" fmla="*/ 0 h 10000"/>
              <a:gd name="connsiteX2" fmla="*/ 2880 w 6649"/>
              <a:gd name="connsiteY2" fmla="*/ 4315 h 10000"/>
              <a:gd name="connsiteX3" fmla="*/ 2 w 6649"/>
              <a:gd name="connsiteY3" fmla="*/ 6176 h 10000"/>
              <a:gd name="connsiteX4" fmla="*/ 2388 w 6649"/>
              <a:gd name="connsiteY4" fmla="*/ 9859 h 10000"/>
              <a:gd name="connsiteX0" fmla="*/ 14101 w 14101"/>
              <a:gd name="connsiteY0" fmla="*/ 74 h 10550"/>
              <a:gd name="connsiteX1" fmla="*/ 7779 w 14101"/>
              <a:gd name="connsiteY1" fmla="*/ 550 h 10550"/>
              <a:gd name="connsiteX2" fmla="*/ 4331 w 14101"/>
              <a:gd name="connsiteY2" fmla="*/ 4865 h 10550"/>
              <a:gd name="connsiteX3" fmla="*/ 3 w 14101"/>
              <a:gd name="connsiteY3" fmla="*/ 6726 h 10550"/>
              <a:gd name="connsiteX4" fmla="*/ 3592 w 14101"/>
              <a:gd name="connsiteY4" fmla="*/ 10409 h 10550"/>
              <a:gd name="connsiteX0" fmla="*/ 9915 w 9915"/>
              <a:gd name="connsiteY0" fmla="*/ 5226 h 10000"/>
              <a:gd name="connsiteX1" fmla="*/ 7779 w 9915"/>
              <a:gd name="connsiteY1" fmla="*/ 0 h 10000"/>
              <a:gd name="connsiteX2" fmla="*/ 4331 w 9915"/>
              <a:gd name="connsiteY2" fmla="*/ 4315 h 10000"/>
              <a:gd name="connsiteX3" fmla="*/ 3 w 9915"/>
              <a:gd name="connsiteY3" fmla="*/ 6176 h 10000"/>
              <a:gd name="connsiteX4" fmla="*/ 3592 w 9915"/>
              <a:gd name="connsiteY4" fmla="*/ 9859 h 10000"/>
              <a:gd name="connsiteX0" fmla="*/ 10000 w 10136"/>
              <a:gd name="connsiteY0" fmla="*/ 5226 h 10000"/>
              <a:gd name="connsiteX1" fmla="*/ 7846 w 10136"/>
              <a:gd name="connsiteY1" fmla="*/ 0 h 10000"/>
              <a:gd name="connsiteX2" fmla="*/ 4368 w 10136"/>
              <a:gd name="connsiteY2" fmla="*/ 4315 h 10000"/>
              <a:gd name="connsiteX3" fmla="*/ 3 w 10136"/>
              <a:gd name="connsiteY3" fmla="*/ 6176 h 10000"/>
              <a:gd name="connsiteX4" fmla="*/ 3623 w 10136"/>
              <a:gd name="connsiteY4" fmla="*/ 9859 h 10000"/>
              <a:gd name="connsiteX0" fmla="*/ 10517 w 10630"/>
              <a:gd name="connsiteY0" fmla="*/ 6414 h 10000"/>
              <a:gd name="connsiteX1" fmla="*/ 7846 w 10630"/>
              <a:gd name="connsiteY1" fmla="*/ 0 h 10000"/>
              <a:gd name="connsiteX2" fmla="*/ 4368 w 10630"/>
              <a:gd name="connsiteY2" fmla="*/ 4315 h 10000"/>
              <a:gd name="connsiteX3" fmla="*/ 3 w 10630"/>
              <a:gd name="connsiteY3" fmla="*/ 6176 h 10000"/>
              <a:gd name="connsiteX4" fmla="*/ 3623 w 10630"/>
              <a:gd name="connsiteY4" fmla="*/ 9859 h 10000"/>
              <a:gd name="connsiteX0" fmla="*/ 10515 w 10628"/>
              <a:gd name="connsiteY0" fmla="*/ 6414 h 6414"/>
              <a:gd name="connsiteX1" fmla="*/ 7844 w 10628"/>
              <a:gd name="connsiteY1" fmla="*/ 0 h 6414"/>
              <a:gd name="connsiteX2" fmla="*/ 4366 w 10628"/>
              <a:gd name="connsiteY2" fmla="*/ 4315 h 6414"/>
              <a:gd name="connsiteX3" fmla="*/ 1 w 10628"/>
              <a:gd name="connsiteY3" fmla="*/ 6176 h 6414"/>
              <a:gd name="connsiteX0" fmla="*/ 5786 w 5892"/>
              <a:gd name="connsiteY0" fmla="*/ 10000 h 10000"/>
              <a:gd name="connsiteX1" fmla="*/ 3273 w 5892"/>
              <a:gd name="connsiteY1" fmla="*/ 0 h 10000"/>
              <a:gd name="connsiteX2" fmla="*/ 0 w 5892"/>
              <a:gd name="connsiteY2" fmla="*/ 6727 h 10000"/>
              <a:gd name="connsiteX0" fmla="*/ 9820 w 9820"/>
              <a:gd name="connsiteY0" fmla="*/ 10000 h 10000"/>
              <a:gd name="connsiteX1" fmla="*/ 5555 w 9820"/>
              <a:gd name="connsiteY1" fmla="*/ 0 h 10000"/>
              <a:gd name="connsiteX2" fmla="*/ 0 w 9820"/>
              <a:gd name="connsiteY2" fmla="*/ 6727 h 10000"/>
              <a:gd name="connsiteX0" fmla="*/ 10000 w 10000"/>
              <a:gd name="connsiteY0" fmla="*/ 10000 h 10000"/>
              <a:gd name="connsiteX1" fmla="*/ 5657 w 10000"/>
              <a:gd name="connsiteY1" fmla="*/ 0 h 10000"/>
              <a:gd name="connsiteX2" fmla="*/ 0 w 10000"/>
              <a:gd name="connsiteY2" fmla="*/ 6727 h 10000"/>
              <a:gd name="connsiteX0" fmla="*/ 16781 w 16781"/>
              <a:gd name="connsiteY0" fmla="*/ 17372 h 17372"/>
              <a:gd name="connsiteX1" fmla="*/ 5657 w 16781"/>
              <a:gd name="connsiteY1" fmla="*/ 0 h 17372"/>
              <a:gd name="connsiteX2" fmla="*/ 0 w 16781"/>
              <a:gd name="connsiteY2" fmla="*/ 6727 h 1737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638"/>
              <a:gd name="connsiteY0" fmla="*/ 17382 h 17382"/>
              <a:gd name="connsiteX1" fmla="*/ 5657 w 17638"/>
              <a:gd name="connsiteY1" fmla="*/ 10 h 17382"/>
              <a:gd name="connsiteX2" fmla="*/ 0 w 17638"/>
              <a:gd name="connsiteY2" fmla="*/ 6737 h 17382"/>
              <a:gd name="connsiteX0" fmla="*/ 16781 w 17717"/>
              <a:gd name="connsiteY0" fmla="*/ 18651 h 18651"/>
              <a:gd name="connsiteX1" fmla="*/ 5657 w 17717"/>
              <a:gd name="connsiteY1" fmla="*/ 1279 h 18651"/>
              <a:gd name="connsiteX2" fmla="*/ 0 w 17717"/>
              <a:gd name="connsiteY2" fmla="*/ 8006 h 18651"/>
              <a:gd name="connsiteX0" fmla="*/ 16781 w 17774"/>
              <a:gd name="connsiteY0" fmla="*/ 17566 h 17566"/>
              <a:gd name="connsiteX1" fmla="*/ 5657 w 17774"/>
              <a:gd name="connsiteY1" fmla="*/ 194 h 17566"/>
              <a:gd name="connsiteX2" fmla="*/ 0 w 17774"/>
              <a:gd name="connsiteY2" fmla="*/ 6921 h 17566"/>
              <a:gd name="connsiteX0" fmla="*/ 16781 w 18011"/>
              <a:gd name="connsiteY0" fmla="*/ 15433 h 15433"/>
              <a:gd name="connsiteX1" fmla="*/ 8610 w 18011"/>
              <a:gd name="connsiteY1" fmla="*/ 518 h 15433"/>
              <a:gd name="connsiteX2" fmla="*/ 0 w 18011"/>
              <a:gd name="connsiteY2" fmla="*/ 4788 h 15433"/>
              <a:gd name="connsiteX0" fmla="*/ 16781 w 17936"/>
              <a:gd name="connsiteY0" fmla="*/ 15018 h 15018"/>
              <a:gd name="connsiteX1" fmla="*/ 8610 w 17936"/>
              <a:gd name="connsiteY1" fmla="*/ 103 h 15018"/>
              <a:gd name="connsiteX2" fmla="*/ 0 w 17936"/>
              <a:gd name="connsiteY2" fmla="*/ 4373 h 15018"/>
              <a:gd name="connsiteX0" fmla="*/ 16781 w 17901"/>
              <a:gd name="connsiteY0" fmla="*/ 15243 h 15243"/>
              <a:gd name="connsiteX1" fmla="*/ 8610 w 17901"/>
              <a:gd name="connsiteY1" fmla="*/ 328 h 15243"/>
              <a:gd name="connsiteX2" fmla="*/ 0 w 17901"/>
              <a:gd name="connsiteY2" fmla="*/ 4598 h 15243"/>
              <a:gd name="connsiteX0" fmla="*/ 16781 w 16781"/>
              <a:gd name="connsiteY0" fmla="*/ 14918 h 14918"/>
              <a:gd name="connsiteX1" fmla="*/ 8610 w 16781"/>
              <a:gd name="connsiteY1" fmla="*/ 3 h 14918"/>
              <a:gd name="connsiteX2" fmla="*/ 0 w 16781"/>
              <a:gd name="connsiteY2" fmla="*/ 4273 h 14918"/>
              <a:gd name="connsiteX0" fmla="*/ 16781 w 16781"/>
              <a:gd name="connsiteY0" fmla="*/ 12752 h 12752"/>
              <a:gd name="connsiteX1" fmla="*/ 9813 w 16781"/>
              <a:gd name="connsiteY1" fmla="*/ 5 h 12752"/>
              <a:gd name="connsiteX2" fmla="*/ 0 w 16781"/>
              <a:gd name="connsiteY2" fmla="*/ 2107 h 12752"/>
              <a:gd name="connsiteX0" fmla="*/ 16781 w 16939"/>
              <a:gd name="connsiteY0" fmla="*/ 12750 h 12750"/>
              <a:gd name="connsiteX1" fmla="*/ 9813 w 16939"/>
              <a:gd name="connsiteY1" fmla="*/ 3 h 12750"/>
              <a:gd name="connsiteX2" fmla="*/ 0 w 16939"/>
              <a:gd name="connsiteY2" fmla="*/ 2105 h 12750"/>
              <a:gd name="connsiteX0" fmla="*/ 16781 w 16882"/>
              <a:gd name="connsiteY0" fmla="*/ 10645 h 10645"/>
              <a:gd name="connsiteX1" fmla="*/ 6204 w 16882"/>
              <a:gd name="connsiteY1" fmla="*/ 9895 h 10645"/>
              <a:gd name="connsiteX2" fmla="*/ 0 w 16882"/>
              <a:gd name="connsiteY2" fmla="*/ 0 h 10645"/>
              <a:gd name="connsiteX0" fmla="*/ 16781 w 16781"/>
              <a:gd name="connsiteY0" fmla="*/ 10645 h 10645"/>
              <a:gd name="connsiteX1" fmla="*/ 6204 w 16781"/>
              <a:gd name="connsiteY1" fmla="*/ 9895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  <a:gd name="connsiteX0" fmla="*/ 16781 w 16781"/>
              <a:gd name="connsiteY0" fmla="*/ 10645 h 10645"/>
              <a:gd name="connsiteX1" fmla="*/ 8501 w 16781"/>
              <a:gd name="connsiteY1" fmla="*/ 3824 h 10645"/>
              <a:gd name="connsiteX2" fmla="*/ 0 w 16781"/>
              <a:gd name="connsiteY2" fmla="*/ 0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81" h="10645">
                <a:moveTo>
                  <a:pt x="16781" y="10645"/>
                </a:moveTo>
                <a:cubicBezTo>
                  <a:pt x="12426" y="3988"/>
                  <a:pt x="11393" y="4980"/>
                  <a:pt x="8501" y="3824"/>
                </a:cubicBezTo>
                <a:cubicBezTo>
                  <a:pt x="5609" y="2668"/>
                  <a:pt x="374" y="1542"/>
                  <a:pt x="0" y="0"/>
                </a:cubicBezTo>
              </a:path>
            </a:pathLst>
          </a:custGeom>
          <a:noFill/>
          <a:ln w="635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" name="Oval 536"/>
          <p:cNvSpPr>
            <a:spLocks noChangeAspect="1" noChangeArrowheads="1"/>
          </p:cNvSpPr>
          <p:nvPr/>
        </p:nvSpPr>
        <p:spPr bwMode="auto">
          <a:xfrm>
            <a:off x="1312926" y="3090508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 dirty="0">
                <a:solidFill>
                  <a:srgbClr val="000000"/>
                </a:solidFill>
              </a:rPr>
              <a:t>1</a:t>
            </a:r>
            <a:r>
              <a:rPr lang="en-US" sz="600" b="0" dirty="0" smtClean="0">
                <a:solidFill>
                  <a:srgbClr val="000000"/>
                </a:solidFill>
              </a:rPr>
              <a:t>0</a:t>
            </a:r>
            <a:endParaRPr lang="en-US" sz="600" b="0" dirty="0">
              <a:solidFill>
                <a:srgbClr val="000000"/>
              </a:solidFill>
            </a:endParaRPr>
          </a:p>
        </p:txBody>
      </p:sp>
      <p:sp>
        <p:nvSpPr>
          <p:cNvPr id="622" name="Rectangle 527"/>
          <p:cNvSpPr>
            <a:spLocks noChangeArrowheads="1"/>
          </p:cNvSpPr>
          <p:nvPr/>
        </p:nvSpPr>
        <p:spPr bwMode="auto">
          <a:xfrm>
            <a:off x="797306" y="2833054"/>
            <a:ext cx="422887" cy="15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SUNN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0" name="Oval 536"/>
          <p:cNvSpPr>
            <a:spLocks noChangeAspect="1" noChangeArrowheads="1"/>
          </p:cNvSpPr>
          <p:nvPr/>
        </p:nvSpPr>
        <p:spPr bwMode="auto">
          <a:xfrm>
            <a:off x="453027" y="2474854"/>
            <a:ext cx="164592" cy="10287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>
                <a:solidFill>
                  <a:srgbClr val="000000"/>
                </a:solidFill>
              </a:rPr>
              <a:t>100</a:t>
            </a:r>
            <a:r>
              <a:rPr lang="en-US" sz="7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282" name="Oval 536"/>
          <p:cNvSpPr>
            <a:spLocks noChangeAspect="1" noChangeArrowheads="1"/>
          </p:cNvSpPr>
          <p:nvPr/>
        </p:nvSpPr>
        <p:spPr bwMode="auto">
          <a:xfrm>
            <a:off x="1345124" y="3156317"/>
            <a:ext cx="164592" cy="10287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>
                <a:solidFill>
                  <a:srgbClr val="000000"/>
                </a:solidFill>
              </a:rPr>
              <a:t>100</a:t>
            </a:r>
            <a:r>
              <a:rPr lang="en-US" sz="7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429" name="Oval 536"/>
          <p:cNvSpPr>
            <a:spLocks noChangeArrowheads="1"/>
          </p:cNvSpPr>
          <p:nvPr/>
        </p:nvSpPr>
        <p:spPr bwMode="auto">
          <a:xfrm>
            <a:off x="973331" y="3029536"/>
            <a:ext cx="201168" cy="164592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800" b="0" dirty="0">
                <a:solidFill>
                  <a:srgbClr val="000000"/>
                </a:solidFill>
              </a:rPr>
              <a:t>100</a:t>
            </a:r>
            <a:r>
              <a:rPr lang="en-US" sz="8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r>
              <a:rPr lang="en-US" sz="800" b="0" dirty="0" smtClean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16609" name="Oval 392"/>
          <p:cNvSpPr>
            <a:spLocks noChangeArrowheads="1"/>
          </p:cNvSpPr>
          <p:nvPr/>
        </p:nvSpPr>
        <p:spPr bwMode="auto">
          <a:xfrm>
            <a:off x="5454238" y="2240501"/>
            <a:ext cx="118872" cy="118872"/>
          </a:xfrm>
          <a:prstGeom prst="ellipse">
            <a:avLst/>
          </a:prstGeom>
          <a:solidFill>
            <a:srgbClr val="00FF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486" name="Oval 536"/>
          <p:cNvSpPr>
            <a:spLocks noChangeAspect="1" noChangeArrowheads="1"/>
          </p:cNvSpPr>
          <p:nvPr/>
        </p:nvSpPr>
        <p:spPr bwMode="auto">
          <a:xfrm>
            <a:off x="5415982" y="2317017"/>
            <a:ext cx="101306" cy="9144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600" b="0" dirty="0">
                <a:solidFill>
                  <a:srgbClr val="000000"/>
                </a:solidFill>
              </a:rPr>
              <a:t>1</a:t>
            </a:r>
            <a:r>
              <a:rPr lang="en-US" sz="600" b="0" dirty="0" smtClean="0">
                <a:solidFill>
                  <a:srgbClr val="000000"/>
                </a:solidFill>
              </a:rPr>
              <a:t>0</a:t>
            </a:r>
            <a:endParaRPr lang="en-US" sz="600" b="0" dirty="0">
              <a:solidFill>
                <a:srgbClr val="000000"/>
              </a:solidFill>
            </a:endParaRPr>
          </a:p>
        </p:txBody>
      </p:sp>
      <p:sp>
        <p:nvSpPr>
          <p:cNvPr id="283" name="Oval 536"/>
          <p:cNvSpPr>
            <a:spLocks noChangeArrowheads="1"/>
          </p:cNvSpPr>
          <p:nvPr/>
        </p:nvSpPr>
        <p:spPr bwMode="auto">
          <a:xfrm>
            <a:off x="5363582" y="2184529"/>
            <a:ext cx="164592" cy="914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sz="700" b="0" dirty="0">
                <a:solidFill>
                  <a:srgbClr val="000000"/>
                </a:solidFill>
              </a:rPr>
              <a:t>100</a:t>
            </a:r>
            <a:r>
              <a:rPr lang="en-US" sz="700" b="0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 </a:t>
            </a:r>
            <a:endParaRPr lang="en-US" sz="700" b="0" dirty="0">
              <a:solidFill>
                <a:srgbClr val="000000"/>
              </a:solidFill>
            </a:endParaRPr>
          </a:p>
        </p:txBody>
      </p:sp>
      <p:sp>
        <p:nvSpPr>
          <p:cNvPr id="285" name="Rectangle 527"/>
          <p:cNvSpPr>
            <a:spLocks noChangeArrowheads="1"/>
          </p:cNvSpPr>
          <p:nvPr/>
        </p:nvSpPr>
        <p:spPr bwMode="auto">
          <a:xfrm rot="18222391">
            <a:off x="6280901" y="4007676"/>
            <a:ext cx="358835" cy="12311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smtClean="0">
                <a:solidFill>
                  <a:srgbClr val="000000"/>
                </a:solidFill>
              </a:rPr>
              <a:t>CHAT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1/17/13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C85A-2B99-6746-AB8E-75939B0FA4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Example: Optical System in Sunnyvale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140"/>
            <a:ext cx="9144000" cy="44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100G production connections to:</a:t>
            </a:r>
          </a:p>
          <a:p>
            <a:pPr lvl="2"/>
            <a:r>
              <a:rPr lang="en-US" dirty="0" smtClean="0"/>
              <a:t>ANL, BNL, FNAL, LBNL, LLNL, NERSC &amp; ORNL</a:t>
            </a:r>
          </a:p>
          <a:p>
            <a:pPr lvl="1"/>
            <a:r>
              <a:rPr lang="en-US" dirty="0" smtClean="0"/>
              <a:t>100G production connections to exchange points &amp; R&amp;E peers:</a:t>
            </a:r>
          </a:p>
          <a:p>
            <a:pPr lvl="2"/>
            <a:r>
              <a:rPr lang="en-US" dirty="0" smtClean="0"/>
              <a:t>MANLAN, Starlight, PACWAVE, WIX, Internet2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0G into </a:t>
            </a:r>
            <a:r>
              <a:rPr lang="en-US" dirty="0" err="1" smtClean="0"/>
              <a:t>Equinix</a:t>
            </a:r>
            <a:r>
              <a:rPr lang="en-US" dirty="0" smtClean="0"/>
              <a:t> Ashburn &amp; re-arranging our Washington DC ring to provide diverse backbone connections for JLAB &amp; other sites in the area</a:t>
            </a:r>
          </a:p>
          <a:p>
            <a:pPr lvl="1"/>
            <a:r>
              <a:rPr lang="en-US" dirty="0" smtClean="0"/>
              <a:t>Diverse fiber laterals &amp; diverse optical nodes at ANL &amp; FNAL</a:t>
            </a:r>
          </a:p>
          <a:p>
            <a:pPr lvl="1"/>
            <a:r>
              <a:rPr lang="en-US" dirty="0" smtClean="0"/>
              <a:t>Deploying diverse routers at ORNL</a:t>
            </a:r>
          </a:p>
          <a:p>
            <a:pPr lvl="1"/>
            <a:r>
              <a:rPr lang="en-US" dirty="0" smtClean="0"/>
              <a:t>Lots of cleanup &amp; consolidation at the hubs, moving connections from the MX’s to the ALUs</a:t>
            </a:r>
          </a:p>
          <a:p>
            <a:pPr lvl="1"/>
            <a:r>
              <a:rPr lang="en-US" dirty="0" smtClean="0"/>
              <a:t>Normalize 100G </a:t>
            </a:r>
            <a:r>
              <a:rPr lang="en-US" dirty="0" err="1" smtClean="0"/>
              <a:t>Testbed</a:t>
            </a:r>
            <a:r>
              <a:rPr lang="en-US" dirty="0" smtClean="0"/>
              <a:t> infrastructure</a:t>
            </a:r>
          </a:p>
          <a:p>
            <a:pPr lvl="1"/>
            <a:r>
              <a:rPr lang="en-US" dirty="0" smtClean="0"/>
              <a:t>Swap out our un-supported ‘third party’ 10x10 MSA CFPs in our </a:t>
            </a:r>
            <a:r>
              <a:rPr lang="en-US" dirty="0" err="1" smtClean="0"/>
              <a:t>Ciena</a:t>
            </a:r>
            <a:r>
              <a:rPr lang="en-US" dirty="0" smtClean="0"/>
              <a:t> interfaces with </a:t>
            </a:r>
            <a:r>
              <a:rPr lang="en-US" dirty="0" err="1" smtClean="0"/>
              <a:t>Ciena</a:t>
            </a:r>
            <a:r>
              <a:rPr lang="en-US" dirty="0" smtClean="0"/>
              <a:t> supported ones covered by 4-hour on-site maintenance contract</a:t>
            </a:r>
          </a:p>
        </p:txBody>
      </p:sp>
    </p:spTree>
    <p:extLst>
      <p:ext uri="{BB962C8B-B14F-4D97-AF65-F5344CB8AC3E}">
        <p14:creationId xmlns:p14="http://schemas.microsoft.com/office/powerpoint/2010/main" val="427079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18820</TotalTime>
  <Words>1427</Words>
  <Application>Microsoft Macintosh PowerPoint</Application>
  <PresentationFormat>On-screen Show (4:3)</PresentationFormat>
  <Paragraphs>317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19362_ESnet_PPT_Template</vt:lpstr>
      <vt:lpstr>Network Engineering Group Update</vt:lpstr>
      <vt:lpstr>Outline</vt:lpstr>
      <vt:lpstr>Current Status ESnet5 Transport Network</vt:lpstr>
      <vt:lpstr>PowerPoint Presentation</vt:lpstr>
      <vt:lpstr>PowerPoint Presentation</vt:lpstr>
      <vt:lpstr>ESnet5 Routed Network</vt:lpstr>
      <vt:lpstr>PowerPoint Presentation</vt:lpstr>
      <vt:lpstr>PowerPoint Presentation</vt:lpstr>
      <vt:lpstr>Next 6 Months</vt:lpstr>
      <vt:lpstr>Disclaimer for rest of this slide deck</vt:lpstr>
      <vt:lpstr>Backbone &amp; Traffic Metrics</vt:lpstr>
      <vt:lpstr>PowerPoint Presentation</vt:lpstr>
      <vt:lpstr>PowerPoint Presentation</vt:lpstr>
      <vt:lpstr>PowerPoint Presentation</vt:lpstr>
      <vt:lpstr>PowerPoint Presentation</vt:lpstr>
      <vt:lpstr>Things to consider</vt:lpstr>
      <vt:lpstr>Evolution of ESnet5</vt:lpstr>
      <vt:lpstr>Evolution of Site Interconnections</vt:lpstr>
      <vt:lpstr>Diversity Examples</vt:lpstr>
      <vt:lpstr>Which is better?</vt:lpstr>
      <vt:lpstr>Site Connections beyond 200G</vt:lpstr>
      <vt:lpstr>Possible Additions to Network Services Portfolio</vt:lpstr>
      <vt:lpstr>Additional NEG Updates</vt:lpstr>
      <vt:lpstr>Questions?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Joe Metzger</cp:lastModifiedBy>
  <cp:revision>132</cp:revision>
  <dcterms:created xsi:type="dcterms:W3CDTF">2013-01-08T22:13:28Z</dcterms:created>
  <dcterms:modified xsi:type="dcterms:W3CDTF">2013-01-17T23:31:49Z</dcterms:modified>
</cp:coreProperties>
</file>