
<file path=[Content_Types].xml><?xml version="1.0" encoding="utf-8"?>
<Types xmlns="http://schemas.openxmlformats.org/package/2006/content-types">
  <Default Extension="emf" ContentType="image/x-emf"/>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notesSlides/notesSlide6.xml" ContentType="application/vnd.openxmlformats-officedocument.presentationml.notesSlide+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tags/tag49.xml" ContentType="application/vnd.openxmlformats-officedocument.presentationml.tags+xml"/>
  <Override PartName="/ppt/notesSlides/notesSlide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51" r:id="rId2"/>
    <p:sldMasterId id="2147483672" r:id="rId3"/>
    <p:sldMasterId id="2147483680" r:id="rId4"/>
  </p:sldMasterIdLst>
  <p:notesMasterIdLst>
    <p:notesMasterId r:id="rId78"/>
  </p:notesMasterIdLst>
  <p:sldIdLst>
    <p:sldId id="256" r:id="rId5"/>
    <p:sldId id="3545" r:id="rId6"/>
    <p:sldId id="3546" r:id="rId7"/>
    <p:sldId id="3512" r:id="rId8"/>
    <p:sldId id="423" r:id="rId9"/>
    <p:sldId id="3514" r:id="rId10"/>
    <p:sldId id="716" r:id="rId11"/>
    <p:sldId id="330" r:id="rId12"/>
    <p:sldId id="3513" r:id="rId13"/>
    <p:sldId id="560" r:id="rId14"/>
    <p:sldId id="562" r:id="rId15"/>
    <p:sldId id="544" r:id="rId16"/>
    <p:sldId id="3515" r:id="rId17"/>
    <p:sldId id="410" r:id="rId18"/>
    <p:sldId id="3544" r:id="rId19"/>
    <p:sldId id="545" r:id="rId20"/>
    <p:sldId id="563" r:id="rId21"/>
    <p:sldId id="564" r:id="rId22"/>
    <p:sldId id="425" r:id="rId23"/>
    <p:sldId id="3542" r:id="rId24"/>
    <p:sldId id="930" r:id="rId25"/>
    <p:sldId id="842" r:id="rId26"/>
    <p:sldId id="832" r:id="rId27"/>
    <p:sldId id="833" r:id="rId28"/>
    <p:sldId id="3516" r:id="rId29"/>
    <p:sldId id="329" r:id="rId30"/>
    <p:sldId id="925" r:id="rId31"/>
    <p:sldId id="3520" r:id="rId32"/>
    <p:sldId id="3522" r:id="rId33"/>
    <p:sldId id="3523" r:id="rId34"/>
    <p:sldId id="3494" r:id="rId35"/>
    <p:sldId id="3535" r:id="rId36"/>
    <p:sldId id="3536" r:id="rId37"/>
    <p:sldId id="3495" r:id="rId38"/>
    <p:sldId id="963" r:id="rId39"/>
    <p:sldId id="3496" r:id="rId40"/>
    <p:sldId id="961" r:id="rId41"/>
    <p:sldId id="997" r:id="rId42"/>
    <p:sldId id="857" r:id="rId43"/>
    <p:sldId id="3274" r:id="rId44"/>
    <p:sldId id="721" r:id="rId45"/>
    <p:sldId id="3525" r:id="rId46"/>
    <p:sldId id="3526" r:id="rId47"/>
    <p:sldId id="3527" r:id="rId48"/>
    <p:sldId id="845" r:id="rId49"/>
    <p:sldId id="859" r:id="rId50"/>
    <p:sldId id="863" r:id="rId51"/>
    <p:sldId id="866" r:id="rId52"/>
    <p:sldId id="872" r:id="rId53"/>
    <p:sldId id="868" r:id="rId54"/>
    <p:sldId id="869" r:id="rId55"/>
    <p:sldId id="871" r:id="rId56"/>
    <p:sldId id="873" r:id="rId57"/>
    <p:sldId id="875" r:id="rId58"/>
    <p:sldId id="878" r:id="rId59"/>
    <p:sldId id="879" r:id="rId60"/>
    <p:sldId id="890" r:id="rId61"/>
    <p:sldId id="881" r:id="rId62"/>
    <p:sldId id="882" r:id="rId63"/>
    <p:sldId id="3528" r:id="rId64"/>
    <p:sldId id="3529" r:id="rId65"/>
    <p:sldId id="3530" r:id="rId66"/>
    <p:sldId id="3541" r:id="rId67"/>
    <p:sldId id="1000" r:id="rId68"/>
    <p:sldId id="1063" r:id="rId69"/>
    <p:sldId id="484" r:id="rId70"/>
    <p:sldId id="1065" r:id="rId71"/>
    <p:sldId id="3543" r:id="rId72"/>
    <p:sldId id="3503" r:id="rId73"/>
    <p:sldId id="3521" r:id="rId74"/>
    <p:sldId id="3537" r:id="rId75"/>
    <p:sldId id="3538" r:id="rId76"/>
    <p:sldId id="3540" r:id="rId77"/>
  </p:sldIdLst>
  <p:sldSz cx="12192000" cy="6858000"/>
  <p:notesSz cx="6858000" cy="12192000"/>
  <p:embeddedFontLst>
    <p:embeddedFont>
      <p:font typeface="Adelle Sans EXT" panose="020B0505000000000000" charset="0"/>
      <p:regular r:id="rId79"/>
      <p:bold r:id="rId80"/>
      <p:italic r:id="rId81"/>
      <p:boldItalic r:id="rId82"/>
    </p:embeddedFont>
    <p:embeddedFont>
      <p:font typeface="Calibri" panose="020F0502020204030204" pitchFamily="34" charset="0"/>
      <p:regular r:id="rId83"/>
      <p:bold r:id="rId84"/>
      <p:italic r:id="rId85"/>
      <p:boldItalic r:id="rId86"/>
    </p:embeddedFont>
    <p:embeddedFont>
      <p:font typeface="Franklin Gothic Demi" panose="020B0703020102020204" pitchFamily="34" charset="0"/>
      <p:regular r:id="rId87"/>
      <p:italic r:id="rId88"/>
    </p:embeddedFont>
    <p:embeddedFont>
      <p:font typeface="Helvetica" panose="020B0604020202020204" pitchFamily="34" charset="0"/>
      <p:regular r:id="rId89"/>
      <p:bold r:id="rId90"/>
      <p:italic r:id="rId91"/>
      <p:boldItalic r:id="rId92"/>
    </p:embeddedFont>
    <p:embeddedFont>
      <p:font typeface="HelveticaNeueLT Std Lt Cn" panose="020B0406020202030204" charset="0"/>
      <p:regular r:id="rId93"/>
      <p:italic r:id="rId94"/>
    </p:embeddedFont>
    <p:embeddedFont>
      <p:font typeface="Roboto" panose="02000000000000000000" pitchFamily="2" charset="0"/>
      <p:regular r:id="rId95"/>
      <p:bold r:id="rId96"/>
      <p:italic r:id="rId97"/>
      <p:boldItalic r:id="rId98"/>
    </p:embeddedFont>
    <p:embeddedFont>
      <p:font typeface="Roboto Black" panose="02000000000000000000" pitchFamily="2" charset="0"/>
      <p:bold r:id="rId99"/>
      <p:boldItalic r:id="rId100"/>
    </p:embeddedFont>
    <p:embeddedFont>
      <p:font typeface="Roboto Light" panose="02000000000000000000" pitchFamily="2" charset="0"/>
      <p:regular r:id="rId101"/>
      <p:italic r:id="rId102"/>
    </p:embeddedFont>
    <p:embeddedFont>
      <p:font typeface="Roboto Thin" panose="02000000000000000000" pitchFamily="2" charset="0"/>
      <p:regular r:id="rId103"/>
      <p:italic r:id="rId104"/>
    </p:embeddedFont>
    <p:embeddedFont>
      <p:font typeface="Segoe UI" panose="020B0502040204020203" pitchFamily="34" charset="0"/>
      <p:regular r:id="rId105"/>
      <p:bold r:id="rId106"/>
      <p:italic r:id="rId107"/>
      <p:boldItalic r:id="rId108"/>
    </p:embeddedFont>
    <p:embeddedFont>
      <p:font typeface="Segoe UI Light" panose="020B0502040204020203" pitchFamily="34" charset="0"/>
      <p:regular r:id="rId109"/>
      <p:italic r:id="rId1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E5C"/>
    <a:srgbClr val="E7E8ED"/>
    <a:srgbClr val="3C6C92"/>
    <a:srgbClr val="EB7F01"/>
    <a:srgbClr val="91A9BC"/>
    <a:srgbClr val="F4FEE3"/>
    <a:srgbClr val="2353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13"/>
  </p:normalViewPr>
  <p:slideViewPr>
    <p:cSldViewPr snapToGrid="0" snapToObjects="1">
      <p:cViewPr>
        <p:scale>
          <a:sx n="104" d="100"/>
          <a:sy n="104" d="100"/>
        </p:scale>
        <p:origin x="147" y="14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6.fntdata"/><Relationship Id="rId89" Type="http://schemas.openxmlformats.org/officeDocument/2006/relationships/font" Target="fonts/font11.fntdata"/><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font" Target="fonts/font2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1.fntdata"/><Relationship Id="rId102" Type="http://schemas.openxmlformats.org/officeDocument/2006/relationships/font" Target="fonts/font24.fntdata"/><Relationship Id="rId5" Type="http://schemas.openxmlformats.org/officeDocument/2006/relationships/slide" Target="slides/slide1.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5.fntdata"/><Relationship Id="rId108" Type="http://schemas.openxmlformats.org/officeDocument/2006/relationships/font" Target="fonts/font30.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28.fntdata"/><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31.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9.fntdata"/><Relationship Id="rId104" Type="http://schemas.openxmlformats.org/officeDocument/2006/relationships/font" Target="fonts/font2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9.fntdata"/><Relationship Id="rId110" Type="http://schemas.openxmlformats.org/officeDocument/2006/relationships/font" Target="fonts/font32.fntdata"/><Relationship Id="rId61" Type="http://schemas.openxmlformats.org/officeDocument/2006/relationships/slide" Target="slides/slide57.xml"/><Relationship Id="rId82"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2.fntdata"/><Relationship Id="rId105" Type="http://schemas.openxmlformats.org/officeDocument/2006/relationships/font" Target="fonts/font2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5.fntdata"/><Relationship Id="rId88" Type="http://schemas.openxmlformats.org/officeDocument/2006/relationships/font" Target="fonts/font10.fntdata"/><Relationship Id="rId11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0:02.467"/>
    </inkml:context>
    <inkml:brush xml:id="br0">
      <inkml:brushProperty name="width" value="0.05" units="cm"/>
      <inkml:brushProperty name="height" value="0.05" units="cm"/>
      <inkml:brushProperty name="color" value="#FFFFFF"/>
    </inkml:brush>
  </inkml:definitions>
  <inkml:trace contextRef="#ctx0" brushRef="#br0">1 1061 1760,'25'-2'5056,"-15"1"-5057,0 0 0,0-1 0,0-1 0,-1 0-1,12-5 1,-6 2 17,0 0 0,0 1 0,18-4 0,-16 4 5,24-9 0,-26 9-5,0 0-1,22-5 0,25-6 11,-26 9 0,115-28 788,-123 28-724,97-32 803,-103 31-872,24-5-1,-27 8-1,0 0 0,23-11-1,27-14 140,-42 21-123,1 1 1,33-5-1,-29 7-12,125-34 447,-109 27-451,16-10 20,-1 0-8,-34 17-30,11-3 0,13-7 31,-33 11 11,38-15 1,135-50 28,-185 67-72,108-29 64,-82 25 117,-17 3-131,21-6-1,39-12 312,-30 10-296,39-16 447,-65 20-474,39-16 1,-37 13-10,28-9-1,89-26-2,-126 42-22,5-1-3,0-1-1,-1 0 1,27-14-1,-33 15-4,0 0 0,0 1 0,21-5 0,14-5 4,85-28 8,-88 28 5,20-8 6,-31 11-19,37-9 0,-25 8 0,58-12 14,20-5 4,-36 8-638,-49 14 428,-29 5 165,-1 0-15,0 1 0,0-1-1,0 0 1,0-1 0,-1 0 0,12-6 0,-19 8-85,1 1 0,-1 0 1,0 0-1,1-1 1,-1 1-1,1 0 1,-1 0-1,0 0 0,1 0 1,-1 0-1,1-1 1,-1 1-1,1 0 1,-1 0-1,0 0 1,1 0-1,-1 0 0,1 0 1,0 0-1,3 1-816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5:21.043"/>
    </inkml:context>
    <inkml:brush xml:id="br0">
      <inkml:brushProperty name="width" value="0.05" units="cm"/>
      <inkml:brushProperty name="height" value="0.05" units="cm"/>
      <inkml:brushProperty name="color" value="#FFFFFF"/>
    </inkml:brush>
  </inkml:definitions>
  <inkml:trace contextRef="#ctx0" brushRef="#br0">0 21 2160,'0'-1'170,"0"0"0,1 0 0,-1 1 0,0-1 0,0 0 0,0 1 0,1-1 0,-1 0 0,0 0 0,1 1 0,-1-1 0,0 1 0,1-1 0,-1 0 0,1 1 0,-1-1 0,1 1 0,0-1 0,-1 1 0,1 0 0,-1-1 0,1 1 0,0-1 0,-1 1 0,1 0 0,0 0 0,-1-1 0,1 1 0,1 0 0,11-4 5731,4 12-5012,-10-5-676,-1 0 1,1 0 0,0-1 0,0 0-1,1-1 1,-1 1 0,14-1-1,94 15 1746,-108-15-1853,-1 1-1,1 0 0,0 0 0,-1 0 0,1 1 1,8 5-1,11 5 392,-21-11-437,-1 1 0,0-1 1,0 1-1,0 0 0,0 0 0,-1 1 1,1-1-1,3 6 0,-4-6 13,0 1 0,1-1 0,-1 0 0,1 1 0,-1-2 0,1 1 0,8 4 0,5 0 136,-10-5-95,-1 1-1,1 0 0,7 5 0,-8-5 66,1 0 0,-1 0 0,10 3 0,-10-4-122,0 0 0,-1 0 0,1 1 0,-1-1 0,9 7 0,-8-5-6,0 0-1,1 0 1,-1-1-1,9 3 1,-8-3-9,0 0 0,-1 0 0,12 8 0,36 32 174,-37-29-139,0 1 0,-1 1 0,24 30-1,-36-42-47,0-1 0,0 1 0,0-1 1,0 0-1,0 0 0,0 0 0,10 3 0,-11-4-17,1-1-1,0 1 1,-1 0-1,1 0 1,-1 1 0,1-1-1,-1 1 1,0 0 0,0-1-1,0 1 1,-1 1 0,4 3-1,-3-3 4,0 0-1,0 0 0,0 0 1,0-1-1,1 0 1,0 0-1,-1 0 0,1 0 1,0 0-1,1-1 1,7 4-1,-4-2 5,-1 0 1,12 9-1,0 4 30,27 28-1,-36-34-14,0-1 0,1 0-1,20 14 1,-25-20-14,-1 1-1,0 0 1,0 0 0,0 0-1,4 7 1,-8-11-17,0 0 3,2 3 5,0 0 0,0 0 1,0 0-1,-1 1 0,1-1 0,-1 1 0,2 5 0,-3-7-4,1 1 0,0-1 0,0 1-1,0-1 1,3 4 0,8 15-95,-1 10 1581,-3-9-762</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55"/>
    </inkml:context>
    <inkml:brush xml:id="br0">
      <inkml:brushProperty name="width" value="0.05" units="cm"/>
      <inkml:brushProperty name="height" value="0.05" units="cm"/>
      <inkml:brushProperty name="color" value="#FFFFFF"/>
    </inkml:brush>
  </inkml:definitions>
  <inkml:trace contextRef="#ctx0" brushRef="#br0">363 55 9058,'-7'-5'3273,"1"2"-2729,4 2-608,1 1-544,-1-3-3225</inkml:trace>
  <inkml:trace contextRef="#ctx0" brushRef="#br0" timeOffset="1">154 2 10634,'-2'-1'3465,"2"2"-3841,1 2-256,1-1-496,-1 1-497,0 0 1041</inkml:trace>
  <inkml:trace contextRef="#ctx0" brushRef="#br0" timeOffset="2">1 179 9442,'5'1'2313,"3"0"-3994,5-1 929</inkml:trace>
  <inkml:trace contextRef="#ctx0" brushRef="#br0" timeOffset="3">234 136 11090,'-7'3'3649,"4"2"-4753,2 0-1137,1 2 1417</inkml:trace>
  <inkml:trace contextRef="#ctx0" brushRef="#br0" timeOffset="4">169 263 8410,'-6'11'3465,"-1"-1"-1489,7 1-2600,0-2-496,2-4 679</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60"/>
    </inkml:context>
    <inkml:brush xml:id="br0">
      <inkml:brushProperty name="width" value="0.05" units="cm"/>
      <inkml:brushProperty name="height" value="0.05" units="cm"/>
      <inkml:brushProperty name="color" value="#FFFFFF"/>
    </inkml:brush>
  </inkml:definitions>
  <inkml:trace contextRef="#ctx0" brushRef="#br0">59 319 7530,'-2'3'3080,"0"-3"-1623,2 2-881,0-2-816,1-1-785,4-1 609</inkml:trace>
  <inkml:trace contextRef="#ctx0" brushRef="#br0" timeOffset="1">225 258 11859,'-3'0'4112,"-1"0"-3960,3 2-656,1 0-1328,3-1-2137</inkml:trace>
  <inkml:trace contextRef="#ctx0" brushRef="#br0" timeOffset="2">216 172 10978,'-8'-2'3633,"3"1"-4481,2 1-616,1-2 888</inkml:trace>
  <inkml:trace contextRef="#ctx0" brushRef="#br0" timeOffset="3">33 30 7602,'-10'-8'2904,"3"0"-2088,1 2-7,2 3-153,0 1-240,2 1-1352,5-1-2313</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64"/>
    </inkml:context>
    <inkml:brush xml:id="br0">
      <inkml:brushProperty name="width" value="0.05" units="cm"/>
      <inkml:brushProperty name="height" value="0.05" units="cm"/>
      <inkml:brushProperty name="color" value="#FFFFFF"/>
    </inkml:brush>
  </inkml:definitions>
  <inkml:trace contextRef="#ctx0" brushRef="#br0">232 1 8274,'-9'2'2912,"3"0"-2752,2 2-496,2 1-2328,0-1 1840</inkml:trace>
  <inkml:trace contextRef="#ctx0" brushRef="#br0" timeOffset="1">3 169 7786,'-3'11'2624,"4"-1"-2520,1 1-288,1-3-1048,3-3 880</inkml:trace>
  <inkml:trace contextRef="#ctx0" brushRef="#br0" timeOffset="2">194 285 7458,'-1'5'2856,"-1"-1"-2240,-2 0-32,2 0-840,1-3-1200,2-1 952</inkml:trace>
  <inkml:trace contextRef="#ctx0" brushRef="#br0" timeOffset="3">267 286 10082,'-6'0'3513,"1"1"-3281,3 0-440,0-1-1240,1 0-1193,-2-2 1601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68"/>
    </inkml:context>
    <inkml:brush xml:id="br0">
      <inkml:brushProperty name="width" value="0.05" units="cm"/>
      <inkml:brushProperty name="height" value="0.05" units="cm"/>
      <inkml:brushProperty name="color" value="#FFFFFF"/>
    </inkml:brush>
  </inkml:definitions>
  <inkml:trace contextRef="#ctx0" brushRef="#br0">869 42 10530,'-14'-3'3929,"5"1"-2961,8 0-1744,3 1-608,5-4-1193,2-1-1176,3-4 2513</inkml:trace>
  <inkml:trace contextRef="#ctx0" brushRef="#br0" timeOffset="1">670 0 9274,'-18'3'3289,"5"-2"-2793,2 1-360,5 3-688,2-2-721,1 1 801</inkml:trace>
  <inkml:trace contextRef="#ctx0" brushRef="#br0" timeOffset="2">112 195 8754,'-19'6'3017,"5"-6"-3410,6 1-1327,5-4 1112</inkml:trace>
  <inkml:trace contextRef="#ctx0" brushRef="#br0" timeOffset="3">17 194 11090,'-10'3'3753,"6"-2"-3705,1 3-792,4 0-1056,1 1-969,-1-2 1665</inkml:trace>
  <inkml:trace contextRef="#ctx0" brushRef="#br0" timeOffset="4">235 348 4145,'21'-4'1184,"-3"2"-872</inkml:trace>
  <inkml:trace contextRef="#ctx0" brushRef="#br0" timeOffset="5">480 367 11498,'1'0'3193,"6"2"-4785,0 0-473,0-1-1351,1 1 2135</inkml:trace>
  <inkml:trace contextRef="#ctx0" brushRef="#br0" timeOffset="6">545 452 13603,'-7'3'3457,"6"-5"-3441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75"/>
    </inkml:context>
    <inkml:brush xml:id="br0">
      <inkml:brushProperty name="width" value="0.05" units="cm"/>
      <inkml:brushProperty name="height" value="0.05" units="cm"/>
      <inkml:brushProperty name="color" value="#FFFFFF"/>
    </inkml:brush>
  </inkml:definitions>
  <inkml:trace contextRef="#ctx0" brushRef="#br0">4 27 2112,'0'-1'247,"0"0"-1,0 1 1,1-1 0,-1 0-1,0 0 1,1 0-1,-1 0 1,0 0-1,1 0 1,-1 0-1,1 1 1,0-2-1,4-5 2468,-3 2-949,-2 5-1688,0 0-1,0 0 1,0 0 0,0 0-1,0 0 1,0-1 0,0 1-1,-1 0 1,1 0 0,0 0-1,0 0 1,0 0 0,0 0-1,0 0 1,0 0 0,0 0-1,0 0 1,0-1-1,0 1 1,0 0 0,-1 0-1,1 0 1,0 0 0,0 0-1,0 0 1,0 0 0,0 0-1,0 0 1,0 0 0,0 0-1,-1 0 1,1 0-1,0 0 1,0 0 702,-1 5 299,-2 7-626,2-10-419,1 0 0,-1 1 0,1-1-1,-1 0 1,1 0 0,0 0 0,0 1 0,0-1 0,0 0 0,0 0 0,1 3 0,-1-4-111,0-1-1,0 1 1,1 0 0,-1-1 0,0 2 0,0-2-1,0 1 1,0 0 0,0-1 0,0 1 0,0 0-1,-1-1 1,1 2 0,-4 3-4440,1-3 2907</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76"/>
    </inkml:context>
    <inkml:brush xml:id="br0">
      <inkml:brushProperty name="width" value="0.05" units="cm"/>
      <inkml:brushProperty name="height" value="0.05" units="cm"/>
      <inkml:brushProperty name="color" value="#FFFFFF"/>
    </inkml:brush>
  </inkml:definitions>
  <inkml:trace contextRef="#ctx0" brushRef="#br0">4 1 824,'-1'0'1504,"1"0"-1047,0 0-41,-1 0-112,1 0-64,0 0-112,-1 0-48,1 0-24,1 0-984,2 1 696</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77"/>
    </inkml:context>
    <inkml:brush xml:id="br0">
      <inkml:brushProperty name="width" value="0.05" units="cm"/>
      <inkml:brushProperty name="height" value="0.05" units="cm"/>
      <inkml:brushProperty name="color" value="#FFFFFF"/>
    </inkml:brush>
  </inkml:definitions>
  <inkml:trace contextRef="#ctx0" brushRef="#br0">0 83 984,'2'-1'520,"1"0"-152,-1-1-88,1 1-120,1 0-71,0 0-33,-1 0 16,0-1 16,1 0 8,-1 0-24,0 1-24,1 0-32,-3 1-16,2-1-480,-3 0 359</inkml:trace>
  <inkml:trace contextRef="#ctx0" brushRef="#br0" timeOffset="1">66 57 1592,'-1'0'4353,"2"0"-4273,2 0-8,8 0-80,-7-1-288,1 0 216</inkml:trace>
  <inkml:trace contextRef="#ctx0" brushRef="#br0" timeOffset="2">161 38 2433,'2'-1'4568,"-2"0"-4135,1 1-17,2-1-56,-1 1-48,8-3-160,-6 1-72,1 1-256,1-1-232,1 0-929,0 1-615,0-1 1176</inkml:trace>
  <inkml:trace contextRef="#ctx0" brushRef="#br0" timeOffset="3">248 12 1032,'1'0'680,"0"0"-39,2 0-121,0 0-72,2 0-104,-2-2-48,1 2-176,0-1-64,-1-1-24,0 2-16,0-2 0,0 1 0,1 1-16,0-1-128,1-1 96</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81"/>
    </inkml:context>
    <inkml:brush xml:id="br0">
      <inkml:brushProperty name="width" value="0.05" units="cm"/>
      <inkml:brushProperty name="height" value="0.05" units="cm"/>
      <inkml:brushProperty name="color" value="#FFFFFF"/>
    </inkml:brush>
  </inkml:definitions>
  <inkml:trace contextRef="#ctx0" brushRef="#br0">1 47 3057,'1'0'4305,"-1"-1"-3969,0 1 16,1-1-112,3-1-56,8-5-96,-6 5-152,0-1-944,1 0-1033,0 1 1257</inkml:trace>
  <inkml:trace contextRef="#ctx0" brushRef="#br0" timeOffset="1">109 8 1752,'2'0'745,"0"-1"-321,1 0-344,0 1-48,1-2-40,0 0-616,2 1 455</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83"/>
    </inkml:context>
    <inkml:brush xml:id="br0">
      <inkml:brushProperty name="width" value="0.05" units="cm"/>
      <inkml:brushProperty name="height" value="0.05" units="cm"/>
      <inkml:brushProperty name="color" value="#FFFFFF"/>
    </inkml:brush>
  </inkml:definitions>
  <inkml:trace contextRef="#ctx0" brushRef="#br0">1 84 1896,'0'-1'6186,"2"0"-5794,3 0-240,8-2-144,-7 1-1056,2 0 768</inkml:trace>
  <inkml:trace contextRef="#ctx0" brushRef="#br0" timeOffset="1">108 57 2705,'0'-1'1336,"1"0"-600,2 0-288,-1 0-120,3-2-144,0 0-8,1 0-88,1 1-352,-1-1 176</inkml:trace>
  <inkml:trace contextRef="#ctx0" brushRef="#br0" timeOffset="2">210 14 2657,'2'-1'1488,"-1"1"-472,1-1-392,1 0-288,1-1-200,1 1 8,0-1-16,-1 0-40,3 0-1176,-1 0 816</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86"/>
    </inkml:context>
    <inkml:brush xml:id="br0">
      <inkml:brushProperty name="width" value="0.05" units="cm"/>
      <inkml:brushProperty name="height" value="0.05" units="cm"/>
      <inkml:brushProperty name="color" value="#FFFFFF"/>
    </inkml:brush>
  </inkml:definitions>
  <inkml:trace contextRef="#ctx0" brushRef="#br0">0 235 3905,'1'0'1768,"1"0"-888,0 0-319,2-1-465,2 0-32,1-1-24,-1 0-8,2 0-264,-2 0-609,1 0 569</inkml:trace>
  <inkml:trace contextRef="#ctx0" brushRef="#br0" timeOffset="1">97 217 1976,'2'0'1169,"0"0"7,1 0-280,0 0-120,1 0 40,-1-1-143,-1 0-137,3 0-328,-1 0-240,3 0-864,0 0-577,0-1 849</inkml:trace>
  <inkml:trace contextRef="#ctx0" brushRef="#br0" timeOffset="2">158 208 1760,'0'-1'1393,"0"1"-1265,0 0-280,3-1-24,2 0 8,6-2 96,-7 1 32,0 0-192,1 1 160</inkml:trace>
  <inkml:trace contextRef="#ctx0" brushRef="#br0" timeOffset="3">226 185 2369,'6'-3'6340,"8"0"-6105,-3 0-152,43-16 3,14-4 290,-30 13 883,33-10-630,-45 14-599,86-17 61,-85 16-64,42-15-1,-18 5-7,31-8-3710,-69 21 2429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5:14.544"/>
    </inkml:context>
    <inkml:brush xml:id="br0">
      <inkml:brushProperty name="width" value="0.05" units="cm"/>
      <inkml:brushProperty name="height" value="0.05" units="cm"/>
      <inkml:brushProperty name="color" value="#FFFFFF"/>
    </inkml:brush>
  </inkml:definitions>
  <inkml:trace contextRef="#ctx0" brushRef="#br0">487 326 1280,'-6'2'3846,"8"-4"-2052,-1 1-1602,0 0 1,-1 1-1,1-1 1,0 0 0,0 0-1,-1 0 1,1 0-1,-1 0 1,1 0 0,-1 0-1,1 0 1,-1 0-1,1 0 1,-1-1-1,0 1 1,0 0 0,0-2-1,-1 0-48,0 1 0,0-1 1,-1 1-1,0 0 0,1 0 0,-1-1 0,0 1 0,0 0 0,0 0 1,0 1-1,0-1 0,-1 0 0,1 1 0,0-1 0,-1 1 0,-2-1 1,-2-2 97,2 1-42,0 1 0,1 0 0,-1 1 0,-8-3 0,-9-3 830,18 6-958,-1 0 0,1 0 1,-1 0-1,0 0 1,1 1-1,-1-1 1,1 1-1,-8 1 0,5 0 67,1-1-1,0 0 0,-13-2 0,12 1 69,-1-1 0,1 0 0,0 0 0,0 0 1,0-1-1,0 0 0,0-1 0,-8-5 0,-7-6 244,1-1 1,-21-21-1,26 23-224,-27-18 0,30 24-705,1-1 1,0-1-1,0 1 1,-19-23-1,21 15-2004,7 1 922</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90"/>
    </inkml:context>
    <inkml:brush xml:id="br0">
      <inkml:brushProperty name="width" value="0.05" units="cm"/>
      <inkml:brushProperty name="height" value="0.05" units="cm"/>
      <inkml:brushProperty name="color" value="#FFFFFF"/>
    </inkml:brush>
  </inkml:definitions>
  <inkml:trace contextRef="#ctx0" brushRef="#br0">4 14 1448,'-3'-2'6882,"3"2"-6514,0 0-216,0 0-48,-1-1-32,1 1-16,0-1-120,1 1-200,4-2-864,8-3-665,-5 3 1065</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91"/>
    </inkml:context>
    <inkml:brush xml:id="br0">
      <inkml:brushProperty name="width" value="0.05" units="cm"/>
      <inkml:brushProperty name="height" value="0.05" units="cm"/>
      <inkml:brushProperty name="color" value="#FFFFFF"/>
    </inkml:brush>
  </inkml:definitions>
  <inkml:trace contextRef="#ctx0" brushRef="#br0">2 293 1640,'-2'3'6258,"3"-4"-5962,4 0-208,8-2-368,-6 0 192</inkml:trace>
  <inkml:trace contextRef="#ctx0" brushRef="#br0" timeOffset="1">83 270 3393,'2'-1'1208,"1"0"-1080,2 0 8,0-1-88,1-1-72,1-1-368,1 0-536,-1-1 584</inkml:trace>
  <inkml:trace contextRef="#ctx0" brushRef="#br0" timeOffset="2">177 229 1064,'2'0'672,"0"-1"-72,1 0-247,1 0-313,0-1-56,0 1-40,1-1 0,-1 0-281,1 0 257</inkml:trace>
  <inkml:trace contextRef="#ctx0" brushRef="#br0" timeOffset="3">283 203 3801,'2'-1'1648,"0"1"-1064,2 0-16,-1 0-408,1 0-64,1-1-24,-1 1 0,1-2-80,0 0-400,2 0 296</inkml:trace>
  <inkml:trace contextRef="#ctx0" brushRef="#br0" timeOffset="4">373 184 2873,'1'0'1704,"0"0"-240,0 0-175,-1-1-1073,2 1-96,4-1-656,6-1-1001,-4 1 1017</inkml:trace>
  <inkml:trace contextRef="#ctx0" brushRef="#br0" timeOffset="5">446 170 3785,'1'0'4297,"1"-2"-3833,1 1-200,1-1-256,1-1-16,1-1-56,1 0-104,0 1-384,0 0-368,0 0-1233,0 1 1337</inkml:trace>
  <inkml:trace contextRef="#ctx0" brushRef="#br0" timeOffset="6">571 119 2513,'3'-1'1128,"0"0"-600,0 1-176,0-1-320,1 0-112,0 1-168,0-2-72,0 1-344,1-2-329,0 2 649</inkml:trace>
  <inkml:trace contextRef="#ctx0" brushRef="#br0" timeOffset="7">650 98 1416,'3'0'840,"0"-1"-127,0 0-89,2 0-360,-1-1-608,2 1 224</inkml:trace>
  <inkml:trace contextRef="#ctx0" brushRef="#br0" timeOffset="8">743 82 3817,'1'0'1712,"0"0"-928,1 0-336,0 0-384,2-1-352,2-1-72,0 0-120,2 0-200,0 0 512</inkml:trace>
  <inkml:trace contextRef="#ctx0" brushRef="#br0" timeOffset="9">881 44 2617,'2'0'1464,"0"-1"-280,1 1-888,2 0-592,-1-1-968,2 0 784</inkml:trace>
  <inkml:trace contextRef="#ctx0" brushRef="#br0" timeOffset="10">993 11 2160,'2'-2'1161,"1"1"-233,1-1-592,1 1-200,2 0-104,-1 0-8,2 0-480,0-1 344</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02"/>
    </inkml:context>
    <inkml:brush xml:id="br0">
      <inkml:brushProperty name="width" value="0.05" units="cm"/>
      <inkml:brushProperty name="height" value="0.05" units="cm"/>
      <inkml:brushProperty name="color" value="#FFFFFF"/>
    </inkml:brush>
  </inkml:definitions>
  <inkml:trace contextRef="#ctx0" brushRef="#br0">4 6 2593,'-2'1'1360,"1"1"-408,1-2-416,1 1-240,1-1-8,0-1 8,1-1-48,0 1-64,0-1-256,0 1-256,1 0-760,-1 1-528,-1-1 952</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03"/>
    </inkml:context>
    <inkml:brush xml:id="br0">
      <inkml:brushProperty name="width" value="0.05" units="cm"/>
      <inkml:brushProperty name="height" value="0.05" units="cm"/>
      <inkml:brushProperty name="color" value="#FFFFFF"/>
    </inkml:brush>
  </inkml:definitions>
  <inkml:trace contextRef="#ctx0" brushRef="#br0">1 204 2913,'0'0'2469,"9"0"-892,6-2-1523,-1-2 0,0 1 0,16-7 0,-14 4 439,18-2-83,1-1-177,13-5 675,4-2-285,-16 1-56,-22 9-531,20-7 1,30-4 346,-6 3-81,-14 4-227,-19 4-45,28-9 28,-40 12-56,-9 2 4,0 0 1,0-1-1,0 1 0,6-3 1,30-17-1346,-34 18 916</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04"/>
    </inkml:context>
    <inkml:brush xml:id="br0">
      <inkml:brushProperty name="width" value="0.05" units="cm"/>
      <inkml:brushProperty name="height" value="0.05" units="cm"/>
      <inkml:brushProperty name="color" value="#FFFFFF"/>
    </inkml:brush>
  </inkml:definitions>
  <inkml:trace contextRef="#ctx0" brushRef="#br0">3 17 1624,'-2'-1'3729,"2"1"-3009,0-2-240,0 2-128,0-1-256,3 0-128,3-3-776,9 0-760,-3 1 952</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05"/>
    </inkml:context>
    <inkml:brush xml:id="br0">
      <inkml:brushProperty name="width" value="0.05" units="cm"/>
      <inkml:brushProperty name="height" value="0.05" units="cm"/>
      <inkml:brushProperty name="color" value="#FFFFFF"/>
    </inkml:brush>
  </inkml:definitions>
  <inkml:trace contextRef="#ctx0" brushRef="#br0">1 100 472,'3'-1'216,"-1"1"-104,1 0-32,0 0-48,1 0-8,2-1-8,0-1-8</inkml:trace>
  <inkml:trace contextRef="#ctx0" brushRef="#br0" timeOffset="1">78 84 1424,'0'2'1409,"0"-2"-1057,2 1-1072,4-1 527</inkml:trace>
  <inkml:trace contextRef="#ctx0" brushRef="#br0" timeOffset="2">178 65 1184,'4'-1'952,"-1"0"41,1-1-425,1 0-168,2 1-328</inkml:trace>
  <inkml:trace contextRef="#ctx0" brushRef="#br0" timeOffset="3">280 45 1008,'5'-1'480,"-1"0"-240,0-1-32,1 0-32,-1 0 16,1 0 1,2 0-57,0-1-120</inkml:trace>
  <inkml:trace contextRef="#ctx0" brushRef="#br0" timeOffset="4">383 16 1840,'1'0'1169,"0"0"-121,1-1-232,1 0-400,3 0-176,0-2-192,1 1-64,0 0-304,-1-1-384,1 1 448</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10"/>
    </inkml:context>
    <inkml:brush xml:id="br0">
      <inkml:brushProperty name="width" value="0.05" units="cm"/>
      <inkml:brushProperty name="height" value="0.05" units="cm"/>
      <inkml:brushProperty name="color" value="#FFFFFF"/>
    </inkml:brush>
  </inkml:definitions>
  <inkml:trace contextRef="#ctx0" brushRef="#br0">1 539 552,'2'0'200,"0"-1"-160,1 0 8,2-1 136,0 0 80,0-2 136,1 2 0,0 0-127,-1 0-634,3 1 249</inkml:trace>
  <inkml:trace contextRef="#ctx0" brushRef="#br0" timeOffset="1">106 512 1640,'-1'1'4089,"6"-2"-3633,10-3-112,-6 2-64,0 0-160,2-1-136,-1 1-696,0 0-624,-1 0 808</inkml:trace>
  <inkml:trace contextRef="#ctx0" brushRef="#br0" timeOffset="2">270 469 288,'6'-2'72</inkml:trace>
  <inkml:trace contextRef="#ctx0" brushRef="#br0" timeOffset="3">377 427 1592,'3'-1'1081,"1"0"63,-3 0-184,0 0-408,2 1-176,-2-1-288,3 1-48,-1-2-344,2 0-448,0 1 480</inkml:trace>
  <inkml:trace contextRef="#ctx0" brushRef="#br0" timeOffset="4">457 407 792,'5'-1'392,"-1"-1"-120,0 0-304,0 0 16</inkml:trace>
  <inkml:trace contextRef="#ctx0" brushRef="#br0" timeOffset="5">522 387 2168,'45'-10'4448,"10"-2"-4752,-29 8 952,34-11 1,-35 8-664,68-22 1005,1 0-153,68-13 468,-148 38-1240,92-26 856,64-15-511,-169 45-404,90-25 532,-60 15-468,68-25 45,-8 3-42,-9 10 71,2-1-2343,-61 15-643,-13 4 1881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16"/>
    </inkml:context>
    <inkml:brush xml:id="br0">
      <inkml:brushProperty name="width" value="0.05" units="cm"/>
      <inkml:brushProperty name="height" value="0.05" units="cm"/>
      <inkml:brushProperty name="color" value="#FFFFFF"/>
    </inkml:brush>
  </inkml:definitions>
  <inkml:trace contextRef="#ctx0" brushRef="#br0">1 20 4985,'0'-3'2281,"1"-1"-1033,1 1 136,-1 0-376,0 0-272,0 1-423,0 1-161,0 0-160,0 1-184,-1 1-729</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17"/>
    </inkml:context>
    <inkml:brush xml:id="br0">
      <inkml:brushProperty name="width" value="0.05" units="cm"/>
      <inkml:brushProperty name="height" value="0.05" units="cm"/>
      <inkml:brushProperty name="color" value="#FFFFFF"/>
    </inkml:brush>
  </inkml:definitions>
  <inkml:trace contextRef="#ctx0" brushRef="#br0">0 11 5873,'1'4'2441,"0"-3"-1569,1 0 48,1-2-232,-1 0-256,0-2-224,0 0-72,0 1-528,0-1-440,1 2-1856,-1-2 1695</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18"/>
    </inkml:context>
    <inkml:brush xml:id="br0">
      <inkml:brushProperty name="width" value="0.05" units="cm"/>
      <inkml:brushProperty name="height" value="0.05" units="cm"/>
      <inkml:brushProperty name="color" value="#FFFFFF"/>
    </inkml:brush>
  </inkml:definitions>
  <inkml:trace contextRef="#ctx0" brushRef="#br0">0 103 6041,'2'-5'2641,"-2"3"-1633,0-1-120,1 2-648,0 0-152,0 0-112,1 1-80,-1 1-376,-1 0-536,3 1 632</inkml:trace>
  <inkml:trace contextRef="#ctx0" brushRef="#br0" timeOffset="1">32 210 7546,'-3'-1'2696,"3"1"-2392,-1-1 16,3 1-1192</inkml:trace>
  <inkml:trace contextRef="#ctx0" brushRef="#br0" timeOffset="2">11 394 5305,'7'3'2049,"1"-1"-1665,2 0-216,-1-1-280,-2-1-665,-2-2-31,0-1 128,-1-1 280,-1-2-296,2-1 536</inkml:trace>
  <inkml:trace contextRef="#ctx0" brushRef="#br0" timeOffset="3">186 329 1232,'3'-3'464,"2"1"-336</inkml:trace>
  <inkml:trace contextRef="#ctx0" brushRef="#br0" timeOffset="4">222 1 6881,'0'0'2297,"-3"1"-2137,1-1-64,1 1 88,-1-1 8,2 0-80,0 1-96</inkml:trace>
  <inkml:trace contextRef="#ctx0" brushRef="#br0" timeOffset="5">139 346 7786,'-5'3'1688,"3"0"-840,-2 2 1649,3 1-2473,3-2-40,2-1 8,1-3-16,0-1-24,0-2-448,-1 0-505,1-1 625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20.101"/>
    </inkml:context>
    <inkml:brush xml:id="br0">
      <inkml:brushProperty name="width" value="0.05" units="cm"/>
      <inkml:brushProperty name="height" value="0.05" units="cm"/>
      <inkml:brushProperty name="color" value="#FFFFFF"/>
    </inkml:brush>
  </inkml:definitions>
  <inkml:trace contextRef="#ctx0" brushRef="#br0">1 1152 2849,'8'0'2571,"0"-1"1,0 0 0,10-3 0,53-18-1114,-22 6-541,-31 11-822,27-2 0,-3 0-41,-30 5-34,0 0 0,0 0 0,23 1 0,-23 0 8,0 1 0,24-6-1,0 1-12,-5 0 10,-2-1 1,1-2-1,50-19 1,-20 6-8,31-14 12,-34 16-15,-38 13-2,19-8-1,-23 8-7,1 1 0,24-5 0,1-1 12,22-13 18,-45 16-30,1 0 0,21-5 0,82-25 20,-76 23-20,-21 7 5,20-7 18,58-21-32,-78 28 20,56-12 4,2-1-2,135-43 14,-203 59-29,-1 0 0,16-7-1,-2 0 1,72-32 20,-82 37 4,37-11-15,-39 13-10,20-8 0,2-1 2,16-1 3,33-12 11,16-8 5,-87 28-23,0 1 0,30-6 0,50-12 0,-63 16 5,0 0 1,47-20 0,31-9 7,26 6-18,110-36 44,-121 21-16,-38 12-5,-54 22-8,36-12-4,3-5-15,-49 23-13,-16 5-27,0-1-1,0 0 0,0 0 0,0-1 1,-1 0-1,15-7 0,-20 6-298,-6 10 83,1-3 212,1 0 0,0 1 0,-1-1 1,1 0-1,-1 0 0,0 0 0,0-1 0,0 1 1,-1-1-1,-4 3 0,-43 23-760,28-17 648,-86 43 72,101-50 127,0-1 66,0 0-1,-1-1 1,1 0 0,-1 0 0,-13 0-1,12-1-1,0 1 1,0-1-1,-14 5 0,-56 20 122,-91 15 1,149-37-155,-94 31 218,52-13-272,-8 4 12,45-15 5,0-2 1,-29 7-1,-74 15 378,18-3-23,-69 14 136,81-23-390,-29 7-18,-23 25 340,83-25-361,-25 10 132,-15 3-87,-55 5 549,97-28-395,-116 44-1,-17 9-212,70-28-40,66-18 10,0-3 1,-1-3 0,-78 10-1,105-24 34,16-2 6,-36 8 0,-204 43 1,255-51-99,-1 1-1,1 0 1,0 0 0,-1 1-1,-8 5 1,-15 5-77,11-6-91,16-5-120,15-4 161,79-28 24,-27 8 33,-11 7 100,90-16 1,-121 27 4,0-1 1,23-9-1,-27 8-16,1 0 1,0 1-1,34-4 0,-17 6 55,-1-2 0,35-8 0,12-7 351,118-34 126,-104 26-187,13-4 133,57-17-267,-78 25-155,218-64 63,-189 51-84,27-9-21,-10 1 38,-34 10-40,112-41 22,-26 8-13,9 4 20,-42 15-26,-108 32-18,-18 6-1,1 1-1,41-9 1,-47 14 4,32-13 0,-5 2 0,76-18 24,-105 27-26,-10 4-16,0 0 0,13-3 0,4 0-2,-18 4-51,0 0 0,0 0 0,14-1 0,-1-1-335,-19 3 343,1 0-1,-1 0 1,1 0 0,0 1-1,-1-1 1,1 1-1,0 0 1,2 0-1,45-3-1000,-57 5-39,1 0 0,-1 0 1,1 0-1,-10 6 0,14-7-99</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24"/>
    </inkml:context>
    <inkml:brush xml:id="br0">
      <inkml:brushProperty name="width" value="0.05" units="cm"/>
      <inkml:brushProperty name="height" value="0.05" units="cm"/>
      <inkml:brushProperty name="color" value="#FFFFFF"/>
    </inkml:brush>
  </inkml:definitions>
  <inkml:trace contextRef="#ctx0" brushRef="#br0">6 488 2897,'5'2'1080,"3"-2"-992,3-1-712,1-3 472</inkml:trace>
  <inkml:trace contextRef="#ctx0" brushRef="#br0" timeOffset="1">176 288 2697,'1'-4'1592,"-3"5"-216,-1 7-792,-2 2-408,0 3-712,0 0-416,1-3-464,3-2 55,3-7 841</inkml:trace>
  <inkml:trace contextRef="#ctx0" brushRef="#br0" timeOffset="2">233 50 8602,'-5'-11'2912,"2"2"-2784,2 1-55,1 1-57,2 0-409,2 3-663,-1 1-520,-2 4 832</inkml:trace>
  <inkml:trace contextRef="#ctx0" brushRef="#br0" timeOffset="3">200 87 7242,'-8'4'2592,"1"-2"-2272,2-1-80,3 0 16,1-1-168,1-2-360,0-1-1448,0 0 1184</inkml:trace>
  <inkml:trace contextRef="#ctx0" brushRef="#br0" timeOffset="4">28 278 5209,'-14'6'2617,"6"-5"-1017,3-2-464,5-4-984,4-1-336,5-3-352,2-1-56,0 0-200,-1 1-248,-3 1 728</inkml:trace>
  <inkml:trace contextRef="#ctx0" brushRef="#br0" timeOffset="5">186 354 6361,'3'1'4153,"-2"-1"-3441,2 1-728,-1-1-1984</inkml:trace>
  <inkml:trace contextRef="#ctx0" brushRef="#br0" timeOffset="6">270 415 6065,'6'0'2361,"0"-2"-2169,0-2-464,1-5-1561,0 1-511,-1-6 1328</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31"/>
    </inkml:context>
    <inkml:brush xml:id="br0">
      <inkml:brushProperty name="width" value="0.05" units="cm"/>
      <inkml:brushProperty name="height" value="0.05" units="cm"/>
      <inkml:brushProperty name="color" value="#FFFFFF"/>
    </inkml:brush>
  </inkml:definitions>
  <inkml:trace contextRef="#ctx0" brushRef="#br0">36 381 7922,'-3'-4'3344,"-1"0"-2175,-2-2-1,2 0-712,0-1-392,5 0-1536,2-1-2089,4 0 2233</inkml:trace>
  <inkml:trace contextRef="#ctx0" brushRef="#br0" timeOffset="1">73 79 8122,'-5'-7'2984,"2"3"-2055,3 4-1009,-1 2-72,0 1-497,0-1-255,2 1-408,0-1-328,2 1 1119</inkml:trace>
  <inkml:trace contextRef="#ctx0" brushRef="#br0" timeOffset="2">48 339 8314,'-1'3'1840,"1"0"-4568,5 0 1831</inkml:trace>
  <inkml:trace contextRef="#ctx0" brushRef="#br0" timeOffset="3">1 528 7274,'4'1'2264,"3"-1"-2880,3 0-128,2-3-1497,0-2 1465</inkml:trace>
  <inkml:trace contextRef="#ctx0" brushRef="#br0" timeOffset="4">212 433 5913,'-3'13'2137,"2"4"-1841,2-1 40,2-5-24,0-3-104,2-6-768,1-2-680,0-6 727</inkml:trace>
  <inkml:trace contextRef="#ctx0" brushRef="#br0" timeOffset="5">309 184 5905,'5'-6'2049,"-2"4"-1873,-1 3-1112,-2 5 671</inkml:trace>
  <inkml:trace contextRef="#ctx0" brushRef="#br0" timeOffset="6">321 49 4105,'1'-10'1312,"2"3"-1856,-1 0-192,-1-1-168,-2 3-185,-1 0 369,-1 1 416,-2 2 200,1 2 72,0 4 112</inkml:trace>
  <inkml:trace contextRef="#ctx0" brushRef="#br0" timeOffset="7">186 204 6273,'-12'6'2193,"3"1"-1969,1 2-64,4-3-288,2-1-280,4-3-1009,1-2 865</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39"/>
    </inkml:context>
    <inkml:brush xml:id="br0">
      <inkml:brushProperty name="width" value="0.05" units="cm"/>
      <inkml:brushProperty name="height" value="0.05" units="cm"/>
      <inkml:brushProperty name="color" value="#FFFFFF"/>
    </inkml:brush>
  </inkml:definitions>
  <inkml:trace contextRef="#ctx0" brushRef="#br0">59 72 7017,'-1'-1'2761,"2"-4"-2097,3-2-208,2-3-896,3-1-848,1-1-961,1 1-71,-1 3 208,-1 2 1247</inkml:trace>
  <inkml:trace contextRef="#ctx0" brushRef="#br0" timeOffset="1">10 184 1264,'-4'2'2129,"-1"-1"52,8-2-971,35-12-1802,56-11-1,-54 15-524,52-18 0,-1-12 538,-62 27 490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41"/>
    </inkml:context>
    <inkml:brush xml:id="br0">
      <inkml:brushProperty name="width" value="0.05" units="cm"/>
      <inkml:brushProperty name="height" value="0.05" units="cm"/>
      <inkml:brushProperty name="color" value="#FFFFFF"/>
    </inkml:brush>
  </inkml:definitions>
  <inkml:trace contextRef="#ctx0" brushRef="#br0">1 17 1896,'1'-2'409,"2"-4"924,-5 1 2636,2 2 143,2 8-3300,-1 5-947,1 1 0,-1 0 0,-1-1 0,0 1 0,-1 0 0,1-1-1,-4 13 1,2-12-313</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42"/>
    </inkml:context>
    <inkml:brush xml:id="br0">
      <inkml:brushProperty name="width" value="0.05" units="cm"/>
      <inkml:brushProperty name="height" value="0.05" units="cm"/>
      <inkml:brushProperty name="color" value="#FFFFFF"/>
    </inkml:brush>
  </inkml:definitions>
  <inkml:trace contextRef="#ctx0" brushRef="#br0">12 247 1080,'-3'0'248,"3"0"-170,-1 1 0,1-1 0,-1 0 0,1 0 0,-1 0 0,1 0 0,-1 0 0,1 0 0,0 0 0,-1 0 0,1 0-1,-1-1 1,1 1 0,-1 0 0,0 0 0,1 0 15,0 0 0,0-1-1,0 1 1,0 0-1,0 0 1,0 0 0,0 0-1,0 0 1,0 0 0,0 0-1,0-1 1,0 1 0,0 0-1,0 0 1,0 0-1,0 0 1,0 0 0,0 0-1,0 0 1,0-1 0,0 1-1,0 0 1,1 0 0,-1 0-1,0 0 1,0 0 0,0 0-1,0 0 1,0 0-1,0 0 1,0-1 0,0 1-1,0 0 1,0 0 0,1 0-1,-1 0 1,0 0 0,0 0-1,0 0 1,0 0 0,7-4 1001,105-29 704,-79 23-1471,1-1-1,40-20 1,-53 21-292,-1 3 33,20-5 0,-21 6-36,23-5 1,43-6-1,-76 15-20,12-4-1,-4 1-2,15-3 321,19-6 414,-37 11-543,24-6 0,-7 3-84,98-25-173,-112 26-3214,-14 3 2291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43"/>
    </inkml:context>
    <inkml:brush xml:id="br0">
      <inkml:brushProperty name="width" value="0.05" units="cm"/>
      <inkml:brushProperty name="height" value="0.05" units="cm"/>
      <inkml:brushProperty name="color" value="#FFFFFF"/>
    </inkml:brush>
  </inkml:definitions>
  <inkml:trace contextRef="#ctx0" brushRef="#br0">1 153 856,'27'-13'2076,"-19"9"-1753,-1 0 1,2 1-1,-2 0 0,2 0 0,12-2 1,-1 2-214,25-9 0,-36 10-57,6-2 3,24-2 1,-27 5-18,1-1 1,-1 0-1,20-7 1,-12 1 50,-6 2-34,31-9 1,-39 14-49,0 0 0,-1-1 0,1 0 0,-1-1 0,0 1 0,10-7 0,17-8-59,-17 9-1493,-8 5 985</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44"/>
    </inkml:context>
    <inkml:brush xml:id="br0">
      <inkml:brushProperty name="width" value="0.05" units="cm"/>
      <inkml:brushProperty name="height" value="0.05" units="cm"/>
      <inkml:brushProperty name="color" value="#FFFFFF"/>
    </inkml:brush>
  </inkml:definitions>
  <inkml:trace contextRef="#ctx0" brushRef="#br0">0 3 1680,'1'0'897,"-1"-1"-217,3 1-216,0 0-280,-2-1-360,3 1 112</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45"/>
    </inkml:context>
    <inkml:brush xml:id="br0">
      <inkml:brushProperty name="width" value="0.05" units="cm"/>
      <inkml:brushProperty name="height" value="0.05" units="cm"/>
      <inkml:brushProperty name="color" value="#FFFFFF"/>
    </inkml:brush>
  </inkml:definitions>
  <inkml:trace contextRef="#ctx0" brushRef="#br0">35 298 552,'0'0'47,"0"0"0,0 0 0,0-1 0,-1 1-1,1 0 1,0 0 0,-1 0 0,1-1 0,0 1 0,0 0 0,-1 0-1,1 0 1,0 0 0,-1 0 0,0 0 0,1 0 0,0-1-1,-1 1 1,1 0 0,0 0 0,-1 0 0,1 0 0,0 1 0,-1-1-1,1 0 1,0 0 0,-1 0 0,1 0 0,0 0 0,0 0 0,-1 0-1,1 1 1,0-1 0,-1 0 0,1 0 0,0 0 0,0 1 0,-1-1-1,1 0 1,0 0 0,0 1 0,0-1 0,-1 0 0,1 0 0,0 1-1,0-1 1,0 1 0,-3 3 280,2-1 0,-1 1 0,-1 5 0,1-4-573,1-4 242,1 0-1,-1 1 0,0-1 1,1 0-1,-1 0 0,0 0 0,-1 1 1,-1 1-35,27-10-1029,28-17 806,-35 15 256,1 2 1,37-12 0,-49 18 519,-9 4 139,-8 5 310,11-8-946,-16 10 1018,8-5-207,-17 9 0,100-51-90,-4 1-597,-58 32 12,-29 15 84,3-3 14,-28 18 941,49-28-804,13-4-1,84-36-695,-95 38 300,-5 2-22,0 0-1,0 1 1,7-2 0,-12 2 26,0 1 1,0 0-1,0 0 1,0 0-1,0 0 1,0 0 0,0 0-1,0 0 1,0 0-1,0 0 1,0 0-1,0 0 1,0 0-1,0 0 1,0 0-1,1 0 1,-1 0-1,0 0 1,0 0-1,0 0 1,0 0-1,0 0 1,0 0-1,0 0 1,0 0-1,0 0 1,0 0-1,0 0 1,0 0 0,1 0-1,-1 0 1,0 0-1,0 0 1,0 0-1,0 0 1,0 0-1,0 0 1,0 0-1,0 0 1,0 0-1,0 0 1,0 0-1,0 0 1,0 1-1,0-1 1,0 0-1,0 0 1,0 0-1,0 0 1,0 0-1,0 0 1,0 0 0,0 0-1,0 0 1,0 0-1,0 0 1,0 0-1,0 0 1,0 0-1,0 0 1,0 0-1,0 0 1,0 0-1,0 0 1,0 0-1,0 0 1,0 0-1,-4 4-119,-4 1 8,-19 9 1153,97-34-1130,-35 9-464,19-10-33,-12 5 328,-40 16 282,-4 2 35,-3 2 135,-13 5 755,14-7-672,0 0-1,0 0 1,-4 2-1,7-3 226,4-2-302,6-3-103,79-41-1702,-82 42 1472,5-2 62,0-1 1,0 0 0,0 2-1,22-7 1,-28 11 138,-7 2 74,-8 4 145,1-3-52,5-2-148,0 0-1,1 1 1,0 0 0,-1 0-1,0 0 1,1 0 0,-3 3 0,35-14 802,4 0-858,96-31 272,-124 38-341,-7 4-63,-9 3-36,-18 4 27,-7 4 219,31-11 128,8-2 98,7-1-23,23-8-141,-1-1-1,-1-2 0,38-19 1,-67 30-177,-1 0-2,-1 1 1,2-1 0,-2 1-1,1-1 1,0 1 0,0 0-1,-1 0 1,1-1 0,0 1 0,0 0-1,-1 0 1,1 0 0,2 0-1,-3 0 8,0 0-1,0 0 1,0 0 0,0 0-1,0 0 1,0 0-1,0 0 1,0 0 0,0 0-1,0 0 1,0 0-1,0 0 1,0 0-1,0 0 1,0 0 0,0 0-1,0 0 1,1 0-1,-1 0 1,0 0-1,0 0 1,0 0 0,0 0-1,0 1 1,0-1-1,0 0 1,0 0-1,0 0 1,0 0 0,0 0-1,0 0 1,0 0-1,0 0 1,0 0-1,0 0 1,0 0 0,0 0-1,0 0 1,0 0-1,0 0 1,0 0-1,0 0 1,0 1 0,0-1-1,0 0 1,-1 0-1,1 0 1,-3 3-50,-4 1 12,-9 1-87,11-2 140,0-2 1,0 1 0,-7 5-1,12-7-3,0 0 0,0 0 1,0 0-1,-1 0 0,1 0 0,0 0 0,0 0 0,0 0 0,0 0 0,0 0 0,0 0 0,0 1 0,0-1 1,-1 0-1,1 0 0,0 0 0,0 0 0,0 0 0,0 0 0,0 0 0,0 0 0,0 1 0,0-1 0,0 0 1,0 0-1,0 0 0,0 0 0,0 0 0,0 1 0,3-1 216,9-2 9,10-7-22,33-16 0,-15 7-644,-29 15 191,-8 2-25,-8 2-41,-4 1 200,-1 1 0,-10 5 0,0-1 160,15-6-29,2 0 2,1 0-1,-1 0 0,1 0 0,0 0 1,-1 0-1,1 0 0,-2 1 0,15-4 102,8-3-562,0-1 0,-1-2 0,31-15 0,-44 19 74,-8 4 64,2 1 201,1-1 1,-1 0-1,0 0 0,1 0 0,-1 1 0,1-1 1,-1 0-1,1 0 0,-1 1 0,1-1 1,-1 1-1,1-1 0,-1 0 0,1 1 1,-1 0-1,3 0-2283</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46"/>
    </inkml:context>
    <inkml:brush xml:id="br0">
      <inkml:brushProperty name="width" value="0.05" units="cm"/>
      <inkml:brushProperty name="height" value="0.05" units="cm"/>
      <inkml:brushProperty name="color" value="#FFFFFF"/>
    </inkml:brush>
  </inkml:definitions>
  <inkml:trace contextRef="#ctx0" brushRef="#br0">2 80 2088,'0'0'74,"0"0"-1,0 0 1,0 0-1,0 0 1,0 0-1,0 0 1,0 0-1,0 0 0,0 0 1,0 0-1,0 0 1,0 0-1,0 0 1,-1 0-1,1 0 1,0 0-1,0 0 1,0 0-1,0-1 0,0 1 1,0 0-1,0 0 1,0 0-1,0 0 1,0 0-1,0 0 1,0 0-1,0 0 1,0 0-1,0 0 0,0 0 1,0 0-1,0 0 1,0 0-1,0-1 1,0 1-1,0 0 1,0 0-1,0 0 0,0 0 1,0 0-1,0 0 1,0 0-1,0 0 1,0 0-1,0 0 1,0 0-1,0 0 1,0 0-1,0 0 0,1 0 1,-1-1-1,0 1 1,0 0-1,0 0 1,0 0-1,0 0 1,0 0-1,0 0 0,0 0 1,0 0-1,0 0 1,0 0-1,5-3 1280,-4 2-1405,14-7 775,-1 0 0,2 0 0,23-6 0,52-11-855,-88 25 128,8-3-35,0 1-1,0 0 0,22 0 1,-28 3-255,-5-1 255,0 0 0,0 0 0,0 0 0,0 0 0,0 0 0,0 0 0,0 0 0,0 0 1,0 0-1,0 0 0,0 0 0,0 0 0,0 0 0,0 0 0,0 1 0,0-1 0,0 0 0,0 0 0,0 0 1,0 0-1,0 0 0,0 0 0,0 0 0,0 0 0,0 0 0,-1 0 0,1 0 0,0 0 0,0 0 0,0 0 1,0 0-1,0 0 0,0 0 0,0 0 0,0 0 0,0 1 0,0-1 0,1 0 0,-1 0 0,0 0 1,0 0-1,0 0 0,0 0 0,0 0 0,0 0 0,0 0 0,0 0 0,0 0 0,0 0 0,0 0 0,0 0 1,0 0-1,0 0 0,0 0 0,0 0 0,0 0 0,0 0 0,0 0 0,0 0 0,0 0 0,-2 2-619</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47"/>
    </inkml:context>
    <inkml:brush xml:id="br0">
      <inkml:brushProperty name="width" value="0.05" units="cm"/>
      <inkml:brushProperty name="height" value="0.05" units="cm"/>
      <inkml:brushProperty name="color" value="#FFFFFF"/>
    </inkml:brush>
  </inkml:definitions>
  <inkml:trace contextRef="#ctx0" brushRef="#br0">0 343 2761,'2'-2'479,"-1"0"1,1 0 0,-1 0-1,1 1 1,-1-1 0,2 1 0,-1-1-1,-1 1 1,1-1 0,0 1-1,4-1 1,3-2-94,14-3 0,-9 3 11,24-10-121,24-6 46,21 0 5,-14 3 62,80-29-1,-90 23-400,67-17 0,-104 35-107,-9 1-1406,16-2 0,-32 7-2419,-20 4 2123,9-2 1567</inkml:trace>
  <inkml:trace contextRef="#ctx0" brushRef="#br0" timeOffset="1">514 173 1432,'5'-1'2970,"70"-20"969,22-6-2443,-65 20-1375,11-2 125,61-20 0,4-2 163,-99 29-386,-4 2 11,-2-1-33,-6 1-118,-37 6-2932,26-4 1807,-5 1 422</inkml:trace>
  <inkml:trace contextRef="#ctx0" brushRef="#br0" timeOffset="2">751 98 2457,'31'-18'3525,"51"-26"-629,-72 40-2893,0 0 0,0 0 0,1 2 0,-1-1-1,1 1 1,15-1 0,-4 4-152,-30 0-1132,0 0 0,-8 3 0,1-1-31,1 0 679</inkml:trace>
  <inkml:trace contextRef="#ctx0" brushRef="#br0" timeOffset="3">855 39 1104,'21'-7'648,"3"0"-104,-1 0-247,-1 1-81,0 0-761,-3 0 425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22.908"/>
    </inkml:context>
    <inkml:brush xml:id="br0">
      <inkml:brushProperty name="width" value="0.05" units="cm"/>
      <inkml:brushProperty name="height" value="0.05" units="cm"/>
      <inkml:brushProperty name="color" value="#FFFFFF"/>
    </inkml:brush>
  </inkml:definitions>
  <inkml:trace contextRef="#ctx0" brushRef="#br0">20 1 10602,'-9'5'3705,"2"-2"-3249,4 0-400,6-1-80,3-1 0,2-2-240,-1-1-392,-1-3-2009,1-1 1785</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51"/>
    </inkml:context>
    <inkml:brush xml:id="br0">
      <inkml:brushProperty name="width" value="0.05" units="cm"/>
      <inkml:brushProperty name="height" value="0.05" units="cm"/>
      <inkml:brushProperty name="color" value="#FFFFFF"/>
    </inkml:brush>
  </inkml:definitions>
  <inkml:trace contextRef="#ctx0" brushRef="#br0">2 208 1320,'-1'0'731,"1"0"-609,0 0 0,0 0 0,0 0 0,0 0 0,0-1 0,0 1-1,0 0 1,0 0 0,0 0 0,0 0 0,0 0 0,0 0 0,0 0-1,0 0 1,0 0 0,0 0 0,0-1 0,0 1 0,0 0 0,0 0-1,0 0 1,1 0 853,-1-1-853,4-1 1103,6-3-1668,-10 5 820,7-2 145,-2 0 0,10 0 1,-10 1-124,1-1 0,-1 1 0,6-3 0,-4 2-47,-1 0-1,1 0 0,0 1 0,8-1 0,-6 1 240,14-4 0,19-6 215,-26 7-325,-9 2-201,1-1-1,11-4 1,-11 4 4,0 0-1,8-2 0,-7 2-7,13-4 0,-16 4-139,1 1 1,0 0-1,11-2 1,8-2 276,70-16 1121,42-6-623,-73 11-646,-7-3 75,-36 13-166,-15 4-864,0 1 0,14-2 0,-16 3-1304,-4 2 718</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52"/>
    </inkml:context>
    <inkml:brush xml:id="br0">
      <inkml:brushProperty name="width" value="0.05" units="cm"/>
      <inkml:brushProperty name="height" value="0.05" units="cm"/>
      <inkml:brushProperty name="color" value="#FFFFFF"/>
    </inkml:brush>
  </inkml:definitions>
  <inkml:trace contextRef="#ctx0" brushRef="#br0">7 196 2256,'0'-1'237,"-1"1"-1,1-1 0,-1 1 0,1 0 0,0-1 0,-1 1 1,1-1-1,-1 1 0,1-1 0,0 1 0,0-1 0,-1 0 1,1 1-1,0-1 0,0 1 0,0-1 0,-1 0 0,1 1 1,0-1-1,0 1 0,0-1 0,0 0 0,0 0 0,1 0-20,-1-1 0,0 1 0,1 0 0,-1 0 0,1 0 0,-1 0 0,1 0 0,-1 0 0,1 0 0,0 0 0,1-2 0,1 2-69,-1-1 0,0 0-1,1 0 1,-1 0-1,1 1 1,0-1 0,-1 1-1,1 0 1,4-2 0,41-10 1589,-34 8-1159,0 1-1,-1 1 0,17-2 1,-18 3-117,20-4-1,4-2 391,5-1-452,-3 1 109,-8 4-313,11-1-74,9-4 10,-25 5 77,-1 0 0,39-14 0,32-16 281,-72 27-1985,-17 5 866</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53"/>
    </inkml:context>
    <inkml:brush xml:id="br0">
      <inkml:brushProperty name="width" value="0.05" units="cm"/>
      <inkml:brushProperty name="height" value="0.05" units="cm"/>
      <inkml:brushProperty name="color" value="#FFFFFF"/>
    </inkml:brush>
  </inkml:definitions>
  <inkml:trace contextRef="#ctx0" brushRef="#br0">17 10 2929,'-1'-1'668,"1"1"0,-1-1 1,0 0-1,0 0 0,1 1 0,-1-1 1,-1 1-1,1-1 0,0 0 1,0 1-1,0 0 0,0-1 1,0 1-1,0 0 0,-1-1 1,3 2-500,0-1 0,0 0 0,0 1 1,0-1-1,0 1 0,0 0 0,0-1 1,0 1-1,0 0 0,1 1 0,0-1 9,12 8 743,-13-9-835,1 1 0,0-1-1,-1 2 1,0-2 0,1 1-1,-1 0 1,0 0 0,1 0-1,-1 0 1,0 0-1,0 1 1,1 1 0,-1-2-42,4 5 564,-1 2-1,6 12 1,-9-19-570,-1 0 1,1 0 0,0 0-1,-1 0 1,2 0 0,-2 0-1,1 0 1,1 1-1,-1-1-1,0-1 0,0 1-1,-1 0 1,1 0 0,-1-1-1,1 1 1,0 0 0,0 0-1,-1 0 1,0-1 0,1 1-1,-1 0 1,1 0 0,-1 0-1,0 0 1,0 2 0,4 20 778,-3-17-605,0-1 0,1 1 0,-2 0-1,0 7 1,1-2 167,-1-9-407,0 0 0,0 0-1,0 0 1,0 0-1,-1 4 1,0-3-487,1-2 0,-1 1-1,1 0 1,0-1 0,0 2 0,0-2 0,0 1 0,0 2 0,3 3-834</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54"/>
    </inkml:context>
    <inkml:brush xml:id="br0">
      <inkml:brushProperty name="width" value="0.05" units="cm"/>
      <inkml:brushProperty name="height" value="0.05" units="cm"/>
      <inkml:brushProperty name="color" value="#FFFFFF"/>
    </inkml:brush>
  </inkml:definitions>
  <inkml:trace contextRef="#ctx0" brushRef="#br0">14 41 1120,'-4'1'273,"-6"1"4630,13-5-4283,36-10 782,-10 1-1108,-23 9-294,0 1 0,-1-1 0,2 1 0,-1 0-1,0 1 1,8-1 0,-13 2-212,8-1-3827,-11 2 3192</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55"/>
    </inkml:context>
    <inkml:brush xml:id="br0">
      <inkml:brushProperty name="width" value="0.05" units="cm"/>
      <inkml:brushProperty name="height" value="0.05" units="cm"/>
      <inkml:brushProperty name="color" value="#FFFFFF"/>
    </inkml:brush>
  </inkml:definitions>
  <inkml:trace contextRef="#ctx0" brushRef="#br0">6 34 1816,'-2'0'377,"-1"2"2591,5-2-220,6-2-2770,32-8 388,-25 5-631,19-2 0,-29 6-523,-6 2 138,-8 0 569,-7-2-1217</inkml:trace>
  <inkml:trace contextRef="#ctx0" brushRef="#br0" timeOffset="1">105 35 1560,'0'-2'829,"1"-1"1,0 1-1,0-1 0,1-3 0,-1 6-687,0-1 0,-1 1 1,0-1-1,1 0 0,-1 1 0,1-1 0,-1 1 1,1 0-1,-1-1 0,1 1 0,-1-1 0,1 1 1,-1 0-1,1-1 0,0 1 0,-1 0 0,1 0 1,-1-1-1,2 1 0,-2 0 0,1 0 0,0 0 1,-3 7 451,-1-2-526,2-4-30,0 1 1,1-1-1,-1 1 0,0 0 0,0-1 0,1 1 0,-1 0 0,1-1 1,-1 5-1,3-4-1851,-1-2 1143</inkml:trace>
  <inkml:trace contextRef="#ctx0" brushRef="#br0" timeOffset="2">123 27 2713,'3'-13'1723,"-2"3"4715,-3 17-5300,1 1-808,-1 1 0,-1-1 0,-4 10 0,4-10-196,3-7-117,0-1 1,-1 0-1,1 1 0,0-1 1,0 0-1,0 1 0,0-1 0,0 0 1,0 1-1,0-1 0,0 0 1,0 1-1,0-1 0,0 0 1,0 1-1,0-1 0,0 0 1,0 1-1,0-1 0,1 0-25,-1-1-1,0 1 0,0-1 1,1 1-1,-1-1 1,0 1-1,0-1 0,0 0 1,1 1-1,-1-1 0,0 0 1,1-1-23,2-14-212,-2 8 37,1 0 0,6-15 0,-8 23 190,0 0-1,0-1 0,0 1 0,0 0 1,0-1-1,0 1 0,1 0 0,-1 0 1,0-1-1,0 1 0,0 0 1,1 0-1,-1-1 0,0 1 0,0 0 1,1 0-1,-1-1 0,0 1 8,1 1 1,-1-1-1,0 0 1,0 0-1,0 0 0,0 0 1,0 0-1,0 0 0,0 0 1,0 1-1,1-1 0,-1 0 1,0 0-1,0 0 0,0 0 1,0 1-1,0-1 1,0 0-1,0 0 0,0 0 1,0 0-1,0 1 0,0-1 1,-1 14 272,-2-1 443,-1 12 458,-11 25 0,18-60-1325,-1 0 1,0-11-1,4-1-971,-5 22 1126,-1 0 1,0 0-1,0 0 0,0 0 0,0 0 0,0 0 1,0 0-1,0 0 0,0-1 0,0 1 0,0 0 0,0 0 1,0 0-1,0 0 0,0 0 0,0 0 0,0 0 0,0 0 1,0 0-1,0 0 0,0-1 0,0 1 0,0 0 0,0 0 1,-1 0-1,1 0 0,0 0 0,0 0 0,0 0 1,0 0-1,0 0 0,0 0 0,0 0 0,-1 0 0,1 0 1,0-1-1,0 1 0,0 0 0,0 0 0,0 0 0,0 0 1,0 0-1,0 0 0,0 0 0,0 0 0,0 0 0,-1 0 1,1 0-11,0 0-1,0 0 1,0 1 0,-1-1 0,1 0 0,0 0 0,0 0 0,0 0 0,0 0 0,0 1-1,-1-1 1,1 0 0,0 0 0,0 0 0,0 0 0,0 1 0,0-1 0,0 0 0,0 0-1,0 0 1,0 1 0,-12 43-381,12-44 385,0 3-2661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58"/>
    </inkml:context>
    <inkml:brush xml:id="br0">
      <inkml:brushProperty name="width" value="0.05" units="cm"/>
      <inkml:brushProperty name="height" value="0.05" units="cm"/>
      <inkml:brushProperty name="color" value="#FFFFFF"/>
    </inkml:brush>
  </inkml:definitions>
  <inkml:trace contextRef="#ctx0" brushRef="#br0">1925 1 1952,'-7'2'7423,"0"3"-5661,6-4-1780,0-1 1,0 1 0,1 0 0,-1 0 0,0-1 0,0 1 0,0-1 0,0 1 0,-2 0 0,-1 0 236,-1 0-1,1 1 1,0 0-1,-7 4 0,6-4-53,0 1-1,-10 3 1,12-5 25,-1 0-1,0 1 1,1 0-1,-6 4 1,-1 0 30,6-4-56,0-1-1,1 0 1,-1 1-1,-4 0 1,4-1 202,-1 0 0,-7 4 1,4-1-139,5-2-182,0 0 0,0-1 1,-1 1-1,1-1 0,-1 0 1,-4 2-1,1-2 123,0 0 1,-6 3-1,7-2-24,0 0 0,-8 1 0,-3 0 71,-20 7 1,11-4 259,6 1-229,13-3-210,-23 5 356,21-7-279,1 1 0,-13 5 0,13-5-42,-16 5 1,4-2 13,-15 5-12,-12 7 13,-7-1 8,2-1-60,3 6 5,41-20-33,0 1 0,-13 2 0,13-4-1,-1 1 0,-10 4-1,-23 8-5,4 0 9,4-3-2,-69 25 64,22-12-62,62-19-11,10-4 0,0 2 0,-8 3 0,1-1 10,2 0 1,-27 4-1,39-9-9,-10 3-6,-20 8 0,22-7 24,0-1 0,-19 5 1,9-4-30,-23 8 0,23-6 52,10-3-55,-16 8 0,16-6 2,1-1 0,-14 4-1,2-3 13,-47 12-14,48-10 2,11-4 44,0 0-1,-13 3 1,12-5-5,4 0-31,0-1 1,0 2-1,0-1 1,0 1-1,0-1 1,0 1-1,0 1 1,-6 3-1,5-2 14,1-1 0,0 0 0,-1 0-1,-9 2 1,-1 0-2,8-2 11,0-1 1,0 0-1,1-1 0,-2 0 1,1 0-1,-10-2 1,4 1 3,-17 3 0,28-2-105,-1 0 0,1 0 0,-1 0 0,1 1 0,0-1 0,-7 5-1,7-4-568,1 0-1,0 1 1,0-1-1,-5 5 0,0 2-607</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59"/>
    </inkml:context>
    <inkml:brush xml:id="br0">
      <inkml:brushProperty name="width" value="0.05" units="cm"/>
      <inkml:brushProperty name="height" value="0.05" units="cm"/>
      <inkml:brushProperty name="color" value="#FFFFFF"/>
    </inkml:brush>
  </inkml:definitions>
  <inkml:trace contextRef="#ctx0" brushRef="#br0">493 448 2184,'-1'1'2577,"1"-1"-2319,0 0-1,0 0 1,-1 0 0,1 0-1,0 0 1,0 0 0,0 0-1,0 1 1,-1-1 0,1-1-1,0 1 1,0 0-1,-1 0 1,1 0 0,0 0-1,0 0 1,-1 0 773,1 0-774,-6-2 6580,3 0-6577,1 1-1,0-1 1,0 1-1,0-1 1,0 0-1,0 0 1,-2-5-1,-2 2 382,-15-16 1388,7 7-1081,6 7-206,-12-10 1,15 12-586,0 0-1,1 0 1,-1 0 0,1-1-1,0 1 1,-5-10-1,7 11-87,-1 1-1,1 0 1,-1 0-1,-5-4 1,4 4-29,1 0 1,-5-7 0,5 7 14,1 0 0,-1 1 0,0 0 0,1-1 0,-2 1 1,-2-2-1,3 2-5,-1-1 1,1 0 0,0 1 0,-4-5 0,5 5-39,0 1 0,1-1 1,-1 1-1,-2-3 1,2 4 0,1-1 0,-1 0 0,1 0 0,0 0 0,0 0 1,0 0-1,0 0 0,-1 0 0,2 0 0,-3-3 0,3 3-2,-1 0 0,0-1 0,0 2 0,1-1-1,-1 0 1,0 0 0,-1-1 0,1 1 8,0 1-1,0-1 1,0 0 0,0-1-1,0 1 1,1 0 0,-2-1-1,-1-2 41,1 0 0,-1 0 0,0 0-1,0 0 1,0 1 0,-8-6-1,-5-7 8,7 7-38,-4-7-22,7 10 0,-7-9-1,-5-5 7,17 17-13,-2-1-13,0-1 1,-1 1-1,-7-7 0,-19-19-26,21 19-4,7 9 29,1-1-1,-1 1 1,-5-5 0,6 7 7,0-1 1,0 0-1,0 0 1,-1 0-1,1 0 1,-1 1 0,1-1-1,-1 1 1,1-1-1,0 1 1,-1-1-1,0 1 1,1 0 0,-1 0-1,-3 0 1,3 0 22,0-1-130,1 1 1,-1 0 0,1 1 0,-1-1 0,0 0 0,1 0 0,-1 1 0,1-1 0,-3 1 0,-11 8-6499,11-7 4878</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60"/>
    </inkml:context>
    <inkml:brush xml:id="br0">
      <inkml:brushProperty name="width" value="0.05" units="cm"/>
      <inkml:brushProperty name="height" value="0.05" units="cm"/>
      <inkml:brushProperty name="color" value="#FFFFFF"/>
    </inkml:brush>
  </inkml:definitions>
  <inkml:trace contextRef="#ctx0" brushRef="#br0">30 42 1616,'-1'-1'91,"-3"-4"932,3 5-911,1 0-1,0 0 1,0-1-1,0 1 1,0 0-1,-1 0 1,1 0-1,0 0 1,0 0-1,0 0 1,-1 0-1,1 0 0,0 0 1,0 0-1,0 0 1,0 0-1,-1 0 1,1 0-1,0 0 1,-1 1-1,1-1 1,0 0-1,0 0 1,0 0-1,0 0 1,-1 0-1,1 0 0,0 0 1,0 0-1,0 1 1,0-1-1,0 0 1,0 0-1,-1 0 1,1 0-1,0 0 1,0 1-1,0-1 1,4-2 5066,4 0-4449,3-1-918,19-12 301,3-1-53,-49 30 10,-35 18 14,16-11-586,34-20 377,4-1 88,5-2 37,9-7-3,16-5-23,-30 13 30,1 0 0,-1 0 0,1 0 0,-1 0 0,1 1 0,0-1 0,4 1 0,-7 0 0,6 1 151,-6 0 201,-5 1 337,-12 2-159,-25 11 0,50-20-471,9-6 1,-11 6-52,1 1-1,-1 1 1,11-5 0,-40 21 176,10-6 0,6-4 66,1-1 0,-8 4 0,13-6-243,0 0 0,0 0 1,0 0-1,0 0 0,0 0 0,0 0 0,0 0 0,0 0 0,0 0 0,0 0 0,0 0 0,0 0 0,0 0 0,0 0 0,0 0 0,0 0 0,0 0 0,0 0 0,0 0 0,0 0 0,0 0 0,0 0 0,0 0 0,0 0 0,0 0 0,0 0 0,0 0 0,0 0 0,0 0 0,0 0 0,0 0 0,4-3 121,7-4-80,-3 3-44,1-1 0,0 2 0,0-1 0,0 1-1,0 1 1,1-1 0,12-1 0,-25 5 56,0 0 1,0 0-1,-5 2 1,-5 2 15,9-4-49,0 1 18,0-1 0,0 0 1,-1 0-1,1 0 0,-1-1 1,1 1-1,-6-1 0,20-5 42,-1 1-99,2 0-67,15-5-1,-41 13 122,11-2-18,0 0 0,0-1-1,0 0 1,0 0 0,0-1 0,-7 1-1,11-1-26,0 0-1,0 0 1,0 0 0,0 0-1,0 0 1,0 0-1,0 0 1,-1 0-1,1 0 1,0 0-1,0 0 1,0 0-1,0 0 1,0 0 0,0 0-1,0 0 1,-1 0-1,1 0 1,0 0-1,0 0 1,0 0-1,0 0 1,0 0-1,0 0 1,0 0 0,0-1-1,0 1 1,0 0-1,0 0 1,-1 0-1,1 0 1,0 0-1,0 0 1,0 0-1,0 0 1,0 0-1,0-1 1,0 1 0,0 0-1,0 0 1,0 0-1,0 0 1,0 0-1,0 0 1,0 0-1,0-1 1,0 1-1,0 0 1,0 0 0,0 0-1,0 0 1,0 0-1,0 0 1,0 0-1,0 0 1,0-1-1,1 1 1,-1 0-1,0 0 1,0 0 0,0 0-1,0 0 1,0-1-14,1 1 1,-1 0-1,0-1 1,1 0 0,-1 1-1,1 0 1,-1-1 0,0 1-1,1 0 1,-1 0-1,2-1 1,10-1-236,14-1 0,-7 2-252,-18 0 436,-1 1-1,0 0 1,0 0-1,1 0 1,-1 0 0,0 0-1,0 0 1,1 0-1,-1 0 1,0 0-1,1 0 1,-1 0 0,0 0-1,0 0 1,1 1-1,-1-1 1,0 0-1,1 0 1,-3 3-1576,-7 3-756,-13 3-1805,18-6 3528</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61"/>
    </inkml:context>
    <inkml:brush xml:id="br0">
      <inkml:brushProperty name="width" value="0.05" units="cm"/>
      <inkml:brushProperty name="height" value="0.05" units="cm"/>
      <inkml:brushProperty name="color" value="#FFFFFF"/>
    </inkml:brush>
  </inkml:definitions>
  <inkml:trace contextRef="#ctx0" brushRef="#br0">8 18 1384,'0'-3'808,"0"-7"1178,0 10-1882,0 0 1,0 0 0,0 0 0,0-1-1,0 1 1,0 0 0,0 0 0,0 0-1,0-1 1,0 1 0,0 0 0,0 0-1,0 0 1,0 0 0,0-1 0,0 1-1,-1 0 1,1 0 0,0 0-1,0 0 1,0-1 0,0 1 0,0 0-1,-1 0 1,1 0 0,0 0 0,0 0-1,0 0 1,0 0 0,-1 0 0,1-1-1,0 1 1,0 0 0,0 0 0,-1 0-1,1 0-71,0 0 0,0 0-1,0 0 1,0 0-1,-1 0 1,1 0-1,0 0 1,0 0 0,0 0-1,0 1 1,0-1-1,0 0 1,0 0-1,-1 0 1,1 0 0,0 0-1,0 0 1,0 0-1,0 0 1,0 0-1,0 0 1,0 1 0,0-1-1,0 0 1,0 0-1,-1 0 1,1 0 0,0 0-1,0 0 1,0 0-1,0 1 1,0-1-1,0 0 1,0 0 0,0 0-1,0 0 1,0 0-1,0 0 1,0 1-1,0-1 1,0 0 0,0 0-1,0 0 1,0 0-1,0 0 1,0 0-1,1 0 1,-1 1 0,0-1-1,0 0 1,0 0-1,0 0 1,0 0 0,0 0-1,0 0 1,0 0-1,0 0 1,0 0-1,1 1 1,-1-1 0,6 7 1427,-5-7-1112,7 10 864,-8-9-1153,1 0 0,0 0-1,0 0 1,0 0 0,0 0 0,0 0-1,0 0 1,0 0 0,0 0 0,0-1-1,0 1 1,0 0 0,0-1 0,1 1-1,-1-1 1,1 1 0,5 1 16,-1 0 0,1 0 0,-1 0 0,0 0 0,11 7-1,-11-4 38,-5-5-91,1 1 0,-1 0 0,0 0 0,0-1-1,1 1 1,-1-1 0,2 1 0,0 0 2,0 1 0,0-1 1,0 1-1,4 1 0,4 4 83,0-2-17,7 4 39,-17-9-123,0 0-1,0 1 1,0-1 0,0 0 0,0 1 0,0-1-1,0 1 1,0-1 0,0 1 0,0 0 0,-1 0-1,1-1 1,0 1 0,0 0 0,-1 0-1,2 1 1,-2-2-1,0 1-1,1 0 0,-1-1 0,1 1 1,-1 0-1,1-1 0,0 0 0,0 1 1,-1-1-1,1 1 0,-1-1 0,1 0 1,1 1-1,11 3 43,-5-2-24,9 6 18,-13-6-28,0 0 1,0-1-1,0 1 0,0-1 1,0 0-1,6 1 0,-9-2-6,1 0-1,-1 1 1,0 0 0,1-1-1,-1 1 1,0-1-1,0 1 1,0-1-1,1 1 1,1 1 0,-2-1 8,0 0 1,0 0 0,0 0-1,0 0 1,1-1 0,-1 1-1,1-1 1,-1 1 0,0-1-1,2 1 1,-2-1-9,0 0-1,-1 0 1,1 1-1,-1-1 1,0 0-1,1 0 1,-1 0 0,1 1-1,-1-1 1,0 0-1,1 1 1,-1-1-1,0 0 1,1 1 0,-1-1-1,1 1 1,-1 0 7,0 0 0,1-1 0,-1 1 0,1-1 0,-1 1 0,1-1 1,0 1-1,-1-1 0,1 0 0,-1 1 0,1-1 0,0 1 0,17 1 209,-7-1-169,-10-1-41,0 0-1,0-1 0,1 1 1,-1 0-1,0 0 1,0-1-1,0 1 0,1 0 1,-1-1-1,0 0 1,1 0-1,9-4 26,-8 4 75,3 0-1049,0-1 0,0 1-1,8 0 1,-6 1 165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62"/>
    </inkml:context>
    <inkml:brush xml:id="br0">
      <inkml:brushProperty name="width" value="0.05" units="cm"/>
      <inkml:brushProperty name="height" value="0.05" units="cm"/>
      <inkml:brushProperty name="color" value="#FFFFFF"/>
    </inkml:brush>
  </inkml:definitions>
  <inkml:trace contextRef="#ctx0" brushRef="#br0">0 0 1408,'2'0'8923,"-2"1"-8830,1-1-1,0 0 0,-1 0 1,1 0-1,0 0 0,-1 1 1,1-1-1,0 0 0,0 1 0,6 4 864,10 11-1,-2 0 586,-12-14-1292,-1 0-1,0 1 1,0-1 0,0 1 0,1-1 0,1 5 0,-4-5-172,1 0 0,0 0 1,0 0-1,-1 0 0,0 0 1,1 0-1,0 0 0,-1 0 1,0 0-1,0 4 0,-1 2 43,0-1 0,0 0 0,-4 14 0,5-20-141,-1 1-1,1-1 1,0 0-1,0 1 0,0-1 1,-1 0-1,1 1 0,0-1 1,1 2-1,-1-2-131,0 0-1,0-1 0,0 1 1,1-1-1,-1 1 1,0 0-1,1 0 1,-1-1-1,0 1 1,1-1-1,-1 1 1,0-1-1,1 1 1,-1-1-1,1 1 0,-1-1 1,1 0-1,-1 1 1,1-1-1,1 1 1,5 1-878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24.033"/>
    </inkml:context>
    <inkml:brush xml:id="br0">
      <inkml:brushProperty name="width" value="0.05" units="cm"/>
      <inkml:brushProperty name="height" value="0.05" units="cm"/>
      <inkml:brushProperty name="color" value="#FFFFFF"/>
    </inkml:brush>
  </inkml:definitions>
  <inkml:trace contextRef="#ctx0" brushRef="#br0">6 222 8578,'-2'-1'3241,"-1"1"-2153,4 1-1016,2-1-80,2 1 0,1-1-168,1-2-961,3 1-1095,2-1 1352</inkml:trace>
  <inkml:trace contextRef="#ctx0" brushRef="#br0" timeOffset="1">292 550 8818,'-7'14'3889,"2"-11"-569,4-1-4336,7 0-672,2-4 55,-1-6 1097</inkml:trace>
  <inkml:trace contextRef="#ctx0" brushRef="#br0" timeOffset="2">462 502 10962,'8'-1'3249,"10"-5"-4497,3-3-425,3-5 1025</inkml:trace>
  <inkml:trace contextRef="#ctx0" brushRef="#br0" timeOffset="3">1128 0 17100,'4'2'-1337,"4"-2"-1167,3 1 1120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63"/>
    </inkml:context>
    <inkml:brush xml:id="br0">
      <inkml:brushProperty name="width" value="0.05" units="cm"/>
      <inkml:brushProperty name="height" value="0.05" units="cm"/>
      <inkml:brushProperty name="color" value="#FFFFFF"/>
    </inkml:brush>
  </inkml:definitions>
  <inkml:trace contextRef="#ctx0" brushRef="#br0">391 333 1256,'-1'-2'12347,"-1"-4"-11224,2 6-1122,0-1 19,0 1 1,0 0-1,0-1 0,0 1 1,0-1-1,0 1 0,0 0 1,0-1-1,0 0 0,-1 1 1,1-1-1,0 1 0,0 0 1,0-1-1,0 1 0,-1 0 1,1-1-1,0 1 0,0 0 0,-1-1 1,1 1-1,0 0 0,-1 0 1,1-1-1,0 1 0,-1 0 1,1 0-1,0-1 0,-1 1 1,1 0-1,0 0 0,-1 0 1,1 0-1,-1 0 0,1 0 1,-1 0-1,0-1 0,-1 1 52,0-1 0,0 0 0,-1 0 0,1 0 0,0 0 0,1 0 0,-1-1 0,0 1 0,0 0 0,0-1 0,-1-2 0,-7-5 491,5 5-277,1 0 0,-1 0-1,-2-5 1,3 5-9,1 0 1,-1 0 0,0 1 0,-7-7-1,1 3 449,1 0-1,-17-17 1,10 8-318,12 12-329,0 0 0,-4-6 0,5 6-29,0 0 1,-7-7-1,-11-5 153,15 13-108,1-1 0,0 0 1,-6-6-1,4 3-23,1 0 1,-2 2-1,1-1 0,-1 1 0,-10-5 1,9 4 77,0-1 0,-16-14 1,0-1-1276,6 10-2488,12 9 779,0 1 1102</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64"/>
    </inkml:context>
    <inkml:brush xml:id="br0">
      <inkml:brushProperty name="width" value="0.05" units="cm"/>
      <inkml:brushProperty name="height" value="0.05" units="cm"/>
      <inkml:brushProperty name="color" value="#FFFFFF"/>
    </inkml:brush>
  </inkml:definitions>
  <inkml:trace contextRef="#ctx0" brushRef="#br0">426 363 5609,'-1'-1'12144,"-2"-5"-10922,1 3-1043,0-1 0,0 2 1,0-1-1,-1 0 0,0 0 1,1 1-1,-1 0 0,-4-4 1,3 4 108,0-1 1,1 0-1,-1 0 1,-5-7-1,4 3-71,0 0 0,-2 1 0,1 0 0,0 0 0,-1 0 0,0 1 0,-10-6-1,-47-36 593,53 38-661,-13-16 1,17 18-48,0-1 0,0 1 0,-1 1-1,-13-11 1,11 10 162,-14-11-1,10 6-157,-46-28 13,27 12-1181,17 14-5406,12 10 2936,2 1 1661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65"/>
    </inkml:context>
    <inkml:brush xml:id="br0">
      <inkml:brushProperty name="width" value="0.05" units="cm"/>
      <inkml:brushProperty name="height" value="0.05" units="cm"/>
      <inkml:brushProperty name="color" value="#FFFFFF"/>
    </inkml:brush>
  </inkml:definitions>
  <inkml:trace contextRef="#ctx0" brushRef="#br0">69 121 2184,'1'-4'3151,"0"3"-2306,-1 0 1,0 0-1,0 0 1,0 0-1,0 0 1,0 0-1,0 0 1,-1-1-1,1 1-603,-1 1-1,1-1 0,0 1 1,-1-1-1,1 1 1,0 0-1,-1-1 0,1 1 1,-1-1-1,1 1 0,-1 0 1,1-1-1,-1 1 1,1 0-1,-2-2 0,-2 0 379,0 0-1,-1-1 0,2 0 0,-1 0 0,0 0 1,0-1-1,-4-4 0,5 3-1080,1 1 0,-2 0 1,2 0-1,0-1 0,0 1 0,-1-1 0,0-6 0,0-3-2733,1-1 1382</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66"/>
    </inkml:context>
    <inkml:brush xml:id="br0">
      <inkml:brushProperty name="width" value="0.05" units="cm"/>
      <inkml:brushProperty name="height" value="0.05" units="cm"/>
      <inkml:brushProperty name="color" value="#FFFFFF"/>
    </inkml:brush>
  </inkml:definitions>
  <inkml:trace contextRef="#ctx0" brushRef="#br0">1 11 10402,'-1'0'3433,"4"1"-3449,0-1 0,0 0-376,1-1-320,0-2-961,0 0-1047,0-1 1744</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67"/>
    </inkml:context>
    <inkml:brush xml:id="br0">
      <inkml:brushProperty name="width" value="0.05" units="cm"/>
      <inkml:brushProperty name="height" value="0.05" units="cm"/>
      <inkml:brushProperty name="color" value="#FFFFFF"/>
    </inkml:brush>
  </inkml:definitions>
  <inkml:trace contextRef="#ctx0" brushRef="#br0">2 45 10778,'-1'2'3569,"5"-2"-3913,2 1-384,1-2-905,1 0-911,1-2 1640</inkml:trace>
  <inkml:trace contextRef="#ctx0" brushRef="#br0" timeOffset="1">191 3 11418,'2'0'3737,"2"0"-4801,4 0-752,2-2 1119</inkml:trace>
  <inkml:trace contextRef="#ctx0" brushRef="#br0" timeOffset="2">231 36 10826,'-6'7'4289,"4"-5"-2600,2 0-2522,0 0-1719,1 0 1608</inkml:trace>
  <inkml:trace contextRef="#ctx0" brushRef="#br0" timeOffset="3">48 257 10514,'8'1'5001,"2"-11"-560,1 4-4737,2 1-808,0 0-576,-4-1-1713,1 0 2089</inkml:trace>
  <inkml:trace contextRef="#ctx0" brushRef="#br0" timeOffset="4">247 177 12035,'1'0'4593,"4"-1"-2649,6-2-2912,1 0-521,3-3-2199,1-3 2239</inkml:trace>
  <inkml:trace contextRef="#ctx0" brushRef="#br0" timeOffset="5">522 79 12811,'-3'3'4329,"2"-1"-4073,1 2-592,1-2-465,-1 1-919</inkml:trace>
  <inkml:trace contextRef="#ctx0" brushRef="#br0" timeOffset="6">265 331 4433,'-3'5'2088,"4"1"-999,-1-2 87,2 0-272,1 0-168,1-2-208,1-2-112,4-2-912,1-2-2328,8-1 1960</inkml:trace>
  <inkml:trace contextRef="#ctx0" brushRef="#br0" timeOffset="7">416 343 12331,'1'2'4137,"4"-1"-4081,3-1-633,6-1-1111,1-4-856,5-3 1447</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75"/>
    </inkml:context>
    <inkml:brush xml:id="br0">
      <inkml:brushProperty name="width" value="0.05" units="cm"/>
      <inkml:brushProperty name="height" value="0.05" units="cm"/>
      <inkml:brushProperty name="color" value="#FFFFFF"/>
    </inkml:brush>
  </inkml:definitions>
  <inkml:trace contextRef="#ctx0" brushRef="#br0">5 1 8274,'-2'3'3737,"1"1"-1833,-1 1-528,3 0-584,-1 0-648,4-3-1472,2-2-1448,6-5 1663</inkml:trace>
  <inkml:trace contextRef="#ctx0" brushRef="#br0" timeOffset="1">135 78 10426,'7'0'1913,"5"-3"-2674</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77"/>
    </inkml:context>
    <inkml:brush xml:id="br0">
      <inkml:brushProperty name="width" value="0.05" units="cm"/>
      <inkml:brushProperty name="height" value="0.05" units="cm"/>
      <inkml:brushProperty name="color" value="#FFFFFF"/>
    </inkml:brush>
  </inkml:definitions>
  <inkml:trace contextRef="#ctx0" brushRef="#br0">611 439 3113,'0'-5'5556,"0"-2"-22,0 6-5417,0 1 0,0 0 0,-1-1 0,1 1 1,-1 0-1,1-1 0,0 1 0,-1 0 0,1 0 0,0-1 0,-1 1 1,1 0-1,0 0 0,-1 0 0,1-1 0,0 1 0,-1 0 0,-40-17 3624,32 12-3204,-1 0-1,-14-9 0,5 2-71,-49-33 657,39 24-838,18 12-224,0 0 1,1-1-1,-14-15 0,15 15-43,-14-14 36,-8-8-3,24 25-37,0-1 0,-1 2 0,0-1 0,-10-5 0,-6-6 18,13 10 111,0 0 1,-2 2-1,-20-11 0,15 9 152,8 3-28,1-1-1,-15-11 1,-4-3-27,-20-6-2670,39 22 1923</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78"/>
    </inkml:context>
    <inkml:brush xml:id="br0">
      <inkml:brushProperty name="width" value="0.05" units="cm"/>
      <inkml:brushProperty name="height" value="0.05" units="cm"/>
      <inkml:brushProperty name="color" value="#FFFFFF"/>
    </inkml:brush>
  </inkml:definitions>
  <inkml:trace contextRef="#ctx0" brushRef="#br0">13 8 5425,'-4'-1'2817,"2"-1"-1337,0 1 56,0 0-183,0 0-729,1 1-216,2 0-400,0 0-400,2-1-2145</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79"/>
    </inkml:context>
    <inkml:brush xml:id="br0">
      <inkml:brushProperty name="width" value="0.05" units="cm"/>
      <inkml:brushProperty name="height" value="0.05" units="cm"/>
      <inkml:brushProperty name="color" value="#FFFFFF"/>
    </inkml:brush>
  </inkml:definitions>
  <inkml:trace contextRef="#ctx0" brushRef="#br0">1 1 8338,'3'0'3385,"0"0"-1489,-1 0-1864,1 1-152</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80"/>
    </inkml:context>
    <inkml:brush xml:id="br0">
      <inkml:brushProperty name="width" value="0.05" units="cm"/>
      <inkml:brushProperty name="height" value="0.05" units="cm"/>
      <inkml:brushProperty name="color" value="#FFFFFF"/>
    </inkml:brush>
  </inkml:definitions>
  <inkml:trace contextRef="#ctx0" brushRef="#br0">9 137 6065,'-4'-4'3233,"1"-1"-680,2 2-2033,0 0-600,2 0-2193,0 2 1473</inkml:trace>
  <inkml:trace contextRef="#ctx0" brushRef="#br0" timeOffset="1">205 67 8698,'2'0'2952,"0"0"-2775,2 0-498,1-1-791,1-2 752</inkml:trace>
  <inkml:trace contextRef="#ctx0" brushRef="#br0" timeOffset="2">379 3 7154,'2'-1'2400,"3"0"-2328,0 1-56,1 0-8</inkml:trace>
  <inkml:trace contextRef="#ctx0" brushRef="#br0" timeOffset="3">447 18 7978,'-2'3'2688,"1"0"-2616,1-2 32,0 0 40,0 0-16,0-2-80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0:09.723"/>
    </inkml:context>
    <inkml:brush xml:id="br0">
      <inkml:brushProperty name="width" value="0.05" units="cm"/>
      <inkml:brushProperty name="height" value="0.05" units="cm"/>
      <inkml:brushProperty name="color" value="#FFFFFF"/>
    </inkml:brush>
  </inkml:definitions>
  <inkml:trace contextRef="#ctx0" brushRef="#br0">4038 10 680,'-1'-1'243,"0"0"0,-1 0 0,1 0 0,-1 0 0,1 0-1,-1 0 1,0 1 0,1-1 0,-1 1 0,0-1 0,1 1 0,-1 0-1,0 0 1,1-1 0,-1 1 0,0 0 0,-2 1 0,-2-1-43,1 1 1,-1 0 0,1 1-1,-7 1 1,0 2 278,-8 2 949,-38 8 0,27-8-1337,-38 14 0,-17 4-44,53-18-24,-83 20 25,75-18-16,-55 7 0,40-8-16,-107 26-8,84-13-1,30-8 232,-78 12-1,104-21-187,-26 8 1,12-3-1,-151 34 646,174-40-691,-213 58 103,64-17-54,86-24-40,8-3-4,-40 12 2,-74 29 19,46-11-16,-12-3 615,-19 7-494,21-6-19,-140 47 47,105-42 301,74-23-397,-69 28 6,90-27-38,-121 32-6,174-48-122,-62 18-2460,78-25 1640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84"/>
    </inkml:context>
    <inkml:brush xml:id="br0">
      <inkml:brushProperty name="width" value="0.05" units="cm"/>
      <inkml:brushProperty name="height" value="0.05" units="cm"/>
      <inkml:brushProperty name="color" value="#FFFFFF"/>
    </inkml:brush>
  </inkml:definitions>
  <inkml:trace contextRef="#ctx0" brushRef="#br0">3 105 13499,'-3'1'4233,"10"-2"-4737,4 0-809,2-3-535,1 1-817,-1-2 1577</inkml:trace>
  <inkml:trace contextRef="#ctx0" brushRef="#br0" timeOffset="1">279 8 12427,'0'0'4265,"2"-1"-4233,4 0-1785,1-1-983,4-1 1535</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86"/>
    </inkml:context>
    <inkml:brush xml:id="br0">
      <inkml:brushProperty name="width" value="0.05" units="cm"/>
      <inkml:brushProperty name="height" value="0.05" units="cm"/>
      <inkml:brushProperty name="color" value="#FFFFFF"/>
    </inkml:brush>
  </inkml:definitions>
  <inkml:trace contextRef="#ctx0" brushRef="#br0">3 1 10618,'-3'1'3521,"4"0"-3785,2 1-736,0-1-1929,1 0 1881</inkml:trace>
  <inkml:trace contextRef="#ctx0" brushRef="#br0" timeOffset="1">69 46 6129,'-4'4'1897,"0"0"-3426,2-3 873</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88"/>
    </inkml:context>
    <inkml:brush xml:id="br0">
      <inkml:brushProperty name="width" value="0.05" units="cm"/>
      <inkml:brushProperty name="height" value="0.05" units="cm"/>
      <inkml:brushProperty name="color" value="#FFFFFF"/>
    </inkml:brush>
  </inkml:definitions>
  <inkml:trace contextRef="#ctx0" brushRef="#br0">4 103 12275,'-3'4'4016,"5"-2"-4464,4 0-296,3-3-776,2-1-689,5-4 1393</inkml:trace>
  <inkml:trace contextRef="#ctx0" brushRef="#br0" timeOffset="1">239 53 11122,'0'2'3721,"3"-3"-3841,5 0-1592,0 0-1153,2-3 1681</inkml:trace>
  <inkml:trace contextRef="#ctx0" brushRef="#br0" timeOffset="2">459 0 7482,'-2'0'2760,"3"1"-1888,0 0-1864,1 0-1472,1 0 1615</inkml:trace>
  <inkml:trace contextRef="#ctx0" brushRef="#br0" timeOffset="3">454 23 10034,'-2'1'3361,"6"1"-6490,4-1 2337</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92"/>
    </inkml:context>
    <inkml:brush xml:id="br0">
      <inkml:brushProperty name="width" value="0.05" units="cm"/>
      <inkml:brushProperty name="height" value="0.05" units="cm"/>
      <inkml:brushProperty name="color" value="#FFFFFF"/>
    </inkml:brush>
  </inkml:definitions>
  <inkml:trace contextRef="#ctx0" brushRef="#br0">0 17 6857,'0'-2'2641,"2"-1"-2113,2 0-112,2 0-120,0 1-576,0 0-576,-3 1 552</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93"/>
    </inkml:context>
    <inkml:brush xml:id="br0">
      <inkml:brushProperty name="width" value="0.05" units="cm"/>
      <inkml:brushProperty name="height" value="0.05" units="cm"/>
      <inkml:brushProperty name="color" value="#FFFFFF"/>
    </inkml:brush>
  </inkml:definitions>
  <inkml:trace contextRef="#ctx0" brushRef="#br0">1 136 8378,'2'0'2840,"1"0"-2632,3-1-648,0 0 344</inkml:trace>
  <inkml:trace contextRef="#ctx0" brushRef="#br0" timeOffset="1">192 57 8994,'-3'0'3857,"9"-2"-1625,2 2-3256,3-2 664</inkml:trace>
  <inkml:trace contextRef="#ctx0" brushRef="#br0" timeOffset="2">360 3 10578,'1'-1'3569,"1"0"-3633,1 2-1680,0-2-1201,2 1 1721</inkml:trace>
  <inkml:trace contextRef="#ctx0" brushRef="#br0" timeOffset="3">153 242 11787,'-14'8'3928,"6"-2"-4008,3 0-400,2-4-856</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997"/>
    </inkml:context>
    <inkml:brush xml:id="br0">
      <inkml:brushProperty name="width" value="0.05" units="cm"/>
      <inkml:brushProperty name="height" value="0.05" units="cm"/>
      <inkml:brushProperty name="color" value="#FFFFFF"/>
    </inkml:brush>
  </inkml:definitions>
  <inkml:trace contextRef="#ctx0" brushRef="#br0">29 110 10890,'-9'4'3617,"6"-2"-3929,3-1-584,5-2 576</inkml:trace>
  <inkml:trace contextRef="#ctx0" brushRef="#br0" timeOffset="1">330 6 11578,'8'-2'3897,"0"1"-4001,0 1-632,-3-1-1656,0 0 1543</inkml:trace>
  <inkml:trace contextRef="#ctx0" brushRef="#br0" timeOffset="2">288 69 12139,'-6'4'4152,"0"-1"-4096,4-1-2296,2 1 1592</inkml:trace>
  <inkml:trace contextRef="#ctx0" brushRef="#br0" timeOffset="3">1 243 12355,'2'1'4073,"9"-1"-4954,4-1-727,7-2 1008</inkml:trace>
  <inkml:trace contextRef="#ctx0" brushRef="#br0" timeOffset="4">366 170 13339,'-2'5'4481,"2"-1"-4857,6 0-1929,3-2 1545</inkml:trace>
  <inkml:trace contextRef="#ctx0" brushRef="#br0" timeOffset="5">252 330 10282,'-22'13'3489,"8"-1"-3361,2-1-16,5-3-504,3-1-752,7-4 744</inkml:trace>
  <inkml:trace contextRef="#ctx0" brushRef="#br0" timeOffset="6">468 336 11650,'2'0'4249,"6"-1"-3280,6 0-2634,2-1-975,3-3 1527</inkml:trace>
  <inkml:trace contextRef="#ctx0" brushRef="#br0" timeOffset="7">720 224 6777,'-5'4'3401,"0"2"-1336,2-1-953,2 0-176,2-2-1368,2-1-1000,5-2 896</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1.005"/>
    </inkml:context>
    <inkml:brush xml:id="br0">
      <inkml:brushProperty name="width" value="0.05" units="cm"/>
      <inkml:brushProperty name="height" value="0.05" units="cm"/>
      <inkml:brushProperty name="color" value="#FFFFFF"/>
    </inkml:brush>
  </inkml:definitions>
  <inkml:trace contextRef="#ctx0" brushRef="#br0">415 233 12795,'-8'4'4281,"5"-1"-4649,3 1-649,0-2 649</inkml:trace>
  <inkml:trace contextRef="#ctx0" brushRef="#br0" timeOffset="1">0 348 9850,'3'-6'3137,"3"-3"-3649,6-3 256</inkml:trace>
  <inkml:trace contextRef="#ctx0" brushRef="#br0" timeOffset="2">236 18 10658,'-5'-1'4873,"2"1"-1128,3-1-4041,5-1-960,1 0-465,2-3-1607,-2-1 2023</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1.008"/>
    </inkml:context>
    <inkml:brush xml:id="br0">
      <inkml:brushProperty name="width" value="0.05" units="cm"/>
      <inkml:brushProperty name="height" value="0.05" units="cm"/>
      <inkml:brushProperty name="color" value="#FFFFFF"/>
    </inkml:brush>
  </inkml:definitions>
  <inkml:trace contextRef="#ctx0" brushRef="#br0">17 15 3289,'-7'-10'6558,"7"10"-6421,0-1 0,0 1 1,0 0-1,0-1 0,-1 1 1,1 0-1,0 0 1,0 0-1,0-1 0,-1 1 1,1 0-1,0 0 1,0 0-1,-1-1 0,1 1 1,0 0-1,0 0 1,-1 0-1,1 0 0,0 0 1,-1 0-1,1 0 1,0-1-1,-1 1 0,1 0 1,0 0-1,0 0 0,-1 0 1,1 0-1,0 0 1,-1 1-1,1-1 0,-1 0 45,1 1-1,0 0 0,0-1 1,0 1-1,0-1 1,0 1-1,0 0 0,0-1 1,0 1-1,0 0 0,0-1 1,1 1-1,-1 1 0,2 6-115,-1-6 43,-1 0-1,1 0 1,0 0 0,0-1 0,0 1-1,0 0 1,0 0 0,1-1 0,-1 1-1,0-1 1,1 1 0,-1-1 0,3 2-1,-1-1 13,-1 0-1,0 1 0,0-1 0,3 3 0,24 34 1327,-15-21-797,-12-15-537,0 0 0,1-1 1,-1 0-1,0 0 1,6 3-1,-5-3 50,0 0 0,0 0 0,0 1 0,3 2 0,0 4-52,-2-5-54,-1 1 0,10 6 0,-8-6 24,8 9 1,-9-9-11,10 9-1,-13-13-58,1 0-1,0 1 0,-1-1 0,0 0 0,0 1 1,1 0-1,-1 0 0,0-1 0,0 1 1,0 0-1,0 2 0,1-2-5,-1 0 0,0 0 0,0 0 0,1 0 0,0-1 0,-1 1 0,1 0-1,-1 0 1,1-1 0,0 0 0,0 0 0,3 2 0,-2-1 3,1 1 0,-1-1 0,5 5 0,0 1 13,-5-3-3,1-1-1,8 7 1,-3-3 4,-1 1 1,1 0-1,13 19 1,-12-15 2,16 17-1,-18-24 9,0 0 1,16 10-1,-21-14-18,17 8 12,-16-9-14,-1 0-1,0 1 1,1 0 0,-1 0 0,0 0-1,0 0 1,0 1 0,5 3 0,-6-4-271,0 0 1,0 0-1,1-1 1,-1 1-1,0-1 1,1 0-1,0 0 1,-1 0-1,1 0 1,-1 0 0,1-1-1,4 2 1,-6-2 1,12 2-876</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00"/>
    </inkml:context>
    <inkml:brush xml:id="br0">
      <inkml:brushProperty name="width" value="0.05" units="cm"/>
      <inkml:brushProperty name="height" value="0.05" units="cm"/>
      <inkml:brushProperty name="color" value="#FFFFFF"/>
    </inkml:brush>
  </inkml:definitions>
  <inkml:trace contextRef="#ctx0" brushRef="#br0">1 1061 1760,'25'-2'5056,"-15"1"-5057,0 0 0,0-1 0,0-1 0,-1 0-1,12-5 1,-6 2 17,0 0 0,0 1 0,18-4 0,-16 4 5,24-9 0,-26 9-5,0 0-1,22-5 0,25-6 11,-26 9 0,115-28 788,-123 28-724,97-32 803,-103 31-872,24-5-1,-27 8-1,0 0 0,23-11-1,27-14 140,-42 21-123,1 1 1,33-5-1,-29 7-12,125-34 447,-109 27-451,16-10 20,-1 0-8,-34 17-30,11-3 0,13-7 31,-33 11 11,38-15 1,135-50 28,-185 67-72,108-29 64,-82 25 117,-17 3-131,21-6-1,39-12 312,-30 10-296,39-16 447,-65 20-474,39-16 1,-37 13-10,28-9-1,89-26-2,-126 42-22,5-1-3,0-1-1,-1 0 1,27-14-1,-33 15-4,0 0 0,0 1 0,21-5 0,14-5 4,85-28 8,-88 28 5,20-8 6,-31 11-19,37-9 0,-25 8 0,58-12 14,20-5 4,-36 8-638,-49 14 428,-29 5 165,-1 0-15,0 1 0,0-1-1,0 0 1,0-1 0,-1 0 0,12-6 0,-19 8-85,1 1 0,-1 0 1,0 0-1,1-1 1,-1 1-1,1 0 1,-1 0-1,0 0 0,1 0 1,-1 0-1,1-1 1,-1 1-1,1 0 1,-1 0-1,0 0 1,1 0-1,-1 0 0,1 0 1,0 0-1,3 1-816</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01"/>
    </inkml:context>
    <inkml:brush xml:id="br0">
      <inkml:brushProperty name="width" value="0.05" units="cm"/>
      <inkml:brushProperty name="height" value="0.05" units="cm"/>
      <inkml:brushProperty name="color" value="#FFFFFF"/>
    </inkml:brush>
  </inkml:definitions>
  <inkml:trace contextRef="#ctx0" brushRef="#br0">8 34 2040,'0'0'167,"1"1"0,-1-1 0,0 1 0,1-1 0,-1 1 0,1-1 0,-1 1 0,0-1 0,0 1 0,1-1 0,-1 1 0,0-1-1,0 1 1,0-1 0,1 1 0,-1 0 0,0-1 0,0 1 0,0-1 0,0 1 0,0 0 0,0-1 0,0 1 0,0-1 0,-1 2-1,-1 17 893,2-17-864,-10 28 3173,11-28-2753,4-4-490,5-5-392,-9 7 258,78-51-2350,-40 27 2419,-38 24-38,-1-1-1,1 1 1,0 0-1,-1 0 1,1 0-1,0 0 1,-1-1-1,1 1 1,0 0-1,0 0 0,-1 0 1,1 1-1,0-1 1,-1 0-1,1 0 1,0 0-1,-1 0 1,1 1-1,0-1 1,-1 0-1,1 0 1,0 1-1,-1-1 1,1 1-1,-1-1 1,1 1-1,0 0 1,0 0 20,0-1 0,0 1 0,0 0 1,0-1-1,0 1 0,0-1 0,1 1 1,-1-1-1,0 1 0,0-1 0,3 1 1,3-2-79,0 0 0,-1 0 1,1-1-1,0 0 1,-1 0-1,1 0 1,-1-1-1,8-4 0,-1-1-285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39.921"/>
    </inkml:context>
    <inkml:brush xml:id="br0">
      <inkml:brushProperty name="width" value="0.05" units="cm"/>
      <inkml:brushProperty name="height" value="0.05" units="cm"/>
      <inkml:brushProperty name="color" value="#FFFFFF"/>
    </inkml:brush>
  </inkml:definitions>
  <inkml:trace contextRef="#ctx0" brushRef="#br0">13 14 10346,'-7'-6'3553,"2"2"-3105,8 5-1800,3-2-25,2 1-463,3-3 1200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02"/>
    </inkml:context>
    <inkml:brush xml:id="br0">
      <inkml:brushProperty name="width" value="0.05" units="cm"/>
      <inkml:brushProperty name="height" value="0.05" units="cm"/>
      <inkml:brushProperty name="color" value="#FFFFFF"/>
    </inkml:brush>
  </inkml:definitions>
  <inkml:trace contextRef="#ctx0" brushRef="#br0">222 1 1544,'0'0'158,"-1"0"-1,1-1 1,-1 1-1,1 0 1,0 0-1,-1 0 0,1 0 1,0 0-1,-1 0 1,1 1-1,-1-1 1,1 0-1,0 0 0,-1 0 1,1 0-1,0 0 1,-1 0-1,1 1 1,0-1-1,-1 0 1,1 0-1,0 0 0,-1 1 1,1-1-1,0 0 1,0 1-1,-1-1 1,1 1-1,-10 12 1495,0 0 348,-10-4 513,10-6-2427,-14 10 10,20-10-85,0-1 1,0 0-1,0 1 1,0-2-1,0 1 1,-5 1-1,1-2-218,-1 1 0,1 0 0,0 0 0,0 1 0,0 0 0,0 1 0,1 0 0,-1 0 0,1 0 0,0 1 0,-6 5 0,7-4-68</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03"/>
    </inkml:context>
    <inkml:brush xml:id="br0">
      <inkml:brushProperty name="width" value="0.05" units="cm"/>
      <inkml:brushProperty name="height" value="0.05" units="cm"/>
      <inkml:brushProperty name="color" value="#FFFFFF"/>
    </inkml:brush>
  </inkml:definitions>
  <inkml:trace contextRef="#ctx0" brushRef="#br0">6 6 1872,'-5'-6'12259,"16"15"-11411,-5-2-470,-5-6-355,-1 0-1,1 0 0,-1 0 1,1 0-1,0-1 0,-1 1 0,1 0 1,0 0-1,-1-1 0,1 1 0,2 0 1,0 1 26,0 1 0,1-1 0,-1 0 0,0 1 0,0 0 0,0 0 0,0 0 0,2 4 0,8 7 297,-12-13-327,1 0 0,0 0 0,-1 0 0,1 0 0,0 0 0,-1 0 0,1 0 0,0-1 0,0 1 0,0-1 0,0 0 0,3 1 0,-3-1 12,0 0 0,-1 1 0,1-1 0,0 0-1,0 1 1,0-1 0,-1 1 0,1 0 0,0-1 0,-1 1 0,1 0 0,-1 0-1,1 0 1,-1 0 0,3 2 0,1 3 188,0-1 0,0 0 0,1 0 0,0-1 0,0 0 0,1 0 0,11 6 0,19 12 176,-24-13-268,-9-6-25,0 1 1,0-1-1,1-1 0,0 1 0,-1 0 0,1-1 1,0 0-1,6 2 0,-1-1-34,0 0 0,-1 1 1,1 1-1,-1 0 0,0 0 0,-1 0 0,12 11 0,22 26 76,-34-35-137,-4-3 4,1 0 0,0 0-1,8 4 1,-6-3 6,0-1-1,0 1 1,11 11 0,-12-11 4,0 1 1,0-1-1,1 0 1,9 4 0,-5-3 2,-6-4 0,0 0 0,1 1 0,-1 0-1,0 0 1,0 0 0,0 0 0,-1 1 0,1 0 0,-1 0 0,0 0-1,7 9 1,-9-9 7,1-1 0,-1 0 0,1 0 0,0-1 0,0 1-1,0-1 1,0 1 0,1-1 0,-1 0 0,6 3 0,-4-3-13,-1 0 0,0 1 0,0-1 0,0 1 0,0 0 0,6 6 0,-6-4-3,1-1 0,0 1-1,0-1 1,0 0 0,0-1 0,8 4 0,-6-3-1,0 1 0,-1-1 0,9 8 0,13 13 38,-14-13 118,22 24 0,31 44 549,-44-58-554,-17-17-110,0 1 0,0 0 0,6 8 0,-12-14-51,1 1 0,-1-1-1,1 1 1,-1-1 0,1 1 0,-1-1-1,1 1 1,-1-1 0,1 1 0,0-1-1,-1 1 1,1-1 0,0 0 0,-1 0 0,1 1-1,0-1 1,0 0 0,-1 0 0,1 0-1,0 0 1,0 0 0,-1 0 0,1 0-1,0 0 1,1 0 0,-1 0 1,0 0 0,-1 0 0,1 0 1,0 0-1,0 0 0,0 0 0,0 0 0,-1 0 0,1 0 0,0 1 1,0-1-1,0 0 0,-1 1 0,1-1 0,0 0 0,1 2 0,4 3 24,-5-4-24,-1 0 0,1 0 0,0-1 0,0 1 0,0 0 0,0-1 0,0 1 0,0 0 0,0-1 1,0 1-1,0-1 0,0 0 0,0 1 0,0-1 0,3 0 0,1 2-1,-1 0 0,1-1 0,0 2 0,-1-1 0,1 0 0,-1 1 1,0 0-1,0 0 0,0 0 0,0 0 0,4 5 0,-7-6 0,0-1 0,1 1 0,-1 0 0,0 0-1,0-1 1,-1 1 0,2 4 0,-1-5-2,-1 1 0,1-1 0,0 0-1,-1 1 1,1-1 0,0 0 0,0 1 0,-1-1 0,3 1-1,40 32 88,-22-19-59,-18-14-26,0 1 0,0 1-1,0-1 1,0 0 0,0 1-1,0-1 1,-1 1 0,5 5 0,-3-2 4,0-1 1,1 0 0,-1 0 0,2 0 0,-1 0 0,6 3 0,-9-7-6,0 0 0,0 0 0,0 0 0,0-1 0,0 1 0,0-1 0,4 1 0,-5-1-2,0 0 1,0 0 0,1 0-1,-1 0 1,0 0 0,0 0-1,0 0 1,0 1 0,0-1-1,0 0 1,0 1 0,0-1-1,0 1 1,0-1 0,-1 1-1,1 0 1,0-1 0,0 1-1,0 0 1,0 0 0,-1-1-1,1 1 1,0 0 0,-1 0-1,1 0 1,-1 0 0,1 0 0,0 1-1,4 6-3276,-4-8 2985,-1 0 0,4 9-6960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04"/>
    </inkml:context>
    <inkml:brush xml:id="br0">
      <inkml:brushProperty name="width" value="0.05" units="cm"/>
      <inkml:brushProperty name="height" value="0.05" units="cm"/>
      <inkml:brushProperty name="color" value="#FFFFFF"/>
    </inkml:brush>
  </inkml:definitions>
  <inkml:trace contextRef="#ctx0" brushRef="#br0">53 18 5577,'-10'-8'10187,"9"7"-9550,5 0 2247,8 6-3186,-2 0 501,0 1-1,-1-1 1,0 2 0,0-1 0,0 1 0,0 0 0,-1 1-1,-1 0 1,1 1 0,8 11 0,0 0 52,-14-18-214,1 0-1,-1 1 1,0-1-1,0 1 1,0 0-1,3 5 1,-3-3 28,1-1 1,0 1 0,0-1 0,0 1 0,0-1-1,1 0 1,-1 0 0,1-1 0,6 6 0,4 1 243,25 12 1,-22-12-234,61 36 524,-69-41-514,0 1 0,0 0 0,-1 1 0,0 0 0,0 0-1,9 11 1,-9-10 24,30 27 224,-28-27-245,0 1-1,0 1 1,10 12-1,-15-17-58,0 0 0,0-1-1,0 1 1,0-1 0,7 3 0,8 8 6,-2-1-14,-9-8-4,0 1 1,-1 1-1,0-1 0,10 13 0,-10-12 11,0 0-1,0 0 0,1-1 0,-1 0 1,2-1-1,-1 0 0,18 8 0,-4-1 82,30 23 65,-8-3 19,-14-12-91,-2 1 0,34 33 1,-31-26-44,-21-20-30,0-1-1,1 0 0,16 8 1,-25-14-21,0 1-1,0-1 1,0 1 0,0-1 0,0 1 0,0 0 0,2 5-1,-3-6-2,0 1 0,0-1 0,0 0 0,0 0 0,0 1 0,0-1 0,1-1 0,-1 1 0,1 0 0,-1 0 0,1-1 0,0 0 0,3 2 0,25 4 47,-25-7-32,0 1-1,0 1 0,0-1 1,0 1-1,-1 0 0,1 0 1,-1 1-1,10 5 0,9 5 41,-20-11-52,0 0-1,0 0 1,0 0-1,-1 0 1,1 1-1,-1-1 1,1 1-1,4 6 1,-5-5 8,0-1-1,1 1 1,-1-1 0,1 0 0,-1 0-1,6 3 1,0 7-31,-6-5 85,-3-8-62,0 0-1,0 0 1,0 0 0,0 0 0,0 1 0,0-1 0,0 0 0,0 0-1,0 0 1,0 0 0,0 0 0,0 0 0,0 1 0,0-1 0,0 0-1,0 0 1,0 0 0,-1 0 0,1 0 0,0 0 0,0 0 0,0 0-1,0 1 1,0-1 0,0 0 0,0 0 0,0 0 0,0 0 0,-1 0-1,1 0 1,0 0 0,0 0 0,0 0 0,0 0 0,0 0 0,0 0-1,0 0 1,-1 0 0,1 0 0,0 0 0,0 0 0,0 0 0,-20-9 323,11 5-314,1-1 1,-1 0-1,0 0 1,1 0-1,0-1 1,1-1-1,-14-12 1,4-1 27,0 2 1,-2 0 0,-26-20-1,36 30-32,-42-40 73,39 35-72,-1 0 0,0 1 0,-25-17 1,18 15 1,-30-27 1,27 22-12,-7-5 10,-39-21 1,-12-9 6,59 37-14,1-1-1,-21-24 0,22 23-5,-1 1 0,-1 1 0,-1 1 0,-26-15 0,30 19-1,0 0 1,-33-30-1,44 35-2,-1 1 0,1 0 0,-13-6 1,11 7 1,1-1 1,-15-11 0,5 1 1,-25-14 1,-17-14-6,32 14 1,24 24 1,0 0 0,0 1 0,0 0 0,-1 0 0,0 0 0,0 1 0,-10-6 0,0 2 53,-23-18 1,-6-3-59,42 28-41,1-1-1,0 1 0,-1 0 0,1 0 0,-1 0 1,0 0-1,-2 0 0,3 1-660,1 0-1,-1 0 1,1 0-1,0 0 1,-1 1-1,1-1 1,0 0-1,-1 1 1,-1 0 0,5 5-4412</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05"/>
    </inkml:context>
    <inkml:brush xml:id="br0">
      <inkml:brushProperty name="width" value="0.05" units="cm"/>
      <inkml:brushProperty name="height" value="0.05" units="cm"/>
      <inkml:brushProperty name="color" value="#FFFFFF"/>
    </inkml:brush>
  </inkml:definitions>
  <inkml:trace contextRef="#ctx0" brushRef="#br0">4 21 2585,'0'0'198,"-1"-1"1,1 1 0,-1-1-1,1 1 1,0-1 0,0 0 0,-1 1-1,1-1 1,0 1 0,0-1-1,0 1 1,0-1 0,-1 0-1,1 1 1,0-1 0,0 1 0,0-1-1,0 1 1,0-1 0,1 0-1,-1 1 1,0-1 0,0 1 0,0-1-1,0 0 1,1 1 0,-1-1-1,0 1 1,0-1 0,1 1 0,-1-1-1,0 1 1,1-1 0,-1 1-1,1 0 1,0-1 0,0 2-96,0 0 0,0 0 0,0 0 1,0 1-1,-1-1 0,1 0 0,0 1 0,-1-1 1,1 1-1,-1-1 0,1 0 0,-1 3 0,0-4-77,2 4 33,-1 1 0,1-1 0,0 0 0,0 1 0,1-1 1,-1 0-1,1-1 0,0 1 0,5 5 0,4 2-14,20 15 0,-22-19 160,0 1 0,0 1 0,10 11 0,-17-17-163,1 0 1,-1 0-1,1 0 0,0 0 0,0 0 0,0-1 0,0 1 0,9 2 0,-9-4-34,0 1 0,0 0 0,1 0 0,-1 1 1,0-1-1,-1 1 0,1 0 0,0 0 0,-1 0 0,5 6 1,2 5 30,1 2 256,20 20 0,-9-10 166,-15-17-315,0 0 0,1-1-1,10 9 1,-17-17-141,11 9 99,-1 0-1,1 1 1,-2 0-1,11 14 1,-12-15 46,0 0 0,0 0 0,0-1 1,1 0-1,1-1 0,-1 0 0,15 7 0,-10-6 171,-1 1 0,0 0 1,17 16-1,-7 3 295,-21-22-561,1-2 0,0 1 0,0 0-1,0-1 1,0 1 0,8 4 0,18 11 116,35 25 608,-24-18-539,-27-17 58,0-1 0,0 2 0,16 15 0,29 29 487,-46-43-690,18 13 0,0 1 21,-17-15-51,20 13 0,-22-16 89,0 1-1,21 19 1,-23-18-80,0-1 0,0-1 1,22 13-1,-23-14 34,-1 0 1,1 0-1,8 10 1,-10-10-46,-1 0 0,1-1 0,0 0 0,1 0 0,12 7 0,-12-8 124,0 0 1,0 1-1,0 0 0,12 13 0,15 11 144,-15-18-122,-15-9-123,-1-1 1,0 1 0,1 0-1,5 4 1,9 10 19,-13-13-76,-1 0 0,0 1 0,0 0 0,0 0 0,4 6 0,-8-9-100,1 1-1,0-1 1,0 1 0,0-1-1,1 0 1,-1 0-1,0 0 1,1 0-1,3 2 1,-4-3-333,0-1 0,0 1 0,0 0 0,0 0 0,1-1 0,-1 0 0,0 1 0,5-1 0,5-1-818</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06"/>
    </inkml:context>
    <inkml:brush xml:id="br0">
      <inkml:brushProperty name="width" value="0.05" units="cm"/>
      <inkml:brushProperty name="height" value="0.05" units="cm"/>
      <inkml:brushProperty name="color" value="#FFFFFF"/>
    </inkml:brush>
  </inkml:definitions>
  <inkml:trace contextRef="#ctx0" brushRef="#br0">95 50 888,'-6'0'1575,"1"0"0,0 0-1,-1-1 1,-9-2 0,12 2-1322,-1 0-1,1 0 1,-1-1 0,1 1-1,0-1 1,0 0 0,0 0-1,0 0 1,0 0 0,0 0-1,0-1 1,1 1 0,-1-1-1,1 0 1,0 0 0,-4-5-1,2 3-113</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07"/>
    </inkml:context>
    <inkml:brush xml:id="br0">
      <inkml:brushProperty name="width" value="0.05" units="cm"/>
      <inkml:brushProperty name="height" value="0.05" units="cm"/>
      <inkml:brushProperty name="color" value="#FFFFFF"/>
    </inkml:brush>
  </inkml:definitions>
  <inkml:trace contextRef="#ctx0" brushRef="#br0">1830 1435 1280,'-7'-2'10930,"-1"-2"-6437,-12-13-5112,19 16 1483,-1-1-766,1 0 0,-1 0 0,1 0 0,0 0 0,0-1-1,0 1 1,0 0 0,0-1 0,0 1 0,1 0 0,-1-1 0,0-4 0,-1-4 674,-2-14-167,4 22-584,0 1 0,0-1 1,-1 0-1,1 0 1,-1 1-1,0-1 1,1 0-1,-1 1 1,-1-1-1,1 1 0,0-1 1,-3-3-1,3 5-10,1 0 0,-1 0 0,1 0-1,-1-1 1,1 1 0,-1 0 0,1-1 0,-1 1 0,1 0-1,0 0 1,0-1 0,0 1 0,0 0 0,0-2-1,0 1 4,0 0 0,0 0 0,0 0 0,-1 0 0,1 0 0,-1 0 0,1 0 0,-1-1 0,-2-15 178,3 14-156,0 0 0,0 0 0,0-1 0,1 1 0,-1 0 0,1 0 0,2-6 0,5-22 196,-8 31-215,0-1-1,0 0 1,0 0-1,0 1 1,0-1-1,0 0 1,-1 0-1,1 0 1,-1 1-1,1-1 1,-1 0-1,0 1 1,1-1-1,-3-2 1,2 1 20,-1 1 0,1 0-1,0-1 1,0 1 0,1-1 0,-2-4 0,-8-16 146,10 22-182,0 0 0,0 0 0,-1 0 0,1 0 0,0 0 0,-1-1 0,1 1 0,-1 0 0,1 1 0,-1-1 0,0-1 0,0 1-10,0 0 0,1 0 0,-1 0 0,1 0 0,-1 0 0,1 0 0,-1 0 0,1 0 0,0 0 1,0 0-1,-1 0 0,1-2 0,0 3 23,4 18-454,-1-4 402,1-2 46,-1 0 0,-1 1 0,1 15-1,-3-26 11,1 1-1,-1 0 0,1 0 0,-1-1 0,1 1 0,0 0 0,0-1 0,0 1 0,1-1 0,1 4 0,2 4 60,-4-8-68,-1 1 0,0-1 1,0 1-1,0 0 1,0-1-1,0 1 0,0-1 1,-1 1-1,1-1 0,-2 4 1,-1 8 16,2-7-2,0 0 1,0-1-1,0 1 1,-1-1-1,0 1 1,-1-1-1,1 0 1,-6 8-1,1 23 33,11-44 11,-1-1 1,0 0-1,0 0 0,-1 0 0,0 0 0,0 0 1,0-15-1,-7-49 36,5 64-90,-1-1 0,-2-14 1,2 16 7,0-1 1,0 0 0,1-12-1,0 14 38,0 0 1,-1 0-1,0 1 0,0-1 0,0 0 1,-1 1-1,-3-9 0,-1-2 305,-12-19 0,14 28-226,-1 1 0,0-1-1,-8-8 1,-9-10 144,18 20-219,0 0 1,-1 0-1,0 0 1,0 0-1,-10-7 1,12 9-52,1 0 0,-1 0 0,1 0 0,0 0 0,0-1 1,0 1-1,0-1 0,-2-5 0,4 8-13,-2-1 9,1 0 0,0 0 0,0 1 0,-1-1 0,1 0 0,-1 1 0,0-1 0,1 1 0,-5-2 0,-9-11 55,8 8 18,0 0 1,-15-10 0,20 14-51,-1 0 0,1 0 0,0 0 0,0 0-1,0-1 1,0 1 0,1-1 0,-1 1 0,-1-5 0,1 3-21,0 1 0,0 0 0,0 0 1,0 0-1,0 0 0,0 1 0,-5-5 0,-10-13 29,-49-36 133,19 11 123,18 17-177,23 21-89,-1 0 1,0 1-1,-10-8 0,15 12-21,0 1 0,0-1 0,0 0 0,0 0-1,1 0 1,-3-3 0,2 3-4,1 0 1,-1 0-1,1 0 1,-1 0-1,0 0 1,0 1-1,-3-3 1,-11-6 9,2 2 6,0 0 0,-19-17 0,19 14 0,-26-16 0,12 7-21,20 14-3,-1 0 0,-14-8-1,19 12 8,0 0 0,0 0 0,1 0 0,-1-1 0,0 0 0,1 0-1,0 0 1,-5-6 0,1 3-1,0 1-1,0-1 1,0 1 0,-9-4-1,-20-16 9,30 20-15,0 1 1,0 0-1,-1 0 1,1 1-1,-1 0 1,0 0-1,0 1 0,-1-1 1,-13-1-1,15 2 13,0 1-6,0-2 1,1 1-1,-1 0 0,1-1 0,0 0 0,-9-7 0,9 6-2,0 0 0,-1 1-1,1 0 1,-1 0 0,0 0-1,-8-2 1,5 3 4,-1 0 0,-17 0 0,22 2-4,-30-5 23,-17 0-19,11 0-3,36 4-2,0 0 0,1 1 0,-1-2 0,-6-1 0,7 1 0,0 1 0,0 0 0,0 0 0,-1 0 0,-6 0 0,-52-9 8,17 2-10,30 7 3,1-1-1,0-1 1,-1 0 0,-24-8-1,23 6 4,2 0-1,-1 1 0,1-2 1,0 0-1,1-1 0,-19-11 0,29 15-11,0 0 0,1 1 0,-1 0 0,0 0 0,0 0 0,0 0 0,0 0 0,-1 1 0,-7-2 0,9 2 12,0-1-1,0 1 1,0-1 0,0 1 0,0-1 0,0 0-1,1 0 1,-1 0 0,-2-4 0,3 4-2,-2-1-4,0 0 0,0 1-1,-1-1 1,1 1 0,0 0 0,-8-3 0,8 4 0,1 0 1,0-1 0,-1 1-1,1-1 1,0 0-1,0 1 1,0-2-1,1 1 1,-1 0 0,-4-4-1,1-1-428,-9-10 783,15 16-908,-1 0 0,1 0 0,0 1 0,-1-1 0,1 0 0,0 0 0,0 0 0,-1 1 0,1-1 0,0 0 0,0 0 0,0 0 0,0-1 0,1-2-1009</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08"/>
    </inkml:context>
    <inkml:brush xml:id="br0">
      <inkml:brushProperty name="width" value="0.05" units="cm"/>
      <inkml:brushProperty name="height" value="0.05" units="cm"/>
      <inkml:brushProperty name="color" value="#FFFFFF"/>
    </inkml:brush>
  </inkml:definitions>
  <inkml:trace contextRef="#ctx0" brushRef="#br0">44 124 1008,'5'-20'6603,"0"-3"-4484,-5 20-1858,0 2-127,0 0 1,1-1-1,-1 1 0,0 0 0,0-1 1,-1 1-1,1-1 0,0 1 0,0 0 1,-1-1-1,1 1 0,0 0 1,-1 0-1,1-1 0,-1 1 0,0 0 1,1 0-1,-1 0 0,0 0 0,0 0 1,0 0-1,0 0 0,-2-2 0,0 0 19,0 1-1,0-1 0,0 0 0,1 0 1,-5-7-1,-7-8-13,12 15-115,-3 1-3160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09"/>
    </inkml:context>
    <inkml:brush xml:id="br0">
      <inkml:brushProperty name="width" value="0.05" units="cm"/>
      <inkml:brushProperty name="height" value="0.05" units="cm"/>
      <inkml:brushProperty name="color" value="#FFFFFF"/>
    </inkml:brush>
  </inkml:definitions>
  <inkml:trace contextRef="#ctx0" brushRef="#br0">0 21 2160,'0'-1'170,"0"0"0,1 0 0,-1 1 0,0-1 0,0 0 0,0 1 0,1-1 0,-1 0 0,0 0 0,1 1 0,-1-1 0,0 1 0,1-1 0,-1 0 0,1 1 0,-1-1 0,1 1 0,0-1 0,-1 1 0,1 0 0,-1-1 0,1 1 0,0-1 0,-1 1 0,1 0 0,0 0 0,-1-1 0,1 1 0,1 0 0,11-4 5731,4 12-5012,-10-5-676,-1 0 1,1 0 0,0-1 0,0 0-1,1-1 1,-1 1 0,14-1-1,94 15 1746,-108-15-1853,-1 1-1,1 0 0,0 0 0,-1 0 0,1 1 1,8 5-1,11 5 392,-21-11-437,-1 1 0,0-1 1,0 1-1,0 0 0,0 0 0,-1 1 1,1-1-1,3 6 0,-4-6 13,0 1 0,1-1 0,-1 0 0,1 1 0,-1-2 0,1 1 0,8 4 0,5 0 136,-10-5-95,-1 1-1,1 0 0,7 5 0,-8-5 66,1 0 0,-1 0 0,10 3 0,-10-4-122,0 0 0,-1 0 0,1 1 0,-1-1 0,9 7 0,-8-5-6,0 0-1,1 0 1,-1-1-1,9 3 1,-8-3-9,0 0 0,-1 0 0,12 8 0,36 32 174,-37-29-139,0 1 0,-1 1 0,24 30-1,-36-42-47,0-1 0,0 1 0,0-1 1,0 0-1,0 0 0,0 0 0,10 3 0,-11-4-17,1-1-1,0 1 1,-1 0-1,1 0 1,-1 1 0,1-1-1,-1 1 1,0 0 0,0-1-1,0 1 1,-1 1 0,4 3-1,-3-3 4,0 0-1,0 0 0,0 0 1,0-1-1,1 0 1,0 0-1,-1 0 0,1 0 1,0 0-1,1-1 1,7 4-1,-4-2 5,-1 0 1,12 9-1,0 4 30,27 28-1,-36-34-14,0-1 0,1 0-1,20 14 1,-25-20-14,-1 1-1,0 0 1,0 0 0,0 0-1,4 7 1,-8-11-17,0 0 3,2 3 5,0 0 0,0 0 1,0 0-1,-1 1 0,1-1 0,-1 1 0,2 5 0,-3-7-4,1 1 0,0-1 0,0 1-1,0-1 1,3 4 0,8 15-95,-1 10 1581,-3-9-762</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10"/>
    </inkml:context>
    <inkml:brush xml:id="br0">
      <inkml:brushProperty name="width" value="0.05" units="cm"/>
      <inkml:brushProperty name="height" value="0.05" units="cm"/>
      <inkml:brushProperty name="color" value="#FFFFFF"/>
    </inkml:brush>
  </inkml:definitions>
  <inkml:trace contextRef="#ctx0" brushRef="#br0">487 326 1280,'-6'2'3846,"8"-4"-2052,-1 1-1602,0 0 1,-1 1-1,1-1 1,0 0 0,0 0-1,-1 0 1,1 0-1,-1 0 1,1 0 0,-1 0-1,1 0 1,-1 0-1,1 0 1,-1-1-1,0 1 1,0 0 0,0-2-1,-1 0-48,0 1 0,0-1 1,-1 1-1,0 0 0,1 0 0,-1-1 0,0 1 0,0 0 0,0 0 1,0 1-1,0-1 0,-1 0 0,1 1 0,0-1 0,-1 1 0,-2-1 1,-2-2 97,2 1-42,0 1 0,1 0 0,-1 1 0,-8-3 0,-9-3 830,18 6-958,-1 0 0,1 0 1,-1 0-1,0 0 1,1 1-1,-1-1 1,1 1-1,-8 1 0,5 0 67,1-1-1,0 0 0,-13-2 0,12 1 69,-1-1 0,1 0 0,0 0 0,0 0 1,0-1-1,0 0 0,0-1 0,-8-5 0,-7-6 244,1-1 1,-21-21-1,26 23-224,-27-18 0,30 24-705,1-1 1,0-1-1,0 1 1,-19-23-1,21 15-2004,7 1 922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41.441"/>
    </inkml:context>
    <inkml:brush xml:id="br0">
      <inkml:brushProperty name="width" value="0.05" units="cm"/>
      <inkml:brushProperty name="height" value="0.05" units="cm"/>
      <inkml:brushProperty name="color" value="#FFFFFF"/>
    </inkml:brush>
  </inkml:definitions>
  <inkml:trace contextRef="#ctx0" brushRef="#br0">1 283 8282,'0'-4'2096,"6"2"-3688,1 0 896</inkml:trace>
  <inkml:trace contextRef="#ctx0" brushRef="#br0" timeOffset="1">277 0 8730,'-3'2'2352,"4"-2"-2992,6 3-2328,2 0 1919</inkml:trace>
  <inkml:trace contextRef="#ctx0" brushRef="#br0" timeOffset="2">198 394 6457,'-11'18'3265,"-3"-9"-152,4 0-2889,7-2-768,3-5-809,3-3 865</inkml:trace>
  <inkml:trace contextRef="#ctx0" brushRef="#br0" timeOffset="3">401 402 8426,'4'-1'3313,"0"-4"-1857,8-2-1872,2 0-600,7-6 639</inkml:trace>
  <inkml:trace contextRef="#ctx0" brushRef="#br0" timeOffset="4">767 210 10026,'-9'1'3409,"4"-3"-3369,8 3-2305,5-1 1521</inkml:trace>
  <inkml:trace contextRef="#ctx0" brushRef="#br0" timeOffset="5">560 579 9898,'-24'13'3481,"3"-1"-3097,12-2-1720,8-2-777,11-11 1201</inkml:trace>
  <inkml:trace contextRef="#ctx0" brushRef="#br0" timeOffset="6">910 468 9226,'7'6'3617,"-14"-7"-2329,8 0-1520,5-2-1496,4-2 1151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41.810"/>
    </inkml:context>
    <inkml:brush xml:id="br0">
      <inkml:brushProperty name="width" value="0.05" units="cm"/>
      <inkml:brushProperty name="height" value="0.05" units="cm"/>
      <inkml:brushProperty name="color" value="#FFFFFF"/>
    </inkml:brush>
  </inkml:definitions>
  <inkml:trace contextRef="#ctx0" brushRef="#br0">218 462 11066,'-2'-2'3257,"7"1"-4537,3-1-697,7-5 1153</inkml:trace>
  <inkml:trace contextRef="#ctx0" brushRef="#br0" timeOffset="1">510 94 9562,'-13'4'3241,"-3"-2"-3305,2 3-896,6 4 647</inkml:trace>
  <inkml:trace contextRef="#ctx0" brushRef="#br0" timeOffset="2">84 12 10370,'-32'-7'3369,"9"3"-4057,5 4-648,8 1 839</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42.443"/>
    </inkml:context>
    <inkml:brush xml:id="br0">
      <inkml:brushProperty name="width" value="0.05" units="cm"/>
      <inkml:brushProperty name="height" value="0.05" units="cm"/>
      <inkml:brushProperty name="color" value="#FFFFFF"/>
    </inkml:brush>
  </inkml:definitions>
  <inkml:trace contextRef="#ctx0" brushRef="#br0">172 392 6273,'-31'11'2897,"5"-3"-393,9 2-3576,3 0-704,5-3 1080</inkml:trace>
  <inkml:trace contextRef="#ctx0" brushRef="#br0" timeOffset="1">1 507 7306,'14'-2'2152,"11"-5"-2304</inkml:trace>
  <inkml:trace contextRef="#ctx0" brushRef="#br0" timeOffset="2">910 23 10130,'9'-7'3049,"2"0"-3841,13 3-2049,3 0 2033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33.729"/>
    </inkml:context>
    <inkml:brush xml:id="br0">
      <inkml:brushProperty name="width" value="0.05" units="cm"/>
      <inkml:brushProperty name="height" value="0.05" units="cm"/>
      <inkml:brushProperty name="color" value="#FFFFFF"/>
    </inkml:brush>
  </inkml:definitions>
  <inkml:trace contextRef="#ctx0" brushRef="#br0">8 34 2040,'0'0'167,"1"1"0,-1-1 0,0 1 0,1-1 0,-1 1 0,1-1 0,-1 1 0,0-1 0,0 1 0,1-1 0,-1 1 0,0-1-1,0 1 1,0-1 0,1 1 0,-1 0 0,0-1 0,0 1 0,0-1 0,0 1 0,0 0 0,0-1 0,0 1 0,0-1 0,-1 2-1,-1 17 893,2-17-864,-10 28 3173,11-28-2753,4-4-490,5-5-392,-9 7 258,78-51-2350,-40 27 2419,-38 24-38,-1-1-1,1 1 1,0 0-1,-1 0 1,1 0-1,0 0 1,-1-1-1,1 1 1,0 0-1,0 0 0,-1 0 1,1 1-1,0-1 1,-1 0-1,1 0 1,0 0-1,-1 0 1,1 1-1,0-1 1,-1 0-1,1 0 1,0 1-1,-1-1 1,1 1-1,-1-1 1,1 1-1,0 0 1,0 0 20,0-1 0,0 1 0,0 0 1,0-1-1,0 1 0,0-1 0,1 1 1,-1-1-1,0 1 0,0-1 0,3 1 1,3-2-79,0 0 0,-1 0 1,1-1-1,0 0 1,-1 0-1,1 0 1,-1-1-1,8-4 0,-1-1-285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42.807"/>
    </inkml:context>
    <inkml:brush xml:id="br0">
      <inkml:brushProperty name="width" value="0.05" units="cm"/>
      <inkml:brushProperty name="height" value="0.05" units="cm"/>
      <inkml:brushProperty name="color" value="#FFFFFF"/>
    </inkml:brush>
  </inkml:definitions>
  <inkml:trace contextRef="#ctx0" brushRef="#br0">301 2 12107,'-2'-2'3760,"9"5"-5232,7 3-872,13-3 1439</inkml:trace>
  <inkml:trace contextRef="#ctx0" brushRef="#br0" timeOffset="1">87 330 7690,'-24'10'2592,"5"0"-2408,3 4-1336,3 0-1032,-1-2 1375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43.491"/>
    </inkml:context>
    <inkml:brush xml:id="br0">
      <inkml:brushProperty name="width" value="0.05" units="cm"/>
      <inkml:brushProperty name="height" value="0.05" units="cm"/>
      <inkml:brushProperty name="color" value="#FFFFFF"/>
    </inkml:brush>
  </inkml:definitions>
  <inkml:trace contextRef="#ctx0" brushRef="#br0">3 145 11402,'-3'3'3105,"12"-3"-4993,7 0-1713,11-8 2281</inkml:trace>
  <inkml:trace contextRef="#ctx0" brushRef="#br0" timeOffset="1">300 369 10778,'7'9'3169,"8"-6"-4049,4 0-456,8-2-1121,3-4 1609</inkml:trace>
  <inkml:trace contextRef="#ctx0" brushRef="#br0" timeOffset="2">898 152 10210,'-7'3'4073,"4"-5"-2073,8 6-3160,4-1-432,14-5 904</inkml:trace>
  <inkml:trace contextRef="#ctx0" brushRef="#br0" timeOffset="3">1328 1 13331,'-2'-1'4017,"5"3"-5714,4-2-703,11-1 1376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45.062"/>
    </inkml:context>
    <inkml:brush xml:id="br0">
      <inkml:brushProperty name="width" value="0.05" units="cm"/>
      <inkml:brushProperty name="height" value="0.05" units="cm"/>
      <inkml:brushProperty name="color" value="#FFFFFF"/>
    </inkml:brush>
  </inkml:definitions>
  <inkml:trace contextRef="#ctx0" brushRef="#br0">496 53 11899,'-13'-15'3808,"4"1"-4216,7 7-984,2 0-400,3-2 1007</inkml:trace>
  <inkml:trace contextRef="#ctx0" brushRef="#br0" timeOffset="1">106 165 8938,'-12'5'1576,"5"1"-1928</inkml:trace>
  <inkml:trace contextRef="#ctx0" brushRef="#br0" timeOffset="2">1 493 5737,'11'-5'1865,"11"-10"-3002,7-1 297</inkml:trace>
  <inkml:trace contextRef="#ctx0" brushRef="#br0" timeOffset="3">436 311 11907,'-8'3'3560,"7"2"-5472,6 2-1217,16-4 1825</inkml:trace>
  <inkml:trace contextRef="#ctx0" brushRef="#br0" timeOffset="4">416 666 10706,'-31'20'3449,"13"-12"-4353,7 4-737,10-7-1359,0-3 1696</inkml:trace>
  <inkml:trace contextRef="#ctx0" brushRef="#br0" timeOffset="5">708 660 8682,'14'-11'2656,"-3"-3"-3232,10-1-1736,2-4 1520</inkml:trace>
  <inkml:trace contextRef="#ctx0" brushRef="#br0" timeOffset="6">1113 393 12363,'3'-4'-761,"2"-2"761</inkml:trace>
  <inkml:trace contextRef="#ctx0" brushRef="#br0" timeOffset="7">1134 147 10466,'-34'-7'3673,"12"-2"-3217,5 4-576,10 3-1160,2-2-985,4-1 1321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45.470"/>
    </inkml:context>
    <inkml:brush xml:id="br0">
      <inkml:brushProperty name="width" value="0.05" units="cm"/>
      <inkml:brushProperty name="height" value="0.05" units="cm"/>
      <inkml:brushProperty name="color" value="#FFFFFF"/>
    </inkml:brush>
  </inkml:definitions>
  <inkml:trace contextRef="#ctx0" brushRef="#br0">564 20 10026,'-17'-7'3457,"2"-1"-3129,4 5-608,6 2-480,2 0-1169,0 1 1177</inkml:trace>
  <inkml:trace contextRef="#ctx0" brushRef="#br0" timeOffset="1">1 357 10722,'6'5'1825,"7"-2"-4794,14-1 1481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46.117"/>
    </inkml:context>
    <inkml:brush xml:id="br0">
      <inkml:brushProperty name="width" value="0.05" units="cm"/>
      <inkml:brushProperty name="height" value="0.05" units="cm"/>
      <inkml:brushProperty name="color" value="#FFFFFF"/>
    </inkml:brush>
  </inkml:definitions>
  <inkml:trace contextRef="#ctx0" brushRef="#br0">0 155 10298,'2'1'3393,"4"1"-3913,4 2-440,8-4-921,4 0-1127,8-4 1951</inkml:trace>
  <inkml:trace contextRef="#ctx0" brushRef="#br0" timeOffset="1">403 1 9930,'-17'0'3601,"4"0"-2969,3 4-360,6 3-552,1 0-680,6-2 640</inkml:trace>
  <inkml:trace contextRef="#ctx0" brushRef="#br0" timeOffset="2">275 474 8530,'10'1'1664,"12"-4"-2584</inkml:trace>
  <inkml:trace contextRef="#ctx0" brushRef="#br0" timeOffset="3">597 400 10530,'2'-1'3225,"4"-3"-3657,15-1 96</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46.481"/>
    </inkml:context>
    <inkml:brush xml:id="br0">
      <inkml:brushProperty name="width" value="0.05" units="cm"/>
      <inkml:brushProperty name="height" value="0.05" units="cm"/>
      <inkml:brushProperty name="color" value="#FFFFFF"/>
    </inkml:brush>
  </inkml:definitions>
  <inkml:trace contextRef="#ctx0" brushRef="#br0">9 448 7850,'-8'-2'6065,"15"3"-7561,2-1-761,6-1 1297</inkml:trace>
  <inkml:trace contextRef="#ctx0" brushRef="#br0" timeOffset="1">307 304 10106,'-7'-2'3417,"1"0"-3225,1 3-1144,5 2-1017,5-3 1241</inkml:trace>
  <inkml:trace contextRef="#ctx0" brushRef="#br0" timeOffset="2">271 52 7914,'-31'-18'2736,"4"5"-2624,6 2-312,10 6-1552,1 0 1216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47.336"/>
    </inkml:context>
    <inkml:brush xml:id="br0">
      <inkml:brushProperty name="width" value="0.05" units="cm"/>
      <inkml:brushProperty name="height" value="0.05" units="cm"/>
      <inkml:brushProperty name="color" value="#FFFFFF"/>
    </inkml:brush>
  </inkml:definitions>
  <inkml:trace contextRef="#ctx0" brushRef="#br0">688 104 9058,'-13'-10'3273,"2"4"-2729,7 4-608,2 2-544,-1-6-3225</inkml:trace>
  <inkml:trace contextRef="#ctx0" brushRef="#br0" timeOffset="1">291 3 10634,'-4'-2'3465,"4"4"-3841,2 3-256,2-1-496,-1 2-497,-1 0 1041</inkml:trace>
  <inkml:trace contextRef="#ctx0" brushRef="#br0" timeOffset="2">1 340 9442,'10'2'2313,"4"-1"-3994,11-1 929</inkml:trace>
  <inkml:trace contextRef="#ctx0" brushRef="#br0" timeOffset="3">444 257 11090,'-13'6'3649,"7"3"-4753,4 2-1137,2 1 1417</inkml:trace>
  <inkml:trace contextRef="#ctx0" brushRef="#br0" timeOffset="4">320 498 8410,'-12'21'3465,"0"-2"-1489,11 2-2600,1-4-496,4-6 679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48.151"/>
    </inkml:context>
    <inkml:brush xml:id="br0">
      <inkml:brushProperty name="width" value="0.05" units="cm"/>
      <inkml:brushProperty name="height" value="0.05" units="cm"/>
      <inkml:brushProperty name="color" value="#FFFFFF"/>
    </inkml:brush>
  </inkml:definitions>
  <inkml:trace contextRef="#ctx0" brushRef="#br0">112 606 7530,'-4'5'3080,"1"-4"-1623,2 2-881,1-3-816,3-1-785,5-4 609</inkml:trace>
  <inkml:trace contextRef="#ctx0" brushRef="#br0" timeOffset="1">428 490 11859,'-6'1'4112,"-1"-1"-3960,4 3-656,4 1-1328,4-3-2137</inkml:trace>
  <inkml:trace contextRef="#ctx0" brushRef="#br0" timeOffset="2">410 326 10978,'-15'-3'3633,"6"2"-4481,3 1-616,3-4 888</inkml:trace>
  <inkml:trace contextRef="#ctx0" brushRef="#br0" timeOffset="3">62 57 7602,'-18'-16'2904,"5"2"-2088,1 3-7,5 4-153,-1 3-240,4 2-1352,9-1-2313</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48.837"/>
    </inkml:context>
    <inkml:brush xml:id="br0">
      <inkml:brushProperty name="width" value="0.05" units="cm"/>
      <inkml:brushProperty name="height" value="0.05" units="cm"/>
      <inkml:brushProperty name="color" value="#FFFFFF"/>
    </inkml:brush>
  </inkml:definitions>
  <inkml:trace contextRef="#ctx0" brushRef="#br0">441 1 8274,'-17'3'2912,"6"2"-2752,3 3-496,4 1-2328,1-1 1840</inkml:trace>
  <inkml:trace contextRef="#ctx0" brushRef="#br0" timeOffset="1">5 320 7786,'-5'21'2624,"7"-1"-2520,1 0-288,4-5-1048,4-6 880</inkml:trace>
  <inkml:trace contextRef="#ctx0" brushRef="#br0" timeOffset="2">369 541 7458,'-3'9'2856,"-1"-1"-2240,-3 0-32,4-2-840,0-4-1200,6-2 952</inkml:trace>
  <inkml:trace contextRef="#ctx0" brushRef="#br0" timeOffset="3">507 543 10082,'-12'0'3513,"4"2"-3281,3-1-440,2-1-1240,0 0-1193,-2-4 1601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2:50.387"/>
    </inkml:context>
    <inkml:brush xml:id="br0">
      <inkml:brushProperty name="width" value="0.05" units="cm"/>
      <inkml:brushProperty name="height" value="0.05" units="cm"/>
      <inkml:brushProperty name="color" value="#FFFFFF"/>
    </inkml:brush>
  </inkml:definitions>
  <inkml:trace contextRef="#ctx0" brushRef="#br0">1652 79 10530,'-28'-5'3929,"12"1"-2961,14 1-1744,5 0-608,11-5-1193,3-4-1176,6-8 2513</inkml:trace>
  <inkml:trace contextRef="#ctx0" brushRef="#br0" timeOffset="1">1273 0 9274,'-34'6'3289,"9"-5"-2793,4 3-360,10 5-688,3-2-721,3 0 801</inkml:trace>
  <inkml:trace contextRef="#ctx0" brushRef="#br0" timeOffset="2">213 371 8754,'-37'10'3017,"11"-10"-3410,10 2-1327,11-7 1112</inkml:trace>
  <inkml:trace contextRef="#ctx0" brushRef="#br0" timeOffset="3">32 368 11090,'-19'7'3753,"11"-5"-3705,3 4-792,7 3-1056,1-1-969,0-2 1665</inkml:trace>
  <inkml:trace contextRef="#ctx0" brushRef="#br0" timeOffset="4">447 661 4145,'40'-7'1184,"-6"3"-872</inkml:trace>
  <inkml:trace contextRef="#ctx0" brushRef="#br0" timeOffset="5">912 697 11498,'1'1'3193,"13"2"-4785,-1 1-473,1-2-1351,1 1 2135</inkml:trace>
  <inkml:trace contextRef="#ctx0" brushRef="#br0" timeOffset="6">1035 859 13603,'-12'5'3457,"10"-9"-3441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13.273"/>
    </inkml:context>
    <inkml:brush xml:id="br0">
      <inkml:brushProperty name="width" value="0.05" units="cm"/>
      <inkml:brushProperty name="height" value="0.05" units="cm"/>
      <inkml:brushProperty name="color" value="#FFFFFF"/>
    </inkml:brush>
  </inkml:definitions>
  <inkml:trace contextRef="#ctx0" brushRef="#br0">222 1 1544,'0'0'158,"-1"0"-1,1-1 1,-1 1-1,1 0 1,0 0-1,-1 0 0,1 0 1,0 0-1,-1 0 1,1 1-1,-1-1 1,1 0-1,0 0 0,-1 0 1,1 0-1,0 0 1,-1 0-1,1 1 1,0-1-1,-1 0 1,1 0-1,0 0 0,-1 1 1,1-1-1,0 0 1,0 1-1,-1-1 1,1 1-1,-10 12 1495,0 0 348,-10-4 513,10-6-2427,-14 10 10,20-10-85,0-1 1,0 0-1,0 1 1,0-2-1,0 1 1,-5 1-1,1-2-218,-1 1 0,1 0 0,0 0 0,0 1 0,0 0 0,0 1 0,1 0 0,-1 0 0,1 0 0,0 1 0,-6 5 0,7-4-68</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0:12.564"/>
    </inkml:context>
    <inkml:brush xml:id="br0">
      <inkml:brushProperty name="width" value="0.05" units="cm"/>
      <inkml:brushProperty name="height" value="0.05" units="cm"/>
      <inkml:brushProperty name="color" value="#FFFFFF"/>
    </inkml:brush>
  </inkml:definitions>
  <inkml:trace contextRef="#ctx0" brushRef="#br0">7 51 2112,'0'-2'247,"1"0"-1,-1 1 1,1-1 0,-1 0-1,1 0 1,0 1-1,-1-1 1,1 1-1,0-1 1,0 0-1,0 1 1,2-2-1,6-11 2468,-6 5-949,-3 9-1688,0-1-1,0 1 1,0 0 0,0 0-1,0 0 1,0-1 0,0 1-1,-1 0 1,1 0 0,0 0-1,0-1 1,0 1 0,0 0-1,0 0 1,-1 0 0,1 0-1,0 0 1,0-1-1,0 1 1,0 0 0,-1 0-1,1 0 1,0 0 0,0 0-1,0 0 1,-1 0 0,1 0-1,0 0 1,0 0 0,0 0-1,-1 0 1,1 0-1,0 0 1,-1 0 702,0 9 299,-4 14-626,3-19-419,1 0 0,0 1 0,0-1-1,0 0 1,1 0 0,-1 0 0,1 1 0,0-1 0,0 0 0,1 0 0,0 6 0,0-9-111,-1 0-1,0 1 1,1-1 0,-1 0 0,0 1 0,0-1-1,0 0 1,0 1 0,0-1 0,0 0 0,0 1-1,-1-1 1,1 2 0,-9 7-4440,4-6 2907</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30.611"/>
    </inkml:context>
    <inkml:brush xml:id="br0">
      <inkml:brushProperty name="width" value="0.05" units="cm"/>
      <inkml:brushProperty name="height" value="0.05" units="cm"/>
      <inkml:brushProperty name="color" value="#FFFFFF"/>
    </inkml:brush>
  </inkml:definitions>
  <inkml:trace contextRef="#ctx0" brushRef="#br0">6 1 824,'-1'0'1504,"0"0"-1047,1 0-41,-1 0-112,0 0-64,1 0-112,-1 0-48,1 0-24,1 0-984,6 1 696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31.645"/>
    </inkml:context>
    <inkml:brush xml:id="br0">
      <inkml:brushProperty name="width" value="0.05" units="cm"/>
      <inkml:brushProperty name="height" value="0.05" units="cm"/>
      <inkml:brushProperty name="color" value="#FFFFFF"/>
    </inkml:brush>
  </inkml:definitions>
  <inkml:trace contextRef="#ctx0" brushRef="#br0">0 156 984,'4'-2'520,"1"1"-152,-1-2-88,2 1-120,1 0-71,1-1-33,-2 1 16,-1-2 16,3 1 8,-3-1-24,2 2-24,0 0-32,-4 2-16,1-1-480,-4-2 359</inkml:trace>
  <inkml:trace contextRef="#ctx0" brushRef="#br0" timeOffset="1">126 107 1592,'-2'0'4353,"3"0"-4273,6 1-8,13-1-80,-12-2-288,1-1 216</inkml:trace>
  <inkml:trace contextRef="#ctx0" brushRef="#br0" timeOffset="2">306 72 2433,'3'-3'4568,"-3"2"-4135,2 0-17,5 0-56,-3 0-48,15-5-160,-12 4-72,2-1-256,2 0-232,3-1-929,0 1-615,-1-1 1176</inkml:trace>
  <inkml:trace contextRef="#ctx0" brushRef="#br0" timeOffset="3">472 22 1032,'1'0'680,"1"0"-39,4 0-121,0 0-72,2-1-104,-1-1-48,0 1-176,0-1-64,-1-1-24,0 2-16,0-2 0,0 1 0,2 1-16,-1-1-128,2-1 96</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32"/>
    </inkml:context>
    <inkml:brush xml:id="br0">
      <inkml:brushProperty name="width" value="0.05" units="cm"/>
      <inkml:brushProperty name="height" value="0.05" units="cm"/>
      <inkml:brushProperty name="color" value="#FFFFFF"/>
    </inkml:brush>
  </inkml:definitions>
  <inkml:trace contextRef="#ctx0" brushRef="#br0">1 88 3057,'1'0'4305,"-1"-1"-3969,0 0 16,3 0-112,5-3-56,15-9-96,-12 8-152,0 0-944,2 0-1033,1 0 1257</inkml:trace>
  <inkml:trace contextRef="#ctx0" brushRef="#br0" timeOffset="1">206 15 1752,'4'-1'745,"-1"0"-321,3-1-344,0 1-48,1-3-40,1 1-616,3 1 455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32.648"/>
    </inkml:context>
    <inkml:brush xml:id="br0">
      <inkml:brushProperty name="width" value="0.05" units="cm"/>
      <inkml:brushProperty name="height" value="0.05" units="cm"/>
      <inkml:brushProperty name="color" value="#FFFFFF"/>
    </inkml:brush>
  </inkml:definitions>
  <inkml:trace contextRef="#ctx0" brushRef="#br0">1 159 1896,'0'-2'6186,"3"1"-5794,8-1-240,13-3-144,-12 0-1056,2 2 768</inkml:trace>
  <inkml:trace contextRef="#ctx0" brushRef="#br0" timeOffset="1">204 108 2705,'1'-1'1336,"1"-1"-600,3 0-288,-1-1-120,5-2-144,0 0-8,3-1-88,1 2-352,-1-1 176</inkml:trace>
  <inkml:trace contextRef="#ctx0" brushRef="#br0" timeOffset="2">398 26 2657,'3'-1'1488,"0"0"-472,0-1-392,4 1-288,0-2-200,2 0 8,1 0-16,-2-1-40,4 0-1176,1 0 816</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34.206"/>
    </inkml:context>
    <inkml:brush xml:id="br0">
      <inkml:brushProperty name="width" value="0.05" units="cm"/>
      <inkml:brushProperty name="height" value="0.05" units="cm"/>
      <inkml:brushProperty name="color" value="#FFFFFF"/>
    </inkml:brush>
  </inkml:definitions>
  <inkml:trace contextRef="#ctx0" brushRef="#br0">0 447 3905,'2'0'1768,"2"-1"-888,0 1-319,4-1-465,3-2-32,1 0-24,1 0-8,1-2-264,-2 2-609,2-1 569</inkml:trace>
  <inkml:trace contextRef="#ctx0" brushRef="#br0" timeOffset="1">185 413 1976,'3'0'1169,"1"0"7,2 0-280,-1 0-120,2-1 40,-1-1-143,-1 0-137,4 1-328,-1-1-240,5 0-864,0 0-577,1-1 849</inkml:trace>
  <inkml:trace contextRef="#ctx0" brushRef="#br0" timeOffset="2">301 395 1760,'0'-1'1393,"0"0"-1265,0 1-280,5-1-24,4-1 8,12-5 96,-13 4 32,0 0-192,1 0 160</inkml:trace>
  <inkml:trace contextRef="#ctx0" brushRef="#br0" timeOffset="3">429 352 2369,'12'-6'6340,"15"0"-6105,-6 1-152,80-31 3,29-8 290,-58 24 883,64-17-630,-88 26-599,165-34 61,-161 33-64,78-30-1,-33 9-7,60-15-3710,-132 41 2429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35.408"/>
    </inkml:context>
    <inkml:brush xml:id="br0">
      <inkml:brushProperty name="width" value="0.05" units="cm"/>
      <inkml:brushProperty name="height" value="0.05" units="cm"/>
      <inkml:brushProperty name="color" value="#FFFFFF"/>
    </inkml:brush>
  </inkml:definitions>
  <inkml:trace contextRef="#ctx0" brushRef="#br0">7 25 1448,'-5'-3'6882,"5"3"-6514,-1-1-216,1 1-48,-1-1-32,1 1-16,0-1-120,1 0-200,9-2-864,15-7-665,-10 6 1065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37.458"/>
    </inkml:context>
    <inkml:brush xml:id="br0">
      <inkml:brushProperty name="width" value="0.05" units="cm"/>
      <inkml:brushProperty name="height" value="0.05" units="cm"/>
      <inkml:brushProperty name="color" value="#FFFFFF"/>
    </inkml:brush>
  </inkml:definitions>
  <inkml:trace contextRef="#ctx0" brushRef="#br0">3 557 1640,'-3'5'6258,"4"-6"-5962,10-1-208,13-5-368,-10 2 192</inkml:trace>
  <inkml:trace contextRef="#ctx0" brushRef="#br0" timeOffset="1">157 513 3393,'5'-2'1208,"1"1"-1080,2-2 8,2-1-88,1-1-72,2-2-368,3-1-536,-2-1 584</inkml:trace>
  <inkml:trace contextRef="#ctx0" brushRef="#br0" timeOffset="2">337 435 1064,'3'0'672,"1"-2"-72,2 0-247,1 0-313,1-1-56,0 0-40,1 0 0,-1 0-281,1-1 257</inkml:trace>
  <inkml:trace contextRef="#ctx0" brushRef="#br0" timeOffset="3">538 385 3801,'4'-2'1648,"0"2"-1064,3 0-16,-1 0-408,1 0-64,2-1-24,-1 0 0,2-2-80,0 0-400,2-1 296</inkml:trace>
  <inkml:trace contextRef="#ctx0" brushRef="#br0" timeOffset="4">709 349 2873,'1'0'1704,"2"0"-240,-1 0-175,-2-1-1073,3 1-96,8-2-656,13-2-1001,-10 2 1017</inkml:trace>
  <inkml:trace contextRef="#ctx0" brushRef="#br0" timeOffset="5">847 323 3785,'2'0'4297,"3"-3"-3833,0 1-200,3-3-256,1-1-16,3-1-56,0 0-104,2 1-384,0 0-368,-1 0-1233,0 2 1337</inkml:trace>
  <inkml:trace contextRef="#ctx0" brushRef="#br0" timeOffset="6">1084 227 2513,'6'-2'1128,"0"-1"-600,0 3-176,0-1-320,1-1-112,0 1-168,2-2-72,-1 0-344,1-1-329,1 1 649</inkml:trace>
  <inkml:trace contextRef="#ctx0" brushRef="#br0" timeOffset="7">1235 187 1416,'6'-1'840,"-1"-1"-127,2 0-89,1 0-360,1-1-608,1 0 224</inkml:trace>
  <inkml:trace contextRef="#ctx0" brushRef="#br0" timeOffset="8">1412 156 3817,'1'0'1712,"2"0"-928,1-1-336,-1 1-384,5-2-352,3 0-72,0-2-120,5-1-200,-1 2 512</inkml:trace>
  <inkml:trace contextRef="#ctx0" brushRef="#br0" timeOffset="9">1674 84 2617,'4'-1'1464,"-1"-1"-280,4 2-888,1 0-592,1-1-968,2-2 784</inkml:trace>
  <inkml:trace contextRef="#ctx0" brushRef="#br0" timeOffset="10">1886 20 2160,'5'-3'1161,"0"1"-233,3-1-592,1 1-200,4 0-104,-1 0-8,3-1-480,1 0 344</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37.864"/>
    </inkml:context>
    <inkml:brush xml:id="br0">
      <inkml:brushProperty name="width" value="0.05" units="cm"/>
      <inkml:brushProperty name="height" value="0.05" units="cm"/>
      <inkml:brushProperty name="color" value="#FFFFFF"/>
    </inkml:brush>
  </inkml:definitions>
  <inkml:trace contextRef="#ctx0" brushRef="#br0">6 10 2593,'-4'3'1360,"3"0"-408,1-2-416,2 0-240,2-1-8,0-2 8,2-1-48,-1 0-64,1 0-256,0 1-256,0 0-760,0 1-528,-1 0 952</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38.828"/>
    </inkml:context>
    <inkml:brush xml:id="br0">
      <inkml:brushProperty name="width" value="0.05" units="cm"/>
      <inkml:brushProperty name="height" value="0.05" units="cm"/>
      <inkml:brushProperty name="color" value="#FFFFFF"/>
    </inkml:brush>
  </inkml:definitions>
  <inkml:trace contextRef="#ctx0" brushRef="#br0">1 388 2913,'0'0'2469,"18"0"-892,9-5-1523,0-1 0,-1-1 0,31-12 0,-26 9 439,33-6-83,4-1-177,22-10 675,10-3-285,-33 1-56,-39 17-531,35-12 1,60-8 346,-14 6-81,-24 6-227,-38 8-45,54-15 28,-76 20-56,-18 6 4,1-1 1,-1-1-1,0 1 0,13-7 1,56-30-1346,-65 33 916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4:19.002"/>
    </inkml:context>
    <inkml:brush xml:id="br0">
      <inkml:brushProperty name="width" value="0.05" units="cm"/>
      <inkml:brushProperty name="height" value="0.05" units="cm"/>
      <inkml:brushProperty name="color" value="#FFFFFF"/>
    </inkml:brush>
  </inkml:definitions>
  <inkml:trace contextRef="#ctx0" brushRef="#br0">6 6 1872,'-5'-6'12259,"16"15"-11411,-5-2-470,-5-6-355,-1 0-1,1 0 0,-1 0 1,1 0-1,0-1 0,-1 1 0,1 0 1,0 0-1,-1-1 0,1 1 0,2 0 1,0 1 26,0 1 0,1-1 0,-1 0 0,0 1 0,0 0 0,0 0 0,0 0 0,2 4 0,8 7 297,-12-13-327,1 0 0,0 0 0,-1 0 0,1 0 0,0 0 0,-1 0 0,1 0 0,0-1 0,0 1 0,0-1 0,0 0 0,3 1 0,-3-1 12,0 0 0,-1 1 0,1-1 0,0 0-1,0 1 1,0-1 0,-1 1 0,1 0 0,0-1 0,-1 1 0,1 0 0,-1 0-1,1 0 1,-1 0 0,3 2 0,1 3 188,0-1 0,0 0 0,1 0 0,0-1 0,0 0 0,1 0 0,11 6 0,19 12 176,-24-13-268,-9-6-25,0 1 1,0-1-1,1-1 0,0 1 0,-1 0 0,1-1 1,0 0-1,6 2 0,-1-1-34,0 0 0,-1 1 1,1 1-1,-1 0 0,0 0 0,-1 0 0,12 11 0,22 26 76,-34-35-137,-4-3 4,1 0 0,0 0-1,8 4 1,-6-3 6,0-1-1,0 1 1,11 11 0,-12-11 4,0 1 1,0-1-1,1 0 1,9 4 0,-5-3 2,-6-4 0,0 0 0,1 1 0,-1 0-1,0 0 1,0 0 0,0 0 0,-1 1 0,1 0 0,-1 0 0,0 0-1,7 9 1,-9-9 7,1-1 0,-1 0 0,1 0 0,0-1 0,0 1-1,0-1 1,0 1 0,1-1 0,-1 0 0,6 3 0,-4-3-13,-1 0 0,0 1 0,0-1 0,0 1 0,0 0 0,6 6 0,-6-4-3,1-1 0,0 1-1,0-1 1,0 0 0,0-1 0,8 4 0,-6-3-1,0 1 0,-1-1 0,9 8 0,13 13 38,-14-13 118,22 24 0,31 44 549,-44-58-554,-17-17-110,0 1 0,0 0 0,6 8 0,-12-14-51,1 1 0,-1-1-1,1 1 1,-1-1 0,1 1 0,-1-1-1,1 1 1,-1-1 0,1 1 0,0-1-1,-1 1 1,1-1 0,0 0 0,-1 0 0,1 1-1,0-1 1,0 0 0,-1 0 0,1 0-1,0 0 1,0 0 0,-1 0 0,1 0-1,0 0 1,1 0 0,-1 0 1,0 0 0,-1 0 0,1 0 1,0 0-1,0 0 0,0 0 0,0 0 0,-1 0 0,1 0 0,0 1 1,0-1-1,0 0 0,-1 1 0,1-1 0,0 0 0,1 2 0,4 3 24,-5-4-24,-1 0 0,1 0 0,0-1 0,0 1 0,0 0 0,0-1 0,0 1 0,0 0 0,0-1 1,0 1-1,0-1 0,0 0 0,0 1 0,0-1 0,3 0 0,1 2-1,-1 0 0,1-1 0,0 2 0,-1-1 0,1 0 0,-1 1 1,0 0-1,0 0 0,0 0 0,0 0 0,4 5 0,-7-6 0,0-1 0,1 1 0,-1 0 0,0 0-1,0-1 1,-1 1 0,2 4 0,-1-5-2,-1 1 0,1-1 0,0 0-1,-1 1 1,1-1 0,0 0 0,0 1 0,-1-1 0,3 1-1,40 32 88,-22-19-59,-18-14-26,0 1 0,0 1-1,0-1 1,0 0 0,0 1-1,0-1 1,-1 1 0,5 5 0,-3-2 4,0-1 1,1 0 0,-1 0 0,2 0 0,-1 0 0,6 3 0,-9-7-6,0 0 0,0 0 0,0 0 0,0-1 0,0 1 0,0-1 0,4 1 0,-5-1-2,0 0 1,0 0 0,1 0-1,-1 0 1,0 0 0,0 0-1,0 0 1,0 1 0,0-1-1,0 0 1,0 1 0,0-1-1,0 1 1,0-1 0,-1 1-1,1 0 1,0-1 0,0 1-1,0 0 1,0 0 0,-1-1-1,1 1 1,0 0 0,-1 0-1,1 0 1,-1 0 0,1 0 0,0 1-1,4 6-3276,-4-8 2985,-1 0 0,4 9-6960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41.940"/>
    </inkml:context>
    <inkml:brush xml:id="br0">
      <inkml:brushProperty name="width" value="0.05" units="cm"/>
      <inkml:brushProperty name="height" value="0.05" units="cm"/>
      <inkml:brushProperty name="color" value="#FFFFFF"/>
    </inkml:brush>
  </inkml:definitions>
  <inkml:trace contextRef="#ctx0" brushRef="#br0">4 32 1624,'-3'-2'3729,"3"1"-3009,0-2-240,0 2-128,0 0-256,5-2-128,7-3-776,17-3-760,-7 4 952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42.996"/>
    </inkml:context>
    <inkml:brush xml:id="br0">
      <inkml:brushProperty name="width" value="0.05" units="cm"/>
      <inkml:brushProperty name="height" value="0.05" units="cm"/>
      <inkml:brushProperty name="color" value="#FFFFFF"/>
    </inkml:brush>
  </inkml:definitions>
  <inkml:trace contextRef="#ctx0" brushRef="#br0">1 189 472,'5'-2'216,"0"3"-104,0-1-32,1 0-48,1 0-8,4-2-8,2-2-8</inkml:trace>
  <inkml:trace contextRef="#ctx0" brushRef="#br0" timeOffset="1">148 159 1424,'0'3'1409,"0"-2"-1057,4 1-1072,7-2 527</inkml:trace>
  <inkml:trace contextRef="#ctx0" brushRef="#br0" timeOffset="2">338 123 1184,'6'-3'952,"0"1"41,2-1-425,2 0-168,3 1-328</inkml:trace>
  <inkml:trace contextRef="#ctx0" brushRef="#br0" timeOffset="3">532 84 1008,'9'-2'480,"-1"0"-240,-1-1-32,3 0-32,-3-2 16,3 2 1,2-1-57,2-1-120</inkml:trace>
  <inkml:trace contextRef="#ctx0" brushRef="#br0" timeOffset="4">727 30 1840,'1'0'1169,"1"-1"-121,2 0-232,2-2-400,6 1-176,-1-2-192,3-1-64,-2 1-304,0-2-384,1 3 448</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45.044"/>
    </inkml:context>
    <inkml:brush xml:id="br0">
      <inkml:brushProperty name="width" value="0.05" units="cm"/>
      <inkml:brushProperty name="height" value="0.05" units="cm"/>
      <inkml:brushProperty name="color" value="#FFFFFF"/>
    </inkml:brush>
  </inkml:definitions>
  <inkml:trace contextRef="#ctx0" brushRef="#br0">1 1024 552,'3'-1'200,"2"-1"-160,1 0 8,2-2 136,2 0 80,0-2 136,2 2 0,-1-1-127,-1 1-634,4 2 249</inkml:trace>
  <inkml:trace contextRef="#ctx0" brushRef="#br0" timeOffset="1.35">200 972 1640,'-2'2'4089,"13"-4"-3633,17-5-112,-12 2-64,2 1-160,2-1-136,0 1-696,-1 0-624,-3 0 808</inkml:trace>
  <inkml:trace contextRef="#ctx0" brushRef="#br0" timeOffset="2.34">512 890 288,'12'-4'72</inkml:trace>
  <inkml:trace contextRef="#ctx0" brushRef="#br0" timeOffset="3.34">715 810 1592,'7'-2'1081,"-1"0"63,-4 0-184,1 1-408,2 0-176,-2 0-288,4 0-48,-1-2-344,3 0-448,1 0 480</inkml:trace>
  <inkml:trace contextRef="#ctx0" brushRef="#br0" timeOffset="4.34">868 773 792,'8'-3'392,"1"-1"-120,-2 1-304,1 0 16</inkml:trace>
  <inkml:trace contextRef="#ctx0" brushRef="#br0" timeOffset="5.35">990 735 2168,'86'-20'4448,"19"-2"-4752,-55 14 952,63-21 1,-66 16-664,131-42 1005,1 0-153,127-25 468,-279 73-1240,175-51 856,120-26-511,-319 84-404,170-48 532,-114 29-468,129-47 45,-16 5-42,-16 18 71,5-1-2343,-119 29-643,-23 8 1881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49.432"/>
    </inkml:context>
    <inkml:brush xml:id="br0">
      <inkml:brushProperty name="width" value="0.05" units="cm"/>
      <inkml:brushProperty name="height" value="0.05" units="cm"/>
      <inkml:brushProperty name="color" value="#FFFFFF"/>
    </inkml:brush>
  </inkml:definitions>
  <inkml:trace contextRef="#ctx0" brushRef="#br0">1 38 4985,'0'-6'2281,"2"-1"-1033,1 1 136,-1 0-376,1 0-272,-1 3-423,0 0-161,0 2-160,0 1-184,-3 2-729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49.779"/>
    </inkml:context>
    <inkml:brush xml:id="br0">
      <inkml:brushProperty name="width" value="0.05" units="cm"/>
      <inkml:brushProperty name="height" value="0.05" units="cm"/>
      <inkml:brushProperty name="color" value="#FFFFFF"/>
    </inkml:brush>
  </inkml:definitions>
  <inkml:trace contextRef="#ctx0" brushRef="#br0">0 20 5873,'2'8'2441,"0"-5"-1569,2-2 48,1-2-232,-1-2-256,0-3-224,-1 1-72,2 1-528,-1-1-440,1 2-1856,-1-2 1695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50.920"/>
    </inkml:context>
    <inkml:brush xml:id="br0">
      <inkml:brushProperty name="width" value="0.05" units="cm"/>
      <inkml:brushProperty name="height" value="0.05" units="cm"/>
      <inkml:brushProperty name="color" value="#FFFFFF"/>
    </inkml:brush>
  </inkml:definitions>
  <inkml:trace contextRef="#ctx0" brushRef="#br0">0 195 6041,'4'-9'2641,"-4"4"-1633,0 0-120,1 2-648,1 2-152,1 0-112,0 1-80,0 1-376,-3 0-536,5 3 632</inkml:trace>
  <inkml:trace contextRef="#ctx0" brushRef="#br0" timeOffset="1">61 399 7546,'-5'-2'2696,"4"1"-2392,0 0 16,4 1-1192</inkml:trace>
  <inkml:trace contextRef="#ctx0" brushRef="#br0" timeOffset="2">21 747 5305,'13'6'2049,"2"-1"-1665,4-2-216,-2-2-280,-3 0-665,-4-4-31,-2-3 128,0-2 280,-1-4-296,2 0 536</inkml:trace>
  <inkml:trace contextRef="#ctx0" brushRef="#br0" timeOffset="3">353 625 1232,'6'-6'464,"3"1"-336</inkml:trace>
  <inkml:trace contextRef="#ctx0" brushRef="#br0" timeOffset="4">421 1 6881,'0'0'2297,"-5"1"-2137,2 0-64,0 0 88,0 0 8,2-1-80,1 2-96</inkml:trace>
  <inkml:trace contextRef="#ctx0" brushRef="#br0" timeOffset="5">264 657 7786,'-9'6'1688,"4"-1"-840,-2 5 1649,5 0-2473,6-1-40,4-4 8,2-4-16,-1-4-24,0-3-448,-1 0-505,1-1 625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51.984"/>
    </inkml:context>
    <inkml:brush xml:id="br0">
      <inkml:brushProperty name="width" value="0.05" units="cm"/>
      <inkml:brushProperty name="height" value="0.05" units="cm"/>
      <inkml:brushProperty name="color" value="#FFFFFF"/>
    </inkml:brush>
  </inkml:definitions>
  <inkml:trace contextRef="#ctx0" brushRef="#br0">11 927 2897,'9'4'1080,"6"-4"-992,6-3-712,1-4 472</inkml:trace>
  <inkml:trace contextRef="#ctx0" brushRef="#br0" timeOffset="1">333 546 2697,'2'-7'1592,"-5"8"-216,-4 14-792,-2 4-408,-1 6-712,1 1-416,1-7-464,6-4 55,7-13 841</inkml:trace>
  <inkml:trace contextRef="#ctx0" brushRef="#br0" timeOffset="2">441 94 8602,'-8'-21'2912,"2"5"-2784,3-1-55,4 4-57,3 1-409,3 3-663,-2 4-520,-3 6 832</inkml:trace>
  <inkml:trace contextRef="#ctx0" brushRef="#br0" timeOffset="3">380 165 7242,'-16'7'2592,"2"-3"-2272,6-2-80,3 0 16,3-3-168,2-3-360,1-1-1448,-1-1 1184</inkml:trace>
  <inkml:trace contextRef="#ctx0" brushRef="#br0" timeOffset="4">52 528 5209,'-27'11'2617,"12"-10"-1017,6-3-464,9-7-984,8-3-336,9-5-352,3-1-56,2-1-200,-3 2-248,-7 2 728</inkml:trace>
  <inkml:trace contextRef="#ctx0" brushRef="#br0" timeOffset="5">353 672 6361,'5'1'4153,"-2"0"-3441,1 0-728,0-1-1984</inkml:trace>
  <inkml:trace contextRef="#ctx0" brushRef="#br0" timeOffset="6">513 788 6065,'10'0'2361,"1"-4"-2169,1-4-464,2-8-1561,-1-1-511,-1-8 1328</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53.566"/>
    </inkml:context>
    <inkml:brush xml:id="br0">
      <inkml:brushProperty name="width" value="0.05" units="cm"/>
      <inkml:brushProperty name="height" value="0.05" units="cm"/>
      <inkml:brushProperty name="color" value="#FFFFFF"/>
    </inkml:brush>
  </inkml:definitions>
  <inkml:trace contextRef="#ctx0" brushRef="#br0">67 723 7922,'-5'-7'3344,"-3"-2"-2175,-3-1-1,3-2-712,1-1-392,8-1-1536,5-1-2089,7 0 2233</inkml:trace>
  <inkml:trace contextRef="#ctx0" brushRef="#br0" timeOffset="1">138 149 8122,'-9'-13'2984,"3"6"-2055,5 7-1009,-1 3-72,0 2-497,1 0-255,2 0-408,1 0-328,5-1 1119</inkml:trace>
  <inkml:trace contextRef="#ctx0" brushRef="#br0" timeOffset="2">91 643 8314,'-3'5'1840,"3"2"-4568,10-1 1831</inkml:trace>
  <inkml:trace contextRef="#ctx0" brushRef="#br0" timeOffset="3">1 1003 7274,'8'2'2264,"5"-2"-2880,6 0-128,3-7-1497,1-2 1465</inkml:trace>
  <inkml:trace contextRef="#ctx0" brushRef="#br0" timeOffset="4">402 821 5913,'-6'26'2137,"5"6"-1841,2-2 40,4-8-24,2-8-104,2-9-768,2-6-680,0-11 727</inkml:trace>
  <inkml:trace contextRef="#ctx0" brushRef="#br0" timeOffset="5">587 349 5905,'9'-12'2049,"-3"9"-1873,-2 5-1112,-4 8 671</inkml:trace>
  <inkml:trace contextRef="#ctx0" brushRef="#br0" timeOffset="6">609 93 4105,'2'-19'1312,"3"4"-1856,0 2-192,-4-1-168,-2 3-185,-4 2 369,0 1 416,-4 5 200,0 3 72,2 8 112</inkml:trace>
  <inkml:trace contextRef="#ctx0" brushRef="#br0" timeOffset="7">352 386 6273,'-23'12'2193,"6"2"-1969,3 2-64,6-4-288,4-2-280,8-7-1009,2-3 865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54.357"/>
    </inkml:context>
    <inkml:brush xml:id="br0">
      <inkml:brushProperty name="width" value="0.05" units="cm"/>
      <inkml:brushProperty name="height" value="0.05" units="cm"/>
      <inkml:brushProperty name="color" value="#FFFFFF"/>
    </inkml:brush>
  </inkml:definitions>
  <inkml:trace contextRef="#ctx0" brushRef="#br0">111 136 7017,'-2'-2'2761,"4"-8"-2097,5-3-208,6-5-896,3-3-848,3-2-961,2 2-71,-1 6 208,-4 3 1247</inkml:trace>
  <inkml:trace contextRef="#ctx0" brushRef="#br0" timeOffset="1">19 349 1264,'-9'3'2129,"0"0"52,15-6-971,66-21-1802,107-21-1,-103 28-524,99-36 0,-2-21 538,-119 52 490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3:57.965"/>
    </inkml:context>
    <inkml:brush xml:id="br0">
      <inkml:brushProperty name="width" value="0.05" units="cm"/>
      <inkml:brushProperty name="height" value="0.05" units="cm"/>
      <inkml:brushProperty name="color" value="#FFFFFF"/>
    </inkml:brush>
  </inkml:definitions>
  <inkml:trace contextRef="#ctx0" brushRef="#br0">1 31 1896,'2'-4'409,"3"-7"924,-8 2 2636,2 3 143,5 15-3300,-1 11-947,0 0 0,-1 1 0,-2-1 0,0 0 0,-1 1 0,0-1-1,-6 22 1,2-20-313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4:22.653"/>
    </inkml:context>
    <inkml:brush xml:id="br0">
      <inkml:brushProperty name="width" value="0.05" units="cm"/>
      <inkml:brushProperty name="height" value="0.05" units="cm"/>
      <inkml:brushProperty name="color" value="#FFFFFF"/>
    </inkml:brush>
  </inkml:definitions>
  <inkml:trace contextRef="#ctx0" brushRef="#br0">53 18 5577,'-10'-8'10187,"9"7"-9550,5 0 2247,8 6-3186,-2 0 501,0 1-1,-1-1 1,0 2 0,0-1 0,0 1 0,0 0 0,-1 1-1,-1 0 1,1 1 0,8 11 0,0 0 52,-14-18-214,1 0-1,-1 1 1,0-1-1,0 1 1,0 0-1,3 5 1,-3-3 28,1-1 1,0 1 0,0-1 0,0 1 0,0-1-1,1 0 1,-1 0 0,1-1 0,6 6 0,4 1 243,25 12 1,-22-12-234,61 36 524,-69-41-514,0 1 0,0 0 0,-1 1 0,0 0 0,0 0-1,9 11 1,-9-10 24,30 27 224,-28-27-245,0 1-1,0 1 1,10 12-1,-15-17-58,0 0 0,0-1-1,0 1 1,0-1 0,7 3 0,8 8 6,-2-1-14,-9-8-4,0 1 1,-1 1-1,0-1 0,10 13 0,-10-12 11,0 0-1,0 0 0,1-1 0,-1 0 1,2-1-1,-1 0 0,18 8 0,-4-1 82,30 23 65,-8-3 19,-14-12-91,-2 1 0,34 33 1,-31-26-44,-21-20-30,0-1-1,1 0 0,16 8 1,-25-14-21,0 1-1,0-1 1,0 1 0,0-1 0,0 1 0,0 0 0,2 5-1,-3-6-2,0 1 0,0-1 0,0 0 0,0 0 0,0 1 0,0-1 0,1-1 0,-1 1 0,1 0 0,-1 0 0,1-1 0,0 0 0,3 2 0,25 4 47,-25-7-32,0 1-1,0 1 0,0-1 1,0 1-1,-1 0 0,1 0 1,-1 1-1,10 5 0,9 5 41,-20-11-52,0 0-1,0 0 1,0 0-1,-1 0 1,1 1-1,-1-1 1,1 1-1,4 6 1,-5-5 8,0-1-1,1 1 1,-1-1 0,1 0 0,-1 0-1,6 3 1,0 7-31,-6-5 85,-3-8-62,0 0-1,0 0 1,0 0 0,0 0 0,0 1 0,0-1 0,0 0 0,0 0-1,0 0 1,0 0 0,0 0 0,0 0 0,0 1 0,0-1 0,0 0-1,0 0 1,0 0 0,-1 0 0,1 0 0,0 0 0,0 0 0,0 0-1,0 1 1,0-1 0,0 0 0,0 0 0,0 0 0,0 0 0,-1 0-1,1 0 1,0 0 0,0 0 0,0 0 0,0 0 0,0 0 0,0 0-1,0 0 1,-1 0 0,1 0 0,0 0 0,0 0 0,0 0 0,-20-9 323,11 5-314,1-1 1,-1 0-1,0 0 1,1 0-1,0-1 1,1-1-1,-14-12 1,4-1 27,0 2 1,-2 0 0,-26-20-1,36 30-32,-42-40 73,39 35-72,-1 0 0,0 1 0,-25-17 1,18 15 1,-30-27 1,27 22-12,-7-5 10,-39-21 1,-12-9 6,59 37-14,1-1-1,-21-24 0,22 23-5,-1 1 0,-1 1 0,-1 1 0,-26-15 0,30 19-1,0 0 1,-33-30-1,44 35-2,-1 1 0,1 0 0,-13-6 1,11 7 1,1-1 1,-15-11 0,5 1 1,-25-14 1,-17-14-6,32 14 1,24 24 1,0 0 0,0 1 0,0 0 0,-1 0 0,0 0 0,0 1 0,-10-6 0,0 2 53,-23-18 1,-6-3-59,42 28-41,1-1-1,0 1 0,-1 0 0,1 0 0,-1 0 1,0 0-1,-2 0 0,3 1-660,1 0-1,-1 0 1,1 0-1,0 0 1,-1 1-1,1-1 1,0 0-1,-1 1 1,-1 0 0,5 5-4412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4:00.660"/>
    </inkml:context>
    <inkml:brush xml:id="br0">
      <inkml:brushProperty name="width" value="0.05" units="cm"/>
      <inkml:brushProperty name="height" value="0.05" units="cm"/>
      <inkml:brushProperty name="color" value="#FFFFFF"/>
    </inkml:brush>
  </inkml:definitions>
  <inkml:trace contextRef="#ctx0" brushRef="#br0">21 470 1080,'-4'0'248,"3"0"-170,0 1 0,0-1 0,0 0 0,0 0 0,0 0 0,0 0 0,0 0 0,0 0 0,1 0 0,-1 0 0,0 0-1,0-1 1,0 1 0,0 0 0,-1-1 0,2 1 15,0 0 0,0-1-1,0 1 1,0 0-1,0 0 1,0-1 0,0 1-1,0 0 1,0 0 0,0 0-1,0-1 1,0 1 0,0 0-1,0 0 1,0-1-1,0 1 1,0 0 0,0 0-1,0 0 1,0-1 0,0 1-1,0 0 1,1 0 0,-1 0-1,0-1 1,0 1 0,0 0-1,0 0 1,0 0-1,1 0 1,-1-1 0,0 1-1,0 0 1,0 0 0,1 0-1,-1 0 1,0 0 0,0 0-1,0 0 1,1 0 0,12-7 1001,199-56 704,-148 44-1471,0-2-1,76-38 1,-99 40-292,-4 5 33,39-9 0,-40 12-36,44-10 1,83-11-1,-147 29-20,25-9-1,-9 2-2,29-5 321,36-11 414,-72 19-543,47-9 0,-12 5-84,184-49-173,-211 50-3214,-27 7 2291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4:01.663"/>
    </inkml:context>
    <inkml:brush xml:id="br0">
      <inkml:brushProperty name="width" value="0.05" units="cm"/>
      <inkml:brushProperty name="height" value="0.05" units="cm"/>
      <inkml:brushProperty name="color" value="#FFFFFF"/>
    </inkml:brush>
  </inkml:definitions>
  <inkml:trace contextRef="#ctx0" brushRef="#br0">1 290 856,'51'-24'2076,"-36"17"-1753,-1-1 1,2 2-1,-1 0 0,1 1 0,25-5 1,-4 4-214,49-16 0,-69 17-57,12-2 3,44-4 1,-49 9-18,-1-2 1,0 0-1,39-13 1,-25 2 50,-9 4-34,57-17 1,-74 26-49,0-1 0,-1-1 0,1 0 0,-1 0 0,0-1 0,17-11 0,34-17-59,-31 18-1493,-18 9 985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4:02.595"/>
    </inkml:context>
    <inkml:brush xml:id="br0">
      <inkml:brushProperty name="width" value="0.05" units="cm"/>
      <inkml:brushProperty name="height" value="0.05" units="cm"/>
      <inkml:brushProperty name="color" value="#FFFFFF"/>
    </inkml:brush>
  </inkml:definitions>
  <inkml:trace contextRef="#ctx0" brushRef="#br0">0 5 1680,'2'-1'897,"-2"-1"-217,5 2-216,1 0-280,-3-1-360,3 1 112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4:04.867"/>
    </inkml:context>
    <inkml:brush xml:id="br0">
      <inkml:brushProperty name="width" value="0.05" units="cm"/>
      <inkml:brushProperty name="height" value="0.05" units="cm"/>
      <inkml:brushProperty name="color" value="#FFFFFF"/>
    </inkml:brush>
  </inkml:definitions>
  <inkml:trace contextRef="#ctx0" brushRef="#br0">66 567 552,'0'0'47,"0"-1"0,-1 1 0,1-1 0,-1 1-1,1-1 1,-1 1 0,0 0 0,1-1 0,-1 1 0,1 0 0,-1-1-1,0 1 1,1 0 0,-1 0 0,0 0 0,1 0 0,-1-1-1,0 1 1,1 0 0,-1 0 0,0 0 0,1 0 0,-1 1 0,0-1-1,1 0 1,-1 0 0,0 0 0,1 0 0,-1 1 0,1-1 0,-1 0-1,0 1 1,1-1 0,-1 0 0,1 1 0,-1-1 0,1 1 0,-1-1-1,1 1 1,-1-1 0,1 1 0,0-1 0,-1 1 0,1-1 0,0 1-1,-1-1 1,1 2 0,-4 5 280,1-1 0,0 1 0,-3 11 0,2-8-573,3-8 242,0 0-1,0 1 0,-1-1 1,1 0-1,-1 0 0,0 0 0,-2 2 1,-1 2-35,50-21-1029,54-30 806,-66 29 256,1 1 1,70-21 0,-92 35 519,-17 7 139,-17 8 310,22-13-946,-31 18 1018,16-9-207,-32 16 0,189-96-90,-6 2-597,-111 59 12,-56 30 84,7-6 14,-54 35 941,93-54-804,24-8-1,161-67-695,-181 71 300,-10 4-22,1 1-1,-1 0 1,14-2 0,-22 4 26,-1 1 1,0 0-1,0 0 1,0 0-1,0 0 1,0 0 0,0 0-1,0 0 1,0 0-1,0 0 1,0 0-1,0 0 1,0 0-1,0 0 1,0 0-1,1 0 1,-1 0-1,0 0 1,0 0-1,0 0 1,0 0-1,0 0 1,0 0-1,0 0 1,0 0-1,0 0 1,0 0-1,0 0 1,0 0 0,1 0-1,-1 0 1,0 0-1,0 0 1,0 0-1,0 0 1,0 0-1,0 0 1,0 0-1,0 0 1,0 0-1,0 0 1,0 0-1,0 0 1,0 1-1,0-1 1,0 0-1,1 0 1,-1 0-1,0 0 1,0 0-1,0 0 1,0 0 0,0 0-1,0 0 1,0 0-1,0 0 1,0 0-1,0 1 1,0-1-1,0 0 1,0 0-1,0 0 1,0 0-1,0 0 1,0 0-1,0 0 1,0 0-1,-7 6-119,-8 4 8,-38 16 1153,187-63-1130,-68 16-464,37-19-33,-24 9 328,-75 31 282,-7 4 35,-6 4 135,-26 10 755,27-15-672,0 0-1,1 1 1,-8 4-1,13-6 226,8-3-302,11-7-103,151-77-1702,-157 79 1472,9-5 62,1 0 1,0 1 0,0 1-1,41-11 1,-52 19 138,-13 6 74,-16 5 145,2-4-52,9-3-148,1-1-1,0 1 1,1 0 0,-1 1-1,0 0 1,1 0 0,-6 5 0,67-25 802,9-2-858,180-58 272,-234 73-341,-14 6-63,-17 8-36,-34 6 27,-14 6 219,61-19 128,13-3 98,14-4-23,43-14-141,-1-2-1,-1-3 0,70-37 1,-125 57-177,-4 1-2,0 0 1,1 0 0,-1 0-1,1 0 1,-1 1 0,1-1-1,-1 1 1,1-1 0,-1 1 0,1-1-1,-1 1 1,1 0 0,2 0-1,-4 0 8,0 0-1,0 0 1,0 0 0,0 0-1,0 0 1,1 0-1,-1 0 1,0 0 0,0 0-1,0 0 1,0 0-1,0 0 1,0 0-1,0 1 1,0-1 0,0 0-1,0 0 1,1 0-1,-1 0 1,0 0-1,0 0 1,0 0 0,0 0-1,0 1 1,0-1-1,0 0 1,0 0-1,0 0 1,0 0 0,0 0-1,0 0 1,0 0-1,0 0 1,0 1-1,0-1 1,0 0 0,0 0-1,0 0 1,0 0-1,0 0 1,0 0-1,0 0 1,0 1 0,0-1-1,0 0 1,-1 0-1,1 0 1,-6 6-50,-8 1 12,-15 4-87,19-7 140,1-1 1,-1 1 0,-12 8-1,21-12-3,1 0 0,0 0 1,0 0-1,-1 1 0,1-1 0,0 0 0,0 0 0,0 0 0,-1 0 0,1 0 0,0 0 0,0 1 0,0-1 1,-1 0-1,1 0 0,0 0 0,0 1 0,0-1 0,0 0 0,-1 0 0,1 0 0,0 1 0,0-1 0,0 0 1,0 0-1,0 1 0,0-1 0,0 0 0,0 1 0,7-1 216,14-4 9,22-12-22,61-31 0,-28 12-644,-55 29 191,-15 4-25,-16 4-41,-7 2 200,-1 1 0,-20 10 0,-1-1 160,29-11-29,5-2 2,1 1-1,-1-1 0,1 1 0,0 0 1,-1 0-1,1 0 0,-4 3 0,28-9 102,16-6-562,0-2 0,0-2 0,56-30 0,-82 36 74,-16 8 64,5 1 201,0-1 1,0 0-1,-1 1 0,1-1 0,0 1 0,0-1 1,0 1-1,0-1 0,0 1 0,0 0 1,0 0-1,0 0 0,0-1 0,0 1 1,-1 2-1,6-1-2283</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4:09.285"/>
    </inkml:context>
    <inkml:brush xml:id="br0">
      <inkml:brushProperty name="width" value="0.05" units="cm"/>
      <inkml:brushProperty name="height" value="0.05" units="cm"/>
      <inkml:brushProperty name="color" value="#FFFFFF"/>
    </inkml:brush>
  </inkml:definitions>
  <inkml:trace contextRef="#ctx0" brushRef="#br0">3 152 2088,'0'0'74,"0"0"-1,0 0 1,0 0-1,0 0 1,-1 0-1,1 0 1,0-1-1,0 1 0,0 0 1,0 0-1,0 0 1,0 0-1,0 0 1,-1 0-1,1 0 1,0 0-1,0 0 1,0 0-1,0-1 0,0 1 1,0 0-1,0 0 1,0 0-1,0 0 1,0 0-1,0 0 1,0-1-1,0 1 1,0 0-1,0 0 0,0 0 1,0 0-1,0 0 1,0 0-1,0-1 1,0 1-1,0 0 1,0 0-1,0 0 0,0 0 1,0 0-1,0 0 1,0-1-1,0 1 1,0 0-1,0 0 1,0 0-1,0 0 1,0 0-1,0 0 0,1 0 1,-1-1-1,0 1 1,0 0-1,0 0 1,0 0-1,0 0 1,0 0-1,0 0 0,1 0 1,-1 0-1,0 0 1,0 0-1,10-7 1280,-9 6-1405,27-15 775,0 1 0,1 1 0,46-14 0,98-18-855,-168 45 128,17-4-35,-1 0-1,0 2 0,41-1 1,-52 6-255,-10-2 255,0 0 0,0 0 0,0 0 0,0 0 0,0 0 0,0 0 0,0 0 0,0 0 1,-1 0-1,1 0 0,0 0 0,0 0 0,0 0 0,0 0 0,0 1 0,0-1 0,0 0 0,0 0 0,0 0 1,0 0-1,0 0 0,0 0 0,0 0 0,0 0 0,0 0 0,-1 1 0,1-1 0,0 0 0,0 0 0,0 0 1,0 0-1,0 0 0,0 0 0,0 0 0,0 0 0,0 1 0,0-1 0,1 0 0,-1 0 0,0 0 1,0 0-1,0 0 0,0 0 0,0 0 0,0 0 0,0 1 0,0-1 0,0 0 0,0 0 0,0 0 0,0 0 1,0 0-1,0 0 0,0 0 0,1 0 0,-1 0 0,0 0 0,0 0 0,0 0 0,0 0 0,-5 3-619</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4:10.649"/>
    </inkml:context>
    <inkml:brush xml:id="br0">
      <inkml:brushProperty name="width" value="0.05" units="cm"/>
      <inkml:brushProperty name="height" value="0.05" units="cm"/>
      <inkml:brushProperty name="color" value="#FFFFFF"/>
    </inkml:brush>
  </inkml:definitions>
  <inkml:trace contextRef="#ctx0" brushRef="#br0">0 651 2761,'3'-4'479,"0"1"1,0-1 0,0 1-1,0 0 1,0 0 0,1 0 0,0 0-1,-1 1 1,1-1 0,0 1-1,6-3 1,7-1-94,27-8 0,-18 7 11,48-20-121,42-11 46,42-1 5,-27 8 62,153-57-1,-173 44-400,129-31 0,-197 64-107,-20 4-1406,33-5 0,-62 14-2419,-38 9 2123,18-6 1567</inkml:trace>
  <inkml:trace contextRef="#ctx0" brushRef="#br0" timeOffset="1">976 328 1432,'11'-1'2970,"130"-40"969,44-9-2443,-124 37-1375,21-4 125,115-38 0,8-4 163,-188 55-386,-7 3 11,-4 0-33,-12 1-118,-71 11-2932,52-7 1807,-12 2 422</inkml:trace>
  <inkml:trace contextRef="#ctx0" brushRef="#br0" timeOffset="2">1427 186 2457,'59'-34'3525,"97"-49"-629,-137 74-2893,0 2 0,0 0 0,1 2 0,0 0-1,0 1 1,29-2 0,-7 9-152,-57-2-1132,0 2 0,-16 3 0,4 0-31,-1 0 679</inkml:trace>
  <inkml:trace contextRef="#ctx0" brushRef="#br0" timeOffset="3">1625 75 1104,'39'-15'648,"7"2"-104,-2 0-247,-3 1-81,1 2-761,-6-2 425</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5:06.271"/>
    </inkml:context>
    <inkml:brush xml:id="br0">
      <inkml:brushProperty name="width" value="0.05" units="cm"/>
      <inkml:brushProperty name="height" value="0.05" units="cm"/>
      <inkml:brushProperty name="color" value="#FFFFFF"/>
    </inkml:brush>
  </inkml:definitions>
  <inkml:trace contextRef="#ctx0" brushRef="#br0">2 396 1320,'-1'-1'731,"1"1"-609,0 0 0,0 0 0,0 0 0,0 0 0,0-1 0,0 1-1,0 0 1,0 0 0,0 0 0,0 0 0,0-1 0,0 1 0,0 0-1,0 0 1,0 0 0,0 0 0,0-1 0,0 1 0,0 0 0,0 0-1,0 0 1,1-1 853,-1 0-853,8-4 1103,11-3-1668,-18 8 820,11-4 145,-1 0 0,17-1 1,-18 3-124,0 0 0,0-1 0,11-4 0,-8 3-47,-1 0-1,1 1 0,0 0 0,15 0 0,-10 0 240,25-6 0,38-12 215,-52 13-325,-14 4-201,0 0-1,21-10 1,-21 8 4,0 0-1,16-3 0,-15 4-7,26-10 0,-30 10-139,1 1 1,0 0-1,22-3 1,13-4 276,135-32 1121,80-9-623,-140 20-646,-13-6 75,-68 24-166,-29 9-864,0 1 0,28-5 0,-32 8-1304,-7 2 718</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5:07.859"/>
    </inkml:context>
    <inkml:brush xml:id="br0">
      <inkml:brushProperty name="width" value="0.05" units="cm"/>
      <inkml:brushProperty name="height" value="0.05" units="cm"/>
      <inkml:brushProperty name="color" value="#FFFFFF"/>
    </inkml:brush>
  </inkml:definitions>
  <inkml:trace contextRef="#ctx0" brushRef="#br0">13 372 2256,'-1'-1'237,"0"0"-1,0 0 0,0 1 0,0-1 0,1 0 0,-1 0 1,0 0-1,0 0 0,1 0 0,-1 0 0,1 0 0,-1 0 1,1 0-1,-1 0 0,1 0 0,0-1 0,-1 1 0,1 0 1,0 0-1,0 0 0,0 0 0,0-1 0,0-1 0,1 1-20,-1 0 0,1 0 0,0 0 0,0-1 0,0 1 0,0 1 0,0-1 0,0 0 0,1 0 0,-1 0 0,4-3 0,-1 2-69,0-1 0,1 0-1,0 1 1,-1 0-1,1 0 1,1 0 0,-1 0-1,0 1 1,9-3 0,77-20 1589,-65 16-1159,0 2-1,0 1 0,30-4 1,-32 7-117,35-10-1,11-1 391,8-3-452,-7 1 109,-14 9-313,21-3-74,18-7 10,-50 10 77,1-2 0,72-24 0,62-31 281,-137 49-1985,-33 12 866</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5:10.713"/>
    </inkml:context>
    <inkml:brush xml:id="br0">
      <inkml:brushProperty name="width" value="0.05" units="cm"/>
      <inkml:brushProperty name="height" value="0.05" units="cm"/>
      <inkml:brushProperty name="color" value="#FFFFFF"/>
    </inkml:brush>
  </inkml:definitions>
  <inkml:trace contextRef="#ctx0" brushRef="#br0">32 19 2929,'-2'-2'668,"1"1"0,-1-1 1,1 1-1,-1-1 0,1 1 0,-1 0 1,0 0-1,0-1 0,0 1 1,0 1-1,0-1 0,0 0 1,0 0-1,0 1 0,-2-1 1,6 2-500,0-1 0,0 1 0,0 0 1,0 0-1,0 0 0,-1 1 0,1-1 1,0 0-1,0 1 0,2 3 0,-1-3 9,24 14 743,-24-15-835,0 0 0,0 0-1,0 1 1,-1-1 0,1 1-1,0 0 1,-1 0 0,0 0-1,1 0 1,-1 0-1,0 1 1,2 2 0,-3-3-42,8 11 564,0 1-1,10 24 1,-18-36-570,0 0 1,0 0 0,1 0-1,-1 0 1,1 0 0,-1 0-1,1 0 1,2 2-1,-2-3-1,-1 0 0,1 0-1,-1 1 1,0-1 0,0 0-1,1 1 1,-1-1 0,0 1-1,0 0 1,-1-1 0,1 1-1,0 0 1,0-1 0,-1 1-1,1 0 1,-1 3 0,8 39 778,-6-33-605,0 0 0,0 0 0,-2 1-1,1 11 1,0-2 167,-1-17-407,0 0 0,0 0-1,0 0 1,0 0-1,-2 8 1,1-8-487,1-1 0,-1 1-1,1-1 1,-1 0 0,1 1 0,0-1 0,0 1 0,1 3 0,3 7-834</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5:46.805"/>
    </inkml:context>
    <inkml:brush xml:id="br0">
      <inkml:brushProperty name="width" value="0.05" units="cm"/>
      <inkml:brushProperty name="height" value="0.05" units="cm"/>
      <inkml:brushProperty name="color" value="#FFFFFF"/>
    </inkml:brush>
  </inkml:definitions>
  <inkml:trace contextRef="#ctx0" brushRef="#br0">27 77 1120,'-8'3'273,"-11"0"4630,25-8-4283,68-20 782,-19 3-1108,-44 16-294,0 1 0,0 1 0,1 0 0,-1 0-1,1 1 1,14-1 0,-24 4-212,15-1-3827,-19 3 3192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4:26.111"/>
    </inkml:context>
    <inkml:brush xml:id="br0">
      <inkml:brushProperty name="width" value="0.05" units="cm"/>
      <inkml:brushProperty name="height" value="0.05" units="cm"/>
      <inkml:brushProperty name="color" value="#FFFFFF"/>
    </inkml:brush>
  </inkml:definitions>
  <inkml:trace contextRef="#ctx0" brushRef="#br0">4 21 2585,'0'0'198,"-1"-1"1,1 1 0,-1-1-1,1 1 1,0-1 0,0 0 0,-1 1-1,1-1 1,0 1 0,0-1-1,0 1 1,0-1 0,-1 0-1,1 1 1,0-1 0,0 1 0,0-1-1,0 1 1,0-1 0,1 0-1,-1 1 1,0-1 0,0 1 0,0-1-1,0 0 1,1 1 0,-1-1-1,0 1 1,0-1 0,1 1 0,-1-1-1,0 1 1,1-1 0,-1 1-1,1 0 1,0-1 0,0 2-96,0 0 0,0 0 0,0 0 1,0 1-1,-1-1 0,1 0 0,0 1 0,-1-1 1,1 1-1,-1-1 0,1 0 0,-1 3 0,0-4-77,2 4 33,-1 1 0,1-1 0,0 0 0,0 1 0,1-1 1,-1 0-1,1-1 0,0 1 0,5 5 0,4 2-14,20 15 0,-22-19 160,0 1 0,0 1 0,10 11 0,-17-17-163,1 0 1,-1 0-1,1 0 0,0 0 0,0 0 0,0-1 0,0 1 0,9 2 0,-9-4-34,0 1 0,0 0 0,1 0 0,-1 1 1,0-1-1,-1 1 0,1 0 0,0 0 0,-1 0 0,5 6 1,2 5 30,1 2 256,20 20 0,-9-10 166,-15-17-315,0 0 0,1-1-1,10 9 1,-17-17-141,11 9 99,-1 0-1,1 1 1,-2 0-1,11 14 1,-12-15 46,0 0 0,0 0 0,0-1 1,1 0-1,1-1 0,-1 0 0,15 7 0,-10-6 171,-1 1 0,0 0 1,17 16-1,-7 3 295,-21-22-561,1-2 0,0 1 0,0 0-1,0-1 1,0 1 0,8 4 0,18 11 116,35 25 608,-24-18-539,-27-17 58,0-1 0,0 2 0,16 15 0,29 29 487,-46-43-690,18 13 0,0 1 21,-17-15-51,20 13 0,-22-16 89,0 1-1,21 19 1,-23-18-80,0-1 0,0-1 1,22 13-1,-23-14 34,-1 0 1,1 0-1,8 10 1,-10-10-46,-1 0 0,1-1 0,0 0 0,1 0 0,12 7 0,-12-8 124,0 0 1,0 1-1,0 0 0,12 13 0,15 11 144,-15-18-122,-15-9-123,-1-1 1,0 1 0,1 0-1,5 4 1,9 10 19,-13-13-76,-1 0 0,0 1 0,0 0 0,0 0 0,4 6 0,-8-9-100,1 1-1,0-1 1,0 1 0,0-1-1,1 0 1,-1 0-1,0 0 1,1 0-1,3 2 1,-4-3-333,0-1 0,0 1 0,0 0 0,0 0 0,1-1 0,-1 0 0,0 1 0,5-1 0,5-1-818</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5:48.842"/>
    </inkml:context>
    <inkml:brush xml:id="br0">
      <inkml:brushProperty name="width" value="0.05" units="cm"/>
      <inkml:brushProperty name="height" value="0.05" units="cm"/>
      <inkml:brushProperty name="color" value="#FFFFFF"/>
    </inkml:brush>
  </inkml:definitions>
  <inkml:trace contextRef="#ctx0" brushRef="#br0">10 64 1816,'-3'1'377,"-3"3"2591,10-5-220,11-2-2770,61-17 388,-47 12-631,36-7 0,-57 14-523,-9 2 138,-17 1 569,-12-3-1217</inkml:trace>
  <inkml:trace contextRef="#ctx0" brushRef="#br0" timeOffset="1">198 67 1560,'1'-5'829,"0"0"1,1 1-1,0-1 0,3-6 0,-4 10-687,0 0 0,0 0 1,-1-1-1,1 1 0,0 0 0,0 0 0,0 0 1,0 1-1,0-1 0,0 0 0,0 0 0,0 0 1,0 1-1,0-1 0,1 1 0,-1-1 0,0 1 1,0-1-1,1 1 0,-1 0 0,0-1 0,2 1 1,-7 15 451,-1-7-526,3-5-30,0 0 1,1 0-1,-1 0 0,1 0 0,-1 0 0,1 1 0,0-1 0,0 0 1,0 7-1,5-6-1851,-2-4 1143</inkml:trace>
  <inkml:trace contextRef="#ctx0" brushRef="#br0" timeOffset="2">232 51 2713,'6'-25'1723,"-4"6"4715,-5 33-5300,0 2-808,-1 0 0,0-1 0,-10 20 0,8-20-196,6-14-117,0 0 1,-1-1-1,1 1 0,0-1 1,0 1-1,-1 0 0,1-1 0,0 1 1,0 0-1,0-1 0,0 1 1,0 0-1,0 0 0,0-1 1,0 1-1,0 0 0,0-1 1,1 1-1,-1 0 0,1-2-25,-1 0-1,1 0 0,-1 0 1,1 0-1,-1 0 1,1 0-1,-1 0 0,0-1 1,1 1-1,-1 0 0,0-1 1,1-2-23,5-26-212,-3 15 37,1 0 0,10-29 0,-14 44 190,0-1-1,0 0 0,1 1 0,-1-1 1,0 0-1,0 1 0,1-1 0,-1 1 1,1-1-1,-1 1 0,0-1 1,1 1-1,-1-1 0,1 1 0,-1-1 1,1 1-1,0-1 0,-1 1 8,1 1 1,-1-1-1,0 0 1,0 0-1,1 0 0,-1 1 1,0-1-1,0 0 0,0 0 1,0 1-1,1-1 0,-1 0 1,0 1-1,0-1 0,0 0 1,0 1-1,0-1 1,0 0-1,0 1 0,0-1 1,0 0-1,0 1 0,0-1 1,-1 27 272,-5-2 443,-3 22 458,-18 48 0,32-113-1325,-1-1 1,0-21-1,7-2-971,-10 42 1126,-1 0 1,0 0-1,0-1 0,0 1 0,0 0 0,0 0 1,0 0-1,0 0 0,0-1 0,0 1 0,0 0 0,0 0 1,0 0-1,0 0 0,0-1 0,0 1 0,0 0 0,0 0 1,0 0-1,0 0 0,0-1 0,0 1 0,0 0 0,0 0 1,-1 0-1,1 0 0,0-1 0,0 1 0,0 0 1,0 0-1,0 0 0,0 0 0,0 0 0,-1 0 0,1 0 1,0-1-1,0 1 0,0 0 0,0 0 0,0 0 0,-1 0 1,1 0-1,0 0 0,0 0 0,0 0 0,0 0 0,-1 0 1,1 0-11,-1 0-1,1 0 1,0 1 0,-1-1 0,1 0 0,0 0 0,-1 1 0,1-1 0,0 0 0,0 1-1,-1-1 1,1 0 0,0 1 0,0-1 0,0 0 0,-1 1 0,1-1 0,0 0 0,0 1-1,0-1 1,0 1 0,-23 83-381,23-84 385,1 6-2661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5:51.532"/>
    </inkml:context>
    <inkml:brush xml:id="br0">
      <inkml:brushProperty name="width" value="0.05" units="cm"/>
      <inkml:brushProperty name="height" value="0.05" units="cm"/>
      <inkml:brushProperty name="color" value="#FFFFFF"/>
    </inkml:brush>
  </inkml:definitions>
  <inkml:trace contextRef="#ctx0" brushRef="#br0">3656 1 1952,'-12'3'7423,"-2"7"-5661,12-8-1780,1-1 1,-1 1 0,1-1 0,-1 0 0,0 0 0,0 0 0,1 0 0,-1 0 0,-3 1 0,-4 0 236,1 1-1,-1 1 1,1-1-1,-12 8 0,10-6-53,1 0-1,-19 6 1,21-9 25,0 1-1,0 0 1,1 1-1,-12 7 1,-1 0 30,12-7-56,0-1-1,0-1 1,0 1-1,-8 1 1,7-2 202,-1 0 0,-13 7 1,6-1-139,10-4-182,0-1 0,0 0 1,-1 0-1,1-1 0,-1 0 1,-9 3-1,4-3 123,-1 1 1,-12 4-1,14-3-24,-1 0 0,-15 2 0,-6-1 71,-37 13 1,21-5 259,12 0-229,22-6-210,-42 10 356,41-13-279,1 1 0,-25 10 0,25-9-42,-31 9 1,8-2 13,-28 8-12,-25 13 13,-11-2 8,3-2-60,7 11 5,77-36-33,-1 0 0,-23 4 0,22-6-1,0 1 0,-18 7-1,-46 16-5,10-1 9,7-5-2,-132 48 64,41-24-62,119-36-11,19-6 0,0 2 0,-16 6 0,4-1 10,1-1 1,-49 8-1,74-16-9,-20 4-6,-38 16 0,42-13 24,0-2 0,-37 8 1,19-6-30,-46 15 0,46-12 52,17-4-55,-29 14 0,31-13 2,0 0 0,-26 7-1,4-6 13,-89 25-14,91-21 2,22-7 44,-1-1-1,-26 6 1,24-8-5,8-2-31,-1 0 1,1 1-1,-1 1 1,1 0-1,0 0 1,0 1-1,0 1 1,-13 7-1,12-5 14,0-1 0,0 0 0,-1-1-1,-18 5 1,0 0-2,14-5 11,0-1 1,0-1-1,0 0 0,-1-2 1,1 1-1,-19-3 1,8 1 3,-33 5 0,52-4-105,1 1 0,-1 0 0,1 1 0,0 0 0,0 0 0,-13 8-1,14-7-568,1 0-1,0 1 1,0-1-1,-8 9 0,-2 5-607</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5:59.301"/>
    </inkml:context>
    <inkml:brush xml:id="br0">
      <inkml:brushProperty name="width" value="0.05" units="cm"/>
      <inkml:brushProperty name="height" value="0.05" units="cm"/>
      <inkml:brushProperty name="color" value="#FFFFFF"/>
    </inkml:brush>
  </inkml:definitions>
  <inkml:trace contextRef="#ctx0" brushRef="#br0">937 852 2184,'-2'2'2577,"1"-2"-2319,1 0-1,0 0 1,-1 0 0,1 0-1,0 0 1,-1 0 0,1 0-1,0 1 1,-1-1 0,1-1-1,0 1 1,0 0-1,-1 0 1,1 0 0,0 0-1,-1 0 1,0 0 773,0-1-774,-11-3 6580,8 1-6577,0 0-1,0 0 1,0 0-1,0 0 1,0-1-1,1 0 1,-6-8-1,-1 1 382,-31-29 1388,15 15-1081,11 10-206,-23-17 1,29 23-586,-1 0-1,2 0 1,-1-1 0,1-1-1,1 1 1,-11-19-1,14 22-87,-1 1-1,0 0 1,0 1-1,-10-9 1,8 8-29,1 0 1,-10-12 0,11 12 14,1 1 0,-1 0 0,-1 1 0,1-1 0,-1 1 1,-6-4-1,6 4-5,-1-1 1,1 0 0,0 0 0,-8-8 0,11 10-39,0 0 0,0 0 1,0 1-1,-6-5 1,6 6 0,1-1 0,-1 1 0,1-1 0,0 0 0,-1 0 1,1 0-1,0 0 0,0 0 0,1 0 0,-4-5 0,4 4-2,-1 1 0,1 0 0,-1 1 0,1-1-1,-1 0 1,1 0 0,-3-1 0,2 1 8,0 1-1,0-1 1,1 0 0,-1 0-1,0 0 1,1 0 0,-2-3-1,-2-3 41,0 1 0,0-1 0,-1 1-1,0 0 1,0 0 0,-14-10-1,-10-13 8,13 13-38,-9-13-22,16 18 0,-15-17-1,-9-9 7,32 34-13,-4-5-13,-1 1 1,0-1-1,-14-12 0,-36-36-26,41 37-4,12 15 29,1 0-1,-1 1 1,-8-8 0,10 11 7,0-1 1,-1 0-1,1 0 1,-1 1-1,1-1 1,-1 1 0,0 0-1,0 0 1,1 0-1,-1 0 1,0 0-1,0 1 1,0-1 0,0 1-1,-6 0 1,4 0 22,2-1-130,0 1 1,0 0 0,0 1 0,0-1 0,0 1 0,0-1 0,0 1 0,0 0 0,-3 1 0,-23 14-6499,21-11 4878</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01.972"/>
    </inkml:context>
    <inkml:brush xml:id="br0">
      <inkml:brushProperty name="width" value="0.05" units="cm"/>
      <inkml:brushProperty name="height" value="0.05" units="cm"/>
      <inkml:brushProperty name="color" value="#FFFFFF"/>
    </inkml:brush>
  </inkml:definitions>
  <inkml:trace contextRef="#ctx0" brushRef="#br0">56 79 1616,'-1'-1'91,"-8"-9"932,8 10-911,1 0-1,0 0 1,-1-1-1,1 1 1,0 0-1,-1 0 1,1 0-1,-1 0 1,1 0-1,0 0 1,-1 0-1,1 0 0,0 0 1,-1 0-1,1 0 1,0 0-1,-1 0 1,1 0-1,0 0 1,-1 1-1,1-1 1,0 0-1,-1 0 1,1 0-1,0 0 1,-1 1-1,1-1 0,0 0 1,-1 0-1,1 1 1,0-1-1,0 0 1,0 0-1,-1 1 1,1-1-1,0 0 1,0 1-1,0-1 1,6-4 5066,11 0-4449,3-1-918,37-23 301,6-3-53,-93 58 10,-68 33 14,31-20-586,66-38 377,7-2 88,9-4 37,18-12-3,29-11-23,-56 25 30,1-1 0,-1 2 0,1-1 0,0 1 0,0 0 0,0 0 0,8 1 0,-13 0 0,11 2 151,-11-1 201,-9 2 337,-24 6-159,-47 19 0,96-37-471,17-12 1,-22 12-52,1 1-1,0 1 1,20-8 0,-75 40 176,17-12 0,14-7 66,0-1 0,-15 6 0,25-11-243,0 0 0,0 0 1,0 0-1,0 0 0,0 0 0,0 0 0,0 0 0,0 0 0,0 0 0,0 0 0,0 0 0,0-1 0,-1 1 0,1 0 0,0 0 0,0 0 0,0 0 0,0 0 0,0 0 0,0 0 0,0 0 0,0 0 0,0 0 0,0 0 0,0 0 0,0 0 0,0 0 0,0 0 0,0 0 0,0 0 0,0 0 0,8-6 121,13-6-80,-5 3-44,1 1 0,0 1 0,0 0 0,0 2-1,1 0 1,0 0 0,24-2 0,-48 9 56,0-1 1,0 1-1,-8 4 1,-11 3 15,18-6-49,-1-1 18,0 1 0,0-1 1,-1 0-1,1-1 0,-1 0 1,1 0-1,-11-1 0,38-9 42,-1 1-99,2 0-67,30-9-1,-79 26 122,22-6-18,-1 0 0,1-1-1,-1 0 1,1 0 0,-1-1 0,-13 1-1,21-2-26,0 0-1,0 0 1,-1 0 0,1 0-1,0 0 1,0 0-1,0 0 1,-1 0-1,1 0 1,0 0-1,0 0 1,-1 0-1,1 0 1,0 0 0,0 0-1,0 0 1,-1 0-1,1-1 1,0 1-1,0 0 1,0 0-1,0 0 1,-1 0-1,1 0 1,0 0 0,0-1-1,0 1 1,0 0-1,0 0 1,-1 0-1,1 0 1,0-1-1,0 1 1,0 0-1,0 0 1,0 0-1,0-1 1,0 1 0,0 0-1,0 0 1,0 0-1,0-1 1,0 1-1,0 0 1,0 0-1,0-1 1,0 1-1,0 0 1,0 0 0,0 0-1,0-1 1,0 1-1,0 0 1,0 0-1,0 0 1,0-1-1,1 1 1,-1 0-1,0 0 1,0 0 0,0 0-1,0-1 1,1 0-14,0 1 1,0-1-1,-1 0 1,1 0 0,0 0-1,0 1 1,0-1 0,-1 1-1,1-1 1,0 1-1,2-2 1,20-2-236,26-1 0,-12 2-252,-36 2 436,-1 1-1,1 0 1,-1 0-1,1 0 1,-1 0 0,1 0-1,-1 0 1,1 0-1,-1 0 1,1 0-1,0 0 1,-1 0 0,1 0-1,-1 0 1,1 1-1,-1-1 1,1 0-1,0 1 1,-4 5-1576,-15 5-756,-24 7-1805,34-14 3528</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14.448"/>
    </inkml:context>
    <inkml:brush xml:id="br0">
      <inkml:brushProperty name="width" value="0.05" units="cm"/>
      <inkml:brushProperty name="height" value="0.05" units="cm"/>
      <inkml:brushProperty name="color" value="#FFFFFF"/>
    </inkml:brush>
  </inkml:definitions>
  <inkml:trace contextRef="#ctx0" brushRef="#br0">15 34 1384,'0'-5'808,"0"-14"1178,0 19-1882,0 0 1,0-1 0,0 1 0,0-1-1,0 1 1,0 0 0,0-1 0,0 1-1,0-1 1,0 1 0,0 0 0,-1-1-1,1 1 1,0 0 0,0-1 0,0 1-1,-1 0 1,1-1 0,0 1-1,0 0 1,-1-1 0,1 1 0,0 0-1,-1 0 1,1-1 0,0 1 0,-1 0-1,1 0 1,0 0 0,-1 0 0,1-1-1,-1 1 1,1 0 0,0 0 0,-1 0-1,1 0-71,-1 0 0,1 0-1,0 0 1,0 0-1,-1 0 1,1 0-1,0 0 1,0 0 0,-1 0-1,1 1 1,0-1-1,0 0 1,0 0-1,-1 0 1,1 0 0,0 0-1,0 1 1,0-1-1,-1 0 1,1 0-1,0 0 1,0 1 0,0-1-1,0 0 1,0 0-1,-1 0 1,1 1 0,0-1-1,0 0 1,0 0-1,0 1 1,0-1-1,0 0 1,0 0 0,0 1-1,0-1 1,0 0-1,0 0 1,0 1-1,0-1 1,0 0 0,0 0-1,0 0 1,0 1-1,0-1 1,0 0-1,1 0 1,-1 1 0,0-1-1,0 0 1,0 0-1,0 0 1,0 1 0,1-1-1,-1 0 1,0 0-1,0 0 1,0 0-1,1 1 1,-1-1 0,13 13 1427,-12-12-1112,14 17 864,-14-16-1153,1 0 0,-1 0-1,1 0 1,-1 0 0,1 0 0,0 0-1,0 0 1,0-1 0,0 1 0,0-1-1,0 1 1,0-1 0,0 0 0,1 0-1,-1 0 1,3 1 0,8 1 16,-1 0 0,0 1 0,0 0 0,0 1 0,20 12-1,-21-9 38,-9-7-91,1 1 0,-1 0 0,1-1 0,-1 0-1,1 0 1,-1 0 0,4 1 0,0 0 2,-1 1 0,1-1 1,0 1-1,6 4 0,9 5 83,1-1-17,12 5 39,-32-16-123,0 1-1,0 0 1,0-1 0,0 1 0,0 0 0,-1 0-1,1 0 1,0 0 0,-1 0 0,1 1 0,-1-1-1,1 0 1,-1 1 0,1-1 0,-1 1-1,2 2 1,-2-3-1,-1 1-1,1-1 0,0 0 0,0 0 1,0 0-1,0 0 0,0-1 0,1 1 1,-1 0-1,0 0 0,0-1 0,0 1 1,3 0-1,21 7 43,-10-4-24,18 11 18,-25-11-28,-1-1 1,1 0-1,-1 0 0,1 0 1,0-1-1,10 1 0,-15-2-6,-1-1-1,1 1 1,-1 0 0,1 0-1,-1 0 1,1 0-1,-1 0 1,0 0-1,0 1 1,4 2 0,-4-2 8,0 0 1,0-1 0,1 1-1,-1-1 1,1 0 0,-1 0-1,1 0 1,-1 0 0,1 0-1,3 0 1,-5 0-9,0-1-1,0 0 1,0 1-1,-1-1 1,1 0-1,0 1 1,0-1 0,0 1-1,-1-1 1,1 1-1,0 0 1,-1-1-1,1 1 1,0 0 0,-1-1-1,2 3 1,-2-2 7,1 0 0,0 0 0,0 0 0,0 0 0,0 0 0,0 0 1,0 0-1,0-1 0,0 1 0,0 0 0,0-1 0,2 2 0,30 2 209,-12-2-169,-18-2-41,-1 0-1,0-1 0,1 1 1,-1 0-1,0-1 1,0 0-1,0 0 0,1 1 1,-1-1-1,0-1 1,3-1-1,15-6 26,-15 8 75,7-2-1049,0 0 0,-1 1-1,16 0 1,-12 2 165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15.650"/>
    </inkml:context>
    <inkml:brush xml:id="br0">
      <inkml:brushProperty name="width" value="0.05" units="cm"/>
      <inkml:brushProperty name="height" value="0.05" units="cm"/>
      <inkml:brushProperty name="color" value="#FFFFFF"/>
    </inkml:brush>
  </inkml:definitions>
  <inkml:trace contextRef="#ctx0" brushRef="#br0">0 0 1408,'3'0'8923,"-2"1"-8830,0-1-1,1 0 0,-1 0 1,1 1-1,-1-1 0,0 1 1,1-1-1,-1 1 0,2 1 0,10 8 864,18 20-1,-2 0 586,-24-26-1292,0 0-1,-1 1 1,0-1 0,0 1 0,0 0 0,4 8 0,-7-10-172,1 1 0,-1 0 1,1 0-1,-1 0 0,-1-1 1,1 1-1,0 0 0,-1 0 1,0 0-1,0 8 0,-1 2 43,-1 0 0,0 0 0,-7 25 0,8-37-141,0 1-1,1-1 1,-1 1-1,1 0 0,0-1 1,-1 1-1,1 0 0,0-1 1,1 4-1,-1-5-131,1 1-1,-1-1 0,0 0 1,1 0-1,-1 0 1,1 1-1,0-1 1,-1 0-1,1 0 1,0 0-1,0 0 1,-1 0-1,1 0 1,0 0-1,0 0 0,0 0 1,0-1-1,0 1 1,1 0-1,1 0 1,11 4-878</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5:00.971"/>
    </inkml:context>
    <inkml:brush xml:id="br0">
      <inkml:brushProperty name="width" value="0.05" units="cm"/>
      <inkml:brushProperty name="height" value="0.05" units="cm"/>
      <inkml:brushProperty name="color" value="#FFFFFF"/>
    </inkml:brush>
  </inkml:definitions>
  <inkml:trace contextRef="#ctx0" brushRef="#br0">743 632 1256,'-2'-4'12347,"-2"-8"-11224,4 12-1122,0-1 19,0 0 1,0 1-1,0-1 0,0 0 1,0 0-1,0 0 0,0 1 1,0-1-1,0 0 0,-1 0 1,1 0-1,0 1 0,-1-1 1,1 0-1,0 1 0,-1-1 1,1 0-1,-1 0 0,1 1 0,-1-1 1,1 1-1,-1-1 0,0 1 1,1-1-1,-1 1 0,0-1 1,1 1-1,-1-1 0,0 1 1,0 0-1,1-1 0,-1 1 1,0 0-1,0 0 0,1 0 1,-1 0-1,-2-1 0,-1 0 52,0 0 0,0-1 0,0 0 0,0 0 0,0 0 0,1 0 0,-1-1 0,1 0 0,-1 1 0,1-1 0,-3-4 0,-14-11 491,11 11-277,1 0 0,0-1-1,-7-10 1,8 10-9,1 1 1,-1 0 0,0 0 0,-15-11-1,3 5 449,2-1-1,-32-32 1,19 17-318,22 21-329,0 0 0,-6-10 0,8 9-29,-1 1 1,-11-12-1,-22-10 153,29 23-108,1 0 0,1-1 1,-12-11-1,8 6-23,0 1 1,-1 1-1,0 1 0,-1 0 0,-19-10 1,16 9 77,1-2 0,-29-26 1,-3-3-1276,13 19-2488,23 16 779,0 4 1102</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5:02.242"/>
    </inkml:context>
    <inkml:brush xml:id="br0">
      <inkml:brushProperty name="width" value="0.05" units="cm"/>
      <inkml:brushProperty name="height" value="0.05" units="cm"/>
      <inkml:brushProperty name="color" value="#FFFFFF"/>
    </inkml:brush>
  </inkml:definitions>
  <inkml:trace contextRef="#ctx0" brushRef="#br0">810 689 5609,'-2'-3'12144,"-4"-8"-10922,2 5-1043,0 0 0,0 1 1,0-1-1,-1 1 0,0 0 1,0 1-1,-1-1 0,-7-5 1,5 5 108,2 0 1,-1-1-1,0 0 1,-10-13-1,7 6-71,0 0 0,-2 1 0,1 1 0,-2-1 0,1 2 0,-2 0 0,-18-11-1,-90-68 593,102 71-661,-26-29 1,33 33-48,0 0 0,-1 0 0,-1 2-1,-26-19 1,22 18 162,-26-22-1,18 13-157,-87-54 13,51 22-1181,33 28-5406,22 18 2936,5 2 1661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5:02.874"/>
    </inkml:context>
    <inkml:brush xml:id="br0">
      <inkml:brushProperty name="width" value="0.05" units="cm"/>
      <inkml:brushProperty name="height" value="0.05" units="cm"/>
      <inkml:brushProperty name="color" value="#FFFFFF"/>
    </inkml:brush>
  </inkml:definitions>
  <inkml:trace contextRef="#ctx0" brushRef="#br0">132 230 2184,'1'-8'3151,"0"6"-2306,-1 0 1,0 0-1,0 1 1,0-1-1,0 0 1,0 0-1,0 0 1,-1-1-1,1 1-603,-1 1-1,1 0 0,-1 0 1,0 0-1,1 1 1,-1-1-1,0 0 0,0 0 1,0 0-1,0 0 0,0 1 1,0-1-1,0 0 1,0 1-1,-2-2 0,-5-2 379,0-1-1,0 0 0,1-1 0,-1 1 0,1-2 1,0 1-1,-8-11 0,9 9-1080,1 0 0,-1 0 1,1 0-1,1-1 0,0 1 0,0-1 0,-3-12 0,1-6-2733,3-1 1382</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25.824"/>
    </inkml:context>
    <inkml:brush xml:id="br0">
      <inkml:brushProperty name="width" value="0.05" units="cm"/>
      <inkml:brushProperty name="height" value="0.05" units="cm"/>
      <inkml:brushProperty name="color" value="#FFFFFF"/>
    </inkml:brush>
  </inkml:definitions>
  <inkml:trace contextRef="#ctx0" brushRef="#br0">1 20 10402,'-1'0'3433,"6"1"-3449,1-1 0,1 0-376,-1-1-320,2-4-961,-1-1-1047,1-2 1744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4:33.237"/>
    </inkml:context>
    <inkml:brush xml:id="br0">
      <inkml:brushProperty name="width" value="0.05" units="cm"/>
      <inkml:brushProperty name="height" value="0.05" units="cm"/>
      <inkml:brushProperty name="color" value="#FFFFFF"/>
    </inkml:brush>
  </inkml:definitions>
  <inkml:trace contextRef="#ctx0" brushRef="#br0">95 50 888,'-6'0'1575,"1"0"0,0 0-1,-1-1 1,-9-2 0,12 2-1322,-1 0-1,1 0 1,-1-1 0,1 1-1,0-1 1,0 0 0,0 0-1,0 0 1,0 0 0,0 0-1,0-1 1,1 1 0,-1-1-1,1 0 1,0 0 0,-4-5-1,2 3-113</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27.412"/>
    </inkml:context>
    <inkml:brush xml:id="br0">
      <inkml:brushProperty name="width" value="0.05" units="cm"/>
      <inkml:brushProperty name="height" value="0.05" units="cm"/>
      <inkml:brushProperty name="color" value="#FFFFFF"/>
    </inkml:brush>
  </inkml:definitions>
  <inkml:trace contextRef="#ctx0" brushRef="#br0">3 85 10778,'-2'4'3569,"9"-4"-3913,5 1-384,2-3-905,1 1-911,1-5 1640</inkml:trace>
  <inkml:trace contextRef="#ctx0" brushRef="#br0" timeOffset="1">362 5 11418,'4'0'3737,"4"0"-4801,6 0-752,6-4 1119</inkml:trace>
  <inkml:trace contextRef="#ctx0" brushRef="#br0" timeOffset="2">438 67 10826,'-12'14'4289,"8"-10"-2600,4-1-2522,0 1-1719,3 0 1608</inkml:trace>
  <inkml:trace contextRef="#ctx0" brushRef="#br0" timeOffset="3">90 487 10514,'15'2'5001,"4"-21"-560,3 8-4737,2 2-808,0-1-576,-6-1-1713,0-1 2089</inkml:trace>
  <inkml:trace contextRef="#ctx0" brushRef="#br0" timeOffset="4">469 336 12035,'1'0'4593,"9"-3"-2649,10-2-2912,4 0-521,4-7-2199,2-5 2239</inkml:trace>
  <inkml:trace contextRef="#ctx0" brushRef="#br0" timeOffset="5">990 150 12811,'-5'4'4329,"3"1"-4073,2 2-592,2-2-465,-1-1-919</inkml:trace>
  <inkml:trace contextRef="#ctx0" brushRef="#br0" timeOffset="6">502 628 4433,'-5'10'2088,"6"0"-999,0-1 87,3-1-272,1-1-168,3-4-208,2-3-112,7-3-912,2-4-2328,14-4 1960</inkml:trace>
  <inkml:trace contextRef="#ctx0" brushRef="#br0" timeOffset="7">789 651 12331,'3'4'4137,"6"-3"-4081,7 0-633,9-4-1111,5-5-856,7-9 1447</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27.760"/>
    </inkml:context>
    <inkml:brush xml:id="br0">
      <inkml:brushProperty name="width" value="0.05" units="cm"/>
      <inkml:brushProperty name="height" value="0.05" units="cm"/>
      <inkml:brushProperty name="color" value="#FFFFFF"/>
    </inkml:brush>
  </inkml:definitions>
  <inkml:trace contextRef="#ctx0" brushRef="#br0">9 1 8274,'-3'5'3737,"0"3"-1833,0 1-528,4 2-584,-1-3-648,8-4-1472,4-4-1448,11-9 1663</inkml:trace>
  <inkml:trace contextRef="#ctx0" brushRef="#br0" timeOffset="1">257 147 10426,'12'0'1913,"12"-6"-2674</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29.262"/>
    </inkml:context>
    <inkml:brush xml:id="br0">
      <inkml:brushProperty name="width" value="0.05" units="cm"/>
      <inkml:brushProperty name="height" value="0.05" units="cm"/>
      <inkml:brushProperty name="color" value="#FFFFFF"/>
    </inkml:brush>
  </inkml:definitions>
  <inkml:trace contextRef="#ctx0" brushRef="#br0">1161 833 3113,'0'-10'5556,"0"-3"-22,0 12-5417,-1 0 0,1 1 0,-1-1 0,1 0 1,-1 1-1,1-1 0,-1 1 0,0-1 0,1 1 0,-1-1 0,0 1 1,1-1-1,-1 1 0,0 0 0,1-1 0,-1 1 0,-1-1 0,-75-31 3624,59 23-3204,-1 0-1,-26-18 0,8 4-71,-91-63 657,72 46-838,35 24-224,1-2 1,0 0-1,-25-30 0,28 29-43,-27-26 36,-14-16-3,44 47-37,0 0 0,-1 1 0,0 1 0,-18-12 0,-13-10 18,25 19 111,-1 1 1,-1 1-1,-41-18 0,30 15 152,16 6-28,0-1-1,-27-21 1,-9-6-27,-37-11-2670,74 41 1923</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30.049"/>
    </inkml:context>
    <inkml:brush xml:id="br0">
      <inkml:brushProperty name="width" value="0.05" units="cm"/>
      <inkml:brushProperty name="height" value="0.05" units="cm"/>
      <inkml:brushProperty name="color" value="#FFFFFF"/>
    </inkml:brush>
  </inkml:definitions>
  <inkml:trace contextRef="#ctx0" brushRef="#br0">25 15 5425,'-7'-3'2817,"2"0"-1337,1 1 56,0 0-183,1 0-729,1 2-216,3 0-400,1 0-400,5-2-2145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30.397"/>
    </inkml:context>
    <inkml:brush xml:id="br0">
      <inkml:brushProperty name="width" value="0.05" units="cm"/>
      <inkml:brushProperty name="height" value="0.05" units="cm"/>
      <inkml:brushProperty name="color" value="#FFFFFF"/>
    </inkml:brush>
  </inkml:definitions>
  <inkml:trace contextRef="#ctx0" brushRef="#br0">1 1 8338,'6'0'3385,"-1"0"-1489,0 0-1864,0 1-152</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31.152"/>
    </inkml:context>
    <inkml:brush xml:id="br0">
      <inkml:brushProperty name="width" value="0.05" units="cm"/>
      <inkml:brushProperty name="height" value="0.05" units="cm"/>
      <inkml:brushProperty name="color" value="#FFFFFF"/>
    </inkml:brush>
  </inkml:definitions>
  <inkml:trace contextRef="#ctx0" brushRef="#br0">18 260 6065,'-9'-8'3233,"3"-1"-680,4 2-2033,1 1-600,2 2-2193,2 1 1473</inkml:trace>
  <inkml:trace contextRef="#ctx0" brushRef="#br0" timeOffset="1">390 126 8698,'4'0'2952,"0"0"-2775,3 0-498,2-1-791,3-6 752</inkml:trace>
  <inkml:trace contextRef="#ctx0" brushRef="#br0" timeOffset="2">720 4 7154,'4'-2'2400,"5"1"-2328,1 1-56,1 0-8</inkml:trace>
  <inkml:trace contextRef="#ctx0" brushRef="#br0" timeOffset="3">850 34 7978,'-5'5'2688,"4"0"-2616,1-2 32,0-1 40,0-1-16,0-2-80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31.537"/>
    </inkml:context>
    <inkml:brush xml:id="br0">
      <inkml:brushProperty name="width" value="0.05" units="cm"/>
      <inkml:brushProperty name="height" value="0.05" units="cm"/>
      <inkml:brushProperty name="color" value="#FFFFFF"/>
    </inkml:brush>
  </inkml:definitions>
  <inkml:trace contextRef="#ctx0" brushRef="#br0">5 198 13499,'-5'2'4233,"19"-3"-4737,6-2-809,5-3-535,2-1-817,-3-3 1577</inkml:trace>
  <inkml:trace contextRef="#ctx0" brushRef="#br0" timeOffset="1">530 14 12427,'0'0'4265,"4"-2"-4233,7 0-1785,3-1-983,7-3 1535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31.907"/>
    </inkml:context>
    <inkml:brush xml:id="br0">
      <inkml:brushProperty name="width" value="0.05" units="cm"/>
      <inkml:brushProperty name="height" value="0.05" units="cm"/>
      <inkml:brushProperty name="color" value="#FFFFFF"/>
    </inkml:brush>
  </inkml:definitions>
  <inkml:trace contextRef="#ctx0" brushRef="#br0">5 1 10618,'-5'1'3521,"6"1"-3785,5 2-736,0-1-1929,2-2 1881</inkml:trace>
  <inkml:trace contextRef="#ctx0" brushRef="#br0" timeOffset="1">132 87 6129,'-9'8'1897,"1"-2"-3426,6-4 873</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32.580"/>
    </inkml:context>
    <inkml:brush xml:id="br0">
      <inkml:brushProperty name="width" value="0.05" units="cm"/>
      <inkml:brushProperty name="height" value="0.05" units="cm"/>
      <inkml:brushProperty name="color" value="#FFFFFF"/>
    </inkml:brush>
  </inkml:definitions>
  <inkml:trace contextRef="#ctx0" brushRef="#br0">6 196 12275,'-5'7'4016,"9"-3"-4464,7 0-296,7-6-776,3-2-689,8-7 1393</inkml:trace>
  <inkml:trace contextRef="#ctx0" brushRef="#br0" timeOffset="1">454 100 11122,'0'4'3721,"5"-5"-3841,10-1-1592,1 0-1153,2-6 1681</inkml:trace>
  <inkml:trace contextRef="#ctx0" brushRef="#br0" timeOffset="2">871 0 7482,'-3'0'2760,"4"2"-1888,1-1-1864,2 2-1472,1-1 1615</inkml:trace>
  <inkml:trace contextRef="#ctx0" brushRef="#br0" timeOffset="3">862 43 10034,'-5'2'3361,"13"2"-6490,7-1 2337</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33.056"/>
    </inkml:context>
    <inkml:brush xml:id="br0">
      <inkml:brushProperty name="width" value="0.05" units="cm"/>
      <inkml:brushProperty name="height" value="0.05" units="cm"/>
      <inkml:brushProperty name="color" value="#FFFFFF"/>
    </inkml:brush>
  </inkml:definitions>
  <inkml:trace contextRef="#ctx0" brushRef="#br0">0 31 6857,'0'-4'2641,"3"-2"-2113,6 1-112,1 0-120,2 0-576,-1 2-576,-4 1 552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4:54.010"/>
    </inkml:context>
    <inkml:brush xml:id="br0">
      <inkml:brushProperty name="width" value="0.05" units="cm"/>
      <inkml:brushProperty name="height" value="0.05" units="cm"/>
      <inkml:brushProperty name="color" value="#FFFFFF"/>
    </inkml:brush>
  </inkml:definitions>
  <inkml:trace contextRef="#ctx0" brushRef="#br0">1830 1435 1280,'-7'-2'10930,"-1"-2"-6437,-12-13-5112,19 16 1483,-1-1-766,1 0 0,-1 0 0,1 0 0,0 0 0,0-1-1,0 1 1,0 0 0,0-1 0,0 1 0,1 0 0,-1-1 0,0-4 0,-1-4 674,-2-14-167,4 22-584,0 1 0,0-1 1,-1 0-1,1 0 1,-1 1-1,0-1 1,1 0-1,-1 1 1,-1-1-1,1 1 0,0-1 1,-3-3-1,3 5-10,1 0 0,-1 0 0,1 0-1,-1-1 1,1 1 0,-1 0 0,1-1 0,-1 1 0,1 0-1,0 0 1,0-1 0,0 1 0,0 0 0,0-2-1,0 1 4,0 0 0,0 0 0,0 0 0,-1 0 0,1 0 0,-1 0 0,1 0 0,-1-1 0,-2-15 178,3 14-156,0 0 0,0 0 0,0-1 0,1 1 0,-1 0 0,1 0 0,2-6 0,5-22 196,-8 31-215,0-1-1,0 0 1,0 0-1,0 1 1,0-1-1,0 0 1,-1 0-1,1 0 1,-1 1-1,1-1 1,-1 0-1,0 1 1,1-1-1,-3-2 1,2 1 20,-1 1 0,1 0-1,0-1 1,0 1 0,1-1 0,-2-4 0,-8-16 146,10 22-182,0 0 0,0 0 0,-1 0 0,1 0 0,0 0 0,-1-1 0,1 1 0,-1 0 0,1 1 0,-1-1 0,0-1 0,0 1-10,0 0 0,1 0 0,-1 0 0,1 0 0,-1 0 0,1 0 0,-1 0 0,1 0 0,0 0 1,0 0-1,-1 0 0,1-2 0,0 3 23,4 18-454,-1-4 402,1-2 46,-1 0 0,-1 1 0,1 15-1,-3-26 11,1 1-1,-1 0 0,1 0 0,-1-1 0,1 1 0,0 0 0,0-1 0,0 1 0,1-1 0,1 4 0,2 4 60,-4-8-68,-1 1 0,0-1 1,0 1-1,0 0 1,0-1-1,0 1 0,0-1 1,-1 1-1,1-1 0,-2 4 1,-1 8 16,2-7-2,0 0 1,0-1-1,0 1 1,-1-1-1,0 1 1,-1-1-1,1 0 1,-6 8-1,1 23 33,11-44 11,-1-1 1,0 0-1,0 0 0,-1 0 0,0 0 0,0 0 1,0-15-1,-7-49 36,5 64-90,-1-1 0,-2-14 1,2 16 7,0-1 1,0 0 0,1-12-1,0 14 38,0 0 1,-1 0-1,0 1 0,0-1 0,0 0 1,-1 1-1,-3-9 0,-1-2 305,-12-19 0,14 28-226,-1 1 0,0-1-1,-8-8 1,-9-10 144,18 20-219,0 0 1,-1 0-1,0 0 1,0 0-1,-10-7 1,12 9-52,1 0 0,-1 0 0,1 0 0,0 0 0,0-1 1,0 1-1,0-1 0,-2-5 0,4 8-13,-2-1 9,1 0 0,0 0 0,0 1 0,-1-1 0,1 0 0,-1 1 0,0-1 0,1 1 0,-5-2 0,-9-11 55,8 8 18,0 0 1,-15-10 0,20 14-51,-1 0 0,1 0 0,0 0 0,0 0-1,0-1 1,0 1 0,1-1 0,-1 1 0,-1-5 0,1 3-21,0 1 0,0 0 0,0 0 1,0 0-1,0 0 0,0 1 0,-5-5 0,-10-13 29,-49-36 133,19 11 123,18 17-177,23 21-89,-1 0 1,0 1-1,-10-8 0,15 12-21,0 1 0,0-1 0,0 0 0,0 0-1,1 0 1,-3-3 0,2 3-4,1 0 1,-1 0-1,1 0 1,-1 0-1,0 0 1,0 1-1,-3-3 1,-11-6 9,2 2 6,0 0 0,-19-17 0,19 14 0,-26-16 0,12 7-21,20 14-3,-1 0 0,-14-8-1,19 12 8,0 0 0,0 0 0,1 0 0,-1-1 0,0 0 0,1 0-1,0 0 1,-5-6 0,1 3-1,0 1-1,0-1 1,0 1 0,-9-4-1,-20-16 9,30 20-15,0 1 1,0 0-1,-1 0 1,1 1-1,-1 0 1,0 0-1,0 1 0,-1-1 1,-13-1-1,15 2 13,0 1-6,0-2 1,1 1-1,-1 0 0,1-1 0,0 0 0,-9-7 0,9 6-2,0 0 0,-1 1-1,1 0 1,-1 0 0,0 0-1,-8-2 1,5 3 4,-1 0 0,-17 0 0,22 2-4,-30-5 23,-17 0-19,11 0-3,36 4-2,0 0 0,1 1 0,-1-2 0,-6-1 0,7 1 0,0 1 0,0 0 0,0 0 0,-1 0 0,-6 0 0,-52-9 8,17 2-10,30 7 3,1-1-1,0-1 1,-1 0 0,-24-8-1,23 6 4,2 0-1,-1 1 0,1-2 1,0 0-1,1-1 0,-19-11 0,29 15-11,0 0 0,1 1 0,-1 0 0,0 0 0,0 0 0,0 0 0,0 0 0,-1 1 0,-7-2 0,9 2 12,0-1-1,0 1 1,0-1 0,0 1 0,0-1 0,0 0-1,1 0 1,-1 0 0,-2-4 0,3 4-2,-2-1-4,0 0 0,0 1-1,-1-1 1,1 1 0,0 0 0,-8-3 0,8 4 0,1 0 1,0-1 0,-1 1-1,1-1 1,0 0-1,0 1 1,0-2-1,1 1 1,-1 0 0,-4-4-1,1-1-428,-9-10 783,15 16-908,-1 0 0,1 0 0,0 1 0,-1-1 0,1 0 0,0 0 0,0 0 0,-1 1 0,1-1 0,0 0 0,0 0 0,0 0 0,0-1 0,1-2-1009</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33.812"/>
    </inkml:context>
    <inkml:brush xml:id="br0">
      <inkml:brushProperty name="width" value="0.05" units="cm"/>
      <inkml:brushProperty name="height" value="0.05" units="cm"/>
      <inkml:brushProperty name="color" value="#FFFFFF"/>
    </inkml:brush>
  </inkml:definitions>
  <inkml:trace contextRef="#ctx0" brushRef="#br0">1 257 8378,'3'0'2840,"4"0"-2632,3-2-648,3 0 344</inkml:trace>
  <inkml:trace contextRef="#ctx0" brushRef="#br0" timeOffset="1">364 108 8994,'-6'0'3857,"17"-4"-1625,5 3-3256,4-2 664</inkml:trace>
  <inkml:trace contextRef="#ctx0" brushRef="#br0" timeOffset="2">683 5 10578,'2'-2'3569,"1"0"-3633,4 3-1680,-1-2-1201,2 1 1721</inkml:trace>
  <inkml:trace contextRef="#ctx0" brushRef="#br0" timeOffset="3">290 459 11787,'-26'16'3928,"10"-6"-4008,6 1-400,5-6-856</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35.214"/>
    </inkml:context>
    <inkml:brush xml:id="br0">
      <inkml:brushProperty name="width" value="0.05" units="cm"/>
      <inkml:brushProperty name="height" value="0.05" units="cm"/>
      <inkml:brushProperty name="color" value="#FFFFFF"/>
    </inkml:brush>
  </inkml:definitions>
  <inkml:trace contextRef="#ctx0" brushRef="#br0">55 209 10890,'-18'7'3617,"13"-4"-3929,5-1-584,8-4 576</inkml:trace>
  <inkml:trace contextRef="#ctx0" brushRef="#br0" timeOffset="1">626 10 11578,'16'-3'3897,"-2"1"-4001,1 1-632,-4 0-1656,-3-1 1543</inkml:trace>
  <inkml:trace contextRef="#ctx0" brushRef="#br0" timeOffset="2">547 130 12139,'-13'8'4152,"2"-3"-4096,8-1-2296,3 2 1592</inkml:trace>
  <inkml:trace contextRef="#ctx0" brushRef="#br0" timeOffset="3">1 461 12355,'3'2'4073,"19"-3"-4954,7 0-727,12-5 1008</inkml:trace>
  <inkml:trace contextRef="#ctx0" brushRef="#br0" timeOffset="4">695 322 13339,'-5'9'4481,"6"-1"-4857,11-1-1929,4-3 1545</inkml:trace>
  <inkml:trace contextRef="#ctx0" brushRef="#br0" timeOffset="5">477 626 10282,'-40'25'3489,"12"-3"-3361,6-1-16,9-5-504,5-3-752,14-8 744</inkml:trace>
  <inkml:trace contextRef="#ctx0" brushRef="#br0" timeOffset="6">889 637 11650,'4'0'4249,"11"-1"-3280,11-2-2634,4-1-975,6-4 1527</inkml:trace>
  <inkml:trace contextRef="#ctx0" brushRef="#br0" timeOffset="7">1368 424 6777,'-10'8'3401,"1"3"-1336,3-1-953,3 0-176,5-4-1368,5-3-1000,8-3 896</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35.916"/>
    </inkml:context>
    <inkml:brush xml:id="br0">
      <inkml:brushProperty name="width" value="0.05" units="cm"/>
      <inkml:brushProperty name="height" value="0.05" units="cm"/>
      <inkml:brushProperty name="color" value="#FFFFFF"/>
    </inkml:brush>
  </inkml:definitions>
  <inkml:trace contextRef="#ctx0" brushRef="#br0">788 442 12795,'-15'7'4281,"10"0"-4649,4-1-649,1-1 649</inkml:trace>
  <inkml:trace contextRef="#ctx0" brushRef="#br0" timeOffset="1">0 661 9850,'6'-13'3137,"6"-4"-3649,9-5 256</inkml:trace>
  <inkml:trace contextRef="#ctx0" brushRef="#br0" timeOffset="2">448 33 10658,'-10'-1'4873,"5"0"-1128,6-1-4041,8-2-960,3 1-465,2-6-1607,-3-3 2023</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6:44.164"/>
    </inkml:context>
    <inkml:brush xml:id="br0">
      <inkml:brushProperty name="width" value="0.05" units="cm"/>
      <inkml:brushProperty name="height" value="0.05" units="cm"/>
      <inkml:brushProperty name="color" value="#FFFFFF"/>
    </inkml:brush>
  </inkml:definitions>
  <inkml:trace contextRef="#ctx0" brushRef="#br0">31 28 3289,'-12'-19'6558,"12"19"-6421,0-1 0,-1 1 1,1-1-1,0 0 0,-1 1 1,1-1-1,0 1 1,-1 0-1,1-1 0,-1 1 1,1-1-1,-1 1 1,1 0-1,-1-1 0,1 1 1,-1 0-1,1-1 1,-1 1-1,0 0 0,1 0 1,-1 0-1,1 0 1,-1-1-1,0 1 0,1 0 1,-1 0-1,1 0 0,-1 0 1,0 0-1,1 0 1,-1 1-1,0-1 0,0 1 45,1 0-1,0 1 0,0-1 1,0 0-1,0 0 1,0 1-1,0-1 0,0 0 1,0 1-1,0-1 0,0 0 1,1 0-1,0 2 0,3 13-115,-3-12 43,0-1-1,1 1 1,-1 0 0,1-1 0,0 0-1,0 1 1,0-1 0,1 0 0,-1 0-1,1 0 1,0 0 0,0-1 0,4 4-1,-2-2 13,-1 0-1,0 0 0,0 0 0,5 7 0,47 63 1327,-30-40-797,-22-29-537,0 0 0,1-1 1,0 0-1,-1 0 1,10 5-1,-8-5 50,0 1 0,0-1 0,-1 1 0,6 5 0,1 6-52,-5-8-54,0 1 0,16 13 0,-13-13 24,15 17 1,-17-16-11,18 16-1,-23-24-58,0 1-1,0 0 0,-1-1 0,1 1 0,-1 0 1,1 0-1,-1 1 0,0-1 0,0 0 1,-1 1-1,2 4 0,0-4-5,-1-1 0,0 1 0,1 0 0,0-1 0,0 0 0,0 1 0,0-1-1,0 0 1,1-1 0,-1 1 0,1-1 0,6 4 0,-4-2 3,0 0 0,0 0 0,9 9 0,0 4 13,-8-8-3,0-1-1,15 12 1,-4-4 4,-2 0 1,0 1-1,26 36 1,-23-28 2,31 32-1,-36-45 9,1 0 1,31 17-1,-39-25-18,30 15 12,-30-17-14,0 1-1,-1 0 1,0 1 0,1-1 0,-1 1-1,-1 0 1,1 1 0,9 8 0,-11-9-271,0-1 1,0 0-1,0 0 1,1 0-1,-1-1 1,1 0-1,0 0 1,0 0-1,0 0 1,0-1 0,0 0-1,8 2 1,-10-3 1,21 5-876</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00"/>
    </inkml:context>
    <inkml:brush xml:id="br0">
      <inkml:brushProperty name="width" value="0.05" units="cm"/>
      <inkml:brushProperty name="height" value="0.05" units="cm"/>
      <inkml:brushProperty name="color" value="#FFFFFF"/>
    </inkml:brush>
  </inkml:definitions>
  <inkml:trace contextRef="#ctx0" brushRef="#br0">1 1061 1760,'25'-2'5056,"-15"1"-5057,0 0 0,0-1 0,0-1 0,-1 0-1,12-5 1,-6 2 17,0 0 0,0 1 0,18-4 0,-16 4 5,24-9 0,-26 9-5,0 0-1,22-5 0,25-6 11,-26 9 0,115-28 788,-123 28-724,97-32 803,-103 31-872,24-5-1,-27 8-1,0 0 0,23-11-1,27-14 140,-42 21-123,1 1 1,33-5-1,-29 7-12,125-34 447,-109 27-451,16-10 20,-1 0-8,-34 17-30,11-3 0,13-7 31,-33 11 11,38-15 1,135-50 28,-185 67-72,108-29 64,-82 25 117,-17 3-131,21-6-1,39-12 312,-30 10-296,39-16 447,-65 20-474,39-16 1,-37 13-10,28-9-1,89-26-2,-126 42-22,5-1-3,0-1-1,-1 0 1,27-14-1,-33 15-4,0 0 0,0 1 0,21-5 0,14-5 4,85-28 8,-88 28 5,20-8 6,-31 11-19,37-9 0,-25 8 0,58-12 14,20-5 4,-36 8-638,-49 14 428,-29 5 165,-1 0-15,0 1 0,0-1-1,0 0 1,0-1 0,-1 0 0,12-6 0,-19 8-85,1 1 0,-1 0 1,0 0-1,1-1 1,-1 1-1,1 0 1,-1 0-1,0 0 0,1 0 1,-1 0-1,1-1 1,-1 1-1,1 0 1,-1 0-1,0 0 1,1 0-1,-1 0 0,1 0 1,0 0-1,3 1-816</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02"/>
    </inkml:context>
    <inkml:brush xml:id="br0">
      <inkml:brushProperty name="width" value="0.05" units="cm"/>
      <inkml:brushProperty name="height" value="0.05" units="cm"/>
      <inkml:brushProperty name="color" value="#FFFFFF"/>
    </inkml:brush>
  </inkml:definitions>
  <inkml:trace contextRef="#ctx0" brushRef="#br0">222 1 1544,'0'0'158,"-1"0"-1,1-1 1,-1 1-1,1 0 1,0 0-1,-1 0 0,1 0 1,0 0-1,-1 0 1,1 1-1,-1-1 1,1 0-1,0 0 0,-1 0 1,1 0-1,0 0 1,-1 0-1,1 1 1,0-1-1,-1 0 1,1 0-1,0 0 0,-1 1 1,1-1-1,0 0 1,0 1-1,-1-1 1,1 1-1,-10 12 1495,0 0 348,-10-4 513,10-6-2427,-14 10 10,20-10-85,0-1 1,0 0-1,0 1 1,0-2-1,0 1 1,-5 1-1,1-2-218,-1 1 0,1 0 0,0 0 0,0 1 0,0 0 0,0 1 0,1 0 0,-1 0 0,1 0 0,0 1 0,-6 5 0,7-4-68</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11"/>
    </inkml:context>
    <inkml:brush xml:id="br0">
      <inkml:brushProperty name="width" value="0.05" units="cm"/>
      <inkml:brushProperty name="height" value="0.05" units="cm"/>
      <inkml:brushProperty name="color" value="#FFFFFF"/>
    </inkml:brush>
  </inkml:definitions>
  <inkml:trace contextRef="#ctx0" brushRef="#br0">1 607 2849,'4'0'2571,"0"-1"1,1 1 0,4-2 0,28-10-1114,-11 4-541,-16 5-822,13-1 0,0 1-41,-17 2-34,0 0 0,0-1 0,13 2 0,-13-1 8,1 1 0,11-3-1,1 1-12,-2-1 10,-2 0 1,1-1-1,26-11 1,-11 4-8,17-7 12,-18 8-15,-20 7-2,10-5-1,-12 5-7,1 1 0,12-4 0,0 1 12,12-8 18,-23 9-30,0 0 0,11-3 0,43-13 20,-40 12-20,-10 4 5,9-4 18,31-11-32,-40 15 20,28-7 4,2 0-2,71-23 14,-107 32-29,-1-1 0,9-3-1,-2-1 1,39-16 20,-43 20 4,19-7-15,-21 7-10,11-3 0,1-2 2,8 0 3,18-6 11,8-4 5,-45 14-23,-1 1 0,16-3 0,27-7 0,-34 9 5,1-1 1,24-9 0,16-6 7,14 4-18,58-19 44,-63 10-16,-21 8-5,-28 10-8,19-5-4,1-4-15,-25 13-13,-9 3-27,0-1-1,0 0 0,0 0 0,1-1 1,-2 0-1,9-3 0,-11 3-298,-3 5 83,0-1 212,1-1 0,0 1 0,0 0 1,0 0-1,-1-1 0,0 1 0,1-1 0,-1 0 1,0 0-1,-2 2 0,-23 12-760,15-9 648,-45 22 72,52-26 127,1 0 66,0-1-1,-1 0 1,1 0 0,-1 0 0,-6 0-1,5 0-1,1 0 1,0 0-1,-8 2 0,-29 10 122,-48 9 1,79-20-155,-50 17 218,27-8-272,-4 3 12,24-8 5,0-2 1,-16 5-1,-38 7 378,9-1-23,-36 7 136,42-12-390,-15 4-18,-12 12 340,44-12-361,-14 5 132,-7 2-87,-29 2 549,50-15-395,-60 24-1,-9 4-212,36-14-40,36-10 10,-1-2 1,0-1 0,-42 5-1,56-12 34,9-1 6,-20 3 0,-107 24 1,135-28-99,-1 1-1,0 0 1,0 0 0,0 1-1,-4 2 1,-9 3-77,7-3-91,8-3-120,7-2 161,43-15 24,-15 4 33,-6 4 100,48-8 1,-64 14 4,0-1 1,12-4-1,-14 4-16,1 0 1,-1 0-1,19-2 0,-10 4 55,0-2 0,18-4 0,7-3 351,62-19 126,-55 15-187,6-3 133,31-9-267,-41 13-155,115-33 63,-100 26-84,14-4-21,-5 1 38,-18 4-40,59-21 22,-14 4-13,5 3 20,-22 7-26,-56 17-18,-11 3-1,1 1-1,22-5 1,-25 7 4,17-6 0,-3 0 0,41-9 24,-56 15-26,-6 1-16,1 1 0,7-3 0,1 1-2,-8 2-51,-1 0 0,0 0 0,8 0 0,-1-2-335,-10 3 343,0-1-1,0 1 1,1-1 0,0 1-1,-1 0 1,0 0-1,1 0 1,0 0-1,25-2-1000,-31 3-39,1 0 0,-1 0 1,1 0-1,-5 4 0,7-5-99</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12"/>
    </inkml:context>
    <inkml:brush xml:id="br0">
      <inkml:brushProperty name="width" value="0.05" units="cm"/>
      <inkml:brushProperty name="height" value="0.05" units="cm"/>
      <inkml:brushProperty name="color" value="#FFFFFF"/>
    </inkml:brush>
  </inkml:definitions>
  <inkml:trace contextRef="#ctx0" brushRef="#br0">11 1 10602,'-5'3'3705,"2"-2"-3249,1 1-400,4-1-80,1-1 0,1 0-240,0-1-392,-1-2-2009,0 0 1785</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13"/>
    </inkml:context>
    <inkml:brush xml:id="br0">
      <inkml:brushProperty name="width" value="0.05" units="cm"/>
      <inkml:brushProperty name="height" value="0.05" units="cm"/>
      <inkml:brushProperty name="color" value="#FFFFFF"/>
    </inkml:brush>
  </inkml:definitions>
  <inkml:trace contextRef="#ctx0" brushRef="#br0">4 117 8578,'-1'-1'3241,"-1"1"-2153,3 1-1016,0-1-80,2 0 0,0 0-168,1-1-961,1 1-1095,1-1 1352</inkml:trace>
  <inkml:trace contextRef="#ctx0" brushRef="#br0" timeOffset="1">154 289 8818,'-4'8'3889,"2"-7"-569,1 0-4336,4 1-672,2-4 55,-2-2 1097</inkml:trace>
  <inkml:trace contextRef="#ctx0" brushRef="#br0" timeOffset="2">244 264 10962,'4'0'3249,"5"-3"-4497,2-2-425,2-3 1025</inkml:trace>
  <inkml:trace contextRef="#ctx0" brushRef="#br0" timeOffset="3">594 0 17100,'2'1'-1337,"2"-1"-1167,2 1 1120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17"/>
    </inkml:context>
    <inkml:brush xml:id="br0">
      <inkml:brushProperty name="width" value="0.05" units="cm"/>
      <inkml:brushProperty name="height" value="0.05" units="cm"/>
      <inkml:brushProperty name="color" value="#FFFFFF"/>
    </inkml:brush>
  </inkml:definitions>
  <inkml:trace contextRef="#ctx0" brushRef="#br0">2125 5 680,'0'0'243,"-1"-1"0,0 1 0,1-1 0,-1 1 0,0-1-1,0 1 1,0 0 0,0-1 0,0 1 0,0 0 0,1 0 0,-1 0-1,0 0 1,0-1 0,0 1 0,0 0 0,-1 1 0,-1-1-43,0 0 1,0 1 0,0 0-1,-3 0 1,0 2 278,-5 1 949,-19 3 0,13-3-1337,-19 7 0,-9 2-44,27-9-24,-43 10 25,40-9-16,-30 3 0,22-3-16,-57 12-8,44-5-1,17-6 232,-42 8-1,55-12-187,-14 4 1,6-1-1,-79 17 646,92-20-691,-112 30 103,33-9-54,45-12-40,5-2-4,-21 6 2,-40 15 19,25-5-16,-6-2 615,-11 4-494,12-3-19,-74 24 47,55-21 301,39-13-397,-36 15 6,47-15-38,-63 18-6,91-26-122,-33 10-2460,42-13 1640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02:34:37.726"/>
    </inkml:context>
    <inkml:brush xml:id="br0">
      <inkml:brushProperty name="width" value="0.05" units="cm"/>
      <inkml:brushProperty name="height" value="0.05" units="cm"/>
      <inkml:brushProperty name="color" value="#FFFFFF"/>
    </inkml:brush>
  </inkml:definitions>
  <inkml:trace contextRef="#ctx0" brushRef="#br0">44 124 1008,'5'-20'6603,"0"-3"-4484,-5 20-1858,0 2-127,0 0 1,1-1-1,-1 1 0,0 0 0,0-1 1,-1 1-1,1-1 0,0 1 0,0 0 1,-1-1-1,1 1 0,0 0 1,-1 0-1,1-1 0,-1 1 0,0 0 1,1 0-1,-1 0 0,0 0 0,0 0 1,0 0-1,0 0 0,-2-2 0,0 0 19,0 1-1,0-1 0,0 0 0,1 0 1,-5-7-1,-7-8-13,12 15-115,-3 1-3160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18"/>
    </inkml:context>
    <inkml:brush xml:id="br0">
      <inkml:brushProperty name="width" value="0.05" units="cm"/>
      <inkml:brushProperty name="height" value="0.05" units="cm"/>
      <inkml:brushProperty name="color" value="#FFFFFF"/>
    </inkml:brush>
  </inkml:definitions>
  <inkml:trace contextRef="#ctx0" brushRef="#br0">7 8 10346,'-3'-3'3553,"0"1"-3105,5 2-1800,1 0-25,1 0-463,2-2 1200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19"/>
    </inkml:context>
    <inkml:brush xml:id="br0">
      <inkml:brushProperty name="width" value="0.05" units="cm"/>
      <inkml:brushProperty name="height" value="0.05" units="cm"/>
      <inkml:brushProperty name="color" value="#FFFFFF"/>
    </inkml:brush>
  </inkml:definitions>
  <inkml:trace contextRef="#ctx0" brushRef="#br0">1 149 8282,'0'-2'2096,"3"1"-3688,1 0 896</inkml:trace>
  <inkml:trace contextRef="#ctx0" brushRef="#br0" timeOffset="1">146 0 8730,'-1'1'2352,"1"-1"-2992,4 2-2328,1-1 1919</inkml:trace>
  <inkml:trace contextRef="#ctx0" brushRef="#br0" timeOffset="2">105 207 6457,'-6'10'3265,"-1"-5"-152,1-1-2889,5 0-768,1-3-809,1-1 865</inkml:trace>
  <inkml:trace contextRef="#ctx0" brushRef="#br0" timeOffset="3">212 212 8426,'2'-1'3313,"0"-2"-1857,4 0-1872,1-1-600,4-3 639</inkml:trace>
  <inkml:trace contextRef="#ctx0" brushRef="#br0" timeOffset="4">404 111 10026,'-5'0'3409,"3"-1"-3369,3 2-2305,4-1 1521</inkml:trace>
  <inkml:trace contextRef="#ctx0" brushRef="#br0" timeOffset="5">295 305 9898,'-12'7'3481,"1"-1"-3097,6-1-1720,4-1-777,7-5 1201</inkml:trace>
  <inkml:trace contextRef="#ctx0" brushRef="#br0" timeOffset="6">479 246 9226,'4'3'3617,"-8"-3"-2329,5-1-1520,2 0-1496,2-2 1151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26"/>
    </inkml:context>
    <inkml:brush xml:id="br0">
      <inkml:brushProperty name="width" value="0.05" units="cm"/>
      <inkml:brushProperty name="height" value="0.05" units="cm"/>
      <inkml:brushProperty name="color" value="#FFFFFF"/>
    </inkml:brush>
  </inkml:definitions>
  <inkml:trace contextRef="#ctx0" brushRef="#br0">115 244 11066,'-1'-1'3257,"4"0"-4537,1 0-697,4-3 1153</inkml:trace>
  <inkml:trace contextRef="#ctx0" brushRef="#br0" timeOffset="1">269 50 9562,'-7'2'3241,"-1"-1"-3305,0 2-896,4 1 647</inkml:trace>
  <inkml:trace contextRef="#ctx0" brushRef="#br0" timeOffset="2">45 7 10370,'-17'-4'3369,"5"2"-4057,2 2-648,5 1 839</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29"/>
    </inkml:context>
    <inkml:brush xml:id="br0">
      <inkml:brushProperty name="width" value="0.05" units="cm"/>
      <inkml:brushProperty name="height" value="0.05" units="cm"/>
      <inkml:brushProperty name="color" value="#FFFFFF"/>
    </inkml:brush>
  </inkml:definitions>
  <inkml:trace contextRef="#ctx0" brushRef="#br0">91 207 6273,'-16'6'2897,"2"-2"-393,5 1-3576,2 0-704,2-1 1080</inkml:trace>
  <inkml:trace contextRef="#ctx0" brushRef="#br0" timeOffset="1">1 267 7306,'7'-1'2152,"7"-2"-2304</inkml:trace>
  <inkml:trace contextRef="#ctx0" brushRef="#br0" timeOffset="2">479 13 10130,'5'-4'3049,"1"0"-3841,7 2-2049,1 0 2033</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32"/>
    </inkml:context>
    <inkml:brush xml:id="br0">
      <inkml:brushProperty name="width" value="0.05" units="cm"/>
      <inkml:brushProperty name="height" value="0.05" units="cm"/>
      <inkml:brushProperty name="color" value="#FFFFFF"/>
    </inkml:brush>
  </inkml:definitions>
  <inkml:trace contextRef="#ctx0" brushRef="#br0">159 1 12107,'-1'-1'3760,"5"3"-5232,3 1-872,7-2 1439</inkml:trace>
  <inkml:trace contextRef="#ctx0" brushRef="#br0" timeOffset="1">46 174 7690,'-12'5'2592,"2"0"-2408,1 3-1336,2-1-1032,0-1 1375</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34"/>
    </inkml:context>
    <inkml:brush xml:id="br0">
      <inkml:brushProperty name="width" value="0.05" units="cm"/>
      <inkml:brushProperty name="height" value="0.05" units="cm"/>
      <inkml:brushProperty name="color" value="#FFFFFF"/>
    </inkml:brush>
  </inkml:definitions>
  <inkml:trace contextRef="#ctx0" brushRef="#br0">2 76 11402,'-2'2'3105,"7"-2"-4993,3 0-1713,6-4 2281</inkml:trace>
  <inkml:trace contextRef="#ctx0" brushRef="#br0" timeOffset="1">158 194 10778,'4'5'3169,"3"-3"-4049,3-1-456,5 0-1121,0-3 1609</inkml:trace>
  <inkml:trace contextRef="#ctx0" brushRef="#br0" timeOffset="2">473 80 10210,'-4'2'4073,"2"-3"-2073,5 3-3160,2-1-432,7-2 904</inkml:trace>
  <inkml:trace contextRef="#ctx0" brushRef="#br0" timeOffset="3">699 1 13331,'-1'-1'4017,"2"2"-5714,3-1-703,6 0 1376</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38"/>
    </inkml:context>
    <inkml:brush xml:id="br0">
      <inkml:brushProperty name="width" value="0.05" units="cm"/>
      <inkml:brushProperty name="height" value="0.05" units="cm"/>
      <inkml:brushProperty name="color" value="#FFFFFF"/>
    </inkml:brush>
  </inkml:definitions>
  <inkml:trace contextRef="#ctx0" brushRef="#br0">262 28 11899,'-7'-8'3808,"2"1"-4216,4 3-984,1 1-400,1-2 1007</inkml:trace>
  <inkml:trace contextRef="#ctx0" brushRef="#br0" timeOffset="1">56 87 8938,'-6'3'1576,"2"0"-1928</inkml:trace>
  <inkml:trace contextRef="#ctx0" brushRef="#br0" timeOffset="2">1 260 5737,'6'-3'1865,"5"-5"-3002,5 0 297</inkml:trace>
  <inkml:trace contextRef="#ctx0" brushRef="#br0" timeOffset="3">230 164 11907,'-4'2'3560,"3"0"-5472,4 2-1217,8-2 1825</inkml:trace>
  <inkml:trace contextRef="#ctx0" brushRef="#br0" timeOffset="4">219 351 10706,'-16'11'3449,"7"-7"-4353,3 2-737,5-3-1359,1-2 1696</inkml:trace>
  <inkml:trace contextRef="#ctx0" brushRef="#br0" timeOffset="5">373 348 8682,'7'-6'2656,"-1"-1"-3232,5-1-1736,1-2 1520</inkml:trace>
  <inkml:trace contextRef="#ctx0" brushRef="#br0" timeOffset="6">586 207 12363,'2'-2'-761,"0"-1"761</inkml:trace>
  <inkml:trace contextRef="#ctx0" brushRef="#br0" timeOffset="7">597 78 10466,'-18'-4'3673,"7"-1"-3217,2 3-576,5 1-1160,2-1-985,1-1 1321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46"/>
    </inkml:context>
    <inkml:brush xml:id="br0">
      <inkml:brushProperty name="width" value="0.05" units="cm"/>
      <inkml:brushProperty name="height" value="0.05" units="cm"/>
      <inkml:brushProperty name="color" value="#FFFFFF"/>
    </inkml:brush>
  </inkml:definitions>
  <inkml:trace contextRef="#ctx0" brushRef="#br0">297 11 10026,'-9'-4'3457,"1"0"-3129,3 2-608,2 2-480,1-1-1169,1 1 1177</inkml:trace>
  <inkml:trace contextRef="#ctx0" brushRef="#br0" timeOffset="1">1 188 10722,'3'3'1825,"4"-2"-4794,7 0 1481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48"/>
    </inkml:context>
    <inkml:brush xml:id="br0">
      <inkml:brushProperty name="width" value="0.05" units="cm"/>
      <inkml:brushProperty name="height" value="0.05" units="cm"/>
      <inkml:brushProperty name="color" value="#FFFFFF"/>
    </inkml:brush>
  </inkml:definitions>
  <inkml:trace contextRef="#ctx0" brushRef="#br0">0 82 10298,'1'1'3393,"2"0"-3913,2 1-440,5-2-921,2 0-1127,3-2 1951</inkml:trace>
  <inkml:trace contextRef="#ctx0" brushRef="#br0" timeOffset="1">212 1 9930,'-9'0'3601,"2"0"-2969,2 2-360,3 2-552,0-1-680,4 0 640</inkml:trace>
  <inkml:trace contextRef="#ctx0" brushRef="#br0" timeOffset="2">145 250 8530,'5'0'1664,"7"-1"-2584</inkml:trace>
  <inkml:trace contextRef="#ctx0" brushRef="#br0" timeOffset="3">314 211 10530,'1'-1'3225,"2"-1"-3657,8 0 96</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3T13:25:20.852"/>
    </inkml:context>
    <inkml:brush xml:id="br0">
      <inkml:brushProperty name="width" value="0.05" units="cm"/>
      <inkml:brushProperty name="height" value="0.05" units="cm"/>
      <inkml:brushProperty name="color" value="#FFFFFF"/>
    </inkml:brush>
  </inkml:definitions>
  <inkml:trace contextRef="#ctx0" brushRef="#br0">5 236 7850,'-4'-1'6065,"8"1"-7561,0 0-761,4 0 1297</inkml:trace>
  <inkml:trace contextRef="#ctx0" brushRef="#br0" timeOffset="1">162 160 10106,'-4'-1'3417,"1"0"-3225,1 1-1144,2 2-1017,2-2 1241</inkml:trace>
  <inkml:trace contextRef="#ctx0" brushRef="#br0" timeOffset="2">143 27 7914,'-16'-9'2736,"2"2"-2624,3 1-312,5 4-1552,0-1 1216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5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40</a:t>
            </a:fld>
            <a:endParaRPr lang="en-US"/>
          </a:p>
        </p:txBody>
      </p:sp>
    </p:spTree>
    <p:extLst>
      <p:ext uri="{BB962C8B-B14F-4D97-AF65-F5344CB8AC3E}">
        <p14:creationId xmlns:p14="http://schemas.microsoft.com/office/powerpoint/2010/main" val="3211741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AC205-2FF0-45B8-803B-51A38DEBE27C}" type="slidenum">
              <a:rPr lang="en-US" smtClean="0"/>
              <a:t>64</a:t>
            </a:fld>
            <a:endParaRPr lang="en-US"/>
          </a:p>
        </p:txBody>
      </p:sp>
    </p:spTree>
    <p:extLst>
      <p:ext uri="{BB962C8B-B14F-4D97-AF65-F5344CB8AC3E}">
        <p14:creationId xmlns:p14="http://schemas.microsoft.com/office/powerpoint/2010/main" val="3569106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3371720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AC205-2FF0-45B8-803B-51A38DEBE2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66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AEDF32-35B7-43B5-8663-5CA9629B4056}" type="slidenum">
              <a:rPr kumimoji="0" lang="en-US" sz="1200" b="0" i="0" u="none" strike="noStrike" kern="1200" cap="none" spc="0" normalizeH="0" baseline="0" noProof="0" smtClean="0">
                <a:ln>
                  <a:noFill/>
                </a:ln>
                <a:solidFill>
                  <a:srgbClr val="000000"/>
                </a:solidFill>
                <a:effectLst/>
                <a:uLnTx/>
                <a:uFillTx/>
                <a:latin typeface="Roboto" panose="02000000000000000000" pitchFamily="2"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Arial" charset="0"/>
            </a:endParaRPr>
          </a:p>
        </p:txBody>
      </p:sp>
    </p:spTree>
    <p:extLst>
      <p:ext uri="{BB962C8B-B14F-4D97-AF65-F5344CB8AC3E}">
        <p14:creationId xmlns:p14="http://schemas.microsoft.com/office/powerpoint/2010/main" val="30665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AEDF32-35B7-43B5-8663-5CA9629B4056}" type="slidenum">
              <a:rPr kumimoji="0" lang="en-US" sz="1200" b="0" i="0" u="none" strike="noStrike" kern="1200" cap="none" spc="0" normalizeH="0" baseline="0" noProof="0" smtClean="0">
                <a:ln>
                  <a:noFill/>
                </a:ln>
                <a:solidFill>
                  <a:srgbClr val="000000"/>
                </a:solidFill>
                <a:effectLst/>
                <a:uLnTx/>
                <a:uFillTx/>
                <a:latin typeface="Roboto" panose="02000000000000000000" pitchFamily="2"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Roboto" panose="02000000000000000000" pitchFamily="2" charset="0"/>
              <a:ea typeface="+mn-ea"/>
              <a:cs typeface="Arial" charset="0"/>
            </a:endParaRPr>
          </a:p>
        </p:txBody>
      </p:sp>
    </p:spTree>
    <p:extLst>
      <p:ext uri="{BB962C8B-B14F-4D97-AF65-F5344CB8AC3E}">
        <p14:creationId xmlns:p14="http://schemas.microsoft.com/office/powerpoint/2010/main" val="409084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AC205-2FF0-45B8-803B-51A38DEBE27C}" type="slidenum">
              <a:rPr lang="en-US" smtClean="0"/>
              <a:t>26</a:t>
            </a:fld>
            <a:endParaRPr lang="en-US"/>
          </a:p>
        </p:txBody>
      </p:sp>
    </p:spTree>
    <p:extLst>
      <p:ext uri="{BB962C8B-B14F-4D97-AF65-F5344CB8AC3E}">
        <p14:creationId xmlns:p14="http://schemas.microsoft.com/office/powerpoint/2010/main" val="1951652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quantum error correction is in place, we care about noise and ways to mitigate it. No qubit is ever alone in the universe. Every qubit couples  - hopefully weakly – to uncontrolled degrees of freedom in the environment. For superconducting qubits, a variety of important noise channels are known (though not necessarily well understood in their microscopic origin). </a:t>
            </a:r>
          </a:p>
          <a:p>
            <a:endParaRPr lang="en-US" dirty="0"/>
          </a:p>
          <a:p>
            <a:r>
              <a:rPr lang="en-US" dirty="0"/>
              <a:t>The presence of noise reduces gate fidelities and ultimately leads to errors in the execution of a quantum algorithm. So without some strategy for handling errors, a future quantum computer will keep crashing with a blue screen like this: …</a:t>
            </a:r>
          </a:p>
          <a:p>
            <a:endParaRPr lang="en-US" dirty="0"/>
          </a:p>
          <a:p>
            <a:r>
              <a:rPr lang="en-US" dirty="0"/>
              <a:t>To try and rescue </a:t>
            </a:r>
            <a:r>
              <a:rPr lang="en-US" dirty="0" err="1"/>
              <a:t>hbar</a:t>
            </a:r>
            <a:r>
              <a:rPr lang="en-US" dirty="0"/>
              <a:t> from this horrible death, it is helpful to remember and distinguish the two primary modes of decoherence – so allow me to run through a very quick recap.</a:t>
            </a:r>
          </a:p>
        </p:txBody>
      </p:sp>
      <p:sp>
        <p:nvSpPr>
          <p:cNvPr id="4" name="Slide Number Placeholder 3"/>
          <p:cNvSpPr>
            <a:spLocks noGrp="1"/>
          </p:cNvSpPr>
          <p:nvPr>
            <p:ph type="sldNum" sz="quarter" idx="5"/>
          </p:nvPr>
        </p:nvSpPr>
        <p:spPr/>
        <p:txBody>
          <a:bodyPr/>
          <a:lstStyle/>
          <a:p>
            <a:fld id="{A8AAC205-2FF0-45B8-803B-51A38DEBE27C}" type="slidenum">
              <a:rPr lang="en-US" smtClean="0"/>
              <a:t>31</a:t>
            </a:fld>
            <a:endParaRPr lang="en-US"/>
          </a:p>
        </p:txBody>
      </p:sp>
    </p:spTree>
    <p:extLst>
      <p:ext uri="{BB962C8B-B14F-4D97-AF65-F5344CB8AC3E}">
        <p14:creationId xmlns:p14="http://schemas.microsoft.com/office/powerpoint/2010/main" val="2884091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there is depolarization with characteristic time scale T1. In the simplest case, depolarization corresponds to the spontaneous relaxation of a qubit state to the ground state. </a:t>
            </a:r>
          </a:p>
          <a:p>
            <a:r>
              <a:rPr lang="en-US" dirty="0"/>
              <a:t>The rate at which this occurs can be computed by Fermi’s golden rule. This involves the noise spectral density S(omega) evaluated at the qubit frequency, as well as a transition matrix element, where A is the operator by which the qubit couples to the bath in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AC205-2FF0-45B8-803B-51A38DEBE2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071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mode of decoherence is pure dephasing. We can picture its origin as noise induced slow fluctuations of the qubit energy splitting. These random fluctuations scramble the dynamical phase factors and hence relative phase information in the </a:t>
            </a:r>
            <a:r>
              <a:rPr lang="en-US" dirty="0" err="1"/>
              <a:t>offdiagonal</a:t>
            </a:r>
            <a:r>
              <a:rPr lang="en-US" dirty="0"/>
              <a:t> elements of the density matrix. After some characteristic time </a:t>
            </a:r>
            <a:r>
              <a:rPr lang="en-US" dirty="0" err="1"/>
              <a:t>Tphi</a:t>
            </a:r>
            <a:r>
              <a:rPr lang="en-US" dirty="0"/>
              <a:t>, a coherent superposition state thus collapses into a statistical mixture of the computational basis states – no good for quantum computing. </a:t>
            </a:r>
          </a:p>
          <a:p>
            <a:endParaRPr lang="en-US" dirty="0"/>
          </a:p>
          <a:p>
            <a:r>
              <a:rPr lang="en-US" dirty="0"/>
              <a:t>The corresponding rate is approximated again perturbatively. In this case, S is evaluated at zero frequency, and the derivative of the qubit frequency with respect to the noise parameter quantifies how sensitive the qubit splitting is to fluctuations in lambda.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AC205-2FF0-45B8-803B-51A38DEBE2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786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1"/>
            <a:ext cx="12192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 name="Title 1"/>
          <p:cNvSpPr>
            <a:spLocks noGrp="1"/>
          </p:cNvSpPr>
          <p:nvPr>
            <p:ph type="title"/>
          </p:nvPr>
        </p:nvSpPr>
        <p:spPr>
          <a:xfrm>
            <a:off x="640724" y="175476"/>
            <a:ext cx="10515600" cy="369194"/>
          </a:xfrm>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FE590891-2171-489F-8CE0-AC930EC5D05C}" type="slidenum">
              <a:rPr lang="en-US" smtClean="0"/>
              <a:t>‹#›</a:t>
            </a:fld>
            <a:endParaRPr lang="en-US"/>
          </a:p>
        </p:txBody>
      </p:sp>
      <p:sp>
        <p:nvSpPr>
          <p:cNvPr id="7" name="Text Placeholder 2"/>
          <p:cNvSpPr>
            <a:spLocks noGrp="1"/>
          </p:cNvSpPr>
          <p:nvPr>
            <p:ph idx="1"/>
          </p:nvPr>
        </p:nvSpPr>
        <p:spPr>
          <a:xfrm>
            <a:off x="838200" y="1227053"/>
            <a:ext cx="10515600" cy="4949910"/>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3840524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562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Roboto" panose="02000000000000000000" pitchFamily="2" charset="0"/>
              </a:defRPr>
            </a:lvl1pPr>
          </a:lstStyle>
          <a:p>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Roboto" panose="02000000000000000000" pitchFamily="2" charset="0"/>
              </a:defRPr>
            </a:lvl1pPr>
          </a:lstStyle>
          <a:p>
            <a:endParaRPr lang="en-US" dirty="0"/>
          </a:p>
        </p:txBody>
      </p:sp>
      <p:sp>
        <p:nvSpPr>
          <p:cNvPr id="6" name="Slide Number Placeholder 5"/>
          <p:cNvSpPr>
            <a:spLocks noGrp="1"/>
          </p:cNvSpPr>
          <p:nvPr>
            <p:ph type="sldNum" sz="quarter" idx="12"/>
          </p:nvPr>
        </p:nvSpPr>
        <p:spPr/>
        <p:txBody>
          <a:bodyPr/>
          <a:lstStyle/>
          <a:p>
            <a:fld id="{2BA4C959-EA43-D546-8409-53930566CEBA}" type="slidenum">
              <a:rPr lang="en-US" smtClean="0"/>
              <a:t>‹#›</a:t>
            </a:fld>
            <a:endParaRPr lang="en-US"/>
          </a:p>
        </p:txBody>
      </p:sp>
    </p:spTree>
    <p:extLst>
      <p:ext uri="{BB962C8B-B14F-4D97-AF65-F5344CB8AC3E}">
        <p14:creationId xmlns:p14="http://schemas.microsoft.com/office/powerpoint/2010/main" val="3207774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1A3B34-35B0-2B54-BCF5-EFAD450DF3B7}"/>
              </a:ext>
            </a:extLst>
          </p:cNvPr>
          <p:cNvSpPr>
            <a:spLocks noGrp="1"/>
          </p:cNvSpPr>
          <p:nvPr>
            <p:ph type="dt" sz="half" idx="10"/>
          </p:nvPr>
        </p:nvSpPr>
        <p:spPr/>
        <p:txBody>
          <a:bodyPr/>
          <a:lstStyle>
            <a:lvl1pPr>
              <a:defRPr>
                <a:latin typeface="Roboto" panose="02000000000000000000" pitchFamily="2" charset="0"/>
              </a:defRPr>
            </a:lvl1pPr>
          </a:lstStyle>
          <a:p>
            <a:endParaRPr lang="en-US" altLang="en-US"/>
          </a:p>
        </p:txBody>
      </p:sp>
      <p:sp>
        <p:nvSpPr>
          <p:cNvPr id="3" name="Footer Placeholder 2">
            <a:extLst>
              <a:ext uri="{FF2B5EF4-FFF2-40B4-BE49-F238E27FC236}">
                <a16:creationId xmlns:a16="http://schemas.microsoft.com/office/drawing/2014/main" id="{8C997B16-39EC-418B-AD88-2892DB54B652}"/>
              </a:ext>
            </a:extLst>
          </p:cNvPr>
          <p:cNvSpPr>
            <a:spLocks noGrp="1"/>
          </p:cNvSpPr>
          <p:nvPr>
            <p:ph type="ftr" sz="quarter" idx="11"/>
          </p:nvPr>
        </p:nvSpPr>
        <p:spPr/>
        <p:txBody>
          <a:bodyPr/>
          <a:lstStyle>
            <a:lvl1pPr>
              <a:defRPr>
                <a:latin typeface="Roboto" panose="02000000000000000000" pitchFamily="2" charset="0"/>
              </a:defRPr>
            </a:lvl1pPr>
          </a:lstStyle>
          <a:p>
            <a:endParaRPr lang="en-US" altLang="en-US"/>
          </a:p>
        </p:txBody>
      </p:sp>
      <p:sp>
        <p:nvSpPr>
          <p:cNvPr id="4" name="Slide Number Placeholder 3">
            <a:extLst>
              <a:ext uri="{FF2B5EF4-FFF2-40B4-BE49-F238E27FC236}">
                <a16:creationId xmlns:a16="http://schemas.microsoft.com/office/drawing/2014/main" id="{253245F9-A470-4B7F-6E3E-EFFD1048C5AC}"/>
              </a:ext>
            </a:extLst>
          </p:cNvPr>
          <p:cNvSpPr>
            <a:spLocks noGrp="1"/>
          </p:cNvSpPr>
          <p:nvPr>
            <p:ph type="sldNum" sz="quarter" idx="12"/>
          </p:nvPr>
        </p:nvSpPr>
        <p:spPr/>
        <p:txBody>
          <a:bodyPr/>
          <a:lstStyle>
            <a:lvl1pPr>
              <a:defRPr/>
            </a:lvl1pPr>
          </a:lstStyle>
          <a:p>
            <a:fld id="{1A9122E1-369A-44D1-BED5-5F44CD45F62E}" type="slidenum">
              <a:rPr lang="en-US" altLang="en-US"/>
              <a:pPr/>
              <a:t>‹#›</a:t>
            </a:fld>
            <a:endParaRPr lang="en-US" altLang="en-US"/>
          </a:p>
        </p:txBody>
      </p:sp>
    </p:spTree>
    <p:extLst>
      <p:ext uri="{BB962C8B-B14F-4D97-AF65-F5344CB8AC3E}">
        <p14:creationId xmlns:p14="http://schemas.microsoft.com/office/powerpoint/2010/main" val="143646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empty">
    <p:spTree>
      <p:nvGrpSpPr>
        <p:cNvPr id="1" name=""/>
        <p:cNvGrpSpPr/>
        <p:nvPr/>
      </p:nvGrpSpPr>
      <p:grpSpPr>
        <a:xfrm>
          <a:off x="0" y="0"/>
          <a:ext cx="0" cy="0"/>
          <a:chOff x="0" y="0"/>
          <a:chExt cx="0" cy="0"/>
        </a:xfrm>
      </p:grpSpPr>
      <p:sp>
        <p:nvSpPr>
          <p:cNvPr id="2" name="Title 1"/>
          <p:cNvSpPr>
            <a:spLocks noGrp="1"/>
          </p:cNvSpPr>
          <p:nvPr>
            <p:ph type="title"/>
          </p:nvPr>
        </p:nvSpPr>
        <p:spPr>
          <a:xfrm>
            <a:off x="1446438" y="2958955"/>
            <a:ext cx="9116961" cy="635498"/>
          </a:xfrm>
          <a:prstGeom prst="rect">
            <a:avLst/>
          </a:prstGeom>
        </p:spPr>
        <p:txBody>
          <a:bodyPr/>
          <a:lstStyle>
            <a:lvl1pPr algn="l">
              <a:defRPr sz="3200">
                <a:latin typeface="Franklin Gothic Demi" panose="020B07030201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EB5AB7E1-E98E-4183-B1E5-2DCEB4336A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546" y="171554"/>
            <a:ext cx="1494357" cy="188255"/>
          </a:xfrm>
          <a:prstGeom prst="rect">
            <a:avLst/>
          </a:prstGeom>
        </p:spPr>
      </p:pic>
      <p:sp>
        <p:nvSpPr>
          <p:cNvPr id="9" name="Slide Number Placeholder 5">
            <a:extLst>
              <a:ext uri="{FF2B5EF4-FFF2-40B4-BE49-F238E27FC236}">
                <a16:creationId xmlns:a16="http://schemas.microsoft.com/office/drawing/2014/main" id="{69F2DB1A-BA35-4B1C-A979-B550B764584D}"/>
              </a:ext>
            </a:extLst>
          </p:cNvPr>
          <p:cNvSpPr>
            <a:spLocks noGrp="1"/>
          </p:cNvSpPr>
          <p:nvPr>
            <p:ph type="sldNum" sz="quarter" idx="10"/>
          </p:nvPr>
        </p:nvSpPr>
        <p:spPr>
          <a:xfrm>
            <a:off x="10662557" y="6600828"/>
            <a:ext cx="1529443" cy="257173"/>
          </a:xfrm>
        </p:spPr>
        <p:txBody>
          <a:bodyPr/>
          <a:lstStyle>
            <a:lvl1pPr>
              <a:defRPr sz="1100">
                <a:latin typeface="Roboto" panose="02000000000000000000" pitchFamily="2" charset="0"/>
                <a:ea typeface="Roboto" panose="02000000000000000000" pitchFamily="2" charset="0"/>
              </a:defRPr>
            </a:lvl1pPr>
          </a:lstStyle>
          <a:p>
            <a:r>
              <a:rPr lang="en-US" dirty="0"/>
              <a:t>Jens Koch   </a:t>
            </a:r>
            <a:fld id="{CB19A67C-B088-498A-A491-538B355E84B1}" type="slidenum">
              <a:rPr lang="en-US" smtClean="0"/>
              <a:pPr/>
              <a:t>‹#›</a:t>
            </a:fld>
            <a:endParaRPr lang="en-US" dirty="0"/>
          </a:p>
        </p:txBody>
      </p:sp>
    </p:spTree>
    <p:extLst>
      <p:ext uri="{BB962C8B-B14F-4D97-AF65-F5344CB8AC3E}">
        <p14:creationId xmlns:p14="http://schemas.microsoft.com/office/powerpoint/2010/main" val="64232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9" name="Rectangle 8"/>
          <p:cNvSpPr/>
          <p:nvPr userDrawn="1"/>
        </p:nvSpPr>
        <p:spPr>
          <a:xfrm>
            <a:off x="0" y="0"/>
            <a:ext cx="12192000" cy="809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352" y="126582"/>
            <a:ext cx="1882958" cy="594860"/>
          </a:xfrm>
          <a:prstGeom prst="rect">
            <a:avLst/>
          </a:prstGeom>
        </p:spPr>
      </p:pic>
      <p:sp>
        <p:nvSpPr>
          <p:cNvPr id="11" name="Text Placeholder 18"/>
          <p:cNvSpPr>
            <a:spLocks noGrp="1"/>
          </p:cNvSpPr>
          <p:nvPr>
            <p:ph type="body" sz="quarter" idx="10" hasCustomPrompt="1"/>
          </p:nvPr>
        </p:nvSpPr>
        <p:spPr>
          <a:xfrm>
            <a:off x="10848304" y="446719"/>
            <a:ext cx="1167010" cy="320198"/>
          </a:xfrm>
        </p:spPr>
        <p:txBody>
          <a:bodyPr>
            <a:normAutofit/>
          </a:bodyPr>
          <a:lstStyle>
            <a:lvl1pPr algn="r">
              <a:defRPr sz="1400">
                <a:solidFill>
                  <a:schemeClr val="bg1"/>
                </a:solidFill>
              </a:defRPr>
            </a:lvl1pPr>
          </a:lstStyle>
          <a:p>
            <a:pPr lvl="0"/>
            <a:r>
              <a:rPr lang="en-US" dirty="0"/>
              <a:t>Date</a:t>
            </a:r>
          </a:p>
        </p:txBody>
      </p:sp>
      <p:sp>
        <p:nvSpPr>
          <p:cNvPr id="7" name="Title 1"/>
          <p:cNvSpPr>
            <a:spLocks noGrp="1"/>
          </p:cNvSpPr>
          <p:nvPr>
            <p:ph type="ctrTitle"/>
          </p:nvPr>
        </p:nvSpPr>
        <p:spPr>
          <a:xfrm>
            <a:off x="4505" y="2029220"/>
            <a:ext cx="12192000" cy="736071"/>
          </a:xfrm>
        </p:spPr>
        <p:txBody>
          <a:bodyPr anchor="b">
            <a:normAutofit/>
          </a:bodyPr>
          <a:lstStyle>
            <a:lvl1pPr algn="ctr">
              <a:defRPr sz="4800">
                <a:latin typeface="Franklin Gothic Medium Cond" panose="020B0606030402020204" pitchFamily="34" charset="0"/>
              </a:defRPr>
            </a:lvl1pPr>
          </a:lstStyle>
          <a:p>
            <a:r>
              <a:rPr lang="en-US" dirty="0"/>
              <a:t>Click to edit Master title style</a:t>
            </a:r>
          </a:p>
        </p:txBody>
      </p:sp>
      <p:sp>
        <p:nvSpPr>
          <p:cNvPr id="8" name="Subtitle 2"/>
          <p:cNvSpPr>
            <a:spLocks noGrp="1"/>
          </p:cNvSpPr>
          <p:nvPr>
            <p:ph type="subTitle" idx="1"/>
          </p:nvPr>
        </p:nvSpPr>
        <p:spPr>
          <a:xfrm>
            <a:off x="4505" y="2765291"/>
            <a:ext cx="12192000" cy="1206872"/>
          </a:xfrm>
        </p:spPr>
        <p:txBody>
          <a:bodyPr>
            <a:normAutofit/>
          </a:bodyPr>
          <a:lstStyle>
            <a:lvl1pPr marL="0" indent="0" algn="ctr">
              <a:buNone/>
              <a:defRPr sz="3600">
                <a:latin typeface="Franklin Gothic Medium Cond" panose="020B06060304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10"/>
          <p:cNvSpPr>
            <a:spLocks noGrp="1"/>
          </p:cNvSpPr>
          <p:nvPr>
            <p:ph type="body" sz="quarter" idx="11" hasCustomPrompt="1"/>
          </p:nvPr>
        </p:nvSpPr>
        <p:spPr>
          <a:xfrm>
            <a:off x="0" y="5713413"/>
            <a:ext cx="12192000" cy="1144587"/>
          </a:xfrm>
        </p:spPr>
        <p:txBody>
          <a:bodyPr/>
          <a:lstStyle>
            <a:lvl1pPr algn="ctr">
              <a:defRPr sz="1800" baseline="0"/>
            </a:lvl1pPr>
            <a:lvl2pPr algn="ctr">
              <a:defRPr/>
            </a:lvl2pPr>
            <a:lvl3pPr algn="ctr">
              <a:defRPr/>
            </a:lvl3pPr>
            <a:lvl4pPr algn="ctr">
              <a:defRPr/>
            </a:lvl4pPr>
            <a:lvl5pPr marL="1828800" indent="0" algn="ctr">
              <a:buNone/>
              <a:defRPr/>
            </a:lvl5pPr>
          </a:lstStyle>
          <a:p>
            <a:pPr lvl="0"/>
            <a:r>
              <a:rPr lang="en-US" dirty="0"/>
              <a:t>Author</a:t>
            </a:r>
          </a:p>
        </p:txBody>
      </p:sp>
    </p:spTree>
    <p:extLst>
      <p:ext uri="{BB962C8B-B14F-4D97-AF65-F5344CB8AC3E}">
        <p14:creationId xmlns:p14="http://schemas.microsoft.com/office/powerpoint/2010/main" val="3339192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505" y="-21429"/>
            <a:ext cx="12187495" cy="788346"/>
          </a:xfrm>
          <a:prstGeom prst="rect">
            <a:avLst/>
          </a:prstGeom>
        </p:spPr>
      </p:pic>
      <p:sp>
        <p:nvSpPr>
          <p:cNvPr id="2" name="Title 1"/>
          <p:cNvSpPr>
            <a:spLocks noGrp="1"/>
          </p:cNvSpPr>
          <p:nvPr>
            <p:ph type="ctrTitle"/>
          </p:nvPr>
        </p:nvSpPr>
        <p:spPr>
          <a:xfrm>
            <a:off x="4505" y="2029220"/>
            <a:ext cx="12192000" cy="736071"/>
          </a:xfrm>
        </p:spPr>
        <p:txBody>
          <a:bodyPr anchor="b">
            <a:normAutofit/>
          </a:bodyPr>
          <a:lstStyle>
            <a:lvl1pPr algn="ctr">
              <a:defRPr sz="4800">
                <a:latin typeface="Franklin Gothic Medium Cond" panose="020B0606030402020204" pitchFamily="34" charset="0"/>
              </a:defRPr>
            </a:lvl1pPr>
          </a:lstStyle>
          <a:p>
            <a:r>
              <a:rPr lang="en-US" dirty="0"/>
              <a:t>Click to edit Master title style</a:t>
            </a:r>
          </a:p>
        </p:txBody>
      </p:sp>
      <p:sp>
        <p:nvSpPr>
          <p:cNvPr id="3" name="Subtitle 2"/>
          <p:cNvSpPr>
            <a:spLocks noGrp="1"/>
          </p:cNvSpPr>
          <p:nvPr>
            <p:ph type="subTitle" idx="1"/>
          </p:nvPr>
        </p:nvSpPr>
        <p:spPr>
          <a:xfrm>
            <a:off x="4505" y="2765291"/>
            <a:ext cx="12192000" cy="1206872"/>
          </a:xfrm>
        </p:spPr>
        <p:txBody>
          <a:bodyPr>
            <a:normAutofit/>
          </a:bodyPr>
          <a:lstStyle>
            <a:lvl1pPr marL="0" indent="0" algn="ctr">
              <a:buNone/>
              <a:defRPr sz="3600">
                <a:latin typeface="Franklin Gothic Medium Cond" panose="020B06060304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7871" y="117695"/>
            <a:ext cx="1644488" cy="519524"/>
          </a:xfrm>
          <a:prstGeom prst="rect">
            <a:avLst/>
          </a:prstGeom>
        </p:spPr>
      </p:pic>
      <p:sp>
        <p:nvSpPr>
          <p:cNvPr id="19" name="Text Placeholder 18"/>
          <p:cNvSpPr>
            <a:spLocks noGrp="1"/>
          </p:cNvSpPr>
          <p:nvPr>
            <p:ph type="body" sz="quarter" idx="10" hasCustomPrompt="1"/>
          </p:nvPr>
        </p:nvSpPr>
        <p:spPr>
          <a:xfrm>
            <a:off x="10848304" y="446719"/>
            <a:ext cx="1167010" cy="320198"/>
          </a:xfrm>
        </p:spPr>
        <p:txBody>
          <a:bodyPr>
            <a:normAutofit/>
          </a:bodyPr>
          <a:lstStyle>
            <a:lvl1pPr algn="r">
              <a:defRPr sz="1400">
                <a:solidFill>
                  <a:schemeClr val="bg1"/>
                </a:solidFill>
              </a:defRPr>
            </a:lvl1pPr>
          </a:lstStyle>
          <a:p>
            <a:pPr lvl="0"/>
            <a:r>
              <a:rPr lang="en-US" dirty="0"/>
              <a:t>Date</a:t>
            </a:r>
          </a:p>
        </p:txBody>
      </p:sp>
      <p:sp>
        <p:nvSpPr>
          <p:cNvPr id="11" name="Text Placeholder 10"/>
          <p:cNvSpPr>
            <a:spLocks noGrp="1"/>
          </p:cNvSpPr>
          <p:nvPr>
            <p:ph type="body" sz="quarter" idx="11" hasCustomPrompt="1"/>
          </p:nvPr>
        </p:nvSpPr>
        <p:spPr>
          <a:xfrm>
            <a:off x="0" y="5713413"/>
            <a:ext cx="12192000" cy="1144587"/>
          </a:xfrm>
        </p:spPr>
        <p:txBody>
          <a:bodyPr/>
          <a:lstStyle>
            <a:lvl1pPr algn="ctr">
              <a:defRPr sz="1800" baseline="0"/>
            </a:lvl1pPr>
            <a:lvl2pPr algn="ctr">
              <a:defRPr/>
            </a:lvl2pPr>
            <a:lvl3pPr algn="ctr">
              <a:defRPr/>
            </a:lvl3pPr>
            <a:lvl4pPr algn="ctr">
              <a:defRPr/>
            </a:lvl4pPr>
            <a:lvl5pPr marL="1828800" indent="0" algn="ctr">
              <a:buNone/>
              <a:defRPr/>
            </a:lvl5pPr>
          </a:lstStyle>
          <a:p>
            <a:pPr lvl="0"/>
            <a:r>
              <a:rPr lang="en-US" dirty="0"/>
              <a:t>Author</a:t>
            </a:r>
          </a:p>
        </p:txBody>
      </p:sp>
    </p:spTree>
    <p:extLst>
      <p:ext uri="{BB962C8B-B14F-4D97-AF65-F5344CB8AC3E}">
        <p14:creationId xmlns:p14="http://schemas.microsoft.com/office/powerpoint/2010/main" val="4105612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E590891-2171-489F-8CE0-AC930EC5D05C}" type="slidenum">
              <a:rPr lang="en-US" smtClean="0"/>
              <a:t>‹#›</a:t>
            </a:fld>
            <a:endParaRPr lang="en-US"/>
          </a:p>
        </p:txBody>
      </p:sp>
    </p:spTree>
    <p:extLst>
      <p:ext uri="{BB962C8B-B14F-4D97-AF65-F5344CB8AC3E}">
        <p14:creationId xmlns:p14="http://schemas.microsoft.com/office/powerpoint/2010/main" val="3746307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1"/>
            <a:ext cx="12192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 name="Title 1"/>
          <p:cNvSpPr>
            <a:spLocks noGrp="1"/>
          </p:cNvSpPr>
          <p:nvPr>
            <p:ph type="title"/>
          </p:nvPr>
        </p:nvSpPr>
        <p:spPr>
          <a:xfrm>
            <a:off x="640724" y="175476"/>
            <a:ext cx="10515600" cy="369194"/>
          </a:xfrm>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FE590891-2171-489F-8CE0-AC930EC5D05C}" type="slidenum">
              <a:rPr lang="en-US" smtClean="0"/>
              <a:t>‹#›</a:t>
            </a:fld>
            <a:endParaRPr lang="en-US"/>
          </a:p>
        </p:txBody>
      </p:sp>
      <p:sp>
        <p:nvSpPr>
          <p:cNvPr id="7" name="Text Placeholder 2"/>
          <p:cNvSpPr>
            <a:spLocks noGrp="1"/>
          </p:cNvSpPr>
          <p:nvPr>
            <p:ph idx="1"/>
          </p:nvPr>
        </p:nvSpPr>
        <p:spPr>
          <a:xfrm>
            <a:off x="838200" y="1227053"/>
            <a:ext cx="10515600" cy="4949910"/>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2660319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600"/>
            </a:lvl1pPr>
          </a:lstStyle>
          <a:p>
            <a:r>
              <a:rPr lang="en-US" dirty="0"/>
              <a:t>Click to edit Master title style</a:t>
            </a:r>
          </a:p>
        </p:txBody>
      </p:sp>
      <p:sp>
        <p:nvSpPr>
          <p:cNvPr id="4" name="Slide Number Placeholder 4"/>
          <p:cNvSpPr>
            <a:spLocks noGrp="1"/>
          </p:cNvSpPr>
          <p:nvPr>
            <p:ph type="sldNum" sz="quarter" idx="11"/>
          </p:nvPr>
        </p:nvSpPr>
        <p:spPr/>
        <p:txBody>
          <a:bodyPr/>
          <a:lstStyle>
            <a:lvl1pPr>
              <a:defRPr/>
            </a:lvl1pPr>
          </a:lstStyle>
          <a:p>
            <a:pPr>
              <a:defRPr/>
            </a:pPr>
            <a:fld id="{444427E6-9400-43DC-B6C6-E240083398F2}" type="slidenum">
              <a:rPr lang="en-US"/>
              <a:pPr>
                <a:defRPr/>
              </a:pPr>
              <a:t>‹#›</a:t>
            </a:fld>
            <a:endParaRPr lang="en-US"/>
          </a:p>
        </p:txBody>
      </p:sp>
    </p:spTree>
    <p:extLst>
      <p:ext uri="{BB962C8B-B14F-4D97-AF65-F5344CB8AC3E}">
        <p14:creationId xmlns:p14="http://schemas.microsoft.com/office/powerpoint/2010/main" val="1122614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940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288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Roboto" panose="02000000000000000000" pitchFamily="2" charset="0"/>
              </a:defRPr>
            </a:lvl1pPr>
          </a:lstStyle>
          <a:p>
            <a:fld id="{728747FE-A986-8E4C-BF7C-94DEA35D0BA3}" type="datetimeFigureOut">
              <a:rPr lang="en-US" smtClean="0"/>
              <a:pPr/>
              <a:t>8/8/2023</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Roboto" panose="02000000000000000000" pitchFamily="2" charset="0"/>
              </a:defRPr>
            </a:lvl1pPr>
          </a:lstStyle>
          <a:p>
            <a:endParaRPr lang="en-US" dirty="0"/>
          </a:p>
        </p:txBody>
      </p:sp>
      <p:sp>
        <p:nvSpPr>
          <p:cNvPr id="6" name="Slide Number Placeholder 5"/>
          <p:cNvSpPr>
            <a:spLocks noGrp="1"/>
          </p:cNvSpPr>
          <p:nvPr>
            <p:ph type="sldNum" sz="quarter" idx="12"/>
          </p:nvPr>
        </p:nvSpPr>
        <p:spPr/>
        <p:txBody>
          <a:bodyPr/>
          <a:lstStyle/>
          <a:p>
            <a:fld id="{2BA4C959-EA43-D546-8409-53930566CEBA}" type="slidenum">
              <a:rPr lang="en-US" smtClean="0"/>
              <a:t>‹#›</a:t>
            </a:fld>
            <a:endParaRPr lang="en-US"/>
          </a:p>
        </p:txBody>
      </p:sp>
    </p:spTree>
    <p:extLst>
      <p:ext uri="{BB962C8B-B14F-4D97-AF65-F5344CB8AC3E}">
        <p14:creationId xmlns:p14="http://schemas.microsoft.com/office/powerpoint/2010/main" val="1872041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9" name="Rectangle 8"/>
          <p:cNvSpPr/>
          <p:nvPr userDrawn="1"/>
        </p:nvSpPr>
        <p:spPr>
          <a:xfrm>
            <a:off x="0" y="0"/>
            <a:ext cx="12192000" cy="809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352" y="126582"/>
            <a:ext cx="1882958" cy="594860"/>
          </a:xfrm>
          <a:prstGeom prst="rect">
            <a:avLst/>
          </a:prstGeom>
        </p:spPr>
      </p:pic>
      <p:sp>
        <p:nvSpPr>
          <p:cNvPr id="11" name="Text Placeholder 18"/>
          <p:cNvSpPr>
            <a:spLocks noGrp="1"/>
          </p:cNvSpPr>
          <p:nvPr>
            <p:ph type="body" sz="quarter" idx="10" hasCustomPrompt="1"/>
          </p:nvPr>
        </p:nvSpPr>
        <p:spPr>
          <a:xfrm>
            <a:off x="10848304" y="446719"/>
            <a:ext cx="1167010" cy="320198"/>
          </a:xfrm>
        </p:spPr>
        <p:txBody>
          <a:bodyPr>
            <a:normAutofit/>
          </a:bodyPr>
          <a:lstStyle>
            <a:lvl1pPr algn="r">
              <a:defRPr sz="1400">
                <a:solidFill>
                  <a:schemeClr val="bg1"/>
                </a:solidFill>
              </a:defRPr>
            </a:lvl1pPr>
          </a:lstStyle>
          <a:p>
            <a:pPr lvl="0"/>
            <a:r>
              <a:rPr lang="en-US" dirty="0"/>
              <a:t>Date</a:t>
            </a:r>
          </a:p>
        </p:txBody>
      </p:sp>
      <p:sp>
        <p:nvSpPr>
          <p:cNvPr id="7" name="Title 1"/>
          <p:cNvSpPr>
            <a:spLocks noGrp="1"/>
          </p:cNvSpPr>
          <p:nvPr>
            <p:ph type="ctrTitle"/>
          </p:nvPr>
        </p:nvSpPr>
        <p:spPr>
          <a:xfrm>
            <a:off x="4505" y="2029220"/>
            <a:ext cx="12192000" cy="736071"/>
          </a:xfrm>
        </p:spPr>
        <p:txBody>
          <a:bodyPr anchor="b">
            <a:normAutofit/>
          </a:bodyPr>
          <a:lstStyle>
            <a:lvl1pPr algn="ctr">
              <a:defRPr sz="4800">
                <a:latin typeface="Franklin Gothic Medium Cond" panose="020B0606030402020204" pitchFamily="34" charset="0"/>
              </a:defRPr>
            </a:lvl1pPr>
          </a:lstStyle>
          <a:p>
            <a:r>
              <a:rPr lang="en-US" dirty="0"/>
              <a:t>Click to edit Master title style</a:t>
            </a:r>
          </a:p>
        </p:txBody>
      </p:sp>
      <p:sp>
        <p:nvSpPr>
          <p:cNvPr id="8" name="Subtitle 2"/>
          <p:cNvSpPr>
            <a:spLocks noGrp="1"/>
          </p:cNvSpPr>
          <p:nvPr>
            <p:ph type="subTitle" idx="1"/>
          </p:nvPr>
        </p:nvSpPr>
        <p:spPr>
          <a:xfrm>
            <a:off x="4505" y="2765291"/>
            <a:ext cx="12192000" cy="1206872"/>
          </a:xfrm>
        </p:spPr>
        <p:txBody>
          <a:bodyPr>
            <a:normAutofit/>
          </a:bodyPr>
          <a:lstStyle>
            <a:lvl1pPr marL="0" indent="0" algn="ctr">
              <a:buNone/>
              <a:defRPr sz="3600">
                <a:latin typeface="Franklin Gothic Medium Cond" panose="020B06060304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10"/>
          <p:cNvSpPr>
            <a:spLocks noGrp="1"/>
          </p:cNvSpPr>
          <p:nvPr>
            <p:ph type="body" sz="quarter" idx="11" hasCustomPrompt="1"/>
          </p:nvPr>
        </p:nvSpPr>
        <p:spPr>
          <a:xfrm>
            <a:off x="0" y="5713413"/>
            <a:ext cx="12192000" cy="1144587"/>
          </a:xfrm>
        </p:spPr>
        <p:txBody>
          <a:bodyPr/>
          <a:lstStyle>
            <a:lvl1pPr algn="ctr">
              <a:defRPr sz="1800" baseline="0"/>
            </a:lvl1pPr>
            <a:lvl2pPr algn="ctr">
              <a:defRPr/>
            </a:lvl2pPr>
            <a:lvl3pPr algn="ctr">
              <a:defRPr/>
            </a:lvl3pPr>
            <a:lvl4pPr algn="ctr">
              <a:defRPr/>
            </a:lvl4pPr>
            <a:lvl5pPr marL="1828800" indent="0" algn="ctr">
              <a:buNone/>
              <a:defRPr/>
            </a:lvl5pPr>
          </a:lstStyle>
          <a:p>
            <a:pPr lvl="0"/>
            <a:r>
              <a:rPr lang="en-US" dirty="0"/>
              <a:t>Author</a:t>
            </a:r>
          </a:p>
        </p:txBody>
      </p:sp>
    </p:spTree>
    <p:extLst>
      <p:ext uri="{BB962C8B-B14F-4D97-AF65-F5344CB8AC3E}">
        <p14:creationId xmlns:p14="http://schemas.microsoft.com/office/powerpoint/2010/main" val="642572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505" y="-21429"/>
            <a:ext cx="12187495" cy="788346"/>
          </a:xfrm>
          <a:prstGeom prst="rect">
            <a:avLst/>
          </a:prstGeom>
        </p:spPr>
      </p:pic>
      <p:sp>
        <p:nvSpPr>
          <p:cNvPr id="2" name="Title 1"/>
          <p:cNvSpPr>
            <a:spLocks noGrp="1"/>
          </p:cNvSpPr>
          <p:nvPr>
            <p:ph type="ctrTitle"/>
          </p:nvPr>
        </p:nvSpPr>
        <p:spPr>
          <a:xfrm>
            <a:off x="4505" y="2029220"/>
            <a:ext cx="12192000" cy="736071"/>
          </a:xfrm>
        </p:spPr>
        <p:txBody>
          <a:bodyPr anchor="b">
            <a:normAutofit/>
          </a:bodyPr>
          <a:lstStyle>
            <a:lvl1pPr algn="ctr">
              <a:defRPr sz="4800">
                <a:latin typeface="Franklin Gothic Medium Cond" panose="020B0606030402020204" pitchFamily="34" charset="0"/>
              </a:defRPr>
            </a:lvl1pPr>
          </a:lstStyle>
          <a:p>
            <a:r>
              <a:rPr lang="en-US" dirty="0"/>
              <a:t>Click to edit Master title style</a:t>
            </a:r>
          </a:p>
        </p:txBody>
      </p:sp>
      <p:sp>
        <p:nvSpPr>
          <p:cNvPr id="3" name="Subtitle 2"/>
          <p:cNvSpPr>
            <a:spLocks noGrp="1"/>
          </p:cNvSpPr>
          <p:nvPr>
            <p:ph type="subTitle" idx="1"/>
          </p:nvPr>
        </p:nvSpPr>
        <p:spPr>
          <a:xfrm>
            <a:off x="4505" y="2765291"/>
            <a:ext cx="12192000" cy="1206872"/>
          </a:xfrm>
        </p:spPr>
        <p:txBody>
          <a:bodyPr>
            <a:normAutofit/>
          </a:bodyPr>
          <a:lstStyle>
            <a:lvl1pPr marL="0" indent="0" algn="ctr">
              <a:buNone/>
              <a:defRPr sz="3600">
                <a:latin typeface="Franklin Gothic Medium Cond" panose="020B06060304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7871" y="117695"/>
            <a:ext cx="1644488" cy="519524"/>
          </a:xfrm>
          <a:prstGeom prst="rect">
            <a:avLst/>
          </a:prstGeom>
        </p:spPr>
      </p:pic>
      <p:sp>
        <p:nvSpPr>
          <p:cNvPr id="19" name="Text Placeholder 18"/>
          <p:cNvSpPr>
            <a:spLocks noGrp="1"/>
          </p:cNvSpPr>
          <p:nvPr>
            <p:ph type="body" sz="quarter" idx="10" hasCustomPrompt="1"/>
          </p:nvPr>
        </p:nvSpPr>
        <p:spPr>
          <a:xfrm>
            <a:off x="10848304" y="446719"/>
            <a:ext cx="1167010" cy="320198"/>
          </a:xfrm>
        </p:spPr>
        <p:txBody>
          <a:bodyPr>
            <a:normAutofit/>
          </a:bodyPr>
          <a:lstStyle>
            <a:lvl1pPr algn="r">
              <a:defRPr sz="1400">
                <a:solidFill>
                  <a:schemeClr val="bg1"/>
                </a:solidFill>
              </a:defRPr>
            </a:lvl1pPr>
          </a:lstStyle>
          <a:p>
            <a:pPr lvl="0"/>
            <a:r>
              <a:rPr lang="en-US" dirty="0"/>
              <a:t>Date</a:t>
            </a:r>
          </a:p>
        </p:txBody>
      </p:sp>
      <p:sp>
        <p:nvSpPr>
          <p:cNvPr id="11" name="Text Placeholder 10"/>
          <p:cNvSpPr>
            <a:spLocks noGrp="1"/>
          </p:cNvSpPr>
          <p:nvPr>
            <p:ph type="body" sz="quarter" idx="11" hasCustomPrompt="1"/>
          </p:nvPr>
        </p:nvSpPr>
        <p:spPr>
          <a:xfrm>
            <a:off x="0" y="5713413"/>
            <a:ext cx="12192000" cy="1144587"/>
          </a:xfrm>
        </p:spPr>
        <p:txBody>
          <a:bodyPr/>
          <a:lstStyle>
            <a:lvl1pPr algn="ctr">
              <a:defRPr sz="1800" baseline="0"/>
            </a:lvl1pPr>
            <a:lvl2pPr algn="ctr">
              <a:defRPr/>
            </a:lvl2pPr>
            <a:lvl3pPr algn="ctr">
              <a:defRPr/>
            </a:lvl3pPr>
            <a:lvl4pPr algn="ctr">
              <a:defRPr/>
            </a:lvl4pPr>
            <a:lvl5pPr marL="1828800" indent="0" algn="ctr">
              <a:buNone/>
              <a:defRPr/>
            </a:lvl5pPr>
          </a:lstStyle>
          <a:p>
            <a:pPr lvl="0"/>
            <a:r>
              <a:rPr lang="en-US" dirty="0"/>
              <a:t>Author</a:t>
            </a:r>
          </a:p>
        </p:txBody>
      </p:sp>
    </p:spTree>
    <p:extLst>
      <p:ext uri="{BB962C8B-B14F-4D97-AF65-F5344CB8AC3E}">
        <p14:creationId xmlns:p14="http://schemas.microsoft.com/office/powerpoint/2010/main" val="219333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E590891-2171-489F-8CE0-AC930EC5D05C}" type="slidenum">
              <a:rPr lang="en-US" smtClean="0"/>
              <a:t>‹#›</a:t>
            </a:fld>
            <a:endParaRPr lang="en-US"/>
          </a:p>
        </p:txBody>
      </p:sp>
    </p:spTree>
    <p:extLst>
      <p:ext uri="{BB962C8B-B14F-4D97-AF65-F5344CB8AC3E}">
        <p14:creationId xmlns:p14="http://schemas.microsoft.com/office/powerpoint/2010/main" val="3910820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1"/>
            <a:ext cx="12192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 name="Title 1"/>
          <p:cNvSpPr>
            <a:spLocks noGrp="1"/>
          </p:cNvSpPr>
          <p:nvPr>
            <p:ph type="title"/>
          </p:nvPr>
        </p:nvSpPr>
        <p:spPr>
          <a:xfrm>
            <a:off x="640724" y="175476"/>
            <a:ext cx="10515600" cy="369194"/>
          </a:xfrm>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FE590891-2171-489F-8CE0-AC930EC5D05C}" type="slidenum">
              <a:rPr lang="en-US" smtClean="0"/>
              <a:t>‹#›</a:t>
            </a:fld>
            <a:endParaRPr lang="en-US"/>
          </a:p>
        </p:txBody>
      </p:sp>
      <p:sp>
        <p:nvSpPr>
          <p:cNvPr id="7" name="Text Placeholder 2"/>
          <p:cNvSpPr>
            <a:spLocks noGrp="1"/>
          </p:cNvSpPr>
          <p:nvPr>
            <p:ph idx="1"/>
          </p:nvPr>
        </p:nvSpPr>
        <p:spPr>
          <a:xfrm>
            <a:off x="838200" y="1227053"/>
            <a:ext cx="10515600" cy="4949910"/>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1494891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600"/>
            </a:lvl1pPr>
          </a:lstStyle>
          <a:p>
            <a:r>
              <a:rPr lang="en-US" dirty="0"/>
              <a:t>Click to edit Master title style</a:t>
            </a:r>
          </a:p>
        </p:txBody>
      </p:sp>
      <p:sp>
        <p:nvSpPr>
          <p:cNvPr id="4" name="Slide Number Placeholder 4"/>
          <p:cNvSpPr>
            <a:spLocks noGrp="1"/>
          </p:cNvSpPr>
          <p:nvPr>
            <p:ph type="sldNum" sz="quarter" idx="11"/>
          </p:nvPr>
        </p:nvSpPr>
        <p:spPr/>
        <p:txBody>
          <a:bodyPr/>
          <a:lstStyle>
            <a:lvl1pPr>
              <a:defRPr/>
            </a:lvl1pPr>
          </a:lstStyle>
          <a:p>
            <a:pPr>
              <a:defRPr/>
            </a:pPr>
            <a:fld id="{444427E6-9400-43DC-B6C6-E240083398F2}" type="slidenum">
              <a:rPr lang="en-US"/>
              <a:pPr>
                <a:defRPr/>
              </a:pPr>
              <a:t>‹#›</a:t>
            </a:fld>
            <a:endParaRPr lang="en-US"/>
          </a:p>
        </p:txBody>
      </p:sp>
    </p:spTree>
    <p:extLst>
      <p:ext uri="{BB962C8B-B14F-4D97-AF65-F5344CB8AC3E}">
        <p14:creationId xmlns:p14="http://schemas.microsoft.com/office/powerpoint/2010/main" val="2601068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036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Roboto" panose="02000000000000000000" pitchFamily="2" charset="0"/>
              </a:defRPr>
            </a:lvl1pPr>
          </a:lstStyle>
          <a:p>
            <a:fld id="{728747FE-A986-8E4C-BF7C-94DEA35D0BA3}" type="datetimeFigureOut">
              <a:rPr lang="en-US" smtClean="0"/>
              <a:pPr/>
              <a:t>8/8/2023</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Roboto" panose="02000000000000000000" pitchFamily="2" charset="0"/>
              </a:defRPr>
            </a:lvl1pPr>
          </a:lstStyle>
          <a:p>
            <a:endParaRPr lang="en-US" dirty="0"/>
          </a:p>
        </p:txBody>
      </p:sp>
      <p:sp>
        <p:nvSpPr>
          <p:cNvPr id="6" name="Slide Number Placeholder 5"/>
          <p:cNvSpPr>
            <a:spLocks noGrp="1"/>
          </p:cNvSpPr>
          <p:nvPr>
            <p:ph type="sldNum" sz="quarter" idx="12"/>
          </p:nvPr>
        </p:nvSpPr>
        <p:spPr/>
        <p:txBody>
          <a:bodyPr/>
          <a:lstStyle/>
          <a:p>
            <a:fld id="{2BA4C959-EA43-D546-8409-53930566CEBA}" type="slidenum">
              <a:rPr lang="en-US" smtClean="0"/>
              <a:t>‹#›</a:t>
            </a:fld>
            <a:endParaRPr lang="en-US"/>
          </a:p>
        </p:txBody>
      </p:sp>
    </p:spTree>
    <p:extLst>
      <p:ext uri="{BB962C8B-B14F-4D97-AF65-F5344CB8AC3E}">
        <p14:creationId xmlns:p14="http://schemas.microsoft.com/office/powerpoint/2010/main" val="4093653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9C37B5-CF9C-42D8-B4A7-58417B3E09C7}"/>
              </a:ext>
            </a:extLst>
          </p:cNvPr>
          <p:cNvSpPr>
            <a:spLocks noGrp="1"/>
          </p:cNvSpPr>
          <p:nvPr>
            <p:ph type="title"/>
          </p:nvPr>
        </p:nvSpPr>
        <p:spPr>
          <a:xfrm>
            <a:off x="609600" y="448043"/>
            <a:ext cx="10972800" cy="619434"/>
          </a:xfrm>
          <a:prstGeom prst="rect">
            <a:avLst/>
          </a:prstGeom>
        </p:spPr>
        <p:txBody>
          <a:bodyPr/>
          <a:lstStyle>
            <a:lvl1pPr algn="l">
              <a:defRPr sz="3200">
                <a:latin typeface="Franklin Gothic Demi" panose="020B0703020102020204" pitchFamily="34" charset="0"/>
              </a:defRPr>
            </a:lvl1pPr>
          </a:lstStyle>
          <a:p>
            <a:r>
              <a:rPr lang="en-US" dirty="0"/>
              <a:t>Click to edit Master title style</a:t>
            </a:r>
          </a:p>
        </p:txBody>
      </p:sp>
      <p:grpSp>
        <p:nvGrpSpPr>
          <p:cNvPr id="8" name="Group 7">
            <a:extLst>
              <a:ext uri="{FF2B5EF4-FFF2-40B4-BE49-F238E27FC236}">
                <a16:creationId xmlns:a16="http://schemas.microsoft.com/office/drawing/2014/main" id="{C180AA6A-66AD-4875-9ADF-6F02B59BE857}"/>
              </a:ext>
            </a:extLst>
          </p:cNvPr>
          <p:cNvGrpSpPr/>
          <p:nvPr userDrawn="1"/>
        </p:nvGrpSpPr>
        <p:grpSpPr>
          <a:xfrm>
            <a:off x="609600" y="448042"/>
            <a:ext cx="10972800" cy="619434"/>
            <a:chOff x="609600" y="113306"/>
            <a:chExt cx="7624917" cy="619434"/>
          </a:xfrm>
        </p:grpSpPr>
        <p:cxnSp>
          <p:nvCxnSpPr>
            <p:cNvPr id="9" name="Straight Connector 8">
              <a:extLst>
                <a:ext uri="{FF2B5EF4-FFF2-40B4-BE49-F238E27FC236}">
                  <a16:creationId xmlns:a16="http://schemas.microsoft.com/office/drawing/2014/main" id="{F9C3CEB4-6D92-46A4-BAE8-1680809CC3E3}"/>
                </a:ext>
              </a:extLst>
            </p:cNvPr>
            <p:cNvCxnSpPr/>
            <p:nvPr userDrawn="1"/>
          </p:nvCxnSpPr>
          <p:spPr>
            <a:xfrm>
              <a:off x="609600" y="732740"/>
              <a:ext cx="76249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0F81281-4D6F-440B-91F1-9E1E1C1A30CF}"/>
                </a:ext>
              </a:extLst>
            </p:cNvPr>
            <p:cNvCxnSpPr/>
            <p:nvPr userDrawn="1"/>
          </p:nvCxnSpPr>
          <p:spPr>
            <a:xfrm>
              <a:off x="609600" y="113306"/>
              <a:ext cx="76249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614D2E30-D6BD-41DA-A65F-1FB4DE701C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49518" y="155226"/>
            <a:ext cx="1494357" cy="188255"/>
          </a:xfrm>
          <a:prstGeom prst="rect">
            <a:avLst/>
          </a:prstGeom>
        </p:spPr>
      </p:pic>
      <p:sp>
        <p:nvSpPr>
          <p:cNvPr id="15" name="Slide Number Placeholder 5">
            <a:extLst>
              <a:ext uri="{FF2B5EF4-FFF2-40B4-BE49-F238E27FC236}">
                <a16:creationId xmlns:a16="http://schemas.microsoft.com/office/drawing/2014/main" id="{64253F5E-6FB2-4A67-9F62-A79872E3EA42}"/>
              </a:ext>
            </a:extLst>
          </p:cNvPr>
          <p:cNvSpPr>
            <a:spLocks noGrp="1"/>
          </p:cNvSpPr>
          <p:nvPr>
            <p:ph type="sldNum" sz="quarter" idx="10"/>
          </p:nvPr>
        </p:nvSpPr>
        <p:spPr>
          <a:xfrm>
            <a:off x="10662557" y="6600828"/>
            <a:ext cx="1529443" cy="257173"/>
          </a:xfrm>
        </p:spPr>
        <p:txBody>
          <a:bodyPr/>
          <a:lstStyle>
            <a:lvl1pPr>
              <a:defRPr sz="1100">
                <a:latin typeface="Roboto" panose="02000000000000000000" pitchFamily="2" charset="0"/>
                <a:ea typeface="Roboto" panose="02000000000000000000" pitchFamily="2" charset="0"/>
              </a:defRPr>
            </a:lvl1pPr>
          </a:lstStyle>
          <a:p>
            <a:r>
              <a:rPr lang="en-US"/>
              <a:t>Jens Koch   </a:t>
            </a:r>
            <a:fld id="{CB19A67C-B088-498A-A491-538B355E84B1}" type="slidenum">
              <a:rPr lang="en-US" smtClean="0"/>
              <a:pPr/>
              <a:t>‹#›</a:t>
            </a:fld>
            <a:endParaRPr lang="en-US" dirty="0"/>
          </a:p>
        </p:txBody>
      </p:sp>
    </p:spTree>
    <p:extLst>
      <p:ext uri="{BB962C8B-B14F-4D97-AF65-F5344CB8AC3E}">
        <p14:creationId xmlns:p14="http://schemas.microsoft.com/office/powerpoint/2010/main" val="3274907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empty">
    <p:spTree>
      <p:nvGrpSpPr>
        <p:cNvPr id="1" name=""/>
        <p:cNvGrpSpPr/>
        <p:nvPr/>
      </p:nvGrpSpPr>
      <p:grpSpPr>
        <a:xfrm>
          <a:off x="0" y="0"/>
          <a:ext cx="0" cy="0"/>
          <a:chOff x="0" y="0"/>
          <a:chExt cx="0" cy="0"/>
        </a:xfrm>
      </p:grpSpPr>
      <p:sp>
        <p:nvSpPr>
          <p:cNvPr id="2" name="Title 1"/>
          <p:cNvSpPr>
            <a:spLocks noGrp="1"/>
          </p:cNvSpPr>
          <p:nvPr>
            <p:ph type="title"/>
          </p:nvPr>
        </p:nvSpPr>
        <p:spPr>
          <a:xfrm>
            <a:off x="1446438" y="2958955"/>
            <a:ext cx="9116961" cy="635498"/>
          </a:xfrm>
          <a:prstGeom prst="rect">
            <a:avLst/>
          </a:prstGeom>
        </p:spPr>
        <p:txBody>
          <a:bodyPr/>
          <a:lstStyle>
            <a:lvl1pPr algn="l">
              <a:defRPr sz="3200">
                <a:latin typeface="Franklin Gothic Demi" panose="020B07030201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EB5AB7E1-E98E-4183-B1E5-2DCEB4336A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546" y="171554"/>
            <a:ext cx="1494357" cy="188255"/>
          </a:xfrm>
          <a:prstGeom prst="rect">
            <a:avLst/>
          </a:prstGeom>
        </p:spPr>
      </p:pic>
      <p:sp>
        <p:nvSpPr>
          <p:cNvPr id="9" name="Slide Number Placeholder 5">
            <a:extLst>
              <a:ext uri="{FF2B5EF4-FFF2-40B4-BE49-F238E27FC236}">
                <a16:creationId xmlns:a16="http://schemas.microsoft.com/office/drawing/2014/main" id="{69F2DB1A-BA35-4B1C-A979-B550B764584D}"/>
              </a:ext>
            </a:extLst>
          </p:cNvPr>
          <p:cNvSpPr>
            <a:spLocks noGrp="1"/>
          </p:cNvSpPr>
          <p:nvPr>
            <p:ph type="sldNum" sz="quarter" idx="10"/>
          </p:nvPr>
        </p:nvSpPr>
        <p:spPr>
          <a:xfrm>
            <a:off x="10662557" y="6600828"/>
            <a:ext cx="1529443" cy="257173"/>
          </a:xfrm>
        </p:spPr>
        <p:txBody>
          <a:bodyPr/>
          <a:lstStyle>
            <a:lvl1pPr>
              <a:defRPr sz="1100">
                <a:latin typeface="Roboto" panose="02000000000000000000" pitchFamily="2" charset="0"/>
                <a:ea typeface="Roboto" panose="02000000000000000000" pitchFamily="2" charset="0"/>
              </a:defRPr>
            </a:lvl1pPr>
          </a:lstStyle>
          <a:p>
            <a:r>
              <a:rPr lang="en-US" dirty="0"/>
              <a:t>Jens Koch   </a:t>
            </a:r>
            <a:fld id="{CB19A67C-B088-498A-A491-538B355E84B1}" type="slidenum">
              <a:rPr lang="en-US" smtClean="0"/>
              <a:pPr/>
              <a:t>‹#›</a:t>
            </a:fld>
            <a:endParaRPr lang="en-US" dirty="0"/>
          </a:p>
        </p:txBody>
      </p:sp>
    </p:spTree>
    <p:extLst>
      <p:ext uri="{BB962C8B-B14F-4D97-AF65-F5344CB8AC3E}">
        <p14:creationId xmlns:p14="http://schemas.microsoft.com/office/powerpoint/2010/main" val="25480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48042"/>
            <a:ext cx="10972800" cy="619427"/>
          </a:xfrm>
          <a:prstGeom prst="rect">
            <a:avLst/>
          </a:prstGeom>
        </p:spPr>
        <p:txBody>
          <a:bodyPr/>
          <a:lstStyle>
            <a:lvl1pPr algn="l">
              <a:defRPr sz="3200">
                <a:latin typeface="Franklin Gothic Demi" panose="020B07030201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371600"/>
            <a:ext cx="10972800" cy="5257800"/>
          </a:xfrm>
          <a:prstGeom prst="rect">
            <a:avLst/>
          </a:prstGeom>
        </p:spPr>
        <p:txBody>
          <a:bodyPr/>
          <a:lstStyle>
            <a:lvl1pPr marL="342900" indent="-342900">
              <a:buSzPct val="90000"/>
              <a:buFont typeface="Wingdings" panose="05000000000000000000" pitchFamily="2" charset="2"/>
              <a:buChar char="q"/>
              <a:defRPr sz="2400">
                <a:latin typeface="Roboto" panose="02000000000000000000" pitchFamily="2" charset="0"/>
                <a:ea typeface="Roboto" panose="02000000000000000000" pitchFamily="2" charset="0"/>
                <a:cs typeface="Arial" panose="020B0604020202020204" pitchFamily="34" charset="0"/>
              </a:defRPr>
            </a:lvl1pPr>
            <a:lvl2pPr marL="742950" indent="-285750">
              <a:buSzPct val="90000"/>
              <a:buFont typeface="Wingdings" panose="05000000000000000000" pitchFamily="2" charset="2"/>
              <a:buChar char="q"/>
              <a:defRPr sz="2000">
                <a:latin typeface="Roboto" panose="02000000000000000000" pitchFamily="2" charset="0"/>
                <a:ea typeface="Roboto" panose="02000000000000000000" pitchFamily="2" charset="0"/>
                <a:cs typeface="Arial" panose="020B0604020202020204" pitchFamily="34" charset="0"/>
              </a:defRPr>
            </a:lvl2pPr>
            <a:lvl3pPr marL="1143000" indent="-228600">
              <a:buSzPct val="90000"/>
              <a:buFont typeface="Wingdings" panose="05000000000000000000" pitchFamily="2" charset="2"/>
              <a:buChar char="q"/>
              <a:defRPr sz="1800">
                <a:latin typeface="Roboto" panose="02000000000000000000" pitchFamily="2" charset="0"/>
                <a:ea typeface="Roboto" panose="02000000000000000000" pitchFamily="2" charset="0"/>
                <a:cs typeface="Arial" panose="020B0604020202020204" pitchFamily="34" charset="0"/>
              </a:defRPr>
            </a:lvl3pPr>
            <a:lvl4pPr marL="1600200" indent="-228600">
              <a:buSzPct val="90000"/>
              <a:buFont typeface="Wingdings" panose="05000000000000000000" pitchFamily="2" charset="2"/>
              <a:buChar char="q"/>
              <a:defRPr sz="1600">
                <a:latin typeface="Roboto" panose="02000000000000000000" pitchFamily="2" charset="0"/>
                <a:ea typeface="Roboto" panose="02000000000000000000" pitchFamily="2" charset="0"/>
                <a:cs typeface="Arial" panose="020B0604020202020204" pitchFamily="34" charset="0"/>
              </a:defRPr>
            </a:lvl4pPr>
            <a:lvl5pPr marL="2057400" indent="-228600">
              <a:buSzPct val="90000"/>
              <a:buFont typeface="Wingdings" panose="05000000000000000000" pitchFamily="2" charset="2"/>
              <a:buChar char="q"/>
              <a:defRPr sz="1600">
                <a:latin typeface="Roboto" panose="02000000000000000000" pitchFamily="2" charset="0"/>
                <a:ea typeface="Roboto" panose="02000000000000000000" pitchFamily="2"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10662557" y="6600828"/>
            <a:ext cx="1529443" cy="257173"/>
          </a:xfrm>
        </p:spPr>
        <p:txBody>
          <a:bodyPr/>
          <a:lstStyle>
            <a:lvl1pPr>
              <a:defRPr sz="1100">
                <a:latin typeface="Roboto" panose="02000000000000000000" pitchFamily="2" charset="0"/>
                <a:ea typeface="Roboto" panose="02000000000000000000" pitchFamily="2" charset="0"/>
              </a:defRPr>
            </a:lvl1pPr>
          </a:lstStyle>
          <a:p>
            <a:r>
              <a:rPr lang="en-US"/>
              <a:t>Jens Koch   </a:t>
            </a:r>
            <a:fld id="{CB19A67C-B088-498A-A491-538B355E84B1}" type="slidenum">
              <a:rPr lang="en-US" smtClean="0"/>
              <a:pPr/>
              <a:t>‹#›</a:t>
            </a:fld>
            <a:endParaRPr lang="en-US" dirty="0"/>
          </a:p>
        </p:txBody>
      </p:sp>
      <p:grpSp>
        <p:nvGrpSpPr>
          <p:cNvPr id="7" name="Group 6"/>
          <p:cNvGrpSpPr/>
          <p:nvPr userDrawn="1"/>
        </p:nvGrpSpPr>
        <p:grpSpPr>
          <a:xfrm>
            <a:off x="609600" y="448042"/>
            <a:ext cx="10972800" cy="619434"/>
            <a:chOff x="609600" y="113306"/>
            <a:chExt cx="7624917" cy="619434"/>
          </a:xfrm>
        </p:grpSpPr>
        <p:cxnSp>
          <p:nvCxnSpPr>
            <p:cNvPr id="5" name="Straight Connector 4"/>
            <p:cNvCxnSpPr/>
            <p:nvPr userDrawn="1"/>
          </p:nvCxnSpPr>
          <p:spPr>
            <a:xfrm>
              <a:off x="609600" y="732740"/>
              <a:ext cx="76249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609600" y="113306"/>
              <a:ext cx="76249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EE2B6676-A04D-4B22-994A-BEF460DAFA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49518" y="155226"/>
            <a:ext cx="1494357" cy="188255"/>
          </a:xfrm>
          <a:prstGeom prst="rect">
            <a:avLst/>
          </a:prstGeom>
        </p:spPr>
      </p:pic>
    </p:spTree>
    <p:extLst>
      <p:ext uri="{BB962C8B-B14F-4D97-AF65-F5344CB8AC3E}">
        <p14:creationId xmlns:p14="http://schemas.microsoft.com/office/powerpoint/2010/main" val="270804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3725636" y="6485598"/>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7C12FA1B-911D-BC47-8107-350ED252092F}" type="datetime1">
              <a:rPr lang="en-US" smtClean="0"/>
              <a:t>8/8/2023</a:t>
            </a:fld>
            <a:endParaRPr lang="en-US"/>
          </a:p>
        </p:txBody>
      </p:sp>
      <p:sp>
        <p:nvSpPr>
          <p:cNvPr id="9" name="Footer Placeholder 4"/>
          <p:cNvSpPr>
            <a:spLocks noGrp="1"/>
          </p:cNvSpPr>
          <p:nvPr>
            <p:ph type="ftr" sz="quarter" idx="3"/>
          </p:nvPr>
        </p:nvSpPr>
        <p:spPr>
          <a:xfrm>
            <a:off x="4759779" y="6481583"/>
            <a:ext cx="5630516" cy="241300"/>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0" name="Slide Number Placeholder 5"/>
          <p:cNvSpPr>
            <a:spLocks noGrp="1"/>
          </p:cNvSpPr>
          <p:nvPr>
            <p:ph type="sldNum" sz="quarter" idx="4"/>
          </p:nvPr>
        </p:nvSpPr>
        <p:spPr>
          <a:xfrm>
            <a:off x="3039533" y="6485598"/>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320233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9" name="Rectangle 8"/>
          <p:cNvSpPr/>
          <p:nvPr userDrawn="1"/>
        </p:nvSpPr>
        <p:spPr>
          <a:xfrm>
            <a:off x="0" y="0"/>
            <a:ext cx="12192000" cy="809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352" y="126582"/>
            <a:ext cx="1882958" cy="594860"/>
          </a:xfrm>
          <a:prstGeom prst="rect">
            <a:avLst/>
          </a:prstGeom>
        </p:spPr>
      </p:pic>
      <p:sp>
        <p:nvSpPr>
          <p:cNvPr id="11" name="Text Placeholder 18"/>
          <p:cNvSpPr>
            <a:spLocks noGrp="1"/>
          </p:cNvSpPr>
          <p:nvPr>
            <p:ph type="body" sz="quarter" idx="10" hasCustomPrompt="1"/>
          </p:nvPr>
        </p:nvSpPr>
        <p:spPr>
          <a:xfrm>
            <a:off x="10848304" y="446719"/>
            <a:ext cx="1167010" cy="320198"/>
          </a:xfrm>
        </p:spPr>
        <p:txBody>
          <a:bodyPr>
            <a:normAutofit/>
          </a:bodyPr>
          <a:lstStyle>
            <a:lvl1pPr algn="r">
              <a:defRPr sz="1400">
                <a:solidFill>
                  <a:schemeClr val="bg1"/>
                </a:solidFill>
              </a:defRPr>
            </a:lvl1pPr>
          </a:lstStyle>
          <a:p>
            <a:pPr lvl="0"/>
            <a:r>
              <a:rPr lang="en-US" dirty="0"/>
              <a:t>Date</a:t>
            </a:r>
          </a:p>
        </p:txBody>
      </p:sp>
      <p:sp>
        <p:nvSpPr>
          <p:cNvPr id="7" name="Title 1"/>
          <p:cNvSpPr>
            <a:spLocks noGrp="1"/>
          </p:cNvSpPr>
          <p:nvPr>
            <p:ph type="ctrTitle"/>
          </p:nvPr>
        </p:nvSpPr>
        <p:spPr>
          <a:xfrm>
            <a:off x="4505" y="2029220"/>
            <a:ext cx="12192000" cy="736071"/>
          </a:xfrm>
        </p:spPr>
        <p:txBody>
          <a:bodyPr anchor="b">
            <a:normAutofit/>
          </a:bodyPr>
          <a:lstStyle>
            <a:lvl1pPr algn="ctr">
              <a:defRPr sz="4800">
                <a:latin typeface="Franklin Gothic Medium Cond" panose="020B0606030402020204" pitchFamily="34" charset="0"/>
              </a:defRPr>
            </a:lvl1pPr>
          </a:lstStyle>
          <a:p>
            <a:r>
              <a:rPr lang="en-US" dirty="0"/>
              <a:t>Click to edit Master title style</a:t>
            </a:r>
          </a:p>
        </p:txBody>
      </p:sp>
      <p:sp>
        <p:nvSpPr>
          <p:cNvPr id="8" name="Subtitle 2"/>
          <p:cNvSpPr>
            <a:spLocks noGrp="1"/>
          </p:cNvSpPr>
          <p:nvPr>
            <p:ph type="subTitle" idx="1"/>
          </p:nvPr>
        </p:nvSpPr>
        <p:spPr>
          <a:xfrm>
            <a:off x="4505" y="2765291"/>
            <a:ext cx="12192000" cy="1206872"/>
          </a:xfrm>
        </p:spPr>
        <p:txBody>
          <a:bodyPr>
            <a:normAutofit/>
          </a:bodyPr>
          <a:lstStyle>
            <a:lvl1pPr marL="0" indent="0" algn="ctr">
              <a:buNone/>
              <a:defRPr sz="3600">
                <a:latin typeface="Franklin Gothic Medium Cond" panose="020B06060304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10"/>
          <p:cNvSpPr>
            <a:spLocks noGrp="1"/>
          </p:cNvSpPr>
          <p:nvPr>
            <p:ph type="body" sz="quarter" idx="11" hasCustomPrompt="1"/>
          </p:nvPr>
        </p:nvSpPr>
        <p:spPr>
          <a:xfrm>
            <a:off x="0" y="5713413"/>
            <a:ext cx="12192000" cy="1144587"/>
          </a:xfrm>
        </p:spPr>
        <p:txBody>
          <a:bodyPr/>
          <a:lstStyle>
            <a:lvl1pPr algn="ctr">
              <a:defRPr sz="1800" baseline="0"/>
            </a:lvl1pPr>
            <a:lvl2pPr algn="ctr">
              <a:defRPr/>
            </a:lvl2pPr>
            <a:lvl3pPr algn="ctr">
              <a:defRPr/>
            </a:lvl3pPr>
            <a:lvl4pPr algn="ctr">
              <a:defRPr/>
            </a:lvl4pPr>
            <a:lvl5pPr marL="1828800" indent="0" algn="ctr">
              <a:buNone/>
              <a:defRPr/>
            </a:lvl5pPr>
          </a:lstStyle>
          <a:p>
            <a:pPr lvl="0"/>
            <a:r>
              <a:rPr lang="en-US" dirty="0"/>
              <a:t>Author</a:t>
            </a:r>
          </a:p>
        </p:txBody>
      </p:sp>
    </p:spTree>
    <p:extLst>
      <p:ext uri="{BB962C8B-B14F-4D97-AF65-F5344CB8AC3E}">
        <p14:creationId xmlns:p14="http://schemas.microsoft.com/office/powerpoint/2010/main" val="3699269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505" y="-21429"/>
            <a:ext cx="12187495" cy="788346"/>
          </a:xfrm>
          <a:prstGeom prst="rect">
            <a:avLst/>
          </a:prstGeom>
        </p:spPr>
      </p:pic>
      <p:sp>
        <p:nvSpPr>
          <p:cNvPr id="2" name="Title 1"/>
          <p:cNvSpPr>
            <a:spLocks noGrp="1"/>
          </p:cNvSpPr>
          <p:nvPr>
            <p:ph type="ctrTitle"/>
          </p:nvPr>
        </p:nvSpPr>
        <p:spPr>
          <a:xfrm>
            <a:off x="4505" y="2029220"/>
            <a:ext cx="12192000" cy="736071"/>
          </a:xfrm>
        </p:spPr>
        <p:txBody>
          <a:bodyPr anchor="b">
            <a:normAutofit/>
          </a:bodyPr>
          <a:lstStyle>
            <a:lvl1pPr algn="ctr">
              <a:defRPr sz="4800">
                <a:latin typeface="Franklin Gothic Medium Cond" panose="020B0606030402020204" pitchFamily="34" charset="0"/>
              </a:defRPr>
            </a:lvl1pPr>
          </a:lstStyle>
          <a:p>
            <a:r>
              <a:rPr lang="en-US" dirty="0"/>
              <a:t>Click to edit Master title style</a:t>
            </a:r>
          </a:p>
        </p:txBody>
      </p:sp>
      <p:sp>
        <p:nvSpPr>
          <p:cNvPr id="3" name="Subtitle 2"/>
          <p:cNvSpPr>
            <a:spLocks noGrp="1"/>
          </p:cNvSpPr>
          <p:nvPr>
            <p:ph type="subTitle" idx="1"/>
          </p:nvPr>
        </p:nvSpPr>
        <p:spPr>
          <a:xfrm>
            <a:off x="4505" y="2765291"/>
            <a:ext cx="12192000" cy="1206872"/>
          </a:xfrm>
        </p:spPr>
        <p:txBody>
          <a:bodyPr>
            <a:normAutofit/>
          </a:bodyPr>
          <a:lstStyle>
            <a:lvl1pPr marL="0" indent="0" algn="ctr">
              <a:buNone/>
              <a:defRPr sz="3600">
                <a:latin typeface="Franklin Gothic Medium Cond" panose="020B06060304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7871" y="117695"/>
            <a:ext cx="1644488" cy="519524"/>
          </a:xfrm>
          <a:prstGeom prst="rect">
            <a:avLst/>
          </a:prstGeom>
        </p:spPr>
      </p:pic>
      <p:sp>
        <p:nvSpPr>
          <p:cNvPr id="19" name="Text Placeholder 18"/>
          <p:cNvSpPr>
            <a:spLocks noGrp="1"/>
          </p:cNvSpPr>
          <p:nvPr>
            <p:ph type="body" sz="quarter" idx="10" hasCustomPrompt="1"/>
          </p:nvPr>
        </p:nvSpPr>
        <p:spPr>
          <a:xfrm>
            <a:off x="10848304" y="446719"/>
            <a:ext cx="1167010" cy="320198"/>
          </a:xfrm>
        </p:spPr>
        <p:txBody>
          <a:bodyPr>
            <a:normAutofit/>
          </a:bodyPr>
          <a:lstStyle>
            <a:lvl1pPr algn="r">
              <a:defRPr sz="1400">
                <a:solidFill>
                  <a:schemeClr val="bg1"/>
                </a:solidFill>
              </a:defRPr>
            </a:lvl1pPr>
          </a:lstStyle>
          <a:p>
            <a:pPr lvl="0"/>
            <a:r>
              <a:rPr lang="en-US" dirty="0"/>
              <a:t>Date</a:t>
            </a:r>
          </a:p>
        </p:txBody>
      </p:sp>
      <p:sp>
        <p:nvSpPr>
          <p:cNvPr id="11" name="Text Placeholder 10"/>
          <p:cNvSpPr>
            <a:spLocks noGrp="1"/>
          </p:cNvSpPr>
          <p:nvPr>
            <p:ph type="body" sz="quarter" idx="11" hasCustomPrompt="1"/>
          </p:nvPr>
        </p:nvSpPr>
        <p:spPr>
          <a:xfrm>
            <a:off x="0" y="5713413"/>
            <a:ext cx="12192000" cy="1144587"/>
          </a:xfrm>
        </p:spPr>
        <p:txBody>
          <a:bodyPr/>
          <a:lstStyle>
            <a:lvl1pPr algn="ctr">
              <a:defRPr sz="1800" baseline="0"/>
            </a:lvl1pPr>
            <a:lvl2pPr algn="ctr">
              <a:defRPr/>
            </a:lvl2pPr>
            <a:lvl3pPr algn="ctr">
              <a:defRPr/>
            </a:lvl3pPr>
            <a:lvl4pPr algn="ctr">
              <a:defRPr/>
            </a:lvl4pPr>
            <a:lvl5pPr marL="1828800" indent="0" algn="ctr">
              <a:buNone/>
              <a:defRPr/>
            </a:lvl5pPr>
          </a:lstStyle>
          <a:p>
            <a:pPr lvl="0"/>
            <a:r>
              <a:rPr lang="en-US" dirty="0"/>
              <a:t>Author</a:t>
            </a:r>
          </a:p>
        </p:txBody>
      </p:sp>
    </p:spTree>
    <p:extLst>
      <p:ext uri="{BB962C8B-B14F-4D97-AF65-F5344CB8AC3E}">
        <p14:creationId xmlns:p14="http://schemas.microsoft.com/office/powerpoint/2010/main" val="720327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E590891-2171-489F-8CE0-AC930EC5D05C}" type="slidenum">
              <a:rPr lang="en-US" smtClean="0"/>
              <a:t>‹#›</a:t>
            </a:fld>
            <a:endParaRPr lang="en-US"/>
          </a:p>
        </p:txBody>
      </p:sp>
    </p:spTree>
    <p:extLst>
      <p:ext uri="{BB962C8B-B14F-4D97-AF65-F5344CB8AC3E}">
        <p14:creationId xmlns:p14="http://schemas.microsoft.com/office/powerpoint/2010/main" val="40604586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9" r:id="rId2"/>
    <p:sldLayoutId id="2147483667" r:id="rId3"/>
    <p:sldLayoutId id="2147483669" r:id="rId4"/>
    <p:sldLayoutId id="2147483670" r:id="rId5"/>
    <p:sldLayoutId id="2147483688" r:id="rId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38426"/>
            <a:ext cx="10515600" cy="3691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27053"/>
            <a:ext cx="10515600" cy="4949910"/>
          </a:xfrm>
          <a:prstGeom prst="rect">
            <a:avLst/>
          </a:prstGeom>
        </p:spPr>
        <p:txBody>
          <a:bodyPr vert="horz" lIns="91440" tIns="45720" rIns="91440" bIns="45720" rtlCol="0">
            <a:normAutofit/>
          </a:bodyPr>
          <a:lstStyle/>
          <a:p>
            <a:pPr lvl="0"/>
            <a:endParaRPr lang="en-US" dirty="0"/>
          </a:p>
        </p:txBody>
      </p:sp>
      <p:sp>
        <p:nvSpPr>
          <p:cNvPr id="6" name="Slide Number Placeholder 5"/>
          <p:cNvSpPr>
            <a:spLocks noGrp="1"/>
          </p:cNvSpPr>
          <p:nvPr>
            <p:ph type="sldNum" sz="quarter" idx="4"/>
          </p:nvPr>
        </p:nvSpPr>
        <p:spPr>
          <a:xfrm>
            <a:off x="11772363" y="6523775"/>
            <a:ext cx="419637"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FE590891-2171-489F-8CE0-AC930EC5D05C}" type="slidenum">
              <a:rPr lang="en-US" smtClean="0"/>
              <a:pPr/>
              <a:t>‹#›</a:t>
            </a:fld>
            <a:endParaRPr lang="en-US" dirty="0"/>
          </a:p>
        </p:txBody>
      </p:sp>
      <p:grpSp>
        <p:nvGrpSpPr>
          <p:cNvPr id="8" name="Group 7"/>
          <p:cNvGrpSpPr/>
          <p:nvPr userDrawn="1"/>
        </p:nvGrpSpPr>
        <p:grpSpPr>
          <a:xfrm>
            <a:off x="609600" y="113306"/>
            <a:ext cx="10972800" cy="619434"/>
            <a:chOff x="609600" y="113306"/>
            <a:chExt cx="7624917" cy="619434"/>
          </a:xfrm>
        </p:grpSpPr>
        <p:cxnSp>
          <p:nvCxnSpPr>
            <p:cNvPr id="9" name="Straight Connector 8"/>
            <p:cNvCxnSpPr/>
            <p:nvPr userDrawn="1"/>
          </p:nvCxnSpPr>
          <p:spPr>
            <a:xfrm>
              <a:off x="609600" y="732740"/>
              <a:ext cx="76249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9600" y="113306"/>
              <a:ext cx="76249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808813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68" r:id="rId8"/>
  </p:sldLayoutIdLst>
  <p:hf sldNum="0" hdr="0" ftr="0" dt="0"/>
  <p:txStyles>
    <p:titleStyle>
      <a:lvl1pPr algn="l" defTabSz="914400" rtl="0" eaLnBrk="1" latinLnBrk="0" hangingPunct="1">
        <a:lnSpc>
          <a:spcPct val="90000"/>
        </a:lnSpc>
        <a:spcBef>
          <a:spcPct val="0"/>
        </a:spcBef>
        <a:buNone/>
        <a:defRPr sz="3200" kern="1200">
          <a:solidFill>
            <a:schemeClr val="tx1"/>
          </a:solidFill>
          <a:latin typeface="Roboto" panose="02000000000000000000" pitchFamily="2" charset="0"/>
          <a:ea typeface="+mj-ea"/>
          <a:cs typeface="+mj-cs"/>
        </a:defRPr>
      </a:lvl1pPr>
    </p:titleStyle>
    <p:bodyStyle>
      <a:lvl1pPr marL="285750" indent="-285750"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38426"/>
            <a:ext cx="10515600" cy="3691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27053"/>
            <a:ext cx="10515600" cy="4949910"/>
          </a:xfrm>
          <a:prstGeom prst="rect">
            <a:avLst/>
          </a:prstGeom>
        </p:spPr>
        <p:txBody>
          <a:bodyPr vert="horz" lIns="91440" tIns="45720" rIns="91440" bIns="45720" rtlCol="0">
            <a:normAutofit/>
          </a:bodyPr>
          <a:lstStyle/>
          <a:p>
            <a:pPr lvl="0"/>
            <a:endParaRPr lang="en-US" dirty="0"/>
          </a:p>
        </p:txBody>
      </p:sp>
      <p:sp>
        <p:nvSpPr>
          <p:cNvPr id="6" name="Slide Number Placeholder 5"/>
          <p:cNvSpPr>
            <a:spLocks noGrp="1"/>
          </p:cNvSpPr>
          <p:nvPr>
            <p:ph type="sldNum" sz="quarter" idx="4"/>
          </p:nvPr>
        </p:nvSpPr>
        <p:spPr>
          <a:xfrm>
            <a:off x="11772363" y="6523775"/>
            <a:ext cx="419637"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FE590891-2171-489F-8CE0-AC930EC5D05C}" type="slidenum">
              <a:rPr lang="en-US" smtClean="0"/>
              <a:pPr/>
              <a:t>‹#›</a:t>
            </a:fld>
            <a:endParaRPr lang="en-US" dirty="0"/>
          </a:p>
        </p:txBody>
      </p:sp>
      <p:grpSp>
        <p:nvGrpSpPr>
          <p:cNvPr id="8" name="Group 7"/>
          <p:cNvGrpSpPr/>
          <p:nvPr userDrawn="1"/>
        </p:nvGrpSpPr>
        <p:grpSpPr>
          <a:xfrm>
            <a:off x="609600" y="113306"/>
            <a:ext cx="10972800" cy="619434"/>
            <a:chOff x="609600" y="113306"/>
            <a:chExt cx="7624917" cy="619434"/>
          </a:xfrm>
        </p:grpSpPr>
        <p:cxnSp>
          <p:nvCxnSpPr>
            <p:cNvPr id="9" name="Straight Connector 8"/>
            <p:cNvCxnSpPr/>
            <p:nvPr userDrawn="1"/>
          </p:nvCxnSpPr>
          <p:spPr>
            <a:xfrm>
              <a:off x="609600" y="732740"/>
              <a:ext cx="76249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9600" y="113306"/>
              <a:ext cx="76249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58355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38426"/>
            <a:ext cx="10515600" cy="3691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27053"/>
            <a:ext cx="10515600" cy="4949910"/>
          </a:xfrm>
          <a:prstGeom prst="rect">
            <a:avLst/>
          </a:prstGeom>
        </p:spPr>
        <p:txBody>
          <a:bodyPr vert="horz" lIns="91440" tIns="45720" rIns="91440" bIns="45720" rtlCol="0">
            <a:normAutofit/>
          </a:bodyPr>
          <a:lstStyle/>
          <a:p>
            <a:pPr lvl="0"/>
            <a:endParaRPr lang="en-US" dirty="0"/>
          </a:p>
        </p:txBody>
      </p:sp>
      <p:sp>
        <p:nvSpPr>
          <p:cNvPr id="6" name="Slide Number Placeholder 5"/>
          <p:cNvSpPr>
            <a:spLocks noGrp="1"/>
          </p:cNvSpPr>
          <p:nvPr>
            <p:ph type="sldNum" sz="quarter" idx="4"/>
          </p:nvPr>
        </p:nvSpPr>
        <p:spPr>
          <a:xfrm>
            <a:off x="11772363" y="6523775"/>
            <a:ext cx="419637"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FE590891-2171-489F-8CE0-AC930EC5D05C}" type="slidenum">
              <a:rPr lang="en-US" smtClean="0"/>
              <a:pPr/>
              <a:t>‹#›</a:t>
            </a:fld>
            <a:endParaRPr lang="en-US" dirty="0"/>
          </a:p>
        </p:txBody>
      </p:sp>
      <p:grpSp>
        <p:nvGrpSpPr>
          <p:cNvPr id="8" name="Group 7"/>
          <p:cNvGrpSpPr/>
          <p:nvPr userDrawn="1"/>
        </p:nvGrpSpPr>
        <p:grpSpPr>
          <a:xfrm>
            <a:off x="609600" y="113306"/>
            <a:ext cx="10972800" cy="619434"/>
            <a:chOff x="609600" y="113306"/>
            <a:chExt cx="7624917" cy="619434"/>
          </a:xfrm>
        </p:grpSpPr>
        <p:cxnSp>
          <p:nvCxnSpPr>
            <p:cNvPr id="9" name="Straight Connector 8"/>
            <p:cNvCxnSpPr/>
            <p:nvPr userDrawn="1"/>
          </p:nvCxnSpPr>
          <p:spPr>
            <a:xfrm>
              <a:off x="609600" y="732740"/>
              <a:ext cx="76249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9600" y="113306"/>
              <a:ext cx="76249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943430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33.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3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25.png"/><Relationship Id="rId5" Type="http://schemas.openxmlformats.org/officeDocument/2006/relationships/tags" Target="../tags/tag11.xml"/><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tags" Target="../tags/tag10.xml"/><Relationship Id="rId9" Type="http://schemas.openxmlformats.org/officeDocument/2006/relationships/image" Target="../media/image30.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7.gif"/><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8.png"/><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tags" Target="../tags/tag18.xml"/><Relationship Id="rId7" Type="http://schemas.openxmlformats.org/officeDocument/2006/relationships/image" Target="../media/image39.jpg"/><Relationship Id="rId12" Type="http://schemas.openxmlformats.org/officeDocument/2006/relationships/image" Target="../media/image4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xml"/><Relationship Id="rId11" Type="http://schemas.openxmlformats.org/officeDocument/2006/relationships/image" Target="../media/image43.png"/><Relationship Id="rId5" Type="http://schemas.openxmlformats.org/officeDocument/2006/relationships/tags" Target="../tags/tag20.xml"/><Relationship Id="rId10" Type="http://schemas.openxmlformats.org/officeDocument/2006/relationships/image" Target="../media/image42.png"/><Relationship Id="rId4" Type="http://schemas.openxmlformats.org/officeDocument/2006/relationships/tags" Target="../tags/tag19.xml"/><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23.xml"/><Relationship Id="rId7" Type="http://schemas.openxmlformats.org/officeDocument/2006/relationships/image" Target="../media/image45.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4.png"/><Relationship Id="rId5" Type="http://schemas.openxmlformats.org/officeDocument/2006/relationships/slideLayout" Target="../slideLayouts/slideLayout2.xml"/><Relationship Id="rId4" Type="http://schemas.openxmlformats.org/officeDocument/2006/relationships/tags" Target="../tags/tag24.xml"/><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0.gi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tags" Target="../tags/tag31.xml"/><Relationship Id="rId7" Type="http://schemas.openxmlformats.org/officeDocument/2006/relationships/slideLayout" Target="../slideLayouts/slideLayout2.xml"/><Relationship Id="rId12" Type="http://schemas.openxmlformats.org/officeDocument/2006/relationships/image" Target="../media/image55.png"/><Relationship Id="rId2" Type="http://schemas.openxmlformats.org/officeDocument/2006/relationships/tags" Target="../tags/tag30.xml"/><Relationship Id="rId16" Type="http://schemas.openxmlformats.org/officeDocument/2006/relationships/image" Target="../media/image38.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image" Target="../media/image54.png"/><Relationship Id="rId5" Type="http://schemas.openxmlformats.org/officeDocument/2006/relationships/tags" Target="../tags/tag33.xml"/><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tags" Target="../tags/tag32.xml"/><Relationship Id="rId9" Type="http://schemas.openxmlformats.org/officeDocument/2006/relationships/image" Target="../media/image31.png"/><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tags" Target="../tags/tag36.xml"/><Relationship Id="rId16" Type="http://schemas.openxmlformats.org/officeDocument/2006/relationships/image" Target="../media/image57.png"/><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image" Target="../media/image31.png"/><Relationship Id="rId5" Type="http://schemas.openxmlformats.org/officeDocument/2006/relationships/tags" Target="../tags/tag39.xml"/><Relationship Id="rId15" Type="http://schemas.openxmlformats.org/officeDocument/2006/relationships/image" Target="../media/image56.png"/><Relationship Id="rId10" Type="http://schemas.openxmlformats.org/officeDocument/2006/relationships/image" Target="../media/image52.png"/><Relationship Id="rId19" Type="http://schemas.openxmlformats.org/officeDocument/2006/relationships/image" Target="../media/image60.png"/><Relationship Id="rId4" Type="http://schemas.openxmlformats.org/officeDocument/2006/relationships/tags" Target="../tags/tag38.xml"/><Relationship Id="rId9" Type="http://schemas.openxmlformats.org/officeDocument/2006/relationships/slideLayout" Target="../slideLayouts/slideLayout2.xml"/><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45.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3.xml"/><Relationship Id="rId11" Type="http://schemas.openxmlformats.org/officeDocument/2006/relationships/image" Target="../media/image65.png"/><Relationship Id="rId5" Type="http://schemas.openxmlformats.org/officeDocument/2006/relationships/slideLayout" Target="../slideLayouts/slideLayout20.xml"/><Relationship Id="rId10" Type="http://schemas.openxmlformats.org/officeDocument/2006/relationships/image" Target="../media/image64.png"/><Relationship Id="rId4" Type="http://schemas.openxmlformats.org/officeDocument/2006/relationships/tags" Target="../tags/tag46.xml"/><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1.xml"/><Relationship Id="rId7" Type="http://schemas.openxmlformats.org/officeDocument/2006/relationships/image" Target="../media/image31.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2.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17" Type="http://schemas.openxmlformats.org/officeDocument/2006/relationships/image" Target="../media/image74.png"/><Relationship Id="rId21" Type="http://schemas.openxmlformats.org/officeDocument/2006/relationships/image" Target="../media/image2610.png"/><Relationship Id="rId42" Type="http://schemas.openxmlformats.org/officeDocument/2006/relationships/customXml" Target="../ink/ink20.xml"/><Relationship Id="rId63" Type="http://schemas.openxmlformats.org/officeDocument/2006/relationships/image" Target="../media/image470.png"/><Relationship Id="rId84" Type="http://schemas.openxmlformats.org/officeDocument/2006/relationships/customXml" Target="../ink/ink41.xml"/><Relationship Id="rId138" Type="http://schemas.openxmlformats.org/officeDocument/2006/relationships/customXml" Target="../ink/ink68.xml"/><Relationship Id="rId159" Type="http://schemas.openxmlformats.org/officeDocument/2006/relationships/image" Target="../media/image94.png"/><Relationship Id="rId107" Type="http://schemas.openxmlformats.org/officeDocument/2006/relationships/image" Target="../media/image690.png"/><Relationship Id="rId11" Type="http://schemas.openxmlformats.org/officeDocument/2006/relationships/image" Target="../media/image2110.png"/><Relationship Id="rId32" Type="http://schemas.openxmlformats.org/officeDocument/2006/relationships/customXml" Target="../ink/ink15.xml"/><Relationship Id="rId53" Type="http://schemas.openxmlformats.org/officeDocument/2006/relationships/image" Target="../media/image420.png"/><Relationship Id="rId74" Type="http://schemas.openxmlformats.org/officeDocument/2006/relationships/customXml" Target="../ink/ink36.xml"/><Relationship Id="rId128" Type="http://schemas.openxmlformats.org/officeDocument/2006/relationships/customXml" Target="../ink/ink63.xml"/><Relationship Id="rId149" Type="http://schemas.openxmlformats.org/officeDocument/2006/relationships/customXml" Target="../ink/ink74.xml"/><Relationship Id="rId5" Type="http://schemas.openxmlformats.org/officeDocument/2006/relationships/image" Target="../media/image1810.png"/><Relationship Id="rId95" Type="http://schemas.openxmlformats.org/officeDocument/2006/relationships/image" Target="../media/image630.png"/><Relationship Id="rId160" Type="http://schemas.openxmlformats.org/officeDocument/2006/relationships/customXml" Target="../ink/ink80.xml"/><Relationship Id="rId22" Type="http://schemas.openxmlformats.org/officeDocument/2006/relationships/customXml" Target="../ink/ink10.xml"/><Relationship Id="rId43" Type="http://schemas.openxmlformats.org/officeDocument/2006/relationships/image" Target="../media/image370.png"/><Relationship Id="rId64" Type="http://schemas.openxmlformats.org/officeDocument/2006/relationships/customXml" Target="../ink/ink31.xml"/><Relationship Id="rId118" Type="http://schemas.openxmlformats.org/officeDocument/2006/relationships/customXml" Target="../ink/ink58.xml"/><Relationship Id="rId139" Type="http://schemas.openxmlformats.org/officeDocument/2006/relationships/image" Target="../media/image85.png"/><Relationship Id="rId85" Type="http://schemas.openxmlformats.org/officeDocument/2006/relationships/image" Target="../media/image580.png"/><Relationship Id="rId150" Type="http://schemas.openxmlformats.org/officeDocument/2006/relationships/customXml" Target="../ink/ink75.xml"/><Relationship Id="rId12" Type="http://schemas.openxmlformats.org/officeDocument/2006/relationships/customXml" Target="../ink/ink5.xml"/><Relationship Id="rId17" Type="http://schemas.openxmlformats.org/officeDocument/2006/relationships/image" Target="../media/image243.png"/><Relationship Id="rId33" Type="http://schemas.openxmlformats.org/officeDocument/2006/relationships/image" Target="../media/image3210.png"/><Relationship Id="rId38" Type="http://schemas.openxmlformats.org/officeDocument/2006/relationships/customXml" Target="../ink/ink18.xml"/><Relationship Id="rId59" Type="http://schemas.openxmlformats.org/officeDocument/2006/relationships/image" Target="../media/image450.png"/><Relationship Id="rId103" Type="http://schemas.openxmlformats.org/officeDocument/2006/relationships/image" Target="../media/image670.png"/><Relationship Id="rId108" Type="http://schemas.openxmlformats.org/officeDocument/2006/relationships/customXml" Target="../ink/ink53.xml"/><Relationship Id="rId124" Type="http://schemas.openxmlformats.org/officeDocument/2006/relationships/customXml" Target="../ink/ink61.xml"/><Relationship Id="rId129" Type="http://schemas.openxmlformats.org/officeDocument/2006/relationships/image" Target="../media/image80.png"/><Relationship Id="rId54" Type="http://schemas.openxmlformats.org/officeDocument/2006/relationships/customXml" Target="../ink/ink26.xml"/><Relationship Id="rId70" Type="http://schemas.openxmlformats.org/officeDocument/2006/relationships/customXml" Target="../ink/ink34.xml"/><Relationship Id="rId75" Type="http://schemas.openxmlformats.org/officeDocument/2006/relationships/image" Target="../media/image530.png"/><Relationship Id="rId91" Type="http://schemas.openxmlformats.org/officeDocument/2006/relationships/image" Target="../media/image610.png"/><Relationship Id="rId96" Type="http://schemas.openxmlformats.org/officeDocument/2006/relationships/customXml" Target="../ink/ink47.xml"/><Relationship Id="rId140" Type="http://schemas.openxmlformats.org/officeDocument/2006/relationships/customXml" Target="../ink/ink69.xml"/><Relationship Id="rId145" Type="http://schemas.openxmlformats.org/officeDocument/2006/relationships/customXml" Target="../ink/ink72.xml"/><Relationship Id="rId161" Type="http://schemas.openxmlformats.org/officeDocument/2006/relationships/image" Target="../media/image95.png"/><Relationship Id="rId166" Type="http://schemas.openxmlformats.org/officeDocument/2006/relationships/customXml" Target="../ink/ink83.xml"/><Relationship Id="rId1" Type="http://schemas.openxmlformats.org/officeDocument/2006/relationships/slideLayout" Target="../slideLayouts/slideLayout14.xml"/><Relationship Id="rId6" Type="http://schemas.openxmlformats.org/officeDocument/2006/relationships/customXml" Target="../ink/ink2.xml"/><Relationship Id="rId23" Type="http://schemas.openxmlformats.org/officeDocument/2006/relationships/image" Target="../media/image274.png"/><Relationship Id="rId28" Type="http://schemas.openxmlformats.org/officeDocument/2006/relationships/customXml" Target="../ink/ink13.xml"/><Relationship Id="rId49" Type="http://schemas.openxmlformats.org/officeDocument/2006/relationships/image" Target="../media/image400.png"/><Relationship Id="rId114" Type="http://schemas.openxmlformats.org/officeDocument/2006/relationships/customXml" Target="../ink/ink56.xml"/><Relationship Id="rId119" Type="http://schemas.openxmlformats.org/officeDocument/2006/relationships/image" Target="../media/image75.png"/><Relationship Id="rId44" Type="http://schemas.openxmlformats.org/officeDocument/2006/relationships/customXml" Target="../ink/ink21.xml"/><Relationship Id="rId60" Type="http://schemas.openxmlformats.org/officeDocument/2006/relationships/customXml" Target="../ink/ink29.xml"/><Relationship Id="rId65" Type="http://schemas.openxmlformats.org/officeDocument/2006/relationships/image" Target="../media/image480.png"/><Relationship Id="rId81" Type="http://schemas.openxmlformats.org/officeDocument/2006/relationships/image" Target="../media/image560.png"/><Relationship Id="rId86" Type="http://schemas.openxmlformats.org/officeDocument/2006/relationships/customXml" Target="../ink/ink42.xml"/><Relationship Id="rId130" Type="http://schemas.openxmlformats.org/officeDocument/2006/relationships/customXml" Target="../ink/ink64.xml"/><Relationship Id="rId135" Type="http://schemas.openxmlformats.org/officeDocument/2006/relationships/image" Target="../media/image83.png"/><Relationship Id="rId151" Type="http://schemas.openxmlformats.org/officeDocument/2006/relationships/image" Target="../media/image90.png"/><Relationship Id="rId156" Type="http://schemas.openxmlformats.org/officeDocument/2006/relationships/customXml" Target="../ink/ink78.xml"/><Relationship Id="rId13" Type="http://schemas.openxmlformats.org/officeDocument/2006/relationships/image" Target="../media/image224.png"/><Relationship Id="rId18" Type="http://schemas.openxmlformats.org/officeDocument/2006/relationships/customXml" Target="../ink/ink8.xml"/><Relationship Id="rId39" Type="http://schemas.openxmlformats.org/officeDocument/2006/relationships/image" Target="../media/image350.png"/><Relationship Id="rId109" Type="http://schemas.openxmlformats.org/officeDocument/2006/relationships/image" Target="../media/image70.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430.png"/><Relationship Id="rId76" Type="http://schemas.openxmlformats.org/officeDocument/2006/relationships/customXml" Target="../ink/ink37.xml"/><Relationship Id="rId97" Type="http://schemas.openxmlformats.org/officeDocument/2006/relationships/image" Target="../media/image640.png"/><Relationship Id="rId104" Type="http://schemas.openxmlformats.org/officeDocument/2006/relationships/customXml" Target="../ink/ink51.xml"/><Relationship Id="rId120" Type="http://schemas.openxmlformats.org/officeDocument/2006/relationships/customXml" Target="../ink/ink59.xml"/><Relationship Id="rId125" Type="http://schemas.openxmlformats.org/officeDocument/2006/relationships/image" Target="../media/image78.png"/><Relationship Id="rId141" Type="http://schemas.openxmlformats.org/officeDocument/2006/relationships/customXml" Target="../ink/ink70.xml"/><Relationship Id="rId146" Type="http://schemas.openxmlformats.org/officeDocument/2006/relationships/image" Target="../media/image88.png"/><Relationship Id="rId167" Type="http://schemas.openxmlformats.org/officeDocument/2006/relationships/image" Target="../media/image98.png"/><Relationship Id="rId7" Type="http://schemas.openxmlformats.org/officeDocument/2006/relationships/image" Target="../media/image193.png"/><Relationship Id="rId71" Type="http://schemas.openxmlformats.org/officeDocument/2006/relationships/image" Target="../media/image510.png"/><Relationship Id="rId92" Type="http://schemas.openxmlformats.org/officeDocument/2006/relationships/customXml" Target="../ink/ink45.xml"/><Relationship Id="rId162" Type="http://schemas.openxmlformats.org/officeDocument/2006/relationships/customXml" Target="../ink/ink81.xml"/><Relationship Id="rId2" Type="http://schemas.openxmlformats.org/officeDocument/2006/relationships/notesSlide" Target="../notesSlides/notesSlide5.xml"/><Relationship Id="rId29" Type="http://schemas.openxmlformats.org/officeDocument/2006/relationships/image" Target="../media/image303.png"/><Relationship Id="rId24" Type="http://schemas.openxmlformats.org/officeDocument/2006/relationships/customXml" Target="../ink/ink11.xml"/><Relationship Id="rId40" Type="http://schemas.openxmlformats.org/officeDocument/2006/relationships/customXml" Target="../ink/ink19.xml"/><Relationship Id="rId45" Type="http://schemas.openxmlformats.org/officeDocument/2006/relationships/image" Target="../media/image380.png"/><Relationship Id="rId66" Type="http://schemas.openxmlformats.org/officeDocument/2006/relationships/customXml" Target="../ink/ink32.xml"/><Relationship Id="rId87" Type="http://schemas.openxmlformats.org/officeDocument/2006/relationships/image" Target="../media/image590.png"/><Relationship Id="rId110" Type="http://schemas.openxmlformats.org/officeDocument/2006/relationships/customXml" Target="../ink/ink54.xml"/><Relationship Id="rId115" Type="http://schemas.openxmlformats.org/officeDocument/2006/relationships/image" Target="../media/image73.png"/><Relationship Id="rId131" Type="http://schemas.openxmlformats.org/officeDocument/2006/relationships/image" Target="../media/image81.png"/><Relationship Id="rId136" Type="http://schemas.openxmlformats.org/officeDocument/2006/relationships/customXml" Target="../ink/ink67.xml"/><Relationship Id="rId157" Type="http://schemas.openxmlformats.org/officeDocument/2006/relationships/image" Target="../media/image93.png"/><Relationship Id="rId61" Type="http://schemas.openxmlformats.org/officeDocument/2006/relationships/image" Target="../media/image460.png"/><Relationship Id="rId82" Type="http://schemas.openxmlformats.org/officeDocument/2006/relationships/customXml" Target="../ink/ink40.xml"/><Relationship Id="rId152" Type="http://schemas.openxmlformats.org/officeDocument/2006/relationships/customXml" Target="../ink/ink76.xml"/><Relationship Id="rId19" Type="http://schemas.openxmlformats.org/officeDocument/2006/relationships/image" Target="../media/image255.png"/><Relationship Id="rId14" Type="http://schemas.openxmlformats.org/officeDocument/2006/relationships/customXml" Target="../ink/ink6.xml"/><Relationship Id="rId30" Type="http://schemas.openxmlformats.org/officeDocument/2006/relationships/customXml" Target="../ink/ink14.xml"/><Relationship Id="rId35" Type="http://schemas.openxmlformats.org/officeDocument/2006/relationships/image" Target="../media/image330.png"/><Relationship Id="rId56" Type="http://schemas.openxmlformats.org/officeDocument/2006/relationships/customXml" Target="../ink/ink27.xml"/><Relationship Id="rId77" Type="http://schemas.openxmlformats.org/officeDocument/2006/relationships/image" Target="../media/image540.png"/><Relationship Id="rId100" Type="http://schemas.openxmlformats.org/officeDocument/2006/relationships/customXml" Target="../ink/ink49.xml"/><Relationship Id="rId105" Type="http://schemas.openxmlformats.org/officeDocument/2006/relationships/image" Target="../media/image680.png"/><Relationship Id="rId126" Type="http://schemas.openxmlformats.org/officeDocument/2006/relationships/customXml" Target="../ink/ink62.xml"/><Relationship Id="rId147" Type="http://schemas.openxmlformats.org/officeDocument/2006/relationships/customXml" Target="../ink/ink73.xml"/><Relationship Id="rId8" Type="http://schemas.openxmlformats.org/officeDocument/2006/relationships/customXml" Target="../ink/ink3.xml"/><Relationship Id="rId51" Type="http://schemas.openxmlformats.org/officeDocument/2006/relationships/image" Target="../media/image410.png"/><Relationship Id="rId72" Type="http://schemas.openxmlformats.org/officeDocument/2006/relationships/customXml" Target="../ink/ink35.xml"/><Relationship Id="rId93" Type="http://schemas.openxmlformats.org/officeDocument/2006/relationships/image" Target="../media/image620.png"/><Relationship Id="rId98" Type="http://schemas.openxmlformats.org/officeDocument/2006/relationships/customXml" Target="../ink/ink48.xml"/><Relationship Id="rId121" Type="http://schemas.openxmlformats.org/officeDocument/2006/relationships/image" Target="../media/image76.png"/><Relationship Id="rId142" Type="http://schemas.openxmlformats.org/officeDocument/2006/relationships/image" Target="../media/image86.png"/><Relationship Id="rId163" Type="http://schemas.openxmlformats.org/officeDocument/2006/relationships/image" Target="../media/image96.png"/><Relationship Id="rId3" Type="http://schemas.openxmlformats.org/officeDocument/2006/relationships/image" Target="../media/image69.png"/><Relationship Id="rId25" Type="http://schemas.openxmlformats.org/officeDocument/2006/relationships/image" Target="../media/image280.png"/><Relationship Id="rId46" Type="http://schemas.openxmlformats.org/officeDocument/2006/relationships/customXml" Target="../ink/ink22.xml"/><Relationship Id="rId67" Type="http://schemas.openxmlformats.org/officeDocument/2006/relationships/image" Target="../media/image490.png"/><Relationship Id="rId116" Type="http://schemas.openxmlformats.org/officeDocument/2006/relationships/customXml" Target="../ink/ink57.xml"/><Relationship Id="rId137" Type="http://schemas.openxmlformats.org/officeDocument/2006/relationships/image" Target="../media/image84.png"/><Relationship Id="rId158" Type="http://schemas.openxmlformats.org/officeDocument/2006/relationships/customXml" Target="../ink/ink79.xml"/><Relationship Id="rId20" Type="http://schemas.openxmlformats.org/officeDocument/2006/relationships/customXml" Target="../ink/ink9.xml"/><Relationship Id="rId41" Type="http://schemas.openxmlformats.org/officeDocument/2006/relationships/image" Target="../media/image360.png"/><Relationship Id="rId62" Type="http://schemas.openxmlformats.org/officeDocument/2006/relationships/customXml" Target="../ink/ink30.xml"/><Relationship Id="rId83" Type="http://schemas.openxmlformats.org/officeDocument/2006/relationships/image" Target="../media/image570.png"/><Relationship Id="rId88" Type="http://schemas.openxmlformats.org/officeDocument/2006/relationships/customXml" Target="../ink/ink43.xml"/><Relationship Id="rId111" Type="http://schemas.openxmlformats.org/officeDocument/2006/relationships/image" Target="../media/image71.png"/><Relationship Id="rId132" Type="http://schemas.openxmlformats.org/officeDocument/2006/relationships/customXml" Target="../ink/ink65.xml"/><Relationship Id="rId153" Type="http://schemas.openxmlformats.org/officeDocument/2006/relationships/image" Target="../media/image91.png"/><Relationship Id="rId15" Type="http://schemas.openxmlformats.org/officeDocument/2006/relationships/image" Target="../media/image239.png"/><Relationship Id="rId36" Type="http://schemas.openxmlformats.org/officeDocument/2006/relationships/customXml" Target="../ink/ink17.xml"/><Relationship Id="rId57" Type="http://schemas.openxmlformats.org/officeDocument/2006/relationships/image" Target="../media/image440.png"/><Relationship Id="rId106" Type="http://schemas.openxmlformats.org/officeDocument/2006/relationships/customXml" Target="../ink/ink52.xml"/><Relationship Id="rId127" Type="http://schemas.openxmlformats.org/officeDocument/2006/relationships/image" Target="../media/image79.png"/><Relationship Id="rId10" Type="http://schemas.openxmlformats.org/officeDocument/2006/relationships/customXml" Target="../ink/ink4.xml"/><Relationship Id="rId31" Type="http://schemas.openxmlformats.org/officeDocument/2006/relationships/image" Target="../media/image310.png"/><Relationship Id="rId52" Type="http://schemas.openxmlformats.org/officeDocument/2006/relationships/customXml" Target="../ink/ink25.xml"/><Relationship Id="rId73" Type="http://schemas.openxmlformats.org/officeDocument/2006/relationships/image" Target="../media/image520.png"/><Relationship Id="rId78" Type="http://schemas.openxmlformats.org/officeDocument/2006/relationships/customXml" Target="../ink/ink38.xml"/><Relationship Id="rId94" Type="http://schemas.openxmlformats.org/officeDocument/2006/relationships/customXml" Target="../ink/ink46.xml"/><Relationship Id="rId99" Type="http://schemas.openxmlformats.org/officeDocument/2006/relationships/image" Target="../media/image650.png"/><Relationship Id="rId101" Type="http://schemas.openxmlformats.org/officeDocument/2006/relationships/image" Target="../media/image660.png"/><Relationship Id="rId122" Type="http://schemas.openxmlformats.org/officeDocument/2006/relationships/customXml" Target="../ink/ink60.xml"/><Relationship Id="rId143" Type="http://schemas.openxmlformats.org/officeDocument/2006/relationships/customXml" Target="../ink/ink71.xml"/><Relationship Id="rId148" Type="http://schemas.openxmlformats.org/officeDocument/2006/relationships/image" Target="../media/image89.png"/><Relationship Id="rId164" Type="http://schemas.openxmlformats.org/officeDocument/2006/relationships/customXml" Target="../ink/ink82.xml"/><Relationship Id="rId4" Type="http://schemas.openxmlformats.org/officeDocument/2006/relationships/customXml" Target="../ink/ink1.xml"/><Relationship Id="rId9" Type="http://schemas.openxmlformats.org/officeDocument/2006/relationships/image" Target="../media/image2010.png"/><Relationship Id="rId26" Type="http://schemas.openxmlformats.org/officeDocument/2006/relationships/customXml" Target="../ink/ink12.xml"/><Relationship Id="rId47" Type="http://schemas.openxmlformats.org/officeDocument/2006/relationships/image" Target="../media/image390.png"/><Relationship Id="rId68" Type="http://schemas.openxmlformats.org/officeDocument/2006/relationships/customXml" Target="../ink/ink33.xml"/><Relationship Id="rId89" Type="http://schemas.openxmlformats.org/officeDocument/2006/relationships/image" Target="../media/image600.png"/><Relationship Id="rId112" Type="http://schemas.openxmlformats.org/officeDocument/2006/relationships/customXml" Target="../ink/ink55.xml"/><Relationship Id="rId133" Type="http://schemas.openxmlformats.org/officeDocument/2006/relationships/image" Target="../media/image82.png"/><Relationship Id="rId154" Type="http://schemas.openxmlformats.org/officeDocument/2006/relationships/customXml" Target="../ink/ink77.xml"/><Relationship Id="rId16" Type="http://schemas.openxmlformats.org/officeDocument/2006/relationships/customXml" Target="../ink/ink7.xml"/><Relationship Id="rId37" Type="http://schemas.openxmlformats.org/officeDocument/2006/relationships/image" Target="../media/image340.png"/><Relationship Id="rId58" Type="http://schemas.openxmlformats.org/officeDocument/2006/relationships/customXml" Target="../ink/ink28.xml"/><Relationship Id="rId79" Type="http://schemas.openxmlformats.org/officeDocument/2006/relationships/image" Target="../media/image550.png"/><Relationship Id="rId102" Type="http://schemas.openxmlformats.org/officeDocument/2006/relationships/customXml" Target="../ink/ink50.xml"/><Relationship Id="rId123" Type="http://schemas.openxmlformats.org/officeDocument/2006/relationships/image" Target="../media/image77.png"/><Relationship Id="rId144" Type="http://schemas.openxmlformats.org/officeDocument/2006/relationships/image" Target="../media/image87.png"/><Relationship Id="rId90" Type="http://schemas.openxmlformats.org/officeDocument/2006/relationships/customXml" Target="../ink/ink44.xml"/><Relationship Id="rId165" Type="http://schemas.openxmlformats.org/officeDocument/2006/relationships/image" Target="../media/image97.png"/><Relationship Id="rId27" Type="http://schemas.openxmlformats.org/officeDocument/2006/relationships/image" Target="../media/image2910.png"/><Relationship Id="rId48" Type="http://schemas.openxmlformats.org/officeDocument/2006/relationships/customXml" Target="../ink/ink23.xml"/><Relationship Id="rId69" Type="http://schemas.openxmlformats.org/officeDocument/2006/relationships/image" Target="../media/image50.png"/><Relationship Id="rId113" Type="http://schemas.openxmlformats.org/officeDocument/2006/relationships/image" Target="../media/image72.png"/><Relationship Id="rId134" Type="http://schemas.openxmlformats.org/officeDocument/2006/relationships/customXml" Target="../ink/ink66.xml"/><Relationship Id="rId80" Type="http://schemas.openxmlformats.org/officeDocument/2006/relationships/customXml" Target="../ink/ink39.xml"/><Relationship Id="rId155" Type="http://schemas.openxmlformats.org/officeDocument/2006/relationships/image" Target="../media/image92.png"/></Relationships>
</file>

<file path=ppt/slides/_rels/slide2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1.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02.png"/><Relationship Id="rId4" Type="http://schemas.openxmlformats.org/officeDocument/2006/relationships/hyperlink" Target="https://www.transmon.co.uk/"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17" Type="http://schemas.openxmlformats.org/officeDocument/2006/relationships/image" Target="../media/image74.png"/><Relationship Id="rId42" Type="http://schemas.openxmlformats.org/officeDocument/2006/relationships/customXml" Target="../ink/ink94.xml"/><Relationship Id="rId63" Type="http://schemas.openxmlformats.org/officeDocument/2006/relationships/image" Target="../media/image470.png"/><Relationship Id="rId84" Type="http://schemas.openxmlformats.org/officeDocument/2006/relationships/customXml" Target="../ink/ink115.xml"/><Relationship Id="rId138" Type="http://schemas.openxmlformats.org/officeDocument/2006/relationships/customXml" Target="../ink/ink142.xml"/><Relationship Id="rId159" Type="http://schemas.openxmlformats.org/officeDocument/2006/relationships/image" Target="../media/image94.png"/><Relationship Id="rId107" Type="http://schemas.openxmlformats.org/officeDocument/2006/relationships/image" Target="../media/image690.png"/><Relationship Id="rId32" Type="http://schemas.openxmlformats.org/officeDocument/2006/relationships/customXml" Target="../ink/ink89.xml"/><Relationship Id="rId53" Type="http://schemas.openxmlformats.org/officeDocument/2006/relationships/image" Target="../media/image420.png"/><Relationship Id="rId74" Type="http://schemas.openxmlformats.org/officeDocument/2006/relationships/customXml" Target="../ink/ink110.xml"/><Relationship Id="rId128" Type="http://schemas.openxmlformats.org/officeDocument/2006/relationships/customXml" Target="../ink/ink137.xml"/><Relationship Id="rId149" Type="http://schemas.openxmlformats.org/officeDocument/2006/relationships/customXml" Target="../ink/ink148.xml"/><Relationship Id="rId5" Type="http://schemas.openxmlformats.org/officeDocument/2006/relationships/customXml" Target="../ink/ink85.xml"/><Relationship Id="rId95" Type="http://schemas.openxmlformats.org/officeDocument/2006/relationships/image" Target="../media/image630.png"/><Relationship Id="rId160" Type="http://schemas.openxmlformats.org/officeDocument/2006/relationships/customXml" Target="../ink/ink154.xml"/><Relationship Id="rId27" Type="http://schemas.openxmlformats.org/officeDocument/2006/relationships/image" Target="../media/image2910.png"/><Relationship Id="rId43" Type="http://schemas.openxmlformats.org/officeDocument/2006/relationships/image" Target="../media/image370.png"/><Relationship Id="rId48" Type="http://schemas.openxmlformats.org/officeDocument/2006/relationships/customXml" Target="../ink/ink97.xml"/><Relationship Id="rId64" Type="http://schemas.openxmlformats.org/officeDocument/2006/relationships/customXml" Target="../ink/ink105.xml"/><Relationship Id="rId69" Type="http://schemas.openxmlformats.org/officeDocument/2006/relationships/image" Target="../media/image50.png"/><Relationship Id="rId113" Type="http://schemas.openxmlformats.org/officeDocument/2006/relationships/image" Target="../media/image72.png"/><Relationship Id="rId118" Type="http://schemas.openxmlformats.org/officeDocument/2006/relationships/customXml" Target="../ink/ink132.xml"/><Relationship Id="rId134" Type="http://schemas.openxmlformats.org/officeDocument/2006/relationships/customXml" Target="../ink/ink140.xml"/><Relationship Id="rId139" Type="http://schemas.openxmlformats.org/officeDocument/2006/relationships/image" Target="../media/image85.png"/><Relationship Id="rId80" Type="http://schemas.openxmlformats.org/officeDocument/2006/relationships/customXml" Target="../ink/ink113.xml"/><Relationship Id="rId85" Type="http://schemas.openxmlformats.org/officeDocument/2006/relationships/image" Target="../media/image580.png"/><Relationship Id="rId150" Type="http://schemas.openxmlformats.org/officeDocument/2006/relationships/customXml" Target="../ink/ink149.xml"/><Relationship Id="rId155" Type="http://schemas.openxmlformats.org/officeDocument/2006/relationships/image" Target="../media/image92.png"/><Relationship Id="rId33" Type="http://schemas.openxmlformats.org/officeDocument/2006/relationships/image" Target="../media/image3210.png"/><Relationship Id="rId38" Type="http://schemas.openxmlformats.org/officeDocument/2006/relationships/customXml" Target="../ink/ink92.xml"/><Relationship Id="rId59" Type="http://schemas.openxmlformats.org/officeDocument/2006/relationships/image" Target="../media/image450.png"/><Relationship Id="rId103" Type="http://schemas.openxmlformats.org/officeDocument/2006/relationships/image" Target="../media/image670.png"/><Relationship Id="rId108" Type="http://schemas.openxmlformats.org/officeDocument/2006/relationships/customXml" Target="../ink/ink127.xml"/><Relationship Id="rId124" Type="http://schemas.openxmlformats.org/officeDocument/2006/relationships/customXml" Target="../ink/ink135.xml"/><Relationship Id="rId129" Type="http://schemas.openxmlformats.org/officeDocument/2006/relationships/image" Target="../media/image80.png"/><Relationship Id="rId54" Type="http://schemas.openxmlformats.org/officeDocument/2006/relationships/customXml" Target="../ink/ink100.xml"/><Relationship Id="rId70" Type="http://schemas.openxmlformats.org/officeDocument/2006/relationships/customXml" Target="../ink/ink108.xml"/><Relationship Id="rId75" Type="http://schemas.openxmlformats.org/officeDocument/2006/relationships/image" Target="../media/image530.png"/><Relationship Id="rId91" Type="http://schemas.openxmlformats.org/officeDocument/2006/relationships/image" Target="../media/image610.png"/><Relationship Id="rId96" Type="http://schemas.openxmlformats.org/officeDocument/2006/relationships/customXml" Target="../ink/ink121.xml"/><Relationship Id="rId140" Type="http://schemas.openxmlformats.org/officeDocument/2006/relationships/customXml" Target="../ink/ink143.xml"/><Relationship Id="rId145" Type="http://schemas.openxmlformats.org/officeDocument/2006/relationships/customXml" Target="../ink/ink146.xml"/><Relationship Id="rId161" Type="http://schemas.openxmlformats.org/officeDocument/2006/relationships/image" Target="../media/image95.png"/><Relationship Id="rId166" Type="http://schemas.openxmlformats.org/officeDocument/2006/relationships/customXml" Target="../ink/ink157.xml"/><Relationship Id="rId1" Type="http://schemas.openxmlformats.org/officeDocument/2006/relationships/slideLayout" Target="../slideLayouts/slideLayout2.xml"/><Relationship Id="rId28" Type="http://schemas.openxmlformats.org/officeDocument/2006/relationships/customXml" Target="../ink/ink87.xml"/><Relationship Id="rId49" Type="http://schemas.openxmlformats.org/officeDocument/2006/relationships/image" Target="../media/image400.png"/><Relationship Id="rId114" Type="http://schemas.openxmlformats.org/officeDocument/2006/relationships/customXml" Target="../ink/ink130.xml"/><Relationship Id="rId119" Type="http://schemas.openxmlformats.org/officeDocument/2006/relationships/image" Target="../media/image75.png"/><Relationship Id="rId44" Type="http://schemas.openxmlformats.org/officeDocument/2006/relationships/customXml" Target="../ink/ink95.xml"/><Relationship Id="rId60" Type="http://schemas.openxmlformats.org/officeDocument/2006/relationships/customXml" Target="../ink/ink103.xml"/><Relationship Id="rId65" Type="http://schemas.openxmlformats.org/officeDocument/2006/relationships/image" Target="../media/image480.png"/><Relationship Id="rId81" Type="http://schemas.openxmlformats.org/officeDocument/2006/relationships/image" Target="../media/image560.png"/><Relationship Id="rId86" Type="http://schemas.openxmlformats.org/officeDocument/2006/relationships/customXml" Target="../ink/ink116.xml"/><Relationship Id="rId130" Type="http://schemas.openxmlformats.org/officeDocument/2006/relationships/customXml" Target="../ink/ink138.xml"/><Relationship Id="rId135" Type="http://schemas.openxmlformats.org/officeDocument/2006/relationships/image" Target="../media/image83.png"/><Relationship Id="rId151" Type="http://schemas.openxmlformats.org/officeDocument/2006/relationships/image" Target="../media/image90.png"/><Relationship Id="rId156" Type="http://schemas.openxmlformats.org/officeDocument/2006/relationships/customXml" Target="../ink/ink152.xml"/><Relationship Id="rId39" Type="http://schemas.openxmlformats.org/officeDocument/2006/relationships/image" Target="../media/image350.png"/><Relationship Id="rId109" Type="http://schemas.openxmlformats.org/officeDocument/2006/relationships/image" Target="../media/image70.png"/><Relationship Id="rId34" Type="http://schemas.openxmlformats.org/officeDocument/2006/relationships/customXml" Target="../ink/ink90.xml"/><Relationship Id="rId50" Type="http://schemas.openxmlformats.org/officeDocument/2006/relationships/customXml" Target="../ink/ink98.xml"/><Relationship Id="rId55" Type="http://schemas.openxmlformats.org/officeDocument/2006/relationships/image" Target="../media/image430.png"/><Relationship Id="rId76" Type="http://schemas.openxmlformats.org/officeDocument/2006/relationships/customXml" Target="../ink/ink111.xml"/><Relationship Id="rId97" Type="http://schemas.openxmlformats.org/officeDocument/2006/relationships/image" Target="../media/image640.png"/><Relationship Id="rId104" Type="http://schemas.openxmlformats.org/officeDocument/2006/relationships/customXml" Target="../ink/ink125.xml"/><Relationship Id="rId120" Type="http://schemas.openxmlformats.org/officeDocument/2006/relationships/customXml" Target="../ink/ink133.xml"/><Relationship Id="rId125" Type="http://schemas.openxmlformats.org/officeDocument/2006/relationships/image" Target="../media/image78.png"/><Relationship Id="rId141" Type="http://schemas.openxmlformats.org/officeDocument/2006/relationships/customXml" Target="../ink/ink144.xml"/><Relationship Id="rId146" Type="http://schemas.openxmlformats.org/officeDocument/2006/relationships/image" Target="../media/image88.png"/><Relationship Id="rId167" Type="http://schemas.openxmlformats.org/officeDocument/2006/relationships/image" Target="../media/image98.png"/><Relationship Id="rId71" Type="http://schemas.openxmlformats.org/officeDocument/2006/relationships/image" Target="../media/image510.png"/><Relationship Id="rId92" Type="http://schemas.openxmlformats.org/officeDocument/2006/relationships/customXml" Target="../ink/ink119.xml"/><Relationship Id="rId162" Type="http://schemas.openxmlformats.org/officeDocument/2006/relationships/customXml" Target="../ink/ink155.xml"/><Relationship Id="rId2" Type="http://schemas.openxmlformats.org/officeDocument/2006/relationships/image" Target="../media/image99.png"/><Relationship Id="rId29" Type="http://schemas.openxmlformats.org/officeDocument/2006/relationships/image" Target="../media/image303.png"/><Relationship Id="rId40" Type="http://schemas.openxmlformats.org/officeDocument/2006/relationships/customXml" Target="../ink/ink93.xml"/><Relationship Id="rId45" Type="http://schemas.openxmlformats.org/officeDocument/2006/relationships/image" Target="../media/image380.png"/><Relationship Id="rId66" Type="http://schemas.openxmlformats.org/officeDocument/2006/relationships/customXml" Target="../ink/ink106.xml"/><Relationship Id="rId87" Type="http://schemas.openxmlformats.org/officeDocument/2006/relationships/image" Target="../media/image590.png"/><Relationship Id="rId110" Type="http://schemas.openxmlformats.org/officeDocument/2006/relationships/customXml" Target="../ink/ink128.xml"/><Relationship Id="rId115" Type="http://schemas.openxmlformats.org/officeDocument/2006/relationships/image" Target="../media/image73.png"/><Relationship Id="rId131" Type="http://schemas.openxmlformats.org/officeDocument/2006/relationships/image" Target="../media/image81.png"/><Relationship Id="rId136" Type="http://schemas.openxmlformats.org/officeDocument/2006/relationships/customXml" Target="../ink/ink141.xml"/><Relationship Id="rId157" Type="http://schemas.openxmlformats.org/officeDocument/2006/relationships/image" Target="../media/image93.png"/><Relationship Id="rId61" Type="http://schemas.openxmlformats.org/officeDocument/2006/relationships/image" Target="../media/image460.png"/><Relationship Id="rId82" Type="http://schemas.openxmlformats.org/officeDocument/2006/relationships/customXml" Target="../ink/ink114.xml"/><Relationship Id="rId152" Type="http://schemas.openxmlformats.org/officeDocument/2006/relationships/customXml" Target="../ink/ink150.xml"/><Relationship Id="rId30" Type="http://schemas.openxmlformats.org/officeDocument/2006/relationships/customXml" Target="../ink/ink88.xml"/><Relationship Id="rId35" Type="http://schemas.openxmlformats.org/officeDocument/2006/relationships/image" Target="../media/image330.png"/><Relationship Id="rId56" Type="http://schemas.openxmlformats.org/officeDocument/2006/relationships/customXml" Target="../ink/ink101.xml"/><Relationship Id="rId77" Type="http://schemas.openxmlformats.org/officeDocument/2006/relationships/image" Target="../media/image540.png"/><Relationship Id="rId100" Type="http://schemas.openxmlformats.org/officeDocument/2006/relationships/customXml" Target="../ink/ink123.xml"/><Relationship Id="rId105" Type="http://schemas.openxmlformats.org/officeDocument/2006/relationships/image" Target="../media/image680.png"/><Relationship Id="rId126" Type="http://schemas.openxmlformats.org/officeDocument/2006/relationships/customXml" Target="../ink/ink136.xml"/><Relationship Id="rId147" Type="http://schemas.openxmlformats.org/officeDocument/2006/relationships/customXml" Target="../ink/ink147.xml"/><Relationship Id="rId8" Type="http://schemas.openxmlformats.org/officeDocument/2006/relationships/image" Target="../media/image103.png"/><Relationship Id="rId51" Type="http://schemas.openxmlformats.org/officeDocument/2006/relationships/image" Target="../media/image410.png"/><Relationship Id="rId72" Type="http://schemas.openxmlformats.org/officeDocument/2006/relationships/customXml" Target="../ink/ink109.xml"/><Relationship Id="rId93" Type="http://schemas.openxmlformats.org/officeDocument/2006/relationships/image" Target="../media/image620.png"/><Relationship Id="rId98" Type="http://schemas.openxmlformats.org/officeDocument/2006/relationships/customXml" Target="../ink/ink122.xml"/><Relationship Id="rId121" Type="http://schemas.openxmlformats.org/officeDocument/2006/relationships/image" Target="../media/image76.png"/><Relationship Id="rId142" Type="http://schemas.openxmlformats.org/officeDocument/2006/relationships/image" Target="../media/image86.png"/><Relationship Id="rId163" Type="http://schemas.openxmlformats.org/officeDocument/2006/relationships/image" Target="../media/image96.png"/><Relationship Id="rId3" Type="http://schemas.openxmlformats.org/officeDocument/2006/relationships/customXml" Target="../ink/ink84.xml"/><Relationship Id="rId46" Type="http://schemas.openxmlformats.org/officeDocument/2006/relationships/customXml" Target="../ink/ink96.xml"/><Relationship Id="rId67" Type="http://schemas.openxmlformats.org/officeDocument/2006/relationships/image" Target="../media/image490.png"/><Relationship Id="rId116" Type="http://schemas.openxmlformats.org/officeDocument/2006/relationships/customXml" Target="../ink/ink131.xml"/><Relationship Id="rId137" Type="http://schemas.openxmlformats.org/officeDocument/2006/relationships/image" Target="../media/image84.png"/><Relationship Id="rId158" Type="http://schemas.openxmlformats.org/officeDocument/2006/relationships/customXml" Target="../ink/ink153.xml"/><Relationship Id="rId41" Type="http://schemas.openxmlformats.org/officeDocument/2006/relationships/image" Target="../media/image360.png"/><Relationship Id="rId62" Type="http://schemas.openxmlformats.org/officeDocument/2006/relationships/customXml" Target="../ink/ink104.xml"/><Relationship Id="rId83" Type="http://schemas.openxmlformats.org/officeDocument/2006/relationships/image" Target="../media/image570.png"/><Relationship Id="rId88" Type="http://schemas.openxmlformats.org/officeDocument/2006/relationships/customXml" Target="../ink/ink117.xml"/><Relationship Id="rId111" Type="http://schemas.openxmlformats.org/officeDocument/2006/relationships/image" Target="../media/image71.png"/><Relationship Id="rId132" Type="http://schemas.openxmlformats.org/officeDocument/2006/relationships/customXml" Target="../ink/ink139.xml"/><Relationship Id="rId153" Type="http://schemas.openxmlformats.org/officeDocument/2006/relationships/image" Target="../media/image91.png"/><Relationship Id="rId36" Type="http://schemas.openxmlformats.org/officeDocument/2006/relationships/customXml" Target="../ink/ink91.xml"/><Relationship Id="rId57" Type="http://schemas.openxmlformats.org/officeDocument/2006/relationships/image" Target="../media/image440.png"/><Relationship Id="rId106" Type="http://schemas.openxmlformats.org/officeDocument/2006/relationships/customXml" Target="../ink/ink126.xml"/><Relationship Id="rId127" Type="http://schemas.openxmlformats.org/officeDocument/2006/relationships/image" Target="../media/image79.png"/><Relationship Id="rId10" Type="http://schemas.openxmlformats.org/officeDocument/2006/relationships/customXml" Target="../ink/ink86.xml"/><Relationship Id="rId31" Type="http://schemas.openxmlformats.org/officeDocument/2006/relationships/image" Target="../media/image310.png"/><Relationship Id="rId52" Type="http://schemas.openxmlformats.org/officeDocument/2006/relationships/customXml" Target="../ink/ink99.xml"/><Relationship Id="rId73" Type="http://schemas.openxmlformats.org/officeDocument/2006/relationships/image" Target="../media/image520.png"/><Relationship Id="rId78" Type="http://schemas.openxmlformats.org/officeDocument/2006/relationships/customXml" Target="../ink/ink112.xml"/><Relationship Id="rId94" Type="http://schemas.openxmlformats.org/officeDocument/2006/relationships/customXml" Target="../ink/ink120.xml"/><Relationship Id="rId99" Type="http://schemas.openxmlformats.org/officeDocument/2006/relationships/image" Target="../media/image650.png"/><Relationship Id="rId101" Type="http://schemas.openxmlformats.org/officeDocument/2006/relationships/image" Target="../media/image660.png"/><Relationship Id="rId122" Type="http://schemas.openxmlformats.org/officeDocument/2006/relationships/customXml" Target="../ink/ink134.xml"/><Relationship Id="rId143" Type="http://schemas.openxmlformats.org/officeDocument/2006/relationships/customXml" Target="../ink/ink145.xml"/><Relationship Id="rId148" Type="http://schemas.openxmlformats.org/officeDocument/2006/relationships/image" Target="../media/image89.png"/><Relationship Id="rId164" Type="http://schemas.openxmlformats.org/officeDocument/2006/relationships/customXml" Target="../ink/ink156.xml"/><Relationship Id="rId4" Type="http://schemas.openxmlformats.org/officeDocument/2006/relationships/image" Target="../media/image1010.png"/><Relationship Id="rId9" Type="http://schemas.openxmlformats.org/officeDocument/2006/relationships/image" Target="../media/image69.png"/><Relationship Id="rId47" Type="http://schemas.openxmlformats.org/officeDocument/2006/relationships/image" Target="../media/image390.png"/><Relationship Id="rId68" Type="http://schemas.openxmlformats.org/officeDocument/2006/relationships/customXml" Target="../ink/ink107.xml"/><Relationship Id="rId89" Type="http://schemas.openxmlformats.org/officeDocument/2006/relationships/image" Target="../media/image600.png"/><Relationship Id="rId112" Type="http://schemas.openxmlformats.org/officeDocument/2006/relationships/customXml" Target="../ink/ink129.xml"/><Relationship Id="rId133" Type="http://schemas.openxmlformats.org/officeDocument/2006/relationships/image" Target="../media/image82.png"/><Relationship Id="rId154" Type="http://schemas.openxmlformats.org/officeDocument/2006/relationships/customXml" Target="../ink/ink151.xml"/><Relationship Id="rId37" Type="http://schemas.openxmlformats.org/officeDocument/2006/relationships/image" Target="../media/image340.png"/><Relationship Id="rId58" Type="http://schemas.openxmlformats.org/officeDocument/2006/relationships/customXml" Target="../ink/ink102.xml"/><Relationship Id="rId79" Type="http://schemas.openxmlformats.org/officeDocument/2006/relationships/image" Target="../media/image550.png"/><Relationship Id="rId102" Type="http://schemas.openxmlformats.org/officeDocument/2006/relationships/customXml" Target="../ink/ink124.xml"/><Relationship Id="rId123" Type="http://schemas.openxmlformats.org/officeDocument/2006/relationships/image" Target="../media/image77.png"/><Relationship Id="rId144" Type="http://schemas.openxmlformats.org/officeDocument/2006/relationships/image" Target="../media/image87.png"/><Relationship Id="rId90" Type="http://schemas.openxmlformats.org/officeDocument/2006/relationships/customXml" Target="../ink/ink118.xml"/><Relationship Id="rId165"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ustomXml" Target="../ink/ink161.xml"/><Relationship Id="rId13" Type="http://schemas.openxmlformats.org/officeDocument/2006/relationships/image" Target="../media/image106.png"/><Relationship Id="rId18" Type="http://schemas.openxmlformats.org/officeDocument/2006/relationships/customXml" Target="../ink/ink166.xml"/><Relationship Id="rId3" Type="http://schemas.openxmlformats.org/officeDocument/2006/relationships/image" Target="../media/image1010.png"/><Relationship Id="rId21" Type="http://schemas.openxmlformats.org/officeDocument/2006/relationships/image" Target="../media/image110.png"/><Relationship Id="rId7" Type="http://schemas.openxmlformats.org/officeDocument/2006/relationships/image" Target="../media/image103.png"/><Relationship Id="rId12" Type="http://schemas.openxmlformats.org/officeDocument/2006/relationships/customXml" Target="../ink/ink163.xml"/><Relationship Id="rId17" Type="http://schemas.openxmlformats.org/officeDocument/2006/relationships/image" Target="../media/image108.png"/><Relationship Id="rId2" Type="http://schemas.openxmlformats.org/officeDocument/2006/relationships/customXml" Target="../ink/ink158.xml"/><Relationship Id="rId16" Type="http://schemas.openxmlformats.org/officeDocument/2006/relationships/customXml" Target="../ink/ink165.xml"/><Relationship Id="rId20" Type="http://schemas.openxmlformats.org/officeDocument/2006/relationships/customXml" Target="../ink/ink167.xml"/><Relationship Id="rId1" Type="http://schemas.openxmlformats.org/officeDocument/2006/relationships/slideLayout" Target="../slideLayouts/slideLayout2.xml"/><Relationship Id="rId6" Type="http://schemas.openxmlformats.org/officeDocument/2006/relationships/customXml" Target="../ink/ink160.xml"/><Relationship Id="rId11" Type="http://schemas.openxmlformats.org/officeDocument/2006/relationships/image" Target="../media/image105.png"/><Relationship Id="rId5" Type="http://schemas.openxmlformats.org/officeDocument/2006/relationships/image" Target="../media/image1020.png"/><Relationship Id="rId15" Type="http://schemas.openxmlformats.org/officeDocument/2006/relationships/image" Target="../media/image107.png"/><Relationship Id="rId23" Type="http://schemas.openxmlformats.org/officeDocument/2006/relationships/image" Target="../media/image111.png"/><Relationship Id="rId10" Type="http://schemas.openxmlformats.org/officeDocument/2006/relationships/customXml" Target="../ink/ink162.xml"/><Relationship Id="rId19" Type="http://schemas.openxmlformats.org/officeDocument/2006/relationships/image" Target="../media/image109.png"/><Relationship Id="rId4" Type="http://schemas.openxmlformats.org/officeDocument/2006/relationships/customXml" Target="../ink/ink159.xml"/><Relationship Id="rId9" Type="http://schemas.openxmlformats.org/officeDocument/2006/relationships/image" Target="../media/image104.png"/><Relationship Id="rId14" Type="http://schemas.openxmlformats.org/officeDocument/2006/relationships/customXml" Target="../ink/ink164.xml"/><Relationship Id="rId22" Type="http://schemas.openxmlformats.org/officeDocument/2006/relationships/customXml" Target="../ink/ink16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8.png"/><Relationship Id="rId3" Type="http://schemas.openxmlformats.org/officeDocument/2006/relationships/tags" Target="../tags/tag52.xml"/><Relationship Id="rId7" Type="http://schemas.openxmlformats.org/officeDocument/2006/relationships/notesSlide" Target="../notesSlides/notesSlide8.xml"/><Relationship Id="rId12" Type="http://schemas.openxmlformats.org/officeDocument/2006/relationships/image" Target="../media/image117.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27.xml"/><Relationship Id="rId11" Type="http://schemas.openxmlformats.org/officeDocument/2006/relationships/image" Target="../media/image116.png"/><Relationship Id="rId5" Type="http://schemas.openxmlformats.org/officeDocument/2006/relationships/tags" Target="../tags/tag54.xml"/><Relationship Id="rId10" Type="http://schemas.openxmlformats.org/officeDocument/2006/relationships/image" Target="../media/image115.png"/><Relationship Id="rId4" Type="http://schemas.openxmlformats.org/officeDocument/2006/relationships/tags" Target="../tags/tag53.xml"/><Relationship Id="rId9" Type="http://schemas.openxmlformats.org/officeDocument/2006/relationships/image" Target="../media/image113.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120.png"/><Relationship Id="rId3" Type="http://schemas.openxmlformats.org/officeDocument/2006/relationships/tags" Target="../tags/tag57.xml"/><Relationship Id="rId7" Type="http://schemas.openxmlformats.org/officeDocument/2006/relationships/slideLayout" Target="../slideLayouts/slideLayout27.xml"/><Relationship Id="rId12" Type="http://schemas.openxmlformats.org/officeDocument/2006/relationships/image" Target="../media/image119.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117.png"/><Relationship Id="rId5" Type="http://schemas.openxmlformats.org/officeDocument/2006/relationships/tags" Target="../tags/tag59.xml"/><Relationship Id="rId15" Type="http://schemas.openxmlformats.org/officeDocument/2006/relationships/image" Target="../media/image122.png"/><Relationship Id="rId10" Type="http://schemas.openxmlformats.org/officeDocument/2006/relationships/image" Target="../media/image115.png"/><Relationship Id="rId4" Type="http://schemas.openxmlformats.org/officeDocument/2006/relationships/tags" Target="../tags/tag58.xml"/><Relationship Id="rId9" Type="http://schemas.openxmlformats.org/officeDocument/2006/relationships/image" Target="../media/image113.png"/><Relationship Id="rId14"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5.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image" Target="../media/image139.png"/><Relationship Id="rId18" Type="http://schemas.openxmlformats.org/officeDocument/2006/relationships/image" Target="../media/image134.png"/><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media/image138.wmf"/><Relationship Id="rId17" Type="http://schemas.openxmlformats.org/officeDocument/2006/relationships/image" Target="../media/image121.png"/><Relationship Id="rId2" Type="http://schemas.openxmlformats.org/officeDocument/2006/relationships/tags" Target="../tags/tag64.xml"/><Relationship Id="rId16" Type="http://schemas.openxmlformats.org/officeDocument/2006/relationships/image" Target="../media/image141.png"/><Relationship Id="rId20" Type="http://schemas.openxmlformats.org/officeDocument/2006/relationships/image" Target="../media/image143.png"/><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137.png"/><Relationship Id="rId5" Type="http://schemas.openxmlformats.org/officeDocument/2006/relationships/tags" Target="../tags/tag67.xml"/><Relationship Id="rId15" Type="http://schemas.openxmlformats.org/officeDocument/2006/relationships/image" Target="../media/image140.png"/><Relationship Id="rId10" Type="http://schemas.openxmlformats.org/officeDocument/2006/relationships/image" Target="../media/image136.png"/><Relationship Id="rId19" Type="http://schemas.openxmlformats.org/officeDocument/2006/relationships/image" Target="../media/image142.png"/><Relationship Id="rId4" Type="http://schemas.openxmlformats.org/officeDocument/2006/relationships/tags" Target="../tags/tag66.xml"/><Relationship Id="rId9" Type="http://schemas.openxmlformats.org/officeDocument/2006/relationships/slideLayout" Target="../slideLayouts/slideLayout2.xml"/><Relationship Id="rId14"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151.jpg"/><Relationship Id="rId3" Type="http://schemas.openxmlformats.org/officeDocument/2006/relationships/image" Target="../media/image147.jpeg"/><Relationship Id="rId7" Type="http://schemas.openxmlformats.org/officeDocument/2006/relationships/image" Target="../media/image15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49.jpeg"/><Relationship Id="rId5" Type="http://schemas.microsoft.com/office/2007/relationships/hdphoto" Target="../media/hdphoto6.wdp"/><Relationship Id="rId4" Type="http://schemas.openxmlformats.org/officeDocument/2006/relationships/image" Target="../media/image148.png"/></Relationships>
</file>

<file path=ppt/slides/_rels/slide41.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4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g"/></Relationships>
</file>

<file path=ppt/slides/_rels/slide4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tags" Target="../tags/tag78.xml"/><Relationship Id="rId7"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image" Target="../media/image169.png"/><Relationship Id="rId5" Type="http://schemas.openxmlformats.org/officeDocument/2006/relationships/tags" Target="../tags/tag80.xml"/><Relationship Id="rId10" Type="http://schemas.openxmlformats.org/officeDocument/2006/relationships/image" Target="../media/image168.png"/><Relationship Id="rId4" Type="http://schemas.openxmlformats.org/officeDocument/2006/relationships/tags" Target="../tags/tag79.xml"/><Relationship Id="rId9" Type="http://schemas.openxmlformats.org/officeDocument/2006/relationships/image" Target="../media/image166.png"/></Relationships>
</file>

<file path=ppt/slides/_rels/slide47.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image" Target="../media/image167.png"/><Relationship Id="rId18" Type="http://schemas.openxmlformats.org/officeDocument/2006/relationships/image" Target="../media/image172.png"/><Relationship Id="rId3" Type="http://schemas.openxmlformats.org/officeDocument/2006/relationships/tags" Target="../tags/tag84.xml"/><Relationship Id="rId21" Type="http://schemas.openxmlformats.org/officeDocument/2006/relationships/image" Target="../media/image175.png"/><Relationship Id="rId7" Type="http://schemas.openxmlformats.org/officeDocument/2006/relationships/tags" Target="../tags/tag88.xml"/><Relationship Id="rId12" Type="http://schemas.openxmlformats.org/officeDocument/2006/relationships/slideLayout" Target="../slideLayouts/slideLayout2.xml"/><Relationship Id="rId17" Type="http://schemas.openxmlformats.org/officeDocument/2006/relationships/image" Target="../media/image171.png"/><Relationship Id="rId2" Type="http://schemas.openxmlformats.org/officeDocument/2006/relationships/tags" Target="../tags/tag83.xml"/><Relationship Id="rId16" Type="http://schemas.openxmlformats.org/officeDocument/2006/relationships/image" Target="../media/image170.png"/><Relationship Id="rId20" Type="http://schemas.openxmlformats.org/officeDocument/2006/relationships/image" Target="../media/image174.png"/><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5" Type="http://schemas.openxmlformats.org/officeDocument/2006/relationships/image" Target="../media/image169.png"/><Relationship Id="rId10" Type="http://schemas.openxmlformats.org/officeDocument/2006/relationships/tags" Target="../tags/tag91.xml"/><Relationship Id="rId19" Type="http://schemas.openxmlformats.org/officeDocument/2006/relationships/image" Target="../media/image173.png"/><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image" Target="../media/image166.png"/><Relationship Id="rId22" Type="http://schemas.openxmlformats.org/officeDocument/2006/relationships/image" Target="../media/image176.png"/></Relationships>
</file>

<file path=ppt/slides/_rels/slide48.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image" Target="../media/image177.png"/><Relationship Id="rId26" Type="http://schemas.openxmlformats.org/officeDocument/2006/relationships/image" Target="../media/image180.png"/><Relationship Id="rId3" Type="http://schemas.openxmlformats.org/officeDocument/2006/relationships/tags" Target="../tags/tag95.xml"/><Relationship Id="rId21" Type="http://schemas.openxmlformats.org/officeDocument/2006/relationships/image" Target="../media/image174.png"/><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image" Target="../media/image166.png"/><Relationship Id="rId25" Type="http://schemas.openxmlformats.org/officeDocument/2006/relationships/image" Target="../media/image179.png"/><Relationship Id="rId2" Type="http://schemas.openxmlformats.org/officeDocument/2006/relationships/tags" Target="../tags/tag94.xml"/><Relationship Id="rId16" Type="http://schemas.openxmlformats.org/officeDocument/2006/relationships/image" Target="../media/image167.png"/><Relationship Id="rId20" Type="http://schemas.openxmlformats.org/officeDocument/2006/relationships/image" Target="../media/image173.pn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24" Type="http://schemas.openxmlformats.org/officeDocument/2006/relationships/image" Target="../media/image178.png"/><Relationship Id="rId5" Type="http://schemas.openxmlformats.org/officeDocument/2006/relationships/tags" Target="../tags/tag97.xml"/><Relationship Id="rId15" Type="http://schemas.openxmlformats.org/officeDocument/2006/relationships/slideLayout" Target="../slideLayouts/slideLayout2.xml"/><Relationship Id="rId23" Type="http://schemas.openxmlformats.org/officeDocument/2006/relationships/image" Target="../media/image176.png"/><Relationship Id="rId10" Type="http://schemas.openxmlformats.org/officeDocument/2006/relationships/tags" Target="../tags/tag102.xml"/><Relationship Id="rId19" Type="http://schemas.openxmlformats.org/officeDocument/2006/relationships/image" Target="../media/image172.png"/><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 Id="rId22" Type="http://schemas.openxmlformats.org/officeDocument/2006/relationships/image" Target="../media/image175.png"/><Relationship Id="rId27" Type="http://schemas.openxmlformats.org/officeDocument/2006/relationships/image" Target="../media/image181.png"/></Relationships>
</file>

<file path=ppt/slides/_rels/slide49.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81.png"/><Relationship Id="rId3" Type="http://schemas.openxmlformats.org/officeDocument/2006/relationships/tags" Target="../tags/tag109.xml"/><Relationship Id="rId7" Type="http://schemas.openxmlformats.org/officeDocument/2006/relationships/slideLayout" Target="../slideLayouts/slideLayout2.xml"/><Relationship Id="rId12" Type="http://schemas.openxmlformats.org/officeDocument/2006/relationships/image" Target="../media/image172.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image" Target="../media/image180.png"/><Relationship Id="rId5" Type="http://schemas.openxmlformats.org/officeDocument/2006/relationships/tags" Target="../tags/tag111.xml"/><Relationship Id="rId10" Type="http://schemas.openxmlformats.org/officeDocument/2006/relationships/image" Target="../media/image179.png"/><Relationship Id="rId4" Type="http://schemas.openxmlformats.org/officeDocument/2006/relationships/tags" Target="../tags/tag110.xml"/><Relationship Id="rId9" Type="http://schemas.openxmlformats.org/officeDocument/2006/relationships/image" Target="../media/image1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72.png"/><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image" Target="../media/image180.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image" Target="../media/image179.png"/><Relationship Id="rId5" Type="http://schemas.openxmlformats.org/officeDocument/2006/relationships/tags" Target="../tags/tag117.xml"/><Relationship Id="rId15" Type="http://schemas.openxmlformats.org/officeDocument/2006/relationships/image" Target="../media/image181.png"/><Relationship Id="rId10" Type="http://schemas.openxmlformats.org/officeDocument/2006/relationships/image" Target="../media/image178.png"/><Relationship Id="rId4" Type="http://schemas.openxmlformats.org/officeDocument/2006/relationships/tags" Target="../tags/tag116.xml"/><Relationship Id="rId9" Type="http://schemas.openxmlformats.org/officeDocument/2006/relationships/image" Target="../media/image167.png"/><Relationship Id="rId14" Type="http://schemas.openxmlformats.org/officeDocument/2006/relationships/image" Target="../media/image182.png"/></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82.png"/><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image" Target="../media/image172.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image" Target="../media/image180.png"/><Relationship Id="rId5" Type="http://schemas.openxmlformats.org/officeDocument/2006/relationships/tags" Target="../tags/tag124.xml"/><Relationship Id="rId15" Type="http://schemas.openxmlformats.org/officeDocument/2006/relationships/image" Target="../media/image181.png"/><Relationship Id="rId10" Type="http://schemas.openxmlformats.org/officeDocument/2006/relationships/image" Target="../media/image179.png"/><Relationship Id="rId4" Type="http://schemas.openxmlformats.org/officeDocument/2006/relationships/tags" Target="../tags/tag123.xml"/><Relationship Id="rId9" Type="http://schemas.openxmlformats.org/officeDocument/2006/relationships/image" Target="../media/image167.png"/><Relationship Id="rId14" Type="http://schemas.openxmlformats.org/officeDocument/2006/relationships/image" Target="../media/image183.png"/></Relationships>
</file>

<file path=ppt/slides/_rels/slide52.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tags" Target="../tags/tag139.xml"/><Relationship Id="rId18" Type="http://schemas.openxmlformats.org/officeDocument/2006/relationships/image" Target="../media/image172.png"/><Relationship Id="rId26" Type="http://schemas.openxmlformats.org/officeDocument/2006/relationships/image" Target="../media/image190.png"/><Relationship Id="rId3" Type="http://schemas.openxmlformats.org/officeDocument/2006/relationships/tags" Target="../tags/tag129.xml"/><Relationship Id="rId21" Type="http://schemas.openxmlformats.org/officeDocument/2006/relationships/image" Target="../media/image185.png"/><Relationship Id="rId7" Type="http://schemas.openxmlformats.org/officeDocument/2006/relationships/tags" Target="../tags/tag133.xml"/><Relationship Id="rId12" Type="http://schemas.openxmlformats.org/officeDocument/2006/relationships/tags" Target="../tags/tag138.xml"/><Relationship Id="rId17" Type="http://schemas.openxmlformats.org/officeDocument/2006/relationships/image" Target="../media/image180.png"/><Relationship Id="rId25" Type="http://schemas.openxmlformats.org/officeDocument/2006/relationships/image" Target="../media/image189.png"/><Relationship Id="rId2" Type="http://schemas.openxmlformats.org/officeDocument/2006/relationships/tags" Target="../tags/tag128.xml"/><Relationship Id="rId16" Type="http://schemas.openxmlformats.org/officeDocument/2006/relationships/image" Target="../media/image179.png"/><Relationship Id="rId20" Type="http://schemas.openxmlformats.org/officeDocument/2006/relationships/image" Target="../media/image183.png"/><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tags" Target="../tags/tag137.xml"/><Relationship Id="rId24" Type="http://schemas.openxmlformats.org/officeDocument/2006/relationships/image" Target="../media/image188.png"/><Relationship Id="rId5" Type="http://schemas.openxmlformats.org/officeDocument/2006/relationships/tags" Target="../tags/tag131.xml"/><Relationship Id="rId15" Type="http://schemas.openxmlformats.org/officeDocument/2006/relationships/image" Target="../media/image167.png"/><Relationship Id="rId23" Type="http://schemas.openxmlformats.org/officeDocument/2006/relationships/image" Target="../media/image187.png"/><Relationship Id="rId10" Type="http://schemas.openxmlformats.org/officeDocument/2006/relationships/tags" Target="../tags/tag136.xml"/><Relationship Id="rId19" Type="http://schemas.openxmlformats.org/officeDocument/2006/relationships/image" Target="../media/image184.png"/><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slideLayout" Target="../slideLayouts/slideLayout2.xml"/><Relationship Id="rId22" Type="http://schemas.openxmlformats.org/officeDocument/2006/relationships/image" Target="../media/image186.png"/><Relationship Id="rId27" Type="http://schemas.openxmlformats.org/officeDocument/2006/relationships/image" Target="../media/image181.png"/></Relationships>
</file>

<file path=ppt/slides/_rels/slide53.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image" Target="../media/image189.png"/><Relationship Id="rId18" Type="http://schemas.openxmlformats.org/officeDocument/2006/relationships/image" Target="../media/image191.png"/><Relationship Id="rId3" Type="http://schemas.openxmlformats.org/officeDocument/2006/relationships/tags" Target="../tags/tag142.xml"/><Relationship Id="rId21" Type="http://schemas.openxmlformats.org/officeDocument/2006/relationships/image" Target="../media/image194.png"/><Relationship Id="rId7" Type="http://schemas.openxmlformats.org/officeDocument/2006/relationships/tags" Target="../tags/tag146.xml"/><Relationship Id="rId12" Type="http://schemas.openxmlformats.org/officeDocument/2006/relationships/image" Target="../media/image172.png"/><Relationship Id="rId17" Type="http://schemas.openxmlformats.org/officeDocument/2006/relationships/image" Target="../media/image175.png"/><Relationship Id="rId2" Type="http://schemas.openxmlformats.org/officeDocument/2006/relationships/tags" Target="../tags/tag141.xml"/><Relationship Id="rId16" Type="http://schemas.openxmlformats.org/officeDocument/2006/relationships/image" Target="../media/image173.png"/><Relationship Id="rId20" Type="http://schemas.openxmlformats.org/officeDocument/2006/relationships/image" Target="../media/image192.png"/><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slideLayout" Target="../slideLayouts/slideLayout2.xml"/><Relationship Id="rId5" Type="http://schemas.openxmlformats.org/officeDocument/2006/relationships/tags" Target="../tags/tag144.xml"/><Relationship Id="rId15" Type="http://schemas.openxmlformats.org/officeDocument/2006/relationships/image" Target="../media/image174.png"/><Relationship Id="rId10" Type="http://schemas.openxmlformats.org/officeDocument/2006/relationships/tags" Target="../tags/tag149.xml"/><Relationship Id="rId19" Type="http://schemas.openxmlformats.org/officeDocument/2006/relationships/image" Target="../media/image176.png"/><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image" Target="../media/image181.png"/></Relationships>
</file>

<file path=ppt/slides/_rels/slide5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96.png"/><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image" Target="../media/image195.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181.png"/><Relationship Id="rId5" Type="http://schemas.openxmlformats.org/officeDocument/2006/relationships/tags" Target="../tags/tag154.xml"/><Relationship Id="rId15" Type="http://schemas.openxmlformats.org/officeDocument/2006/relationships/image" Target="../media/image198.png"/><Relationship Id="rId10" Type="http://schemas.openxmlformats.org/officeDocument/2006/relationships/image" Target="../media/image172.png"/><Relationship Id="rId4" Type="http://schemas.openxmlformats.org/officeDocument/2006/relationships/tags" Target="../tags/tag153.xml"/><Relationship Id="rId9" Type="http://schemas.openxmlformats.org/officeDocument/2006/relationships/image" Target="../media/image167.png"/><Relationship Id="rId14" Type="http://schemas.openxmlformats.org/officeDocument/2006/relationships/image" Target="../media/image197.png"/></Relationships>
</file>

<file path=ppt/slides/_rels/slide55.xml.rels><?xml version="1.0" encoding="UTF-8" standalone="yes"?>
<Relationships xmlns="http://schemas.openxmlformats.org/package/2006/relationships"><Relationship Id="rId8" Type="http://schemas.openxmlformats.org/officeDocument/2006/relationships/tags" Target="../tags/tag164.xml"/><Relationship Id="rId13" Type="http://schemas.openxmlformats.org/officeDocument/2006/relationships/image" Target="../media/image181.png"/><Relationship Id="rId18" Type="http://schemas.openxmlformats.org/officeDocument/2006/relationships/image" Target="../media/image201.png"/><Relationship Id="rId3" Type="http://schemas.openxmlformats.org/officeDocument/2006/relationships/tags" Target="../tags/tag159.xml"/><Relationship Id="rId21" Type="http://schemas.openxmlformats.org/officeDocument/2006/relationships/image" Target="../media/image204.png"/><Relationship Id="rId7" Type="http://schemas.openxmlformats.org/officeDocument/2006/relationships/tags" Target="../tags/tag163.xml"/><Relationship Id="rId12" Type="http://schemas.openxmlformats.org/officeDocument/2006/relationships/image" Target="../media/image167.png"/><Relationship Id="rId17" Type="http://schemas.openxmlformats.org/officeDocument/2006/relationships/image" Target="../media/image200.png"/><Relationship Id="rId2" Type="http://schemas.openxmlformats.org/officeDocument/2006/relationships/tags" Target="../tags/tag158.xml"/><Relationship Id="rId16" Type="http://schemas.openxmlformats.org/officeDocument/2006/relationships/image" Target="../media/image199.png"/><Relationship Id="rId20" Type="http://schemas.openxmlformats.org/officeDocument/2006/relationships/image" Target="../media/image203.png"/><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slideLayout" Target="../slideLayouts/slideLayout2.xml"/><Relationship Id="rId5" Type="http://schemas.openxmlformats.org/officeDocument/2006/relationships/tags" Target="../tags/tag161.xml"/><Relationship Id="rId15" Type="http://schemas.openxmlformats.org/officeDocument/2006/relationships/image" Target="../media/image197.png"/><Relationship Id="rId10" Type="http://schemas.openxmlformats.org/officeDocument/2006/relationships/tags" Target="../tags/tag166.xml"/><Relationship Id="rId19" Type="http://schemas.openxmlformats.org/officeDocument/2006/relationships/image" Target="../media/image202.png"/><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image" Target="../media/image195.png"/></Relationships>
</file>

<file path=ppt/slides/_rels/slide56.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204.png"/><Relationship Id="rId5" Type="http://schemas.openxmlformats.org/officeDocument/2006/relationships/image" Target="../media/image167.png"/><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204.png"/><Relationship Id="rId5" Type="http://schemas.openxmlformats.org/officeDocument/2006/relationships/image" Target="../media/image167.png"/><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tags" Target="../tags/tag175.xml"/><Relationship Id="rId7" Type="http://schemas.openxmlformats.org/officeDocument/2006/relationships/image" Target="../media/image167.png"/><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slideLayout" Target="../slideLayouts/slideLayout2.xml"/><Relationship Id="rId11" Type="http://schemas.openxmlformats.org/officeDocument/2006/relationships/image" Target="../media/image207.png"/><Relationship Id="rId5" Type="http://schemas.openxmlformats.org/officeDocument/2006/relationships/tags" Target="../tags/tag177.xml"/><Relationship Id="rId10" Type="http://schemas.openxmlformats.org/officeDocument/2006/relationships/image" Target="../media/image206.png"/><Relationship Id="rId4" Type="http://schemas.openxmlformats.org/officeDocument/2006/relationships/tags" Target="../tags/tag176.xml"/><Relationship Id="rId9" Type="http://schemas.openxmlformats.org/officeDocument/2006/relationships/image" Target="../media/image205.png"/></Relationships>
</file>

<file path=ppt/slides/_rels/slide59.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tags" Target="../tags/tag180.xml"/><Relationship Id="rId7" Type="http://schemas.openxmlformats.org/officeDocument/2006/relationships/image" Target="../media/image167.pn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2.xml"/><Relationship Id="rId11" Type="http://schemas.openxmlformats.org/officeDocument/2006/relationships/image" Target="../media/image209.png"/><Relationship Id="rId5" Type="http://schemas.openxmlformats.org/officeDocument/2006/relationships/tags" Target="../tags/tag182.xml"/><Relationship Id="rId10" Type="http://schemas.openxmlformats.org/officeDocument/2006/relationships/image" Target="../media/image208.png"/><Relationship Id="rId4" Type="http://schemas.openxmlformats.org/officeDocument/2006/relationships/tags" Target="../tags/tag181.xml"/><Relationship Id="rId9" Type="http://schemas.openxmlformats.org/officeDocument/2006/relationships/image" Target="../media/image20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fif"/><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tags" Target="../tags/tag185.xml"/><Relationship Id="rId7" Type="http://schemas.openxmlformats.org/officeDocument/2006/relationships/image" Target="../media/image211.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210.png"/><Relationship Id="rId5" Type="http://schemas.openxmlformats.org/officeDocument/2006/relationships/slideLayout" Target="../slideLayouts/slideLayout2.xml"/><Relationship Id="rId10" Type="http://schemas.openxmlformats.org/officeDocument/2006/relationships/image" Target="../media/image159.png"/><Relationship Id="rId4" Type="http://schemas.openxmlformats.org/officeDocument/2006/relationships/tags" Target="../tags/tag186.xml"/><Relationship Id="rId9" Type="http://schemas.openxmlformats.org/officeDocument/2006/relationships/image" Target="../media/image213.png"/></Relationships>
</file>

<file path=ppt/slides/_rels/slide61.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tags" Target="../tags/tag189.xml"/><Relationship Id="rId7" Type="http://schemas.openxmlformats.org/officeDocument/2006/relationships/image" Target="../media/image214.png"/><Relationship Id="rId12" Type="http://schemas.openxmlformats.org/officeDocument/2006/relationships/image" Target="../media/image216.pn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slideLayout" Target="../slideLayouts/slideLayout2.xml"/><Relationship Id="rId11" Type="http://schemas.openxmlformats.org/officeDocument/2006/relationships/image" Target="../media/image215.png"/><Relationship Id="rId5" Type="http://schemas.openxmlformats.org/officeDocument/2006/relationships/tags" Target="../tags/tag191.xml"/><Relationship Id="rId10" Type="http://schemas.openxmlformats.org/officeDocument/2006/relationships/image" Target="../media/image159.png"/><Relationship Id="rId4" Type="http://schemas.openxmlformats.org/officeDocument/2006/relationships/tags" Target="../tags/tag190.xml"/><Relationship Id="rId9" Type="http://schemas.openxmlformats.org/officeDocument/2006/relationships/image" Target="../media/image213.png"/></Relationships>
</file>

<file path=ppt/slides/_rels/slide62.xml.rels><?xml version="1.0" encoding="UTF-8" standalone="yes"?>
<Relationships xmlns="http://schemas.openxmlformats.org/package/2006/relationships"><Relationship Id="rId3" Type="http://schemas.openxmlformats.org/officeDocument/2006/relationships/tags" Target="../tags/tag194.xml"/><Relationship Id="rId7" Type="http://schemas.openxmlformats.org/officeDocument/2006/relationships/image" Target="../media/image218.pn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204.png"/><Relationship Id="rId5" Type="http://schemas.openxmlformats.org/officeDocument/2006/relationships/image" Target="../media/image217.png"/><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tags" Target="../tags/tag197.xml"/><Relationship Id="rId7" Type="http://schemas.openxmlformats.org/officeDocument/2006/relationships/image" Target="../media/image219.pn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image" Target="../media/image159.png"/><Relationship Id="rId11" Type="http://schemas.openxmlformats.org/officeDocument/2006/relationships/image" Target="../media/image222.png"/><Relationship Id="rId5" Type="http://schemas.openxmlformats.org/officeDocument/2006/relationships/slideLayout" Target="../slideLayouts/slideLayout2.xml"/><Relationship Id="rId10" Type="http://schemas.openxmlformats.org/officeDocument/2006/relationships/image" Target="../media/image221.png"/><Relationship Id="rId4" Type="http://schemas.openxmlformats.org/officeDocument/2006/relationships/tags" Target="../tags/tag198.xml"/><Relationship Id="rId9" Type="http://schemas.openxmlformats.org/officeDocument/2006/relationships/image" Target="../media/image220.png"/></Relationships>
</file>

<file path=ppt/slides/_rels/slide64.xml.rels><?xml version="1.0" encoding="UTF-8" standalone="yes"?>
<Relationships xmlns="http://schemas.openxmlformats.org/package/2006/relationships"><Relationship Id="rId8" Type="http://schemas.openxmlformats.org/officeDocument/2006/relationships/image" Target="../media/image228.gif"/><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svg"/><Relationship Id="rId9" Type="http://schemas.openxmlformats.org/officeDocument/2006/relationships/image" Target="../media/image229.emf"/></Relationships>
</file>

<file path=ppt/slides/_rels/slide6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29.emf"/><Relationship Id="rId4" Type="http://schemas.openxmlformats.org/officeDocument/2006/relationships/image" Target="../media/image232.png"/></Relationships>
</file>

<file path=ppt/slides/_rels/slide66.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tags" Target="../tags/tag4.xml"/><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tags" Target="../tags/tag3.xml"/><Relationship Id="rId16" Type="http://schemas.openxmlformats.org/officeDocument/2006/relationships/image" Target="../media/image25.png"/><Relationship Id="rId1" Type="http://schemas.openxmlformats.org/officeDocument/2006/relationships/tags" Target="../tags/tag2.xml"/><Relationship Id="rId6" Type="http://schemas.openxmlformats.org/officeDocument/2006/relationships/slideLayout" Target="../slideLayouts/slideLayout2.xml"/><Relationship Id="rId11" Type="http://schemas.microsoft.com/office/2007/relationships/hdphoto" Target="../media/hdphoto3.wdp"/><Relationship Id="rId5" Type="http://schemas.openxmlformats.org/officeDocument/2006/relationships/tags" Target="../tags/tag6.xml"/><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tags" Target="../tags/tag5.xml"/><Relationship Id="rId9" Type="http://schemas.openxmlformats.org/officeDocument/2006/relationships/image" Target="../media/image19.png"/><Relationship Id="rId1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slideLayout" Target="../slideLayouts/slideLayout11.xml"/><Relationship Id="rId1" Type="http://schemas.openxmlformats.org/officeDocument/2006/relationships/tags" Target="../tags/tag199.xml"/></Relationships>
</file>

<file path=ppt/slides/_rels/slide7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slideLayout" Target="../slideLayouts/slideLayout11.xml"/><Relationship Id="rId1" Type="http://schemas.openxmlformats.org/officeDocument/2006/relationships/tags" Target="../tags/tag200.xml"/></Relationships>
</file>

<file path=ppt/slides/_rels/slide7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slideLayout" Target="../slideLayouts/slideLayout11.xml"/><Relationship Id="rId1" Type="http://schemas.openxmlformats.org/officeDocument/2006/relationships/tags" Target="../tags/tag201.xml"/></Relationships>
</file>

<file path=ppt/slides/_rels/slide7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slideLayout" Target="../slideLayouts/slideLayout11.xml"/><Relationship Id="rId1" Type="http://schemas.openxmlformats.org/officeDocument/2006/relationships/tags" Target="../tags/tag20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image" Target="../media/image13.jfi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7E8ED"/>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984FFA3-BF0A-7284-A3EF-723FC86351CB}"/>
              </a:ext>
            </a:extLst>
          </p:cNvPr>
          <p:cNvGrpSpPr/>
          <p:nvPr/>
        </p:nvGrpSpPr>
        <p:grpSpPr>
          <a:xfrm>
            <a:off x="4230900" y="2085496"/>
            <a:ext cx="7536196" cy="2687008"/>
            <a:chOff x="1616765" y="861391"/>
            <a:chExt cx="2897256" cy="1719469"/>
          </a:xfrm>
        </p:grpSpPr>
        <p:sp>
          <p:nvSpPr>
            <p:cNvPr id="14" name="Rectangle: Rounded Corners 13">
              <a:extLst>
                <a:ext uri="{FF2B5EF4-FFF2-40B4-BE49-F238E27FC236}">
                  <a16:creationId xmlns:a16="http://schemas.microsoft.com/office/drawing/2014/main" id="{2E4D29F3-6FDE-24AD-6ACA-B27BF1685E9A}"/>
                </a:ext>
              </a:extLst>
            </p:cNvPr>
            <p:cNvSpPr/>
            <p:nvPr/>
          </p:nvSpPr>
          <p:spPr>
            <a:xfrm>
              <a:off x="1616765" y="861391"/>
              <a:ext cx="2897256" cy="1719469"/>
            </a:xfrm>
            <a:prstGeom prst="roundRect">
              <a:avLst/>
            </a:prstGeom>
            <a:solidFill>
              <a:srgbClr val="E7E8ED"/>
            </a:solidFill>
            <a:ln>
              <a:noFill/>
            </a:ln>
            <a:effectLst>
              <a:outerShdw blurRad="254000" dist="190500" dir="2700000" algn="tl" rotWithShape="0">
                <a:srgbClr val="A1A5B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BDDE48F-EC18-2CFE-D556-85E046AD7F4C}"/>
                </a:ext>
              </a:extLst>
            </p:cNvPr>
            <p:cNvSpPr/>
            <p:nvPr/>
          </p:nvSpPr>
          <p:spPr>
            <a:xfrm>
              <a:off x="1616765" y="861391"/>
              <a:ext cx="2897256" cy="1719469"/>
            </a:xfrm>
            <a:prstGeom prst="roundRect">
              <a:avLst/>
            </a:prstGeom>
            <a:solidFill>
              <a:srgbClr val="E7E8ED"/>
            </a:solidFill>
            <a:ln>
              <a:noFill/>
            </a:ln>
            <a:effectLst>
              <a:outerShdw blurRad="254000" dist="190500" dir="13500000" algn="br"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Object 2"/>
          <p:cNvSpPr/>
          <p:nvPr/>
        </p:nvSpPr>
        <p:spPr>
          <a:xfrm>
            <a:off x="5076507" y="2453832"/>
            <a:ext cx="5844983" cy="2920667"/>
          </a:xfrm>
          <a:prstGeom prst="rect">
            <a:avLst/>
          </a:prstGeom>
          <a:noFill/>
        </p:spPr>
        <p:txBody>
          <a:bodyPr wrap="square" lIns="0" tIns="0" rIns="0" bIns="0" rtlCol="0" anchor="t"/>
          <a:lstStyle/>
          <a:p>
            <a:pPr algn="ctr">
              <a:spcBef>
                <a:spcPts val="1245"/>
              </a:spcBef>
              <a:buNone/>
            </a:pPr>
            <a:r>
              <a:rPr lang="en-US" sz="3600" dirty="0">
                <a:solidFill>
                  <a:srgbClr val="000000"/>
                </a:solidFill>
                <a:latin typeface="Roboto Thin" panose="02000000000000000000" pitchFamily="2" charset="0"/>
                <a:ea typeface="Roboto Thin" panose="02000000000000000000" pitchFamily="2" charset="0"/>
                <a:cs typeface="Roboto" pitchFamily="34" charset="-120"/>
              </a:rPr>
              <a:t>Introduction to </a:t>
            </a:r>
            <a:r>
              <a:rPr lang="en-US" sz="4400" b="1" dirty="0">
                <a:solidFill>
                  <a:srgbClr val="000000"/>
                </a:solidFill>
                <a:latin typeface="Roboto" pitchFamily="34" charset="0"/>
                <a:ea typeface="Roboto" pitchFamily="34" charset="-122"/>
                <a:cs typeface="Roboto" pitchFamily="34" charset="-120"/>
              </a:rPr>
              <a:t>Superconducting Quantum Circuits</a:t>
            </a:r>
            <a:endParaRPr lang="en-US" sz="1400" dirty="0">
              <a:latin typeface="Adelle Sans EXT" panose="020B0505000000000000" pitchFamily="34" charset="0"/>
            </a:endParaRPr>
          </a:p>
        </p:txBody>
      </p:sp>
      <p:sp>
        <p:nvSpPr>
          <p:cNvPr id="6" name="Object 5"/>
          <p:cNvSpPr/>
          <p:nvPr/>
        </p:nvSpPr>
        <p:spPr>
          <a:xfrm>
            <a:off x="6296830" y="6390074"/>
            <a:ext cx="3404336" cy="216309"/>
          </a:xfrm>
          <a:prstGeom prst="rect">
            <a:avLst/>
          </a:prstGeom>
          <a:noFill/>
        </p:spPr>
        <p:txBody>
          <a:bodyPr wrap="square" lIns="0" tIns="0" rIns="0" bIns="0" rtlCol="0" anchor="t"/>
          <a:lstStyle/>
          <a:p>
            <a:pPr algn="l">
              <a:lnSpc>
                <a:spcPts val="1704"/>
              </a:lnSpc>
              <a:buNone/>
            </a:pPr>
            <a:r>
              <a:rPr lang="en-US" sz="1500" b="1" dirty="0">
                <a:solidFill>
                  <a:srgbClr val="000000"/>
                </a:solidFill>
                <a:latin typeface="Roboto" pitchFamily="34" charset="0"/>
                <a:ea typeface="Roboto" pitchFamily="34" charset="-122"/>
                <a:cs typeface="Roboto" pitchFamily="34" charset="-120"/>
              </a:rPr>
              <a:t>Jens Koch, Northwestern University</a:t>
            </a:r>
            <a:endParaRPr lang="en-US" dirty="0">
              <a:latin typeface="Adelle Sans EXT" panose="020B0505000000000000" pitchFamily="34" charset="0"/>
            </a:endParaRPr>
          </a:p>
        </p:txBody>
      </p:sp>
      <p:pic>
        <p:nvPicPr>
          <p:cNvPr id="10" name="Picture 9">
            <a:extLst>
              <a:ext uri="{FF2B5EF4-FFF2-40B4-BE49-F238E27FC236}">
                <a16:creationId xmlns:a16="http://schemas.microsoft.com/office/drawing/2014/main" id="{309523C0-F07B-EF3C-4A2E-600E2DEC94C1}"/>
              </a:ext>
            </a:extLst>
          </p:cNvPr>
          <p:cNvPicPr>
            <a:picLocks noChangeAspect="1"/>
          </p:cNvPicPr>
          <p:nvPr/>
        </p:nvPicPr>
        <p:blipFill>
          <a:blip r:embed="rId3">
            <a:clrChange>
              <a:clrFrom>
                <a:srgbClr val="EBFFFF"/>
              </a:clrFrom>
              <a:clrTo>
                <a:srgbClr val="EBFFFF">
                  <a:alpha val="0"/>
                </a:srgbClr>
              </a:clrTo>
            </a:clrChang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0" y="14287"/>
            <a:ext cx="4729655" cy="6858000"/>
          </a:xfrm>
          <a:prstGeom prst="rect">
            <a:avLst/>
          </a:prstGeom>
        </p:spPr>
      </p:pic>
      <p:grpSp>
        <p:nvGrpSpPr>
          <p:cNvPr id="11" name="Group 10">
            <a:extLst>
              <a:ext uri="{FF2B5EF4-FFF2-40B4-BE49-F238E27FC236}">
                <a16:creationId xmlns:a16="http://schemas.microsoft.com/office/drawing/2014/main" id="{7F17FC18-A167-0155-1543-F105DD402192}"/>
              </a:ext>
            </a:extLst>
          </p:cNvPr>
          <p:cNvGrpSpPr/>
          <p:nvPr/>
        </p:nvGrpSpPr>
        <p:grpSpPr>
          <a:xfrm>
            <a:off x="6521120" y="617225"/>
            <a:ext cx="2955757" cy="905842"/>
            <a:chOff x="6521119" y="326246"/>
            <a:chExt cx="2955757" cy="905842"/>
          </a:xfrm>
        </p:grpSpPr>
        <p:sp>
          <p:nvSpPr>
            <p:cNvPr id="2" name="Object 1"/>
            <p:cNvSpPr/>
            <p:nvPr/>
          </p:nvSpPr>
          <p:spPr>
            <a:xfrm>
              <a:off x="6521119" y="326246"/>
              <a:ext cx="2859948" cy="248778"/>
            </a:xfrm>
            <a:prstGeom prst="rect">
              <a:avLst/>
            </a:prstGeom>
            <a:noFill/>
          </p:spPr>
          <p:txBody>
            <a:bodyPr wrap="square" lIns="0" tIns="0" rIns="0" bIns="0" rtlCol="0" anchor="t"/>
            <a:lstStyle/>
            <a:p>
              <a:pPr>
                <a:lnSpc>
                  <a:spcPts val="1960"/>
                </a:lnSpc>
                <a:buNone/>
              </a:pPr>
              <a:r>
                <a:rPr lang="en-US" sz="1050" dirty="0">
                  <a:solidFill>
                    <a:srgbClr val="44546A"/>
                  </a:solidFill>
                  <a:latin typeface="Roboto" panose="02000000000000000000" pitchFamily="2" charset="0"/>
                  <a:ea typeface="Roboto" panose="02000000000000000000" pitchFamily="2" charset="0"/>
                  <a:cs typeface="Assistant SemiBold" pitchFamily="2" charset="-79"/>
                </a:rPr>
                <a:t>U.S. Quantum Information Summer School 2023</a:t>
              </a:r>
              <a:endParaRPr lang="en-US" sz="1050" dirty="0">
                <a:latin typeface="Roboto" panose="02000000000000000000" pitchFamily="2" charset="0"/>
                <a:ea typeface="Roboto" panose="02000000000000000000" pitchFamily="2" charset="0"/>
                <a:cs typeface="Assistant SemiBold" pitchFamily="2" charset="-79"/>
              </a:endParaRPr>
            </a:p>
          </p:txBody>
        </p:sp>
        <p:pic>
          <p:nvPicPr>
            <p:cNvPr id="9" name="Picture 8">
              <a:extLst>
                <a:ext uri="{FF2B5EF4-FFF2-40B4-BE49-F238E27FC236}">
                  <a16:creationId xmlns:a16="http://schemas.microsoft.com/office/drawing/2014/main" id="{655F6D80-9966-6F36-3059-769ABAF5960A}"/>
                </a:ext>
              </a:extLst>
            </p:cNvPr>
            <p:cNvPicPr>
              <a:picLocks noChangeAspect="1"/>
            </p:cNvPicPr>
            <p:nvPr/>
          </p:nvPicPr>
          <p:blipFill>
            <a:blip r:embed="rId5"/>
            <a:stretch>
              <a:fillRect/>
            </a:stretch>
          </p:blipFill>
          <p:spPr>
            <a:xfrm>
              <a:off x="6521119" y="566474"/>
              <a:ext cx="2955757" cy="665614"/>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30D5D-2317-4991-B158-7284866156C7}"/>
              </a:ext>
            </a:extLst>
          </p:cNvPr>
          <p:cNvPicPr>
            <a:picLocks noChangeAspect="1"/>
          </p:cNvPicPr>
          <p:nvPr/>
        </p:nvPicPr>
        <p:blipFill>
          <a:blip r:embed="rId2"/>
          <a:stretch>
            <a:fillRect/>
          </a:stretch>
        </p:blipFill>
        <p:spPr>
          <a:xfrm>
            <a:off x="4667128" y="2004543"/>
            <a:ext cx="2562347" cy="2772376"/>
          </a:xfrm>
          <a:prstGeom prst="rect">
            <a:avLst/>
          </a:prstGeom>
        </p:spPr>
      </p:pic>
    </p:spTree>
    <p:extLst>
      <p:ext uri="{BB962C8B-B14F-4D97-AF65-F5344CB8AC3E}">
        <p14:creationId xmlns:p14="http://schemas.microsoft.com/office/powerpoint/2010/main" val="876511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CBCE0E-AB0A-41AE-906E-EBE8ED95A34A}"/>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7317354" y="3263127"/>
            <a:ext cx="228106" cy="255206"/>
          </a:xfrm>
          <a:prstGeom prst="rect">
            <a:avLst/>
          </a:prstGeom>
        </p:spPr>
      </p:pic>
      <p:pic>
        <p:nvPicPr>
          <p:cNvPr id="6" name="Picture 5">
            <a:extLst>
              <a:ext uri="{FF2B5EF4-FFF2-40B4-BE49-F238E27FC236}">
                <a16:creationId xmlns:a16="http://schemas.microsoft.com/office/drawing/2014/main" id="{382C449A-2C1C-4A37-8086-0794B3A55166}"/>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4022606" y="3229578"/>
            <a:ext cx="266097" cy="270569"/>
          </a:xfrm>
          <a:prstGeom prst="rect">
            <a:avLst/>
          </a:prstGeom>
        </p:spPr>
      </p:pic>
      <p:sp>
        <p:nvSpPr>
          <p:cNvPr id="7" name="TextBox 6">
            <a:extLst>
              <a:ext uri="{FF2B5EF4-FFF2-40B4-BE49-F238E27FC236}">
                <a16:creationId xmlns:a16="http://schemas.microsoft.com/office/drawing/2014/main" id="{436BFDAF-C766-4A82-97EA-BB5850CF4CE1}"/>
              </a:ext>
            </a:extLst>
          </p:cNvPr>
          <p:cNvSpPr txBox="1"/>
          <p:nvPr/>
        </p:nvSpPr>
        <p:spPr>
          <a:xfrm>
            <a:off x="4554633" y="2995531"/>
            <a:ext cx="710451" cy="369332"/>
          </a:xfrm>
          <a:prstGeom prst="rect">
            <a:avLst/>
          </a:prstGeom>
          <a:noFill/>
        </p:spPr>
        <p:txBody>
          <a:bodyPr wrap="none" rtlCol="0">
            <a:spAutoFit/>
          </a:bodyPr>
          <a:lstStyle/>
          <a:p>
            <a:r>
              <a:rPr lang="en-US" dirty="0">
                <a:solidFill>
                  <a:schemeClr val="accent2"/>
                </a:solidFill>
                <a:latin typeface="Roboto" panose="02000000000000000000" pitchFamily="2" charset="0"/>
              </a:rPr>
              <a:t>++++</a:t>
            </a:r>
          </a:p>
        </p:txBody>
      </p:sp>
      <p:sp>
        <p:nvSpPr>
          <p:cNvPr id="8" name="TextBox 7">
            <a:extLst>
              <a:ext uri="{FF2B5EF4-FFF2-40B4-BE49-F238E27FC236}">
                <a16:creationId xmlns:a16="http://schemas.microsoft.com/office/drawing/2014/main" id="{103E8624-88BF-47CE-ACB2-EA7359384E27}"/>
              </a:ext>
            </a:extLst>
          </p:cNvPr>
          <p:cNvSpPr txBox="1"/>
          <p:nvPr/>
        </p:nvSpPr>
        <p:spPr>
          <a:xfrm>
            <a:off x="4602724" y="3384321"/>
            <a:ext cx="614271" cy="369332"/>
          </a:xfrm>
          <a:prstGeom prst="rect">
            <a:avLst/>
          </a:prstGeom>
          <a:noFill/>
        </p:spPr>
        <p:txBody>
          <a:bodyPr wrap="none" rtlCol="0">
            <a:spAutoFit/>
          </a:bodyPr>
          <a:lstStyle/>
          <a:p>
            <a:r>
              <a:rPr lang="en-US" dirty="0">
                <a:solidFill>
                  <a:schemeClr val="accent2"/>
                </a:solidFill>
                <a:latin typeface="Roboto" panose="02000000000000000000" pitchFamily="2" charset="0"/>
              </a:rPr>
              <a:t>- - - -</a:t>
            </a:r>
          </a:p>
        </p:txBody>
      </p:sp>
      <p:sp>
        <p:nvSpPr>
          <p:cNvPr id="9" name="TextBox 8">
            <a:extLst>
              <a:ext uri="{FF2B5EF4-FFF2-40B4-BE49-F238E27FC236}">
                <a16:creationId xmlns:a16="http://schemas.microsoft.com/office/drawing/2014/main" id="{CEF99B3F-FCB8-4841-B5FB-209A55AAA9DD}"/>
              </a:ext>
            </a:extLst>
          </p:cNvPr>
          <p:cNvSpPr txBox="1"/>
          <p:nvPr/>
        </p:nvSpPr>
        <p:spPr>
          <a:xfrm>
            <a:off x="4950132" y="2695480"/>
            <a:ext cx="431528" cy="523220"/>
          </a:xfrm>
          <a:prstGeom prst="rect">
            <a:avLst/>
          </a:prstGeom>
          <a:noFill/>
        </p:spPr>
        <p:txBody>
          <a:bodyPr wrap="none" rtlCol="0">
            <a:spAutoFit/>
          </a:bodyPr>
          <a:lstStyle/>
          <a:p>
            <a:r>
              <a:rPr lang="en-US" sz="2800" dirty="0">
                <a:solidFill>
                  <a:schemeClr val="accent2"/>
                </a:solidFill>
                <a:latin typeface="Roboto" panose="02000000000000000000" pitchFamily="2" charset="0"/>
              </a:rPr>
              <a:t>Q</a:t>
            </a:r>
          </a:p>
        </p:txBody>
      </p:sp>
      <p:grpSp>
        <p:nvGrpSpPr>
          <p:cNvPr id="10" name="Group 9">
            <a:extLst>
              <a:ext uri="{FF2B5EF4-FFF2-40B4-BE49-F238E27FC236}">
                <a16:creationId xmlns:a16="http://schemas.microsoft.com/office/drawing/2014/main" id="{D48DDEEC-AD70-4FBD-A4B2-9A2058CDB645}"/>
              </a:ext>
            </a:extLst>
          </p:cNvPr>
          <p:cNvGrpSpPr/>
          <p:nvPr/>
        </p:nvGrpSpPr>
        <p:grpSpPr>
          <a:xfrm>
            <a:off x="6431047" y="2303609"/>
            <a:ext cx="723575" cy="2285331"/>
            <a:chOff x="977880" y="1363982"/>
            <a:chExt cx="434272" cy="1371600"/>
          </a:xfrm>
        </p:grpSpPr>
        <p:sp>
          <p:nvSpPr>
            <p:cNvPr id="11" name="Freeform 64">
              <a:extLst>
                <a:ext uri="{FF2B5EF4-FFF2-40B4-BE49-F238E27FC236}">
                  <a16:creationId xmlns:a16="http://schemas.microsoft.com/office/drawing/2014/main" id="{72FD6BF9-A43C-4365-A802-3762B1373A8D}"/>
                </a:ext>
              </a:extLst>
            </p:cNvPr>
            <p:cNvSpPr/>
            <p:nvPr/>
          </p:nvSpPr>
          <p:spPr>
            <a:xfrm>
              <a:off x="977880" y="1378547"/>
              <a:ext cx="167572" cy="1303020"/>
            </a:xfrm>
            <a:custGeom>
              <a:avLst/>
              <a:gdLst>
                <a:gd name="connsiteX0" fmla="*/ 22860 w 320110"/>
                <a:gd name="connsiteY0" fmla="*/ 0 h 1607820"/>
                <a:gd name="connsiteX1" fmla="*/ 320040 w 320110"/>
                <a:gd name="connsiteY1" fmla="*/ 784860 h 1607820"/>
                <a:gd name="connsiteX2" fmla="*/ 0 w 320110"/>
                <a:gd name="connsiteY2" fmla="*/ 1607820 h 1607820"/>
              </a:gdLst>
              <a:ahLst/>
              <a:cxnLst>
                <a:cxn ang="0">
                  <a:pos x="connsiteX0" y="connsiteY0"/>
                </a:cxn>
                <a:cxn ang="0">
                  <a:pos x="connsiteX1" y="connsiteY1"/>
                </a:cxn>
                <a:cxn ang="0">
                  <a:pos x="connsiteX2" y="connsiteY2"/>
                </a:cxn>
              </a:cxnLst>
              <a:rect l="l" t="t" r="r" b="b"/>
              <a:pathLst>
                <a:path w="320110" h="1607820">
                  <a:moveTo>
                    <a:pt x="22860" y="0"/>
                  </a:moveTo>
                  <a:cubicBezTo>
                    <a:pt x="173355" y="258445"/>
                    <a:pt x="323850" y="516890"/>
                    <a:pt x="320040" y="784860"/>
                  </a:cubicBezTo>
                  <a:cubicBezTo>
                    <a:pt x="316230" y="1052830"/>
                    <a:pt x="158115" y="1330325"/>
                    <a:pt x="0" y="1607820"/>
                  </a:cubicBezTo>
                </a:path>
              </a:pathLst>
            </a:cu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latin typeface="Roboto" panose="02000000000000000000" pitchFamily="2" charset="0"/>
              </a:endParaRPr>
            </a:p>
          </p:txBody>
        </p:sp>
        <p:cxnSp>
          <p:nvCxnSpPr>
            <p:cNvPr id="12" name="Straight Connector 11">
              <a:extLst>
                <a:ext uri="{FF2B5EF4-FFF2-40B4-BE49-F238E27FC236}">
                  <a16:creationId xmlns:a16="http://schemas.microsoft.com/office/drawing/2014/main" id="{A9AD8BC6-4C58-476B-9831-FE1A010C7289}"/>
                </a:ext>
              </a:extLst>
            </p:cNvPr>
            <p:cNvCxnSpPr/>
            <p:nvPr/>
          </p:nvCxnSpPr>
          <p:spPr>
            <a:xfrm flipV="1">
              <a:off x="1186264" y="1363982"/>
              <a:ext cx="0" cy="1371600"/>
            </a:xfrm>
            <a:prstGeom prst="lin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sp>
          <p:nvSpPr>
            <p:cNvPr id="13" name="Freeform 67">
              <a:extLst>
                <a:ext uri="{FF2B5EF4-FFF2-40B4-BE49-F238E27FC236}">
                  <a16:creationId xmlns:a16="http://schemas.microsoft.com/office/drawing/2014/main" id="{EBE5030D-3138-4E84-BC41-A077D2A8F7C2}"/>
                </a:ext>
              </a:extLst>
            </p:cNvPr>
            <p:cNvSpPr/>
            <p:nvPr/>
          </p:nvSpPr>
          <p:spPr>
            <a:xfrm flipH="1">
              <a:off x="1244580" y="1386167"/>
              <a:ext cx="167572" cy="1303020"/>
            </a:xfrm>
            <a:custGeom>
              <a:avLst/>
              <a:gdLst>
                <a:gd name="connsiteX0" fmla="*/ 22860 w 320110"/>
                <a:gd name="connsiteY0" fmla="*/ 0 h 1607820"/>
                <a:gd name="connsiteX1" fmla="*/ 320040 w 320110"/>
                <a:gd name="connsiteY1" fmla="*/ 784860 h 1607820"/>
                <a:gd name="connsiteX2" fmla="*/ 0 w 320110"/>
                <a:gd name="connsiteY2" fmla="*/ 1607820 h 1607820"/>
              </a:gdLst>
              <a:ahLst/>
              <a:cxnLst>
                <a:cxn ang="0">
                  <a:pos x="connsiteX0" y="connsiteY0"/>
                </a:cxn>
                <a:cxn ang="0">
                  <a:pos x="connsiteX1" y="connsiteY1"/>
                </a:cxn>
                <a:cxn ang="0">
                  <a:pos x="connsiteX2" y="connsiteY2"/>
                </a:cxn>
              </a:cxnLst>
              <a:rect l="l" t="t" r="r" b="b"/>
              <a:pathLst>
                <a:path w="320110" h="1607820">
                  <a:moveTo>
                    <a:pt x="22860" y="0"/>
                  </a:moveTo>
                  <a:cubicBezTo>
                    <a:pt x="173355" y="258445"/>
                    <a:pt x="323850" y="516890"/>
                    <a:pt x="320040" y="784860"/>
                  </a:cubicBezTo>
                  <a:cubicBezTo>
                    <a:pt x="316230" y="1052830"/>
                    <a:pt x="158115" y="1330325"/>
                    <a:pt x="0" y="1607820"/>
                  </a:cubicBezTo>
                </a:path>
              </a:pathLst>
            </a:cu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latin typeface="Roboto" panose="02000000000000000000" pitchFamily="2" charset="0"/>
              </a:endParaRPr>
            </a:p>
          </p:txBody>
        </p:sp>
      </p:grpSp>
      <p:sp>
        <p:nvSpPr>
          <p:cNvPr id="14" name="TextBox 13">
            <a:extLst>
              <a:ext uri="{FF2B5EF4-FFF2-40B4-BE49-F238E27FC236}">
                <a16:creationId xmlns:a16="http://schemas.microsoft.com/office/drawing/2014/main" id="{586E6885-F96E-4D9F-A2BF-500E9ED9EF02}"/>
              </a:ext>
            </a:extLst>
          </p:cNvPr>
          <p:cNvSpPr txBox="1"/>
          <p:nvPr/>
        </p:nvSpPr>
        <p:spPr>
          <a:xfrm>
            <a:off x="6780759" y="1827159"/>
            <a:ext cx="598815" cy="584775"/>
          </a:xfrm>
          <a:prstGeom prst="rect">
            <a:avLst/>
          </a:prstGeom>
          <a:noFill/>
        </p:spPr>
        <p:txBody>
          <a:bodyPr wrap="square" rtlCol="0">
            <a:spAutoFit/>
          </a:bodyPr>
          <a:lstStyle/>
          <a:p>
            <a:r>
              <a:rPr lang="az-Cyrl-AZ" sz="3200" dirty="0">
                <a:solidFill>
                  <a:schemeClr val="accent5"/>
                </a:solidFill>
                <a:latin typeface="Roboto" panose="02000000000000000000" pitchFamily="2" charset="0"/>
              </a:rPr>
              <a:t>Ф</a:t>
            </a:r>
            <a:endParaRPr lang="en-US" sz="3200" dirty="0">
              <a:solidFill>
                <a:schemeClr val="accent5"/>
              </a:solidFill>
              <a:latin typeface="Roboto" panose="02000000000000000000" pitchFamily="2" charset="0"/>
            </a:endParaRPr>
          </a:p>
        </p:txBody>
      </p:sp>
      <p:pic>
        <p:nvPicPr>
          <p:cNvPr id="4" name="Picture 3">
            <a:extLst>
              <a:ext uri="{FF2B5EF4-FFF2-40B4-BE49-F238E27FC236}">
                <a16:creationId xmlns:a16="http://schemas.microsoft.com/office/drawing/2014/main" id="{3FB30D5D-2317-4991-B158-7284866156C7}"/>
              </a:ext>
            </a:extLst>
          </p:cNvPr>
          <p:cNvPicPr>
            <a:picLocks noChangeAspect="1"/>
          </p:cNvPicPr>
          <p:nvPr/>
        </p:nvPicPr>
        <p:blipFill>
          <a:blip r:embed="rId11">
            <a:clrChange>
              <a:clrFrom>
                <a:srgbClr val="000000">
                  <a:alpha val="0"/>
                </a:srgbClr>
              </a:clrFrom>
              <a:clrTo>
                <a:srgbClr val="000000">
                  <a:alpha val="0"/>
                </a:srgbClr>
              </a:clrTo>
            </a:clrChange>
          </a:blip>
          <a:stretch>
            <a:fillRect/>
          </a:stretch>
        </p:blipFill>
        <p:spPr>
          <a:xfrm>
            <a:off x="4635908" y="2027221"/>
            <a:ext cx="2562347" cy="2772376"/>
          </a:xfrm>
          <a:prstGeom prst="rect">
            <a:avLst/>
          </a:prstGeom>
        </p:spPr>
      </p:pic>
      <p:pic>
        <p:nvPicPr>
          <p:cNvPr id="15" name="Picture 14">
            <a:extLst>
              <a:ext uri="{FF2B5EF4-FFF2-40B4-BE49-F238E27FC236}">
                <a16:creationId xmlns:a16="http://schemas.microsoft.com/office/drawing/2014/main" id="{609B74B8-6965-4ABA-BA48-DF4CEA8837D8}"/>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689796" y="2885345"/>
            <a:ext cx="2133230" cy="755563"/>
          </a:xfrm>
          <a:prstGeom prst="rect">
            <a:avLst/>
          </a:prstGeom>
        </p:spPr>
      </p:pic>
      <p:sp>
        <p:nvSpPr>
          <p:cNvPr id="16" name="TextBox 15">
            <a:extLst>
              <a:ext uri="{FF2B5EF4-FFF2-40B4-BE49-F238E27FC236}">
                <a16:creationId xmlns:a16="http://schemas.microsoft.com/office/drawing/2014/main" id="{23B53B8B-D384-405F-9C82-E4A73820AF39}"/>
              </a:ext>
            </a:extLst>
          </p:cNvPr>
          <p:cNvSpPr txBox="1"/>
          <p:nvPr/>
        </p:nvSpPr>
        <p:spPr>
          <a:xfrm>
            <a:off x="1250363" y="3709979"/>
            <a:ext cx="881973" cy="523220"/>
          </a:xfrm>
          <a:prstGeom prst="rect">
            <a:avLst/>
          </a:prstGeom>
          <a:noFill/>
        </p:spPr>
        <p:txBody>
          <a:bodyPr wrap="none" rtlCol="0">
            <a:spAutoFit/>
          </a:bodyPr>
          <a:lstStyle/>
          <a:p>
            <a:r>
              <a:rPr lang="en-US" sz="1400" dirty="0">
                <a:solidFill>
                  <a:schemeClr val="accent2"/>
                </a:solidFill>
                <a:latin typeface="Roboto" panose="02000000000000000000" pitchFamily="2" charset="0"/>
              </a:rPr>
              <a:t>charging</a:t>
            </a:r>
          </a:p>
          <a:p>
            <a:r>
              <a:rPr lang="en-US" sz="1400" dirty="0">
                <a:solidFill>
                  <a:schemeClr val="accent2"/>
                </a:solidFill>
                <a:latin typeface="Roboto" panose="02000000000000000000" pitchFamily="2" charset="0"/>
              </a:rPr>
              <a:t>energy</a:t>
            </a:r>
          </a:p>
        </p:txBody>
      </p:sp>
      <p:sp>
        <p:nvSpPr>
          <p:cNvPr id="17" name="TextBox 16">
            <a:extLst>
              <a:ext uri="{FF2B5EF4-FFF2-40B4-BE49-F238E27FC236}">
                <a16:creationId xmlns:a16="http://schemas.microsoft.com/office/drawing/2014/main" id="{97DCA869-3445-4B79-A770-E115B357470E}"/>
              </a:ext>
            </a:extLst>
          </p:cNvPr>
          <p:cNvSpPr txBox="1"/>
          <p:nvPr/>
        </p:nvSpPr>
        <p:spPr>
          <a:xfrm>
            <a:off x="2121114" y="3718838"/>
            <a:ext cx="906017" cy="523220"/>
          </a:xfrm>
          <a:prstGeom prst="rect">
            <a:avLst/>
          </a:prstGeom>
          <a:noFill/>
        </p:spPr>
        <p:txBody>
          <a:bodyPr wrap="none" rtlCol="0">
            <a:spAutoFit/>
          </a:bodyPr>
          <a:lstStyle/>
          <a:p>
            <a:r>
              <a:rPr lang="en-US" sz="1400" dirty="0">
                <a:solidFill>
                  <a:schemeClr val="accent5"/>
                </a:solidFill>
                <a:latin typeface="Roboto" panose="02000000000000000000" pitchFamily="2" charset="0"/>
              </a:rPr>
              <a:t>inductive</a:t>
            </a:r>
          </a:p>
          <a:p>
            <a:r>
              <a:rPr lang="en-US" sz="1400" dirty="0">
                <a:solidFill>
                  <a:schemeClr val="accent5"/>
                </a:solidFill>
                <a:latin typeface="Roboto" panose="02000000000000000000" pitchFamily="2" charset="0"/>
              </a:rPr>
              <a:t>energy</a:t>
            </a:r>
          </a:p>
        </p:txBody>
      </p:sp>
      <p:pic>
        <p:nvPicPr>
          <p:cNvPr id="26" name="Picture 25" descr="\documentclass{article}&#10;\usepackage{amsmath,times}&#10;\pagestyle{empty}&#10;\begin{document}&#10;&#10;\begin{align*}&#10;[\hat\Phi,\hat{Q}]=i\hbar&#10;\end{align*}&#10;&#10;&#10;\end{document}" title="IguanaTex Bitmap Display">
            <a:extLst>
              <a:ext uri="{FF2B5EF4-FFF2-40B4-BE49-F238E27FC236}">
                <a16:creationId xmlns:a16="http://schemas.microsoft.com/office/drawing/2014/main" id="{8BEFDFDE-3EE6-1F03-2600-EA95F3BBE621}"/>
              </a:ext>
            </a:extLst>
          </p:cNvPr>
          <p:cNvPicPr>
            <a:picLocks noChangeAspect="1"/>
          </p:cNvPicPr>
          <p:nvPr>
            <p:custDataLst>
              <p:tags r:id="rId4"/>
            </p:custDataLst>
          </p:nvPr>
        </p:nvPicPr>
        <p:blipFill>
          <a:blip r:embed="rId13"/>
          <a:stretch>
            <a:fillRect/>
          </a:stretch>
        </p:blipFill>
        <p:spPr>
          <a:xfrm>
            <a:off x="5216996" y="6002572"/>
            <a:ext cx="1303161" cy="337669"/>
          </a:xfrm>
          <a:prstGeom prst="rect">
            <a:avLst/>
          </a:prstGeom>
        </p:spPr>
      </p:pic>
      <p:pic>
        <p:nvPicPr>
          <p:cNvPr id="51" name="Picture 50" descr="\documentclass{article}&#10;\usepackage{amsmath}&#10;&#10;&#10;\pagestyle{empty}&#10;\begin{document}&#10;&#10;\begin{align*}&#10;= \hbar\omega\, (\hat{a}^\dag \hat{a} + \tfrac{1}{2})&#10;\end{align*}&#10;&#10;&#10;\end{document}" title="IguanaTex Bitmap Display">
            <a:extLst>
              <a:ext uri="{FF2B5EF4-FFF2-40B4-BE49-F238E27FC236}">
                <a16:creationId xmlns:a16="http://schemas.microsoft.com/office/drawing/2014/main" id="{ABA65C5F-B9BF-3A40-5638-E32422AF3705}"/>
              </a:ext>
            </a:extLst>
          </p:cNvPr>
          <p:cNvPicPr>
            <a:picLocks noChangeAspect="1"/>
          </p:cNvPicPr>
          <p:nvPr>
            <p:custDataLst>
              <p:tags r:id="rId5"/>
            </p:custDataLst>
          </p:nvPr>
        </p:nvPicPr>
        <p:blipFill>
          <a:blip r:embed="rId14"/>
          <a:stretch>
            <a:fillRect/>
          </a:stretch>
        </p:blipFill>
        <p:spPr>
          <a:xfrm>
            <a:off x="1127200" y="4908011"/>
            <a:ext cx="1987827" cy="388232"/>
          </a:xfrm>
          <a:prstGeom prst="rect">
            <a:avLst/>
          </a:prstGeom>
        </p:spPr>
      </p:pic>
      <p:pic>
        <p:nvPicPr>
          <p:cNvPr id="23" name="Picture 22" descr="\documentclass{article}&#10;\usepackage{amsmath,times}&#10;\pagestyle{empty}&#10;\begin{document}&#10;&#10;\begin{align*}\hat{Q}&#10;\end{align*}&#10;&#10;&#10;\end{document}" title="IguanaTex Bitmap Display">
            <a:extLst>
              <a:ext uri="{FF2B5EF4-FFF2-40B4-BE49-F238E27FC236}">
                <a16:creationId xmlns:a16="http://schemas.microsoft.com/office/drawing/2014/main" id="{123B295E-8AF8-D461-1AB0-89EE63AF1BF7}"/>
              </a:ext>
            </a:extLst>
          </p:cNvPr>
          <p:cNvPicPr>
            <a:picLocks noChangeAspect="1"/>
          </p:cNvPicPr>
          <p:nvPr>
            <p:custDataLst>
              <p:tags r:id="rId6"/>
            </p:custDataLst>
          </p:nvPr>
        </p:nvPicPr>
        <p:blipFill rotWithShape="1">
          <a:blip r:embed="rId15"/>
          <a:srcRect r="-9144" b="81884"/>
          <a:stretch/>
        </p:blipFill>
        <p:spPr>
          <a:xfrm>
            <a:off x="1498923" y="2814657"/>
            <a:ext cx="257702" cy="70296"/>
          </a:xfrm>
          <a:prstGeom prst="rect">
            <a:avLst/>
          </a:prstGeom>
        </p:spPr>
      </p:pic>
      <p:pic>
        <p:nvPicPr>
          <p:cNvPr id="24" name="Picture 23" descr="\documentclass{article}&#10;\usepackage{amsmath,times}&#10;\pagestyle{empty}&#10;\begin{document}&#10;&#10;\begin{align*}\hat{Q}&#10;\end{align*}&#10;&#10;&#10;\end{document}" title="IguanaTex Bitmap Display">
            <a:extLst>
              <a:ext uri="{FF2B5EF4-FFF2-40B4-BE49-F238E27FC236}">
                <a16:creationId xmlns:a16="http://schemas.microsoft.com/office/drawing/2014/main" id="{95188F3C-044A-7EDC-66A9-15F9E765E43C}"/>
              </a:ext>
            </a:extLst>
          </p:cNvPr>
          <p:cNvPicPr>
            <a:picLocks noChangeAspect="1"/>
          </p:cNvPicPr>
          <p:nvPr>
            <p:custDataLst>
              <p:tags r:id="rId7"/>
            </p:custDataLst>
          </p:nvPr>
        </p:nvPicPr>
        <p:blipFill rotWithShape="1">
          <a:blip r:embed="rId15"/>
          <a:srcRect r="-9144" b="81884"/>
          <a:stretch/>
        </p:blipFill>
        <p:spPr>
          <a:xfrm>
            <a:off x="2405364" y="2837749"/>
            <a:ext cx="257702" cy="70296"/>
          </a:xfrm>
          <a:prstGeom prst="rect">
            <a:avLst/>
          </a:prstGeom>
        </p:spPr>
      </p:pic>
    </p:spTree>
    <p:extLst>
      <p:ext uri="{BB962C8B-B14F-4D97-AF65-F5344CB8AC3E}">
        <p14:creationId xmlns:p14="http://schemas.microsoft.com/office/powerpoint/2010/main" val="412745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9B8F1E-8F55-4FD0-97D3-4CBF6F411ABA}"/>
              </a:ext>
            </a:extLst>
          </p:cNvPr>
          <p:cNvSpPr/>
          <p:nvPr/>
        </p:nvSpPr>
        <p:spPr>
          <a:xfrm>
            <a:off x="1952229" y="257176"/>
            <a:ext cx="1023937" cy="1781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7" name="Rectangle 6">
            <a:extLst>
              <a:ext uri="{FF2B5EF4-FFF2-40B4-BE49-F238E27FC236}">
                <a16:creationId xmlns:a16="http://schemas.microsoft.com/office/drawing/2014/main" id="{D130F109-6813-49E5-ADFE-34983DD52B69}"/>
              </a:ext>
            </a:extLst>
          </p:cNvPr>
          <p:cNvSpPr/>
          <p:nvPr/>
        </p:nvSpPr>
        <p:spPr>
          <a:xfrm>
            <a:off x="1699617" y="454252"/>
            <a:ext cx="604837"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8" name="Rectangle 7">
            <a:extLst>
              <a:ext uri="{FF2B5EF4-FFF2-40B4-BE49-F238E27FC236}">
                <a16:creationId xmlns:a16="http://schemas.microsoft.com/office/drawing/2014/main" id="{13CE0E98-191E-4C23-BD36-4D6732F4EA4D}"/>
              </a:ext>
            </a:extLst>
          </p:cNvPr>
          <p:cNvSpPr/>
          <p:nvPr/>
        </p:nvSpPr>
        <p:spPr>
          <a:xfrm>
            <a:off x="1740595" y="1529733"/>
            <a:ext cx="604837"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10" name="Picture 9">
            <a:extLst>
              <a:ext uri="{FF2B5EF4-FFF2-40B4-BE49-F238E27FC236}">
                <a16:creationId xmlns:a16="http://schemas.microsoft.com/office/drawing/2014/main" id="{4FB5D97B-C9A2-46B1-B16B-A10F75F961E6}"/>
              </a:ext>
            </a:extLst>
          </p:cNvPr>
          <p:cNvPicPr>
            <a:picLocks noChangeAspect="1"/>
          </p:cNvPicPr>
          <p:nvPr/>
        </p:nvPicPr>
        <p:blipFill>
          <a:blip r:embed="rId3"/>
          <a:stretch>
            <a:fillRect/>
          </a:stretch>
        </p:blipFill>
        <p:spPr>
          <a:xfrm>
            <a:off x="673507" y="579537"/>
            <a:ext cx="1135747" cy="1228841"/>
          </a:xfrm>
          <a:prstGeom prst="rect">
            <a:avLst/>
          </a:prstGeom>
        </p:spPr>
      </p:pic>
      <p:pic>
        <p:nvPicPr>
          <p:cNvPr id="12" name="Picture 11">
            <a:extLst>
              <a:ext uri="{FF2B5EF4-FFF2-40B4-BE49-F238E27FC236}">
                <a16:creationId xmlns:a16="http://schemas.microsoft.com/office/drawing/2014/main" id="{F0B4D88D-961E-4518-8ED0-C65FB99335FF}"/>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530333" y="4974232"/>
            <a:ext cx="1369773" cy="308900"/>
          </a:xfrm>
          <a:prstGeom prst="rect">
            <a:avLst/>
          </a:prstGeom>
        </p:spPr>
      </p:pic>
      <p:grpSp>
        <p:nvGrpSpPr>
          <p:cNvPr id="2" name="Group 1">
            <a:extLst>
              <a:ext uri="{FF2B5EF4-FFF2-40B4-BE49-F238E27FC236}">
                <a16:creationId xmlns:a16="http://schemas.microsoft.com/office/drawing/2014/main" id="{B9720142-84D3-487F-0192-EE4DA528ECBE}"/>
              </a:ext>
            </a:extLst>
          </p:cNvPr>
          <p:cNvGrpSpPr/>
          <p:nvPr/>
        </p:nvGrpSpPr>
        <p:grpSpPr>
          <a:xfrm>
            <a:off x="2764741" y="595116"/>
            <a:ext cx="6165143" cy="5667768"/>
            <a:chOff x="3262116" y="595116"/>
            <a:chExt cx="5667768" cy="5667768"/>
          </a:xfrm>
        </p:grpSpPr>
        <p:pic>
          <p:nvPicPr>
            <p:cNvPr id="3" name="Picture 2">
              <a:extLst>
                <a:ext uri="{FF2B5EF4-FFF2-40B4-BE49-F238E27FC236}">
                  <a16:creationId xmlns:a16="http://schemas.microsoft.com/office/drawing/2014/main" id="{CBA3E61E-DE2B-415F-861F-B9C82EE38D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2116" y="595116"/>
              <a:ext cx="5667768" cy="5667768"/>
            </a:xfrm>
            <a:prstGeom prst="rect">
              <a:avLst/>
            </a:prstGeom>
          </p:spPr>
        </p:pic>
        <p:cxnSp>
          <p:nvCxnSpPr>
            <p:cNvPr id="18" name="Straight Connector 17">
              <a:extLst>
                <a:ext uri="{FF2B5EF4-FFF2-40B4-BE49-F238E27FC236}">
                  <a16:creationId xmlns:a16="http://schemas.microsoft.com/office/drawing/2014/main" id="{3346D152-5501-47B6-85BA-FDC4784F12B8}"/>
                </a:ext>
              </a:extLst>
            </p:cNvPr>
            <p:cNvCxnSpPr>
              <a:cxnSpLocks/>
            </p:cNvCxnSpPr>
            <p:nvPr/>
          </p:nvCxnSpPr>
          <p:spPr>
            <a:xfrm>
              <a:off x="5692900" y="5600704"/>
              <a:ext cx="81436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3A4391-6A52-4032-8C92-175BF7864E5B}"/>
                </a:ext>
              </a:extLst>
            </p:cNvPr>
            <p:cNvCxnSpPr>
              <a:cxnSpLocks/>
            </p:cNvCxnSpPr>
            <p:nvPr/>
          </p:nvCxnSpPr>
          <p:spPr>
            <a:xfrm>
              <a:off x="5223231" y="4598763"/>
              <a:ext cx="175371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6B90081-2272-4B54-BCD2-A0D7C5F1D24C}"/>
                </a:ext>
              </a:extLst>
            </p:cNvPr>
            <p:cNvCxnSpPr>
              <a:cxnSpLocks/>
            </p:cNvCxnSpPr>
            <p:nvPr/>
          </p:nvCxnSpPr>
          <p:spPr>
            <a:xfrm>
              <a:off x="4938502" y="3589296"/>
              <a:ext cx="22874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998972-D7D2-403D-A9BE-8AE22959EC64}"/>
                </a:ext>
              </a:extLst>
            </p:cNvPr>
            <p:cNvCxnSpPr>
              <a:cxnSpLocks/>
            </p:cNvCxnSpPr>
            <p:nvPr/>
          </p:nvCxnSpPr>
          <p:spPr>
            <a:xfrm>
              <a:off x="4674591" y="2599811"/>
              <a:ext cx="284133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84509A-DAEE-4D65-AFC6-22F17F0DAA8A}"/>
                </a:ext>
              </a:extLst>
            </p:cNvPr>
            <p:cNvCxnSpPr>
              <a:cxnSpLocks/>
            </p:cNvCxnSpPr>
            <p:nvPr/>
          </p:nvCxnSpPr>
          <p:spPr>
            <a:xfrm>
              <a:off x="4464948" y="1571107"/>
              <a:ext cx="3296301" cy="0"/>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507339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9B8F1E-8F55-4FD0-97D3-4CBF6F411ABA}"/>
              </a:ext>
            </a:extLst>
          </p:cNvPr>
          <p:cNvSpPr/>
          <p:nvPr/>
        </p:nvSpPr>
        <p:spPr>
          <a:xfrm>
            <a:off x="1952229" y="257176"/>
            <a:ext cx="1023937" cy="1781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8" name="Rectangle 7">
            <a:extLst>
              <a:ext uri="{FF2B5EF4-FFF2-40B4-BE49-F238E27FC236}">
                <a16:creationId xmlns:a16="http://schemas.microsoft.com/office/drawing/2014/main" id="{13CE0E98-191E-4C23-BD36-4D6732F4EA4D}"/>
              </a:ext>
            </a:extLst>
          </p:cNvPr>
          <p:cNvSpPr/>
          <p:nvPr/>
        </p:nvSpPr>
        <p:spPr>
          <a:xfrm>
            <a:off x="1740595" y="1529733"/>
            <a:ext cx="604837"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12" name="Picture 11">
            <a:extLst>
              <a:ext uri="{FF2B5EF4-FFF2-40B4-BE49-F238E27FC236}">
                <a16:creationId xmlns:a16="http://schemas.microsoft.com/office/drawing/2014/main" id="{F0B4D88D-961E-4518-8ED0-C65FB99335FF}"/>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530333" y="4974232"/>
            <a:ext cx="1369773" cy="308900"/>
          </a:xfrm>
          <a:prstGeom prst="rect">
            <a:avLst/>
          </a:prstGeom>
        </p:spPr>
      </p:pic>
      <p:grpSp>
        <p:nvGrpSpPr>
          <p:cNvPr id="2" name="Group 1">
            <a:extLst>
              <a:ext uri="{FF2B5EF4-FFF2-40B4-BE49-F238E27FC236}">
                <a16:creationId xmlns:a16="http://schemas.microsoft.com/office/drawing/2014/main" id="{B9720142-84D3-487F-0192-EE4DA528ECBE}"/>
              </a:ext>
            </a:extLst>
          </p:cNvPr>
          <p:cNvGrpSpPr/>
          <p:nvPr/>
        </p:nvGrpSpPr>
        <p:grpSpPr>
          <a:xfrm>
            <a:off x="2749921" y="595116"/>
            <a:ext cx="6165143" cy="5667768"/>
            <a:chOff x="3262116" y="595116"/>
            <a:chExt cx="5667768" cy="5667768"/>
          </a:xfrm>
        </p:grpSpPr>
        <p:pic>
          <p:nvPicPr>
            <p:cNvPr id="3" name="Picture 2">
              <a:extLst>
                <a:ext uri="{FF2B5EF4-FFF2-40B4-BE49-F238E27FC236}">
                  <a16:creationId xmlns:a16="http://schemas.microsoft.com/office/drawing/2014/main" id="{CBA3E61E-DE2B-415F-861F-B9C82EE38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116" y="595116"/>
              <a:ext cx="5667768" cy="5667768"/>
            </a:xfrm>
            <a:prstGeom prst="rect">
              <a:avLst/>
            </a:prstGeom>
          </p:spPr>
        </p:pic>
        <p:cxnSp>
          <p:nvCxnSpPr>
            <p:cNvPr id="18" name="Straight Connector 17">
              <a:extLst>
                <a:ext uri="{FF2B5EF4-FFF2-40B4-BE49-F238E27FC236}">
                  <a16:creationId xmlns:a16="http://schemas.microsoft.com/office/drawing/2014/main" id="{3346D152-5501-47B6-85BA-FDC4784F12B8}"/>
                </a:ext>
              </a:extLst>
            </p:cNvPr>
            <p:cNvCxnSpPr>
              <a:cxnSpLocks/>
            </p:cNvCxnSpPr>
            <p:nvPr/>
          </p:nvCxnSpPr>
          <p:spPr>
            <a:xfrm>
              <a:off x="5615754" y="5600704"/>
              <a:ext cx="96346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3A4391-6A52-4032-8C92-175BF7864E5B}"/>
                </a:ext>
              </a:extLst>
            </p:cNvPr>
            <p:cNvCxnSpPr>
              <a:cxnSpLocks/>
            </p:cNvCxnSpPr>
            <p:nvPr/>
          </p:nvCxnSpPr>
          <p:spPr>
            <a:xfrm>
              <a:off x="5218399" y="4613432"/>
              <a:ext cx="175371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6B90081-2272-4B54-BCD2-A0D7C5F1D24C}"/>
                </a:ext>
              </a:extLst>
            </p:cNvPr>
            <p:cNvCxnSpPr>
              <a:cxnSpLocks/>
            </p:cNvCxnSpPr>
            <p:nvPr/>
          </p:nvCxnSpPr>
          <p:spPr>
            <a:xfrm>
              <a:off x="4938502" y="3589296"/>
              <a:ext cx="22874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998972-D7D2-403D-A9BE-8AE22959EC64}"/>
                </a:ext>
              </a:extLst>
            </p:cNvPr>
            <p:cNvCxnSpPr>
              <a:cxnSpLocks/>
            </p:cNvCxnSpPr>
            <p:nvPr/>
          </p:nvCxnSpPr>
          <p:spPr>
            <a:xfrm>
              <a:off x="4674591" y="2599811"/>
              <a:ext cx="284133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84509A-DAEE-4D65-AFC6-22F17F0DAA8A}"/>
                </a:ext>
              </a:extLst>
            </p:cNvPr>
            <p:cNvCxnSpPr>
              <a:cxnSpLocks/>
            </p:cNvCxnSpPr>
            <p:nvPr/>
          </p:nvCxnSpPr>
          <p:spPr>
            <a:xfrm>
              <a:off x="4464948" y="1571107"/>
              <a:ext cx="3296301"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692EABBE-C50B-8213-ADA0-66CD46BF7864}"/>
              </a:ext>
            </a:extLst>
          </p:cNvPr>
          <p:cNvGrpSpPr/>
          <p:nvPr/>
        </p:nvGrpSpPr>
        <p:grpSpPr>
          <a:xfrm>
            <a:off x="2036526" y="4488899"/>
            <a:ext cx="2685243" cy="1279565"/>
            <a:chOff x="7679851" y="2441692"/>
            <a:chExt cx="1792554" cy="1420146"/>
          </a:xfrm>
        </p:grpSpPr>
        <p:pic>
          <p:nvPicPr>
            <p:cNvPr id="5" name="Picture 4">
              <a:extLst>
                <a:ext uri="{FF2B5EF4-FFF2-40B4-BE49-F238E27FC236}">
                  <a16:creationId xmlns:a16="http://schemas.microsoft.com/office/drawing/2014/main" id="{31FAD63D-05E1-E494-DA46-C7C4407979A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79851" y="2441692"/>
              <a:ext cx="1700873" cy="1420146"/>
            </a:xfrm>
            <a:prstGeom prst="rect">
              <a:avLst/>
            </a:prstGeom>
          </p:spPr>
        </p:pic>
        <p:cxnSp>
          <p:nvCxnSpPr>
            <p:cNvPr id="9" name="Straight Arrow Connector 8">
              <a:extLst>
                <a:ext uri="{FF2B5EF4-FFF2-40B4-BE49-F238E27FC236}">
                  <a16:creationId xmlns:a16="http://schemas.microsoft.com/office/drawing/2014/main" id="{D69805DD-5D95-A003-9F04-4300D5C27105}"/>
                </a:ext>
              </a:extLst>
            </p:cNvPr>
            <p:cNvCxnSpPr/>
            <p:nvPr/>
          </p:nvCxnSpPr>
          <p:spPr>
            <a:xfrm>
              <a:off x="9095734" y="3136279"/>
              <a:ext cx="376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305DF25D-EB3E-6474-C10D-FAF533AF5C09}"/>
              </a:ext>
            </a:extLst>
          </p:cNvPr>
          <p:cNvSpPr/>
          <p:nvPr/>
        </p:nvSpPr>
        <p:spPr>
          <a:xfrm>
            <a:off x="5738900" y="5507253"/>
            <a:ext cx="186902" cy="1869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3" name="Oval 12">
            <a:extLst>
              <a:ext uri="{FF2B5EF4-FFF2-40B4-BE49-F238E27FC236}">
                <a16:creationId xmlns:a16="http://schemas.microsoft.com/office/drawing/2014/main" id="{0B9ACE78-2AE6-122E-4910-E37A28FBA39C}"/>
              </a:ext>
            </a:extLst>
          </p:cNvPr>
          <p:cNvSpPr/>
          <p:nvPr/>
        </p:nvSpPr>
        <p:spPr>
          <a:xfrm>
            <a:off x="5738900" y="5507253"/>
            <a:ext cx="186902" cy="1869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Oval 13">
            <a:extLst>
              <a:ext uri="{FF2B5EF4-FFF2-40B4-BE49-F238E27FC236}">
                <a16:creationId xmlns:a16="http://schemas.microsoft.com/office/drawing/2014/main" id="{7AD78F73-DFA9-E43D-6936-3188E68ACE89}"/>
              </a:ext>
            </a:extLst>
          </p:cNvPr>
          <p:cNvSpPr/>
          <p:nvPr/>
        </p:nvSpPr>
        <p:spPr>
          <a:xfrm>
            <a:off x="5738900" y="3493632"/>
            <a:ext cx="186902" cy="1869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5" name="TextBox 14">
            <a:extLst>
              <a:ext uri="{FF2B5EF4-FFF2-40B4-BE49-F238E27FC236}">
                <a16:creationId xmlns:a16="http://schemas.microsoft.com/office/drawing/2014/main" id="{A220BA53-061F-6088-46B1-510E128B3D8A}"/>
              </a:ext>
            </a:extLst>
          </p:cNvPr>
          <p:cNvSpPr txBox="1"/>
          <p:nvPr/>
        </p:nvSpPr>
        <p:spPr>
          <a:xfrm>
            <a:off x="8573844" y="5455210"/>
            <a:ext cx="3395481" cy="1200329"/>
          </a:xfrm>
          <a:prstGeom prst="rect">
            <a:avLst/>
          </a:prstGeom>
          <a:noFill/>
        </p:spPr>
        <p:txBody>
          <a:bodyPr wrap="none" rtlCol="0">
            <a:spAutoFit/>
          </a:bodyPr>
          <a:lstStyle/>
          <a:p>
            <a:r>
              <a:rPr lang="en-US" sz="4400" dirty="0">
                <a:solidFill>
                  <a:schemeClr val="accent2"/>
                </a:solidFill>
                <a:latin typeface="Roboto Black" panose="02000000000000000000" pitchFamily="2" charset="0"/>
              </a:rPr>
              <a:t>not</a:t>
            </a:r>
            <a:r>
              <a:rPr lang="en-US" sz="2800" dirty="0">
                <a:solidFill>
                  <a:schemeClr val="accent2"/>
                </a:solidFill>
                <a:latin typeface="Roboto Black" panose="02000000000000000000" pitchFamily="2" charset="0"/>
              </a:rPr>
              <a:t> </a:t>
            </a:r>
            <a:r>
              <a:rPr lang="en-US" sz="2800" dirty="0">
                <a:latin typeface="Roboto Black" panose="02000000000000000000" pitchFamily="2" charset="0"/>
              </a:rPr>
              <a:t>a good qubit…</a:t>
            </a:r>
            <a:br>
              <a:rPr lang="en-US" sz="2800" dirty="0">
                <a:latin typeface="Roboto Black" panose="02000000000000000000" pitchFamily="2" charset="0"/>
              </a:rPr>
            </a:br>
            <a:r>
              <a:rPr lang="en-US" sz="2800" dirty="0">
                <a:latin typeface="Roboto Black" panose="02000000000000000000" pitchFamily="2" charset="0"/>
              </a:rPr>
              <a:t>need</a:t>
            </a:r>
            <a:r>
              <a:rPr lang="en-US" sz="2800" dirty="0">
                <a:solidFill>
                  <a:schemeClr val="accent2"/>
                </a:solidFill>
                <a:latin typeface="Roboto Black" panose="02000000000000000000" pitchFamily="2" charset="0"/>
              </a:rPr>
              <a:t> </a:t>
            </a:r>
            <a:r>
              <a:rPr lang="en-US" sz="2800" dirty="0">
                <a:solidFill>
                  <a:schemeClr val="accent5"/>
                </a:solidFill>
                <a:latin typeface="Roboto Black" panose="02000000000000000000" pitchFamily="2" charset="0"/>
              </a:rPr>
              <a:t>nonlinearity</a:t>
            </a:r>
          </a:p>
        </p:txBody>
      </p:sp>
      <p:sp>
        <p:nvSpPr>
          <p:cNvPr id="16" name="Title 2">
            <a:extLst>
              <a:ext uri="{FF2B5EF4-FFF2-40B4-BE49-F238E27FC236}">
                <a16:creationId xmlns:a16="http://schemas.microsoft.com/office/drawing/2014/main" id="{F563990F-7F98-3BC8-6337-AE929383FCAA}"/>
              </a:ext>
            </a:extLst>
          </p:cNvPr>
          <p:cNvSpPr txBox="1">
            <a:spLocks/>
          </p:cNvSpPr>
          <p:nvPr/>
        </p:nvSpPr>
        <p:spPr>
          <a:xfrm>
            <a:off x="342290" y="1389347"/>
            <a:ext cx="10515600" cy="368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Roboto" panose="02000000000000000000" pitchFamily="2" charset="0"/>
                <a:ea typeface="+mj-ea"/>
                <a:cs typeface="+mj-cs"/>
              </a:defRPr>
            </a:lvl1pPr>
          </a:lstStyle>
          <a:p>
            <a:r>
              <a:rPr lang="en-US" sz="4400" dirty="0">
                <a:latin typeface="Roboto Black" panose="02000000000000000000" pitchFamily="2" charset="0"/>
                <a:ea typeface="Roboto Black" panose="02000000000000000000" pitchFamily="2" charset="0"/>
              </a:rPr>
              <a:t>Quantum </a:t>
            </a:r>
          </a:p>
          <a:p>
            <a:r>
              <a:rPr lang="en-US" sz="4400" dirty="0">
                <a:latin typeface="Roboto Black" panose="02000000000000000000" pitchFamily="2" charset="0"/>
                <a:ea typeface="Roboto Black" panose="02000000000000000000" pitchFamily="2" charset="0"/>
              </a:rPr>
              <a:t>LC oscillator </a:t>
            </a:r>
            <a:br>
              <a:rPr lang="en-US" sz="4400" dirty="0"/>
            </a:br>
            <a:r>
              <a:rPr lang="en-US" sz="4400" dirty="0">
                <a:latin typeface="Roboto Light" panose="02000000000000000000" pitchFamily="2" charset="0"/>
                <a:ea typeface="Roboto Light" panose="02000000000000000000" pitchFamily="2" charset="0"/>
              </a:rPr>
              <a:t>as a qubit?</a:t>
            </a:r>
          </a:p>
        </p:txBody>
      </p:sp>
      <p:sp>
        <p:nvSpPr>
          <p:cNvPr id="10" name="Oval 9">
            <a:extLst>
              <a:ext uri="{FF2B5EF4-FFF2-40B4-BE49-F238E27FC236}">
                <a16:creationId xmlns:a16="http://schemas.microsoft.com/office/drawing/2014/main" id="{CB58F59E-D749-1F47-6E36-3773315DE343}"/>
              </a:ext>
            </a:extLst>
          </p:cNvPr>
          <p:cNvSpPr/>
          <p:nvPr/>
        </p:nvSpPr>
        <p:spPr>
          <a:xfrm>
            <a:off x="5738900" y="5507253"/>
            <a:ext cx="186902" cy="1869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Tree>
    <p:extLst>
      <p:ext uri="{BB962C8B-B14F-4D97-AF65-F5344CB8AC3E}">
        <p14:creationId xmlns:p14="http://schemas.microsoft.com/office/powerpoint/2010/main" val="9443553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1" nodeType="after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42" presetClass="path" presetSubtype="0" fill="hold" grpId="0" nodeType="withEffect">
                                  <p:stCondLst>
                                    <p:cond delay="0"/>
                                  </p:stCondLst>
                                  <p:childTnLst>
                                    <p:animMotion origin="layout" path="M 4.58333E-6 3.33333E-6 L 4.58333E-6 -0.14908 " pathEditMode="relative" rAng="0" ptsTypes="AA">
                                      <p:cBhvr>
                                        <p:cTn id="16" dur="400" fill="hold"/>
                                        <p:tgtEl>
                                          <p:spTgt spid="11"/>
                                        </p:tgtEl>
                                        <p:attrNameLst>
                                          <p:attrName>ppt_x</p:attrName>
                                          <p:attrName>ppt_y</p:attrName>
                                        </p:attrNameLst>
                                      </p:cBhvr>
                                      <p:rCtr x="0" y="-7454"/>
                                    </p:animMotion>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1400"/>
                            </p:stCondLst>
                            <p:childTnLst>
                              <p:par>
                                <p:cTn id="20" presetID="42" presetClass="path" presetSubtype="0" fill="hold" grpId="1" nodeType="afterEffect">
                                  <p:stCondLst>
                                    <p:cond delay="0"/>
                                  </p:stCondLst>
                                  <p:childTnLst>
                                    <p:animMotion origin="layout" path="M 4.58333E-6 -0.14908 L 4.58333E-6 -0.29329 " pathEditMode="relative" rAng="0" ptsTypes="AA">
                                      <p:cBhvr>
                                        <p:cTn id="21" dur="400" fill="hold"/>
                                        <p:tgtEl>
                                          <p:spTgt spid="13"/>
                                        </p:tgtEl>
                                        <p:attrNameLst>
                                          <p:attrName>ppt_x</p:attrName>
                                          <p:attrName>ppt_y</p:attrName>
                                        </p:attrNameLst>
                                      </p:cBhvr>
                                      <p:rCtr x="0" y="-7222"/>
                                    </p:animMotion>
                                  </p:childTnLst>
                                </p:cTn>
                              </p:par>
                            </p:childTnLst>
                          </p:cTn>
                        </p:par>
                        <p:par>
                          <p:cTn id="22" fill="hold">
                            <p:stCondLst>
                              <p:cond delay="1800"/>
                            </p:stCondLst>
                            <p:childTnLst>
                              <p:par>
                                <p:cTn id="23" presetID="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1800"/>
                            </p:stCondLst>
                            <p:childTnLst>
                              <p:par>
                                <p:cTn id="26" presetID="42" presetClass="path" presetSubtype="0" fill="hold" grpId="1" nodeType="afterEffect">
                                  <p:stCondLst>
                                    <p:cond delay="0"/>
                                  </p:stCondLst>
                                  <p:childTnLst>
                                    <p:animMotion origin="layout" path="M 4.58333E-6 3.33333E-6 L 0.00052 -0.14352 " pathEditMode="relative" rAng="0" ptsTypes="AA">
                                      <p:cBhvr>
                                        <p:cTn id="27" dur="400" fill="hold"/>
                                        <p:tgtEl>
                                          <p:spTgt spid="14"/>
                                        </p:tgtEl>
                                        <p:attrNameLst>
                                          <p:attrName>ppt_x</p:attrName>
                                          <p:attrName>ppt_y</p:attrName>
                                        </p:attrNameLst>
                                      </p:cBhvr>
                                      <p:rCtr x="26" y="-7176"/>
                                    </p:animMotion>
                                  </p:childTnLst>
                                </p:cTn>
                              </p:par>
                            </p:childTnLst>
                          </p:cTn>
                        </p:par>
                        <p:par>
                          <p:cTn id="28" fill="hold">
                            <p:stCondLst>
                              <p:cond delay="220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5126A2-772F-41B2-AD71-3DB86A900EA9}"/>
              </a:ext>
            </a:extLst>
          </p:cNvPr>
          <p:cNvSpPr>
            <a:spLocks noGrp="1"/>
          </p:cNvSpPr>
          <p:nvPr>
            <p:ph type="title" idx="4294967295"/>
          </p:nvPr>
        </p:nvSpPr>
        <p:spPr>
          <a:xfrm>
            <a:off x="502277" y="449263"/>
            <a:ext cx="10972800" cy="620712"/>
          </a:xfrm>
          <a:prstGeom prst="rect">
            <a:avLst/>
          </a:prstGeom>
        </p:spPr>
        <p:txBody>
          <a:bodyPr vert="horz" lIns="91440" tIns="45720" rIns="91440" bIns="45720" rtlCol="0" anchor="ctr">
            <a:noAutofit/>
          </a:bodyPr>
          <a:lstStyle/>
          <a:p>
            <a:pPr algn="l">
              <a:lnSpc>
                <a:spcPct val="90000"/>
              </a:lnSpc>
            </a:pPr>
            <a:r>
              <a:rPr lang="en-US" dirty="0">
                <a:latin typeface="Roboto Black" panose="02000000000000000000" pitchFamily="2" charset="0"/>
                <a:ea typeface="Roboto Black" panose="02000000000000000000" pitchFamily="2" charset="0"/>
              </a:rPr>
              <a:t>From LC oscillator to transmon </a:t>
            </a:r>
          </a:p>
        </p:txBody>
      </p:sp>
      <p:pic>
        <p:nvPicPr>
          <p:cNvPr id="6" name="Content Placeholder 5">
            <a:extLst>
              <a:ext uri="{FF2B5EF4-FFF2-40B4-BE49-F238E27FC236}">
                <a16:creationId xmlns:a16="http://schemas.microsoft.com/office/drawing/2014/main" id="{2ED1AEF5-7D33-4EC9-AB59-D5F93C70AC91}"/>
              </a:ext>
            </a:extLst>
          </p:cNvPr>
          <p:cNvPicPr>
            <a:picLocks noGrp="1" noChangeAspect="1"/>
          </p:cNvPicPr>
          <p:nvPr>
            <p:ph idx="4294967295"/>
          </p:nvPr>
        </p:nvPicPr>
        <p:blipFill rotWithShape="1">
          <a:blip r:embed="rId7">
            <a:extLst>
              <a:ext uri="{28A0092B-C50C-407E-A947-70E740481C1C}">
                <a14:useLocalDpi xmlns:a14="http://schemas.microsoft.com/office/drawing/2010/main" val="0"/>
              </a:ext>
            </a:extLst>
          </a:blip>
          <a:srcRect l="1402" t="2039" r="78134" b="3854"/>
          <a:stretch/>
        </p:blipFill>
        <p:spPr>
          <a:xfrm flipH="1">
            <a:off x="10947400" y="1338263"/>
            <a:ext cx="1244600" cy="1906587"/>
          </a:xfrm>
          <a:prstGeom prst="rect">
            <a:avLst/>
          </a:prstGeom>
        </p:spPr>
      </p:pic>
      <p:sp>
        <p:nvSpPr>
          <p:cNvPr id="7" name="TextBox 6">
            <a:extLst>
              <a:ext uri="{FF2B5EF4-FFF2-40B4-BE49-F238E27FC236}">
                <a16:creationId xmlns:a16="http://schemas.microsoft.com/office/drawing/2014/main" id="{71EE3694-9D53-464F-A75A-3158BFF21395}"/>
              </a:ext>
            </a:extLst>
          </p:cNvPr>
          <p:cNvSpPr txBox="1"/>
          <p:nvPr/>
        </p:nvSpPr>
        <p:spPr>
          <a:xfrm>
            <a:off x="10243508" y="3245304"/>
            <a:ext cx="1527982" cy="492443"/>
          </a:xfrm>
          <a:prstGeom prst="rect">
            <a:avLst/>
          </a:prstGeom>
          <a:noFill/>
        </p:spPr>
        <p:txBody>
          <a:bodyPr wrap="none" rtlCol="0">
            <a:spAutoFit/>
          </a:bodyPr>
          <a:lstStyle/>
          <a:p>
            <a:r>
              <a:rPr lang="en-US" sz="1400" dirty="0">
                <a:latin typeface="Roboto" panose="02000000000000000000" pitchFamily="2" charset="0"/>
                <a:ea typeface="Roboto" panose="02000000000000000000" pitchFamily="2" charset="0"/>
                <a:cs typeface="Arial" panose="020B0604020202020204" pitchFamily="34" charset="0"/>
              </a:rPr>
              <a:t>Brian Josephson</a:t>
            </a:r>
            <a:br>
              <a:rPr lang="en-US" sz="1400" dirty="0">
                <a:latin typeface="Roboto" panose="02000000000000000000" pitchFamily="2" charset="0"/>
                <a:ea typeface="Roboto" panose="02000000000000000000" pitchFamily="2" charset="0"/>
                <a:cs typeface="Arial" panose="020B0604020202020204" pitchFamily="34" charset="0"/>
              </a:rPr>
            </a:br>
            <a:r>
              <a:rPr lang="en-US" sz="1200" dirty="0">
                <a:latin typeface="Roboto" panose="02000000000000000000" pitchFamily="2" charset="0"/>
                <a:ea typeface="Roboto" panose="02000000000000000000" pitchFamily="2" charset="0"/>
                <a:cs typeface="Arial" panose="020B0604020202020204" pitchFamily="34" charset="0"/>
              </a:rPr>
              <a:t>Nobel Prize 1973</a:t>
            </a:r>
            <a:endParaRPr lang="en-US" sz="1400" dirty="0">
              <a:latin typeface="Roboto" panose="02000000000000000000" pitchFamily="2" charset="0"/>
              <a:ea typeface="Roboto" panose="02000000000000000000" pitchFamily="2" charset="0"/>
              <a:cs typeface="Arial" panose="020B0604020202020204" pitchFamily="34" charset="0"/>
            </a:endParaRPr>
          </a:p>
        </p:txBody>
      </p:sp>
      <p:pic>
        <p:nvPicPr>
          <p:cNvPr id="13" name="Picture 12">
            <a:extLst>
              <a:ext uri="{FF2B5EF4-FFF2-40B4-BE49-F238E27FC236}">
                <a16:creationId xmlns:a16="http://schemas.microsoft.com/office/drawing/2014/main" id="{39AE238B-4A39-4E2A-9FCA-3740672B179D}"/>
              </a:ext>
            </a:extLst>
          </p:cNvPr>
          <p:cNvPicPr>
            <a:picLocks noChangeAspect="1"/>
          </p:cNvPicPr>
          <p:nvPr/>
        </p:nvPicPr>
        <p:blipFill>
          <a:blip r:embed="rId8"/>
          <a:stretch>
            <a:fillRect/>
          </a:stretch>
        </p:blipFill>
        <p:spPr>
          <a:xfrm>
            <a:off x="1131931" y="1708197"/>
            <a:ext cx="3737268" cy="2188588"/>
          </a:xfrm>
          <a:prstGeom prst="rect">
            <a:avLst/>
          </a:prstGeom>
        </p:spPr>
      </p:pic>
      <p:pic>
        <p:nvPicPr>
          <p:cNvPr id="14" name="Picture 13">
            <a:extLst>
              <a:ext uri="{FF2B5EF4-FFF2-40B4-BE49-F238E27FC236}">
                <a16:creationId xmlns:a16="http://schemas.microsoft.com/office/drawing/2014/main" id="{A12EDD28-259A-4AD7-A610-C163C20A2758}"/>
              </a:ext>
            </a:extLst>
          </p:cNvPr>
          <p:cNvPicPr>
            <a:picLocks noChangeAspect="1"/>
          </p:cNvPicPr>
          <p:nvPr/>
        </p:nvPicPr>
        <p:blipFill>
          <a:blip r:embed="rId8"/>
          <a:stretch>
            <a:fillRect/>
          </a:stretch>
        </p:blipFill>
        <p:spPr>
          <a:xfrm rot="10800000">
            <a:off x="5470436" y="1621511"/>
            <a:ext cx="3737268" cy="2188588"/>
          </a:xfrm>
          <a:prstGeom prst="rect">
            <a:avLst/>
          </a:prstGeom>
        </p:spPr>
      </p:pic>
      <p:sp>
        <p:nvSpPr>
          <p:cNvPr id="15" name="Rectangle 14">
            <a:extLst>
              <a:ext uri="{FF2B5EF4-FFF2-40B4-BE49-F238E27FC236}">
                <a16:creationId xmlns:a16="http://schemas.microsoft.com/office/drawing/2014/main" id="{596B9904-BB69-4F7F-B01F-45590BC190EF}"/>
              </a:ext>
            </a:extLst>
          </p:cNvPr>
          <p:cNvSpPr/>
          <p:nvPr/>
        </p:nvSpPr>
        <p:spPr>
          <a:xfrm>
            <a:off x="4786022" y="1724791"/>
            <a:ext cx="759204" cy="2063638"/>
          </a:xfrm>
          <a:prstGeom prst="rect">
            <a:avLst/>
          </a:prstGeom>
          <a:pattFill prst="wdDnDiag">
            <a:fgClr>
              <a:schemeClr val="tx1"/>
            </a:fgClr>
            <a:bgClr>
              <a:schemeClr val="bg1"/>
            </a:bgClr>
          </a:patt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9" name="Oval 18">
            <a:extLst>
              <a:ext uri="{FF2B5EF4-FFF2-40B4-BE49-F238E27FC236}">
                <a16:creationId xmlns:a16="http://schemas.microsoft.com/office/drawing/2014/main" id="{E1083474-509E-451E-B8DB-CEA0472630FA}"/>
              </a:ext>
            </a:extLst>
          </p:cNvPr>
          <p:cNvSpPr/>
          <p:nvPr/>
        </p:nvSpPr>
        <p:spPr>
          <a:xfrm rot="2700000">
            <a:off x="6470206" y="2292233"/>
            <a:ext cx="588276" cy="308304"/>
          </a:xfrm>
          <a:prstGeom prst="ellipse">
            <a:avLst/>
          </a:prstGeom>
          <a:solidFill>
            <a:schemeClr val="bg1">
              <a:lumMod val="95000"/>
            </a:schemeClr>
          </a:solid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0" name="Oval 19">
            <a:extLst>
              <a:ext uri="{FF2B5EF4-FFF2-40B4-BE49-F238E27FC236}">
                <a16:creationId xmlns:a16="http://schemas.microsoft.com/office/drawing/2014/main" id="{82CD345C-B2E7-48F4-83DB-8A26B9DEF4E8}"/>
              </a:ext>
            </a:extLst>
          </p:cNvPr>
          <p:cNvSpPr/>
          <p:nvPr/>
        </p:nvSpPr>
        <p:spPr>
          <a:xfrm>
            <a:off x="6674255" y="2356296"/>
            <a:ext cx="90089" cy="90089"/>
          </a:xfrm>
          <a:prstGeom prst="ellipse">
            <a:avLst/>
          </a:prstGeom>
          <a:solidFill>
            <a:schemeClr val="tx1"/>
          </a:solid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1" name="Oval 20">
            <a:extLst>
              <a:ext uri="{FF2B5EF4-FFF2-40B4-BE49-F238E27FC236}">
                <a16:creationId xmlns:a16="http://schemas.microsoft.com/office/drawing/2014/main" id="{CB5746D5-5B54-40D2-B1D6-BCA7ACE021AD}"/>
              </a:ext>
            </a:extLst>
          </p:cNvPr>
          <p:cNvSpPr/>
          <p:nvPr/>
        </p:nvSpPr>
        <p:spPr>
          <a:xfrm>
            <a:off x="6790031" y="2446385"/>
            <a:ext cx="90089" cy="90089"/>
          </a:xfrm>
          <a:prstGeom prst="ellipse">
            <a:avLst/>
          </a:prstGeom>
          <a:solidFill>
            <a:schemeClr val="tx1"/>
          </a:solid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23" name="Picture 22" descr="\documentclass{article}&#10;\usepackage{amsmath}&#10;\pagestyle{empty}&#10;\begin{document}&#10;&#10;&#10;$\varphi_1$&#10;&#10;\end{document}" title="IguanaTex Bitmap Display">
            <a:extLst>
              <a:ext uri="{FF2B5EF4-FFF2-40B4-BE49-F238E27FC236}">
                <a16:creationId xmlns:a16="http://schemas.microsoft.com/office/drawing/2014/main" id="{4C79636B-AEEB-40A2-A703-FCDBE54A52E2}"/>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2807095" y="3148437"/>
            <a:ext cx="386939" cy="272842"/>
          </a:xfrm>
          <a:prstGeom prst="rect">
            <a:avLst/>
          </a:prstGeom>
        </p:spPr>
      </p:pic>
      <p:pic>
        <p:nvPicPr>
          <p:cNvPr id="26" name="Picture 25" descr="\documentclass{article}&#10;\usepackage{amsmath}&#10;\pagestyle{empty}&#10;\begin{document}&#10;&#10;&#10;$\varphi_2$&#10;&#10;\end{document}" title="IguanaTex Bitmap Display">
            <a:extLst>
              <a:ext uri="{FF2B5EF4-FFF2-40B4-BE49-F238E27FC236}">
                <a16:creationId xmlns:a16="http://schemas.microsoft.com/office/drawing/2014/main" id="{A14B57D5-AB86-49A2-9895-7EE1ADCB0970}"/>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7182996" y="3155356"/>
            <a:ext cx="396861" cy="272842"/>
          </a:xfrm>
          <a:prstGeom prst="rect">
            <a:avLst/>
          </a:prstGeom>
        </p:spPr>
      </p:pic>
      <p:pic>
        <p:nvPicPr>
          <p:cNvPr id="4" name="Picture 3" descr="\documentclass{article}&#10;\usepackage{amsmath}&#10;\pagestyle{empty}&#10;\begin{document}&#10;&#10;&#10;$\varphi=\varphi_1-\varphi_2$&#10;&#10;\end{document}" title="IguanaTex Bitmap Display">
            <a:extLst>
              <a:ext uri="{FF2B5EF4-FFF2-40B4-BE49-F238E27FC236}">
                <a16:creationId xmlns:a16="http://schemas.microsoft.com/office/drawing/2014/main" id="{CD15E960-AFBF-4D7A-9E96-B035C26D71EC}"/>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4186649" y="4200737"/>
            <a:ext cx="1975283" cy="248038"/>
          </a:xfrm>
          <a:prstGeom prst="rect">
            <a:avLst/>
          </a:prstGeom>
        </p:spPr>
      </p:pic>
      <p:sp>
        <p:nvSpPr>
          <p:cNvPr id="8" name="Freeform: Shape 7">
            <a:extLst>
              <a:ext uri="{FF2B5EF4-FFF2-40B4-BE49-F238E27FC236}">
                <a16:creationId xmlns:a16="http://schemas.microsoft.com/office/drawing/2014/main" id="{B42BC142-69E3-466F-8946-09BB7B457946}"/>
              </a:ext>
            </a:extLst>
          </p:cNvPr>
          <p:cNvSpPr/>
          <p:nvPr/>
        </p:nvSpPr>
        <p:spPr>
          <a:xfrm>
            <a:off x="4450380" y="3900839"/>
            <a:ext cx="1234215" cy="171811"/>
          </a:xfrm>
          <a:custGeom>
            <a:avLst/>
            <a:gdLst>
              <a:gd name="connsiteX0" fmla="*/ 0 w 1234215"/>
              <a:gd name="connsiteY0" fmla="*/ 0 h 500526"/>
              <a:gd name="connsiteX1" fmla="*/ 698187 w 1234215"/>
              <a:gd name="connsiteY1" fmla="*/ 499992 h 500526"/>
              <a:gd name="connsiteX2" fmla="*/ 1234215 w 1234215"/>
              <a:gd name="connsiteY2" fmla="*/ 76576 h 500526"/>
              <a:gd name="connsiteX0" fmla="*/ 0 w 1234215"/>
              <a:gd name="connsiteY0" fmla="*/ 0 h 442148"/>
              <a:gd name="connsiteX1" fmla="*/ 612603 w 1234215"/>
              <a:gd name="connsiteY1" fmla="*/ 441434 h 442148"/>
              <a:gd name="connsiteX2" fmla="*/ 1234215 w 1234215"/>
              <a:gd name="connsiteY2" fmla="*/ 76576 h 442148"/>
              <a:gd name="connsiteX0" fmla="*/ 0 w 1234215"/>
              <a:gd name="connsiteY0" fmla="*/ 0 h 441434"/>
              <a:gd name="connsiteX1" fmla="*/ 612603 w 1234215"/>
              <a:gd name="connsiteY1" fmla="*/ 441434 h 441434"/>
              <a:gd name="connsiteX2" fmla="*/ 1234215 w 1234215"/>
              <a:gd name="connsiteY2" fmla="*/ 76576 h 441434"/>
              <a:gd name="connsiteX0" fmla="*/ 0 w 1234215"/>
              <a:gd name="connsiteY0" fmla="*/ 0 h 342336"/>
              <a:gd name="connsiteX1" fmla="*/ 621612 w 1234215"/>
              <a:gd name="connsiteY1" fmla="*/ 342336 h 342336"/>
              <a:gd name="connsiteX2" fmla="*/ 1234215 w 1234215"/>
              <a:gd name="connsiteY2" fmla="*/ 76576 h 342336"/>
            </a:gdLst>
            <a:ahLst/>
            <a:cxnLst>
              <a:cxn ang="0">
                <a:pos x="connsiteX0" y="connsiteY0"/>
              </a:cxn>
              <a:cxn ang="0">
                <a:pos x="connsiteX1" y="connsiteY1"/>
              </a:cxn>
              <a:cxn ang="0">
                <a:pos x="connsiteX2" y="connsiteY2"/>
              </a:cxn>
            </a:cxnLst>
            <a:rect l="l" t="t" r="r" b="b"/>
            <a:pathLst>
              <a:path w="1234215" h="342336">
                <a:moveTo>
                  <a:pt x="0" y="0"/>
                </a:moveTo>
                <a:cubicBezTo>
                  <a:pt x="246242" y="243614"/>
                  <a:pt x="415910" y="329573"/>
                  <a:pt x="621612" y="342336"/>
                </a:cubicBezTo>
                <a:cubicBezTo>
                  <a:pt x="849837" y="341586"/>
                  <a:pt x="1069052" y="294665"/>
                  <a:pt x="1234215" y="76576"/>
                </a:cubicBezTo>
              </a:path>
            </a:pathLst>
          </a:custGeom>
          <a:noFill/>
          <a:ln w="15875" cmpd="sng">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4" name="Freeform: Shape 23">
            <a:extLst>
              <a:ext uri="{FF2B5EF4-FFF2-40B4-BE49-F238E27FC236}">
                <a16:creationId xmlns:a16="http://schemas.microsoft.com/office/drawing/2014/main" id="{4275D1D3-7731-4637-B15D-C7A9DC17D35F}"/>
              </a:ext>
            </a:extLst>
          </p:cNvPr>
          <p:cNvSpPr/>
          <p:nvPr/>
        </p:nvSpPr>
        <p:spPr>
          <a:xfrm>
            <a:off x="1131931" y="1568524"/>
            <a:ext cx="272351" cy="2389700"/>
          </a:xfrm>
          <a:custGeom>
            <a:avLst/>
            <a:gdLst>
              <a:gd name="connsiteX0" fmla="*/ 5606 w 163261"/>
              <a:gd name="connsiteY0" fmla="*/ 0 h 2122061"/>
              <a:gd name="connsiteX1" fmla="*/ 14615 w 163261"/>
              <a:gd name="connsiteY1" fmla="*/ 103602 h 2122061"/>
              <a:gd name="connsiteX2" fmla="*/ 46146 w 163261"/>
              <a:gd name="connsiteY2" fmla="*/ 166665 h 2122061"/>
              <a:gd name="connsiteX3" fmla="*/ 59659 w 163261"/>
              <a:gd name="connsiteY3" fmla="*/ 198196 h 2122061"/>
              <a:gd name="connsiteX4" fmla="*/ 140739 w 163261"/>
              <a:gd name="connsiteY4" fmla="*/ 355851 h 2122061"/>
              <a:gd name="connsiteX5" fmla="*/ 149748 w 163261"/>
              <a:gd name="connsiteY5" fmla="*/ 405400 h 2122061"/>
              <a:gd name="connsiteX6" fmla="*/ 154252 w 163261"/>
              <a:gd name="connsiteY6" fmla="*/ 423417 h 2122061"/>
              <a:gd name="connsiteX7" fmla="*/ 163261 w 163261"/>
              <a:gd name="connsiteY7" fmla="*/ 630621 h 2122061"/>
              <a:gd name="connsiteX8" fmla="*/ 158757 w 163261"/>
              <a:gd name="connsiteY8" fmla="*/ 738728 h 2122061"/>
              <a:gd name="connsiteX9" fmla="*/ 118217 w 163261"/>
              <a:gd name="connsiteY9" fmla="*/ 855843 h 2122061"/>
              <a:gd name="connsiteX10" fmla="*/ 95695 w 163261"/>
              <a:gd name="connsiteY10" fmla="*/ 914400 h 2122061"/>
              <a:gd name="connsiteX11" fmla="*/ 82182 w 163261"/>
              <a:gd name="connsiteY11" fmla="*/ 941427 h 2122061"/>
              <a:gd name="connsiteX12" fmla="*/ 73173 w 163261"/>
              <a:gd name="connsiteY12" fmla="*/ 977463 h 2122061"/>
              <a:gd name="connsiteX13" fmla="*/ 64164 w 163261"/>
              <a:gd name="connsiteY13" fmla="*/ 999985 h 2122061"/>
              <a:gd name="connsiteX14" fmla="*/ 55155 w 163261"/>
              <a:gd name="connsiteY14" fmla="*/ 1063047 h 2122061"/>
              <a:gd name="connsiteX15" fmla="*/ 41642 w 163261"/>
              <a:gd name="connsiteY15" fmla="*/ 1130613 h 2122061"/>
              <a:gd name="connsiteX16" fmla="*/ 50651 w 163261"/>
              <a:gd name="connsiteY16" fmla="*/ 1288268 h 2122061"/>
              <a:gd name="connsiteX17" fmla="*/ 59659 w 163261"/>
              <a:gd name="connsiteY17" fmla="*/ 1391870 h 2122061"/>
              <a:gd name="connsiteX18" fmla="*/ 73173 w 163261"/>
              <a:gd name="connsiteY18" fmla="*/ 1454933 h 2122061"/>
              <a:gd name="connsiteX19" fmla="*/ 82182 w 163261"/>
              <a:gd name="connsiteY19" fmla="*/ 1508986 h 2122061"/>
              <a:gd name="connsiteX20" fmla="*/ 86686 w 163261"/>
              <a:gd name="connsiteY20" fmla="*/ 1563039 h 2122061"/>
              <a:gd name="connsiteX21" fmla="*/ 91190 w 163261"/>
              <a:gd name="connsiteY21" fmla="*/ 1630605 h 2122061"/>
              <a:gd name="connsiteX22" fmla="*/ 100199 w 163261"/>
              <a:gd name="connsiteY22" fmla="*/ 1684659 h 2122061"/>
              <a:gd name="connsiteX23" fmla="*/ 95695 w 163261"/>
              <a:gd name="connsiteY23" fmla="*/ 1959429 h 2122061"/>
              <a:gd name="connsiteX24" fmla="*/ 82182 w 163261"/>
              <a:gd name="connsiteY24" fmla="*/ 1981951 h 2122061"/>
              <a:gd name="connsiteX25" fmla="*/ 46146 w 163261"/>
              <a:gd name="connsiteY25" fmla="*/ 2054022 h 2122061"/>
              <a:gd name="connsiteX26" fmla="*/ 23624 w 163261"/>
              <a:gd name="connsiteY26" fmla="*/ 2090058 h 2122061"/>
              <a:gd name="connsiteX27" fmla="*/ 10111 w 163261"/>
              <a:gd name="connsiteY27" fmla="*/ 2121589 h 2122061"/>
              <a:gd name="connsiteX28" fmla="*/ 5606 w 163261"/>
              <a:gd name="connsiteY28" fmla="*/ 2121589 h 2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3261" h="2122061">
                <a:moveTo>
                  <a:pt x="5606" y="0"/>
                </a:moveTo>
                <a:cubicBezTo>
                  <a:pt x="-1658" y="43589"/>
                  <a:pt x="-4744" y="43588"/>
                  <a:pt x="14615" y="103602"/>
                </a:cubicBezTo>
                <a:cubicBezTo>
                  <a:pt x="21830" y="125969"/>
                  <a:pt x="36042" y="145446"/>
                  <a:pt x="46146" y="166665"/>
                </a:cubicBezTo>
                <a:cubicBezTo>
                  <a:pt x="51062" y="176989"/>
                  <a:pt x="54309" y="188090"/>
                  <a:pt x="59659" y="198196"/>
                </a:cubicBezTo>
                <a:cubicBezTo>
                  <a:pt x="141890" y="353520"/>
                  <a:pt x="108610" y="270170"/>
                  <a:pt x="140739" y="355851"/>
                </a:cubicBezTo>
                <a:cubicBezTo>
                  <a:pt x="143742" y="372367"/>
                  <a:pt x="146456" y="388939"/>
                  <a:pt x="149748" y="405400"/>
                </a:cubicBezTo>
                <a:cubicBezTo>
                  <a:pt x="150962" y="411470"/>
                  <a:pt x="153881" y="417238"/>
                  <a:pt x="154252" y="423417"/>
                </a:cubicBezTo>
                <a:cubicBezTo>
                  <a:pt x="158392" y="492426"/>
                  <a:pt x="160258" y="561553"/>
                  <a:pt x="163261" y="630621"/>
                </a:cubicBezTo>
                <a:cubicBezTo>
                  <a:pt x="161760" y="666657"/>
                  <a:pt x="162971" y="702908"/>
                  <a:pt x="158757" y="738728"/>
                </a:cubicBezTo>
                <a:cubicBezTo>
                  <a:pt x="156377" y="758958"/>
                  <a:pt x="120459" y="849932"/>
                  <a:pt x="118217" y="855843"/>
                </a:cubicBezTo>
                <a:cubicBezTo>
                  <a:pt x="110800" y="875397"/>
                  <a:pt x="105047" y="895695"/>
                  <a:pt x="95695" y="914400"/>
                </a:cubicBezTo>
                <a:cubicBezTo>
                  <a:pt x="91191" y="923409"/>
                  <a:pt x="85570" y="931941"/>
                  <a:pt x="82182" y="941427"/>
                </a:cubicBezTo>
                <a:cubicBezTo>
                  <a:pt x="78018" y="953087"/>
                  <a:pt x="76814" y="965629"/>
                  <a:pt x="73173" y="977463"/>
                </a:cubicBezTo>
                <a:cubicBezTo>
                  <a:pt x="70795" y="985191"/>
                  <a:pt x="67167" y="992478"/>
                  <a:pt x="64164" y="999985"/>
                </a:cubicBezTo>
                <a:cubicBezTo>
                  <a:pt x="61161" y="1021006"/>
                  <a:pt x="59319" y="1042225"/>
                  <a:pt x="55155" y="1063047"/>
                </a:cubicBezTo>
                <a:lnTo>
                  <a:pt x="41642" y="1130613"/>
                </a:lnTo>
                <a:cubicBezTo>
                  <a:pt x="44645" y="1183165"/>
                  <a:pt x="47434" y="1235729"/>
                  <a:pt x="50651" y="1288268"/>
                </a:cubicBezTo>
                <a:cubicBezTo>
                  <a:pt x="51665" y="1304838"/>
                  <a:pt x="55704" y="1369129"/>
                  <a:pt x="59659" y="1391870"/>
                </a:cubicBezTo>
                <a:cubicBezTo>
                  <a:pt x="63343" y="1413050"/>
                  <a:pt x="69113" y="1433822"/>
                  <a:pt x="73173" y="1454933"/>
                </a:cubicBezTo>
                <a:cubicBezTo>
                  <a:pt x="76623" y="1472871"/>
                  <a:pt x="79179" y="1490968"/>
                  <a:pt x="82182" y="1508986"/>
                </a:cubicBezTo>
                <a:cubicBezTo>
                  <a:pt x="83683" y="1527004"/>
                  <a:pt x="85351" y="1545008"/>
                  <a:pt x="86686" y="1563039"/>
                </a:cubicBezTo>
                <a:cubicBezTo>
                  <a:pt x="88353" y="1585549"/>
                  <a:pt x="88697" y="1608171"/>
                  <a:pt x="91190" y="1630605"/>
                </a:cubicBezTo>
                <a:cubicBezTo>
                  <a:pt x="93207" y="1648760"/>
                  <a:pt x="97196" y="1666641"/>
                  <a:pt x="100199" y="1684659"/>
                </a:cubicBezTo>
                <a:cubicBezTo>
                  <a:pt x="104596" y="1794562"/>
                  <a:pt x="110062" y="1841615"/>
                  <a:pt x="95695" y="1959429"/>
                </a:cubicBezTo>
                <a:cubicBezTo>
                  <a:pt x="94635" y="1968120"/>
                  <a:pt x="86244" y="1974196"/>
                  <a:pt x="82182" y="1981951"/>
                </a:cubicBezTo>
                <a:cubicBezTo>
                  <a:pt x="69719" y="2005744"/>
                  <a:pt x="60381" y="2031245"/>
                  <a:pt x="46146" y="2054022"/>
                </a:cubicBezTo>
                <a:lnTo>
                  <a:pt x="23624" y="2090058"/>
                </a:lnTo>
                <a:cubicBezTo>
                  <a:pt x="20178" y="2103839"/>
                  <a:pt x="20478" y="2111221"/>
                  <a:pt x="10111" y="2121589"/>
                </a:cubicBezTo>
                <a:cubicBezTo>
                  <a:pt x="9049" y="2122651"/>
                  <a:pt x="7108" y="2121589"/>
                  <a:pt x="5606" y="2121589"/>
                </a:cubicBezTo>
              </a:path>
            </a:pathLst>
          </a:custGeom>
          <a:solidFill>
            <a:schemeClr val="bg1"/>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5" name="Freeform: Shape 24">
            <a:extLst>
              <a:ext uri="{FF2B5EF4-FFF2-40B4-BE49-F238E27FC236}">
                <a16:creationId xmlns:a16="http://schemas.microsoft.com/office/drawing/2014/main" id="{169806B8-F20A-4F54-8168-E616BF332D70}"/>
              </a:ext>
            </a:extLst>
          </p:cNvPr>
          <p:cNvSpPr/>
          <p:nvPr/>
        </p:nvSpPr>
        <p:spPr>
          <a:xfrm rot="10800000">
            <a:off x="8990232" y="1682950"/>
            <a:ext cx="272351" cy="2389700"/>
          </a:xfrm>
          <a:custGeom>
            <a:avLst/>
            <a:gdLst>
              <a:gd name="connsiteX0" fmla="*/ 5606 w 163261"/>
              <a:gd name="connsiteY0" fmla="*/ 0 h 2122061"/>
              <a:gd name="connsiteX1" fmla="*/ 14615 w 163261"/>
              <a:gd name="connsiteY1" fmla="*/ 103602 h 2122061"/>
              <a:gd name="connsiteX2" fmla="*/ 46146 w 163261"/>
              <a:gd name="connsiteY2" fmla="*/ 166665 h 2122061"/>
              <a:gd name="connsiteX3" fmla="*/ 59659 w 163261"/>
              <a:gd name="connsiteY3" fmla="*/ 198196 h 2122061"/>
              <a:gd name="connsiteX4" fmla="*/ 140739 w 163261"/>
              <a:gd name="connsiteY4" fmla="*/ 355851 h 2122061"/>
              <a:gd name="connsiteX5" fmla="*/ 149748 w 163261"/>
              <a:gd name="connsiteY5" fmla="*/ 405400 h 2122061"/>
              <a:gd name="connsiteX6" fmla="*/ 154252 w 163261"/>
              <a:gd name="connsiteY6" fmla="*/ 423417 h 2122061"/>
              <a:gd name="connsiteX7" fmla="*/ 163261 w 163261"/>
              <a:gd name="connsiteY7" fmla="*/ 630621 h 2122061"/>
              <a:gd name="connsiteX8" fmla="*/ 158757 w 163261"/>
              <a:gd name="connsiteY8" fmla="*/ 738728 h 2122061"/>
              <a:gd name="connsiteX9" fmla="*/ 118217 w 163261"/>
              <a:gd name="connsiteY9" fmla="*/ 855843 h 2122061"/>
              <a:gd name="connsiteX10" fmla="*/ 95695 w 163261"/>
              <a:gd name="connsiteY10" fmla="*/ 914400 h 2122061"/>
              <a:gd name="connsiteX11" fmla="*/ 82182 w 163261"/>
              <a:gd name="connsiteY11" fmla="*/ 941427 h 2122061"/>
              <a:gd name="connsiteX12" fmla="*/ 73173 w 163261"/>
              <a:gd name="connsiteY12" fmla="*/ 977463 h 2122061"/>
              <a:gd name="connsiteX13" fmla="*/ 64164 w 163261"/>
              <a:gd name="connsiteY13" fmla="*/ 999985 h 2122061"/>
              <a:gd name="connsiteX14" fmla="*/ 55155 w 163261"/>
              <a:gd name="connsiteY14" fmla="*/ 1063047 h 2122061"/>
              <a:gd name="connsiteX15" fmla="*/ 41642 w 163261"/>
              <a:gd name="connsiteY15" fmla="*/ 1130613 h 2122061"/>
              <a:gd name="connsiteX16" fmla="*/ 50651 w 163261"/>
              <a:gd name="connsiteY16" fmla="*/ 1288268 h 2122061"/>
              <a:gd name="connsiteX17" fmla="*/ 59659 w 163261"/>
              <a:gd name="connsiteY17" fmla="*/ 1391870 h 2122061"/>
              <a:gd name="connsiteX18" fmla="*/ 73173 w 163261"/>
              <a:gd name="connsiteY18" fmla="*/ 1454933 h 2122061"/>
              <a:gd name="connsiteX19" fmla="*/ 82182 w 163261"/>
              <a:gd name="connsiteY19" fmla="*/ 1508986 h 2122061"/>
              <a:gd name="connsiteX20" fmla="*/ 86686 w 163261"/>
              <a:gd name="connsiteY20" fmla="*/ 1563039 h 2122061"/>
              <a:gd name="connsiteX21" fmla="*/ 91190 w 163261"/>
              <a:gd name="connsiteY21" fmla="*/ 1630605 h 2122061"/>
              <a:gd name="connsiteX22" fmla="*/ 100199 w 163261"/>
              <a:gd name="connsiteY22" fmla="*/ 1684659 h 2122061"/>
              <a:gd name="connsiteX23" fmla="*/ 95695 w 163261"/>
              <a:gd name="connsiteY23" fmla="*/ 1959429 h 2122061"/>
              <a:gd name="connsiteX24" fmla="*/ 82182 w 163261"/>
              <a:gd name="connsiteY24" fmla="*/ 1981951 h 2122061"/>
              <a:gd name="connsiteX25" fmla="*/ 46146 w 163261"/>
              <a:gd name="connsiteY25" fmla="*/ 2054022 h 2122061"/>
              <a:gd name="connsiteX26" fmla="*/ 23624 w 163261"/>
              <a:gd name="connsiteY26" fmla="*/ 2090058 h 2122061"/>
              <a:gd name="connsiteX27" fmla="*/ 10111 w 163261"/>
              <a:gd name="connsiteY27" fmla="*/ 2121589 h 2122061"/>
              <a:gd name="connsiteX28" fmla="*/ 5606 w 163261"/>
              <a:gd name="connsiteY28" fmla="*/ 2121589 h 2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3261" h="2122061">
                <a:moveTo>
                  <a:pt x="5606" y="0"/>
                </a:moveTo>
                <a:cubicBezTo>
                  <a:pt x="-1658" y="43589"/>
                  <a:pt x="-4744" y="43588"/>
                  <a:pt x="14615" y="103602"/>
                </a:cubicBezTo>
                <a:cubicBezTo>
                  <a:pt x="21830" y="125969"/>
                  <a:pt x="36042" y="145446"/>
                  <a:pt x="46146" y="166665"/>
                </a:cubicBezTo>
                <a:cubicBezTo>
                  <a:pt x="51062" y="176989"/>
                  <a:pt x="54309" y="188090"/>
                  <a:pt x="59659" y="198196"/>
                </a:cubicBezTo>
                <a:cubicBezTo>
                  <a:pt x="141890" y="353520"/>
                  <a:pt x="108610" y="270170"/>
                  <a:pt x="140739" y="355851"/>
                </a:cubicBezTo>
                <a:cubicBezTo>
                  <a:pt x="143742" y="372367"/>
                  <a:pt x="146456" y="388939"/>
                  <a:pt x="149748" y="405400"/>
                </a:cubicBezTo>
                <a:cubicBezTo>
                  <a:pt x="150962" y="411470"/>
                  <a:pt x="153881" y="417238"/>
                  <a:pt x="154252" y="423417"/>
                </a:cubicBezTo>
                <a:cubicBezTo>
                  <a:pt x="158392" y="492426"/>
                  <a:pt x="160258" y="561553"/>
                  <a:pt x="163261" y="630621"/>
                </a:cubicBezTo>
                <a:cubicBezTo>
                  <a:pt x="161760" y="666657"/>
                  <a:pt x="162971" y="702908"/>
                  <a:pt x="158757" y="738728"/>
                </a:cubicBezTo>
                <a:cubicBezTo>
                  <a:pt x="156377" y="758958"/>
                  <a:pt x="120459" y="849932"/>
                  <a:pt x="118217" y="855843"/>
                </a:cubicBezTo>
                <a:cubicBezTo>
                  <a:pt x="110800" y="875397"/>
                  <a:pt x="105047" y="895695"/>
                  <a:pt x="95695" y="914400"/>
                </a:cubicBezTo>
                <a:cubicBezTo>
                  <a:pt x="91191" y="923409"/>
                  <a:pt x="85570" y="931941"/>
                  <a:pt x="82182" y="941427"/>
                </a:cubicBezTo>
                <a:cubicBezTo>
                  <a:pt x="78018" y="953087"/>
                  <a:pt x="76814" y="965629"/>
                  <a:pt x="73173" y="977463"/>
                </a:cubicBezTo>
                <a:cubicBezTo>
                  <a:pt x="70795" y="985191"/>
                  <a:pt x="67167" y="992478"/>
                  <a:pt x="64164" y="999985"/>
                </a:cubicBezTo>
                <a:cubicBezTo>
                  <a:pt x="61161" y="1021006"/>
                  <a:pt x="59319" y="1042225"/>
                  <a:pt x="55155" y="1063047"/>
                </a:cubicBezTo>
                <a:lnTo>
                  <a:pt x="41642" y="1130613"/>
                </a:lnTo>
                <a:cubicBezTo>
                  <a:pt x="44645" y="1183165"/>
                  <a:pt x="47434" y="1235729"/>
                  <a:pt x="50651" y="1288268"/>
                </a:cubicBezTo>
                <a:cubicBezTo>
                  <a:pt x="51665" y="1304838"/>
                  <a:pt x="55704" y="1369129"/>
                  <a:pt x="59659" y="1391870"/>
                </a:cubicBezTo>
                <a:cubicBezTo>
                  <a:pt x="63343" y="1413050"/>
                  <a:pt x="69113" y="1433822"/>
                  <a:pt x="73173" y="1454933"/>
                </a:cubicBezTo>
                <a:cubicBezTo>
                  <a:pt x="76623" y="1472871"/>
                  <a:pt x="79179" y="1490968"/>
                  <a:pt x="82182" y="1508986"/>
                </a:cubicBezTo>
                <a:cubicBezTo>
                  <a:pt x="83683" y="1527004"/>
                  <a:pt x="85351" y="1545008"/>
                  <a:pt x="86686" y="1563039"/>
                </a:cubicBezTo>
                <a:cubicBezTo>
                  <a:pt x="88353" y="1585549"/>
                  <a:pt x="88697" y="1608171"/>
                  <a:pt x="91190" y="1630605"/>
                </a:cubicBezTo>
                <a:cubicBezTo>
                  <a:pt x="93207" y="1648760"/>
                  <a:pt x="97196" y="1666641"/>
                  <a:pt x="100199" y="1684659"/>
                </a:cubicBezTo>
                <a:cubicBezTo>
                  <a:pt x="104596" y="1794562"/>
                  <a:pt x="110062" y="1841615"/>
                  <a:pt x="95695" y="1959429"/>
                </a:cubicBezTo>
                <a:cubicBezTo>
                  <a:pt x="94635" y="1968120"/>
                  <a:pt x="86244" y="1974196"/>
                  <a:pt x="82182" y="1981951"/>
                </a:cubicBezTo>
                <a:cubicBezTo>
                  <a:pt x="69719" y="2005744"/>
                  <a:pt x="60381" y="2031245"/>
                  <a:pt x="46146" y="2054022"/>
                </a:cubicBezTo>
                <a:lnTo>
                  <a:pt x="23624" y="2090058"/>
                </a:lnTo>
                <a:cubicBezTo>
                  <a:pt x="20178" y="2103839"/>
                  <a:pt x="20478" y="2111221"/>
                  <a:pt x="10111" y="2121589"/>
                </a:cubicBezTo>
                <a:cubicBezTo>
                  <a:pt x="9049" y="2122651"/>
                  <a:pt x="7108" y="2121589"/>
                  <a:pt x="5606" y="2121589"/>
                </a:cubicBezTo>
              </a:path>
            </a:pathLst>
          </a:custGeom>
          <a:solidFill>
            <a:schemeClr val="bg1"/>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7" name="Content Placeholder 3">
            <a:extLst>
              <a:ext uri="{FF2B5EF4-FFF2-40B4-BE49-F238E27FC236}">
                <a16:creationId xmlns:a16="http://schemas.microsoft.com/office/drawing/2014/main" id="{9889CE93-9B2C-4F5B-9272-50311EA22BAA}"/>
              </a:ext>
            </a:extLst>
          </p:cNvPr>
          <p:cNvSpPr txBox="1">
            <a:spLocks/>
          </p:cNvSpPr>
          <p:nvPr/>
        </p:nvSpPr>
        <p:spPr>
          <a:xfrm>
            <a:off x="609600" y="4695639"/>
            <a:ext cx="10972800" cy="682960"/>
          </a:xfrm>
          <a:prstGeom prst="rect">
            <a:avLst/>
          </a:prstGeom>
        </p:spPr>
        <p:txBody>
          <a:bodyPr/>
          <a:lstStyle>
            <a:lvl1pPr marL="342900" indent="-342900"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742950" indent="-285750" algn="l" rtl="0" eaLnBrk="1" fontAlgn="base" hangingPunct="1">
              <a:spcBef>
                <a:spcPct val="20000"/>
              </a:spcBef>
              <a:spcAft>
                <a:spcPct val="0"/>
              </a:spcAft>
              <a:buSzPct val="90000"/>
              <a:buFont typeface="Wingdings" panose="05000000000000000000" pitchFamily="2" charset="2"/>
              <a:buChar char="q"/>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rtl="0" eaLnBrk="1" fontAlgn="base" hangingPunct="1">
              <a:spcBef>
                <a:spcPct val="20000"/>
              </a:spcBef>
              <a:spcAft>
                <a:spcPct val="0"/>
              </a:spcAft>
              <a:buSzPct val="90000"/>
              <a:buFont typeface="Wingdings" panose="05000000000000000000" pitchFamily="2" charset="2"/>
              <a:buChar char="q"/>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rtl="0" eaLnBrk="1" fontAlgn="base" hangingPunct="1">
              <a:spcBef>
                <a:spcPct val="20000"/>
              </a:spcBef>
              <a:spcAft>
                <a:spcPct val="0"/>
              </a:spcAft>
              <a:buSzPct val="90000"/>
              <a:buFont typeface="Wingdings" panose="05000000000000000000" pitchFamily="2" charset="2"/>
              <a:buChar char="q"/>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rtl="0" eaLnBrk="1" fontAlgn="base" hangingPunct="1">
              <a:spcBef>
                <a:spcPct val="20000"/>
              </a:spcBef>
              <a:spcAft>
                <a:spcPct val="0"/>
              </a:spcAft>
              <a:buSzPct val="90000"/>
              <a:buFont typeface="Wingdings" panose="05000000000000000000" pitchFamily="2" charset="2"/>
              <a:buChar char="q"/>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Josephson effect</a:t>
            </a:r>
            <a:br>
              <a:rPr lang="en-US" b="1" dirty="0"/>
            </a:br>
            <a:br>
              <a:rPr lang="en-US" dirty="0"/>
            </a:br>
            <a:r>
              <a:rPr lang="en-US" dirty="0"/>
              <a:t>   </a:t>
            </a:r>
            <a:r>
              <a:rPr lang="en-US" sz="2000" dirty="0"/>
              <a:t>current-phase relation:</a:t>
            </a:r>
            <a:br>
              <a:rPr lang="en-US" sz="2000" dirty="0"/>
            </a:br>
            <a:br>
              <a:rPr lang="en-US" sz="2000" dirty="0"/>
            </a:br>
            <a:r>
              <a:rPr lang="en-US" sz="2000" dirty="0"/>
              <a:t>   phase evolution equation:</a:t>
            </a:r>
            <a:br>
              <a:rPr lang="en-US" sz="2000" dirty="0"/>
            </a:br>
            <a:endParaRPr lang="en-US" dirty="0"/>
          </a:p>
          <a:p>
            <a:endParaRPr lang="en-US" dirty="0"/>
          </a:p>
          <a:p>
            <a:endParaRPr lang="en-US" dirty="0"/>
          </a:p>
          <a:p>
            <a:endParaRPr lang="en-US" dirty="0"/>
          </a:p>
          <a:p>
            <a:endParaRPr lang="en-US" dirty="0"/>
          </a:p>
          <a:p>
            <a:endParaRPr lang="en-US" dirty="0"/>
          </a:p>
        </p:txBody>
      </p:sp>
      <p:pic>
        <p:nvPicPr>
          <p:cNvPr id="12" name="Picture 11" descr="\documentclass{article}&#10;\usepackage{amsmath}&#10;\pagestyle{empty}&#10;\begin{document}&#10;&#10;&#10;$I=I_c \sin\varphi$&#10;&#10;\end{document}" title="IguanaTex Bitmap Display">
            <a:extLst>
              <a:ext uri="{FF2B5EF4-FFF2-40B4-BE49-F238E27FC236}">
                <a16:creationId xmlns:a16="http://schemas.microsoft.com/office/drawing/2014/main" id="{2F90B7A1-76FD-CD7A-406D-02B4D77CB94E}"/>
              </a:ext>
            </a:extLst>
          </p:cNvPr>
          <p:cNvPicPr>
            <a:picLocks noChangeAspect="1"/>
          </p:cNvPicPr>
          <p:nvPr>
            <p:custDataLst>
              <p:tags r:id="rId4"/>
            </p:custDataLst>
          </p:nvPr>
        </p:nvPicPr>
        <p:blipFill>
          <a:blip r:embed="rId12"/>
          <a:stretch>
            <a:fillRect/>
          </a:stretch>
        </p:blipFill>
        <p:spPr>
          <a:xfrm>
            <a:off x="4215700" y="5512236"/>
            <a:ext cx="1815186" cy="338234"/>
          </a:xfrm>
          <a:prstGeom prst="rect">
            <a:avLst/>
          </a:prstGeom>
        </p:spPr>
      </p:pic>
      <p:pic>
        <p:nvPicPr>
          <p:cNvPr id="30" name="Picture 29" descr="\documentclass{article}&#10;\usepackage{amsmath}&#10;\pagestyle{empty}&#10;\begin{document}&#10;&#10;&#10;$\dot\varphi =  V \cdot 2\pi / \Phi_0$&#10;&#10;\end{document}" title="IguanaTex Bitmap Display">
            <a:extLst>
              <a:ext uri="{FF2B5EF4-FFF2-40B4-BE49-F238E27FC236}">
                <a16:creationId xmlns:a16="http://schemas.microsoft.com/office/drawing/2014/main" id="{C64C646C-E706-D810-00C8-2EA67C3DDE76}"/>
              </a:ext>
            </a:extLst>
          </p:cNvPr>
          <p:cNvPicPr>
            <a:picLocks noChangeAspect="1"/>
          </p:cNvPicPr>
          <p:nvPr>
            <p:custDataLst>
              <p:tags r:id="rId5"/>
            </p:custDataLst>
          </p:nvPr>
        </p:nvPicPr>
        <p:blipFill>
          <a:blip r:embed="rId13"/>
          <a:stretch>
            <a:fillRect/>
          </a:stretch>
        </p:blipFill>
        <p:spPr>
          <a:xfrm>
            <a:off x="4603628" y="6116016"/>
            <a:ext cx="2304496" cy="376567"/>
          </a:xfrm>
          <a:prstGeom prst="rect">
            <a:avLst/>
          </a:prstGeom>
        </p:spPr>
      </p:pic>
    </p:spTree>
    <p:extLst>
      <p:ext uri="{BB962C8B-B14F-4D97-AF65-F5344CB8AC3E}">
        <p14:creationId xmlns:p14="http://schemas.microsoft.com/office/powerpoint/2010/main" val="421771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9889CE93-9B2C-4F5B-9272-50311EA22BAA}"/>
              </a:ext>
            </a:extLst>
          </p:cNvPr>
          <p:cNvSpPr txBox="1">
            <a:spLocks/>
          </p:cNvSpPr>
          <p:nvPr/>
        </p:nvSpPr>
        <p:spPr>
          <a:xfrm>
            <a:off x="609600" y="601250"/>
            <a:ext cx="10972800" cy="682960"/>
          </a:xfrm>
          <a:prstGeom prst="rect">
            <a:avLst/>
          </a:prstGeom>
        </p:spPr>
        <p:txBody>
          <a:bodyPr/>
          <a:lstStyle>
            <a:lvl1pPr marL="342900" indent="-342900" algn="l" rtl="0" eaLnBrk="1" fontAlgn="base" hangingPunct="1">
              <a:spcBef>
                <a:spcPct val="20000"/>
              </a:spcBef>
              <a:spcAft>
                <a:spcPct val="0"/>
              </a:spcAft>
              <a:buSzPct val="90000"/>
              <a:buFont typeface="Wingdings" panose="05000000000000000000" pitchFamily="2" charset="2"/>
              <a:buChar char="q"/>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742950" indent="-285750" algn="l" rtl="0" eaLnBrk="1" fontAlgn="base" hangingPunct="1">
              <a:spcBef>
                <a:spcPct val="20000"/>
              </a:spcBef>
              <a:spcAft>
                <a:spcPct val="0"/>
              </a:spcAft>
              <a:buSzPct val="90000"/>
              <a:buFont typeface="Wingdings" panose="05000000000000000000" pitchFamily="2" charset="2"/>
              <a:buChar char="q"/>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rtl="0" eaLnBrk="1" fontAlgn="base" hangingPunct="1">
              <a:spcBef>
                <a:spcPct val="20000"/>
              </a:spcBef>
              <a:spcAft>
                <a:spcPct val="0"/>
              </a:spcAft>
              <a:buSzPct val="90000"/>
              <a:buFont typeface="Wingdings" panose="05000000000000000000" pitchFamily="2" charset="2"/>
              <a:buChar char="q"/>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rtl="0" eaLnBrk="1" fontAlgn="base" hangingPunct="1">
              <a:spcBef>
                <a:spcPct val="20000"/>
              </a:spcBef>
              <a:spcAft>
                <a:spcPct val="0"/>
              </a:spcAft>
              <a:buSzPct val="90000"/>
              <a:buFont typeface="Wingdings" panose="05000000000000000000" pitchFamily="2" charset="2"/>
              <a:buChar char="q"/>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rtl="0" eaLnBrk="1" fontAlgn="base" hangingPunct="1">
              <a:spcBef>
                <a:spcPct val="20000"/>
              </a:spcBef>
              <a:spcAft>
                <a:spcPct val="0"/>
              </a:spcAft>
              <a:buSzPct val="90000"/>
              <a:buFont typeface="Wingdings" panose="05000000000000000000" pitchFamily="2" charset="2"/>
              <a:buChar char="q"/>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Josephson junction</a:t>
            </a:r>
            <a:br>
              <a:rPr lang="en-US" b="1" dirty="0"/>
            </a:br>
            <a:endParaRPr lang="en-US" dirty="0"/>
          </a:p>
          <a:p>
            <a:endParaRPr lang="en-US" dirty="0"/>
          </a:p>
          <a:p>
            <a:endParaRPr lang="en-US" dirty="0"/>
          </a:p>
          <a:p>
            <a:endParaRPr lang="en-US" dirty="0"/>
          </a:p>
          <a:p>
            <a:endParaRPr lang="en-US" dirty="0"/>
          </a:p>
        </p:txBody>
      </p:sp>
      <p:pic>
        <p:nvPicPr>
          <p:cNvPr id="12" name="Picture 11" descr="\documentclass{article}&#10;\usepackage{amsmath}&#10;\pagestyle{empty}&#10;\begin{document}&#10;&#10;&#10;$I=I_c \sin\varphi$&#10;&#10;\end{document}" title="IguanaTex Bitmap Display">
            <a:extLst>
              <a:ext uri="{FF2B5EF4-FFF2-40B4-BE49-F238E27FC236}">
                <a16:creationId xmlns:a16="http://schemas.microsoft.com/office/drawing/2014/main" id="{2F90B7A1-76FD-CD7A-406D-02B4D77CB94E}"/>
              </a:ext>
            </a:extLst>
          </p:cNvPr>
          <p:cNvPicPr>
            <a:picLocks noChangeAspect="1"/>
          </p:cNvPicPr>
          <p:nvPr>
            <p:custDataLst>
              <p:tags r:id="rId1"/>
            </p:custDataLst>
          </p:nvPr>
        </p:nvPicPr>
        <p:blipFill>
          <a:blip r:embed="rId6"/>
          <a:stretch>
            <a:fillRect/>
          </a:stretch>
        </p:blipFill>
        <p:spPr>
          <a:xfrm>
            <a:off x="782617" y="1417847"/>
            <a:ext cx="1815186" cy="338234"/>
          </a:xfrm>
          <a:prstGeom prst="rect">
            <a:avLst/>
          </a:prstGeom>
        </p:spPr>
      </p:pic>
      <p:pic>
        <p:nvPicPr>
          <p:cNvPr id="30" name="Picture 29" descr="\documentclass{article}&#10;\usepackage{amsmath}&#10;\pagestyle{empty}&#10;\begin{document}&#10;&#10;&#10;$\dot\varphi =  V \cdot 2\pi / \Phi_0$&#10;&#10;\end{document}" title="IguanaTex Bitmap Display">
            <a:extLst>
              <a:ext uri="{FF2B5EF4-FFF2-40B4-BE49-F238E27FC236}">
                <a16:creationId xmlns:a16="http://schemas.microsoft.com/office/drawing/2014/main" id="{C64C646C-E706-D810-00C8-2EA67C3DDE76}"/>
              </a:ext>
            </a:extLst>
          </p:cNvPr>
          <p:cNvPicPr>
            <a:picLocks noChangeAspect="1"/>
          </p:cNvPicPr>
          <p:nvPr>
            <p:custDataLst>
              <p:tags r:id="rId2"/>
            </p:custDataLst>
          </p:nvPr>
        </p:nvPicPr>
        <p:blipFill>
          <a:blip r:embed="rId7"/>
          <a:stretch>
            <a:fillRect/>
          </a:stretch>
        </p:blipFill>
        <p:spPr>
          <a:xfrm>
            <a:off x="733756" y="2021627"/>
            <a:ext cx="2304496" cy="376567"/>
          </a:xfrm>
          <a:prstGeom prst="rect">
            <a:avLst/>
          </a:prstGeom>
        </p:spPr>
      </p:pic>
      <p:pic>
        <p:nvPicPr>
          <p:cNvPr id="9" name="Picture 8" descr="\documentclass{article}&#10;\usepackage{amsmath}&#10;\pagestyle{empty}&#10;\begin{document}&#10;&#10;$I = \Phi/L$&#10;&#10;\end{document}" title="IguanaTex Bitmap Display">
            <a:extLst>
              <a:ext uri="{FF2B5EF4-FFF2-40B4-BE49-F238E27FC236}">
                <a16:creationId xmlns:a16="http://schemas.microsoft.com/office/drawing/2014/main" id="{9EDA1C2C-AD85-664F-31B2-D277E26C035D}"/>
              </a:ext>
            </a:extLst>
          </p:cNvPr>
          <p:cNvPicPr>
            <a:picLocks noChangeAspect="1"/>
          </p:cNvPicPr>
          <p:nvPr>
            <p:custDataLst>
              <p:tags r:id="rId3"/>
            </p:custDataLst>
          </p:nvPr>
        </p:nvPicPr>
        <p:blipFill>
          <a:blip r:embed="rId8"/>
          <a:stretch>
            <a:fillRect/>
          </a:stretch>
        </p:blipFill>
        <p:spPr>
          <a:xfrm>
            <a:off x="8017312" y="1398680"/>
            <a:ext cx="1382247" cy="376567"/>
          </a:xfrm>
          <a:prstGeom prst="rect">
            <a:avLst/>
          </a:prstGeom>
        </p:spPr>
      </p:pic>
      <p:pic>
        <p:nvPicPr>
          <p:cNvPr id="18" name="Picture 17" descr="\documentclass{article}&#10;\usepackage{amsmath}&#10;\pagestyle{empty}&#10;\begin{document}&#10;&#10;$\dot\Phi = V$&#10;&#10;\end{document}" title="IguanaTex Bitmap Display">
            <a:extLst>
              <a:ext uri="{FF2B5EF4-FFF2-40B4-BE49-F238E27FC236}">
                <a16:creationId xmlns:a16="http://schemas.microsoft.com/office/drawing/2014/main" id="{B09F448A-8DFE-9944-F4FD-7298FDE7C2C1}"/>
              </a:ext>
            </a:extLst>
          </p:cNvPr>
          <p:cNvPicPr>
            <a:picLocks noChangeAspect="1"/>
          </p:cNvPicPr>
          <p:nvPr>
            <p:custDataLst>
              <p:tags r:id="rId4"/>
            </p:custDataLst>
          </p:nvPr>
        </p:nvPicPr>
        <p:blipFill>
          <a:blip r:embed="rId9"/>
          <a:stretch>
            <a:fillRect/>
          </a:stretch>
        </p:blipFill>
        <p:spPr>
          <a:xfrm>
            <a:off x="7959149" y="1959295"/>
            <a:ext cx="1037249" cy="354018"/>
          </a:xfrm>
          <a:prstGeom prst="rect">
            <a:avLst/>
          </a:prstGeom>
        </p:spPr>
      </p:pic>
    </p:spTree>
    <p:extLst>
      <p:ext uri="{BB962C8B-B14F-4D97-AF65-F5344CB8AC3E}">
        <p14:creationId xmlns:p14="http://schemas.microsoft.com/office/powerpoint/2010/main" val="2003306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FEEF27-6A9D-4B5E-8F03-224AEA54E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116" y="592527"/>
            <a:ext cx="5667768" cy="5667768"/>
          </a:xfrm>
          <a:prstGeom prst="rect">
            <a:avLst/>
          </a:prstGeom>
        </p:spPr>
      </p:pic>
      <p:pic>
        <p:nvPicPr>
          <p:cNvPr id="5" name="Picture 4">
            <a:extLst>
              <a:ext uri="{FF2B5EF4-FFF2-40B4-BE49-F238E27FC236}">
                <a16:creationId xmlns:a16="http://schemas.microsoft.com/office/drawing/2014/main" id="{7B6435CB-8C91-43A8-9005-31630A8F62D9}"/>
              </a:ext>
            </a:extLst>
          </p:cNvPr>
          <p:cNvPicPr>
            <a:picLocks noChangeAspect="1"/>
          </p:cNvPicPr>
          <p:nvPr/>
        </p:nvPicPr>
        <p:blipFill rotWithShape="1">
          <a:blip r:embed="rId5"/>
          <a:srcRect l="69815"/>
          <a:stretch/>
        </p:blipFill>
        <p:spPr>
          <a:xfrm>
            <a:off x="1456886" y="501719"/>
            <a:ext cx="379811" cy="1295989"/>
          </a:xfrm>
          <a:prstGeom prst="rect">
            <a:avLst/>
          </a:prstGeom>
        </p:spPr>
      </p:pic>
      <p:pic>
        <p:nvPicPr>
          <p:cNvPr id="7" name="Picture 6">
            <a:extLst>
              <a:ext uri="{FF2B5EF4-FFF2-40B4-BE49-F238E27FC236}">
                <a16:creationId xmlns:a16="http://schemas.microsoft.com/office/drawing/2014/main" id="{9DEA8B73-C5D5-4C9F-A754-EFBA7DE9A4CE}"/>
              </a:ext>
            </a:extLst>
          </p:cNvPr>
          <p:cNvPicPr>
            <a:picLocks noChangeAspect="1"/>
          </p:cNvPicPr>
          <p:nvPr/>
        </p:nvPicPr>
        <p:blipFill rotWithShape="1">
          <a:blip r:embed="rId6"/>
          <a:srcRect r="30109"/>
          <a:stretch/>
        </p:blipFill>
        <p:spPr>
          <a:xfrm>
            <a:off x="701015" y="592527"/>
            <a:ext cx="757566" cy="1172771"/>
          </a:xfrm>
          <a:prstGeom prst="rect">
            <a:avLst/>
          </a:prstGeom>
        </p:spPr>
      </p:pic>
      <p:pic>
        <p:nvPicPr>
          <p:cNvPr id="8" name="Picture 7">
            <a:extLst>
              <a:ext uri="{FF2B5EF4-FFF2-40B4-BE49-F238E27FC236}">
                <a16:creationId xmlns:a16="http://schemas.microsoft.com/office/drawing/2014/main" id="{3331A54B-D2AE-4D1A-A42E-4BBF42E4302D}"/>
              </a:ext>
            </a:extLst>
          </p:cNvPr>
          <p:cNvPicPr>
            <a:picLocks noChangeAspect="1"/>
          </p:cNvPicPr>
          <p:nvPr/>
        </p:nvPicPr>
        <p:blipFill rotWithShape="1">
          <a:blip r:embed="rId6"/>
          <a:srcRect l="67353" r="-274"/>
          <a:stretch/>
        </p:blipFill>
        <p:spPr>
          <a:xfrm>
            <a:off x="1456886" y="593719"/>
            <a:ext cx="356838" cy="1172771"/>
          </a:xfrm>
          <a:prstGeom prst="rect">
            <a:avLst/>
          </a:prstGeom>
        </p:spPr>
      </p:pic>
      <p:pic>
        <p:nvPicPr>
          <p:cNvPr id="12" name="Picture 11" descr="\documentclass{article}&#10;\usepackage{amsmath,times}&#10;\pagestyle{empty}&#10;\begin{document}&#10;&#10;\begin{align*}&#10; \frac{\Phi^2}{2L}&#10;\end{align*}&#10;&#10;&#10;\end{document}" title="IguanaTex Bitmap Display">
            <a:extLst>
              <a:ext uri="{FF2B5EF4-FFF2-40B4-BE49-F238E27FC236}">
                <a16:creationId xmlns:a16="http://schemas.microsoft.com/office/drawing/2014/main" id="{FC276060-123D-4D1E-A54F-249595A591F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526547" y="2246141"/>
            <a:ext cx="365835" cy="679409"/>
          </a:xfrm>
          <a:prstGeom prst="rect">
            <a:avLst/>
          </a:prstGeom>
        </p:spPr>
      </p:pic>
      <p:pic>
        <p:nvPicPr>
          <p:cNvPr id="15" name="Picture 14" descr="\documentclass{article}&#10;\usepackage{amsmath,times}&#10;\pagestyle{empty}&#10;\begin{document}&#10;&#10;\begin{align*}&#10; -E_J \cos(2\pi \Phi/\Phi_0)&#10;\end{align*}&#10;&#10;&#10;\end{document}" title="IguanaTex Bitmap Display">
            <a:extLst>
              <a:ext uri="{FF2B5EF4-FFF2-40B4-BE49-F238E27FC236}">
                <a16:creationId xmlns:a16="http://schemas.microsoft.com/office/drawing/2014/main" id="{C0782B55-2919-4150-B54C-21C50199DA72}"/>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520501" y="4085803"/>
            <a:ext cx="2377929" cy="311707"/>
          </a:xfrm>
          <a:prstGeom prst="rect">
            <a:avLst/>
          </a:prstGeom>
        </p:spPr>
      </p:pic>
      <p:cxnSp>
        <p:nvCxnSpPr>
          <p:cNvPr id="17" name="Straight Arrow Connector 16">
            <a:extLst>
              <a:ext uri="{FF2B5EF4-FFF2-40B4-BE49-F238E27FC236}">
                <a16:creationId xmlns:a16="http://schemas.microsoft.com/office/drawing/2014/main" id="{C9C6FE2B-A505-4C90-BF5F-47A7E03D59E3}"/>
              </a:ext>
            </a:extLst>
          </p:cNvPr>
          <p:cNvCxnSpPr/>
          <p:nvPr/>
        </p:nvCxnSpPr>
        <p:spPr>
          <a:xfrm>
            <a:off x="1709464" y="3171825"/>
            <a:ext cx="0" cy="7524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A8EA85-356D-44C5-935B-D3EDA51575A3}"/>
              </a:ext>
            </a:extLst>
          </p:cNvPr>
          <p:cNvCxnSpPr>
            <a:cxnSpLocks/>
          </p:cNvCxnSpPr>
          <p:nvPr/>
        </p:nvCxnSpPr>
        <p:spPr>
          <a:xfrm>
            <a:off x="5615754" y="5600704"/>
            <a:ext cx="96346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9689650-9581-4696-80D4-74685567844F}"/>
              </a:ext>
            </a:extLst>
          </p:cNvPr>
          <p:cNvCxnSpPr>
            <a:cxnSpLocks/>
          </p:cNvCxnSpPr>
          <p:nvPr/>
        </p:nvCxnSpPr>
        <p:spPr>
          <a:xfrm>
            <a:off x="5223231" y="4598763"/>
            <a:ext cx="175371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43995F-C3F2-498F-92A2-6A7A211CFE11}"/>
              </a:ext>
            </a:extLst>
          </p:cNvPr>
          <p:cNvCxnSpPr>
            <a:cxnSpLocks/>
          </p:cNvCxnSpPr>
          <p:nvPr/>
        </p:nvCxnSpPr>
        <p:spPr>
          <a:xfrm>
            <a:off x="4938502" y="3589296"/>
            <a:ext cx="22874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87CF68-BECE-43A8-B50F-F0C807CF520E}"/>
              </a:ext>
            </a:extLst>
          </p:cNvPr>
          <p:cNvCxnSpPr>
            <a:cxnSpLocks/>
          </p:cNvCxnSpPr>
          <p:nvPr/>
        </p:nvCxnSpPr>
        <p:spPr>
          <a:xfrm>
            <a:off x="4674591" y="2599811"/>
            <a:ext cx="284133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8BB1383-C737-4729-AFEC-87B1C5D3572B}"/>
              </a:ext>
            </a:extLst>
          </p:cNvPr>
          <p:cNvCxnSpPr>
            <a:cxnSpLocks/>
          </p:cNvCxnSpPr>
          <p:nvPr/>
        </p:nvCxnSpPr>
        <p:spPr>
          <a:xfrm>
            <a:off x="4464948" y="1571107"/>
            <a:ext cx="329630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0481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2B127-8912-4449-B634-2C08A1FE97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116" y="595116"/>
            <a:ext cx="5667768" cy="5667768"/>
          </a:xfrm>
          <a:prstGeom prst="rect">
            <a:avLst/>
          </a:prstGeom>
        </p:spPr>
      </p:pic>
      <p:pic>
        <p:nvPicPr>
          <p:cNvPr id="5" name="Picture 4">
            <a:extLst>
              <a:ext uri="{FF2B5EF4-FFF2-40B4-BE49-F238E27FC236}">
                <a16:creationId xmlns:a16="http://schemas.microsoft.com/office/drawing/2014/main" id="{7B6435CB-8C91-43A8-9005-31630A8F62D9}"/>
              </a:ext>
            </a:extLst>
          </p:cNvPr>
          <p:cNvPicPr>
            <a:picLocks noChangeAspect="1"/>
          </p:cNvPicPr>
          <p:nvPr/>
        </p:nvPicPr>
        <p:blipFill rotWithShape="1">
          <a:blip r:embed="rId5"/>
          <a:srcRect l="69815"/>
          <a:stretch/>
        </p:blipFill>
        <p:spPr>
          <a:xfrm>
            <a:off x="1456886" y="501719"/>
            <a:ext cx="379811" cy="1295989"/>
          </a:xfrm>
          <a:prstGeom prst="rect">
            <a:avLst/>
          </a:prstGeom>
        </p:spPr>
      </p:pic>
      <p:pic>
        <p:nvPicPr>
          <p:cNvPr id="7" name="Picture 6">
            <a:extLst>
              <a:ext uri="{FF2B5EF4-FFF2-40B4-BE49-F238E27FC236}">
                <a16:creationId xmlns:a16="http://schemas.microsoft.com/office/drawing/2014/main" id="{9DEA8B73-C5D5-4C9F-A754-EFBA7DE9A4CE}"/>
              </a:ext>
            </a:extLst>
          </p:cNvPr>
          <p:cNvPicPr>
            <a:picLocks noChangeAspect="1"/>
          </p:cNvPicPr>
          <p:nvPr/>
        </p:nvPicPr>
        <p:blipFill rotWithShape="1">
          <a:blip r:embed="rId6"/>
          <a:srcRect r="30109"/>
          <a:stretch/>
        </p:blipFill>
        <p:spPr>
          <a:xfrm>
            <a:off x="701015" y="592527"/>
            <a:ext cx="757566" cy="1172771"/>
          </a:xfrm>
          <a:prstGeom prst="rect">
            <a:avLst/>
          </a:prstGeom>
        </p:spPr>
      </p:pic>
      <p:pic>
        <p:nvPicPr>
          <p:cNvPr id="12" name="Picture 11" descr="\documentclass{article}&#10;\usepackage{amsmath,times}&#10;\pagestyle{empty}&#10;\begin{document}&#10;&#10;\begin{align*}&#10; \frac{\Phi^2}{2L}&#10;\end{align*}&#10;&#10;&#10;\end{document}" title="IguanaTex Bitmap Display">
            <a:extLst>
              <a:ext uri="{FF2B5EF4-FFF2-40B4-BE49-F238E27FC236}">
                <a16:creationId xmlns:a16="http://schemas.microsoft.com/office/drawing/2014/main" id="{FC276060-123D-4D1E-A54F-249595A591F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526547" y="2246141"/>
            <a:ext cx="365835" cy="679409"/>
          </a:xfrm>
          <a:prstGeom prst="rect">
            <a:avLst/>
          </a:prstGeom>
        </p:spPr>
      </p:pic>
      <p:pic>
        <p:nvPicPr>
          <p:cNvPr id="15" name="Picture 14" descr="\documentclass{article}&#10;\usepackage{amsmath,times}&#10;\pagestyle{empty}&#10;\begin{document}&#10;&#10;\begin{align*}&#10; -E_J \cos(2\pi \Phi/\Phi_0)&#10;\end{align*}&#10;&#10;&#10;\end{document}" title="IguanaTex Bitmap Display">
            <a:extLst>
              <a:ext uri="{FF2B5EF4-FFF2-40B4-BE49-F238E27FC236}">
                <a16:creationId xmlns:a16="http://schemas.microsoft.com/office/drawing/2014/main" id="{C0782B55-2919-4150-B54C-21C50199DA72}"/>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520501" y="4085803"/>
            <a:ext cx="2377929" cy="311707"/>
          </a:xfrm>
          <a:prstGeom prst="rect">
            <a:avLst/>
          </a:prstGeom>
        </p:spPr>
      </p:pic>
      <p:cxnSp>
        <p:nvCxnSpPr>
          <p:cNvPr id="17" name="Straight Arrow Connector 16">
            <a:extLst>
              <a:ext uri="{FF2B5EF4-FFF2-40B4-BE49-F238E27FC236}">
                <a16:creationId xmlns:a16="http://schemas.microsoft.com/office/drawing/2014/main" id="{C9C6FE2B-A505-4C90-BF5F-47A7E03D59E3}"/>
              </a:ext>
            </a:extLst>
          </p:cNvPr>
          <p:cNvCxnSpPr/>
          <p:nvPr/>
        </p:nvCxnSpPr>
        <p:spPr>
          <a:xfrm>
            <a:off x="1709464" y="3171825"/>
            <a:ext cx="0" cy="7524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9952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A10E5-5395-45F0-B614-2166CE9D08D8}"/>
              </a:ext>
            </a:extLst>
          </p:cNvPr>
          <p:cNvPicPr>
            <a:picLocks noChangeAspect="1"/>
          </p:cNvPicPr>
          <p:nvPr/>
        </p:nvPicPr>
        <p:blipFill>
          <a:blip r:embed="rId2"/>
          <a:stretch>
            <a:fillRect/>
          </a:stretch>
        </p:blipFill>
        <p:spPr>
          <a:xfrm>
            <a:off x="3519742" y="2757488"/>
            <a:ext cx="5316658" cy="3247770"/>
          </a:xfrm>
          <a:prstGeom prst="rect">
            <a:avLst/>
          </a:prstGeom>
        </p:spPr>
      </p:pic>
      <p:cxnSp>
        <p:nvCxnSpPr>
          <p:cNvPr id="7" name="Straight Connector 6">
            <a:extLst>
              <a:ext uri="{FF2B5EF4-FFF2-40B4-BE49-F238E27FC236}">
                <a16:creationId xmlns:a16="http://schemas.microsoft.com/office/drawing/2014/main" id="{A8A01512-82C9-4457-891B-816B67C7AAF0}"/>
              </a:ext>
            </a:extLst>
          </p:cNvPr>
          <p:cNvCxnSpPr>
            <a:cxnSpLocks/>
          </p:cNvCxnSpPr>
          <p:nvPr/>
        </p:nvCxnSpPr>
        <p:spPr>
          <a:xfrm>
            <a:off x="5901503" y="5514979"/>
            <a:ext cx="4373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932DF86-B396-45FC-975D-9D7233979393}"/>
              </a:ext>
            </a:extLst>
          </p:cNvPr>
          <p:cNvCxnSpPr>
            <a:cxnSpLocks/>
          </p:cNvCxnSpPr>
          <p:nvPr/>
        </p:nvCxnSpPr>
        <p:spPr>
          <a:xfrm>
            <a:off x="5786438" y="4908681"/>
            <a:ext cx="69056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B0A68B9-0886-4BE5-A5E2-30C508312EAD}"/>
              </a:ext>
            </a:extLst>
          </p:cNvPr>
          <p:cNvCxnSpPr>
            <a:cxnSpLocks/>
          </p:cNvCxnSpPr>
          <p:nvPr/>
        </p:nvCxnSpPr>
        <p:spPr>
          <a:xfrm>
            <a:off x="5719763" y="4412129"/>
            <a:ext cx="83343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024B71-3052-4978-B0F2-FA71B8DA829A}"/>
              </a:ext>
            </a:extLst>
          </p:cNvPr>
          <p:cNvCxnSpPr>
            <a:cxnSpLocks/>
          </p:cNvCxnSpPr>
          <p:nvPr/>
        </p:nvCxnSpPr>
        <p:spPr>
          <a:xfrm>
            <a:off x="5653088" y="3961005"/>
            <a:ext cx="96202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92E09C-F2D9-4F49-BB49-B1C9AB849DA6}"/>
              </a:ext>
            </a:extLst>
          </p:cNvPr>
          <p:cNvCxnSpPr>
            <a:cxnSpLocks/>
          </p:cNvCxnSpPr>
          <p:nvPr/>
        </p:nvCxnSpPr>
        <p:spPr>
          <a:xfrm>
            <a:off x="5572125" y="3595687"/>
            <a:ext cx="110966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91005F0-5663-4230-AE51-EFEB97BFE5A2}"/>
              </a:ext>
            </a:extLst>
          </p:cNvPr>
          <p:cNvSpPr/>
          <p:nvPr/>
        </p:nvSpPr>
        <p:spPr>
          <a:xfrm>
            <a:off x="3417513" y="2076450"/>
            <a:ext cx="1840287" cy="4090980"/>
          </a:xfrm>
          <a:prstGeom prst="rect">
            <a:avLst/>
          </a:prstGeom>
          <a:solidFill>
            <a:srgbClr val="D9D9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8" name="Rectangle 27">
            <a:extLst>
              <a:ext uri="{FF2B5EF4-FFF2-40B4-BE49-F238E27FC236}">
                <a16:creationId xmlns:a16="http://schemas.microsoft.com/office/drawing/2014/main" id="{9B50CEA3-E942-40DE-9A82-6A873462E753}"/>
              </a:ext>
            </a:extLst>
          </p:cNvPr>
          <p:cNvSpPr/>
          <p:nvPr/>
        </p:nvSpPr>
        <p:spPr>
          <a:xfrm>
            <a:off x="6996113" y="2076450"/>
            <a:ext cx="1840287" cy="4090980"/>
          </a:xfrm>
          <a:prstGeom prst="rect">
            <a:avLst/>
          </a:prstGeom>
          <a:solidFill>
            <a:srgbClr val="D9D9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29" name="Picture 28">
            <a:extLst>
              <a:ext uri="{FF2B5EF4-FFF2-40B4-BE49-F238E27FC236}">
                <a16:creationId xmlns:a16="http://schemas.microsoft.com/office/drawing/2014/main" id="{4E28AFB9-3D55-4070-BB74-D3D0DD120291}"/>
              </a:ext>
            </a:extLst>
          </p:cNvPr>
          <p:cNvPicPr>
            <a:picLocks noChangeAspect="1"/>
          </p:cNvPicPr>
          <p:nvPr/>
        </p:nvPicPr>
        <p:blipFill rotWithShape="1">
          <a:blip r:embed="rId3"/>
          <a:srcRect l="69815"/>
          <a:stretch/>
        </p:blipFill>
        <p:spPr>
          <a:xfrm>
            <a:off x="1456886" y="501719"/>
            <a:ext cx="379811" cy="1295989"/>
          </a:xfrm>
          <a:prstGeom prst="rect">
            <a:avLst/>
          </a:prstGeom>
        </p:spPr>
      </p:pic>
      <p:pic>
        <p:nvPicPr>
          <p:cNvPr id="30" name="Picture 29">
            <a:extLst>
              <a:ext uri="{FF2B5EF4-FFF2-40B4-BE49-F238E27FC236}">
                <a16:creationId xmlns:a16="http://schemas.microsoft.com/office/drawing/2014/main" id="{873A475F-6B7D-4A18-8CCF-909519348361}"/>
              </a:ext>
            </a:extLst>
          </p:cNvPr>
          <p:cNvPicPr>
            <a:picLocks noChangeAspect="1"/>
          </p:cNvPicPr>
          <p:nvPr/>
        </p:nvPicPr>
        <p:blipFill rotWithShape="1">
          <a:blip r:embed="rId4"/>
          <a:srcRect r="30109"/>
          <a:stretch/>
        </p:blipFill>
        <p:spPr>
          <a:xfrm>
            <a:off x="701015" y="592527"/>
            <a:ext cx="757566" cy="1172771"/>
          </a:xfrm>
          <a:prstGeom prst="rect">
            <a:avLst/>
          </a:prstGeom>
        </p:spPr>
      </p:pic>
    </p:spTree>
    <p:extLst>
      <p:ext uri="{BB962C8B-B14F-4D97-AF65-F5344CB8AC3E}">
        <p14:creationId xmlns:p14="http://schemas.microsoft.com/office/powerpoint/2010/main" val="27478616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p:cNvPicPr>
            <a:picLocks noChangeAspect="1"/>
          </p:cNvPicPr>
          <p:nvPr/>
        </p:nvPicPr>
        <p:blipFill>
          <a:blip r:embed="rId8"/>
          <a:stretch>
            <a:fillRect/>
          </a:stretch>
        </p:blipFill>
        <p:spPr>
          <a:xfrm>
            <a:off x="1183110" y="2109054"/>
            <a:ext cx="1583495" cy="1631971"/>
          </a:xfrm>
          <a:prstGeom prst="rect">
            <a:avLst/>
          </a:prstGeom>
        </p:spPr>
      </p:pic>
      <p:pic>
        <p:nvPicPr>
          <p:cNvPr id="77" name="Picture 76"/>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2861814" y="2788401"/>
            <a:ext cx="268758" cy="273275"/>
          </a:xfrm>
          <a:prstGeom prst="rect">
            <a:avLst/>
          </a:prstGeom>
        </p:spPr>
      </p:pic>
      <p:pic>
        <p:nvPicPr>
          <p:cNvPr id="79" name="Picture 78"/>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640724" y="2788401"/>
            <a:ext cx="447177" cy="316186"/>
          </a:xfrm>
          <a:prstGeom prst="rect">
            <a:avLst/>
          </a:prstGeom>
        </p:spPr>
      </p:pic>
      <p:sp>
        <p:nvSpPr>
          <p:cNvPr id="91" name="TextBox 90"/>
          <p:cNvSpPr txBox="1"/>
          <p:nvPr/>
        </p:nvSpPr>
        <p:spPr>
          <a:xfrm>
            <a:off x="3449086" y="2600482"/>
            <a:ext cx="2295821" cy="830997"/>
          </a:xfrm>
          <a:prstGeom prst="rect">
            <a:avLst/>
          </a:prstGeom>
          <a:noFill/>
        </p:spPr>
        <p:txBody>
          <a:bodyPr wrap="none" rtlCol="0">
            <a:spAutoFit/>
          </a:bodyPr>
          <a:lstStyle/>
          <a:p>
            <a:r>
              <a:rPr lang="en-US" sz="1600" b="1" dirty="0">
                <a:latin typeface="Roboto Black" panose="02000000000000000000" pitchFamily="2" charset="0"/>
              </a:rPr>
              <a:t>Introduce nonlinearity</a:t>
            </a:r>
            <a:r>
              <a:rPr lang="en-US" sz="1600" dirty="0">
                <a:latin typeface="Roboto Black" panose="02000000000000000000" pitchFamily="2" charset="0"/>
              </a:rPr>
              <a:t>:</a:t>
            </a:r>
            <a:br>
              <a:rPr lang="en-US" sz="1600" dirty="0">
                <a:latin typeface="Roboto" panose="02000000000000000000" pitchFamily="2" charset="0"/>
              </a:rPr>
            </a:br>
            <a:r>
              <a:rPr lang="en-US" sz="1600" dirty="0">
                <a:latin typeface="Roboto" panose="02000000000000000000" pitchFamily="2" charset="0"/>
              </a:rPr>
              <a:t>replace inductor with </a:t>
            </a:r>
          </a:p>
          <a:p>
            <a:r>
              <a:rPr lang="en-US" sz="1600" dirty="0">
                <a:latin typeface="Roboto" panose="02000000000000000000" pitchFamily="2" charset="0"/>
              </a:rPr>
              <a:t>Josephson junction</a:t>
            </a:r>
          </a:p>
        </p:txBody>
      </p:sp>
      <p:pic>
        <p:nvPicPr>
          <p:cNvPr id="93" name="Picture 92"/>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974178" y="4703578"/>
            <a:ext cx="3697549" cy="686875"/>
          </a:xfrm>
          <a:prstGeom prst="rect">
            <a:avLst/>
          </a:prstGeom>
        </p:spPr>
      </p:pic>
      <p:sp>
        <p:nvSpPr>
          <p:cNvPr id="5" name="Right Brace 4"/>
          <p:cNvSpPr/>
          <p:nvPr/>
        </p:nvSpPr>
        <p:spPr>
          <a:xfrm rot="16200000">
            <a:off x="3930699" y="4263825"/>
            <a:ext cx="158174" cy="1042748"/>
          </a:xfrm>
          <a:prstGeom prst="rightBrace">
            <a:avLst>
              <a:gd name="adj1" fmla="val 38768"/>
              <a:gd name="adj2"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pic>
        <p:nvPicPr>
          <p:cNvPr id="6" name="Picture 5"/>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3921127" y="4435714"/>
            <a:ext cx="177318" cy="205316"/>
          </a:xfrm>
          <a:prstGeom prst="rect">
            <a:avLst/>
          </a:prstGeom>
        </p:spPr>
      </p:pic>
      <p:pic>
        <p:nvPicPr>
          <p:cNvPr id="37" name="Picture 36"/>
          <p:cNvPicPr>
            <a:picLocks noChangeAspect="1"/>
          </p:cNvPicPr>
          <p:nvPr/>
        </p:nvPicPr>
        <p:blipFill rotWithShape="1">
          <a:blip r:embed="rId13"/>
          <a:srcRect t="17672"/>
          <a:stretch/>
        </p:blipFill>
        <p:spPr>
          <a:xfrm>
            <a:off x="6388813" y="1671041"/>
            <a:ext cx="4807758" cy="4350030"/>
          </a:xfrm>
          <a:prstGeom prst="rect">
            <a:avLst/>
          </a:prstGeom>
        </p:spPr>
      </p:pic>
      <p:grpSp>
        <p:nvGrpSpPr>
          <p:cNvPr id="51" name="Group 50"/>
          <p:cNvGrpSpPr/>
          <p:nvPr/>
        </p:nvGrpSpPr>
        <p:grpSpPr>
          <a:xfrm>
            <a:off x="7651995" y="3805080"/>
            <a:ext cx="2205866" cy="1528833"/>
            <a:chOff x="8620131" y="3424127"/>
            <a:chExt cx="1981201" cy="1396882"/>
          </a:xfrm>
        </p:grpSpPr>
        <p:cxnSp>
          <p:nvCxnSpPr>
            <p:cNvPr id="52" name="Straight Connector 51"/>
            <p:cNvCxnSpPr/>
            <p:nvPr/>
          </p:nvCxnSpPr>
          <p:spPr>
            <a:xfrm>
              <a:off x="9185430" y="4821009"/>
              <a:ext cx="84213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924931" y="4245077"/>
              <a:ext cx="1371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772531" y="3781366"/>
              <a:ext cx="16763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620131" y="3424127"/>
              <a:ext cx="19812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4" name="Straight Arrow Connector 63"/>
          <p:cNvCxnSpPr/>
          <p:nvPr/>
        </p:nvCxnSpPr>
        <p:spPr>
          <a:xfrm>
            <a:off x="9742092" y="4812055"/>
            <a:ext cx="0" cy="5133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10085960" y="4208856"/>
            <a:ext cx="0" cy="4100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9881891" y="4930271"/>
            <a:ext cx="977249" cy="256688"/>
          </a:xfrm>
          <a:prstGeom prst="rect">
            <a:avLst/>
          </a:prstGeom>
        </p:spPr>
      </p:pic>
      <p:pic>
        <p:nvPicPr>
          <p:cNvPr id="15" name="Picture 14"/>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10263589" y="4250929"/>
            <a:ext cx="1127595" cy="256688"/>
          </a:xfrm>
          <a:prstGeom prst="rect">
            <a:avLst/>
          </a:prstGeom>
        </p:spPr>
      </p:pic>
      <p:sp>
        <p:nvSpPr>
          <p:cNvPr id="14" name="Oval 13"/>
          <p:cNvSpPr/>
          <p:nvPr/>
        </p:nvSpPr>
        <p:spPr>
          <a:xfrm>
            <a:off x="8653631" y="5233569"/>
            <a:ext cx="186902" cy="1869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nvGrpSpPr>
          <p:cNvPr id="78" name="Group 77"/>
          <p:cNvGrpSpPr/>
          <p:nvPr/>
        </p:nvGrpSpPr>
        <p:grpSpPr>
          <a:xfrm>
            <a:off x="6184942" y="4605647"/>
            <a:ext cx="1792554" cy="926133"/>
            <a:chOff x="7679851" y="2441692"/>
            <a:chExt cx="1792554" cy="1420146"/>
          </a:xfrm>
        </p:grpSpPr>
        <p:pic>
          <p:nvPicPr>
            <p:cNvPr id="80" name="Picture 79"/>
            <p:cNvPicPr>
              <a:picLocks noChangeAspect="1"/>
            </p:cNvPicPr>
            <p:nvPr/>
          </p:nvPicPr>
          <p:blipFill>
            <a:blip r:embed="rId16">
              <a:clrChange>
                <a:clrFrom>
                  <a:srgbClr val="FFFFFF"/>
                </a:clrFrom>
                <a:clrTo>
                  <a:srgbClr val="FFFFFF">
                    <a:alpha val="0"/>
                  </a:srgbClr>
                </a:clrTo>
              </a:clrChange>
            </a:blip>
            <a:stretch>
              <a:fillRect/>
            </a:stretch>
          </p:blipFill>
          <p:spPr>
            <a:xfrm>
              <a:off x="7679851" y="2441692"/>
              <a:ext cx="1700873" cy="1420146"/>
            </a:xfrm>
            <a:prstGeom prst="rect">
              <a:avLst/>
            </a:prstGeom>
          </p:spPr>
        </p:pic>
        <p:cxnSp>
          <p:nvCxnSpPr>
            <p:cNvPr id="81" name="Straight Arrow Connector 80"/>
            <p:cNvCxnSpPr/>
            <p:nvPr/>
          </p:nvCxnSpPr>
          <p:spPr>
            <a:xfrm>
              <a:off x="9095734" y="3136279"/>
              <a:ext cx="376671"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96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1000" fill="hold"/>
                                        <p:tgtEl>
                                          <p:spTgt spid="78"/>
                                        </p:tgtEl>
                                        <p:attrNameLst>
                                          <p:attrName>ppt_x</p:attrName>
                                        </p:attrNameLst>
                                      </p:cBhvr>
                                      <p:tavLst>
                                        <p:tav tm="0">
                                          <p:val>
                                            <p:strVal val="0-#ppt_w/2"/>
                                          </p:val>
                                        </p:tav>
                                        <p:tav tm="100000">
                                          <p:val>
                                            <p:strVal val="#ppt_x"/>
                                          </p:val>
                                        </p:tav>
                                      </p:tavLst>
                                    </p:anim>
                                    <p:anim calcmode="lin" valueType="num">
                                      <p:cBhvr additive="base">
                                        <p:cTn id="24" dur="1000" fill="hold"/>
                                        <p:tgtEl>
                                          <p:spTgt spid="78"/>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 presetClass="exit" presetSubtype="0" fill="hold" nodeType="afterEffect">
                                  <p:stCondLst>
                                    <p:cond delay="0"/>
                                  </p:stCondLst>
                                  <p:childTnLst>
                                    <p:set>
                                      <p:cBhvr>
                                        <p:cTn id="27" dur="1" fill="hold">
                                          <p:stCondLst>
                                            <p:cond delay="0"/>
                                          </p:stCondLst>
                                        </p:cTn>
                                        <p:tgtEl>
                                          <p:spTgt spid="78"/>
                                        </p:tgtEl>
                                        <p:attrNameLst>
                                          <p:attrName>style.visibility</p:attrName>
                                        </p:attrNameLst>
                                      </p:cBhvr>
                                      <p:to>
                                        <p:strVal val="hidden"/>
                                      </p:to>
                                    </p:set>
                                  </p:childTnLst>
                                </p:cTn>
                              </p:par>
                            </p:childTnLst>
                          </p:cTn>
                        </p:par>
                        <p:par>
                          <p:cTn id="28" fill="hold">
                            <p:stCondLst>
                              <p:cond delay="1000"/>
                            </p:stCondLst>
                            <p:childTnLst>
                              <p:par>
                                <p:cTn id="29" presetID="42" presetClass="path" presetSubtype="0" fill="hold" grpId="1" nodeType="afterEffect">
                                  <p:stCondLst>
                                    <p:cond delay="0"/>
                                  </p:stCondLst>
                                  <p:childTnLst>
                                    <p:animMotion origin="layout" path="M 2.08333E-6 -3.7037E-7 L 2.08333E-6 -0.09074 " pathEditMode="relative" rAng="0" ptsTypes="AA">
                                      <p:cBhvr>
                                        <p:cTn id="30" dur="400" fill="hold"/>
                                        <p:tgtEl>
                                          <p:spTgt spid="14"/>
                                        </p:tgtEl>
                                        <p:attrNameLst>
                                          <p:attrName>ppt_x</p:attrName>
                                          <p:attrName>ppt_y</p:attrName>
                                        </p:attrNameLst>
                                      </p:cBhvr>
                                      <p:rCtr x="0" y="-4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74AE80-FA1E-BD4E-E79F-6D2B96092076}"/>
              </a:ext>
            </a:extLst>
          </p:cNvPr>
          <p:cNvPicPr>
            <a:picLocks noChangeAspect="1"/>
          </p:cNvPicPr>
          <p:nvPr/>
        </p:nvPicPr>
        <p:blipFill>
          <a:blip r:embed="rId2"/>
          <a:stretch>
            <a:fillRect/>
          </a:stretch>
        </p:blipFill>
        <p:spPr>
          <a:xfrm>
            <a:off x="5247998" y="4584246"/>
            <a:ext cx="1841780" cy="1730829"/>
          </a:xfrm>
          <a:prstGeom prst="rect">
            <a:avLst/>
          </a:prstGeom>
        </p:spPr>
      </p:pic>
      <p:sp>
        <p:nvSpPr>
          <p:cNvPr id="2" name="TextBox 1">
            <a:extLst>
              <a:ext uri="{FF2B5EF4-FFF2-40B4-BE49-F238E27FC236}">
                <a16:creationId xmlns:a16="http://schemas.microsoft.com/office/drawing/2014/main" id="{08C072EA-0EB1-6110-D255-809118A89670}"/>
              </a:ext>
            </a:extLst>
          </p:cNvPr>
          <p:cNvSpPr txBox="1"/>
          <p:nvPr/>
        </p:nvSpPr>
        <p:spPr>
          <a:xfrm>
            <a:off x="4886326" y="1393246"/>
            <a:ext cx="2565125" cy="2554545"/>
          </a:xfrm>
          <a:prstGeom prst="rect">
            <a:avLst/>
          </a:prstGeom>
          <a:noFill/>
        </p:spPr>
        <p:txBody>
          <a:bodyPr wrap="none" rtlCol="0">
            <a:spAutoFit/>
          </a:bodyPr>
          <a:lstStyle/>
          <a:p>
            <a:pPr algn="ctr"/>
            <a:r>
              <a:rPr lang="en-US" sz="4400" dirty="0">
                <a:latin typeface="Roboto" panose="02000000000000000000" pitchFamily="2" charset="0"/>
                <a:ea typeface="Roboto" panose="02000000000000000000" pitchFamily="2" charset="0"/>
              </a:rPr>
              <a:t>WHAT</a:t>
            </a:r>
            <a:r>
              <a:rPr lang="en-US" sz="2400" dirty="0">
                <a:latin typeface="Roboto" panose="02000000000000000000" pitchFamily="2" charset="0"/>
                <a:ea typeface="Roboto" panose="02000000000000000000" pitchFamily="2" charset="0"/>
              </a:rPr>
              <a:t> </a:t>
            </a:r>
          </a:p>
          <a:p>
            <a:pPr algn="ctr"/>
            <a:r>
              <a:rPr lang="en-US" sz="4400" dirty="0">
                <a:latin typeface="Roboto" panose="02000000000000000000" pitchFamily="2" charset="0"/>
                <a:ea typeface="Roboto" panose="02000000000000000000" pitchFamily="2" charset="0"/>
              </a:rPr>
              <a:t>TO DO </a:t>
            </a:r>
          </a:p>
          <a:p>
            <a:pPr algn="ctr"/>
            <a:r>
              <a:rPr lang="en-US" sz="2400" dirty="0">
                <a:latin typeface="Roboto" panose="02000000000000000000" pitchFamily="2" charset="0"/>
                <a:ea typeface="Roboto" panose="02000000000000000000" pitchFamily="2" charset="0"/>
              </a:rPr>
              <a:t>ON </a:t>
            </a:r>
          </a:p>
          <a:p>
            <a:pPr algn="ctr"/>
            <a:r>
              <a:rPr lang="en-US" sz="4800" dirty="0">
                <a:latin typeface="Roboto" panose="02000000000000000000" pitchFamily="2" charset="0"/>
                <a:ea typeface="Roboto" panose="02000000000000000000" pitchFamily="2" charset="0"/>
              </a:rPr>
              <a:t>SUNDAY</a:t>
            </a:r>
            <a:endParaRPr lang="en-US" dirty="0">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BD00B28D-1FBE-DB58-B2D0-EE05AB14D304}"/>
              </a:ext>
            </a:extLst>
          </p:cNvPr>
          <p:cNvSpPr txBox="1"/>
          <p:nvPr/>
        </p:nvSpPr>
        <p:spPr>
          <a:xfrm>
            <a:off x="7258050" y="785386"/>
            <a:ext cx="1521570" cy="3770263"/>
          </a:xfrm>
          <a:prstGeom prst="rect">
            <a:avLst/>
          </a:prstGeom>
          <a:noFill/>
        </p:spPr>
        <p:txBody>
          <a:bodyPr wrap="none" rtlCol="0">
            <a:spAutoFit/>
          </a:bodyPr>
          <a:lstStyle/>
          <a:p>
            <a:pPr algn="l"/>
            <a:r>
              <a:rPr lang="en-US" sz="23900" dirty="0">
                <a:latin typeface="Roboto Thin" panose="02000000000000000000" pitchFamily="2" charset="0"/>
                <a:ea typeface="Roboto Thin" panose="02000000000000000000" pitchFamily="2" charset="0"/>
              </a:rPr>
              <a:t>?</a:t>
            </a:r>
          </a:p>
        </p:txBody>
      </p:sp>
    </p:spTree>
    <p:extLst>
      <p:ext uri="{BB962C8B-B14F-4D97-AF65-F5344CB8AC3E}">
        <p14:creationId xmlns:p14="http://schemas.microsoft.com/office/powerpoint/2010/main" val="1286882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p:cNvPicPr>
            <a:picLocks noChangeAspect="1"/>
          </p:cNvPicPr>
          <p:nvPr/>
        </p:nvPicPr>
        <p:blipFill>
          <a:blip r:embed="rId10"/>
          <a:stretch>
            <a:fillRect/>
          </a:stretch>
        </p:blipFill>
        <p:spPr>
          <a:xfrm>
            <a:off x="1183110" y="1014545"/>
            <a:ext cx="1583495" cy="1631971"/>
          </a:xfrm>
          <a:prstGeom prst="rect">
            <a:avLst/>
          </a:prstGeom>
        </p:spPr>
      </p:pic>
      <p:pic>
        <p:nvPicPr>
          <p:cNvPr id="77" name="Picture 76"/>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861814" y="1693892"/>
            <a:ext cx="268758" cy="273275"/>
          </a:xfrm>
          <a:prstGeom prst="rect">
            <a:avLst/>
          </a:prstGeom>
        </p:spPr>
      </p:pic>
      <p:pic>
        <p:nvPicPr>
          <p:cNvPr id="79" name="Picture 78"/>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640724" y="1693892"/>
            <a:ext cx="447177" cy="316186"/>
          </a:xfrm>
          <a:prstGeom prst="rect">
            <a:avLst/>
          </a:prstGeom>
        </p:spPr>
      </p:pic>
      <p:sp>
        <p:nvSpPr>
          <p:cNvPr id="91" name="TextBox 90"/>
          <p:cNvSpPr txBox="1"/>
          <p:nvPr/>
        </p:nvSpPr>
        <p:spPr>
          <a:xfrm>
            <a:off x="3449086" y="1505973"/>
            <a:ext cx="2295821" cy="830997"/>
          </a:xfrm>
          <a:prstGeom prst="rect">
            <a:avLst/>
          </a:prstGeom>
          <a:noFill/>
        </p:spPr>
        <p:txBody>
          <a:bodyPr wrap="none" rtlCol="0">
            <a:spAutoFit/>
          </a:bodyPr>
          <a:lstStyle/>
          <a:p>
            <a:r>
              <a:rPr lang="en-US" sz="1600" b="1" dirty="0">
                <a:latin typeface="Roboto Black" panose="02000000000000000000" pitchFamily="2" charset="0"/>
              </a:rPr>
              <a:t>Introduce nonlinearity</a:t>
            </a:r>
            <a:r>
              <a:rPr lang="en-US" sz="1600" dirty="0">
                <a:latin typeface="Roboto Black" panose="02000000000000000000" pitchFamily="2" charset="0"/>
              </a:rPr>
              <a:t>:</a:t>
            </a:r>
            <a:br>
              <a:rPr lang="en-US" sz="1600" dirty="0">
                <a:latin typeface="Roboto" panose="02000000000000000000" pitchFamily="2" charset="0"/>
              </a:rPr>
            </a:br>
            <a:r>
              <a:rPr lang="en-US" sz="1600" dirty="0">
                <a:latin typeface="Roboto" panose="02000000000000000000" pitchFamily="2" charset="0"/>
              </a:rPr>
              <a:t>replace inductor with </a:t>
            </a:r>
          </a:p>
          <a:p>
            <a:r>
              <a:rPr lang="en-US" sz="1600" dirty="0">
                <a:latin typeface="Roboto" panose="02000000000000000000" pitchFamily="2" charset="0"/>
              </a:rPr>
              <a:t>Josephson junction</a:t>
            </a:r>
          </a:p>
        </p:txBody>
      </p:sp>
      <p:pic>
        <p:nvPicPr>
          <p:cNvPr id="93" name="Picture 92"/>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974178" y="3609069"/>
            <a:ext cx="3697549" cy="686875"/>
          </a:xfrm>
          <a:prstGeom prst="rect">
            <a:avLst/>
          </a:prstGeom>
        </p:spPr>
      </p:pic>
      <p:sp>
        <p:nvSpPr>
          <p:cNvPr id="5" name="Right Brace 4"/>
          <p:cNvSpPr/>
          <p:nvPr/>
        </p:nvSpPr>
        <p:spPr>
          <a:xfrm rot="16200000">
            <a:off x="3930699" y="3169316"/>
            <a:ext cx="158174" cy="1042748"/>
          </a:xfrm>
          <a:prstGeom prst="rightBrace">
            <a:avLst>
              <a:gd name="adj1" fmla="val 38768"/>
              <a:gd name="adj2"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pic>
        <p:nvPicPr>
          <p:cNvPr id="6" name="Picture 5"/>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3921127" y="3341205"/>
            <a:ext cx="177318" cy="205316"/>
          </a:xfrm>
          <a:prstGeom prst="rect">
            <a:avLst/>
          </a:prstGeom>
        </p:spPr>
      </p:pic>
      <p:pic>
        <p:nvPicPr>
          <p:cNvPr id="37" name="Picture 36"/>
          <p:cNvPicPr>
            <a:picLocks noChangeAspect="1"/>
          </p:cNvPicPr>
          <p:nvPr/>
        </p:nvPicPr>
        <p:blipFill rotWithShape="1">
          <a:blip r:embed="rId15"/>
          <a:srcRect t="17672"/>
          <a:stretch/>
        </p:blipFill>
        <p:spPr>
          <a:xfrm>
            <a:off x="6388813" y="1671041"/>
            <a:ext cx="4807758" cy="4350030"/>
          </a:xfrm>
          <a:prstGeom prst="rect">
            <a:avLst/>
          </a:prstGeom>
        </p:spPr>
      </p:pic>
      <p:grpSp>
        <p:nvGrpSpPr>
          <p:cNvPr id="51" name="Group 50"/>
          <p:cNvGrpSpPr/>
          <p:nvPr/>
        </p:nvGrpSpPr>
        <p:grpSpPr>
          <a:xfrm>
            <a:off x="7651995" y="3805080"/>
            <a:ext cx="2205866" cy="1528833"/>
            <a:chOff x="8620131" y="3424127"/>
            <a:chExt cx="1981201" cy="1396882"/>
          </a:xfrm>
        </p:grpSpPr>
        <p:cxnSp>
          <p:nvCxnSpPr>
            <p:cNvPr id="52" name="Straight Connector 51"/>
            <p:cNvCxnSpPr/>
            <p:nvPr/>
          </p:nvCxnSpPr>
          <p:spPr>
            <a:xfrm>
              <a:off x="9185430" y="4821009"/>
              <a:ext cx="84213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924931" y="4245077"/>
              <a:ext cx="1371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772531" y="3781366"/>
              <a:ext cx="16763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620131" y="3424127"/>
              <a:ext cx="19812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6" name="Straight Arrow Connector 65"/>
          <p:cNvCxnSpPr/>
          <p:nvPr/>
        </p:nvCxnSpPr>
        <p:spPr>
          <a:xfrm>
            <a:off x="10085960" y="4208856"/>
            <a:ext cx="0" cy="4100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9881891" y="4930271"/>
            <a:ext cx="977249" cy="256688"/>
          </a:xfrm>
          <a:prstGeom prst="rect">
            <a:avLst/>
          </a:prstGeom>
        </p:spPr>
      </p:pic>
      <p:pic>
        <p:nvPicPr>
          <p:cNvPr id="15" name="Picture 14"/>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10263589" y="4250929"/>
            <a:ext cx="1127595" cy="256688"/>
          </a:xfrm>
          <a:prstGeom prst="rect">
            <a:avLst/>
          </a:prstGeom>
        </p:spPr>
      </p:pic>
      <p:pic>
        <p:nvPicPr>
          <p:cNvPr id="8" name="Picture 7" descr="\documentclass{article}&#10;\usepackage{amsmath,times}&#10;\pagestyle{empty}&#10;\begin{document}&#10;&#10;\begin{align*}&#10;\approx \frac{Q^2}{2C} -E_J \left(1 - \frac{1}{2}\varphi^2 + \frac{1}{24}\varphi^4 - \cdots\right)&#10;\end{align*}&#10;&#10;&#10;\end{document}" title="IguanaTex Bitmap Display">
            <a:extLst>
              <a:ext uri="{FF2B5EF4-FFF2-40B4-BE49-F238E27FC236}">
                <a16:creationId xmlns:a16="http://schemas.microsoft.com/office/drawing/2014/main" id="{8E993B4B-1648-F118-1CDC-76F24EEDACB0}"/>
              </a:ext>
            </a:extLst>
          </p:cNvPr>
          <p:cNvPicPr>
            <a:picLocks noChangeAspect="1"/>
          </p:cNvPicPr>
          <p:nvPr>
            <p:custDataLst>
              <p:tags r:id="rId7"/>
            </p:custDataLst>
          </p:nvPr>
        </p:nvPicPr>
        <p:blipFill>
          <a:blip r:embed="rId18"/>
          <a:stretch>
            <a:fillRect/>
          </a:stretch>
        </p:blipFill>
        <p:spPr>
          <a:xfrm>
            <a:off x="1313030" y="4683248"/>
            <a:ext cx="5009702" cy="761535"/>
          </a:xfrm>
          <a:prstGeom prst="rect">
            <a:avLst/>
          </a:prstGeom>
        </p:spPr>
      </p:pic>
      <p:pic>
        <p:nvPicPr>
          <p:cNvPr id="18" name="Picture 17" descr="\documentclass{article}&#10;\usepackage{amsmath}&#10;\pagestyle{empty}&#10;\begin{document}&#10;&#10;&#10;\[&#10; = \hbar\omega \hat{b}^\dag \hat{b} - \frac{\alpha}{2}\hat{b}^\dag\hat{b}(\hat{b}^\dag\hat{b}-1)  + \text{const.}&#10;\]&#10;&#10;\end{document}" title="IguanaTex Bitmap Display">
            <a:extLst>
              <a:ext uri="{FF2B5EF4-FFF2-40B4-BE49-F238E27FC236}">
                <a16:creationId xmlns:a16="http://schemas.microsoft.com/office/drawing/2014/main" id="{36EF55AA-AD7B-EA73-FBA8-E1199FBBAFAC}"/>
              </a:ext>
            </a:extLst>
          </p:cNvPr>
          <p:cNvPicPr>
            <a:picLocks noChangeAspect="1"/>
          </p:cNvPicPr>
          <p:nvPr>
            <p:custDataLst>
              <p:tags r:id="rId8"/>
            </p:custDataLst>
          </p:nvPr>
        </p:nvPicPr>
        <p:blipFill>
          <a:blip r:embed="rId19"/>
          <a:stretch>
            <a:fillRect/>
          </a:stretch>
        </p:blipFill>
        <p:spPr>
          <a:xfrm>
            <a:off x="1241984" y="5843455"/>
            <a:ext cx="5263861" cy="660191"/>
          </a:xfrm>
          <a:prstGeom prst="rect">
            <a:avLst/>
          </a:prstGeom>
        </p:spPr>
      </p:pic>
    </p:spTree>
    <p:extLst>
      <p:ext uri="{BB962C8B-B14F-4D97-AF65-F5344CB8AC3E}">
        <p14:creationId xmlns:p14="http://schemas.microsoft.com/office/powerpoint/2010/main" val="3701222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Rounded Corners 58">
            <a:extLst>
              <a:ext uri="{FF2B5EF4-FFF2-40B4-BE49-F238E27FC236}">
                <a16:creationId xmlns:a16="http://schemas.microsoft.com/office/drawing/2014/main" id="{C86769F8-3988-4B29-8C07-6AE7FDCDDCDB}"/>
              </a:ext>
            </a:extLst>
          </p:cNvPr>
          <p:cNvSpPr/>
          <p:nvPr/>
        </p:nvSpPr>
        <p:spPr>
          <a:xfrm>
            <a:off x="679319" y="2108200"/>
            <a:ext cx="10969121" cy="4472043"/>
          </a:xfrm>
          <a:prstGeom prst="roundRect">
            <a:avLst>
              <a:gd name="adj" fmla="val 4819"/>
            </a:avLst>
          </a:prstGeom>
          <a:solidFill>
            <a:schemeClr val="bg1">
              <a:lumMod val="85000"/>
            </a:schemeClr>
          </a:solidFill>
          <a:ln w="2857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p:txBody>
      </p:sp>
      <p:sp>
        <p:nvSpPr>
          <p:cNvPr id="58" name="Rectangle: Rounded Corners 57">
            <a:extLst>
              <a:ext uri="{FF2B5EF4-FFF2-40B4-BE49-F238E27FC236}">
                <a16:creationId xmlns:a16="http://schemas.microsoft.com/office/drawing/2014/main" id="{EA7A002F-A280-4AF2-A054-1507EC834AEE}"/>
              </a:ext>
            </a:extLst>
          </p:cNvPr>
          <p:cNvSpPr/>
          <p:nvPr/>
        </p:nvSpPr>
        <p:spPr>
          <a:xfrm>
            <a:off x="700246" y="2108200"/>
            <a:ext cx="10757248" cy="4287514"/>
          </a:xfrm>
          <a:prstGeom prst="roundRect">
            <a:avLst>
              <a:gd name="adj" fmla="val 4819"/>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p:txBody>
      </p:sp>
      <p:pic>
        <p:nvPicPr>
          <p:cNvPr id="49" name="Picture 48">
            <a:extLst>
              <a:ext uri="{FF2B5EF4-FFF2-40B4-BE49-F238E27FC236}">
                <a16:creationId xmlns:a16="http://schemas.microsoft.com/office/drawing/2014/main" id="{56E883AB-51F4-466C-8340-117728136EF2}"/>
              </a:ext>
            </a:extLst>
          </p:cNvPr>
          <p:cNvPicPr>
            <a:picLocks noChangeAspect="1"/>
          </p:cNvPicPr>
          <p:nvPr/>
        </p:nvPicPr>
        <p:blipFill rotWithShape="1">
          <a:blip r:embed="rId7">
            <a:clrChange>
              <a:clrFrom>
                <a:srgbClr val="FFFFFF"/>
              </a:clrFrom>
              <a:clrTo>
                <a:srgbClr val="FFFFFF">
                  <a:alpha val="0"/>
                </a:srgbClr>
              </a:clrTo>
            </a:clrChange>
          </a:blip>
          <a:srcRect b="18215"/>
          <a:stretch/>
        </p:blipFill>
        <p:spPr>
          <a:xfrm>
            <a:off x="4355993" y="2535175"/>
            <a:ext cx="3924640" cy="3583685"/>
          </a:xfrm>
          <a:prstGeom prst="rect">
            <a:avLst/>
          </a:prstGeom>
        </p:spPr>
      </p:pic>
      <p:pic>
        <p:nvPicPr>
          <p:cNvPr id="7" name="Picture 6" descr="\documentclass{article}&#10;\usepackage{amsmath}&#10;\pagestyle{empty}&#10;\begin{document}&#10;&#10;&#10;\[&#10;E_n = \hbar\omega n - \alpha\, n(n-1)/2&#10;\]&#10;&#10;\end{document}" title="IguanaTex Bitmap Display">
            <a:extLst>
              <a:ext uri="{FF2B5EF4-FFF2-40B4-BE49-F238E27FC236}">
                <a16:creationId xmlns:a16="http://schemas.microsoft.com/office/drawing/2014/main" id="{F7D9C059-8FF1-881A-F137-8672C37EF68F}"/>
              </a:ext>
            </a:extLst>
          </p:cNvPr>
          <p:cNvPicPr>
            <a:picLocks noChangeAspect="1"/>
          </p:cNvPicPr>
          <p:nvPr>
            <p:custDataLst>
              <p:tags r:id="rId1"/>
            </p:custDataLst>
          </p:nvPr>
        </p:nvPicPr>
        <p:blipFill>
          <a:blip r:embed="rId8"/>
          <a:stretch>
            <a:fillRect/>
          </a:stretch>
        </p:blipFill>
        <p:spPr>
          <a:xfrm>
            <a:off x="7059174" y="1015136"/>
            <a:ext cx="3955816" cy="358449"/>
          </a:xfrm>
          <a:prstGeom prst="rect">
            <a:avLst/>
          </a:prstGeom>
        </p:spPr>
      </p:pic>
      <p:pic>
        <p:nvPicPr>
          <p:cNvPr id="5" name="Picture 4" descr="\documentclass{article}&#10;\usepackage{amsmath}&#10;\pagestyle{empty}&#10;\begin{document}&#10;&#10;&#10;\[&#10;H = \hbar\omega \hat{b}^\dag \hat{b} - \frac{\alpha}{2}\hat{b}^\dag\hat{b}^\dag\hat{b}\, \hat{b} &#10;\]&#10;&#10;\end{document}" title="IguanaTex Bitmap Display">
            <a:extLst>
              <a:ext uri="{FF2B5EF4-FFF2-40B4-BE49-F238E27FC236}">
                <a16:creationId xmlns:a16="http://schemas.microsoft.com/office/drawing/2014/main" id="{F9318282-B8DD-F5AD-B559-B2B96E253253}"/>
              </a:ext>
            </a:extLst>
          </p:cNvPr>
          <p:cNvPicPr>
            <a:picLocks noChangeAspect="1"/>
          </p:cNvPicPr>
          <p:nvPr>
            <p:custDataLst>
              <p:tags r:id="rId2"/>
            </p:custDataLst>
          </p:nvPr>
        </p:nvPicPr>
        <p:blipFill>
          <a:blip r:embed="rId9"/>
          <a:stretch>
            <a:fillRect/>
          </a:stretch>
        </p:blipFill>
        <p:spPr>
          <a:xfrm>
            <a:off x="740886" y="864266"/>
            <a:ext cx="3490843" cy="660191"/>
          </a:xfrm>
          <a:prstGeom prst="rect">
            <a:avLst/>
          </a:prstGeom>
        </p:spPr>
      </p:pic>
      <p:cxnSp>
        <p:nvCxnSpPr>
          <p:cNvPr id="13" name="Straight Arrow Connector 12">
            <a:extLst>
              <a:ext uri="{FF2B5EF4-FFF2-40B4-BE49-F238E27FC236}">
                <a16:creationId xmlns:a16="http://schemas.microsoft.com/office/drawing/2014/main" id="{374E3A69-42E1-4708-88BD-425028455878}"/>
              </a:ext>
            </a:extLst>
          </p:cNvPr>
          <p:cNvCxnSpPr>
            <a:cxnSpLocks/>
          </p:cNvCxnSpPr>
          <p:nvPr/>
        </p:nvCxnSpPr>
        <p:spPr>
          <a:xfrm>
            <a:off x="5354955" y="1194362"/>
            <a:ext cx="1068705"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1DF966-CBE2-41F3-996C-142E363DA34B}"/>
              </a:ext>
            </a:extLst>
          </p:cNvPr>
          <p:cNvSpPr txBox="1"/>
          <p:nvPr/>
        </p:nvSpPr>
        <p:spPr>
          <a:xfrm>
            <a:off x="679319" y="514350"/>
            <a:ext cx="14302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5379"/>
                </a:solidFill>
                <a:effectLst/>
                <a:uLnTx/>
                <a:uFillTx/>
                <a:latin typeface="Roboto" panose="02000000000000000000" pitchFamily="2" charset="0"/>
                <a:ea typeface="Roboto" panose="02000000000000000000" pitchFamily="2" charset="0"/>
                <a:cs typeface="+mn-cs"/>
              </a:rPr>
              <a:t>Hamiltonian</a:t>
            </a:r>
          </a:p>
        </p:txBody>
      </p:sp>
      <p:sp>
        <p:nvSpPr>
          <p:cNvPr id="16" name="TextBox 15">
            <a:extLst>
              <a:ext uri="{FF2B5EF4-FFF2-40B4-BE49-F238E27FC236}">
                <a16:creationId xmlns:a16="http://schemas.microsoft.com/office/drawing/2014/main" id="{123337FE-1C10-441A-95E4-C91111AC0B9E}"/>
              </a:ext>
            </a:extLst>
          </p:cNvPr>
          <p:cNvSpPr txBox="1"/>
          <p:nvPr/>
        </p:nvSpPr>
        <p:spPr>
          <a:xfrm>
            <a:off x="6924629" y="514350"/>
            <a:ext cx="16161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35379"/>
                </a:solidFill>
                <a:effectLst/>
                <a:uLnTx/>
                <a:uFillTx/>
                <a:latin typeface="Roboto" panose="02000000000000000000" pitchFamily="2" charset="0"/>
                <a:ea typeface="Roboto" panose="02000000000000000000" pitchFamily="2" charset="0"/>
                <a:cs typeface="+mn-cs"/>
              </a:rPr>
              <a:t>eigenenergies</a:t>
            </a:r>
            <a:endParaRPr kumimoji="0" lang="en-US" sz="1800" b="0" i="0" u="none" strike="noStrike" kern="1200" cap="none" spc="0" normalizeH="0" baseline="0" noProof="0" dirty="0">
              <a:ln>
                <a:noFill/>
              </a:ln>
              <a:solidFill>
                <a:srgbClr val="235379"/>
              </a:solidFill>
              <a:effectLst/>
              <a:uLnTx/>
              <a:uFillTx/>
              <a:latin typeface="Roboto" panose="02000000000000000000" pitchFamily="2" charset="0"/>
              <a:ea typeface="Roboto" panose="02000000000000000000" pitchFamily="2" charset="0"/>
              <a:cs typeface="+mn-cs"/>
            </a:endParaRPr>
          </a:p>
        </p:txBody>
      </p:sp>
      <p:grpSp>
        <p:nvGrpSpPr>
          <p:cNvPr id="50" name="Group 49">
            <a:extLst>
              <a:ext uri="{FF2B5EF4-FFF2-40B4-BE49-F238E27FC236}">
                <a16:creationId xmlns:a16="http://schemas.microsoft.com/office/drawing/2014/main" id="{FE707D1B-13EA-47F4-80CE-291D6D50647B}"/>
              </a:ext>
            </a:extLst>
          </p:cNvPr>
          <p:cNvGrpSpPr/>
          <p:nvPr/>
        </p:nvGrpSpPr>
        <p:grpSpPr>
          <a:xfrm>
            <a:off x="4653184" y="2846068"/>
            <a:ext cx="3398793" cy="2828925"/>
            <a:chOff x="2858711" y="2918460"/>
            <a:chExt cx="3024804" cy="2628615"/>
          </a:xfrm>
        </p:grpSpPr>
        <p:cxnSp>
          <p:nvCxnSpPr>
            <p:cNvPr id="25" name="Straight Connector 24">
              <a:extLst>
                <a:ext uri="{FF2B5EF4-FFF2-40B4-BE49-F238E27FC236}">
                  <a16:creationId xmlns:a16="http://schemas.microsoft.com/office/drawing/2014/main" id="{27390E39-312B-4E0B-9850-DB6B9598702B}"/>
                </a:ext>
              </a:extLst>
            </p:cNvPr>
            <p:cNvCxnSpPr/>
            <p:nvPr/>
          </p:nvCxnSpPr>
          <p:spPr>
            <a:xfrm>
              <a:off x="2858711" y="3929195"/>
              <a:ext cx="315572" cy="0"/>
            </a:xfrm>
            <a:prstGeom prst="line">
              <a:avLst/>
            </a:prstGeom>
            <a:ln w="571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7EC6977-81CA-4544-8A9C-A671DEF61826}"/>
                </a:ext>
              </a:extLst>
            </p:cNvPr>
            <p:cNvCxnSpPr/>
            <p:nvPr/>
          </p:nvCxnSpPr>
          <p:spPr>
            <a:xfrm>
              <a:off x="3133468" y="3476625"/>
              <a:ext cx="315572" cy="0"/>
            </a:xfrm>
            <a:prstGeom prst="line">
              <a:avLst/>
            </a:prstGeom>
            <a:ln w="571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95225F-4BCA-40E0-8918-946DA821C4E5}"/>
                </a:ext>
              </a:extLst>
            </p:cNvPr>
            <p:cNvCxnSpPr/>
            <p:nvPr/>
          </p:nvCxnSpPr>
          <p:spPr>
            <a:xfrm>
              <a:off x="3406559" y="3156585"/>
              <a:ext cx="315572" cy="0"/>
            </a:xfrm>
            <a:prstGeom prst="line">
              <a:avLst/>
            </a:prstGeom>
            <a:ln w="571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17FCE0F-583C-4F9C-9F56-BBEB7F953898}"/>
                </a:ext>
              </a:extLst>
            </p:cNvPr>
            <p:cNvCxnSpPr/>
            <p:nvPr/>
          </p:nvCxnSpPr>
          <p:spPr>
            <a:xfrm>
              <a:off x="3682685" y="2962275"/>
              <a:ext cx="315572" cy="0"/>
            </a:xfrm>
            <a:prstGeom prst="line">
              <a:avLst/>
            </a:prstGeom>
            <a:ln w="571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EC881C3-A3F9-4D06-AB0E-DE2A1261BF24}"/>
                </a:ext>
              </a:extLst>
            </p:cNvPr>
            <p:cNvCxnSpPr/>
            <p:nvPr/>
          </p:nvCxnSpPr>
          <p:spPr>
            <a:xfrm>
              <a:off x="3949707" y="2918460"/>
              <a:ext cx="315572" cy="0"/>
            </a:xfrm>
            <a:prstGeom prst="line">
              <a:avLst/>
            </a:prstGeom>
            <a:ln w="571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519F103-57EB-4765-9853-FB06E9EFEF5F}"/>
                </a:ext>
              </a:extLst>
            </p:cNvPr>
            <p:cNvCxnSpPr/>
            <p:nvPr/>
          </p:nvCxnSpPr>
          <p:spPr>
            <a:xfrm>
              <a:off x="4225833" y="3013710"/>
              <a:ext cx="315572" cy="0"/>
            </a:xfrm>
            <a:prstGeom prst="line">
              <a:avLst/>
            </a:prstGeom>
            <a:ln w="571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98AA9E-9A2D-42DD-A356-4C477227A6A5}"/>
                </a:ext>
              </a:extLst>
            </p:cNvPr>
            <p:cNvCxnSpPr/>
            <p:nvPr/>
          </p:nvCxnSpPr>
          <p:spPr>
            <a:xfrm>
              <a:off x="4501958" y="3242310"/>
              <a:ext cx="315572" cy="0"/>
            </a:xfrm>
            <a:prstGeom prst="line">
              <a:avLst/>
            </a:prstGeom>
            <a:ln w="571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46ABBF9-9942-4AB0-8F96-267477008D24}"/>
                </a:ext>
              </a:extLst>
            </p:cNvPr>
            <p:cNvCxnSpPr/>
            <p:nvPr/>
          </p:nvCxnSpPr>
          <p:spPr>
            <a:xfrm>
              <a:off x="4769505" y="3613785"/>
              <a:ext cx="315572" cy="0"/>
            </a:xfrm>
            <a:prstGeom prst="line">
              <a:avLst/>
            </a:prstGeom>
            <a:ln w="571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AAB419-8AB1-44C5-B6A1-FDD712FDB3DD}"/>
                </a:ext>
              </a:extLst>
            </p:cNvPr>
            <p:cNvCxnSpPr/>
            <p:nvPr/>
          </p:nvCxnSpPr>
          <p:spPr>
            <a:xfrm>
              <a:off x="5040020" y="4115745"/>
              <a:ext cx="315572" cy="0"/>
            </a:xfrm>
            <a:prstGeom prst="line">
              <a:avLst/>
            </a:prstGeom>
            <a:ln w="571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164DD0-76A1-4855-9A52-0BFAB0CD40C1}"/>
                </a:ext>
              </a:extLst>
            </p:cNvPr>
            <p:cNvCxnSpPr/>
            <p:nvPr/>
          </p:nvCxnSpPr>
          <p:spPr>
            <a:xfrm>
              <a:off x="5306861" y="4761945"/>
              <a:ext cx="315572" cy="0"/>
            </a:xfrm>
            <a:prstGeom prst="line">
              <a:avLst/>
            </a:prstGeom>
            <a:ln w="571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7756A63-0925-4658-8441-AD014BFE7E6C}"/>
                </a:ext>
              </a:extLst>
            </p:cNvPr>
            <p:cNvCxnSpPr/>
            <p:nvPr/>
          </p:nvCxnSpPr>
          <p:spPr>
            <a:xfrm>
              <a:off x="5567943" y="5547075"/>
              <a:ext cx="315572" cy="0"/>
            </a:xfrm>
            <a:prstGeom prst="line">
              <a:avLst/>
            </a:prstGeom>
            <a:ln w="571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grpSp>
      <p:pic>
        <p:nvPicPr>
          <p:cNvPr id="39" name="Picture 38" descr="\documentclass{article}&#10;\usepackage{amsmath}&#10;\pagestyle{empty}&#10;\begin{document}&#10;&#10;&#10;\[&#10;n&#10;\]&#10;&#10;\end{document}" title="IguanaTex Bitmap Display">
            <a:extLst>
              <a:ext uri="{FF2B5EF4-FFF2-40B4-BE49-F238E27FC236}">
                <a16:creationId xmlns:a16="http://schemas.microsoft.com/office/drawing/2014/main" id="{B70E4D55-9E87-4C06-9EDD-E1F1F4AE5F81}"/>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8205153" y="3871616"/>
            <a:ext cx="150960" cy="124417"/>
          </a:xfrm>
          <a:prstGeom prst="rect">
            <a:avLst/>
          </a:prstGeom>
        </p:spPr>
      </p:pic>
      <p:pic>
        <p:nvPicPr>
          <p:cNvPr id="46" name="Picture 45" descr="\documentclass{article}&#10;\usepackage{amsmath}&#10;\pagestyle{empty}&#10;\begin{document}&#10;&#10;&#10;\[&#10;E_n\;[\omega]&#10;\]&#10;&#10;\end{document}" title="IguanaTex Bitmap Display">
            <a:extLst>
              <a:ext uri="{FF2B5EF4-FFF2-40B4-BE49-F238E27FC236}">
                <a16:creationId xmlns:a16="http://schemas.microsoft.com/office/drawing/2014/main" id="{4DCF2D1C-CBA0-4FCF-8C9B-82844CA36C1F}"/>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3429758" y="3770892"/>
            <a:ext cx="850755" cy="325863"/>
          </a:xfrm>
          <a:prstGeom prst="rect">
            <a:avLst/>
          </a:prstGeom>
        </p:spPr>
      </p:pic>
      <p:sp>
        <p:nvSpPr>
          <p:cNvPr id="57" name="TextBox 56">
            <a:extLst>
              <a:ext uri="{FF2B5EF4-FFF2-40B4-BE49-F238E27FC236}">
                <a16:creationId xmlns:a16="http://schemas.microsoft.com/office/drawing/2014/main" id="{CC44C2E7-8AAF-44D0-B67C-E6C9DC3E04F3}"/>
              </a:ext>
            </a:extLst>
          </p:cNvPr>
          <p:cNvSpPr txBox="1"/>
          <p:nvPr/>
        </p:nvSpPr>
        <p:spPr>
          <a:xfrm rot="5114384">
            <a:off x="7806472" y="5813830"/>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60" name="TextBox 59">
            <a:extLst>
              <a:ext uri="{FF2B5EF4-FFF2-40B4-BE49-F238E27FC236}">
                <a16:creationId xmlns:a16="http://schemas.microsoft.com/office/drawing/2014/main" id="{520281DE-CE54-41ED-B0CD-9BF935C45B95}"/>
              </a:ext>
            </a:extLst>
          </p:cNvPr>
          <p:cNvSpPr txBox="1"/>
          <p:nvPr/>
        </p:nvSpPr>
        <p:spPr>
          <a:xfrm>
            <a:off x="1067093" y="2395032"/>
            <a:ext cx="21643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spectrum</a:t>
            </a:r>
          </a:p>
        </p:txBody>
      </p:sp>
      <p:sp>
        <p:nvSpPr>
          <p:cNvPr id="61" name="TextBox 60">
            <a:extLst>
              <a:ext uri="{FF2B5EF4-FFF2-40B4-BE49-F238E27FC236}">
                <a16:creationId xmlns:a16="http://schemas.microsoft.com/office/drawing/2014/main" id="{DF12C40B-FC04-49E7-9054-12840520A0CC}"/>
              </a:ext>
            </a:extLst>
          </p:cNvPr>
          <p:cNvSpPr txBox="1"/>
          <p:nvPr/>
        </p:nvSpPr>
        <p:spPr>
          <a:xfrm>
            <a:off x="9694015" y="5028662"/>
            <a:ext cx="15295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not bounded </a:t>
            </a:r>
            <a:b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b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from below</a:t>
            </a:r>
          </a:p>
        </p:txBody>
      </p:sp>
      <p:pic>
        <p:nvPicPr>
          <p:cNvPr id="65" name="Picture 64">
            <a:extLst>
              <a:ext uri="{FF2B5EF4-FFF2-40B4-BE49-F238E27FC236}">
                <a16:creationId xmlns:a16="http://schemas.microsoft.com/office/drawing/2014/main" id="{673E232D-7724-4D75-821D-06D8C256E1A4}"/>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11368" y="4578628"/>
            <a:ext cx="951563" cy="1231718"/>
          </a:xfrm>
          <a:prstGeom prst="rect">
            <a:avLst/>
          </a:prstGeom>
        </p:spPr>
      </p:pic>
    </p:spTree>
    <p:extLst>
      <p:ext uri="{BB962C8B-B14F-4D97-AF65-F5344CB8AC3E}">
        <p14:creationId xmlns:p14="http://schemas.microsoft.com/office/powerpoint/2010/main" val="32547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8" grpId="0" animBg="1"/>
      <p:bldP spid="57" grpId="0"/>
      <p:bldP spid="60" grpId="0"/>
      <p:bldP spid="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FD66E-FE04-474E-A7B9-85AACC6E3456}"/>
              </a:ext>
            </a:extLst>
          </p:cNvPr>
          <p:cNvSpPr>
            <a:spLocks noGrp="1"/>
          </p:cNvSpPr>
          <p:nvPr>
            <p:ph type="title" idx="4294967295"/>
          </p:nvPr>
        </p:nvSpPr>
        <p:spPr>
          <a:xfrm>
            <a:off x="330200" y="447675"/>
            <a:ext cx="10642600" cy="619125"/>
          </a:xfrm>
        </p:spPr>
        <p:txBody>
          <a:bodyPr/>
          <a:lstStyle/>
          <a:p>
            <a:r>
              <a:rPr lang="en-US" b="1" dirty="0"/>
              <a:t>Transmon device image</a:t>
            </a:r>
          </a:p>
        </p:txBody>
      </p:sp>
      <p:pic>
        <p:nvPicPr>
          <p:cNvPr id="4" name="Picture 3">
            <a:extLst>
              <a:ext uri="{FF2B5EF4-FFF2-40B4-BE49-F238E27FC236}">
                <a16:creationId xmlns:a16="http://schemas.microsoft.com/office/drawing/2014/main" id="{E0BCDC80-2197-43F7-8B86-B1B1F0097F4F}"/>
              </a:ext>
            </a:extLst>
          </p:cNvPr>
          <p:cNvPicPr>
            <a:picLocks noChangeAspect="1"/>
          </p:cNvPicPr>
          <p:nvPr/>
        </p:nvPicPr>
        <p:blipFill>
          <a:blip r:embed="rId4">
            <a:duotone>
              <a:schemeClr val="accent2">
                <a:shade val="45000"/>
                <a:satMod val="135000"/>
              </a:schemeClr>
              <a:prstClr val="white"/>
            </a:duotone>
          </a:blip>
          <a:stretch>
            <a:fillRect/>
          </a:stretch>
        </p:blipFill>
        <p:spPr>
          <a:xfrm rot="5400000">
            <a:off x="2369817" y="-74872"/>
            <a:ext cx="2493818" cy="5247409"/>
          </a:xfrm>
          <a:prstGeom prst="rect">
            <a:avLst/>
          </a:prstGeom>
        </p:spPr>
      </p:pic>
      <p:pic>
        <p:nvPicPr>
          <p:cNvPr id="5" name="Picture 4">
            <a:extLst>
              <a:ext uri="{FF2B5EF4-FFF2-40B4-BE49-F238E27FC236}">
                <a16:creationId xmlns:a16="http://schemas.microsoft.com/office/drawing/2014/main" id="{F3D197DB-9F7D-4FCE-BA72-1162A6DD6E7B}"/>
              </a:ext>
            </a:extLst>
          </p:cNvPr>
          <p:cNvPicPr>
            <a:picLocks noChangeAspect="1"/>
          </p:cNvPicPr>
          <p:nvPr/>
        </p:nvPicPr>
        <p:blipFill>
          <a:blip r:embed="rId5"/>
          <a:stretch>
            <a:fillRect/>
          </a:stretch>
        </p:blipFill>
        <p:spPr>
          <a:xfrm>
            <a:off x="7481509" y="3839456"/>
            <a:ext cx="3693330" cy="2781835"/>
          </a:xfrm>
          <a:prstGeom prst="rect">
            <a:avLst/>
          </a:prstGeom>
        </p:spPr>
      </p:pic>
      <p:cxnSp>
        <p:nvCxnSpPr>
          <p:cNvPr id="6" name="Straight Connector 5">
            <a:extLst>
              <a:ext uri="{FF2B5EF4-FFF2-40B4-BE49-F238E27FC236}">
                <a16:creationId xmlns:a16="http://schemas.microsoft.com/office/drawing/2014/main" id="{91D5DF2D-2D1B-44DE-8265-BFD9786C91BF}"/>
              </a:ext>
            </a:extLst>
          </p:cNvPr>
          <p:cNvCxnSpPr/>
          <p:nvPr/>
        </p:nvCxnSpPr>
        <p:spPr>
          <a:xfrm>
            <a:off x="3541842" y="2688698"/>
            <a:ext cx="13080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EDF7370-0DD1-4376-961A-12D8D6B06F48}"/>
              </a:ext>
            </a:extLst>
          </p:cNvPr>
          <p:cNvCxnSpPr>
            <a:cxnSpLocks/>
          </p:cNvCxnSpPr>
          <p:nvPr/>
        </p:nvCxnSpPr>
        <p:spPr>
          <a:xfrm flipV="1">
            <a:off x="3594062" y="2891184"/>
            <a:ext cx="0" cy="1633378"/>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71EE723-BD38-4AD4-AF2C-35CB6AB4AD9D}"/>
              </a:ext>
            </a:extLst>
          </p:cNvPr>
          <p:cNvCxnSpPr>
            <a:cxnSpLocks/>
          </p:cNvCxnSpPr>
          <p:nvPr/>
        </p:nvCxnSpPr>
        <p:spPr>
          <a:xfrm>
            <a:off x="3594062" y="4524562"/>
            <a:ext cx="3887447" cy="57976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BFB9F7A-864D-4684-8F09-77E005448F5F}"/>
              </a:ext>
            </a:extLst>
          </p:cNvPr>
          <p:cNvSpPr/>
          <p:nvPr/>
        </p:nvSpPr>
        <p:spPr>
          <a:xfrm>
            <a:off x="519139" y="6343353"/>
            <a:ext cx="4471096" cy="369332"/>
          </a:xfrm>
          <a:prstGeom prst="rect">
            <a:avLst/>
          </a:prstGeom>
        </p:spPr>
        <p:txBody>
          <a:bodyPr wrap="none">
            <a:spAutoFit/>
          </a:bodyPr>
          <a:lstStyle/>
          <a:p>
            <a:r>
              <a:rPr lang="en-US" dirty="0">
                <a:latin typeface="Roboto" panose="02000000000000000000" pitchFamily="2" charset="0"/>
              </a:rPr>
              <a:t>Wang et al., Nature Comm. 5, 5836 (2014)</a:t>
            </a:r>
          </a:p>
        </p:txBody>
      </p:sp>
      <p:pic>
        <p:nvPicPr>
          <p:cNvPr id="10" name="Picture 9">
            <a:extLst>
              <a:ext uri="{FF2B5EF4-FFF2-40B4-BE49-F238E27FC236}">
                <a16:creationId xmlns:a16="http://schemas.microsoft.com/office/drawing/2014/main" id="{B11BC3E3-EB93-448C-BAC1-7B94788A20DE}"/>
              </a:ext>
            </a:extLst>
          </p:cNvPr>
          <p:cNvPicPr>
            <a:picLocks noChangeAspect="1"/>
          </p:cNvPicPr>
          <p:nvPr/>
        </p:nvPicPr>
        <p:blipFill>
          <a:blip r:embed="rId6"/>
          <a:stretch>
            <a:fillRect/>
          </a:stretch>
        </p:blipFill>
        <p:spPr>
          <a:xfrm rot="16200000">
            <a:off x="8363436" y="1535677"/>
            <a:ext cx="1439541" cy="1483610"/>
          </a:xfrm>
          <a:prstGeom prst="rect">
            <a:avLst/>
          </a:prstGeom>
        </p:spPr>
      </p:pic>
      <p:pic>
        <p:nvPicPr>
          <p:cNvPr id="11" name="Picture 10">
            <a:extLst>
              <a:ext uri="{FF2B5EF4-FFF2-40B4-BE49-F238E27FC236}">
                <a16:creationId xmlns:a16="http://schemas.microsoft.com/office/drawing/2014/main" id="{CE9BCCCD-1385-48B2-B580-CE970B123214}"/>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8546611" y="1480051"/>
            <a:ext cx="244325" cy="248432"/>
          </a:xfrm>
          <a:prstGeom prst="rect">
            <a:avLst/>
          </a:prstGeom>
        </p:spPr>
      </p:pic>
      <p:pic>
        <p:nvPicPr>
          <p:cNvPr id="12" name="Picture 11">
            <a:extLst>
              <a:ext uri="{FF2B5EF4-FFF2-40B4-BE49-F238E27FC236}">
                <a16:creationId xmlns:a16="http://schemas.microsoft.com/office/drawing/2014/main" id="{D6B376D0-5CB9-4622-86CF-FA59DA03AD69}"/>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8442425" y="2951994"/>
            <a:ext cx="406525" cy="287442"/>
          </a:xfrm>
          <a:prstGeom prst="rect">
            <a:avLst/>
          </a:prstGeom>
        </p:spPr>
      </p:pic>
      <p:sp>
        <p:nvSpPr>
          <p:cNvPr id="13" name="TextBox 12">
            <a:extLst>
              <a:ext uri="{FF2B5EF4-FFF2-40B4-BE49-F238E27FC236}">
                <a16:creationId xmlns:a16="http://schemas.microsoft.com/office/drawing/2014/main" id="{8208B129-5908-43C3-AC0B-5CD8BCA85C72}"/>
              </a:ext>
            </a:extLst>
          </p:cNvPr>
          <p:cNvSpPr txBox="1"/>
          <p:nvPr/>
        </p:nvSpPr>
        <p:spPr>
          <a:xfrm>
            <a:off x="1152259" y="2937395"/>
            <a:ext cx="479618" cy="369332"/>
          </a:xfrm>
          <a:prstGeom prst="rect">
            <a:avLst/>
          </a:prstGeom>
          <a:noFill/>
        </p:spPr>
        <p:txBody>
          <a:bodyPr wrap="none" rtlCol="0">
            <a:spAutoFit/>
          </a:bodyPr>
          <a:lstStyle/>
          <a:p>
            <a:r>
              <a:rPr lang="en-US" dirty="0" err="1">
                <a:latin typeface="Roboto" panose="02000000000000000000" pitchFamily="2" charset="0"/>
              </a:rPr>
              <a:t>Nb</a:t>
            </a:r>
            <a:endParaRPr lang="en-US" dirty="0">
              <a:latin typeface="Roboto" panose="02000000000000000000" pitchFamily="2" charset="0"/>
            </a:endParaRPr>
          </a:p>
        </p:txBody>
      </p:sp>
      <p:sp>
        <p:nvSpPr>
          <p:cNvPr id="14" name="TextBox 13">
            <a:extLst>
              <a:ext uri="{FF2B5EF4-FFF2-40B4-BE49-F238E27FC236}">
                <a16:creationId xmlns:a16="http://schemas.microsoft.com/office/drawing/2014/main" id="{4994CB29-8E2E-45D4-B3E1-01308B4D8797}"/>
              </a:ext>
            </a:extLst>
          </p:cNvPr>
          <p:cNvSpPr txBox="1"/>
          <p:nvPr/>
        </p:nvSpPr>
        <p:spPr>
          <a:xfrm>
            <a:off x="923433" y="3507597"/>
            <a:ext cx="1071127" cy="369332"/>
          </a:xfrm>
          <a:prstGeom prst="rect">
            <a:avLst/>
          </a:prstGeom>
          <a:noFill/>
        </p:spPr>
        <p:txBody>
          <a:bodyPr wrap="none" rtlCol="0">
            <a:spAutoFit/>
          </a:bodyPr>
          <a:lstStyle/>
          <a:p>
            <a:r>
              <a:rPr lang="en-US" dirty="0">
                <a:solidFill>
                  <a:schemeClr val="bg1">
                    <a:lumMod val="85000"/>
                  </a:schemeClr>
                </a:solidFill>
                <a:latin typeface="Roboto" panose="02000000000000000000" pitchFamily="2" charset="0"/>
              </a:rPr>
              <a:t>sapphire</a:t>
            </a:r>
          </a:p>
        </p:txBody>
      </p:sp>
      <p:sp>
        <p:nvSpPr>
          <p:cNvPr id="15" name="TextBox 14">
            <a:extLst>
              <a:ext uri="{FF2B5EF4-FFF2-40B4-BE49-F238E27FC236}">
                <a16:creationId xmlns:a16="http://schemas.microsoft.com/office/drawing/2014/main" id="{6073D4C1-C8A4-4954-B34C-AAAF19915340}"/>
              </a:ext>
            </a:extLst>
          </p:cNvPr>
          <p:cNvSpPr txBox="1"/>
          <p:nvPr/>
        </p:nvSpPr>
        <p:spPr>
          <a:xfrm>
            <a:off x="10441813" y="3816312"/>
            <a:ext cx="684803" cy="923330"/>
          </a:xfrm>
          <a:prstGeom prst="rect">
            <a:avLst/>
          </a:prstGeom>
          <a:noFill/>
        </p:spPr>
        <p:txBody>
          <a:bodyPr wrap="none" rtlCol="0">
            <a:spAutoFit/>
          </a:bodyPr>
          <a:lstStyle/>
          <a:p>
            <a:r>
              <a:rPr lang="en-US" dirty="0">
                <a:solidFill>
                  <a:schemeClr val="bg1">
                    <a:lumMod val="85000"/>
                  </a:schemeClr>
                </a:solidFill>
                <a:latin typeface="Roboto" panose="02000000000000000000" pitchFamily="2" charset="0"/>
              </a:rPr>
              <a:t>Al</a:t>
            </a:r>
          </a:p>
          <a:p>
            <a:r>
              <a:rPr lang="en-US" dirty="0" err="1">
                <a:solidFill>
                  <a:schemeClr val="bg1">
                    <a:lumMod val="85000"/>
                  </a:schemeClr>
                </a:solidFill>
                <a:latin typeface="Roboto" panose="02000000000000000000" pitchFamily="2" charset="0"/>
              </a:rPr>
              <a:t>AlOx</a:t>
            </a:r>
            <a:br>
              <a:rPr lang="en-US" dirty="0">
                <a:solidFill>
                  <a:schemeClr val="bg1">
                    <a:lumMod val="85000"/>
                  </a:schemeClr>
                </a:solidFill>
                <a:latin typeface="Roboto" panose="02000000000000000000" pitchFamily="2" charset="0"/>
              </a:rPr>
            </a:br>
            <a:r>
              <a:rPr lang="en-US" dirty="0">
                <a:solidFill>
                  <a:schemeClr val="bg1">
                    <a:lumMod val="85000"/>
                  </a:schemeClr>
                </a:solidFill>
                <a:latin typeface="Roboto" panose="02000000000000000000" pitchFamily="2" charset="0"/>
              </a:rPr>
              <a:t>Al</a:t>
            </a:r>
          </a:p>
        </p:txBody>
      </p:sp>
    </p:spTree>
    <p:extLst>
      <p:ext uri="{BB962C8B-B14F-4D97-AF65-F5344CB8AC3E}">
        <p14:creationId xmlns:p14="http://schemas.microsoft.com/office/powerpoint/2010/main" val="257508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5" name="Picture 3" descr="C:\Users\IBM_ADMIN\Subversion\ibmshare\Images\Samples\Junctions\MQCO-092111A-18.tif"/>
          <p:cNvPicPr>
            <a:picLocks noChangeAspect="1" noChangeArrowheads="1"/>
          </p:cNvPicPr>
          <p:nvPr/>
        </p:nvPicPr>
        <p:blipFill>
          <a:blip r:embed="rId3">
            <a:extLst>
              <a:ext uri="{28A0092B-C50C-407E-A947-70E740481C1C}">
                <a14:useLocalDpi xmlns:a14="http://schemas.microsoft.com/office/drawing/2010/main" val="0"/>
              </a:ext>
            </a:extLst>
          </a:blip>
          <a:srcRect b="11874"/>
          <a:stretch>
            <a:fillRect/>
          </a:stretch>
        </p:blipFill>
        <p:spPr bwMode="auto">
          <a:xfrm>
            <a:off x="0" y="0"/>
            <a:ext cx="12192000" cy="80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p:cNvSpPr>
            <a:spLocks noChangeArrowheads="1"/>
          </p:cNvSpPr>
          <p:nvPr/>
        </p:nvSpPr>
        <p:spPr bwMode="auto">
          <a:xfrm>
            <a:off x="0" y="0"/>
            <a:ext cx="12192000" cy="8058150"/>
          </a:xfrm>
          <a:prstGeom prst="rect">
            <a:avLst/>
          </a:prstGeom>
          <a:solidFill>
            <a:srgbClr val="024EAD">
              <a:alpha val="36862"/>
            </a:srgbClr>
          </a:solidFill>
          <a:ln w="6350" cap="rnd">
            <a:solidFill>
              <a:schemeClr val="tx1"/>
            </a:solidFill>
            <a:round/>
            <a:headEnd/>
            <a:tailEnd/>
          </a:ln>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ts val="600"/>
              </a:spcBef>
              <a:spcAft>
                <a:spcPct val="0"/>
              </a:spcAft>
              <a:buClr>
                <a:srgbClr val="000000"/>
              </a:buClr>
              <a:buSzTx/>
              <a:buFont typeface="Wingdings" charset="2"/>
              <a:buNone/>
              <a:tabLst/>
              <a:defRPr/>
            </a:pPr>
            <a:r>
              <a:rPr lang="en-US" sz="1200" b="0" i="0" dirty="0">
                <a:solidFill>
                  <a:srgbClr val="1D1C1D"/>
                </a:solidFill>
                <a:effectLst/>
                <a:latin typeface="Roboto" panose="02000000000000000000" pitchFamily="2" charset="0"/>
                <a:ea typeface="Roboto" panose="02000000000000000000" pitchFamily="2" charset="0"/>
              </a:rPr>
              <a:t>Credit: IBM Quantum</a:t>
            </a:r>
            <a:endParaRPr kumimoji="0" lang="x-none" altLang="x-none"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endParaRPr>
          </a:p>
        </p:txBody>
      </p:sp>
      <p:sp>
        <p:nvSpPr>
          <p:cNvPr id="36869" name="Rectangle 4"/>
          <p:cNvSpPr>
            <a:spLocks noChangeArrowheads="1"/>
          </p:cNvSpPr>
          <p:nvPr/>
        </p:nvSpPr>
        <p:spPr bwMode="auto">
          <a:xfrm>
            <a:off x="0" y="0"/>
            <a:ext cx="2843213" cy="676275"/>
          </a:xfrm>
          <a:prstGeom prst="rect">
            <a:avLst/>
          </a:prstGeom>
          <a:solidFill>
            <a:srgbClr val="314D72"/>
          </a:solidFill>
          <a:ln>
            <a:noFill/>
          </a:ln>
          <a:extLst>
            <a:ext uri="{91240B29-F687-4F45-9708-019B960494DF}">
              <a14:hiddenLine xmlns:a14="http://schemas.microsoft.com/office/drawing/2010/main" w="6350" cap="rnd">
                <a:solidFill>
                  <a:srgbClr val="000000"/>
                </a:solidFill>
                <a:round/>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ts val="600"/>
              </a:spcBef>
              <a:spcAft>
                <a:spcPct val="0"/>
              </a:spcAft>
              <a:buClr>
                <a:srgbClr val="000000"/>
              </a:buClr>
              <a:buSzTx/>
              <a:buFont typeface="Wingdings" charset="2"/>
              <a:buNone/>
              <a:tabLst/>
              <a:defRPr/>
            </a:pPr>
            <a:endParaRPr kumimoji="0" lang="x-none" altLang="x-none"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FBB8FC2C-42E8-434C-83DE-4A35952AAE11}"/>
              </a:ext>
            </a:extLst>
          </p:cNvPr>
          <p:cNvSpPr txBox="1"/>
          <p:nvPr/>
        </p:nvSpPr>
        <p:spPr>
          <a:xfrm>
            <a:off x="5788922" y="3085620"/>
            <a:ext cx="1888659"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pitchFamily="34" charset="0"/>
              </a:rPr>
              <a:t>Bottom</a:t>
            </a:r>
            <a:b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pitchFamily="34" charset="0"/>
              </a:rPr>
            </a:br>
            <a: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pitchFamily="34" charset="0"/>
              </a:rPr>
              <a:t>SC electrode 1 (Al)</a:t>
            </a:r>
          </a:p>
        </p:txBody>
      </p:sp>
      <p:sp>
        <p:nvSpPr>
          <p:cNvPr id="4" name="Title 1"/>
          <p:cNvSpPr txBox="1">
            <a:spLocks/>
          </p:cNvSpPr>
          <p:nvPr/>
        </p:nvSpPr>
        <p:spPr>
          <a:xfrm>
            <a:off x="201563" y="254261"/>
            <a:ext cx="11591925" cy="696912"/>
          </a:xfrm>
          <a:prstGeom prst="rect">
            <a:avLst/>
          </a:prstGeom>
        </p:spPr>
        <p:txBody>
          <a:bodyPr/>
          <a:lstStyle>
            <a:lvl1pPr algn="l" rtl="0" eaLnBrk="1" fontAlgn="base" hangingPunct="1">
              <a:lnSpc>
                <a:spcPct val="90000"/>
              </a:lnSpc>
              <a:spcBef>
                <a:spcPct val="0"/>
              </a:spcBef>
              <a:spcAft>
                <a:spcPct val="0"/>
              </a:spcAft>
              <a:defRPr sz="2000">
                <a:solidFill>
                  <a:srgbClr val="008ABF"/>
                </a:solidFill>
                <a:latin typeface="Arial" charset="0"/>
                <a:ea typeface="+mj-ea"/>
                <a:cs typeface="+mj-cs"/>
              </a:defRPr>
            </a:lvl1pPr>
            <a:lvl2pPr algn="l" rtl="0" eaLnBrk="1" fontAlgn="base" hangingPunct="1">
              <a:lnSpc>
                <a:spcPct val="90000"/>
              </a:lnSpc>
              <a:spcBef>
                <a:spcPct val="0"/>
              </a:spcBef>
              <a:spcAft>
                <a:spcPct val="0"/>
              </a:spcAft>
              <a:defRPr sz="2000">
                <a:solidFill>
                  <a:srgbClr val="008ABF"/>
                </a:solidFill>
                <a:latin typeface="Arial" charset="0"/>
              </a:defRPr>
            </a:lvl2pPr>
            <a:lvl3pPr algn="l" rtl="0" eaLnBrk="1" fontAlgn="base" hangingPunct="1">
              <a:lnSpc>
                <a:spcPct val="90000"/>
              </a:lnSpc>
              <a:spcBef>
                <a:spcPct val="0"/>
              </a:spcBef>
              <a:spcAft>
                <a:spcPct val="0"/>
              </a:spcAft>
              <a:defRPr sz="2000">
                <a:solidFill>
                  <a:srgbClr val="008ABF"/>
                </a:solidFill>
                <a:latin typeface="Arial" charset="0"/>
              </a:defRPr>
            </a:lvl3pPr>
            <a:lvl4pPr algn="l" rtl="0" eaLnBrk="1" fontAlgn="base" hangingPunct="1">
              <a:lnSpc>
                <a:spcPct val="90000"/>
              </a:lnSpc>
              <a:spcBef>
                <a:spcPct val="0"/>
              </a:spcBef>
              <a:spcAft>
                <a:spcPct val="0"/>
              </a:spcAft>
              <a:defRPr sz="2000">
                <a:solidFill>
                  <a:srgbClr val="008ABF"/>
                </a:solidFill>
                <a:latin typeface="Arial" charset="0"/>
              </a:defRPr>
            </a:lvl4pPr>
            <a:lvl5pPr algn="l" rtl="0" eaLnBrk="1" fontAlgn="base" hangingPunct="1">
              <a:lnSpc>
                <a:spcPct val="90000"/>
              </a:lnSpc>
              <a:spcBef>
                <a:spcPct val="0"/>
              </a:spcBef>
              <a:spcAft>
                <a:spcPct val="0"/>
              </a:spcAft>
              <a:defRPr sz="2000">
                <a:solidFill>
                  <a:srgbClr val="008ABF"/>
                </a:solidFill>
                <a:latin typeface="Arial" charset="0"/>
              </a:defRPr>
            </a:lvl5pPr>
            <a:lvl6pPr marL="457200" algn="l" rtl="0" eaLnBrk="1" fontAlgn="base" hangingPunct="1">
              <a:lnSpc>
                <a:spcPct val="90000"/>
              </a:lnSpc>
              <a:spcBef>
                <a:spcPct val="0"/>
              </a:spcBef>
              <a:spcAft>
                <a:spcPct val="0"/>
              </a:spcAft>
              <a:defRPr sz="2000">
                <a:solidFill>
                  <a:schemeClr val="hlink"/>
                </a:solidFill>
                <a:latin typeface="Arial" charset="0"/>
              </a:defRPr>
            </a:lvl6pPr>
            <a:lvl7pPr marL="914400" algn="l" rtl="0" eaLnBrk="1" fontAlgn="base" hangingPunct="1">
              <a:lnSpc>
                <a:spcPct val="90000"/>
              </a:lnSpc>
              <a:spcBef>
                <a:spcPct val="0"/>
              </a:spcBef>
              <a:spcAft>
                <a:spcPct val="0"/>
              </a:spcAft>
              <a:defRPr sz="2000">
                <a:solidFill>
                  <a:schemeClr val="hlink"/>
                </a:solidFill>
                <a:latin typeface="Arial" charset="0"/>
              </a:defRPr>
            </a:lvl7pPr>
            <a:lvl8pPr marL="1371600" algn="l" rtl="0" eaLnBrk="1" fontAlgn="base" hangingPunct="1">
              <a:lnSpc>
                <a:spcPct val="90000"/>
              </a:lnSpc>
              <a:spcBef>
                <a:spcPct val="0"/>
              </a:spcBef>
              <a:spcAft>
                <a:spcPct val="0"/>
              </a:spcAft>
              <a:defRPr sz="2000">
                <a:solidFill>
                  <a:schemeClr val="hlink"/>
                </a:solidFill>
                <a:latin typeface="Arial" charset="0"/>
              </a:defRPr>
            </a:lvl8pPr>
            <a:lvl9pPr marL="1828800" algn="l" rtl="0" eaLnBrk="1" fontAlgn="base" hangingPunct="1">
              <a:lnSpc>
                <a:spcPct val="90000"/>
              </a:lnSpc>
              <a:spcBef>
                <a:spcPct val="0"/>
              </a:spcBef>
              <a:spcAft>
                <a:spcPct val="0"/>
              </a:spcAft>
              <a:defRPr sz="2000">
                <a:solidFill>
                  <a:schemeClr val="hlink"/>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000" i="0" u="none" strike="noStrike" kern="0" cap="none" spc="0" normalizeH="0" baseline="0" noProof="0" dirty="0">
                <a:ln>
                  <a:noFill/>
                </a:ln>
                <a:solidFill>
                  <a:srgbClr val="FFFFFF"/>
                </a:solidFill>
                <a:effectLst/>
                <a:uLnTx/>
                <a:uFillTx/>
                <a:latin typeface="Franklin Gothic Demi" panose="020B0703020102020204" pitchFamily="34" charset="0"/>
              </a:rPr>
              <a:t>Josephson Junction</a:t>
            </a:r>
          </a:p>
        </p:txBody>
      </p:sp>
      <p:sp>
        <p:nvSpPr>
          <p:cNvPr id="12" name="TextBox 11">
            <a:extLst>
              <a:ext uri="{FF2B5EF4-FFF2-40B4-BE49-F238E27FC236}">
                <a16:creationId xmlns:a16="http://schemas.microsoft.com/office/drawing/2014/main" id="{423916ED-DF76-4FDE-8AD9-E09E8517A87A}"/>
              </a:ext>
            </a:extLst>
          </p:cNvPr>
          <p:cNvSpPr txBox="1"/>
          <p:nvPr/>
        </p:nvSpPr>
        <p:spPr>
          <a:xfrm>
            <a:off x="9889483" y="6191343"/>
            <a:ext cx="6103944" cy="369332"/>
          </a:xfrm>
          <a:prstGeom prst="rect">
            <a:avLst/>
          </a:prstGeom>
          <a:noFill/>
        </p:spPr>
        <p:txBody>
          <a:bodyPr wrap="square">
            <a:spAutoFit/>
          </a:bodyPr>
          <a:lstStyle/>
          <a:p>
            <a:r>
              <a:rPr lang="en-US" b="0" i="0" dirty="0">
                <a:solidFill>
                  <a:schemeClr val="bg1"/>
                </a:solidFill>
                <a:effectLst/>
                <a:latin typeface="Roboto" panose="02000000000000000000" pitchFamily="2" charset="0"/>
                <a:ea typeface="Roboto" panose="02000000000000000000" pitchFamily="2" charset="0"/>
              </a:rPr>
              <a:t>Credit: IBM Quantum</a:t>
            </a:r>
            <a:endParaRPr lang="en-US" dirty="0">
              <a:solidFill>
                <a:schemeClr val="bg1"/>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61E3B7CD-5D01-4BBD-862A-D1F837D4B771}"/>
              </a:ext>
            </a:extLst>
          </p:cNvPr>
          <p:cNvSpPr txBox="1"/>
          <p:nvPr/>
        </p:nvSpPr>
        <p:spPr>
          <a:xfrm rot="5400000">
            <a:off x="7146077" y="4475441"/>
            <a:ext cx="1939955"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pitchFamily="34" charset="0"/>
              </a:rPr>
              <a:t>Top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pitchFamily="34" charset="0"/>
              </a:rPr>
              <a:t>SC electrode 1 (Al)</a:t>
            </a:r>
          </a:p>
        </p:txBody>
      </p:sp>
      <p:sp>
        <p:nvSpPr>
          <p:cNvPr id="9" name="Rectangle: Rounded Corners 8">
            <a:extLst>
              <a:ext uri="{FF2B5EF4-FFF2-40B4-BE49-F238E27FC236}">
                <a16:creationId xmlns:a16="http://schemas.microsoft.com/office/drawing/2014/main" id="{FBEE1AAB-F357-4EFB-BBA6-917402A02C68}"/>
              </a:ext>
            </a:extLst>
          </p:cNvPr>
          <p:cNvSpPr/>
          <p:nvPr/>
        </p:nvSpPr>
        <p:spPr bwMode="auto">
          <a:xfrm>
            <a:off x="7608930" y="2911366"/>
            <a:ext cx="946492" cy="886485"/>
          </a:xfrm>
          <a:prstGeom prst="roundRect">
            <a:avLst/>
          </a:prstGeom>
          <a:noFill/>
          <a:ln w="31750" cap="flat" cmpd="sng" algn="ctr">
            <a:solidFill>
              <a:schemeClr val="bg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200" b="0" i="0" u="none" strike="noStrike" cap="none" normalizeH="0" baseline="0" dirty="0">
              <a:ln>
                <a:noFill/>
              </a:ln>
              <a:solidFill>
                <a:schemeClr val="hlink"/>
              </a:solidFill>
              <a:effectLst/>
              <a:latin typeface="Roboto" panose="02000000000000000000" pitchFamily="2" charset="0"/>
            </a:endParaRPr>
          </a:p>
        </p:txBody>
      </p:sp>
    </p:spTree>
    <p:extLst>
      <p:ext uri="{BB962C8B-B14F-4D97-AF65-F5344CB8AC3E}">
        <p14:creationId xmlns:p14="http://schemas.microsoft.com/office/powerpoint/2010/main" val="25813548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1419D61-7EE8-4B5D-A287-9124559F43B3}"/>
              </a:ext>
            </a:extLst>
          </p:cNvPr>
          <p:cNvGrpSpPr/>
          <p:nvPr/>
        </p:nvGrpSpPr>
        <p:grpSpPr>
          <a:xfrm>
            <a:off x="-28217" y="-131379"/>
            <a:ext cx="12248433" cy="8058150"/>
            <a:chOff x="-56433" y="0"/>
            <a:chExt cx="12248433" cy="8058150"/>
          </a:xfrm>
          <a:scene3d>
            <a:camera prst="orthographicFront">
              <a:rot lat="2431264" lon="3017642" rev="3231096"/>
            </a:camera>
            <a:lightRig rig="threePt" dir="t"/>
          </a:scene3d>
        </p:grpSpPr>
        <p:pic>
          <p:nvPicPr>
            <p:cNvPr id="36865" name="Picture 3" descr="C:\Users\IBM_ADMIN\Subversion\ibmshare\Images\Samples\Junctions\MQCO-092111A-18.tif"/>
            <p:cNvPicPr>
              <a:picLocks noChangeAspect="1" noChangeArrowheads="1"/>
            </p:cNvPicPr>
            <p:nvPr/>
          </p:nvPicPr>
          <p:blipFill>
            <a:blip r:embed="rId3">
              <a:extLst>
                <a:ext uri="{28A0092B-C50C-407E-A947-70E740481C1C}">
                  <a14:useLocalDpi xmlns:a14="http://schemas.microsoft.com/office/drawing/2010/main" val="0"/>
                </a:ext>
              </a:extLst>
            </a:blip>
            <a:srcRect b="11874"/>
            <a:stretch>
              <a:fillRect/>
            </a:stretch>
          </p:blipFill>
          <p:spPr bwMode="auto">
            <a:xfrm>
              <a:off x="0" y="0"/>
              <a:ext cx="12192000" cy="80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p:cNvSpPr>
              <a:spLocks noChangeArrowheads="1"/>
            </p:cNvSpPr>
            <p:nvPr/>
          </p:nvSpPr>
          <p:spPr bwMode="auto">
            <a:xfrm>
              <a:off x="-56433" y="0"/>
              <a:ext cx="12192000" cy="8058150"/>
            </a:xfrm>
            <a:prstGeom prst="rect">
              <a:avLst/>
            </a:prstGeom>
            <a:solidFill>
              <a:srgbClr val="024EAD">
                <a:alpha val="36862"/>
              </a:srgbClr>
            </a:solidFill>
            <a:ln w="6350" cap="rnd">
              <a:solidFill>
                <a:schemeClr val="tx1"/>
              </a:solidFill>
              <a:round/>
              <a:headEnd/>
              <a:tailEnd/>
            </a:ln>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ts val="600"/>
                </a:spcBef>
                <a:spcAft>
                  <a:spcPct val="0"/>
                </a:spcAft>
                <a:buClr>
                  <a:srgbClr val="000000"/>
                </a:buClr>
                <a:buSzTx/>
                <a:buFont typeface="Wingdings" charset="2"/>
                <a:buNone/>
                <a:tabLst/>
                <a:defRPr/>
              </a:pPr>
              <a:r>
                <a:rPr lang="en-US" sz="1200" b="0" i="0" dirty="0">
                  <a:solidFill>
                    <a:srgbClr val="1D1C1D"/>
                  </a:solidFill>
                  <a:effectLst/>
                  <a:latin typeface="Roboto" panose="02000000000000000000" pitchFamily="2" charset="0"/>
                  <a:ea typeface="Roboto" panose="02000000000000000000" pitchFamily="2" charset="0"/>
                </a:rPr>
                <a:t>Credit: IBM Quantum</a:t>
              </a:r>
              <a:endParaRPr kumimoji="0" lang="x-none" altLang="x-none"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endParaRPr>
            </a:p>
          </p:txBody>
        </p:sp>
      </p:grpSp>
      <p:sp>
        <p:nvSpPr>
          <p:cNvPr id="4" name="Title 1"/>
          <p:cNvSpPr txBox="1">
            <a:spLocks/>
          </p:cNvSpPr>
          <p:nvPr/>
        </p:nvSpPr>
        <p:spPr>
          <a:xfrm>
            <a:off x="201563" y="254261"/>
            <a:ext cx="11591925" cy="696912"/>
          </a:xfrm>
          <a:prstGeom prst="rect">
            <a:avLst/>
          </a:prstGeom>
        </p:spPr>
        <p:txBody>
          <a:bodyPr/>
          <a:lstStyle>
            <a:lvl1pPr algn="l" rtl="0" eaLnBrk="1" fontAlgn="base" hangingPunct="1">
              <a:lnSpc>
                <a:spcPct val="90000"/>
              </a:lnSpc>
              <a:spcBef>
                <a:spcPct val="0"/>
              </a:spcBef>
              <a:spcAft>
                <a:spcPct val="0"/>
              </a:spcAft>
              <a:defRPr sz="2000">
                <a:solidFill>
                  <a:srgbClr val="008ABF"/>
                </a:solidFill>
                <a:latin typeface="Arial" charset="0"/>
                <a:ea typeface="+mj-ea"/>
                <a:cs typeface="+mj-cs"/>
              </a:defRPr>
            </a:lvl1pPr>
            <a:lvl2pPr algn="l" rtl="0" eaLnBrk="1" fontAlgn="base" hangingPunct="1">
              <a:lnSpc>
                <a:spcPct val="90000"/>
              </a:lnSpc>
              <a:spcBef>
                <a:spcPct val="0"/>
              </a:spcBef>
              <a:spcAft>
                <a:spcPct val="0"/>
              </a:spcAft>
              <a:defRPr sz="2000">
                <a:solidFill>
                  <a:srgbClr val="008ABF"/>
                </a:solidFill>
                <a:latin typeface="Arial" charset="0"/>
              </a:defRPr>
            </a:lvl2pPr>
            <a:lvl3pPr algn="l" rtl="0" eaLnBrk="1" fontAlgn="base" hangingPunct="1">
              <a:lnSpc>
                <a:spcPct val="90000"/>
              </a:lnSpc>
              <a:spcBef>
                <a:spcPct val="0"/>
              </a:spcBef>
              <a:spcAft>
                <a:spcPct val="0"/>
              </a:spcAft>
              <a:defRPr sz="2000">
                <a:solidFill>
                  <a:srgbClr val="008ABF"/>
                </a:solidFill>
                <a:latin typeface="Arial" charset="0"/>
              </a:defRPr>
            </a:lvl3pPr>
            <a:lvl4pPr algn="l" rtl="0" eaLnBrk="1" fontAlgn="base" hangingPunct="1">
              <a:lnSpc>
                <a:spcPct val="90000"/>
              </a:lnSpc>
              <a:spcBef>
                <a:spcPct val="0"/>
              </a:spcBef>
              <a:spcAft>
                <a:spcPct val="0"/>
              </a:spcAft>
              <a:defRPr sz="2000">
                <a:solidFill>
                  <a:srgbClr val="008ABF"/>
                </a:solidFill>
                <a:latin typeface="Arial" charset="0"/>
              </a:defRPr>
            </a:lvl4pPr>
            <a:lvl5pPr algn="l" rtl="0" eaLnBrk="1" fontAlgn="base" hangingPunct="1">
              <a:lnSpc>
                <a:spcPct val="90000"/>
              </a:lnSpc>
              <a:spcBef>
                <a:spcPct val="0"/>
              </a:spcBef>
              <a:spcAft>
                <a:spcPct val="0"/>
              </a:spcAft>
              <a:defRPr sz="2000">
                <a:solidFill>
                  <a:srgbClr val="008ABF"/>
                </a:solidFill>
                <a:latin typeface="Arial" charset="0"/>
              </a:defRPr>
            </a:lvl5pPr>
            <a:lvl6pPr marL="457200" algn="l" rtl="0" eaLnBrk="1" fontAlgn="base" hangingPunct="1">
              <a:lnSpc>
                <a:spcPct val="90000"/>
              </a:lnSpc>
              <a:spcBef>
                <a:spcPct val="0"/>
              </a:spcBef>
              <a:spcAft>
                <a:spcPct val="0"/>
              </a:spcAft>
              <a:defRPr sz="2000">
                <a:solidFill>
                  <a:schemeClr val="hlink"/>
                </a:solidFill>
                <a:latin typeface="Arial" charset="0"/>
              </a:defRPr>
            </a:lvl6pPr>
            <a:lvl7pPr marL="914400" algn="l" rtl="0" eaLnBrk="1" fontAlgn="base" hangingPunct="1">
              <a:lnSpc>
                <a:spcPct val="90000"/>
              </a:lnSpc>
              <a:spcBef>
                <a:spcPct val="0"/>
              </a:spcBef>
              <a:spcAft>
                <a:spcPct val="0"/>
              </a:spcAft>
              <a:defRPr sz="2000">
                <a:solidFill>
                  <a:schemeClr val="hlink"/>
                </a:solidFill>
                <a:latin typeface="Arial" charset="0"/>
              </a:defRPr>
            </a:lvl7pPr>
            <a:lvl8pPr marL="1371600" algn="l" rtl="0" eaLnBrk="1" fontAlgn="base" hangingPunct="1">
              <a:lnSpc>
                <a:spcPct val="90000"/>
              </a:lnSpc>
              <a:spcBef>
                <a:spcPct val="0"/>
              </a:spcBef>
              <a:spcAft>
                <a:spcPct val="0"/>
              </a:spcAft>
              <a:defRPr sz="2000">
                <a:solidFill>
                  <a:schemeClr val="hlink"/>
                </a:solidFill>
                <a:latin typeface="Arial" charset="0"/>
              </a:defRPr>
            </a:lvl8pPr>
            <a:lvl9pPr marL="1828800" algn="l" rtl="0" eaLnBrk="1" fontAlgn="base" hangingPunct="1">
              <a:lnSpc>
                <a:spcPct val="90000"/>
              </a:lnSpc>
              <a:spcBef>
                <a:spcPct val="0"/>
              </a:spcBef>
              <a:spcAft>
                <a:spcPct val="0"/>
              </a:spcAft>
              <a:defRPr sz="2000">
                <a:solidFill>
                  <a:schemeClr val="hlink"/>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000" i="0" u="none" strike="noStrike" kern="0" cap="none" spc="0" normalizeH="0" baseline="0" noProof="0" dirty="0">
                <a:ln>
                  <a:noFill/>
                </a:ln>
                <a:solidFill>
                  <a:srgbClr val="FFFFFF"/>
                </a:solidFill>
                <a:effectLst/>
                <a:uLnTx/>
                <a:uFillTx/>
                <a:latin typeface="Franklin Gothic Demi" panose="020B0703020102020204" pitchFamily="34" charset="0"/>
              </a:rPr>
              <a:t>Josephson Junction</a:t>
            </a:r>
          </a:p>
        </p:txBody>
      </p:sp>
      <p:sp>
        <p:nvSpPr>
          <p:cNvPr id="12" name="TextBox 11">
            <a:extLst>
              <a:ext uri="{FF2B5EF4-FFF2-40B4-BE49-F238E27FC236}">
                <a16:creationId xmlns:a16="http://schemas.microsoft.com/office/drawing/2014/main" id="{423916ED-DF76-4FDE-8AD9-E09E8517A87A}"/>
              </a:ext>
            </a:extLst>
          </p:cNvPr>
          <p:cNvSpPr txBox="1"/>
          <p:nvPr/>
        </p:nvSpPr>
        <p:spPr>
          <a:xfrm>
            <a:off x="9889483" y="6191343"/>
            <a:ext cx="6103944" cy="369332"/>
          </a:xfrm>
          <a:prstGeom prst="rect">
            <a:avLst/>
          </a:prstGeom>
          <a:noFill/>
        </p:spPr>
        <p:txBody>
          <a:bodyPr wrap="square">
            <a:spAutoFit/>
          </a:bodyPr>
          <a:lstStyle/>
          <a:p>
            <a:r>
              <a:rPr lang="en-US" b="0" i="0" dirty="0">
                <a:solidFill>
                  <a:schemeClr val="bg1"/>
                </a:solidFill>
                <a:effectLst/>
                <a:latin typeface="Roboto" panose="02000000000000000000" pitchFamily="2" charset="0"/>
                <a:ea typeface="Roboto" panose="02000000000000000000" pitchFamily="2" charset="0"/>
              </a:rPr>
              <a:t>Credit: IBM Quantum</a:t>
            </a:r>
            <a:endParaRPr lang="en-US" dirty="0">
              <a:solidFill>
                <a:schemeClr val="bg1"/>
              </a:solidFill>
              <a:latin typeface="Roboto" panose="02000000000000000000" pitchFamily="2" charset="0"/>
              <a:ea typeface="Roboto" panose="02000000000000000000" pitchFamily="2" charset="0"/>
            </a:endParaRPr>
          </a:p>
        </p:txBody>
      </p:sp>
      <p:sp>
        <p:nvSpPr>
          <p:cNvPr id="13" name="Slide Number Placeholder 3">
            <a:extLst>
              <a:ext uri="{FF2B5EF4-FFF2-40B4-BE49-F238E27FC236}">
                <a16:creationId xmlns:a16="http://schemas.microsoft.com/office/drawing/2014/main" id="{126EE2F2-0641-4B71-8667-6962B1D73E95}"/>
              </a:ext>
            </a:extLst>
          </p:cNvPr>
          <p:cNvSpPr txBox="1">
            <a:spLocks/>
          </p:cNvSpPr>
          <p:nvPr/>
        </p:nvSpPr>
        <p:spPr>
          <a:xfrm>
            <a:off x="11173928" y="6604419"/>
            <a:ext cx="1529443" cy="257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Roboto" panose="02000000000000000000" pitchFamily="2" charset="0"/>
                <a:ea typeface="Roboto" panose="02000000000000000000" pitchFamily="2" charset="0"/>
              </a:rPr>
              <a:t>Jens Koch   </a:t>
            </a:r>
            <a:fld id="{CB19A67C-B088-498A-A491-538B355E84B1}" type="slidenum">
              <a:rPr lang="en-US" sz="1100" smtClean="0">
                <a:latin typeface="Roboto" panose="02000000000000000000" pitchFamily="2" charset="0"/>
                <a:ea typeface="Roboto" panose="02000000000000000000" pitchFamily="2" charset="0"/>
              </a:rPr>
              <a:pPr/>
              <a:t>24</a:t>
            </a:fld>
            <a:endParaRPr lang="en-US" sz="1100" dirty="0">
              <a:latin typeface="Roboto" panose="02000000000000000000" pitchFamily="2" charset="0"/>
              <a:ea typeface="Roboto" panose="02000000000000000000" pitchFamily="2" charset="0"/>
            </a:endParaRP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F3540391-C602-41CE-90E8-2EECC566BC90}"/>
                  </a:ext>
                </a:extLst>
              </p14:cNvPr>
              <p14:cNvContentPartPr/>
              <p14:nvPr/>
            </p14:nvContentPartPr>
            <p14:xfrm>
              <a:off x="5745494" y="3381704"/>
              <a:ext cx="1284120" cy="382320"/>
            </p14:xfrm>
          </p:contentPart>
        </mc:Choice>
        <mc:Fallback xmlns="">
          <p:pic>
            <p:nvPicPr>
              <p:cNvPr id="8" name="Ink 7">
                <a:extLst>
                  <a:ext uri="{FF2B5EF4-FFF2-40B4-BE49-F238E27FC236}">
                    <a16:creationId xmlns:a16="http://schemas.microsoft.com/office/drawing/2014/main" id="{F3540391-C602-41CE-90E8-2EECC566BC90}"/>
                  </a:ext>
                </a:extLst>
              </p:cNvPr>
              <p:cNvPicPr/>
              <p:nvPr/>
            </p:nvPicPr>
            <p:blipFill>
              <a:blip r:embed="rId5"/>
              <a:stretch>
                <a:fillRect/>
              </a:stretch>
            </p:blipFill>
            <p:spPr>
              <a:xfrm>
                <a:off x="5736854" y="3372704"/>
                <a:ext cx="130176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5" name="Ink 54">
                <a:extLst>
                  <a:ext uri="{FF2B5EF4-FFF2-40B4-BE49-F238E27FC236}">
                    <a16:creationId xmlns:a16="http://schemas.microsoft.com/office/drawing/2014/main" id="{0AD9AEEF-DBF6-42A4-8719-87884AA7F66B}"/>
                  </a:ext>
                </a:extLst>
              </p14:cNvPr>
              <p14:cNvContentPartPr/>
              <p14:nvPr/>
            </p14:nvContentPartPr>
            <p14:xfrm>
              <a:off x="6928814" y="3402224"/>
              <a:ext cx="90360" cy="37080"/>
            </p14:xfrm>
          </p:contentPart>
        </mc:Choice>
        <mc:Fallback xmlns="">
          <p:pic>
            <p:nvPicPr>
              <p:cNvPr id="55" name="Ink 54">
                <a:extLst>
                  <a:ext uri="{FF2B5EF4-FFF2-40B4-BE49-F238E27FC236}">
                    <a16:creationId xmlns:a16="http://schemas.microsoft.com/office/drawing/2014/main" id="{0AD9AEEF-DBF6-42A4-8719-87884AA7F66B}"/>
                  </a:ext>
                </a:extLst>
              </p:cNvPr>
              <p:cNvPicPr/>
              <p:nvPr/>
            </p:nvPicPr>
            <p:blipFill>
              <a:blip r:embed="rId7"/>
              <a:stretch>
                <a:fillRect/>
              </a:stretch>
            </p:blipFill>
            <p:spPr>
              <a:xfrm>
                <a:off x="6919814" y="3393224"/>
                <a:ext cx="10800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6883" name="Ink 36882">
                <a:extLst>
                  <a:ext uri="{FF2B5EF4-FFF2-40B4-BE49-F238E27FC236}">
                    <a16:creationId xmlns:a16="http://schemas.microsoft.com/office/drawing/2014/main" id="{75B06930-CD4A-4048-8B15-F568AA1951CB}"/>
                  </a:ext>
                </a:extLst>
              </p14:cNvPr>
              <p14:cNvContentPartPr/>
              <p14:nvPr/>
            </p14:nvContentPartPr>
            <p14:xfrm>
              <a:off x="5684654" y="3747104"/>
              <a:ext cx="80280" cy="43920"/>
            </p14:xfrm>
          </p:contentPart>
        </mc:Choice>
        <mc:Fallback xmlns="">
          <p:pic>
            <p:nvPicPr>
              <p:cNvPr id="36883" name="Ink 36882">
                <a:extLst>
                  <a:ext uri="{FF2B5EF4-FFF2-40B4-BE49-F238E27FC236}">
                    <a16:creationId xmlns:a16="http://schemas.microsoft.com/office/drawing/2014/main" id="{75B06930-CD4A-4048-8B15-F568AA1951CB}"/>
                  </a:ext>
                </a:extLst>
              </p:cNvPr>
              <p:cNvPicPr/>
              <p:nvPr/>
            </p:nvPicPr>
            <p:blipFill>
              <a:blip r:embed="rId9"/>
              <a:stretch>
                <a:fillRect/>
              </a:stretch>
            </p:blipFill>
            <p:spPr>
              <a:xfrm>
                <a:off x="5675654" y="3738104"/>
                <a:ext cx="9792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6928" name="Ink 36927">
                <a:extLst>
                  <a:ext uri="{FF2B5EF4-FFF2-40B4-BE49-F238E27FC236}">
                    <a16:creationId xmlns:a16="http://schemas.microsoft.com/office/drawing/2014/main" id="{36D650BA-5ABB-4139-A20F-65A252CAE548}"/>
                  </a:ext>
                </a:extLst>
              </p14:cNvPr>
              <p14:cNvContentPartPr/>
              <p14:nvPr/>
            </p14:nvContentPartPr>
            <p14:xfrm>
              <a:off x="7218974" y="3425984"/>
              <a:ext cx="456120" cy="353880"/>
            </p14:xfrm>
          </p:contentPart>
        </mc:Choice>
        <mc:Fallback xmlns="">
          <p:pic>
            <p:nvPicPr>
              <p:cNvPr id="36928" name="Ink 36927">
                <a:extLst>
                  <a:ext uri="{FF2B5EF4-FFF2-40B4-BE49-F238E27FC236}">
                    <a16:creationId xmlns:a16="http://schemas.microsoft.com/office/drawing/2014/main" id="{36D650BA-5ABB-4139-A20F-65A252CAE548}"/>
                  </a:ext>
                </a:extLst>
              </p:cNvPr>
              <p:cNvPicPr/>
              <p:nvPr/>
            </p:nvPicPr>
            <p:blipFill>
              <a:blip r:embed="rId11"/>
              <a:stretch>
                <a:fillRect/>
              </a:stretch>
            </p:blipFill>
            <p:spPr>
              <a:xfrm>
                <a:off x="7210334" y="3416984"/>
                <a:ext cx="473760" cy="371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6929" name="Ink 36928">
                <a:extLst>
                  <a:ext uri="{FF2B5EF4-FFF2-40B4-BE49-F238E27FC236}">
                    <a16:creationId xmlns:a16="http://schemas.microsoft.com/office/drawing/2014/main" id="{B41C3E92-16F4-4F99-B705-E5ECB658EC30}"/>
                  </a:ext>
                </a:extLst>
              </p14:cNvPr>
              <p14:cNvContentPartPr/>
              <p14:nvPr/>
            </p14:nvContentPartPr>
            <p14:xfrm>
              <a:off x="7194494" y="3393224"/>
              <a:ext cx="487800" cy="367560"/>
            </p14:xfrm>
          </p:contentPart>
        </mc:Choice>
        <mc:Fallback xmlns="">
          <p:pic>
            <p:nvPicPr>
              <p:cNvPr id="36929" name="Ink 36928">
                <a:extLst>
                  <a:ext uri="{FF2B5EF4-FFF2-40B4-BE49-F238E27FC236}">
                    <a16:creationId xmlns:a16="http://schemas.microsoft.com/office/drawing/2014/main" id="{B41C3E92-16F4-4F99-B705-E5ECB658EC30}"/>
                  </a:ext>
                </a:extLst>
              </p:cNvPr>
              <p:cNvPicPr/>
              <p:nvPr/>
            </p:nvPicPr>
            <p:blipFill>
              <a:blip r:embed="rId13"/>
              <a:stretch>
                <a:fillRect/>
              </a:stretch>
            </p:blipFill>
            <p:spPr>
              <a:xfrm>
                <a:off x="7185854" y="3384224"/>
                <a:ext cx="50544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6931" name="Ink 36930">
                <a:extLst>
                  <a:ext uri="{FF2B5EF4-FFF2-40B4-BE49-F238E27FC236}">
                    <a16:creationId xmlns:a16="http://schemas.microsoft.com/office/drawing/2014/main" id="{46C6B69F-0317-445F-A2A5-96B01876C960}"/>
                  </a:ext>
                </a:extLst>
              </p14:cNvPr>
              <p14:cNvContentPartPr/>
              <p14:nvPr/>
            </p14:nvContentPartPr>
            <p14:xfrm>
              <a:off x="7135454" y="3476744"/>
              <a:ext cx="536760" cy="450720"/>
            </p14:xfrm>
          </p:contentPart>
        </mc:Choice>
        <mc:Fallback xmlns="">
          <p:pic>
            <p:nvPicPr>
              <p:cNvPr id="36931" name="Ink 36930">
                <a:extLst>
                  <a:ext uri="{FF2B5EF4-FFF2-40B4-BE49-F238E27FC236}">
                    <a16:creationId xmlns:a16="http://schemas.microsoft.com/office/drawing/2014/main" id="{46C6B69F-0317-445F-A2A5-96B01876C960}"/>
                  </a:ext>
                </a:extLst>
              </p:cNvPr>
              <p:cNvPicPr/>
              <p:nvPr/>
            </p:nvPicPr>
            <p:blipFill>
              <a:blip r:embed="rId15"/>
              <a:stretch>
                <a:fillRect/>
              </a:stretch>
            </p:blipFill>
            <p:spPr>
              <a:xfrm>
                <a:off x="7126454" y="3468104"/>
                <a:ext cx="554400" cy="468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6932" name="Ink 36931">
                <a:extLst>
                  <a:ext uri="{FF2B5EF4-FFF2-40B4-BE49-F238E27FC236}">
                    <a16:creationId xmlns:a16="http://schemas.microsoft.com/office/drawing/2014/main" id="{CCD7C091-0255-422C-A85A-1C4A5E0C61B8}"/>
                  </a:ext>
                </a:extLst>
              </p14:cNvPr>
              <p14:cNvContentPartPr/>
              <p14:nvPr/>
            </p14:nvContentPartPr>
            <p14:xfrm>
              <a:off x="7207454" y="3404384"/>
              <a:ext cx="34200" cy="18000"/>
            </p14:xfrm>
          </p:contentPart>
        </mc:Choice>
        <mc:Fallback xmlns="">
          <p:pic>
            <p:nvPicPr>
              <p:cNvPr id="36932" name="Ink 36931">
                <a:extLst>
                  <a:ext uri="{FF2B5EF4-FFF2-40B4-BE49-F238E27FC236}">
                    <a16:creationId xmlns:a16="http://schemas.microsoft.com/office/drawing/2014/main" id="{CCD7C091-0255-422C-A85A-1C4A5E0C61B8}"/>
                  </a:ext>
                </a:extLst>
              </p:cNvPr>
              <p:cNvPicPr/>
              <p:nvPr/>
            </p:nvPicPr>
            <p:blipFill>
              <a:blip r:embed="rId17"/>
              <a:stretch>
                <a:fillRect/>
              </a:stretch>
            </p:blipFill>
            <p:spPr>
              <a:xfrm>
                <a:off x="7198814" y="3395744"/>
                <a:ext cx="5184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6941" name="Ink 36940">
                <a:extLst>
                  <a:ext uri="{FF2B5EF4-FFF2-40B4-BE49-F238E27FC236}">
                    <a16:creationId xmlns:a16="http://schemas.microsoft.com/office/drawing/2014/main" id="{D829139F-FE65-44F5-9F63-D1968E03727E}"/>
                  </a:ext>
                </a:extLst>
              </p14:cNvPr>
              <p14:cNvContentPartPr/>
              <p14:nvPr/>
            </p14:nvContentPartPr>
            <p14:xfrm>
              <a:off x="6563054" y="2898584"/>
              <a:ext cx="658800" cy="516960"/>
            </p14:xfrm>
          </p:contentPart>
        </mc:Choice>
        <mc:Fallback xmlns="">
          <p:pic>
            <p:nvPicPr>
              <p:cNvPr id="36941" name="Ink 36940">
                <a:extLst>
                  <a:ext uri="{FF2B5EF4-FFF2-40B4-BE49-F238E27FC236}">
                    <a16:creationId xmlns:a16="http://schemas.microsoft.com/office/drawing/2014/main" id="{D829139F-FE65-44F5-9F63-D1968E03727E}"/>
                  </a:ext>
                </a:extLst>
              </p:cNvPr>
              <p:cNvPicPr/>
              <p:nvPr/>
            </p:nvPicPr>
            <p:blipFill>
              <a:blip r:embed="rId19"/>
              <a:stretch>
                <a:fillRect/>
              </a:stretch>
            </p:blipFill>
            <p:spPr>
              <a:xfrm>
                <a:off x="6554414" y="2889584"/>
                <a:ext cx="676440" cy="534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6935" name="Ink 36934">
                <a:extLst>
                  <a:ext uri="{FF2B5EF4-FFF2-40B4-BE49-F238E27FC236}">
                    <a16:creationId xmlns:a16="http://schemas.microsoft.com/office/drawing/2014/main" id="{E8597DD0-249A-46D9-A90C-E0D5873958EF}"/>
                  </a:ext>
                </a:extLst>
              </p14:cNvPr>
              <p14:cNvContentPartPr/>
              <p14:nvPr/>
            </p14:nvContentPartPr>
            <p14:xfrm>
              <a:off x="7073174" y="3359744"/>
              <a:ext cx="19800" cy="45000"/>
            </p14:xfrm>
          </p:contentPart>
        </mc:Choice>
        <mc:Fallback xmlns="">
          <p:pic>
            <p:nvPicPr>
              <p:cNvPr id="36935" name="Ink 36934">
                <a:extLst>
                  <a:ext uri="{FF2B5EF4-FFF2-40B4-BE49-F238E27FC236}">
                    <a16:creationId xmlns:a16="http://schemas.microsoft.com/office/drawing/2014/main" id="{E8597DD0-249A-46D9-A90C-E0D5873958EF}"/>
                  </a:ext>
                </a:extLst>
              </p:cNvPr>
              <p:cNvPicPr/>
              <p:nvPr/>
            </p:nvPicPr>
            <p:blipFill>
              <a:blip r:embed="rId21"/>
              <a:stretch>
                <a:fillRect/>
              </a:stretch>
            </p:blipFill>
            <p:spPr>
              <a:xfrm>
                <a:off x="7064174" y="3350744"/>
                <a:ext cx="3744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6956" name="Ink 36955">
                <a:extLst>
                  <a:ext uri="{FF2B5EF4-FFF2-40B4-BE49-F238E27FC236}">
                    <a16:creationId xmlns:a16="http://schemas.microsoft.com/office/drawing/2014/main" id="{9DB702B4-0441-45C1-BE35-50A51CB1F63C}"/>
                  </a:ext>
                </a:extLst>
              </p14:cNvPr>
              <p14:cNvContentPartPr/>
              <p14:nvPr/>
            </p14:nvContentPartPr>
            <p14:xfrm>
              <a:off x="7304654" y="2862584"/>
              <a:ext cx="411840" cy="285480"/>
            </p14:xfrm>
          </p:contentPart>
        </mc:Choice>
        <mc:Fallback xmlns="">
          <p:pic>
            <p:nvPicPr>
              <p:cNvPr id="36956" name="Ink 36955">
                <a:extLst>
                  <a:ext uri="{FF2B5EF4-FFF2-40B4-BE49-F238E27FC236}">
                    <a16:creationId xmlns:a16="http://schemas.microsoft.com/office/drawing/2014/main" id="{9DB702B4-0441-45C1-BE35-50A51CB1F63C}"/>
                  </a:ext>
                </a:extLst>
              </p:cNvPr>
              <p:cNvPicPr/>
              <p:nvPr/>
            </p:nvPicPr>
            <p:blipFill>
              <a:blip r:embed="rId23"/>
              <a:stretch>
                <a:fillRect/>
              </a:stretch>
            </p:blipFill>
            <p:spPr>
              <a:xfrm>
                <a:off x="7295654" y="2853944"/>
                <a:ext cx="42948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6954" name="Ink 36953">
                <a:extLst>
                  <a:ext uri="{FF2B5EF4-FFF2-40B4-BE49-F238E27FC236}">
                    <a16:creationId xmlns:a16="http://schemas.microsoft.com/office/drawing/2014/main" id="{5FC46664-C7C3-41CE-9995-0C8CFC1B6D4D}"/>
                  </a:ext>
                </a:extLst>
              </p14:cNvPr>
              <p14:cNvContentPartPr/>
              <p14:nvPr/>
            </p14:nvContentPartPr>
            <p14:xfrm>
              <a:off x="7125374" y="2747384"/>
              <a:ext cx="177480" cy="118440"/>
            </p14:xfrm>
          </p:contentPart>
        </mc:Choice>
        <mc:Fallback xmlns="">
          <p:pic>
            <p:nvPicPr>
              <p:cNvPr id="36954" name="Ink 36953">
                <a:extLst>
                  <a:ext uri="{FF2B5EF4-FFF2-40B4-BE49-F238E27FC236}">
                    <a16:creationId xmlns:a16="http://schemas.microsoft.com/office/drawing/2014/main" id="{5FC46664-C7C3-41CE-9995-0C8CFC1B6D4D}"/>
                  </a:ext>
                </a:extLst>
              </p:cNvPr>
              <p:cNvPicPr/>
              <p:nvPr/>
            </p:nvPicPr>
            <p:blipFill>
              <a:blip r:embed="rId25"/>
              <a:stretch>
                <a:fillRect/>
              </a:stretch>
            </p:blipFill>
            <p:spPr>
              <a:xfrm>
                <a:off x="7116734" y="2738384"/>
                <a:ext cx="195120" cy="136080"/>
              </a:xfrm>
              <a:prstGeom prst="rect">
                <a:avLst/>
              </a:prstGeom>
            </p:spPr>
          </p:pic>
        </mc:Fallback>
      </mc:AlternateContent>
      <p:grpSp>
        <p:nvGrpSpPr>
          <p:cNvPr id="36997" name="Group 36996">
            <a:extLst>
              <a:ext uri="{FF2B5EF4-FFF2-40B4-BE49-F238E27FC236}">
                <a16:creationId xmlns:a16="http://schemas.microsoft.com/office/drawing/2014/main" id="{2A2453A1-C790-4FA5-AC3B-244D736A074A}"/>
              </a:ext>
            </a:extLst>
          </p:cNvPr>
          <p:cNvGrpSpPr/>
          <p:nvPr/>
        </p:nvGrpSpPr>
        <p:grpSpPr>
          <a:xfrm>
            <a:off x="5268494" y="2447144"/>
            <a:ext cx="3294720" cy="1412280"/>
            <a:chOff x="5268494" y="2447144"/>
            <a:chExt cx="3294720" cy="1412280"/>
          </a:xfrm>
        </p:grpSpPr>
        <mc:AlternateContent xmlns:mc="http://schemas.openxmlformats.org/markup-compatibility/2006" xmlns:p14="http://schemas.microsoft.com/office/powerpoint/2010/main">
          <mc:Choice Requires="p14">
            <p:contentPart p14:bwMode="auto" r:id="rId26">
              <p14:nvContentPartPr>
                <p14:cNvPr id="36884" name="Ink 36883">
                  <a:extLst>
                    <a:ext uri="{FF2B5EF4-FFF2-40B4-BE49-F238E27FC236}">
                      <a16:creationId xmlns:a16="http://schemas.microsoft.com/office/drawing/2014/main" id="{55C88E15-15BE-4CE8-B6A3-AA824EEDA52F}"/>
                    </a:ext>
                  </a:extLst>
                </p14:cNvPr>
                <p14:cNvContentPartPr/>
                <p14:nvPr/>
              </p14:nvContentPartPr>
              <p14:xfrm>
                <a:off x="5667374" y="3392864"/>
                <a:ext cx="1355760" cy="414720"/>
              </p14:xfrm>
            </p:contentPart>
          </mc:Choice>
          <mc:Fallback xmlns="">
            <p:pic>
              <p:nvPicPr>
                <p:cNvPr id="36884" name="Ink 36883">
                  <a:extLst>
                    <a:ext uri="{FF2B5EF4-FFF2-40B4-BE49-F238E27FC236}">
                      <a16:creationId xmlns:a16="http://schemas.microsoft.com/office/drawing/2014/main" id="{55C88E15-15BE-4CE8-B6A3-AA824EEDA52F}"/>
                    </a:ext>
                  </a:extLst>
                </p:cNvPr>
                <p:cNvPicPr/>
                <p:nvPr/>
              </p:nvPicPr>
              <p:blipFill>
                <a:blip r:embed="rId27"/>
                <a:stretch>
                  <a:fillRect/>
                </a:stretch>
              </p:blipFill>
              <p:spPr>
                <a:xfrm>
                  <a:off x="5658734" y="3384224"/>
                  <a:ext cx="137340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6886" name="Ink 36885">
                  <a:extLst>
                    <a:ext uri="{FF2B5EF4-FFF2-40B4-BE49-F238E27FC236}">
                      <a16:creationId xmlns:a16="http://schemas.microsoft.com/office/drawing/2014/main" id="{933BDBAD-BB65-49BB-80E3-5847C734EA83}"/>
                    </a:ext>
                  </a:extLst>
                </p14:cNvPr>
                <p14:cNvContentPartPr/>
                <p14:nvPr/>
              </p14:nvContentPartPr>
              <p14:xfrm>
                <a:off x="5721374" y="3727664"/>
                <a:ext cx="13680" cy="5400"/>
              </p14:xfrm>
            </p:contentPart>
          </mc:Choice>
          <mc:Fallback xmlns="">
            <p:pic>
              <p:nvPicPr>
                <p:cNvPr id="36886" name="Ink 36885">
                  <a:extLst>
                    <a:ext uri="{FF2B5EF4-FFF2-40B4-BE49-F238E27FC236}">
                      <a16:creationId xmlns:a16="http://schemas.microsoft.com/office/drawing/2014/main" id="{933BDBAD-BB65-49BB-80E3-5847C734EA83}"/>
                    </a:ext>
                  </a:extLst>
                </p:cNvPr>
                <p:cNvPicPr/>
                <p:nvPr/>
              </p:nvPicPr>
              <p:blipFill>
                <a:blip r:embed="rId29"/>
                <a:stretch>
                  <a:fillRect/>
                </a:stretch>
              </p:blipFill>
              <p:spPr>
                <a:xfrm>
                  <a:off x="5712734" y="3719024"/>
                  <a:ext cx="3132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6888" name="Ink 36887">
                  <a:extLst>
                    <a:ext uri="{FF2B5EF4-FFF2-40B4-BE49-F238E27FC236}">
                      <a16:creationId xmlns:a16="http://schemas.microsoft.com/office/drawing/2014/main" id="{39A88F71-D0EB-4D43-8034-35F8573491B4}"/>
                    </a:ext>
                  </a:extLst>
                </p14:cNvPr>
                <p14:cNvContentPartPr/>
                <p14:nvPr/>
              </p14:nvContentPartPr>
              <p14:xfrm>
                <a:off x="5782214" y="3488264"/>
                <a:ext cx="414720" cy="205920"/>
              </p14:xfrm>
            </p:contentPart>
          </mc:Choice>
          <mc:Fallback xmlns="">
            <p:pic>
              <p:nvPicPr>
                <p:cNvPr id="36888" name="Ink 36887">
                  <a:extLst>
                    <a:ext uri="{FF2B5EF4-FFF2-40B4-BE49-F238E27FC236}">
                      <a16:creationId xmlns:a16="http://schemas.microsoft.com/office/drawing/2014/main" id="{39A88F71-D0EB-4D43-8034-35F8573491B4}"/>
                    </a:ext>
                  </a:extLst>
                </p:cNvPr>
                <p:cNvPicPr/>
                <p:nvPr/>
              </p:nvPicPr>
              <p:blipFill>
                <a:blip r:embed="rId31"/>
                <a:stretch>
                  <a:fillRect/>
                </a:stretch>
              </p:blipFill>
              <p:spPr>
                <a:xfrm>
                  <a:off x="5773574" y="3479264"/>
                  <a:ext cx="43236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1" name="Ink 10">
                  <a:extLst>
                    <a:ext uri="{FF2B5EF4-FFF2-40B4-BE49-F238E27FC236}">
                      <a16:creationId xmlns:a16="http://schemas.microsoft.com/office/drawing/2014/main" id="{302FB04E-4228-4C86-8A33-E6680E82BB18}"/>
                    </a:ext>
                  </a:extLst>
                </p14:cNvPr>
                <p14:cNvContentPartPr/>
                <p14:nvPr/>
              </p14:nvContentPartPr>
              <p14:xfrm>
                <a:off x="5268494" y="3096944"/>
                <a:ext cx="1454040" cy="394200"/>
              </p14:xfrm>
            </p:contentPart>
          </mc:Choice>
          <mc:Fallback xmlns="">
            <p:pic>
              <p:nvPicPr>
                <p:cNvPr id="11" name="Ink 10">
                  <a:extLst>
                    <a:ext uri="{FF2B5EF4-FFF2-40B4-BE49-F238E27FC236}">
                      <a16:creationId xmlns:a16="http://schemas.microsoft.com/office/drawing/2014/main" id="{302FB04E-4228-4C86-8A33-E6680E82BB18}"/>
                    </a:ext>
                  </a:extLst>
                </p:cNvPr>
                <p:cNvPicPr/>
                <p:nvPr/>
              </p:nvPicPr>
              <p:blipFill>
                <a:blip r:embed="rId33"/>
                <a:stretch>
                  <a:fillRect/>
                </a:stretch>
              </p:blipFill>
              <p:spPr>
                <a:xfrm>
                  <a:off x="5259494" y="3087944"/>
                  <a:ext cx="147168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7" name="Ink 56">
                  <a:extLst>
                    <a:ext uri="{FF2B5EF4-FFF2-40B4-BE49-F238E27FC236}">
                      <a16:creationId xmlns:a16="http://schemas.microsoft.com/office/drawing/2014/main" id="{94C2C0FC-7B16-42E0-A451-9035E0181938}"/>
                    </a:ext>
                  </a:extLst>
                </p14:cNvPr>
                <p14:cNvContentPartPr/>
                <p14:nvPr/>
              </p14:nvContentPartPr>
              <p14:xfrm>
                <a:off x="5479094" y="3467744"/>
                <a:ext cx="10440" cy="5040"/>
              </p14:xfrm>
            </p:contentPart>
          </mc:Choice>
          <mc:Fallback xmlns="">
            <p:pic>
              <p:nvPicPr>
                <p:cNvPr id="57" name="Ink 56">
                  <a:extLst>
                    <a:ext uri="{FF2B5EF4-FFF2-40B4-BE49-F238E27FC236}">
                      <a16:creationId xmlns:a16="http://schemas.microsoft.com/office/drawing/2014/main" id="{94C2C0FC-7B16-42E0-A451-9035E0181938}"/>
                    </a:ext>
                  </a:extLst>
                </p:cNvPr>
                <p:cNvPicPr/>
                <p:nvPr/>
              </p:nvPicPr>
              <p:blipFill>
                <a:blip r:embed="rId35"/>
                <a:stretch>
                  <a:fillRect/>
                </a:stretch>
              </p:blipFill>
              <p:spPr>
                <a:xfrm>
                  <a:off x="5470454" y="3459104"/>
                  <a:ext cx="280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8" name="Ink 57">
                  <a:extLst>
                    <a:ext uri="{FF2B5EF4-FFF2-40B4-BE49-F238E27FC236}">
                      <a16:creationId xmlns:a16="http://schemas.microsoft.com/office/drawing/2014/main" id="{6D1C7FC5-D82F-4D93-8388-40B578AFD491}"/>
                    </a:ext>
                  </a:extLst>
                </p14:cNvPr>
                <p14:cNvContentPartPr/>
                <p14:nvPr/>
              </p14:nvContentPartPr>
              <p14:xfrm>
                <a:off x="5515094" y="3442904"/>
                <a:ext cx="333720" cy="223920"/>
              </p14:xfrm>
            </p:contentPart>
          </mc:Choice>
          <mc:Fallback xmlns="">
            <p:pic>
              <p:nvPicPr>
                <p:cNvPr id="58" name="Ink 57">
                  <a:extLst>
                    <a:ext uri="{FF2B5EF4-FFF2-40B4-BE49-F238E27FC236}">
                      <a16:creationId xmlns:a16="http://schemas.microsoft.com/office/drawing/2014/main" id="{6D1C7FC5-D82F-4D93-8388-40B578AFD491}"/>
                    </a:ext>
                  </a:extLst>
                </p:cNvPr>
                <p:cNvPicPr/>
                <p:nvPr/>
              </p:nvPicPr>
              <p:blipFill>
                <a:blip r:embed="rId37"/>
                <a:stretch>
                  <a:fillRect/>
                </a:stretch>
              </p:blipFill>
              <p:spPr>
                <a:xfrm>
                  <a:off x="5506454" y="3433904"/>
                  <a:ext cx="35136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9" name="Ink 58">
                  <a:extLst>
                    <a:ext uri="{FF2B5EF4-FFF2-40B4-BE49-F238E27FC236}">
                      <a16:creationId xmlns:a16="http://schemas.microsoft.com/office/drawing/2014/main" id="{C43E3A61-2FF4-408E-A72C-25599550EB0A}"/>
                    </a:ext>
                  </a:extLst>
                </p14:cNvPr>
                <p14:cNvContentPartPr/>
                <p14:nvPr/>
              </p14:nvContentPartPr>
              <p14:xfrm>
                <a:off x="5901014" y="3397544"/>
                <a:ext cx="183600" cy="166680"/>
              </p14:xfrm>
            </p:contentPart>
          </mc:Choice>
          <mc:Fallback xmlns="">
            <p:pic>
              <p:nvPicPr>
                <p:cNvPr id="59" name="Ink 58">
                  <a:extLst>
                    <a:ext uri="{FF2B5EF4-FFF2-40B4-BE49-F238E27FC236}">
                      <a16:creationId xmlns:a16="http://schemas.microsoft.com/office/drawing/2014/main" id="{C43E3A61-2FF4-408E-A72C-25599550EB0A}"/>
                    </a:ext>
                  </a:extLst>
                </p:cNvPr>
                <p:cNvPicPr/>
                <p:nvPr/>
              </p:nvPicPr>
              <p:blipFill>
                <a:blip r:embed="rId39"/>
                <a:stretch>
                  <a:fillRect/>
                </a:stretch>
              </p:blipFill>
              <p:spPr>
                <a:xfrm>
                  <a:off x="5892374" y="3388904"/>
                  <a:ext cx="20124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1" name="Ink 60">
                  <a:extLst>
                    <a:ext uri="{FF2B5EF4-FFF2-40B4-BE49-F238E27FC236}">
                      <a16:creationId xmlns:a16="http://schemas.microsoft.com/office/drawing/2014/main" id="{3D862948-0869-467A-9C30-CC7DCC7EFE0F}"/>
                    </a:ext>
                  </a:extLst>
                </p14:cNvPr>
                <p14:cNvContentPartPr/>
                <p14:nvPr/>
              </p14:nvContentPartPr>
              <p14:xfrm>
                <a:off x="5614454" y="3321584"/>
                <a:ext cx="353160" cy="182520"/>
              </p14:xfrm>
            </p:contentPart>
          </mc:Choice>
          <mc:Fallback xmlns="">
            <p:pic>
              <p:nvPicPr>
                <p:cNvPr id="61" name="Ink 60">
                  <a:extLst>
                    <a:ext uri="{FF2B5EF4-FFF2-40B4-BE49-F238E27FC236}">
                      <a16:creationId xmlns:a16="http://schemas.microsoft.com/office/drawing/2014/main" id="{3D862948-0869-467A-9C30-CC7DCC7EFE0F}"/>
                    </a:ext>
                  </a:extLst>
                </p:cNvPr>
                <p:cNvPicPr/>
                <p:nvPr/>
              </p:nvPicPr>
              <p:blipFill>
                <a:blip r:embed="rId41"/>
                <a:stretch>
                  <a:fillRect/>
                </a:stretch>
              </p:blipFill>
              <p:spPr>
                <a:xfrm>
                  <a:off x="5605814" y="3312944"/>
                  <a:ext cx="37080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2" name="Ink 61">
                  <a:extLst>
                    <a:ext uri="{FF2B5EF4-FFF2-40B4-BE49-F238E27FC236}">
                      <a16:creationId xmlns:a16="http://schemas.microsoft.com/office/drawing/2014/main" id="{6D2E1125-EAF5-40D1-9019-64CD62F1DBB5}"/>
                    </a:ext>
                  </a:extLst>
                </p14:cNvPr>
                <p14:cNvContentPartPr/>
                <p14:nvPr/>
              </p14:nvContentPartPr>
              <p14:xfrm>
                <a:off x="5983814" y="3297104"/>
                <a:ext cx="124920" cy="140760"/>
              </p14:xfrm>
            </p:contentPart>
          </mc:Choice>
          <mc:Fallback xmlns="">
            <p:pic>
              <p:nvPicPr>
                <p:cNvPr id="62" name="Ink 61">
                  <a:extLst>
                    <a:ext uri="{FF2B5EF4-FFF2-40B4-BE49-F238E27FC236}">
                      <a16:creationId xmlns:a16="http://schemas.microsoft.com/office/drawing/2014/main" id="{6D2E1125-EAF5-40D1-9019-64CD62F1DBB5}"/>
                    </a:ext>
                  </a:extLst>
                </p:cNvPr>
                <p:cNvPicPr/>
                <p:nvPr/>
              </p:nvPicPr>
              <p:blipFill>
                <a:blip r:embed="rId43"/>
                <a:stretch>
                  <a:fillRect/>
                </a:stretch>
              </p:blipFill>
              <p:spPr>
                <a:xfrm>
                  <a:off x="5975174" y="3288104"/>
                  <a:ext cx="1425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6864" name="Ink 36863">
                  <a:extLst>
                    <a:ext uri="{FF2B5EF4-FFF2-40B4-BE49-F238E27FC236}">
                      <a16:creationId xmlns:a16="http://schemas.microsoft.com/office/drawing/2014/main" id="{956A40BA-F1F7-4CD1-8199-DA5996F5114D}"/>
                    </a:ext>
                  </a:extLst>
                </p14:cNvPr>
                <p14:cNvContentPartPr/>
                <p14:nvPr/>
              </p14:nvContentPartPr>
              <p14:xfrm>
                <a:off x="5866094" y="3473504"/>
                <a:ext cx="487800" cy="138960"/>
              </p14:xfrm>
            </p:contentPart>
          </mc:Choice>
          <mc:Fallback xmlns="">
            <p:pic>
              <p:nvPicPr>
                <p:cNvPr id="36864" name="Ink 36863">
                  <a:extLst>
                    <a:ext uri="{FF2B5EF4-FFF2-40B4-BE49-F238E27FC236}">
                      <a16:creationId xmlns:a16="http://schemas.microsoft.com/office/drawing/2014/main" id="{956A40BA-F1F7-4CD1-8199-DA5996F5114D}"/>
                    </a:ext>
                  </a:extLst>
                </p:cNvPr>
                <p:cNvPicPr/>
                <p:nvPr/>
              </p:nvPicPr>
              <p:blipFill>
                <a:blip r:embed="rId45"/>
                <a:stretch>
                  <a:fillRect/>
                </a:stretch>
              </p:blipFill>
              <p:spPr>
                <a:xfrm>
                  <a:off x="5857094" y="3464504"/>
                  <a:ext cx="50544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6868" name="Ink 36867">
                  <a:extLst>
                    <a:ext uri="{FF2B5EF4-FFF2-40B4-BE49-F238E27FC236}">
                      <a16:creationId xmlns:a16="http://schemas.microsoft.com/office/drawing/2014/main" id="{954847C0-3CDE-4281-B277-F95E8AAC4B40}"/>
                    </a:ext>
                  </a:extLst>
                </p14:cNvPr>
                <p14:cNvContentPartPr/>
                <p14:nvPr/>
              </p14:nvContentPartPr>
              <p14:xfrm>
                <a:off x="6112334" y="3281624"/>
                <a:ext cx="408240" cy="257040"/>
              </p14:xfrm>
            </p:contentPart>
          </mc:Choice>
          <mc:Fallback xmlns="">
            <p:pic>
              <p:nvPicPr>
                <p:cNvPr id="36868" name="Ink 36867">
                  <a:extLst>
                    <a:ext uri="{FF2B5EF4-FFF2-40B4-BE49-F238E27FC236}">
                      <a16:creationId xmlns:a16="http://schemas.microsoft.com/office/drawing/2014/main" id="{954847C0-3CDE-4281-B277-F95E8AAC4B40}"/>
                    </a:ext>
                  </a:extLst>
                </p:cNvPr>
                <p:cNvPicPr/>
                <p:nvPr/>
              </p:nvPicPr>
              <p:blipFill>
                <a:blip r:embed="rId47"/>
                <a:stretch>
                  <a:fillRect/>
                </a:stretch>
              </p:blipFill>
              <p:spPr>
                <a:xfrm>
                  <a:off x="6103694" y="3272984"/>
                  <a:ext cx="42588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6870" name="Ink 36869">
                  <a:extLst>
                    <a:ext uri="{FF2B5EF4-FFF2-40B4-BE49-F238E27FC236}">
                      <a16:creationId xmlns:a16="http://schemas.microsoft.com/office/drawing/2014/main" id="{C42D56CC-8F79-4BAA-9A5A-65274C70D0B5}"/>
                    </a:ext>
                  </a:extLst>
                </p14:cNvPr>
                <p14:cNvContentPartPr/>
                <p14:nvPr/>
              </p14:nvContentPartPr>
              <p14:xfrm>
                <a:off x="6250214" y="3220424"/>
                <a:ext cx="203040" cy="132480"/>
              </p14:xfrm>
            </p:contentPart>
          </mc:Choice>
          <mc:Fallback xmlns="">
            <p:pic>
              <p:nvPicPr>
                <p:cNvPr id="36870" name="Ink 36869">
                  <a:extLst>
                    <a:ext uri="{FF2B5EF4-FFF2-40B4-BE49-F238E27FC236}">
                      <a16:creationId xmlns:a16="http://schemas.microsoft.com/office/drawing/2014/main" id="{C42D56CC-8F79-4BAA-9A5A-65274C70D0B5}"/>
                    </a:ext>
                  </a:extLst>
                </p:cNvPr>
                <p:cNvPicPr/>
                <p:nvPr/>
              </p:nvPicPr>
              <p:blipFill>
                <a:blip r:embed="rId49"/>
                <a:stretch>
                  <a:fillRect/>
                </a:stretch>
              </p:blipFill>
              <p:spPr>
                <a:xfrm>
                  <a:off x="6241574" y="3211424"/>
                  <a:ext cx="22068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6872" name="Ink 36871">
                  <a:extLst>
                    <a:ext uri="{FF2B5EF4-FFF2-40B4-BE49-F238E27FC236}">
                      <a16:creationId xmlns:a16="http://schemas.microsoft.com/office/drawing/2014/main" id="{35A94B1B-692C-4AC1-9EB0-A7E60D5960C5}"/>
                    </a:ext>
                  </a:extLst>
                </p14:cNvPr>
                <p14:cNvContentPartPr/>
                <p14:nvPr/>
              </p14:nvContentPartPr>
              <p14:xfrm>
                <a:off x="6311774" y="3338144"/>
                <a:ext cx="225720" cy="171360"/>
              </p14:xfrm>
            </p:contentPart>
          </mc:Choice>
          <mc:Fallback xmlns="">
            <p:pic>
              <p:nvPicPr>
                <p:cNvPr id="36872" name="Ink 36871">
                  <a:extLst>
                    <a:ext uri="{FF2B5EF4-FFF2-40B4-BE49-F238E27FC236}">
                      <a16:creationId xmlns:a16="http://schemas.microsoft.com/office/drawing/2014/main" id="{35A94B1B-692C-4AC1-9EB0-A7E60D5960C5}"/>
                    </a:ext>
                  </a:extLst>
                </p:cNvPr>
                <p:cNvPicPr/>
                <p:nvPr/>
              </p:nvPicPr>
              <p:blipFill>
                <a:blip r:embed="rId51"/>
                <a:stretch>
                  <a:fillRect/>
                </a:stretch>
              </p:blipFill>
              <p:spPr>
                <a:xfrm>
                  <a:off x="6302774" y="3329504"/>
                  <a:ext cx="24336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6873" name="Ink 36872">
                  <a:extLst>
                    <a:ext uri="{FF2B5EF4-FFF2-40B4-BE49-F238E27FC236}">
                      <a16:creationId xmlns:a16="http://schemas.microsoft.com/office/drawing/2014/main" id="{4ED235EA-C780-4DC2-97E2-A270170A7543}"/>
                    </a:ext>
                  </a:extLst>
                </p14:cNvPr>
                <p14:cNvContentPartPr/>
                <p14:nvPr/>
              </p14:nvContentPartPr>
              <p14:xfrm>
                <a:off x="6701294" y="3235184"/>
                <a:ext cx="110880" cy="161640"/>
              </p14:xfrm>
            </p:contentPart>
          </mc:Choice>
          <mc:Fallback xmlns="">
            <p:pic>
              <p:nvPicPr>
                <p:cNvPr id="36873" name="Ink 36872">
                  <a:extLst>
                    <a:ext uri="{FF2B5EF4-FFF2-40B4-BE49-F238E27FC236}">
                      <a16:creationId xmlns:a16="http://schemas.microsoft.com/office/drawing/2014/main" id="{4ED235EA-C780-4DC2-97E2-A270170A7543}"/>
                    </a:ext>
                  </a:extLst>
                </p:cNvPr>
                <p:cNvPicPr/>
                <p:nvPr/>
              </p:nvPicPr>
              <p:blipFill>
                <a:blip r:embed="rId53"/>
                <a:stretch>
                  <a:fillRect/>
                </a:stretch>
              </p:blipFill>
              <p:spPr>
                <a:xfrm>
                  <a:off x="6692654" y="3226184"/>
                  <a:ext cx="12852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6875" name="Ink 36874">
                  <a:extLst>
                    <a:ext uri="{FF2B5EF4-FFF2-40B4-BE49-F238E27FC236}">
                      <a16:creationId xmlns:a16="http://schemas.microsoft.com/office/drawing/2014/main" id="{D570D894-CAA8-440B-A686-0DEEF3464249}"/>
                    </a:ext>
                  </a:extLst>
                </p14:cNvPr>
                <p14:cNvContentPartPr/>
                <p14:nvPr/>
              </p14:nvContentPartPr>
              <p14:xfrm>
                <a:off x="6456134" y="3166784"/>
                <a:ext cx="247680" cy="211320"/>
              </p14:xfrm>
            </p:contentPart>
          </mc:Choice>
          <mc:Fallback xmlns="">
            <p:pic>
              <p:nvPicPr>
                <p:cNvPr id="36875" name="Ink 36874">
                  <a:extLst>
                    <a:ext uri="{FF2B5EF4-FFF2-40B4-BE49-F238E27FC236}">
                      <a16:creationId xmlns:a16="http://schemas.microsoft.com/office/drawing/2014/main" id="{D570D894-CAA8-440B-A686-0DEEF3464249}"/>
                    </a:ext>
                  </a:extLst>
                </p:cNvPr>
                <p:cNvPicPr/>
                <p:nvPr/>
              </p:nvPicPr>
              <p:blipFill>
                <a:blip r:embed="rId55"/>
                <a:stretch>
                  <a:fillRect/>
                </a:stretch>
              </p:blipFill>
              <p:spPr>
                <a:xfrm>
                  <a:off x="6447494" y="3158144"/>
                  <a:ext cx="26532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6876" name="Ink 36875">
                  <a:extLst>
                    <a:ext uri="{FF2B5EF4-FFF2-40B4-BE49-F238E27FC236}">
                      <a16:creationId xmlns:a16="http://schemas.microsoft.com/office/drawing/2014/main" id="{29FAF67F-EC97-4B4A-A5A7-DB2B7E0DF704}"/>
                    </a:ext>
                  </a:extLst>
                </p14:cNvPr>
                <p14:cNvContentPartPr/>
                <p14:nvPr/>
              </p14:nvContentPartPr>
              <p14:xfrm>
                <a:off x="6760334" y="3164984"/>
                <a:ext cx="154440" cy="221400"/>
              </p14:xfrm>
            </p:contentPart>
          </mc:Choice>
          <mc:Fallback xmlns="">
            <p:pic>
              <p:nvPicPr>
                <p:cNvPr id="36876" name="Ink 36875">
                  <a:extLst>
                    <a:ext uri="{FF2B5EF4-FFF2-40B4-BE49-F238E27FC236}">
                      <a16:creationId xmlns:a16="http://schemas.microsoft.com/office/drawing/2014/main" id="{29FAF67F-EC97-4B4A-A5A7-DB2B7E0DF704}"/>
                    </a:ext>
                  </a:extLst>
                </p:cNvPr>
                <p:cNvPicPr/>
                <p:nvPr/>
              </p:nvPicPr>
              <p:blipFill>
                <a:blip r:embed="rId57"/>
                <a:stretch>
                  <a:fillRect/>
                </a:stretch>
              </p:blipFill>
              <p:spPr>
                <a:xfrm>
                  <a:off x="6751334" y="3155984"/>
                  <a:ext cx="1720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6878" name="Ink 36877">
                  <a:extLst>
                    <a:ext uri="{FF2B5EF4-FFF2-40B4-BE49-F238E27FC236}">
                      <a16:creationId xmlns:a16="http://schemas.microsoft.com/office/drawing/2014/main" id="{254C43FC-943D-464C-9198-073F4528AEF6}"/>
                    </a:ext>
                  </a:extLst>
                </p14:cNvPr>
                <p14:cNvContentPartPr/>
                <p14:nvPr/>
              </p14:nvContentPartPr>
              <p14:xfrm>
                <a:off x="6559814" y="3142304"/>
                <a:ext cx="182880" cy="206640"/>
              </p14:xfrm>
            </p:contentPart>
          </mc:Choice>
          <mc:Fallback xmlns="">
            <p:pic>
              <p:nvPicPr>
                <p:cNvPr id="36878" name="Ink 36877">
                  <a:extLst>
                    <a:ext uri="{FF2B5EF4-FFF2-40B4-BE49-F238E27FC236}">
                      <a16:creationId xmlns:a16="http://schemas.microsoft.com/office/drawing/2014/main" id="{254C43FC-943D-464C-9198-073F4528AEF6}"/>
                    </a:ext>
                  </a:extLst>
                </p:cNvPr>
                <p:cNvPicPr/>
                <p:nvPr/>
              </p:nvPicPr>
              <p:blipFill>
                <a:blip r:embed="rId59"/>
                <a:stretch>
                  <a:fillRect/>
                </a:stretch>
              </p:blipFill>
              <p:spPr>
                <a:xfrm>
                  <a:off x="6550814" y="3133664"/>
                  <a:ext cx="20052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6880" name="Ink 36879">
                  <a:extLst>
                    <a:ext uri="{FF2B5EF4-FFF2-40B4-BE49-F238E27FC236}">
                      <a16:creationId xmlns:a16="http://schemas.microsoft.com/office/drawing/2014/main" id="{D3154465-834C-4C34-87EF-038A06E48399}"/>
                    </a:ext>
                  </a:extLst>
                </p14:cNvPr>
                <p14:cNvContentPartPr/>
                <p14:nvPr/>
              </p14:nvContentPartPr>
              <p14:xfrm>
                <a:off x="5776814" y="3296024"/>
                <a:ext cx="598680" cy="311400"/>
              </p14:xfrm>
            </p:contentPart>
          </mc:Choice>
          <mc:Fallback xmlns="">
            <p:pic>
              <p:nvPicPr>
                <p:cNvPr id="36880" name="Ink 36879">
                  <a:extLst>
                    <a:ext uri="{FF2B5EF4-FFF2-40B4-BE49-F238E27FC236}">
                      <a16:creationId xmlns:a16="http://schemas.microsoft.com/office/drawing/2014/main" id="{D3154465-834C-4C34-87EF-038A06E48399}"/>
                    </a:ext>
                  </a:extLst>
                </p:cNvPr>
                <p:cNvPicPr/>
                <p:nvPr/>
              </p:nvPicPr>
              <p:blipFill>
                <a:blip r:embed="rId61"/>
                <a:stretch>
                  <a:fillRect/>
                </a:stretch>
              </p:blipFill>
              <p:spPr>
                <a:xfrm>
                  <a:off x="5767814" y="3287024"/>
                  <a:ext cx="616320" cy="3290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6" name="Ink 15">
                  <a:extLst>
                    <a:ext uri="{FF2B5EF4-FFF2-40B4-BE49-F238E27FC236}">
                      <a16:creationId xmlns:a16="http://schemas.microsoft.com/office/drawing/2014/main" id="{00474C94-90C4-4C01-91C8-02AC9396497C}"/>
                    </a:ext>
                  </a:extLst>
                </p14:cNvPr>
                <p14:cNvContentPartPr/>
                <p14:nvPr/>
              </p14:nvContentPartPr>
              <p14:xfrm>
                <a:off x="7023494" y="3374504"/>
                <a:ext cx="11160" cy="44640"/>
              </p14:xfrm>
            </p:contentPart>
          </mc:Choice>
          <mc:Fallback xmlns="">
            <p:pic>
              <p:nvPicPr>
                <p:cNvPr id="16" name="Ink 15">
                  <a:extLst>
                    <a:ext uri="{FF2B5EF4-FFF2-40B4-BE49-F238E27FC236}">
                      <a16:creationId xmlns:a16="http://schemas.microsoft.com/office/drawing/2014/main" id="{00474C94-90C4-4C01-91C8-02AC9396497C}"/>
                    </a:ext>
                  </a:extLst>
                </p:cNvPr>
                <p:cNvPicPr/>
                <p:nvPr/>
              </p:nvPicPr>
              <p:blipFill>
                <a:blip r:embed="rId63"/>
                <a:stretch>
                  <a:fillRect/>
                </a:stretch>
              </p:blipFill>
              <p:spPr>
                <a:xfrm>
                  <a:off x="7014494" y="3365864"/>
                  <a:ext cx="2880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6890" name="Ink 36889">
                  <a:extLst>
                    <a:ext uri="{FF2B5EF4-FFF2-40B4-BE49-F238E27FC236}">
                      <a16:creationId xmlns:a16="http://schemas.microsoft.com/office/drawing/2014/main" id="{B28356CF-0DE6-4EF6-9E69-790718D07169}"/>
                    </a:ext>
                  </a:extLst>
                </p14:cNvPr>
                <p14:cNvContentPartPr/>
                <p14:nvPr/>
              </p14:nvContentPartPr>
              <p14:xfrm>
                <a:off x="7031414" y="3377744"/>
                <a:ext cx="3240" cy="720"/>
              </p14:xfrm>
            </p:contentPart>
          </mc:Choice>
          <mc:Fallback xmlns="">
            <p:pic>
              <p:nvPicPr>
                <p:cNvPr id="36890" name="Ink 36889">
                  <a:extLst>
                    <a:ext uri="{FF2B5EF4-FFF2-40B4-BE49-F238E27FC236}">
                      <a16:creationId xmlns:a16="http://schemas.microsoft.com/office/drawing/2014/main" id="{B28356CF-0DE6-4EF6-9E69-790718D07169}"/>
                    </a:ext>
                  </a:extLst>
                </p:cNvPr>
                <p:cNvPicPr/>
                <p:nvPr/>
              </p:nvPicPr>
              <p:blipFill>
                <a:blip r:embed="rId65"/>
                <a:stretch>
                  <a:fillRect/>
                </a:stretch>
              </p:blipFill>
              <p:spPr>
                <a:xfrm>
                  <a:off x="7022774" y="3369104"/>
                  <a:ext cx="2088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6891" name="Ink 36890">
                  <a:extLst>
                    <a:ext uri="{FF2B5EF4-FFF2-40B4-BE49-F238E27FC236}">
                      <a16:creationId xmlns:a16="http://schemas.microsoft.com/office/drawing/2014/main" id="{6DF96AF9-002E-4B46-8964-7635CBAD1D68}"/>
                    </a:ext>
                  </a:extLst>
                </p14:cNvPr>
                <p14:cNvContentPartPr/>
                <p14:nvPr/>
              </p14:nvContentPartPr>
              <p14:xfrm>
                <a:off x="7074254" y="3310064"/>
                <a:ext cx="203400" cy="56520"/>
              </p14:xfrm>
            </p:contentPart>
          </mc:Choice>
          <mc:Fallback xmlns="">
            <p:pic>
              <p:nvPicPr>
                <p:cNvPr id="36891" name="Ink 36890">
                  <a:extLst>
                    <a:ext uri="{FF2B5EF4-FFF2-40B4-BE49-F238E27FC236}">
                      <a16:creationId xmlns:a16="http://schemas.microsoft.com/office/drawing/2014/main" id="{6DF96AF9-002E-4B46-8964-7635CBAD1D68}"/>
                    </a:ext>
                  </a:extLst>
                </p:cNvPr>
                <p:cNvPicPr/>
                <p:nvPr/>
              </p:nvPicPr>
              <p:blipFill>
                <a:blip r:embed="rId67"/>
                <a:stretch>
                  <a:fillRect/>
                </a:stretch>
              </p:blipFill>
              <p:spPr>
                <a:xfrm>
                  <a:off x="7065254" y="3301424"/>
                  <a:ext cx="2210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36892" name="Ink 36891">
                  <a:extLst>
                    <a:ext uri="{FF2B5EF4-FFF2-40B4-BE49-F238E27FC236}">
                      <a16:creationId xmlns:a16="http://schemas.microsoft.com/office/drawing/2014/main" id="{F7BB84E5-7A1F-4406-8A07-494263B880A0}"/>
                    </a:ext>
                  </a:extLst>
                </p14:cNvPr>
                <p14:cNvContentPartPr/>
                <p14:nvPr/>
              </p14:nvContentPartPr>
              <p14:xfrm>
                <a:off x="7314734" y="3265064"/>
                <a:ext cx="90360" cy="31680"/>
              </p14:xfrm>
            </p:contentPart>
          </mc:Choice>
          <mc:Fallback xmlns="">
            <p:pic>
              <p:nvPicPr>
                <p:cNvPr id="36892" name="Ink 36891">
                  <a:extLst>
                    <a:ext uri="{FF2B5EF4-FFF2-40B4-BE49-F238E27FC236}">
                      <a16:creationId xmlns:a16="http://schemas.microsoft.com/office/drawing/2014/main" id="{F7BB84E5-7A1F-4406-8A07-494263B880A0}"/>
                    </a:ext>
                  </a:extLst>
                </p:cNvPr>
                <p:cNvPicPr/>
                <p:nvPr/>
              </p:nvPicPr>
              <p:blipFill>
                <a:blip r:embed="rId69"/>
                <a:stretch>
                  <a:fillRect/>
                </a:stretch>
              </p:blipFill>
              <p:spPr>
                <a:xfrm>
                  <a:off x="7306094" y="3256424"/>
                  <a:ext cx="10800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36894" name="Ink 36893">
                  <a:extLst>
                    <a:ext uri="{FF2B5EF4-FFF2-40B4-BE49-F238E27FC236}">
                      <a16:creationId xmlns:a16="http://schemas.microsoft.com/office/drawing/2014/main" id="{45AA62E5-FD09-4711-BF67-FEC8E4CB470A}"/>
                    </a:ext>
                  </a:extLst>
                </p14:cNvPr>
                <p14:cNvContentPartPr/>
                <p14:nvPr/>
              </p14:nvContentPartPr>
              <p14:xfrm>
                <a:off x="7444694" y="3198464"/>
                <a:ext cx="170280" cy="57240"/>
              </p14:xfrm>
            </p:contentPart>
          </mc:Choice>
          <mc:Fallback xmlns="">
            <p:pic>
              <p:nvPicPr>
                <p:cNvPr id="36894" name="Ink 36893">
                  <a:extLst>
                    <a:ext uri="{FF2B5EF4-FFF2-40B4-BE49-F238E27FC236}">
                      <a16:creationId xmlns:a16="http://schemas.microsoft.com/office/drawing/2014/main" id="{45AA62E5-FD09-4711-BF67-FEC8E4CB470A}"/>
                    </a:ext>
                  </a:extLst>
                </p:cNvPr>
                <p:cNvPicPr/>
                <p:nvPr/>
              </p:nvPicPr>
              <p:blipFill>
                <a:blip r:embed="rId71"/>
                <a:stretch>
                  <a:fillRect/>
                </a:stretch>
              </p:blipFill>
              <p:spPr>
                <a:xfrm>
                  <a:off x="7436054" y="3189464"/>
                  <a:ext cx="18792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36896" name="Ink 36895">
                  <a:extLst>
                    <a:ext uri="{FF2B5EF4-FFF2-40B4-BE49-F238E27FC236}">
                      <a16:creationId xmlns:a16="http://schemas.microsoft.com/office/drawing/2014/main" id="{CF5FB4DA-9279-48E2-8A80-FAAC59166CF8}"/>
                    </a:ext>
                  </a:extLst>
                </p14:cNvPr>
                <p14:cNvContentPartPr/>
                <p14:nvPr/>
              </p14:nvContentPartPr>
              <p14:xfrm>
                <a:off x="7656014" y="3032144"/>
                <a:ext cx="594360" cy="161280"/>
              </p14:xfrm>
            </p:contentPart>
          </mc:Choice>
          <mc:Fallback xmlns="">
            <p:pic>
              <p:nvPicPr>
                <p:cNvPr id="36896" name="Ink 36895">
                  <a:extLst>
                    <a:ext uri="{FF2B5EF4-FFF2-40B4-BE49-F238E27FC236}">
                      <a16:creationId xmlns:a16="http://schemas.microsoft.com/office/drawing/2014/main" id="{CF5FB4DA-9279-48E2-8A80-FAAC59166CF8}"/>
                    </a:ext>
                  </a:extLst>
                </p:cNvPr>
                <p:cNvPicPr/>
                <p:nvPr/>
              </p:nvPicPr>
              <p:blipFill>
                <a:blip r:embed="rId73"/>
                <a:stretch>
                  <a:fillRect/>
                </a:stretch>
              </p:blipFill>
              <p:spPr>
                <a:xfrm>
                  <a:off x="7647014" y="3023144"/>
                  <a:ext cx="61200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36898" name="Ink 36897">
                  <a:extLst>
                    <a:ext uri="{FF2B5EF4-FFF2-40B4-BE49-F238E27FC236}">
                      <a16:creationId xmlns:a16="http://schemas.microsoft.com/office/drawing/2014/main" id="{92B60CD6-7078-4B94-BEDC-BD75ED0D1D1B}"/>
                    </a:ext>
                  </a:extLst>
                </p14:cNvPr>
                <p14:cNvContentPartPr/>
                <p14:nvPr/>
              </p14:nvContentPartPr>
              <p14:xfrm>
                <a:off x="7040054" y="3401144"/>
                <a:ext cx="18360" cy="9000"/>
              </p14:xfrm>
            </p:contentPart>
          </mc:Choice>
          <mc:Fallback xmlns="">
            <p:pic>
              <p:nvPicPr>
                <p:cNvPr id="36898" name="Ink 36897">
                  <a:extLst>
                    <a:ext uri="{FF2B5EF4-FFF2-40B4-BE49-F238E27FC236}">
                      <a16:creationId xmlns:a16="http://schemas.microsoft.com/office/drawing/2014/main" id="{92B60CD6-7078-4B94-BEDC-BD75ED0D1D1B}"/>
                    </a:ext>
                  </a:extLst>
                </p:cNvPr>
                <p:cNvPicPr/>
                <p:nvPr/>
              </p:nvPicPr>
              <p:blipFill>
                <a:blip r:embed="rId75"/>
                <a:stretch>
                  <a:fillRect/>
                </a:stretch>
              </p:blipFill>
              <p:spPr>
                <a:xfrm>
                  <a:off x="7031054" y="3392504"/>
                  <a:ext cx="36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36900" name="Ink 36899">
                  <a:extLst>
                    <a:ext uri="{FF2B5EF4-FFF2-40B4-BE49-F238E27FC236}">
                      <a16:creationId xmlns:a16="http://schemas.microsoft.com/office/drawing/2014/main" id="{7D848B1F-F01C-4140-82A7-EB0FC1792DBB}"/>
                    </a:ext>
                  </a:extLst>
                </p14:cNvPr>
                <p14:cNvContentPartPr/>
                <p14:nvPr/>
              </p14:nvContentPartPr>
              <p14:xfrm>
                <a:off x="7088294" y="3193784"/>
                <a:ext cx="708840" cy="202320"/>
              </p14:xfrm>
            </p:contentPart>
          </mc:Choice>
          <mc:Fallback xmlns="">
            <p:pic>
              <p:nvPicPr>
                <p:cNvPr id="36900" name="Ink 36899">
                  <a:extLst>
                    <a:ext uri="{FF2B5EF4-FFF2-40B4-BE49-F238E27FC236}">
                      <a16:creationId xmlns:a16="http://schemas.microsoft.com/office/drawing/2014/main" id="{7D848B1F-F01C-4140-82A7-EB0FC1792DBB}"/>
                    </a:ext>
                  </a:extLst>
                </p:cNvPr>
                <p:cNvPicPr/>
                <p:nvPr/>
              </p:nvPicPr>
              <p:blipFill>
                <a:blip r:embed="rId77"/>
                <a:stretch>
                  <a:fillRect/>
                </a:stretch>
              </p:blipFill>
              <p:spPr>
                <a:xfrm>
                  <a:off x="7079294" y="3184784"/>
                  <a:ext cx="72648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36901" name="Ink 36900">
                  <a:extLst>
                    <a:ext uri="{FF2B5EF4-FFF2-40B4-BE49-F238E27FC236}">
                      <a16:creationId xmlns:a16="http://schemas.microsoft.com/office/drawing/2014/main" id="{6EB0FF88-18B2-432B-9F33-E41980D683AE}"/>
                    </a:ext>
                  </a:extLst>
                </p14:cNvPr>
                <p14:cNvContentPartPr/>
                <p14:nvPr/>
              </p14:nvContentPartPr>
              <p14:xfrm>
                <a:off x="7810094" y="3188384"/>
                <a:ext cx="18360" cy="6480"/>
              </p14:xfrm>
            </p:contentPart>
          </mc:Choice>
          <mc:Fallback xmlns="">
            <p:pic>
              <p:nvPicPr>
                <p:cNvPr id="36901" name="Ink 36900">
                  <a:extLst>
                    <a:ext uri="{FF2B5EF4-FFF2-40B4-BE49-F238E27FC236}">
                      <a16:creationId xmlns:a16="http://schemas.microsoft.com/office/drawing/2014/main" id="{6EB0FF88-18B2-432B-9F33-E41980D683AE}"/>
                    </a:ext>
                  </a:extLst>
                </p:cNvPr>
                <p:cNvPicPr/>
                <p:nvPr/>
              </p:nvPicPr>
              <p:blipFill>
                <a:blip r:embed="rId79"/>
                <a:stretch>
                  <a:fillRect/>
                </a:stretch>
              </p:blipFill>
              <p:spPr>
                <a:xfrm>
                  <a:off x="7801454" y="3179744"/>
                  <a:ext cx="360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36902" name="Ink 36901">
                  <a:extLst>
                    <a:ext uri="{FF2B5EF4-FFF2-40B4-BE49-F238E27FC236}">
                      <a16:creationId xmlns:a16="http://schemas.microsoft.com/office/drawing/2014/main" id="{6F70DA08-4BED-43A8-8E62-36FB827B9968}"/>
                    </a:ext>
                  </a:extLst>
                </p14:cNvPr>
                <p14:cNvContentPartPr/>
                <p14:nvPr/>
              </p14:nvContentPartPr>
              <p14:xfrm>
                <a:off x="7831694" y="3047984"/>
                <a:ext cx="465840" cy="140040"/>
              </p14:xfrm>
            </p:contentPart>
          </mc:Choice>
          <mc:Fallback xmlns="">
            <p:pic>
              <p:nvPicPr>
                <p:cNvPr id="36902" name="Ink 36901">
                  <a:extLst>
                    <a:ext uri="{FF2B5EF4-FFF2-40B4-BE49-F238E27FC236}">
                      <a16:creationId xmlns:a16="http://schemas.microsoft.com/office/drawing/2014/main" id="{6F70DA08-4BED-43A8-8E62-36FB827B9968}"/>
                    </a:ext>
                  </a:extLst>
                </p:cNvPr>
                <p:cNvPicPr/>
                <p:nvPr/>
              </p:nvPicPr>
              <p:blipFill>
                <a:blip r:embed="rId81"/>
                <a:stretch>
                  <a:fillRect/>
                </a:stretch>
              </p:blipFill>
              <p:spPr>
                <a:xfrm>
                  <a:off x="7823054" y="3038984"/>
                  <a:ext cx="48348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36904" name="Ink 36903">
                  <a:extLst>
                    <a:ext uri="{FF2B5EF4-FFF2-40B4-BE49-F238E27FC236}">
                      <a16:creationId xmlns:a16="http://schemas.microsoft.com/office/drawing/2014/main" id="{5DBBCCA5-E23E-4074-8FD2-4D25209EFBBD}"/>
                    </a:ext>
                  </a:extLst>
                </p14:cNvPr>
                <p14:cNvContentPartPr/>
                <p14:nvPr/>
              </p14:nvContentPartPr>
              <p14:xfrm>
                <a:off x="6722534" y="3082544"/>
                <a:ext cx="24840" cy="11520"/>
              </p14:xfrm>
            </p:contentPart>
          </mc:Choice>
          <mc:Fallback xmlns="">
            <p:pic>
              <p:nvPicPr>
                <p:cNvPr id="36904" name="Ink 36903">
                  <a:extLst>
                    <a:ext uri="{FF2B5EF4-FFF2-40B4-BE49-F238E27FC236}">
                      <a16:creationId xmlns:a16="http://schemas.microsoft.com/office/drawing/2014/main" id="{5DBBCCA5-E23E-4074-8FD2-4D25209EFBBD}"/>
                    </a:ext>
                  </a:extLst>
                </p:cNvPr>
                <p:cNvPicPr/>
                <p:nvPr/>
              </p:nvPicPr>
              <p:blipFill>
                <a:blip r:embed="rId83"/>
                <a:stretch>
                  <a:fillRect/>
                </a:stretch>
              </p:blipFill>
              <p:spPr>
                <a:xfrm>
                  <a:off x="6713894" y="3073904"/>
                  <a:ext cx="4248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36906" name="Ink 36905">
                  <a:extLst>
                    <a:ext uri="{FF2B5EF4-FFF2-40B4-BE49-F238E27FC236}">
                      <a16:creationId xmlns:a16="http://schemas.microsoft.com/office/drawing/2014/main" id="{FF9CD65A-27E3-4239-A6F6-F10435EBDBA7}"/>
                    </a:ext>
                  </a:extLst>
                </p14:cNvPr>
                <p14:cNvContentPartPr/>
                <p14:nvPr/>
              </p14:nvContentPartPr>
              <p14:xfrm>
                <a:off x="6823334" y="2990744"/>
                <a:ext cx="293040" cy="68400"/>
              </p14:xfrm>
            </p:contentPart>
          </mc:Choice>
          <mc:Fallback xmlns="">
            <p:pic>
              <p:nvPicPr>
                <p:cNvPr id="36906" name="Ink 36905">
                  <a:extLst>
                    <a:ext uri="{FF2B5EF4-FFF2-40B4-BE49-F238E27FC236}">
                      <a16:creationId xmlns:a16="http://schemas.microsoft.com/office/drawing/2014/main" id="{FF9CD65A-27E3-4239-A6F6-F10435EBDBA7}"/>
                    </a:ext>
                  </a:extLst>
                </p:cNvPr>
                <p:cNvPicPr/>
                <p:nvPr/>
              </p:nvPicPr>
              <p:blipFill>
                <a:blip r:embed="rId85"/>
                <a:stretch>
                  <a:fillRect/>
                </a:stretch>
              </p:blipFill>
              <p:spPr>
                <a:xfrm>
                  <a:off x="6814694" y="2982104"/>
                  <a:ext cx="31068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36908" name="Ink 36907">
                  <a:extLst>
                    <a:ext uri="{FF2B5EF4-FFF2-40B4-BE49-F238E27FC236}">
                      <a16:creationId xmlns:a16="http://schemas.microsoft.com/office/drawing/2014/main" id="{A80030F6-ECB1-4751-9E15-CF36B03122D2}"/>
                    </a:ext>
                  </a:extLst>
                </p14:cNvPr>
                <p14:cNvContentPartPr/>
                <p14:nvPr/>
              </p14:nvContentPartPr>
              <p14:xfrm>
                <a:off x="7153454" y="2611664"/>
                <a:ext cx="1288080" cy="368640"/>
              </p14:xfrm>
            </p:contentPart>
          </mc:Choice>
          <mc:Fallback xmlns="">
            <p:pic>
              <p:nvPicPr>
                <p:cNvPr id="36908" name="Ink 36907">
                  <a:extLst>
                    <a:ext uri="{FF2B5EF4-FFF2-40B4-BE49-F238E27FC236}">
                      <a16:creationId xmlns:a16="http://schemas.microsoft.com/office/drawing/2014/main" id="{A80030F6-ECB1-4751-9E15-CF36B03122D2}"/>
                    </a:ext>
                  </a:extLst>
                </p:cNvPr>
                <p:cNvPicPr/>
                <p:nvPr/>
              </p:nvPicPr>
              <p:blipFill>
                <a:blip r:embed="rId87"/>
                <a:stretch>
                  <a:fillRect/>
                </a:stretch>
              </p:blipFill>
              <p:spPr>
                <a:xfrm>
                  <a:off x="7144814" y="2603024"/>
                  <a:ext cx="1305720" cy="3862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36910" name="Ink 36909">
                  <a:extLst>
                    <a:ext uri="{FF2B5EF4-FFF2-40B4-BE49-F238E27FC236}">
                      <a16:creationId xmlns:a16="http://schemas.microsoft.com/office/drawing/2014/main" id="{4A4257BE-F8E5-4771-925E-54C547A9831D}"/>
                    </a:ext>
                  </a:extLst>
                </p14:cNvPr>
                <p14:cNvContentPartPr/>
                <p14:nvPr/>
              </p14:nvContentPartPr>
              <p14:xfrm>
                <a:off x="7600574" y="2892104"/>
                <a:ext cx="6840" cy="14040"/>
              </p14:xfrm>
            </p:contentPart>
          </mc:Choice>
          <mc:Fallback xmlns="">
            <p:pic>
              <p:nvPicPr>
                <p:cNvPr id="36910" name="Ink 36909">
                  <a:extLst>
                    <a:ext uri="{FF2B5EF4-FFF2-40B4-BE49-F238E27FC236}">
                      <a16:creationId xmlns:a16="http://schemas.microsoft.com/office/drawing/2014/main" id="{4A4257BE-F8E5-4771-925E-54C547A9831D}"/>
                    </a:ext>
                  </a:extLst>
                </p:cNvPr>
                <p:cNvPicPr/>
                <p:nvPr/>
              </p:nvPicPr>
              <p:blipFill>
                <a:blip r:embed="rId89"/>
                <a:stretch>
                  <a:fillRect/>
                </a:stretch>
              </p:blipFill>
              <p:spPr>
                <a:xfrm>
                  <a:off x="7591934" y="2883104"/>
                  <a:ext cx="244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36911" name="Ink 36910">
                  <a:extLst>
                    <a:ext uri="{FF2B5EF4-FFF2-40B4-BE49-F238E27FC236}">
                      <a16:creationId xmlns:a16="http://schemas.microsoft.com/office/drawing/2014/main" id="{D317A38B-06AF-4022-A8E6-2FB7F31B1276}"/>
                    </a:ext>
                  </a:extLst>
                </p14:cNvPr>
                <p14:cNvContentPartPr/>
                <p14:nvPr/>
              </p14:nvContentPartPr>
              <p14:xfrm>
                <a:off x="7672214" y="2968064"/>
                <a:ext cx="15120" cy="11520"/>
              </p14:xfrm>
            </p:contentPart>
          </mc:Choice>
          <mc:Fallback xmlns="">
            <p:pic>
              <p:nvPicPr>
                <p:cNvPr id="36911" name="Ink 36910">
                  <a:extLst>
                    <a:ext uri="{FF2B5EF4-FFF2-40B4-BE49-F238E27FC236}">
                      <a16:creationId xmlns:a16="http://schemas.microsoft.com/office/drawing/2014/main" id="{D317A38B-06AF-4022-A8E6-2FB7F31B1276}"/>
                    </a:ext>
                  </a:extLst>
                </p:cNvPr>
                <p:cNvPicPr/>
                <p:nvPr/>
              </p:nvPicPr>
              <p:blipFill>
                <a:blip r:embed="rId91"/>
                <a:stretch>
                  <a:fillRect/>
                </a:stretch>
              </p:blipFill>
              <p:spPr>
                <a:xfrm>
                  <a:off x="7663214" y="2959064"/>
                  <a:ext cx="327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36912" name="Ink 36911">
                  <a:extLst>
                    <a:ext uri="{FF2B5EF4-FFF2-40B4-BE49-F238E27FC236}">
                      <a16:creationId xmlns:a16="http://schemas.microsoft.com/office/drawing/2014/main" id="{0E22DF7C-8B71-42C8-8EEF-5DAA6B1B9838}"/>
                    </a:ext>
                  </a:extLst>
                </p14:cNvPr>
                <p14:cNvContentPartPr/>
                <p14:nvPr/>
              </p14:nvContentPartPr>
              <p14:xfrm>
                <a:off x="7764374" y="2808584"/>
                <a:ext cx="151560" cy="274680"/>
              </p14:xfrm>
            </p:contentPart>
          </mc:Choice>
          <mc:Fallback xmlns="">
            <p:pic>
              <p:nvPicPr>
                <p:cNvPr id="36912" name="Ink 36911">
                  <a:extLst>
                    <a:ext uri="{FF2B5EF4-FFF2-40B4-BE49-F238E27FC236}">
                      <a16:creationId xmlns:a16="http://schemas.microsoft.com/office/drawing/2014/main" id="{0E22DF7C-8B71-42C8-8EEF-5DAA6B1B9838}"/>
                    </a:ext>
                  </a:extLst>
                </p:cNvPr>
                <p:cNvPicPr/>
                <p:nvPr/>
              </p:nvPicPr>
              <p:blipFill>
                <a:blip r:embed="rId93"/>
                <a:stretch>
                  <a:fillRect/>
                </a:stretch>
              </p:blipFill>
              <p:spPr>
                <a:xfrm>
                  <a:off x="7755374" y="2799944"/>
                  <a:ext cx="16920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36914" name="Ink 36913">
                  <a:extLst>
                    <a:ext uri="{FF2B5EF4-FFF2-40B4-BE49-F238E27FC236}">
                      <a16:creationId xmlns:a16="http://schemas.microsoft.com/office/drawing/2014/main" id="{A1E67351-362C-468D-9B71-703F1364A576}"/>
                    </a:ext>
                  </a:extLst>
                </p14:cNvPr>
                <p14:cNvContentPartPr/>
                <p14:nvPr/>
              </p14:nvContentPartPr>
              <p14:xfrm>
                <a:off x="7897214" y="2766824"/>
                <a:ext cx="210600" cy="335160"/>
              </p14:xfrm>
            </p:contentPart>
          </mc:Choice>
          <mc:Fallback xmlns="">
            <p:pic>
              <p:nvPicPr>
                <p:cNvPr id="36914" name="Ink 36913">
                  <a:extLst>
                    <a:ext uri="{FF2B5EF4-FFF2-40B4-BE49-F238E27FC236}">
                      <a16:creationId xmlns:a16="http://schemas.microsoft.com/office/drawing/2014/main" id="{A1E67351-362C-468D-9B71-703F1364A576}"/>
                    </a:ext>
                  </a:extLst>
                </p:cNvPr>
                <p:cNvPicPr/>
                <p:nvPr/>
              </p:nvPicPr>
              <p:blipFill>
                <a:blip r:embed="rId95"/>
                <a:stretch>
                  <a:fillRect/>
                </a:stretch>
              </p:blipFill>
              <p:spPr>
                <a:xfrm>
                  <a:off x="7888574" y="2758184"/>
                  <a:ext cx="228240" cy="3528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36916" name="Ink 36915">
                  <a:extLst>
                    <a:ext uri="{FF2B5EF4-FFF2-40B4-BE49-F238E27FC236}">
                      <a16:creationId xmlns:a16="http://schemas.microsoft.com/office/drawing/2014/main" id="{C5BCDCEF-ED18-45D1-B771-34179CD56D7A}"/>
                    </a:ext>
                  </a:extLst>
                </p14:cNvPr>
                <p14:cNvContentPartPr/>
                <p14:nvPr/>
              </p14:nvContentPartPr>
              <p14:xfrm>
                <a:off x="8153534" y="2662784"/>
                <a:ext cx="224280" cy="362160"/>
              </p14:xfrm>
            </p:contentPart>
          </mc:Choice>
          <mc:Fallback xmlns="">
            <p:pic>
              <p:nvPicPr>
                <p:cNvPr id="36916" name="Ink 36915">
                  <a:extLst>
                    <a:ext uri="{FF2B5EF4-FFF2-40B4-BE49-F238E27FC236}">
                      <a16:creationId xmlns:a16="http://schemas.microsoft.com/office/drawing/2014/main" id="{C5BCDCEF-ED18-45D1-B771-34179CD56D7A}"/>
                    </a:ext>
                  </a:extLst>
                </p:cNvPr>
                <p:cNvPicPr/>
                <p:nvPr/>
              </p:nvPicPr>
              <p:blipFill>
                <a:blip r:embed="rId97"/>
                <a:stretch>
                  <a:fillRect/>
                </a:stretch>
              </p:blipFill>
              <p:spPr>
                <a:xfrm>
                  <a:off x="8144894" y="2654144"/>
                  <a:ext cx="24192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36917" name="Ink 36916">
                  <a:extLst>
                    <a:ext uri="{FF2B5EF4-FFF2-40B4-BE49-F238E27FC236}">
                      <a16:creationId xmlns:a16="http://schemas.microsoft.com/office/drawing/2014/main" id="{28C9E0F8-DBA6-4980-96B9-B96917EC34A0}"/>
                    </a:ext>
                  </a:extLst>
                </p14:cNvPr>
                <p14:cNvContentPartPr/>
                <p14:nvPr/>
              </p14:nvContentPartPr>
              <p14:xfrm>
                <a:off x="8220494" y="2907944"/>
                <a:ext cx="264960" cy="128160"/>
              </p14:xfrm>
            </p:contentPart>
          </mc:Choice>
          <mc:Fallback xmlns="">
            <p:pic>
              <p:nvPicPr>
                <p:cNvPr id="36917" name="Ink 36916">
                  <a:extLst>
                    <a:ext uri="{FF2B5EF4-FFF2-40B4-BE49-F238E27FC236}">
                      <a16:creationId xmlns:a16="http://schemas.microsoft.com/office/drawing/2014/main" id="{28C9E0F8-DBA6-4980-96B9-B96917EC34A0}"/>
                    </a:ext>
                  </a:extLst>
                </p:cNvPr>
                <p:cNvPicPr/>
                <p:nvPr/>
              </p:nvPicPr>
              <p:blipFill>
                <a:blip r:embed="rId99"/>
                <a:stretch>
                  <a:fillRect/>
                </a:stretch>
              </p:blipFill>
              <p:spPr>
                <a:xfrm>
                  <a:off x="8211854" y="2899304"/>
                  <a:ext cx="28260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36919" name="Ink 36918">
                  <a:extLst>
                    <a:ext uri="{FF2B5EF4-FFF2-40B4-BE49-F238E27FC236}">
                      <a16:creationId xmlns:a16="http://schemas.microsoft.com/office/drawing/2014/main" id="{703CB01D-A7BB-45C3-9A3B-BB610EE04207}"/>
                    </a:ext>
                  </a:extLst>
                </p14:cNvPr>
                <p14:cNvContentPartPr/>
                <p14:nvPr/>
              </p14:nvContentPartPr>
              <p14:xfrm>
                <a:off x="7841414" y="3183704"/>
                <a:ext cx="6120" cy="77760"/>
              </p14:xfrm>
            </p:contentPart>
          </mc:Choice>
          <mc:Fallback xmlns="">
            <p:pic>
              <p:nvPicPr>
                <p:cNvPr id="36919" name="Ink 36918">
                  <a:extLst>
                    <a:ext uri="{FF2B5EF4-FFF2-40B4-BE49-F238E27FC236}">
                      <a16:creationId xmlns:a16="http://schemas.microsoft.com/office/drawing/2014/main" id="{703CB01D-A7BB-45C3-9A3B-BB610EE04207}"/>
                    </a:ext>
                  </a:extLst>
                </p:cNvPr>
                <p:cNvPicPr/>
                <p:nvPr/>
              </p:nvPicPr>
              <p:blipFill>
                <a:blip r:embed="rId101"/>
                <a:stretch>
                  <a:fillRect/>
                </a:stretch>
              </p:blipFill>
              <p:spPr>
                <a:xfrm>
                  <a:off x="7832774" y="3175064"/>
                  <a:ext cx="2376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36920" name="Ink 36919">
                  <a:extLst>
                    <a:ext uri="{FF2B5EF4-FFF2-40B4-BE49-F238E27FC236}">
                      <a16:creationId xmlns:a16="http://schemas.microsoft.com/office/drawing/2014/main" id="{B12CE2DE-BED5-409F-9DC1-0A1E2AAEB833}"/>
                    </a:ext>
                  </a:extLst>
                </p14:cNvPr>
                <p14:cNvContentPartPr/>
                <p14:nvPr/>
              </p14:nvContentPartPr>
              <p14:xfrm>
                <a:off x="7843214" y="3099824"/>
                <a:ext cx="582840" cy="169920"/>
              </p14:xfrm>
            </p:contentPart>
          </mc:Choice>
          <mc:Fallback xmlns="">
            <p:pic>
              <p:nvPicPr>
                <p:cNvPr id="36920" name="Ink 36919">
                  <a:extLst>
                    <a:ext uri="{FF2B5EF4-FFF2-40B4-BE49-F238E27FC236}">
                      <a16:creationId xmlns:a16="http://schemas.microsoft.com/office/drawing/2014/main" id="{B12CE2DE-BED5-409F-9DC1-0A1E2AAEB833}"/>
                    </a:ext>
                  </a:extLst>
                </p:cNvPr>
                <p:cNvPicPr/>
                <p:nvPr/>
              </p:nvPicPr>
              <p:blipFill>
                <a:blip r:embed="rId103"/>
                <a:stretch>
                  <a:fillRect/>
                </a:stretch>
              </p:blipFill>
              <p:spPr>
                <a:xfrm>
                  <a:off x="7834574" y="3090824"/>
                  <a:ext cx="60048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36921" name="Ink 36920">
                  <a:extLst>
                    <a:ext uri="{FF2B5EF4-FFF2-40B4-BE49-F238E27FC236}">
                      <a16:creationId xmlns:a16="http://schemas.microsoft.com/office/drawing/2014/main" id="{15077668-A2C4-491C-9D8B-AA2C90981320}"/>
                    </a:ext>
                  </a:extLst>
                </p14:cNvPr>
                <p14:cNvContentPartPr/>
                <p14:nvPr/>
              </p14:nvContentPartPr>
              <p14:xfrm>
                <a:off x="8243534" y="2965544"/>
                <a:ext cx="318960" cy="104760"/>
              </p14:xfrm>
            </p:contentPart>
          </mc:Choice>
          <mc:Fallback xmlns="">
            <p:pic>
              <p:nvPicPr>
                <p:cNvPr id="36921" name="Ink 36920">
                  <a:extLst>
                    <a:ext uri="{FF2B5EF4-FFF2-40B4-BE49-F238E27FC236}">
                      <a16:creationId xmlns:a16="http://schemas.microsoft.com/office/drawing/2014/main" id="{15077668-A2C4-491C-9D8B-AA2C90981320}"/>
                    </a:ext>
                  </a:extLst>
                </p:cNvPr>
                <p:cNvPicPr/>
                <p:nvPr/>
              </p:nvPicPr>
              <p:blipFill>
                <a:blip r:embed="rId105"/>
                <a:stretch>
                  <a:fillRect/>
                </a:stretch>
              </p:blipFill>
              <p:spPr>
                <a:xfrm>
                  <a:off x="8234894" y="2956544"/>
                  <a:ext cx="33660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36922" name="Ink 36921">
                  <a:extLst>
                    <a:ext uri="{FF2B5EF4-FFF2-40B4-BE49-F238E27FC236}">
                      <a16:creationId xmlns:a16="http://schemas.microsoft.com/office/drawing/2014/main" id="{C21857FF-B81E-48DD-A1C6-20C3758BBFAF}"/>
                    </a:ext>
                  </a:extLst>
                </p14:cNvPr>
                <p14:cNvContentPartPr/>
                <p14:nvPr/>
              </p14:nvContentPartPr>
              <p14:xfrm>
                <a:off x="7843214" y="3167504"/>
                <a:ext cx="7920" cy="1800"/>
              </p14:xfrm>
            </p:contentPart>
          </mc:Choice>
          <mc:Fallback xmlns="">
            <p:pic>
              <p:nvPicPr>
                <p:cNvPr id="36922" name="Ink 36921">
                  <a:extLst>
                    <a:ext uri="{FF2B5EF4-FFF2-40B4-BE49-F238E27FC236}">
                      <a16:creationId xmlns:a16="http://schemas.microsoft.com/office/drawing/2014/main" id="{C21857FF-B81E-48DD-A1C6-20C3758BBFAF}"/>
                    </a:ext>
                  </a:extLst>
                </p:cNvPr>
                <p:cNvPicPr/>
                <p:nvPr/>
              </p:nvPicPr>
              <p:blipFill>
                <a:blip r:embed="rId107"/>
                <a:stretch>
                  <a:fillRect/>
                </a:stretch>
              </p:blipFill>
              <p:spPr>
                <a:xfrm>
                  <a:off x="7834214" y="3158864"/>
                  <a:ext cx="2556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36923" name="Ink 36922">
                  <a:extLst>
                    <a:ext uri="{FF2B5EF4-FFF2-40B4-BE49-F238E27FC236}">
                      <a16:creationId xmlns:a16="http://schemas.microsoft.com/office/drawing/2014/main" id="{9BCC6E3A-ADA2-46CA-963F-7298A1E51AEF}"/>
                    </a:ext>
                  </a:extLst>
                </p14:cNvPr>
                <p14:cNvContentPartPr/>
                <p14:nvPr/>
              </p14:nvContentPartPr>
              <p14:xfrm>
                <a:off x="7842494" y="2943944"/>
                <a:ext cx="720720" cy="232560"/>
              </p14:xfrm>
            </p:contentPart>
          </mc:Choice>
          <mc:Fallback xmlns="">
            <p:pic>
              <p:nvPicPr>
                <p:cNvPr id="36923" name="Ink 36922">
                  <a:extLst>
                    <a:ext uri="{FF2B5EF4-FFF2-40B4-BE49-F238E27FC236}">
                      <a16:creationId xmlns:a16="http://schemas.microsoft.com/office/drawing/2014/main" id="{9BCC6E3A-ADA2-46CA-963F-7298A1E51AEF}"/>
                    </a:ext>
                  </a:extLst>
                </p:cNvPr>
                <p:cNvPicPr/>
                <p:nvPr/>
              </p:nvPicPr>
              <p:blipFill>
                <a:blip r:embed="rId109"/>
                <a:stretch>
                  <a:fillRect/>
                </a:stretch>
              </p:blipFill>
              <p:spPr>
                <a:xfrm>
                  <a:off x="7833854" y="2934944"/>
                  <a:ext cx="7383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36925" name="Ink 36924">
                  <a:extLst>
                    <a:ext uri="{FF2B5EF4-FFF2-40B4-BE49-F238E27FC236}">
                      <a16:creationId xmlns:a16="http://schemas.microsoft.com/office/drawing/2014/main" id="{0E8F4396-AFAF-4F99-883F-C4B265A5827F}"/>
                    </a:ext>
                  </a:extLst>
                </p14:cNvPr>
                <p14:cNvContentPartPr/>
                <p14:nvPr/>
              </p14:nvContentPartPr>
              <p14:xfrm>
                <a:off x="7857614" y="3103424"/>
                <a:ext cx="176040" cy="54720"/>
              </p14:xfrm>
            </p:contentPart>
          </mc:Choice>
          <mc:Fallback xmlns="">
            <p:pic>
              <p:nvPicPr>
                <p:cNvPr id="36925" name="Ink 36924">
                  <a:extLst>
                    <a:ext uri="{FF2B5EF4-FFF2-40B4-BE49-F238E27FC236}">
                      <a16:creationId xmlns:a16="http://schemas.microsoft.com/office/drawing/2014/main" id="{0E8F4396-AFAF-4F99-883F-C4B265A5827F}"/>
                    </a:ext>
                  </a:extLst>
                </p:cNvPr>
                <p:cNvPicPr/>
                <p:nvPr/>
              </p:nvPicPr>
              <p:blipFill>
                <a:blip r:embed="rId111"/>
                <a:stretch>
                  <a:fillRect/>
                </a:stretch>
              </p:blipFill>
              <p:spPr>
                <a:xfrm>
                  <a:off x="7848974" y="3094784"/>
                  <a:ext cx="19368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36926" name="Ink 36925">
                  <a:extLst>
                    <a:ext uri="{FF2B5EF4-FFF2-40B4-BE49-F238E27FC236}">
                      <a16:creationId xmlns:a16="http://schemas.microsoft.com/office/drawing/2014/main" id="{EA498128-CE1F-4E66-95DB-9C0B0624B3AB}"/>
                    </a:ext>
                  </a:extLst>
                </p14:cNvPr>
                <p14:cNvContentPartPr/>
                <p14:nvPr/>
              </p14:nvContentPartPr>
              <p14:xfrm>
                <a:off x="7868054" y="2939984"/>
                <a:ext cx="681120" cy="234720"/>
              </p14:xfrm>
            </p:contentPart>
          </mc:Choice>
          <mc:Fallback xmlns="">
            <p:pic>
              <p:nvPicPr>
                <p:cNvPr id="36926" name="Ink 36925">
                  <a:extLst>
                    <a:ext uri="{FF2B5EF4-FFF2-40B4-BE49-F238E27FC236}">
                      <a16:creationId xmlns:a16="http://schemas.microsoft.com/office/drawing/2014/main" id="{EA498128-CE1F-4E66-95DB-9C0B0624B3AB}"/>
                    </a:ext>
                  </a:extLst>
                </p:cNvPr>
                <p:cNvPicPr/>
                <p:nvPr/>
              </p:nvPicPr>
              <p:blipFill>
                <a:blip r:embed="rId113"/>
                <a:stretch>
                  <a:fillRect/>
                </a:stretch>
              </p:blipFill>
              <p:spPr>
                <a:xfrm>
                  <a:off x="7859054" y="2930984"/>
                  <a:ext cx="69876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36947" name="Ink 36946">
                  <a:extLst>
                    <a:ext uri="{FF2B5EF4-FFF2-40B4-BE49-F238E27FC236}">
                      <a16:creationId xmlns:a16="http://schemas.microsoft.com/office/drawing/2014/main" id="{C71410B6-A79E-46D8-BDC5-716FD3A4BDFA}"/>
                    </a:ext>
                  </a:extLst>
                </p14:cNvPr>
                <p14:cNvContentPartPr/>
                <p14:nvPr/>
              </p14:nvContentPartPr>
              <p14:xfrm>
                <a:off x="7186934" y="3126104"/>
                <a:ext cx="535680" cy="142920"/>
              </p14:xfrm>
            </p:contentPart>
          </mc:Choice>
          <mc:Fallback xmlns="">
            <p:pic>
              <p:nvPicPr>
                <p:cNvPr id="36947" name="Ink 36946">
                  <a:extLst>
                    <a:ext uri="{FF2B5EF4-FFF2-40B4-BE49-F238E27FC236}">
                      <a16:creationId xmlns:a16="http://schemas.microsoft.com/office/drawing/2014/main" id="{C71410B6-A79E-46D8-BDC5-716FD3A4BDFA}"/>
                    </a:ext>
                  </a:extLst>
                </p:cNvPr>
                <p:cNvPicPr/>
                <p:nvPr/>
              </p:nvPicPr>
              <p:blipFill>
                <a:blip r:embed="rId115"/>
                <a:stretch>
                  <a:fillRect/>
                </a:stretch>
              </p:blipFill>
              <p:spPr>
                <a:xfrm>
                  <a:off x="7178294" y="3117104"/>
                  <a:ext cx="55332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36949" name="Ink 36948">
                  <a:extLst>
                    <a:ext uri="{FF2B5EF4-FFF2-40B4-BE49-F238E27FC236}">
                      <a16:creationId xmlns:a16="http://schemas.microsoft.com/office/drawing/2014/main" id="{65E503F6-048F-4ECB-94D5-8EE2C46684BA}"/>
                    </a:ext>
                  </a:extLst>
                </p14:cNvPr>
                <p14:cNvContentPartPr/>
                <p14:nvPr/>
              </p14:nvContentPartPr>
              <p14:xfrm>
                <a:off x="6845654" y="2876264"/>
                <a:ext cx="460800" cy="133920"/>
              </p14:xfrm>
            </p:contentPart>
          </mc:Choice>
          <mc:Fallback xmlns="">
            <p:pic>
              <p:nvPicPr>
                <p:cNvPr id="36949" name="Ink 36948">
                  <a:extLst>
                    <a:ext uri="{FF2B5EF4-FFF2-40B4-BE49-F238E27FC236}">
                      <a16:creationId xmlns:a16="http://schemas.microsoft.com/office/drawing/2014/main" id="{65E503F6-048F-4ECB-94D5-8EE2C46684BA}"/>
                    </a:ext>
                  </a:extLst>
                </p:cNvPr>
                <p:cNvPicPr/>
                <p:nvPr/>
              </p:nvPicPr>
              <p:blipFill>
                <a:blip r:embed="rId117"/>
                <a:stretch>
                  <a:fillRect/>
                </a:stretch>
              </p:blipFill>
              <p:spPr>
                <a:xfrm>
                  <a:off x="6837014" y="2867264"/>
                  <a:ext cx="4784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36951" name="Ink 36950">
                  <a:extLst>
                    <a:ext uri="{FF2B5EF4-FFF2-40B4-BE49-F238E27FC236}">
                      <a16:creationId xmlns:a16="http://schemas.microsoft.com/office/drawing/2014/main" id="{8E108A30-A496-43E0-870F-35BA7B55D608}"/>
                    </a:ext>
                  </a:extLst>
                </p14:cNvPr>
                <p14:cNvContentPartPr/>
                <p14:nvPr/>
              </p14:nvContentPartPr>
              <p14:xfrm>
                <a:off x="7730174" y="3119984"/>
                <a:ext cx="63360" cy="140760"/>
              </p14:xfrm>
            </p:contentPart>
          </mc:Choice>
          <mc:Fallback xmlns="">
            <p:pic>
              <p:nvPicPr>
                <p:cNvPr id="36951" name="Ink 36950">
                  <a:extLst>
                    <a:ext uri="{FF2B5EF4-FFF2-40B4-BE49-F238E27FC236}">
                      <a16:creationId xmlns:a16="http://schemas.microsoft.com/office/drawing/2014/main" id="{8E108A30-A496-43E0-870F-35BA7B55D608}"/>
                    </a:ext>
                  </a:extLst>
                </p:cNvPr>
                <p:cNvPicPr/>
                <p:nvPr/>
              </p:nvPicPr>
              <p:blipFill>
                <a:blip r:embed="rId119"/>
                <a:stretch>
                  <a:fillRect/>
                </a:stretch>
              </p:blipFill>
              <p:spPr>
                <a:xfrm>
                  <a:off x="7721534" y="3111344"/>
                  <a:ext cx="8100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36960" name="Ink 36959">
                  <a:extLst>
                    <a:ext uri="{FF2B5EF4-FFF2-40B4-BE49-F238E27FC236}">
                      <a16:creationId xmlns:a16="http://schemas.microsoft.com/office/drawing/2014/main" id="{88F11E96-15AB-47B5-8FF4-C5B4C57D5A0B}"/>
                    </a:ext>
                  </a:extLst>
                </p14:cNvPr>
                <p14:cNvContentPartPr/>
                <p14:nvPr/>
              </p14:nvContentPartPr>
              <p14:xfrm>
                <a:off x="7006214" y="3385304"/>
                <a:ext cx="89640" cy="30240"/>
              </p14:xfrm>
            </p:contentPart>
          </mc:Choice>
          <mc:Fallback xmlns="">
            <p:pic>
              <p:nvPicPr>
                <p:cNvPr id="36960" name="Ink 36959">
                  <a:extLst>
                    <a:ext uri="{FF2B5EF4-FFF2-40B4-BE49-F238E27FC236}">
                      <a16:creationId xmlns:a16="http://schemas.microsoft.com/office/drawing/2014/main" id="{88F11E96-15AB-47B5-8FF4-C5B4C57D5A0B}"/>
                    </a:ext>
                  </a:extLst>
                </p:cNvPr>
                <p:cNvPicPr/>
                <p:nvPr/>
              </p:nvPicPr>
              <p:blipFill>
                <a:blip r:embed="rId121"/>
                <a:stretch>
                  <a:fillRect/>
                </a:stretch>
              </p:blipFill>
              <p:spPr>
                <a:xfrm>
                  <a:off x="6997214" y="3376304"/>
                  <a:ext cx="10728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36962" name="Ink 36961">
                  <a:extLst>
                    <a:ext uri="{FF2B5EF4-FFF2-40B4-BE49-F238E27FC236}">
                      <a16:creationId xmlns:a16="http://schemas.microsoft.com/office/drawing/2014/main" id="{5B17E4A6-750F-4ED5-96DA-3EB2B8270C10}"/>
                    </a:ext>
                  </a:extLst>
                </p14:cNvPr>
                <p14:cNvContentPartPr/>
                <p14:nvPr/>
              </p14:nvContentPartPr>
              <p14:xfrm>
                <a:off x="7020614" y="3382424"/>
                <a:ext cx="89640" cy="72720"/>
              </p14:xfrm>
            </p:contentPart>
          </mc:Choice>
          <mc:Fallback xmlns="">
            <p:pic>
              <p:nvPicPr>
                <p:cNvPr id="36962" name="Ink 36961">
                  <a:extLst>
                    <a:ext uri="{FF2B5EF4-FFF2-40B4-BE49-F238E27FC236}">
                      <a16:creationId xmlns:a16="http://schemas.microsoft.com/office/drawing/2014/main" id="{5B17E4A6-750F-4ED5-96DA-3EB2B8270C10}"/>
                    </a:ext>
                  </a:extLst>
                </p:cNvPr>
                <p:cNvPicPr/>
                <p:nvPr/>
              </p:nvPicPr>
              <p:blipFill>
                <a:blip r:embed="rId123"/>
                <a:stretch>
                  <a:fillRect/>
                </a:stretch>
              </p:blipFill>
              <p:spPr>
                <a:xfrm>
                  <a:off x="7011974" y="3373424"/>
                  <a:ext cx="10728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36963" name="Ink 36962">
                  <a:extLst>
                    <a:ext uri="{FF2B5EF4-FFF2-40B4-BE49-F238E27FC236}">
                      <a16:creationId xmlns:a16="http://schemas.microsoft.com/office/drawing/2014/main" id="{6C17A120-5CBA-4211-B2C5-2ACA9D5DC828}"/>
                    </a:ext>
                  </a:extLst>
                </p14:cNvPr>
                <p14:cNvContentPartPr/>
                <p14:nvPr/>
              </p14:nvContentPartPr>
              <p14:xfrm>
                <a:off x="5774654" y="3434984"/>
                <a:ext cx="1316160" cy="424440"/>
              </p14:xfrm>
            </p:contentPart>
          </mc:Choice>
          <mc:Fallback xmlns="">
            <p:pic>
              <p:nvPicPr>
                <p:cNvPr id="36963" name="Ink 36962">
                  <a:extLst>
                    <a:ext uri="{FF2B5EF4-FFF2-40B4-BE49-F238E27FC236}">
                      <a16:creationId xmlns:a16="http://schemas.microsoft.com/office/drawing/2014/main" id="{6C17A120-5CBA-4211-B2C5-2ACA9D5DC828}"/>
                    </a:ext>
                  </a:extLst>
                </p:cNvPr>
                <p:cNvPicPr/>
                <p:nvPr/>
              </p:nvPicPr>
              <p:blipFill>
                <a:blip r:embed="rId125"/>
                <a:stretch>
                  <a:fillRect/>
                </a:stretch>
              </p:blipFill>
              <p:spPr>
                <a:xfrm>
                  <a:off x="5766014" y="3426344"/>
                  <a:ext cx="133380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36965" name="Ink 36964">
                  <a:extLst>
                    <a:ext uri="{FF2B5EF4-FFF2-40B4-BE49-F238E27FC236}">
                      <a16:creationId xmlns:a16="http://schemas.microsoft.com/office/drawing/2014/main" id="{6599DCF3-651B-40E5-9E6B-7055E10919F5}"/>
                    </a:ext>
                  </a:extLst>
                </p14:cNvPr>
                <p14:cNvContentPartPr/>
                <p14:nvPr/>
              </p14:nvContentPartPr>
              <p14:xfrm>
                <a:off x="6766454" y="3072464"/>
                <a:ext cx="337680" cy="307800"/>
              </p14:xfrm>
            </p:contentPart>
          </mc:Choice>
          <mc:Fallback xmlns="">
            <p:pic>
              <p:nvPicPr>
                <p:cNvPr id="36965" name="Ink 36964">
                  <a:extLst>
                    <a:ext uri="{FF2B5EF4-FFF2-40B4-BE49-F238E27FC236}">
                      <a16:creationId xmlns:a16="http://schemas.microsoft.com/office/drawing/2014/main" id="{6599DCF3-651B-40E5-9E6B-7055E10919F5}"/>
                    </a:ext>
                  </a:extLst>
                </p:cNvPr>
                <p:cNvPicPr/>
                <p:nvPr/>
              </p:nvPicPr>
              <p:blipFill>
                <a:blip r:embed="rId127"/>
                <a:stretch>
                  <a:fillRect/>
                </a:stretch>
              </p:blipFill>
              <p:spPr>
                <a:xfrm>
                  <a:off x="6757454" y="3063464"/>
                  <a:ext cx="35532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36967" name="Ink 36966">
                  <a:extLst>
                    <a:ext uri="{FF2B5EF4-FFF2-40B4-BE49-F238E27FC236}">
                      <a16:creationId xmlns:a16="http://schemas.microsoft.com/office/drawing/2014/main" id="{4B237551-9FDF-4287-AD4E-9BA4618B0CB6}"/>
                    </a:ext>
                  </a:extLst>
                </p14:cNvPr>
                <p14:cNvContentPartPr/>
                <p14:nvPr/>
              </p14:nvContentPartPr>
              <p14:xfrm>
                <a:off x="6991814" y="3359744"/>
                <a:ext cx="103680" cy="46800"/>
              </p14:xfrm>
            </p:contentPart>
          </mc:Choice>
          <mc:Fallback xmlns="">
            <p:pic>
              <p:nvPicPr>
                <p:cNvPr id="36967" name="Ink 36966">
                  <a:extLst>
                    <a:ext uri="{FF2B5EF4-FFF2-40B4-BE49-F238E27FC236}">
                      <a16:creationId xmlns:a16="http://schemas.microsoft.com/office/drawing/2014/main" id="{4B237551-9FDF-4287-AD4E-9BA4618B0CB6}"/>
                    </a:ext>
                  </a:extLst>
                </p:cNvPr>
                <p:cNvPicPr/>
                <p:nvPr/>
              </p:nvPicPr>
              <p:blipFill>
                <a:blip r:embed="rId129"/>
                <a:stretch>
                  <a:fillRect/>
                </a:stretch>
              </p:blipFill>
              <p:spPr>
                <a:xfrm>
                  <a:off x="6983174" y="3350744"/>
                  <a:ext cx="12132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36971" name="Ink 36970">
                  <a:extLst>
                    <a:ext uri="{FF2B5EF4-FFF2-40B4-BE49-F238E27FC236}">
                      <a16:creationId xmlns:a16="http://schemas.microsoft.com/office/drawing/2014/main" id="{35AA47DD-085A-4C49-A4DC-2ACFE0880A90}"/>
                    </a:ext>
                  </a:extLst>
                </p14:cNvPr>
                <p14:cNvContentPartPr/>
                <p14:nvPr/>
              </p14:nvContentPartPr>
              <p14:xfrm>
                <a:off x="6487454" y="2947904"/>
                <a:ext cx="275400" cy="115920"/>
              </p14:xfrm>
            </p:contentPart>
          </mc:Choice>
          <mc:Fallback xmlns="">
            <p:pic>
              <p:nvPicPr>
                <p:cNvPr id="36971" name="Ink 36970">
                  <a:extLst>
                    <a:ext uri="{FF2B5EF4-FFF2-40B4-BE49-F238E27FC236}">
                      <a16:creationId xmlns:a16="http://schemas.microsoft.com/office/drawing/2014/main" id="{35AA47DD-085A-4C49-A4DC-2ACFE0880A90}"/>
                    </a:ext>
                  </a:extLst>
                </p:cNvPr>
                <p:cNvPicPr/>
                <p:nvPr/>
              </p:nvPicPr>
              <p:blipFill>
                <a:blip r:embed="rId131"/>
                <a:stretch>
                  <a:fillRect/>
                </a:stretch>
              </p:blipFill>
              <p:spPr>
                <a:xfrm>
                  <a:off x="6478814" y="2938904"/>
                  <a:ext cx="2930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36973" name="Ink 36972">
                  <a:extLst>
                    <a:ext uri="{FF2B5EF4-FFF2-40B4-BE49-F238E27FC236}">
                      <a16:creationId xmlns:a16="http://schemas.microsoft.com/office/drawing/2014/main" id="{E58E237E-31FD-4365-900A-2CDA1065D30C}"/>
                    </a:ext>
                  </a:extLst>
                </p14:cNvPr>
                <p14:cNvContentPartPr/>
                <p14:nvPr/>
              </p14:nvContentPartPr>
              <p14:xfrm>
                <a:off x="7087934" y="3374864"/>
                <a:ext cx="53640" cy="109440"/>
              </p14:xfrm>
            </p:contentPart>
          </mc:Choice>
          <mc:Fallback xmlns="">
            <p:pic>
              <p:nvPicPr>
                <p:cNvPr id="36973" name="Ink 36972">
                  <a:extLst>
                    <a:ext uri="{FF2B5EF4-FFF2-40B4-BE49-F238E27FC236}">
                      <a16:creationId xmlns:a16="http://schemas.microsoft.com/office/drawing/2014/main" id="{E58E237E-31FD-4365-900A-2CDA1065D30C}"/>
                    </a:ext>
                  </a:extLst>
                </p:cNvPr>
                <p:cNvPicPr/>
                <p:nvPr/>
              </p:nvPicPr>
              <p:blipFill>
                <a:blip r:embed="rId133"/>
                <a:stretch>
                  <a:fillRect/>
                </a:stretch>
              </p:blipFill>
              <p:spPr>
                <a:xfrm>
                  <a:off x="7078934" y="3365864"/>
                  <a:ext cx="712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36943" name="Ink 36942">
                  <a:extLst>
                    <a:ext uri="{FF2B5EF4-FFF2-40B4-BE49-F238E27FC236}">
                      <a16:creationId xmlns:a16="http://schemas.microsoft.com/office/drawing/2014/main" id="{A74EFA23-A70C-445B-AF6A-0E7ACC0A7069}"/>
                    </a:ext>
                  </a:extLst>
                </p14:cNvPr>
                <p14:cNvContentPartPr/>
                <p14:nvPr/>
              </p14:nvContentPartPr>
              <p14:xfrm>
                <a:off x="6300254" y="2671784"/>
                <a:ext cx="267840" cy="227880"/>
              </p14:xfrm>
            </p:contentPart>
          </mc:Choice>
          <mc:Fallback xmlns="">
            <p:pic>
              <p:nvPicPr>
                <p:cNvPr id="36943" name="Ink 36942">
                  <a:extLst>
                    <a:ext uri="{FF2B5EF4-FFF2-40B4-BE49-F238E27FC236}">
                      <a16:creationId xmlns:a16="http://schemas.microsoft.com/office/drawing/2014/main" id="{A74EFA23-A70C-445B-AF6A-0E7ACC0A7069}"/>
                    </a:ext>
                  </a:extLst>
                </p:cNvPr>
                <p:cNvPicPr/>
                <p:nvPr/>
              </p:nvPicPr>
              <p:blipFill>
                <a:blip r:embed="rId135"/>
                <a:stretch>
                  <a:fillRect/>
                </a:stretch>
              </p:blipFill>
              <p:spPr>
                <a:xfrm>
                  <a:off x="6291254" y="2663144"/>
                  <a:ext cx="28548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36944" name="Ink 36943">
                  <a:extLst>
                    <a:ext uri="{FF2B5EF4-FFF2-40B4-BE49-F238E27FC236}">
                      <a16:creationId xmlns:a16="http://schemas.microsoft.com/office/drawing/2014/main" id="{F1BADD4B-70BB-4447-B937-24887B4836B8}"/>
                    </a:ext>
                  </a:extLst>
                </p14:cNvPr>
                <p14:cNvContentPartPr/>
                <p14:nvPr/>
              </p14:nvContentPartPr>
              <p14:xfrm>
                <a:off x="6187934" y="2699864"/>
                <a:ext cx="291600" cy="248040"/>
              </p14:xfrm>
            </p:contentPart>
          </mc:Choice>
          <mc:Fallback xmlns="">
            <p:pic>
              <p:nvPicPr>
                <p:cNvPr id="36944" name="Ink 36943">
                  <a:extLst>
                    <a:ext uri="{FF2B5EF4-FFF2-40B4-BE49-F238E27FC236}">
                      <a16:creationId xmlns:a16="http://schemas.microsoft.com/office/drawing/2014/main" id="{F1BADD4B-70BB-4447-B937-24887B4836B8}"/>
                    </a:ext>
                  </a:extLst>
                </p:cNvPr>
                <p:cNvPicPr/>
                <p:nvPr/>
              </p:nvPicPr>
              <p:blipFill>
                <a:blip r:embed="rId137"/>
                <a:stretch>
                  <a:fillRect/>
                </a:stretch>
              </p:blipFill>
              <p:spPr>
                <a:xfrm>
                  <a:off x="6178934" y="2691224"/>
                  <a:ext cx="30924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36945" name="Ink 36944">
                  <a:extLst>
                    <a:ext uri="{FF2B5EF4-FFF2-40B4-BE49-F238E27FC236}">
                      <a16:creationId xmlns:a16="http://schemas.microsoft.com/office/drawing/2014/main" id="{D7DB688C-E1C0-4CE3-B954-F1BAEC0F9EA9}"/>
                    </a:ext>
                  </a:extLst>
                </p14:cNvPr>
                <p14:cNvContentPartPr/>
                <p14:nvPr/>
              </p14:nvContentPartPr>
              <p14:xfrm>
                <a:off x="6245534" y="2595104"/>
                <a:ext cx="48600" cy="82800"/>
              </p14:xfrm>
            </p:contentPart>
          </mc:Choice>
          <mc:Fallback xmlns="">
            <p:pic>
              <p:nvPicPr>
                <p:cNvPr id="36945" name="Ink 36944">
                  <a:extLst>
                    <a:ext uri="{FF2B5EF4-FFF2-40B4-BE49-F238E27FC236}">
                      <a16:creationId xmlns:a16="http://schemas.microsoft.com/office/drawing/2014/main" id="{D7DB688C-E1C0-4CE3-B954-F1BAEC0F9EA9}"/>
                    </a:ext>
                  </a:extLst>
                </p:cNvPr>
                <p:cNvPicPr/>
                <p:nvPr/>
              </p:nvPicPr>
              <p:blipFill>
                <a:blip r:embed="rId139"/>
                <a:stretch>
                  <a:fillRect/>
                </a:stretch>
              </p:blipFill>
              <p:spPr>
                <a:xfrm>
                  <a:off x="6236534" y="2586104"/>
                  <a:ext cx="6624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36975" name="Ink 36974">
                  <a:extLst>
                    <a:ext uri="{FF2B5EF4-FFF2-40B4-BE49-F238E27FC236}">
                      <a16:creationId xmlns:a16="http://schemas.microsoft.com/office/drawing/2014/main" id="{A19A4A05-9512-4CA4-B105-414285099FC6}"/>
                    </a:ext>
                  </a:extLst>
                </p14:cNvPr>
                <p14:cNvContentPartPr/>
                <p14:nvPr/>
              </p14:nvContentPartPr>
              <p14:xfrm>
                <a:off x="6380174" y="2637224"/>
                <a:ext cx="17280" cy="7920"/>
              </p14:xfrm>
            </p:contentPart>
          </mc:Choice>
          <mc:Fallback xmlns="">
            <p:pic>
              <p:nvPicPr>
                <p:cNvPr id="36975" name="Ink 36974">
                  <a:extLst>
                    <a:ext uri="{FF2B5EF4-FFF2-40B4-BE49-F238E27FC236}">
                      <a16:creationId xmlns:a16="http://schemas.microsoft.com/office/drawing/2014/main" id="{A19A4A05-9512-4CA4-B105-414285099FC6}"/>
                    </a:ext>
                  </a:extLst>
                </p:cNvPr>
                <p:cNvPicPr/>
                <p:nvPr/>
              </p:nvPicPr>
              <p:blipFill>
                <a:blip r:embed="rId75"/>
                <a:stretch>
                  <a:fillRect/>
                </a:stretch>
              </p:blipFill>
              <p:spPr>
                <a:xfrm>
                  <a:off x="6371174" y="2628584"/>
                  <a:ext cx="3492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36977" name="Ink 36976">
                  <a:extLst>
                    <a:ext uri="{FF2B5EF4-FFF2-40B4-BE49-F238E27FC236}">
                      <a16:creationId xmlns:a16="http://schemas.microsoft.com/office/drawing/2014/main" id="{8E5AB4D8-875F-49C0-89AC-EC01DF78CE5C}"/>
                    </a:ext>
                  </a:extLst>
                </p14:cNvPr>
                <p14:cNvContentPartPr/>
                <p14:nvPr/>
              </p14:nvContentPartPr>
              <p14:xfrm>
                <a:off x="6457214" y="2568464"/>
                <a:ext cx="356400" cy="243360"/>
              </p14:xfrm>
            </p:contentPart>
          </mc:Choice>
          <mc:Fallback xmlns="">
            <p:pic>
              <p:nvPicPr>
                <p:cNvPr id="36977" name="Ink 36976">
                  <a:extLst>
                    <a:ext uri="{FF2B5EF4-FFF2-40B4-BE49-F238E27FC236}">
                      <a16:creationId xmlns:a16="http://schemas.microsoft.com/office/drawing/2014/main" id="{8E5AB4D8-875F-49C0-89AC-EC01DF78CE5C}"/>
                    </a:ext>
                  </a:extLst>
                </p:cNvPr>
                <p:cNvPicPr/>
                <p:nvPr/>
              </p:nvPicPr>
              <p:blipFill>
                <a:blip r:embed="rId142"/>
                <a:stretch>
                  <a:fillRect/>
                </a:stretch>
              </p:blipFill>
              <p:spPr>
                <a:xfrm>
                  <a:off x="6448574" y="2559824"/>
                  <a:ext cx="37404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36978" name="Ink 36977">
                  <a:extLst>
                    <a:ext uri="{FF2B5EF4-FFF2-40B4-BE49-F238E27FC236}">
                      <a16:creationId xmlns:a16="http://schemas.microsoft.com/office/drawing/2014/main" id="{C48B5266-5800-4544-8419-9AA4D925EF58}"/>
                    </a:ext>
                  </a:extLst>
                </p14:cNvPr>
                <p14:cNvContentPartPr/>
                <p14:nvPr/>
              </p14:nvContentPartPr>
              <p14:xfrm>
                <a:off x="6934934" y="2719304"/>
                <a:ext cx="105840" cy="52920"/>
              </p14:xfrm>
            </p:contentPart>
          </mc:Choice>
          <mc:Fallback xmlns="">
            <p:pic>
              <p:nvPicPr>
                <p:cNvPr id="36978" name="Ink 36977">
                  <a:extLst>
                    <a:ext uri="{FF2B5EF4-FFF2-40B4-BE49-F238E27FC236}">
                      <a16:creationId xmlns:a16="http://schemas.microsoft.com/office/drawing/2014/main" id="{C48B5266-5800-4544-8419-9AA4D925EF58}"/>
                    </a:ext>
                  </a:extLst>
                </p:cNvPr>
                <p:cNvPicPr/>
                <p:nvPr/>
              </p:nvPicPr>
              <p:blipFill>
                <a:blip r:embed="rId144"/>
                <a:stretch>
                  <a:fillRect/>
                </a:stretch>
              </p:blipFill>
              <p:spPr>
                <a:xfrm>
                  <a:off x="6925934" y="2710664"/>
                  <a:ext cx="12348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36980" name="Ink 36979">
                  <a:extLst>
                    <a:ext uri="{FF2B5EF4-FFF2-40B4-BE49-F238E27FC236}">
                      <a16:creationId xmlns:a16="http://schemas.microsoft.com/office/drawing/2014/main" id="{7CAB57AD-FFD9-4FE0-BDA3-109A63FECFD2}"/>
                    </a:ext>
                  </a:extLst>
                </p14:cNvPr>
                <p14:cNvContentPartPr/>
                <p14:nvPr/>
              </p14:nvContentPartPr>
              <p14:xfrm>
                <a:off x="6701654" y="2447144"/>
                <a:ext cx="418320" cy="299880"/>
              </p14:xfrm>
            </p:contentPart>
          </mc:Choice>
          <mc:Fallback xmlns="">
            <p:pic>
              <p:nvPicPr>
                <p:cNvPr id="36980" name="Ink 36979">
                  <a:extLst>
                    <a:ext uri="{FF2B5EF4-FFF2-40B4-BE49-F238E27FC236}">
                      <a16:creationId xmlns:a16="http://schemas.microsoft.com/office/drawing/2014/main" id="{7CAB57AD-FFD9-4FE0-BDA3-109A63FECFD2}"/>
                    </a:ext>
                  </a:extLst>
                </p:cNvPr>
                <p:cNvPicPr/>
                <p:nvPr/>
              </p:nvPicPr>
              <p:blipFill>
                <a:blip r:embed="rId146"/>
                <a:stretch>
                  <a:fillRect/>
                </a:stretch>
              </p:blipFill>
              <p:spPr>
                <a:xfrm>
                  <a:off x="6692654" y="2438504"/>
                  <a:ext cx="435960" cy="3175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36982" name="Ink 36981">
                  <a:extLst>
                    <a:ext uri="{FF2B5EF4-FFF2-40B4-BE49-F238E27FC236}">
                      <a16:creationId xmlns:a16="http://schemas.microsoft.com/office/drawing/2014/main" id="{026E1758-FA8F-408C-AB42-00663AFA6942}"/>
                    </a:ext>
                  </a:extLst>
                </p14:cNvPr>
                <p14:cNvContentPartPr/>
                <p14:nvPr/>
              </p14:nvContentPartPr>
              <p14:xfrm>
                <a:off x="6876614" y="2893184"/>
                <a:ext cx="9360" cy="5400"/>
              </p14:xfrm>
            </p:contentPart>
          </mc:Choice>
          <mc:Fallback xmlns="">
            <p:pic>
              <p:nvPicPr>
                <p:cNvPr id="36982" name="Ink 36981">
                  <a:extLst>
                    <a:ext uri="{FF2B5EF4-FFF2-40B4-BE49-F238E27FC236}">
                      <a16:creationId xmlns:a16="http://schemas.microsoft.com/office/drawing/2014/main" id="{026E1758-FA8F-408C-AB42-00663AFA6942}"/>
                    </a:ext>
                  </a:extLst>
                </p:cNvPr>
                <p:cNvPicPr/>
                <p:nvPr/>
              </p:nvPicPr>
              <p:blipFill>
                <a:blip r:embed="rId148"/>
                <a:stretch>
                  <a:fillRect/>
                </a:stretch>
              </p:blipFill>
              <p:spPr>
                <a:xfrm>
                  <a:off x="6867614" y="2884544"/>
                  <a:ext cx="270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36983" name="Ink 36982">
                  <a:extLst>
                    <a:ext uri="{FF2B5EF4-FFF2-40B4-BE49-F238E27FC236}">
                      <a16:creationId xmlns:a16="http://schemas.microsoft.com/office/drawing/2014/main" id="{509C27E4-08A8-413C-BECA-4858F9B4E479}"/>
                    </a:ext>
                  </a:extLst>
                </p14:cNvPr>
                <p14:cNvContentPartPr/>
                <p14:nvPr/>
              </p14:nvContentPartPr>
              <p14:xfrm>
                <a:off x="7072814" y="2874464"/>
                <a:ext cx="7920" cy="1080"/>
              </p14:xfrm>
            </p:contentPart>
          </mc:Choice>
          <mc:Fallback xmlns="">
            <p:pic>
              <p:nvPicPr>
                <p:cNvPr id="36983" name="Ink 36982">
                  <a:extLst>
                    <a:ext uri="{FF2B5EF4-FFF2-40B4-BE49-F238E27FC236}">
                      <a16:creationId xmlns:a16="http://schemas.microsoft.com/office/drawing/2014/main" id="{509C27E4-08A8-413C-BECA-4858F9B4E479}"/>
                    </a:ext>
                  </a:extLst>
                </p:cNvPr>
                <p:cNvPicPr/>
                <p:nvPr/>
              </p:nvPicPr>
              <p:blipFill>
                <a:blip r:embed="rId107"/>
                <a:stretch>
                  <a:fillRect/>
                </a:stretch>
              </p:blipFill>
              <p:spPr>
                <a:xfrm>
                  <a:off x="7064174" y="2865824"/>
                  <a:ext cx="2556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36985" name="Ink 36984">
                  <a:extLst>
                    <a:ext uri="{FF2B5EF4-FFF2-40B4-BE49-F238E27FC236}">
                      <a16:creationId xmlns:a16="http://schemas.microsoft.com/office/drawing/2014/main" id="{3DBC8F8B-D8B9-4963-8FC7-8B65E5BCECDF}"/>
                    </a:ext>
                  </a:extLst>
                </p14:cNvPr>
                <p14:cNvContentPartPr/>
                <p14:nvPr/>
              </p14:nvContentPartPr>
              <p14:xfrm>
                <a:off x="7023854" y="2936744"/>
                <a:ext cx="306360" cy="93960"/>
              </p14:xfrm>
            </p:contentPart>
          </mc:Choice>
          <mc:Fallback xmlns="">
            <p:pic>
              <p:nvPicPr>
                <p:cNvPr id="36985" name="Ink 36984">
                  <a:extLst>
                    <a:ext uri="{FF2B5EF4-FFF2-40B4-BE49-F238E27FC236}">
                      <a16:creationId xmlns:a16="http://schemas.microsoft.com/office/drawing/2014/main" id="{3DBC8F8B-D8B9-4963-8FC7-8B65E5BCECDF}"/>
                    </a:ext>
                  </a:extLst>
                </p:cNvPr>
                <p:cNvPicPr/>
                <p:nvPr/>
              </p:nvPicPr>
              <p:blipFill>
                <a:blip r:embed="rId151"/>
                <a:stretch>
                  <a:fillRect/>
                </a:stretch>
              </p:blipFill>
              <p:spPr>
                <a:xfrm>
                  <a:off x="7014854" y="2928104"/>
                  <a:ext cx="32400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36986" name="Ink 36985">
                  <a:extLst>
                    <a:ext uri="{FF2B5EF4-FFF2-40B4-BE49-F238E27FC236}">
                      <a16:creationId xmlns:a16="http://schemas.microsoft.com/office/drawing/2014/main" id="{C3ABA57B-2B15-4C4A-B309-FF25CF9B919A}"/>
                    </a:ext>
                  </a:extLst>
                </p14:cNvPr>
                <p14:cNvContentPartPr/>
                <p14:nvPr/>
              </p14:nvContentPartPr>
              <p14:xfrm>
                <a:off x="7115294" y="3036104"/>
                <a:ext cx="209160" cy="72000"/>
              </p14:xfrm>
            </p:contentPart>
          </mc:Choice>
          <mc:Fallback xmlns="">
            <p:pic>
              <p:nvPicPr>
                <p:cNvPr id="36986" name="Ink 36985">
                  <a:extLst>
                    <a:ext uri="{FF2B5EF4-FFF2-40B4-BE49-F238E27FC236}">
                      <a16:creationId xmlns:a16="http://schemas.microsoft.com/office/drawing/2014/main" id="{C3ABA57B-2B15-4C4A-B309-FF25CF9B919A}"/>
                    </a:ext>
                  </a:extLst>
                </p:cNvPr>
                <p:cNvPicPr/>
                <p:nvPr/>
              </p:nvPicPr>
              <p:blipFill>
                <a:blip r:embed="rId153"/>
                <a:stretch>
                  <a:fillRect/>
                </a:stretch>
              </p:blipFill>
              <p:spPr>
                <a:xfrm>
                  <a:off x="7106294" y="3027464"/>
                  <a:ext cx="22680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36987" name="Ink 36986">
                  <a:extLst>
                    <a:ext uri="{FF2B5EF4-FFF2-40B4-BE49-F238E27FC236}">
                      <a16:creationId xmlns:a16="http://schemas.microsoft.com/office/drawing/2014/main" id="{39D7C670-22CB-47D3-BEF5-C9819300BD14}"/>
                    </a:ext>
                  </a:extLst>
                </p14:cNvPr>
                <p14:cNvContentPartPr/>
                <p14:nvPr/>
              </p14:nvContentPartPr>
              <p14:xfrm>
                <a:off x="7425254" y="3006584"/>
                <a:ext cx="47880" cy="37440"/>
              </p14:xfrm>
            </p:contentPart>
          </mc:Choice>
          <mc:Fallback xmlns="">
            <p:pic>
              <p:nvPicPr>
                <p:cNvPr id="36987" name="Ink 36986">
                  <a:extLst>
                    <a:ext uri="{FF2B5EF4-FFF2-40B4-BE49-F238E27FC236}">
                      <a16:creationId xmlns:a16="http://schemas.microsoft.com/office/drawing/2014/main" id="{39D7C670-22CB-47D3-BEF5-C9819300BD14}"/>
                    </a:ext>
                  </a:extLst>
                </p:cNvPr>
                <p:cNvPicPr/>
                <p:nvPr/>
              </p:nvPicPr>
              <p:blipFill>
                <a:blip r:embed="rId155"/>
                <a:stretch>
                  <a:fillRect/>
                </a:stretch>
              </p:blipFill>
              <p:spPr>
                <a:xfrm>
                  <a:off x="7416254" y="2997944"/>
                  <a:ext cx="655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36988" name="Ink 36987">
                  <a:extLst>
                    <a:ext uri="{FF2B5EF4-FFF2-40B4-BE49-F238E27FC236}">
                      <a16:creationId xmlns:a16="http://schemas.microsoft.com/office/drawing/2014/main" id="{586D0E80-241C-488E-8DCA-648110BA4083}"/>
                    </a:ext>
                  </a:extLst>
                </p14:cNvPr>
                <p14:cNvContentPartPr/>
                <p14:nvPr/>
              </p14:nvContentPartPr>
              <p14:xfrm>
                <a:off x="7220414" y="3091184"/>
                <a:ext cx="317160" cy="75960"/>
              </p14:xfrm>
            </p:contentPart>
          </mc:Choice>
          <mc:Fallback xmlns="">
            <p:pic>
              <p:nvPicPr>
                <p:cNvPr id="36988" name="Ink 36987">
                  <a:extLst>
                    <a:ext uri="{FF2B5EF4-FFF2-40B4-BE49-F238E27FC236}">
                      <a16:creationId xmlns:a16="http://schemas.microsoft.com/office/drawing/2014/main" id="{586D0E80-241C-488E-8DCA-648110BA4083}"/>
                    </a:ext>
                  </a:extLst>
                </p:cNvPr>
                <p:cNvPicPr/>
                <p:nvPr/>
              </p:nvPicPr>
              <p:blipFill>
                <a:blip r:embed="rId157"/>
                <a:stretch>
                  <a:fillRect/>
                </a:stretch>
              </p:blipFill>
              <p:spPr>
                <a:xfrm>
                  <a:off x="7211774" y="3082184"/>
                  <a:ext cx="3348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36989" name="Ink 36988">
                  <a:extLst>
                    <a:ext uri="{FF2B5EF4-FFF2-40B4-BE49-F238E27FC236}">
                      <a16:creationId xmlns:a16="http://schemas.microsoft.com/office/drawing/2014/main" id="{F9B6464A-1808-419E-A07C-ADAE8EC3628C}"/>
                    </a:ext>
                  </a:extLst>
                </p14:cNvPr>
                <p14:cNvContentPartPr/>
                <p14:nvPr/>
              </p14:nvContentPartPr>
              <p14:xfrm>
                <a:off x="7328774" y="3407624"/>
                <a:ext cx="19080" cy="11160"/>
              </p14:xfrm>
            </p:contentPart>
          </mc:Choice>
          <mc:Fallback xmlns="">
            <p:pic>
              <p:nvPicPr>
                <p:cNvPr id="36989" name="Ink 36988">
                  <a:extLst>
                    <a:ext uri="{FF2B5EF4-FFF2-40B4-BE49-F238E27FC236}">
                      <a16:creationId xmlns:a16="http://schemas.microsoft.com/office/drawing/2014/main" id="{F9B6464A-1808-419E-A07C-ADAE8EC3628C}"/>
                    </a:ext>
                  </a:extLst>
                </p:cNvPr>
                <p:cNvPicPr/>
                <p:nvPr/>
              </p:nvPicPr>
              <p:blipFill>
                <a:blip r:embed="rId159"/>
                <a:stretch>
                  <a:fillRect/>
                </a:stretch>
              </p:blipFill>
              <p:spPr>
                <a:xfrm>
                  <a:off x="7319774" y="3398984"/>
                  <a:ext cx="3672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36991" name="Ink 36990">
                  <a:extLst>
                    <a:ext uri="{FF2B5EF4-FFF2-40B4-BE49-F238E27FC236}">
                      <a16:creationId xmlns:a16="http://schemas.microsoft.com/office/drawing/2014/main" id="{C31346FD-AD9D-4BF1-9899-7B21ED385F0E}"/>
                    </a:ext>
                  </a:extLst>
                </p14:cNvPr>
                <p14:cNvContentPartPr/>
                <p14:nvPr/>
              </p14:nvContentPartPr>
              <p14:xfrm>
                <a:off x="7477094" y="3298184"/>
                <a:ext cx="255240" cy="180360"/>
              </p14:xfrm>
            </p:contentPart>
          </mc:Choice>
          <mc:Fallback xmlns="">
            <p:pic>
              <p:nvPicPr>
                <p:cNvPr id="36991" name="Ink 36990">
                  <a:extLst>
                    <a:ext uri="{FF2B5EF4-FFF2-40B4-BE49-F238E27FC236}">
                      <a16:creationId xmlns:a16="http://schemas.microsoft.com/office/drawing/2014/main" id="{C31346FD-AD9D-4BF1-9899-7B21ED385F0E}"/>
                    </a:ext>
                  </a:extLst>
                </p:cNvPr>
                <p:cNvPicPr/>
                <p:nvPr/>
              </p:nvPicPr>
              <p:blipFill>
                <a:blip r:embed="rId161"/>
                <a:stretch>
                  <a:fillRect/>
                </a:stretch>
              </p:blipFill>
              <p:spPr>
                <a:xfrm>
                  <a:off x="7468454" y="3289544"/>
                  <a:ext cx="27288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36993" name="Ink 36992">
                  <a:extLst>
                    <a:ext uri="{FF2B5EF4-FFF2-40B4-BE49-F238E27FC236}">
                      <a16:creationId xmlns:a16="http://schemas.microsoft.com/office/drawing/2014/main" id="{7DCE9FA2-2859-4020-8FB3-A58ADB274611}"/>
                    </a:ext>
                  </a:extLst>
                </p14:cNvPr>
                <p14:cNvContentPartPr/>
                <p14:nvPr/>
              </p14:nvContentPartPr>
              <p14:xfrm>
                <a:off x="7540814" y="3405464"/>
                <a:ext cx="492480" cy="262440"/>
              </p14:xfrm>
            </p:contentPart>
          </mc:Choice>
          <mc:Fallback xmlns="">
            <p:pic>
              <p:nvPicPr>
                <p:cNvPr id="36993" name="Ink 36992">
                  <a:extLst>
                    <a:ext uri="{FF2B5EF4-FFF2-40B4-BE49-F238E27FC236}">
                      <a16:creationId xmlns:a16="http://schemas.microsoft.com/office/drawing/2014/main" id="{7DCE9FA2-2859-4020-8FB3-A58ADB274611}"/>
                    </a:ext>
                  </a:extLst>
                </p:cNvPr>
                <p:cNvPicPr/>
                <p:nvPr/>
              </p:nvPicPr>
              <p:blipFill>
                <a:blip r:embed="rId163"/>
                <a:stretch>
                  <a:fillRect/>
                </a:stretch>
              </p:blipFill>
              <p:spPr>
                <a:xfrm>
                  <a:off x="7532174" y="3396824"/>
                  <a:ext cx="51012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36994" name="Ink 36993">
                  <a:extLst>
                    <a:ext uri="{FF2B5EF4-FFF2-40B4-BE49-F238E27FC236}">
                      <a16:creationId xmlns:a16="http://schemas.microsoft.com/office/drawing/2014/main" id="{EA8DC747-11F9-4D68-89CA-9A5402B9D1B8}"/>
                    </a:ext>
                  </a:extLst>
                </p14:cNvPr>
                <p14:cNvContentPartPr/>
                <p14:nvPr/>
              </p14:nvContentPartPr>
              <p14:xfrm>
                <a:off x="7719014" y="3455864"/>
                <a:ext cx="284040" cy="238320"/>
              </p14:xfrm>
            </p:contentPart>
          </mc:Choice>
          <mc:Fallback xmlns="">
            <p:pic>
              <p:nvPicPr>
                <p:cNvPr id="36994" name="Ink 36993">
                  <a:extLst>
                    <a:ext uri="{FF2B5EF4-FFF2-40B4-BE49-F238E27FC236}">
                      <a16:creationId xmlns:a16="http://schemas.microsoft.com/office/drawing/2014/main" id="{EA8DC747-11F9-4D68-89CA-9A5402B9D1B8}"/>
                    </a:ext>
                  </a:extLst>
                </p:cNvPr>
                <p:cNvPicPr/>
                <p:nvPr/>
              </p:nvPicPr>
              <p:blipFill>
                <a:blip r:embed="rId165"/>
                <a:stretch>
                  <a:fillRect/>
                </a:stretch>
              </p:blipFill>
              <p:spPr>
                <a:xfrm>
                  <a:off x="7710014" y="3447224"/>
                  <a:ext cx="30168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36996" name="Ink 36995">
                  <a:extLst>
                    <a:ext uri="{FF2B5EF4-FFF2-40B4-BE49-F238E27FC236}">
                      <a16:creationId xmlns:a16="http://schemas.microsoft.com/office/drawing/2014/main" id="{4498141A-A5BC-48BA-BE2F-B802BA3B52C5}"/>
                    </a:ext>
                  </a:extLst>
                </p14:cNvPr>
                <p14:cNvContentPartPr/>
                <p14:nvPr/>
              </p14:nvContentPartPr>
              <p14:xfrm>
                <a:off x="7805054" y="3243824"/>
                <a:ext cx="336960" cy="326160"/>
              </p14:xfrm>
            </p:contentPart>
          </mc:Choice>
          <mc:Fallback xmlns="">
            <p:pic>
              <p:nvPicPr>
                <p:cNvPr id="36996" name="Ink 36995">
                  <a:extLst>
                    <a:ext uri="{FF2B5EF4-FFF2-40B4-BE49-F238E27FC236}">
                      <a16:creationId xmlns:a16="http://schemas.microsoft.com/office/drawing/2014/main" id="{4498141A-A5BC-48BA-BE2F-B802BA3B52C5}"/>
                    </a:ext>
                  </a:extLst>
                </p:cNvPr>
                <p:cNvPicPr/>
                <p:nvPr/>
              </p:nvPicPr>
              <p:blipFill>
                <a:blip r:embed="rId167"/>
                <a:stretch>
                  <a:fillRect/>
                </a:stretch>
              </p:blipFill>
              <p:spPr>
                <a:xfrm>
                  <a:off x="7796414" y="3234824"/>
                  <a:ext cx="354600" cy="343800"/>
                </a:xfrm>
                <a:prstGeom prst="rect">
                  <a:avLst/>
                </a:prstGeom>
              </p:spPr>
            </p:pic>
          </mc:Fallback>
        </mc:AlternateContent>
      </p:grpSp>
      <p:sp>
        <p:nvSpPr>
          <p:cNvPr id="199" name="TextBox 198">
            <a:extLst>
              <a:ext uri="{FF2B5EF4-FFF2-40B4-BE49-F238E27FC236}">
                <a16:creationId xmlns:a16="http://schemas.microsoft.com/office/drawing/2014/main" id="{C0B4971C-EE2E-4470-8596-8CBF96328B71}"/>
              </a:ext>
            </a:extLst>
          </p:cNvPr>
          <p:cNvSpPr txBox="1"/>
          <p:nvPr/>
        </p:nvSpPr>
        <p:spPr>
          <a:xfrm>
            <a:off x="3081320" y="6234407"/>
            <a:ext cx="2330733" cy="369332"/>
          </a:xfrm>
          <a:prstGeom prst="rect">
            <a:avLst/>
          </a:prstGeom>
          <a:noFill/>
        </p:spPr>
        <p:txBody>
          <a:bodyPr wrap="square">
            <a:spAutoFit/>
          </a:bodyPr>
          <a:lstStyle/>
          <a:p>
            <a:r>
              <a:rPr lang="en-US" b="0" i="0" dirty="0">
                <a:effectLst/>
                <a:latin typeface="Roboto" panose="02000000000000000000" pitchFamily="2" charset="0"/>
                <a:ea typeface="Roboto" panose="02000000000000000000" pitchFamily="2" charset="0"/>
              </a:rPr>
              <a:t>Credit: IBM Quantum</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8782508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1">
            <a:extLst>
              <a:ext uri="{FF2B5EF4-FFF2-40B4-BE49-F238E27FC236}">
                <a16:creationId xmlns:a16="http://schemas.microsoft.com/office/drawing/2014/main" id="{286A65BE-EEB7-C84C-F230-A6B59C0281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07" t="27299" r="-1" b="57498"/>
          <a:stretch/>
        </p:blipFill>
        <p:spPr bwMode="auto">
          <a:xfrm>
            <a:off x="5389549" y="2078566"/>
            <a:ext cx="5075902" cy="46778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CF8752A-4BAC-3A37-275E-9651F742C40F}"/>
              </a:ext>
            </a:extLst>
          </p:cNvPr>
          <p:cNvGrpSpPr/>
          <p:nvPr/>
        </p:nvGrpSpPr>
        <p:grpSpPr>
          <a:xfrm>
            <a:off x="282109" y="2078566"/>
            <a:ext cx="5138979" cy="3787102"/>
            <a:chOff x="1708484" y="518199"/>
            <a:chExt cx="4271210" cy="3147611"/>
          </a:xfrm>
        </p:grpSpPr>
        <p:pic>
          <p:nvPicPr>
            <p:cNvPr id="2" name="Picture 2" descr="Fig. 1">
              <a:extLst>
                <a:ext uri="{FF2B5EF4-FFF2-40B4-BE49-F238E27FC236}">
                  <a16:creationId xmlns:a16="http://schemas.microsoft.com/office/drawing/2014/main" id="{E5A80065-3F66-B7C0-EECD-5A1C6BB3EF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39" b="77444"/>
            <a:stretch/>
          </p:blipFill>
          <p:spPr bwMode="auto">
            <a:xfrm rot="10800000">
              <a:off x="1708484" y="518199"/>
              <a:ext cx="4271210" cy="31476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 1">
              <a:extLst>
                <a:ext uri="{FF2B5EF4-FFF2-40B4-BE49-F238E27FC236}">
                  <a16:creationId xmlns:a16="http://schemas.microsoft.com/office/drawing/2014/main" id="{08D3E0D5-EFAE-525B-0C1B-78F2A5FC5A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74" t="19286" r="1752" b="78271"/>
            <a:stretch/>
          </p:blipFill>
          <p:spPr bwMode="auto">
            <a:xfrm>
              <a:off x="1793151" y="625641"/>
              <a:ext cx="926432" cy="340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037D55D5-894F-DDCD-ABDE-3DCD19A31148}"/>
              </a:ext>
            </a:extLst>
          </p:cNvPr>
          <p:cNvGrpSpPr/>
          <p:nvPr/>
        </p:nvGrpSpPr>
        <p:grpSpPr>
          <a:xfrm>
            <a:off x="10465451" y="2023114"/>
            <a:ext cx="1852862" cy="3154253"/>
            <a:chOff x="5432569" y="670512"/>
            <a:chExt cx="1852862" cy="3154253"/>
          </a:xfrm>
        </p:grpSpPr>
        <p:pic>
          <p:nvPicPr>
            <p:cNvPr id="1026" name="Picture 2" descr="Fig. 1">
              <a:extLst>
                <a:ext uri="{FF2B5EF4-FFF2-40B4-BE49-F238E27FC236}">
                  <a16:creationId xmlns:a16="http://schemas.microsoft.com/office/drawing/2014/main" id="{BAA740C4-5027-33D6-6973-84F7ABD71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39" t="26081" r="50313" b="55868"/>
            <a:stretch/>
          </p:blipFill>
          <p:spPr bwMode="auto">
            <a:xfrm rot="10800000">
              <a:off x="5432569" y="944032"/>
              <a:ext cx="1852862" cy="25188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2BA289-DEAD-6950-0A9A-C57271F55899}"/>
                </a:ext>
              </a:extLst>
            </p:cNvPr>
            <p:cNvSpPr txBox="1"/>
            <p:nvPr/>
          </p:nvSpPr>
          <p:spPr>
            <a:xfrm>
              <a:off x="5502623" y="670512"/>
              <a:ext cx="1168910" cy="369332"/>
            </a:xfrm>
            <a:prstGeom prst="rect">
              <a:avLst/>
            </a:prstGeom>
            <a:noFill/>
          </p:spPr>
          <p:txBody>
            <a:bodyPr wrap="none" rtlCol="0">
              <a:spAutoFit/>
            </a:bodyPr>
            <a:lstStyle/>
            <a:p>
              <a:r>
                <a:rPr lang="en-US" dirty="0" err="1">
                  <a:latin typeface="Roboto" panose="02000000000000000000" pitchFamily="2" charset="0"/>
                </a:rPr>
                <a:t>transmon</a:t>
              </a:r>
              <a:endParaRPr lang="en-US" dirty="0">
                <a:latin typeface="Roboto" panose="02000000000000000000" pitchFamily="2" charset="0"/>
              </a:endParaRPr>
            </a:p>
          </p:txBody>
        </p:sp>
        <p:sp>
          <p:nvSpPr>
            <p:cNvPr id="7" name="TextBox 6">
              <a:extLst>
                <a:ext uri="{FF2B5EF4-FFF2-40B4-BE49-F238E27FC236}">
                  <a16:creationId xmlns:a16="http://schemas.microsoft.com/office/drawing/2014/main" id="{50B22143-E860-201A-0F05-5898F3631B80}"/>
                </a:ext>
              </a:extLst>
            </p:cNvPr>
            <p:cNvSpPr txBox="1"/>
            <p:nvPr/>
          </p:nvSpPr>
          <p:spPr>
            <a:xfrm>
              <a:off x="5489799" y="3455433"/>
              <a:ext cx="1172116" cy="369332"/>
            </a:xfrm>
            <a:prstGeom prst="rect">
              <a:avLst/>
            </a:prstGeom>
            <a:noFill/>
          </p:spPr>
          <p:txBody>
            <a:bodyPr wrap="none" rtlCol="0">
              <a:spAutoFit/>
            </a:bodyPr>
            <a:lstStyle/>
            <a:p>
              <a:r>
                <a:rPr lang="en-US" dirty="0">
                  <a:latin typeface="Roboto" panose="02000000000000000000" pitchFamily="2" charset="0"/>
                </a:rPr>
                <a:t>resonator</a:t>
              </a:r>
            </a:p>
          </p:txBody>
        </p:sp>
      </p:grpSp>
      <p:sp>
        <p:nvSpPr>
          <p:cNvPr id="9" name="Object 2">
            <a:extLst>
              <a:ext uri="{FF2B5EF4-FFF2-40B4-BE49-F238E27FC236}">
                <a16:creationId xmlns:a16="http://schemas.microsoft.com/office/drawing/2014/main" id="{D85A4AFC-6CEB-F063-6794-5D4FC841CD99}"/>
              </a:ext>
            </a:extLst>
          </p:cNvPr>
          <p:cNvSpPr/>
          <p:nvPr/>
        </p:nvSpPr>
        <p:spPr>
          <a:xfrm>
            <a:off x="416378" y="381897"/>
            <a:ext cx="12188952" cy="540872"/>
          </a:xfrm>
          <a:prstGeom prst="rect">
            <a:avLst/>
          </a:prstGeom>
          <a:noFill/>
        </p:spPr>
        <p:txBody>
          <a:bodyPr wrap="square" lIns="0" tIns="0" rIns="0" bIns="0" rtlCol="0" anchor="t"/>
          <a:lstStyle/>
          <a:p>
            <a:pPr>
              <a:lnSpc>
                <a:spcPts val="4260"/>
              </a:lnSpc>
              <a:buNone/>
            </a:pPr>
            <a:r>
              <a:rPr lang="en-US" sz="3750" b="1" dirty="0" err="1">
                <a:latin typeface="Roboto" pitchFamily="34" charset="0"/>
                <a:ea typeface="Roboto" pitchFamily="34" charset="-122"/>
              </a:rPr>
              <a:t>Transmon</a:t>
            </a:r>
            <a:endParaRPr lang="en-US" sz="3750" b="1" dirty="0">
              <a:latin typeface="Roboto" pitchFamily="34" charset="0"/>
              <a:ea typeface="Roboto" pitchFamily="34" charset="-122"/>
            </a:endParaRPr>
          </a:p>
          <a:p>
            <a:pPr>
              <a:lnSpc>
                <a:spcPts val="4260"/>
              </a:lnSpc>
              <a:buNone/>
            </a:pPr>
            <a:r>
              <a:rPr lang="en-US" sz="2400" dirty="0">
                <a:latin typeface="Roboto" pitchFamily="34" charset="0"/>
                <a:ea typeface="Roboto" pitchFamily="34" charset="-122"/>
              </a:rPr>
              <a:t>Example from Houck lab, Princeton</a:t>
            </a:r>
            <a:endParaRPr lang="en-US" sz="1400" dirty="0">
              <a:latin typeface="Adelle Sans EXT" panose="020B0505000000000000" pitchFamily="34" charset="0"/>
            </a:endParaRPr>
          </a:p>
        </p:txBody>
      </p:sp>
      <p:sp>
        <p:nvSpPr>
          <p:cNvPr id="10" name="TextBox 9">
            <a:extLst>
              <a:ext uri="{FF2B5EF4-FFF2-40B4-BE49-F238E27FC236}">
                <a16:creationId xmlns:a16="http://schemas.microsoft.com/office/drawing/2014/main" id="{5F45C7D2-0A25-726C-21E0-0B240F1B4CE6}"/>
              </a:ext>
            </a:extLst>
          </p:cNvPr>
          <p:cNvSpPr txBox="1"/>
          <p:nvPr/>
        </p:nvSpPr>
        <p:spPr>
          <a:xfrm>
            <a:off x="3175000" y="4992701"/>
            <a:ext cx="1069524" cy="369332"/>
          </a:xfrm>
          <a:prstGeom prst="rect">
            <a:avLst/>
          </a:prstGeom>
          <a:noFill/>
        </p:spPr>
        <p:txBody>
          <a:bodyPr wrap="none" rtlCol="0">
            <a:spAutoFit/>
          </a:bodyPr>
          <a:lstStyle/>
          <a:p>
            <a:r>
              <a:rPr lang="en-US" dirty="0">
                <a:latin typeface="Roboto" panose="02000000000000000000" pitchFamily="2" charset="0"/>
              </a:rPr>
              <a:t>sapphire</a:t>
            </a:r>
          </a:p>
        </p:txBody>
      </p:sp>
      <p:sp>
        <p:nvSpPr>
          <p:cNvPr id="11" name="TextBox 10">
            <a:extLst>
              <a:ext uri="{FF2B5EF4-FFF2-40B4-BE49-F238E27FC236}">
                <a16:creationId xmlns:a16="http://schemas.microsoft.com/office/drawing/2014/main" id="{01AB3EF6-E678-3686-14F8-E10877C76AF5}"/>
              </a:ext>
            </a:extLst>
          </p:cNvPr>
          <p:cNvSpPr txBox="1"/>
          <p:nvPr/>
        </p:nvSpPr>
        <p:spPr>
          <a:xfrm>
            <a:off x="3193295" y="4048150"/>
            <a:ext cx="1096775" cy="369332"/>
          </a:xfrm>
          <a:prstGeom prst="rect">
            <a:avLst/>
          </a:prstGeom>
          <a:noFill/>
        </p:spPr>
        <p:txBody>
          <a:bodyPr wrap="none" rtlCol="0">
            <a:spAutoFit/>
          </a:bodyPr>
          <a:lstStyle/>
          <a:p>
            <a:r>
              <a:rPr lang="en-US" dirty="0">
                <a:latin typeface="Roboto" panose="02000000000000000000" pitchFamily="2" charset="0"/>
              </a:rPr>
              <a:t>tantalum</a:t>
            </a:r>
          </a:p>
        </p:txBody>
      </p:sp>
    </p:spTree>
    <p:extLst>
      <p:ext uri="{BB962C8B-B14F-4D97-AF65-F5344CB8AC3E}">
        <p14:creationId xmlns:p14="http://schemas.microsoft.com/office/powerpoint/2010/main" val="1900659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22786" y="6502517"/>
            <a:ext cx="1574470" cy="338554"/>
          </a:xfrm>
          <a:prstGeom prst="rect">
            <a:avLst/>
          </a:prstGeom>
          <a:noFill/>
        </p:spPr>
        <p:txBody>
          <a:bodyPr wrap="none" rtlCol="0">
            <a:spAutoFit/>
          </a:bodyPr>
          <a:lstStyle/>
          <a:p>
            <a:r>
              <a:rPr lang="en-US" sz="1600" dirty="0">
                <a:latin typeface="Roboto" panose="02000000000000000000" pitchFamily="2" charset="0"/>
              </a:rPr>
              <a:t>David Schuster</a:t>
            </a:r>
          </a:p>
        </p:txBody>
      </p:sp>
      <p:sp>
        <p:nvSpPr>
          <p:cNvPr id="19" name="TextBox 18"/>
          <p:cNvSpPr txBox="1"/>
          <p:nvPr/>
        </p:nvSpPr>
        <p:spPr>
          <a:xfrm>
            <a:off x="3729535" y="6519446"/>
            <a:ext cx="1516762" cy="338554"/>
          </a:xfrm>
          <a:prstGeom prst="rect">
            <a:avLst/>
          </a:prstGeom>
          <a:noFill/>
        </p:spPr>
        <p:txBody>
          <a:bodyPr wrap="none" rtlCol="0">
            <a:spAutoFit/>
          </a:bodyPr>
          <a:lstStyle/>
          <a:p>
            <a:r>
              <a:rPr lang="en-US" sz="1600" dirty="0">
                <a:latin typeface="Roboto" panose="02000000000000000000" pitchFamily="2" charset="0"/>
              </a:rPr>
              <a:t>Andrew Houck</a:t>
            </a:r>
          </a:p>
        </p:txBody>
      </p:sp>
      <p:sp>
        <p:nvSpPr>
          <p:cNvPr id="15" name="TextBox 14"/>
          <p:cNvSpPr txBox="1"/>
          <p:nvPr/>
        </p:nvSpPr>
        <p:spPr>
          <a:xfrm>
            <a:off x="1577235" y="2191990"/>
            <a:ext cx="2022674" cy="646331"/>
          </a:xfrm>
          <a:prstGeom prst="rect">
            <a:avLst/>
          </a:prstGeom>
          <a:noFill/>
        </p:spPr>
        <p:txBody>
          <a:bodyPr wrap="square" rtlCol="0">
            <a:spAutoFit/>
          </a:bodyPr>
          <a:lstStyle/>
          <a:p>
            <a:r>
              <a:rPr lang="en-US" b="1" dirty="0">
                <a:latin typeface="Roboto" panose="02000000000000000000" pitchFamily="2" charset="0"/>
              </a:rPr>
              <a:t>Rob </a:t>
            </a:r>
            <a:br>
              <a:rPr lang="en-US" b="1" dirty="0">
                <a:latin typeface="Roboto" panose="02000000000000000000" pitchFamily="2" charset="0"/>
              </a:rPr>
            </a:br>
            <a:r>
              <a:rPr lang="en-US" b="1" dirty="0">
                <a:latin typeface="Roboto" panose="02000000000000000000" pitchFamily="2" charset="0"/>
              </a:rPr>
              <a:t>Schoelkopf</a:t>
            </a:r>
          </a:p>
        </p:txBody>
      </p:sp>
      <p:sp>
        <p:nvSpPr>
          <p:cNvPr id="23" name="TextBox 22"/>
          <p:cNvSpPr txBox="1"/>
          <p:nvPr/>
        </p:nvSpPr>
        <p:spPr>
          <a:xfrm>
            <a:off x="5895056" y="1750542"/>
            <a:ext cx="1762922" cy="592314"/>
          </a:xfrm>
          <a:prstGeom prst="rect">
            <a:avLst/>
          </a:prstGeom>
          <a:noFill/>
        </p:spPr>
        <p:txBody>
          <a:bodyPr wrap="square" rtlCol="0">
            <a:spAutoFit/>
          </a:bodyPr>
          <a:lstStyle/>
          <a:p>
            <a:r>
              <a:rPr lang="en-US" sz="1600" b="1" dirty="0">
                <a:latin typeface="Roboto" panose="02000000000000000000" pitchFamily="2" charset="0"/>
              </a:rPr>
              <a:t>Michel </a:t>
            </a:r>
          </a:p>
          <a:p>
            <a:r>
              <a:rPr lang="en-US" sz="1600" b="1" dirty="0">
                <a:latin typeface="Roboto" panose="02000000000000000000" pitchFamily="2" charset="0"/>
              </a:rPr>
              <a:t>Devoret</a:t>
            </a:r>
          </a:p>
        </p:txBody>
      </p:sp>
      <p:sp>
        <p:nvSpPr>
          <p:cNvPr id="24" name="TextBox 23"/>
          <p:cNvSpPr txBox="1"/>
          <p:nvPr/>
        </p:nvSpPr>
        <p:spPr>
          <a:xfrm>
            <a:off x="10528987" y="1770810"/>
            <a:ext cx="766697" cy="592314"/>
          </a:xfrm>
          <a:prstGeom prst="rect">
            <a:avLst/>
          </a:prstGeom>
          <a:noFill/>
        </p:spPr>
        <p:txBody>
          <a:bodyPr wrap="square" rtlCol="0">
            <a:spAutoFit/>
          </a:bodyPr>
          <a:lstStyle/>
          <a:p>
            <a:r>
              <a:rPr lang="en-US" sz="1600" b="1" dirty="0">
                <a:latin typeface="Roboto" panose="02000000000000000000" pitchFamily="2" charset="0"/>
              </a:rPr>
              <a:t>Steve </a:t>
            </a:r>
          </a:p>
          <a:p>
            <a:r>
              <a:rPr lang="en-US" sz="1600" b="1" dirty="0">
                <a:latin typeface="Roboto" panose="02000000000000000000" pitchFamily="2" charset="0"/>
              </a:rPr>
              <a:t>Girvin</a:t>
            </a:r>
          </a:p>
        </p:txBody>
      </p:sp>
      <p:pic>
        <p:nvPicPr>
          <p:cNvPr id="22" name="Picture 21">
            <a:extLst>
              <a:ext uri="{FF2B5EF4-FFF2-40B4-BE49-F238E27FC236}">
                <a16:creationId xmlns:a16="http://schemas.microsoft.com/office/drawing/2014/main" id="{E90C29DE-B75B-45E3-8B6D-616E4AF65866}"/>
              </a:ext>
            </a:extLst>
          </p:cNvPr>
          <p:cNvPicPr>
            <a:picLocks noChangeAspect="1"/>
          </p:cNvPicPr>
          <p:nvPr/>
        </p:nvPicPr>
        <p:blipFill rotWithShape="1">
          <a:blip r:embed="rId3"/>
          <a:srcRect l="16871" t="5907" r="76768" b="75688"/>
          <a:stretch/>
        </p:blipFill>
        <p:spPr>
          <a:xfrm>
            <a:off x="3541923" y="3850140"/>
            <a:ext cx="2022674" cy="2718555"/>
          </a:xfrm>
          <a:prstGeom prst="rect">
            <a:avLst/>
          </a:prstGeom>
        </p:spPr>
      </p:pic>
      <p:pic>
        <p:nvPicPr>
          <p:cNvPr id="28" name="Picture 27">
            <a:extLst>
              <a:ext uri="{FF2B5EF4-FFF2-40B4-BE49-F238E27FC236}">
                <a16:creationId xmlns:a16="http://schemas.microsoft.com/office/drawing/2014/main" id="{9BF19CF2-F1B5-4379-84AD-83AE56C93E30}"/>
              </a:ext>
            </a:extLst>
          </p:cNvPr>
          <p:cNvPicPr>
            <a:picLocks noChangeAspect="1"/>
          </p:cNvPicPr>
          <p:nvPr/>
        </p:nvPicPr>
        <p:blipFill rotWithShape="1">
          <a:blip r:embed="rId3"/>
          <a:srcRect l="50841" t="-1304" r="26417" b="57994"/>
          <a:stretch/>
        </p:blipFill>
        <p:spPr>
          <a:xfrm>
            <a:off x="6680235" y="126984"/>
            <a:ext cx="4022172" cy="3558048"/>
          </a:xfrm>
          <a:prstGeom prst="rect">
            <a:avLst/>
          </a:prstGeom>
        </p:spPr>
      </p:pic>
      <p:pic>
        <p:nvPicPr>
          <p:cNvPr id="29" name="Picture 28">
            <a:extLst>
              <a:ext uri="{FF2B5EF4-FFF2-40B4-BE49-F238E27FC236}">
                <a16:creationId xmlns:a16="http://schemas.microsoft.com/office/drawing/2014/main" id="{9DDAB6AB-77C6-4ED8-AD8A-FB857023149A}"/>
              </a:ext>
            </a:extLst>
          </p:cNvPr>
          <p:cNvPicPr>
            <a:picLocks noChangeAspect="1"/>
          </p:cNvPicPr>
          <p:nvPr/>
        </p:nvPicPr>
        <p:blipFill rotWithShape="1">
          <a:blip r:embed="rId3"/>
          <a:srcRect l="33290" t="46777" r="55986" b="21308"/>
          <a:stretch/>
        </p:blipFill>
        <p:spPr>
          <a:xfrm>
            <a:off x="2981161" y="227566"/>
            <a:ext cx="2351535" cy="3250553"/>
          </a:xfrm>
          <a:prstGeom prst="rect">
            <a:avLst/>
          </a:prstGeom>
        </p:spPr>
      </p:pic>
      <p:pic>
        <p:nvPicPr>
          <p:cNvPr id="30" name="Picture 29">
            <a:extLst>
              <a:ext uri="{FF2B5EF4-FFF2-40B4-BE49-F238E27FC236}">
                <a16:creationId xmlns:a16="http://schemas.microsoft.com/office/drawing/2014/main" id="{C5ED3807-CD92-48EB-9AFE-999562164EE0}"/>
              </a:ext>
            </a:extLst>
          </p:cNvPr>
          <p:cNvPicPr>
            <a:picLocks noChangeAspect="1"/>
          </p:cNvPicPr>
          <p:nvPr/>
        </p:nvPicPr>
        <p:blipFill rotWithShape="1">
          <a:blip r:embed="rId3"/>
          <a:srcRect l="54968" t="41343" r="35399" b="26742"/>
          <a:stretch/>
        </p:blipFill>
        <p:spPr>
          <a:xfrm>
            <a:off x="1502218" y="3755225"/>
            <a:ext cx="1828261" cy="2813471"/>
          </a:xfrm>
          <a:prstGeom prst="rect">
            <a:avLst/>
          </a:prstGeom>
        </p:spPr>
      </p:pic>
      <p:grpSp>
        <p:nvGrpSpPr>
          <p:cNvPr id="2" name="Group 1">
            <a:extLst>
              <a:ext uri="{FF2B5EF4-FFF2-40B4-BE49-F238E27FC236}">
                <a16:creationId xmlns:a16="http://schemas.microsoft.com/office/drawing/2014/main" id="{4EEA3342-9A49-47B2-9E90-54AA9C0927E7}"/>
              </a:ext>
            </a:extLst>
          </p:cNvPr>
          <p:cNvGrpSpPr/>
          <p:nvPr/>
        </p:nvGrpSpPr>
        <p:grpSpPr>
          <a:xfrm>
            <a:off x="6363521" y="4136566"/>
            <a:ext cx="5409379" cy="2373239"/>
            <a:chOff x="5523416" y="3854096"/>
            <a:chExt cx="6315572" cy="2770811"/>
          </a:xfrm>
        </p:grpSpPr>
        <p:pic>
          <p:nvPicPr>
            <p:cNvPr id="4" name="Picture 3"/>
            <p:cNvPicPr>
              <a:picLocks noChangeAspect="1"/>
            </p:cNvPicPr>
            <p:nvPr/>
          </p:nvPicPr>
          <p:blipFill rotWithShape="1">
            <a:blip r:embed="rId3"/>
            <a:srcRect l="74715" t="48712" b="27608"/>
            <a:stretch/>
          </p:blipFill>
          <p:spPr>
            <a:xfrm>
              <a:off x="5523416" y="3854096"/>
              <a:ext cx="6315572" cy="2747579"/>
            </a:xfrm>
            <a:prstGeom prst="rect">
              <a:avLst/>
            </a:prstGeom>
          </p:spPr>
        </p:pic>
        <p:sp>
          <p:nvSpPr>
            <p:cNvPr id="35" name="TextBox 34"/>
            <p:cNvSpPr txBox="1"/>
            <p:nvPr/>
          </p:nvSpPr>
          <p:spPr>
            <a:xfrm rot="18866451">
              <a:off x="7011675" y="5721615"/>
              <a:ext cx="1083951" cy="584775"/>
            </a:xfrm>
            <a:prstGeom prst="rect">
              <a:avLst/>
            </a:prstGeom>
            <a:noFill/>
          </p:spPr>
          <p:txBody>
            <a:bodyPr wrap="none" rtlCol="0">
              <a:spAutoFit/>
            </a:bodyPr>
            <a:lstStyle/>
            <a:p>
              <a:r>
                <a:rPr lang="en-US" sz="1600" dirty="0">
                  <a:solidFill>
                    <a:schemeClr val="bg1">
                      <a:lumMod val="65000"/>
                    </a:schemeClr>
                  </a:solidFill>
                  <a:latin typeface="Roboto" panose="02000000000000000000" pitchFamily="2" charset="0"/>
                </a:rPr>
                <a:t>Johannes</a:t>
              </a:r>
            </a:p>
            <a:p>
              <a:r>
                <a:rPr lang="en-US" sz="1600" dirty="0">
                  <a:solidFill>
                    <a:schemeClr val="bg1">
                      <a:lumMod val="65000"/>
                    </a:schemeClr>
                  </a:solidFill>
                  <a:latin typeface="Roboto" panose="02000000000000000000" pitchFamily="2" charset="0"/>
                </a:rPr>
                <a:t>Majer</a:t>
              </a:r>
            </a:p>
          </p:txBody>
        </p:sp>
        <p:sp>
          <p:nvSpPr>
            <p:cNvPr id="36" name="TextBox 35"/>
            <p:cNvSpPr txBox="1"/>
            <p:nvPr/>
          </p:nvSpPr>
          <p:spPr>
            <a:xfrm rot="18866451">
              <a:off x="8693805" y="5572947"/>
              <a:ext cx="1087157" cy="584775"/>
            </a:xfrm>
            <a:prstGeom prst="rect">
              <a:avLst/>
            </a:prstGeom>
            <a:noFill/>
          </p:spPr>
          <p:txBody>
            <a:bodyPr wrap="none" rtlCol="0">
              <a:spAutoFit/>
            </a:bodyPr>
            <a:lstStyle/>
            <a:p>
              <a:r>
                <a:rPr lang="en-US" sz="1600" dirty="0">
                  <a:latin typeface="Roboto" panose="02000000000000000000" pitchFamily="2" charset="0"/>
                </a:rPr>
                <a:t>Jay </a:t>
              </a:r>
            </a:p>
            <a:p>
              <a:r>
                <a:rPr lang="en-US" sz="1600" dirty="0">
                  <a:latin typeface="Roboto" panose="02000000000000000000" pitchFamily="2" charset="0"/>
                </a:rPr>
                <a:t>Gambetta</a:t>
              </a:r>
            </a:p>
          </p:txBody>
        </p:sp>
        <p:sp>
          <p:nvSpPr>
            <p:cNvPr id="37" name="TextBox 36"/>
            <p:cNvSpPr txBox="1"/>
            <p:nvPr/>
          </p:nvSpPr>
          <p:spPr>
            <a:xfrm rot="18866451">
              <a:off x="9960454" y="5844726"/>
              <a:ext cx="1221809" cy="338554"/>
            </a:xfrm>
            <a:prstGeom prst="rect">
              <a:avLst/>
            </a:prstGeom>
            <a:noFill/>
          </p:spPr>
          <p:txBody>
            <a:bodyPr wrap="none" rtlCol="0">
              <a:spAutoFit/>
            </a:bodyPr>
            <a:lstStyle/>
            <a:p>
              <a:r>
                <a:rPr lang="en-US" sz="1600" dirty="0">
                  <a:latin typeface="Roboto" panose="02000000000000000000" pitchFamily="2" charset="0"/>
                </a:rPr>
                <a:t>Jerry Chow</a:t>
              </a:r>
            </a:p>
          </p:txBody>
        </p:sp>
      </p:grpSp>
      <p:sp>
        <p:nvSpPr>
          <p:cNvPr id="18" name="Title 1">
            <a:extLst>
              <a:ext uri="{FF2B5EF4-FFF2-40B4-BE49-F238E27FC236}">
                <a16:creationId xmlns:a16="http://schemas.microsoft.com/office/drawing/2014/main" id="{8B33E41E-2B71-4D46-A947-868AC6E699D9}"/>
              </a:ext>
            </a:extLst>
          </p:cNvPr>
          <p:cNvSpPr txBox="1">
            <a:spLocks/>
          </p:cNvSpPr>
          <p:nvPr/>
        </p:nvSpPr>
        <p:spPr>
          <a:xfrm rot="16200000">
            <a:off x="-3242348" y="3332676"/>
            <a:ext cx="7366265"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dirty="0">
                <a:solidFill>
                  <a:schemeClr val="bg1">
                    <a:lumMod val="50000"/>
                  </a:schemeClr>
                </a:solidFill>
                <a:effectLst/>
                <a:latin typeface="Roboto Black" panose="02000000000000000000" pitchFamily="2" charset="0"/>
                <a:ea typeface="Roboto Black" panose="02000000000000000000" pitchFamily="2" charset="0"/>
              </a:rPr>
              <a:t>2007</a:t>
            </a:r>
            <a:endParaRPr lang="en-US" sz="4000" dirty="0">
              <a:solidFill>
                <a:schemeClr val="bg1">
                  <a:lumMod val="50000"/>
                </a:schemeClr>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600593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6D0C6-C4A8-4EC0-8878-9FE6C4696B13}"/>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4146774" y="2166726"/>
            <a:ext cx="7866156" cy="4566495"/>
          </a:xfrm>
          <a:prstGeom prst="rect">
            <a:avLst/>
          </a:prstGeom>
        </p:spPr>
      </p:pic>
      <p:sp>
        <p:nvSpPr>
          <p:cNvPr id="7" name="TextBox 6">
            <a:extLst>
              <a:ext uri="{FF2B5EF4-FFF2-40B4-BE49-F238E27FC236}">
                <a16:creationId xmlns:a16="http://schemas.microsoft.com/office/drawing/2014/main" id="{F478560A-F405-4D45-8035-1EDD02555A9D}"/>
              </a:ext>
            </a:extLst>
          </p:cNvPr>
          <p:cNvSpPr txBox="1"/>
          <p:nvPr/>
        </p:nvSpPr>
        <p:spPr>
          <a:xfrm>
            <a:off x="76690" y="6210001"/>
            <a:ext cx="5519669" cy="523220"/>
          </a:xfrm>
          <a:prstGeom prst="rect">
            <a:avLst/>
          </a:prstGeom>
          <a:noFill/>
        </p:spPr>
        <p:txBody>
          <a:bodyPr wrap="square">
            <a:spAutoFit/>
          </a:bodyPr>
          <a:lstStyle/>
          <a:p>
            <a:r>
              <a:rPr lang="en-US" sz="2800" dirty="0">
                <a:latin typeface="Roboto" panose="02000000000000000000" pitchFamily="2" charset="0"/>
                <a:ea typeface="Roboto" panose="02000000000000000000" pitchFamily="2" charset="0"/>
                <a:hlinkClick r:id="rId4"/>
              </a:rPr>
              <a:t>https://www.transmon.co.uk/</a:t>
            </a:r>
            <a:r>
              <a:rPr lang="en-US" sz="2800" dirty="0">
                <a:latin typeface="Roboto" panose="02000000000000000000" pitchFamily="2" charset="0"/>
                <a:ea typeface="Roboto" panose="02000000000000000000" pitchFamily="2" charset="0"/>
              </a:rPr>
              <a:t> </a:t>
            </a:r>
          </a:p>
        </p:txBody>
      </p:sp>
      <p:pic>
        <p:nvPicPr>
          <p:cNvPr id="16" name="Picture 15">
            <a:extLst>
              <a:ext uri="{FF2B5EF4-FFF2-40B4-BE49-F238E27FC236}">
                <a16:creationId xmlns:a16="http://schemas.microsoft.com/office/drawing/2014/main" id="{0C3AEBDD-6089-4AB9-9B40-4C4DE32DC15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40654" y="262284"/>
            <a:ext cx="8653142" cy="1066434"/>
          </a:xfrm>
          <a:prstGeom prst="rect">
            <a:avLst/>
          </a:prstGeom>
        </p:spPr>
      </p:pic>
      <p:sp>
        <p:nvSpPr>
          <p:cNvPr id="2" name="TextBox 1">
            <a:extLst>
              <a:ext uri="{FF2B5EF4-FFF2-40B4-BE49-F238E27FC236}">
                <a16:creationId xmlns:a16="http://schemas.microsoft.com/office/drawing/2014/main" id="{5B9283C4-D995-85A2-B3D3-B893FA347C6D}"/>
              </a:ext>
            </a:extLst>
          </p:cNvPr>
          <p:cNvSpPr txBox="1"/>
          <p:nvPr/>
        </p:nvSpPr>
        <p:spPr>
          <a:xfrm>
            <a:off x="1612246" y="895196"/>
            <a:ext cx="9796272" cy="307777"/>
          </a:xfrm>
          <a:prstGeom prst="rect">
            <a:avLst/>
          </a:prstGeom>
          <a:noFill/>
        </p:spPr>
        <p:txBody>
          <a:bodyPr wrap="none" rtlCol="0">
            <a:spAutoFit/>
          </a:bodyPr>
          <a:lstStyle/>
          <a:p>
            <a:pPr algn="l"/>
            <a:r>
              <a:rPr lang="en-US" sz="1400" dirty="0">
                <a:latin typeface="Roboto" panose="02000000000000000000" pitchFamily="2" charset="0"/>
                <a:ea typeface="Roboto" panose="02000000000000000000" pitchFamily="2" charset="0"/>
              </a:rPr>
              <a:t>established in 1996, Transmon Engineering Ltd has remained at the forefront of the forklift and materials handling sector</a:t>
            </a:r>
          </a:p>
        </p:txBody>
      </p:sp>
    </p:spTree>
    <p:extLst>
      <p:ext uri="{BB962C8B-B14F-4D97-AF65-F5344CB8AC3E}">
        <p14:creationId xmlns:p14="http://schemas.microsoft.com/office/powerpoint/2010/main" val="83163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1E5BE3-003A-1C3C-8FC8-BB0FB1080420}"/>
              </a:ext>
            </a:extLst>
          </p:cNvPr>
          <p:cNvSpPr txBox="1">
            <a:spLocks/>
          </p:cNvSpPr>
          <p:nvPr/>
        </p:nvSpPr>
        <p:spPr>
          <a:xfrm>
            <a:off x="1161161" y="1930768"/>
            <a:ext cx="10515600" cy="368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Roboto" panose="02000000000000000000" pitchFamily="2" charset="0"/>
                <a:ea typeface="+mj-ea"/>
                <a:cs typeface="+mj-cs"/>
              </a:defRPr>
            </a:lvl1pPr>
          </a:lstStyle>
          <a:p>
            <a:r>
              <a:rPr lang="en-US" sz="4400" dirty="0">
                <a:latin typeface="Roboto Black" panose="02000000000000000000" pitchFamily="2" charset="0"/>
                <a:ea typeface="Roboto Black" panose="02000000000000000000" pitchFamily="2" charset="0"/>
              </a:rPr>
              <a:t>parameter</a:t>
            </a:r>
          </a:p>
          <a:p>
            <a:r>
              <a:rPr lang="en-US" sz="4400" dirty="0">
                <a:latin typeface="Roboto Black" panose="02000000000000000000" pitchFamily="2" charset="0"/>
                <a:ea typeface="Roboto Black" panose="02000000000000000000" pitchFamily="2" charset="0"/>
              </a:rPr>
              <a:t>spread</a:t>
            </a:r>
            <a:br>
              <a:rPr lang="en-US" sz="4400" dirty="0"/>
            </a:br>
            <a:r>
              <a:rPr lang="en-US" sz="3600" dirty="0">
                <a:latin typeface="Roboto Light" panose="02000000000000000000" pitchFamily="2" charset="0"/>
                <a:ea typeface="Roboto Light" panose="02000000000000000000" pitchFamily="2" charset="0"/>
              </a:rPr>
              <a:t>fixed vs. tunable</a:t>
            </a:r>
            <a:endParaRPr lang="en-US" sz="4400" baseline="-25000" dirty="0">
              <a:latin typeface="Roboto Light" panose="02000000000000000000" pitchFamily="2" charset="0"/>
              <a:ea typeface="Roboto Light" panose="02000000000000000000" pitchFamily="2" charset="0"/>
            </a:endParaRPr>
          </a:p>
        </p:txBody>
      </p:sp>
      <p:sp>
        <p:nvSpPr>
          <p:cNvPr id="4" name="Title 2">
            <a:extLst>
              <a:ext uri="{FF2B5EF4-FFF2-40B4-BE49-F238E27FC236}">
                <a16:creationId xmlns:a16="http://schemas.microsoft.com/office/drawing/2014/main" id="{0D51FA5E-E48A-E250-C33A-5472223471AA}"/>
              </a:ext>
            </a:extLst>
          </p:cNvPr>
          <p:cNvSpPr txBox="1">
            <a:spLocks/>
          </p:cNvSpPr>
          <p:nvPr/>
        </p:nvSpPr>
        <p:spPr>
          <a:xfrm>
            <a:off x="4212449" y="5058978"/>
            <a:ext cx="10515600" cy="368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Roboto" panose="02000000000000000000" pitchFamily="2" charset="0"/>
                <a:ea typeface="+mj-ea"/>
                <a:cs typeface="+mj-cs"/>
              </a:defRPr>
            </a:lvl1pPr>
          </a:lstStyle>
          <a:p>
            <a:r>
              <a:rPr lang="en-US" sz="4400" dirty="0">
                <a:latin typeface="Roboto Black" panose="02000000000000000000" pitchFamily="2" charset="0"/>
                <a:ea typeface="Roboto Black" panose="02000000000000000000" pitchFamily="2" charset="0"/>
              </a:rPr>
              <a:t>control</a:t>
            </a:r>
          </a:p>
          <a:p>
            <a:r>
              <a:rPr lang="en-US" sz="4400" dirty="0">
                <a:latin typeface="Roboto Black" panose="02000000000000000000" pitchFamily="2" charset="0"/>
                <a:ea typeface="Roboto Black" panose="02000000000000000000" pitchFamily="2" charset="0"/>
              </a:rPr>
              <a:t>&amp; readout</a:t>
            </a:r>
            <a:br>
              <a:rPr lang="en-US" sz="4400" dirty="0"/>
            </a:br>
            <a:r>
              <a:rPr lang="en-US" sz="3600" dirty="0">
                <a:latin typeface="Roboto Light" panose="02000000000000000000" pitchFamily="2" charset="0"/>
                <a:ea typeface="Roboto Light" panose="02000000000000000000" pitchFamily="2" charset="0"/>
              </a:rPr>
              <a:t>Jaynes-Cummings model</a:t>
            </a:r>
            <a:br>
              <a:rPr lang="en-US" sz="3600" dirty="0">
                <a:latin typeface="Roboto Light" panose="02000000000000000000" pitchFamily="2" charset="0"/>
                <a:ea typeface="Roboto Light" panose="02000000000000000000" pitchFamily="2" charset="0"/>
              </a:rPr>
            </a:br>
            <a:r>
              <a:rPr lang="en-US" sz="3600" dirty="0">
                <a:latin typeface="Roboto Light" panose="02000000000000000000" pitchFamily="2" charset="0"/>
                <a:ea typeface="Roboto Light" panose="02000000000000000000" pitchFamily="2" charset="0"/>
              </a:rPr>
              <a:t>dispersive regime</a:t>
            </a:r>
            <a:endParaRPr lang="en-US" sz="4400" baseline="-25000" dirty="0">
              <a:latin typeface="Roboto Light" panose="02000000000000000000" pitchFamily="2" charset="0"/>
              <a:ea typeface="Roboto Light" panose="02000000000000000000" pitchFamily="2" charset="0"/>
            </a:endParaRPr>
          </a:p>
        </p:txBody>
      </p:sp>
      <p:sp>
        <p:nvSpPr>
          <p:cNvPr id="6" name="TextBox 5">
            <a:extLst>
              <a:ext uri="{FF2B5EF4-FFF2-40B4-BE49-F238E27FC236}">
                <a16:creationId xmlns:a16="http://schemas.microsoft.com/office/drawing/2014/main" id="{7A923C00-D6DA-BD58-B9CE-62FF2DF95B29}"/>
              </a:ext>
            </a:extLst>
          </p:cNvPr>
          <p:cNvSpPr txBox="1"/>
          <p:nvPr/>
        </p:nvSpPr>
        <p:spPr>
          <a:xfrm>
            <a:off x="320330" y="1179094"/>
            <a:ext cx="617477" cy="1015663"/>
          </a:xfrm>
          <a:prstGeom prst="rect">
            <a:avLst/>
          </a:prstGeom>
          <a:noFill/>
        </p:spPr>
        <p:txBody>
          <a:bodyPr wrap="none" rtlCol="0">
            <a:spAutoFit/>
          </a:bodyPr>
          <a:lstStyle/>
          <a:p>
            <a:r>
              <a:rPr lang="en-US" sz="6000" dirty="0">
                <a:solidFill>
                  <a:srgbClr val="3C6C92"/>
                </a:solidFill>
                <a:latin typeface="Roboto" panose="02000000000000000000" pitchFamily="2" charset="0"/>
                <a:ea typeface="Roboto" panose="02000000000000000000" pitchFamily="2" charset="0"/>
              </a:rPr>
              <a:t>1</a:t>
            </a:r>
          </a:p>
        </p:txBody>
      </p:sp>
      <p:sp>
        <p:nvSpPr>
          <p:cNvPr id="7" name="TextBox 6">
            <a:extLst>
              <a:ext uri="{FF2B5EF4-FFF2-40B4-BE49-F238E27FC236}">
                <a16:creationId xmlns:a16="http://schemas.microsoft.com/office/drawing/2014/main" id="{01523DF0-9D41-4DA5-1835-7409EA9F9226}"/>
              </a:ext>
            </a:extLst>
          </p:cNvPr>
          <p:cNvSpPr txBox="1"/>
          <p:nvPr/>
        </p:nvSpPr>
        <p:spPr>
          <a:xfrm>
            <a:off x="3433011" y="4043315"/>
            <a:ext cx="617477" cy="1015663"/>
          </a:xfrm>
          <a:prstGeom prst="rect">
            <a:avLst/>
          </a:prstGeom>
          <a:noFill/>
        </p:spPr>
        <p:txBody>
          <a:bodyPr wrap="none" rtlCol="0">
            <a:spAutoFit/>
          </a:bodyPr>
          <a:lstStyle/>
          <a:p>
            <a:r>
              <a:rPr lang="en-US" sz="6000" dirty="0">
                <a:solidFill>
                  <a:srgbClr val="3C6C92"/>
                </a:solidFill>
                <a:latin typeface="Roboto" panose="02000000000000000000" pitchFamily="2" charset="0"/>
                <a:ea typeface="Roboto" panose="02000000000000000000" pitchFamily="2" charset="0"/>
              </a:rPr>
              <a:t>3</a:t>
            </a:r>
          </a:p>
        </p:txBody>
      </p:sp>
      <p:grpSp>
        <p:nvGrpSpPr>
          <p:cNvPr id="8" name="Group 7">
            <a:extLst>
              <a:ext uri="{FF2B5EF4-FFF2-40B4-BE49-F238E27FC236}">
                <a16:creationId xmlns:a16="http://schemas.microsoft.com/office/drawing/2014/main" id="{B3100494-98F9-474C-DAA8-FC87F8E77094}"/>
              </a:ext>
            </a:extLst>
          </p:cNvPr>
          <p:cNvGrpSpPr/>
          <p:nvPr/>
        </p:nvGrpSpPr>
        <p:grpSpPr>
          <a:xfrm>
            <a:off x="6678644" y="1179095"/>
            <a:ext cx="11347175" cy="1744579"/>
            <a:chOff x="312821" y="1179095"/>
            <a:chExt cx="11347175" cy="1744579"/>
          </a:xfrm>
        </p:grpSpPr>
        <p:sp>
          <p:nvSpPr>
            <p:cNvPr id="2" name="Title 2">
              <a:extLst>
                <a:ext uri="{FF2B5EF4-FFF2-40B4-BE49-F238E27FC236}">
                  <a16:creationId xmlns:a16="http://schemas.microsoft.com/office/drawing/2014/main" id="{C2585666-74C2-BCAC-CF37-C33A55400BF2}"/>
                </a:ext>
              </a:extLst>
            </p:cNvPr>
            <p:cNvSpPr txBox="1">
              <a:spLocks/>
            </p:cNvSpPr>
            <p:nvPr/>
          </p:nvSpPr>
          <p:spPr>
            <a:xfrm>
              <a:off x="1144396" y="1930768"/>
              <a:ext cx="10515600" cy="368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Roboto" panose="02000000000000000000" pitchFamily="2" charset="0"/>
                  <a:ea typeface="+mj-ea"/>
                  <a:cs typeface="+mj-cs"/>
                </a:defRPr>
              </a:lvl1pPr>
            </a:lstStyle>
            <a:p>
              <a:r>
                <a:rPr lang="en-US" sz="4400" dirty="0">
                  <a:latin typeface="Roboto Black" panose="02000000000000000000" pitchFamily="2" charset="0"/>
                  <a:ea typeface="Roboto Black" panose="02000000000000000000" pitchFamily="2" charset="0"/>
                </a:rPr>
                <a:t>qubit </a:t>
              </a:r>
            </a:p>
            <a:p>
              <a:r>
                <a:rPr lang="en-US" sz="4400" dirty="0">
                  <a:latin typeface="Roboto Black" panose="02000000000000000000" pitchFamily="2" charset="0"/>
                  <a:ea typeface="Roboto Black" panose="02000000000000000000" pitchFamily="2" charset="0"/>
                </a:rPr>
                <a:t>performance</a:t>
              </a:r>
              <a:br>
                <a:rPr lang="en-US" sz="4400" dirty="0"/>
              </a:br>
              <a:r>
                <a:rPr lang="en-US" sz="3600" dirty="0">
                  <a:latin typeface="Roboto Light" panose="02000000000000000000" pitchFamily="2" charset="0"/>
                  <a:ea typeface="Roboto Light" panose="02000000000000000000" pitchFamily="2" charset="0"/>
                </a:rPr>
                <a:t>T</a:t>
              </a:r>
              <a:r>
                <a:rPr lang="en-US" sz="3600" baseline="-25000" dirty="0">
                  <a:latin typeface="Roboto Light" panose="02000000000000000000" pitchFamily="2" charset="0"/>
                  <a:ea typeface="Roboto Light" panose="02000000000000000000" pitchFamily="2" charset="0"/>
                </a:rPr>
                <a:t>1</a:t>
              </a:r>
              <a:r>
                <a:rPr lang="en-US" sz="3600" dirty="0">
                  <a:latin typeface="Roboto Light" panose="02000000000000000000" pitchFamily="2" charset="0"/>
                  <a:ea typeface="Roboto Light" panose="02000000000000000000" pitchFamily="2" charset="0"/>
                </a:rPr>
                <a:t> &amp; T</a:t>
              </a:r>
              <a:r>
                <a:rPr lang="el-GR" sz="3600" baseline="-25000" dirty="0">
                  <a:latin typeface="Roboto Light" panose="02000000000000000000" pitchFamily="2" charset="0"/>
                  <a:ea typeface="Roboto Light" panose="02000000000000000000" pitchFamily="2" charset="0"/>
                </a:rPr>
                <a:t>φ</a:t>
              </a:r>
              <a:endParaRPr lang="en-US" sz="4400" baseline="-25000" dirty="0">
                <a:latin typeface="Roboto Light" panose="02000000000000000000" pitchFamily="2" charset="0"/>
                <a:ea typeface="Roboto Light" panose="02000000000000000000" pitchFamily="2" charset="0"/>
              </a:endParaRPr>
            </a:p>
          </p:txBody>
        </p:sp>
        <p:sp>
          <p:nvSpPr>
            <p:cNvPr id="5" name="TextBox 4">
              <a:extLst>
                <a:ext uri="{FF2B5EF4-FFF2-40B4-BE49-F238E27FC236}">
                  <a16:creationId xmlns:a16="http://schemas.microsoft.com/office/drawing/2014/main" id="{C22EFEB2-7401-4C5F-EC4D-7A5BF9938D92}"/>
                </a:ext>
              </a:extLst>
            </p:cNvPr>
            <p:cNvSpPr txBox="1"/>
            <p:nvPr/>
          </p:nvSpPr>
          <p:spPr>
            <a:xfrm>
              <a:off x="312821" y="1179095"/>
              <a:ext cx="617477" cy="1015663"/>
            </a:xfrm>
            <a:prstGeom prst="rect">
              <a:avLst/>
            </a:prstGeom>
            <a:noFill/>
          </p:spPr>
          <p:txBody>
            <a:bodyPr wrap="none" rtlCol="0">
              <a:spAutoFit/>
            </a:bodyPr>
            <a:lstStyle/>
            <a:p>
              <a:r>
                <a:rPr lang="en-US" sz="6000" dirty="0">
                  <a:solidFill>
                    <a:srgbClr val="3C6C92"/>
                  </a:solidFill>
                  <a:latin typeface="Roboto" panose="02000000000000000000" pitchFamily="2" charset="0"/>
                  <a:ea typeface="Roboto" panose="02000000000000000000" pitchFamily="2" charset="0"/>
                </a:rPr>
                <a:t>2</a:t>
              </a:r>
            </a:p>
          </p:txBody>
        </p:sp>
        <p:cxnSp>
          <p:nvCxnSpPr>
            <p:cNvPr id="9" name="Straight Connector 8">
              <a:extLst>
                <a:ext uri="{FF2B5EF4-FFF2-40B4-BE49-F238E27FC236}">
                  <a16:creationId xmlns:a16="http://schemas.microsoft.com/office/drawing/2014/main" id="{0B289D09-85B2-917B-63DF-01AC42B59B14}"/>
                </a:ext>
              </a:extLst>
            </p:cNvPr>
            <p:cNvCxnSpPr/>
            <p:nvPr/>
          </p:nvCxnSpPr>
          <p:spPr>
            <a:xfrm>
              <a:off x="914112" y="1355558"/>
              <a:ext cx="0" cy="1568116"/>
            </a:xfrm>
            <a:prstGeom prst="line">
              <a:avLst/>
            </a:prstGeom>
            <a:ln w="38100">
              <a:solidFill>
                <a:srgbClr val="3C6C92"/>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69B7536B-A1FB-BA57-2233-1CAF6C21A685}"/>
              </a:ext>
            </a:extLst>
          </p:cNvPr>
          <p:cNvCxnSpPr/>
          <p:nvPr/>
        </p:nvCxnSpPr>
        <p:spPr>
          <a:xfrm>
            <a:off x="969603" y="1355558"/>
            <a:ext cx="0" cy="1568116"/>
          </a:xfrm>
          <a:prstGeom prst="line">
            <a:avLst/>
          </a:prstGeom>
          <a:ln w="38100">
            <a:solidFill>
              <a:srgbClr val="3C6C9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3DF958-A741-BC7F-99B0-D1BBA4A76015}"/>
              </a:ext>
            </a:extLst>
          </p:cNvPr>
          <p:cNvCxnSpPr>
            <a:cxnSpLocks/>
          </p:cNvCxnSpPr>
          <p:nvPr/>
        </p:nvCxnSpPr>
        <p:spPr>
          <a:xfrm>
            <a:off x="4058221" y="4227095"/>
            <a:ext cx="0" cy="2029326"/>
          </a:xfrm>
          <a:prstGeom prst="line">
            <a:avLst/>
          </a:prstGeom>
          <a:ln w="38100">
            <a:solidFill>
              <a:srgbClr val="3C6C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391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CF8752A-4BAC-3A37-275E-9651F742C40F}"/>
              </a:ext>
            </a:extLst>
          </p:cNvPr>
          <p:cNvGrpSpPr/>
          <p:nvPr/>
        </p:nvGrpSpPr>
        <p:grpSpPr>
          <a:xfrm>
            <a:off x="7048566" y="47078"/>
            <a:ext cx="5138979" cy="3787102"/>
            <a:chOff x="1708484" y="518199"/>
            <a:chExt cx="4271210" cy="3147611"/>
          </a:xfrm>
        </p:grpSpPr>
        <p:pic>
          <p:nvPicPr>
            <p:cNvPr id="2" name="Picture 2" descr="Fig. 1">
              <a:extLst>
                <a:ext uri="{FF2B5EF4-FFF2-40B4-BE49-F238E27FC236}">
                  <a16:creationId xmlns:a16="http://schemas.microsoft.com/office/drawing/2014/main" id="{E5A80065-3F66-B7C0-EECD-5A1C6BB3EF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39" b="77444"/>
            <a:stretch/>
          </p:blipFill>
          <p:spPr bwMode="auto">
            <a:xfrm rot="10800000">
              <a:off x="1708484" y="518199"/>
              <a:ext cx="4271210" cy="31476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 1">
              <a:extLst>
                <a:ext uri="{FF2B5EF4-FFF2-40B4-BE49-F238E27FC236}">
                  <a16:creationId xmlns:a16="http://schemas.microsoft.com/office/drawing/2014/main" id="{08D3E0D5-EFAE-525B-0C1B-78F2A5FC5A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74" t="19286" r="1752" b="78271"/>
            <a:stretch/>
          </p:blipFill>
          <p:spPr bwMode="auto">
            <a:xfrm>
              <a:off x="1793151" y="625641"/>
              <a:ext cx="926432" cy="34089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Object 2">
            <a:extLst>
              <a:ext uri="{FF2B5EF4-FFF2-40B4-BE49-F238E27FC236}">
                <a16:creationId xmlns:a16="http://schemas.microsoft.com/office/drawing/2014/main" id="{D85A4AFC-6CEB-F063-6794-5D4FC841CD99}"/>
              </a:ext>
            </a:extLst>
          </p:cNvPr>
          <p:cNvSpPr/>
          <p:nvPr/>
        </p:nvSpPr>
        <p:spPr>
          <a:xfrm>
            <a:off x="327378" y="381897"/>
            <a:ext cx="11861574" cy="540872"/>
          </a:xfrm>
          <a:prstGeom prst="rect">
            <a:avLst/>
          </a:prstGeom>
          <a:noFill/>
        </p:spPr>
        <p:txBody>
          <a:bodyPr wrap="square" lIns="0" tIns="0" rIns="0" bIns="0" rtlCol="0" anchor="t"/>
          <a:lstStyle/>
          <a:p>
            <a:pPr>
              <a:lnSpc>
                <a:spcPts val="4260"/>
              </a:lnSpc>
              <a:buNone/>
            </a:pPr>
            <a:r>
              <a:rPr lang="en-US" sz="3750" b="1" dirty="0">
                <a:latin typeface="Roboto" pitchFamily="34" charset="0"/>
                <a:ea typeface="Roboto" pitchFamily="34" charset="-122"/>
              </a:rPr>
              <a:t>Parameter spread</a:t>
            </a:r>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58A51A25-3BFA-DD14-0B62-FEDFD81E6A37}"/>
                  </a:ext>
                </a:extLst>
              </p14:cNvPr>
              <p14:cNvContentPartPr/>
              <p14:nvPr/>
            </p14:nvContentPartPr>
            <p14:xfrm>
              <a:off x="5745494" y="3381704"/>
              <a:ext cx="1284120" cy="382320"/>
            </p14:xfrm>
          </p:contentPart>
        </mc:Choice>
        <mc:Fallback xmlns="">
          <p:pic>
            <p:nvPicPr>
              <p:cNvPr id="16" name="Ink 15">
                <a:extLst>
                  <a:ext uri="{FF2B5EF4-FFF2-40B4-BE49-F238E27FC236}">
                    <a16:creationId xmlns:a16="http://schemas.microsoft.com/office/drawing/2014/main" id="{58A51A25-3BFA-DD14-0B62-FEDFD81E6A37}"/>
                  </a:ext>
                </a:extLst>
              </p:cNvPr>
              <p:cNvPicPr/>
              <p:nvPr/>
            </p:nvPicPr>
            <p:blipFill>
              <a:blip r:embed="rId4"/>
              <a:stretch>
                <a:fillRect/>
              </a:stretch>
            </p:blipFill>
            <p:spPr>
              <a:xfrm>
                <a:off x="5736494" y="3372704"/>
                <a:ext cx="130176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63C1E507-633D-02B9-4BD0-DF6339D6E8FC}"/>
                  </a:ext>
                </a:extLst>
              </p14:cNvPr>
              <p14:cNvContentPartPr/>
              <p14:nvPr/>
            </p14:nvContentPartPr>
            <p14:xfrm>
              <a:off x="5684654" y="3747104"/>
              <a:ext cx="80280" cy="43920"/>
            </p14:xfrm>
          </p:contentPart>
        </mc:Choice>
        <mc:Fallback xmlns="">
          <p:pic>
            <p:nvPicPr>
              <p:cNvPr id="18" name="Ink 17">
                <a:extLst>
                  <a:ext uri="{FF2B5EF4-FFF2-40B4-BE49-F238E27FC236}">
                    <a16:creationId xmlns:a16="http://schemas.microsoft.com/office/drawing/2014/main" id="{63C1E507-633D-02B9-4BD0-DF6339D6E8FC}"/>
                  </a:ext>
                </a:extLst>
              </p:cNvPr>
              <p:cNvPicPr/>
              <p:nvPr/>
            </p:nvPicPr>
            <p:blipFill>
              <a:blip r:embed="rId8"/>
              <a:stretch>
                <a:fillRect/>
              </a:stretch>
            </p:blipFill>
            <p:spPr>
              <a:xfrm>
                <a:off x="5675654" y="3738177"/>
                <a:ext cx="97920" cy="61417"/>
              </a:xfrm>
              <a:prstGeom prst="rect">
                <a:avLst/>
              </a:prstGeom>
            </p:spPr>
          </p:pic>
        </mc:Fallback>
      </mc:AlternateContent>
      <p:grpSp>
        <p:nvGrpSpPr>
          <p:cNvPr id="1061" name="Group 1060">
            <a:extLst>
              <a:ext uri="{FF2B5EF4-FFF2-40B4-BE49-F238E27FC236}">
                <a16:creationId xmlns:a16="http://schemas.microsoft.com/office/drawing/2014/main" id="{46E87DD4-A6F8-495F-27BA-16EACE362CD7}"/>
              </a:ext>
            </a:extLst>
          </p:cNvPr>
          <p:cNvGrpSpPr/>
          <p:nvPr/>
        </p:nvGrpSpPr>
        <p:grpSpPr>
          <a:xfrm>
            <a:off x="5998342" y="2943122"/>
            <a:ext cx="6446426" cy="4241054"/>
            <a:chOff x="-28217" y="-131379"/>
            <a:chExt cx="12248433" cy="8058150"/>
          </a:xfrm>
        </p:grpSpPr>
        <p:grpSp>
          <p:nvGrpSpPr>
            <p:cNvPr id="13" name="Group 12">
              <a:extLst>
                <a:ext uri="{FF2B5EF4-FFF2-40B4-BE49-F238E27FC236}">
                  <a16:creationId xmlns:a16="http://schemas.microsoft.com/office/drawing/2014/main" id="{202EA590-8673-205C-5033-1694CD2577A7}"/>
                </a:ext>
              </a:extLst>
            </p:cNvPr>
            <p:cNvGrpSpPr/>
            <p:nvPr/>
          </p:nvGrpSpPr>
          <p:grpSpPr>
            <a:xfrm>
              <a:off x="-28217" y="-131379"/>
              <a:ext cx="12248433" cy="8058150"/>
              <a:chOff x="-56433" y="0"/>
              <a:chExt cx="12248433" cy="8058150"/>
            </a:xfrm>
            <a:scene3d>
              <a:camera prst="orthographicFront">
                <a:rot lat="2431264" lon="3017642" rev="3231096"/>
              </a:camera>
              <a:lightRig rig="threePt" dir="t"/>
            </a:scene3d>
          </p:grpSpPr>
          <p:pic>
            <p:nvPicPr>
              <p:cNvPr id="14" name="Picture 3" descr="C:\Users\IBM_ADMIN\Subversion\ibmshare\Images\Samples\Junctions\MQCO-092111A-18.tif">
                <a:extLst>
                  <a:ext uri="{FF2B5EF4-FFF2-40B4-BE49-F238E27FC236}">
                    <a16:creationId xmlns:a16="http://schemas.microsoft.com/office/drawing/2014/main" id="{AA387416-6005-42A4-A53C-8B4B3D934A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1874"/>
              <a:stretch>
                <a:fillRect/>
              </a:stretch>
            </p:blipFill>
            <p:spPr bwMode="auto">
              <a:xfrm>
                <a:off x="0" y="0"/>
                <a:ext cx="12192000" cy="80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a16="http://schemas.microsoft.com/office/drawing/2014/main" id="{2F0E688D-F461-5924-3533-A4666A63C510}"/>
                  </a:ext>
                </a:extLst>
              </p:cNvPr>
              <p:cNvSpPr>
                <a:spLocks noChangeArrowheads="1"/>
              </p:cNvSpPr>
              <p:nvPr/>
            </p:nvSpPr>
            <p:spPr bwMode="auto">
              <a:xfrm>
                <a:off x="-56433" y="0"/>
                <a:ext cx="12192000" cy="8058150"/>
              </a:xfrm>
              <a:prstGeom prst="rect">
                <a:avLst/>
              </a:prstGeom>
              <a:solidFill>
                <a:srgbClr val="024EAD">
                  <a:alpha val="36862"/>
                </a:srgbClr>
              </a:solidFill>
              <a:ln w="6350" cap="rnd">
                <a:solidFill>
                  <a:schemeClr val="tx1"/>
                </a:solidFill>
                <a:round/>
                <a:headEnd/>
                <a:tailEnd/>
              </a:ln>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ts val="600"/>
                  </a:spcBef>
                  <a:spcAft>
                    <a:spcPct val="0"/>
                  </a:spcAft>
                  <a:buClr>
                    <a:srgbClr val="000000"/>
                  </a:buClr>
                  <a:buSzTx/>
                  <a:buFont typeface="Wingdings" charset="2"/>
                  <a:buNone/>
                  <a:tabLst/>
                  <a:defRPr/>
                </a:pPr>
                <a:r>
                  <a:rPr lang="en-US" sz="1200" b="0" i="0" dirty="0">
                    <a:solidFill>
                      <a:srgbClr val="1D1C1D"/>
                    </a:solidFill>
                    <a:effectLst/>
                    <a:latin typeface="Roboto" panose="02000000000000000000" pitchFamily="2" charset="0"/>
                    <a:ea typeface="Roboto" panose="02000000000000000000" pitchFamily="2" charset="0"/>
                  </a:rPr>
                  <a:t>Credit: IBM Quantum</a:t>
                </a:r>
                <a:endParaRPr kumimoji="0" lang="x-none" altLang="x-none"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endParaRPr>
              </a:p>
            </p:txBody>
          </p:sp>
        </p:grpSp>
        <p:grpSp>
          <p:nvGrpSpPr>
            <p:cNvPr id="27" name="Group 26">
              <a:extLst>
                <a:ext uri="{FF2B5EF4-FFF2-40B4-BE49-F238E27FC236}">
                  <a16:creationId xmlns:a16="http://schemas.microsoft.com/office/drawing/2014/main" id="{BCFC3804-4FBA-B753-57EC-D49D42322219}"/>
                </a:ext>
              </a:extLst>
            </p:cNvPr>
            <p:cNvGrpSpPr/>
            <p:nvPr/>
          </p:nvGrpSpPr>
          <p:grpSpPr>
            <a:xfrm>
              <a:off x="5268494" y="2447144"/>
              <a:ext cx="3294720" cy="1412280"/>
              <a:chOff x="5268494" y="2447144"/>
              <a:chExt cx="3294720" cy="1412280"/>
            </a:xfrm>
          </p:grpSpPr>
          <mc:AlternateContent xmlns:mc="http://schemas.openxmlformats.org/markup-compatibility/2006" xmlns:p14="http://schemas.microsoft.com/office/powerpoint/2010/main">
            <mc:Choice Requires="p14">
              <p:contentPart p14:bwMode="auto" r:id="rId10">
                <p14:nvContentPartPr>
                  <p14:cNvPr id="28" name="Ink 27">
                    <a:extLst>
                      <a:ext uri="{FF2B5EF4-FFF2-40B4-BE49-F238E27FC236}">
                        <a16:creationId xmlns:a16="http://schemas.microsoft.com/office/drawing/2014/main" id="{30F1CCD5-7E90-2DEB-E611-28BE0E1B1F5B}"/>
                      </a:ext>
                    </a:extLst>
                  </p14:cNvPr>
                  <p14:cNvContentPartPr/>
                  <p14:nvPr/>
                </p14:nvContentPartPr>
                <p14:xfrm>
                  <a:off x="5667374" y="3392864"/>
                  <a:ext cx="1355760" cy="414720"/>
                </p14:xfrm>
              </p:contentPart>
            </mc:Choice>
            <mc:Fallback xmlns="">
              <p:pic>
                <p:nvPicPr>
                  <p:cNvPr id="36884" name="Ink 36883">
                    <a:extLst>
                      <a:ext uri="{FF2B5EF4-FFF2-40B4-BE49-F238E27FC236}">
                        <a16:creationId xmlns:a16="http://schemas.microsoft.com/office/drawing/2014/main" id="{55C88E15-15BE-4CE8-B6A3-AA824EEDA52F}"/>
                      </a:ext>
                    </a:extLst>
                  </p:cNvPr>
                  <p:cNvPicPr/>
                  <p:nvPr/>
                </p:nvPicPr>
                <p:blipFill>
                  <a:blip r:embed="rId27"/>
                  <a:stretch>
                    <a:fillRect/>
                  </a:stretch>
                </p:blipFill>
                <p:spPr>
                  <a:xfrm>
                    <a:off x="5658734" y="3384224"/>
                    <a:ext cx="137340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AC524768-FE29-4E07-7072-4DDB2E1A1C21}"/>
                      </a:ext>
                    </a:extLst>
                  </p14:cNvPr>
                  <p14:cNvContentPartPr/>
                  <p14:nvPr/>
                </p14:nvContentPartPr>
                <p14:xfrm>
                  <a:off x="5721374" y="3727664"/>
                  <a:ext cx="13680" cy="5400"/>
                </p14:xfrm>
              </p:contentPart>
            </mc:Choice>
            <mc:Fallback xmlns="">
              <p:pic>
                <p:nvPicPr>
                  <p:cNvPr id="36886" name="Ink 36885">
                    <a:extLst>
                      <a:ext uri="{FF2B5EF4-FFF2-40B4-BE49-F238E27FC236}">
                        <a16:creationId xmlns:a16="http://schemas.microsoft.com/office/drawing/2014/main" id="{933BDBAD-BB65-49BB-80E3-5847C734EA83}"/>
                      </a:ext>
                    </a:extLst>
                  </p:cNvPr>
                  <p:cNvPicPr/>
                  <p:nvPr/>
                </p:nvPicPr>
                <p:blipFill>
                  <a:blip r:embed="rId29"/>
                  <a:stretch>
                    <a:fillRect/>
                  </a:stretch>
                </p:blipFill>
                <p:spPr>
                  <a:xfrm>
                    <a:off x="5712734" y="3719024"/>
                    <a:ext cx="3132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670DC83D-0DBD-37DA-87A6-D8AE8323A06C}"/>
                      </a:ext>
                    </a:extLst>
                  </p14:cNvPr>
                  <p14:cNvContentPartPr/>
                  <p14:nvPr/>
                </p14:nvContentPartPr>
                <p14:xfrm>
                  <a:off x="5782214" y="3488264"/>
                  <a:ext cx="414720" cy="205920"/>
                </p14:xfrm>
              </p:contentPart>
            </mc:Choice>
            <mc:Fallback xmlns="">
              <p:pic>
                <p:nvPicPr>
                  <p:cNvPr id="36888" name="Ink 36887">
                    <a:extLst>
                      <a:ext uri="{FF2B5EF4-FFF2-40B4-BE49-F238E27FC236}">
                        <a16:creationId xmlns:a16="http://schemas.microsoft.com/office/drawing/2014/main" id="{39A88F71-D0EB-4D43-8034-35F8573491B4}"/>
                      </a:ext>
                    </a:extLst>
                  </p:cNvPr>
                  <p:cNvPicPr/>
                  <p:nvPr/>
                </p:nvPicPr>
                <p:blipFill>
                  <a:blip r:embed="rId31"/>
                  <a:stretch>
                    <a:fillRect/>
                  </a:stretch>
                </p:blipFill>
                <p:spPr>
                  <a:xfrm>
                    <a:off x="5773574" y="3479264"/>
                    <a:ext cx="43236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A13D9126-B6A0-C3A2-55E6-0CDACC58AC4D}"/>
                      </a:ext>
                    </a:extLst>
                  </p14:cNvPr>
                  <p14:cNvContentPartPr/>
                  <p14:nvPr/>
                </p14:nvContentPartPr>
                <p14:xfrm>
                  <a:off x="5268494" y="3096944"/>
                  <a:ext cx="1454040" cy="394200"/>
                </p14:xfrm>
              </p:contentPart>
            </mc:Choice>
            <mc:Fallback xmlns="">
              <p:pic>
                <p:nvPicPr>
                  <p:cNvPr id="11" name="Ink 10">
                    <a:extLst>
                      <a:ext uri="{FF2B5EF4-FFF2-40B4-BE49-F238E27FC236}">
                        <a16:creationId xmlns:a16="http://schemas.microsoft.com/office/drawing/2014/main" id="{302FB04E-4228-4C86-8A33-E6680E82BB18}"/>
                      </a:ext>
                    </a:extLst>
                  </p:cNvPr>
                  <p:cNvPicPr/>
                  <p:nvPr/>
                </p:nvPicPr>
                <p:blipFill>
                  <a:blip r:embed="rId33"/>
                  <a:stretch>
                    <a:fillRect/>
                  </a:stretch>
                </p:blipFill>
                <p:spPr>
                  <a:xfrm>
                    <a:off x="5259494" y="3087944"/>
                    <a:ext cx="147168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831F11D8-0D91-8530-C525-514E670F9E5F}"/>
                      </a:ext>
                    </a:extLst>
                  </p14:cNvPr>
                  <p14:cNvContentPartPr/>
                  <p14:nvPr/>
                </p14:nvContentPartPr>
                <p14:xfrm>
                  <a:off x="5479094" y="3467744"/>
                  <a:ext cx="10440" cy="5040"/>
                </p14:xfrm>
              </p:contentPart>
            </mc:Choice>
            <mc:Fallback xmlns="">
              <p:pic>
                <p:nvPicPr>
                  <p:cNvPr id="57" name="Ink 56">
                    <a:extLst>
                      <a:ext uri="{FF2B5EF4-FFF2-40B4-BE49-F238E27FC236}">
                        <a16:creationId xmlns:a16="http://schemas.microsoft.com/office/drawing/2014/main" id="{94C2C0FC-7B16-42E0-A451-9035E0181938}"/>
                      </a:ext>
                    </a:extLst>
                  </p:cNvPr>
                  <p:cNvPicPr/>
                  <p:nvPr/>
                </p:nvPicPr>
                <p:blipFill>
                  <a:blip r:embed="rId35"/>
                  <a:stretch>
                    <a:fillRect/>
                  </a:stretch>
                </p:blipFill>
                <p:spPr>
                  <a:xfrm>
                    <a:off x="5470454" y="3459104"/>
                    <a:ext cx="280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Ink 32">
                    <a:extLst>
                      <a:ext uri="{FF2B5EF4-FFF2-40B4-BE49-F238E27FC236}">
                        <a16:creationId xmlns:a16="http://schemas.microsoft.com/office/drawing/2014/main" id="{0638EC0A-20B5-6854-53C1-2FB37279CA01}"/>
                      </a:ext>
                    </a:extLst>
                  </p14:cNvPr>
                  <p14:cNvContentPartPr/>
                  <p14:nvPr/>
                </p14:nvContentPartPr>
                <p14:xfrm>
                  <a:off x="5515094" y="3442904"/>
                  <a:ext cx="333720" cy="223920"/>
                </p14:xfrm>
              </p:contentPart>
            </mc:Choice>
            <mc:Fallback xmlns="">
              <p:pic>
                <p:nvPicPr>
                  <p:cNvPr id="58" name="Ink 57">
                    <a:extLst>
                      <a:ext uri="{FF2B5EF4-FFF2-40B4-BE49-F238E27FC236}">
                        <a16:creationId xmlns:a16="http://schemas.microsoft.com/office/drawing/2014/main" id="{6D1C7FC5-D82F-4D93-8388-40B578AFD491}"/>
                      </a:ext>
                    </a:extLst>
                  </p:cNvPr>
                  <p:cNvPicPr/>
                  <p:nvPr/>
                </p:nvPicPr>
                <p:blipFill>
                  <a:blip r:embed="rId37"/>
                  <a:stretch>
                    <a:fillRect/>
                  </a:stretch>
                </p:blipFill>
                <p:spPr>
                  <a:xfrm>
                    <a:off x="5506454" y="3433904"/>
                    <a:ext cx="35136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7296ABB8-EEE9-DD9F-EF7A-19990930C4E4}"/>
                      </a:ext>
                    </a:extLst>
                  </p14:cNvPr>
                  <p14:cNvContentPartPr/>
                  <p14:nvPr/>
                </p14:nvContentPartPr>
                <p14:xfrm>
                  <a:off x="5901014" y="3397544"/>
                  <a:ext cx="183600" cy="166680"/>
                </p14:xfrm>
              </p:contentPart>
            </mc:Choice>
            <mc:Fallback xmlns="">
              <p:pic>
                <p:nvPicPr>
                  <p:cNvPr id="59" name="Ink 58">
                    <a:extLst>
                      <a:ext uri="{FF2B5EF4-FFF2-40B4-BE49-F238E27FC236}">
                        <a16:creationId xmlns:a16="http://schemas.microsoft.com/office/drawing/2014/main" id="{C43E3A61-2FF4-408E-A72C-25599550EB0A}"/>
                      </a:ext>
                    </a:extLst>
                  </p:cNvPr>
                  <p:cNvPicPr/>
                  <p:nvPr/>
                </p:nvPicPr>
                <p:blipFill>
                  <a:blip r:embed="rId39"/>
                  <a:stretch>
                    <a:fillRect/>
                  </a:stretch>
                </p:blipFill>
                <p:spPr>
                  <a:xfrm>
                    <a:off x="5892374" y="3388904"/>
                    <a:ext cx="20124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 name="Ink 34">
                    <a:extLst>
                      <a:ext uri="{FF2B5EF4-FFF2-40B4-BE49-F238E27FC236}">
                        <a16:creationId xmlns:a16="http://schemas.microsoft.com/office/drawing/2014/main" id="{B4CED437-1E17-3660-5085-053E8612D1CE}"/>
                      </a:ext>
                    </a:extLst>
                  </p14:cNvPr>
                  <p14:cNvContentPartPr/>
                  <p14:nvPr/>
                </p14:nvContentPartPr>
                <p14:xfrm>
                  <a:off x="5614454" y="3321584"/>
                  <a:ext cx="353160" cy="182520"/>
                </p14:xfrm>
              </p:contentPart>
            </mc:Choice>
            <mc:Fallback xmlns="">
              <p:pic>
                <p:nvPicPr>
                  <p:cNvPr id="61" name="Ink 60">
                    <a:extLst>
                      <a:ext uri="{FF2B5EF4-FFF2-40B4-BE49-F238E27FC236}">
                        <a16:creationId xmlns:a16="http://schemas.microsoft.com/office/drawing/2014/main" id="{3D862948-0869-467A-9C30-CC7DCC7EFE0F}"/>
                      </a:ext>
                    </a:extLst>
                  </p:cNvPr>
                  <p:cNvPicPr/>
                  <p:nvPr/>
                </p:nvPicPr>
                <p:blipFill>
                  <a:blip r:embed="rId41"/>
                  <a:stretch>
                    <a:fillRect/>
                  </a:stretch>
                </p:blipFill>
                <p:spPr>
                  <a:xfrm>
                    <a:off x="5605814" y="3312944"/>
                    <a:ext cx="37080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6" name="Ink 35">
                    <a:extLst>
                      <a:ext uri="{FF2B5EF4-FFF2-40B4-BE49-F238E27FC236}">
                        <a16:creationId xmlns:a16="http://schemas.microsoft.com/office/drawing/2014/main" id="{D7FAA72F-69EE-56C1-7319-29409AA25EBA}"/>
                      </a:ext>
                    </a:extLst>
                  </p14:cNvPr>
                  <p14:cNvContentPartPr/>
                  <p14:nvPr/>
                </p14:nvContentPartPr>
                <p14:xfrm>
                  <a:off x="5983814" y="3297104"/>
                  <a:ext cx="124920" cy="140760"/>
                </p14:xfrm>
              </p:contentPart>
            </mc:Choice>
            <mc:Fallback xmlns="">
              <p:pic>
                <p:nvPicPr>
                  <p:cNvPr id="62" name="Ink 61">
                    <a:extLst>
                      <a:ext uri="{FF2B5EF4-FFF2-40B4-BE49-F238E27FC236}">
                        <a16:creationId xmlns:a16="http://schemas.microsoft.com/office/drawing/2014/main" id="{6D2E1125-EAF5-40D1-9019-64CD62F1DBB5}"/>
                      </a:ext>
                    </a:extLst>
                  </p:cNvPr>
                  <p:cNvPicPr/>
                  <p:nvPr/>
                </p:nvPicPr>
                <p:blipFill>
                  <a:blip r:embed="rId43"/>
                  <a:stretch>
                    <a:fillRect/>
                  </a:stretch>
                </p:blipFill>
                <p:spPr>
                  <a:xfrm>
                    <a:off x="5975174" y="3288104"/>
                    <a:ext cx="14256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7" name="Ink 36">
                    <a:extLst>
                      <a:ext uri="{FF2B5EF4-FFF2-40B4-BE49-F238E27FC236}">
                        <a16:creationId xmlns:a16="http://schemas.microsoft.com/office/drawing/2014/main" id="{02637050-EE16-61C9-6B16-3991C84D2AD5}"/>
                      </a:ext>
                    </a:extLst>
                  </p14:cNvPr>
                  <p14:cNvContentPartPr/>
                  <p14:nvPr/>
                </p14:nvContentPartPr>
                <p14:xfrm>
                  <a:off x="5866094" y="3473504"/>
                  <a:ext cx="487800" cy="138960"/>
                </p14:xfrm>
              </p:contentPart>
            </mc:Choice>
            <mc:Fallback xmlns="">
              <p:pic>
                <p:nvPicPr>
                  <p:cNvPr id="36864" name="Ink 36863">
                    <a:extLst>
                      <a:ext uri="{FF2B5EF4-FFF2-40B4-BE49-F238E27FC236}">
                        <a16:creationId xmlns:a16="http://schemas.microsoft.com/office/drawing/2014/main" id="{956A40BA-F1F7-4CD1-8199-DA5996F5114D}"/>
                      </a:ext>
                    </a:extLst>
                  </p:cNvPr>
                  <p:cNvPicPr/>
                  <p:nvPr/>
                </p:nvPicPr>
                <p:blipFill>
                  <a:blip r:embed="rId45"/>
                  <a:stretch>
                    <a:fillRect/>
                  </a:stretch>
                </p:blipFill>
                <p:spPr>
                  <a:xfrm>
                    <a:off x="5857094" y="3464504"/>
                    <a:ext cx="50544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8" name="Ink 37">
                    <a:extLst>
                      <a:ext uri="{FF2B5EF4-FFF2-40B4-BE49-F238E27FC236}">
                        <a16:creationId xmlns:a16="http://schemas.microsoft.com/office/drawing/2014/main" id="{93D1423E-9C73-E27F-8044-CFA92E4CD9DA}"/>
                      </a:ext>
                    </a:extLst>
                  </p14:cNvPr>
                  <p14:cNvContentPartPr/>
                  <p14:nvPr/>
                </p14:nvContentPartPr>
                <p14:xfrm>
                  <a:off x="6112334" y="3281624"/>
                  <a:ext cx="408240" cy="257040"/>
                </p14:xfrm>
              </p:contentPart>
            </mc:Choice>
            <mc:Fallback xmlns="">
              <p:pic>
                <p:nvPicPr>
                  <p:cNvPr id="36868" name="Ink 36867">
                    <a:extLst>
                      <a:ext uri="{FF2B5EF4-FFF2-40B4-BE49-F238E27FC236}">
                        <a16:creationId xmlns:a16="http://schemas.microsoft.com/office/drawing/2014/main" id="{954847C0-3CDE-4281-B277-F95E8AAC4B40}"/>
                      </a:ext>
                    </a:extLst>
                  </p:cNvPr>
                  <p:cNvPicPr/>
                  <p:nvPr/>
                </p:nvPicPr>
                <p:blipFill>
                  <a:blip r:embed="rId47"/>
                  <a:stretch>
                    <a:fillRect/>
                  </a:stretch>
                </p:blipFill>
                <p:spPr>
                  <a:xfrm>
                    <a:off x="6103694" y="3272984"/>
                    <a:ext cx="42588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9" name="Ink 38">
                    <a:extLst>
                      <a:ext uri="{FF2B5EF4-FFF2-40B4-BE49-F238E27FC236}">
                        <a16:creationId xmlns:a16="http://schemas.microsoft.com/office/drawing/2014/main" id="{2FD45175-E8FF-D35E-CEAA-963FE03CC407}"/>
                      </a:ext>
                    </a:extLst>
                  </p14:cNvPr>
                  <p14:cNvContentPartPr/>
                  <p14:nvPr/>
                </p14:nvContentPartPr>
                <p14:xfrm>
                  <a:off x="6250214" y="3220424"/>
                  <a:ext cx="203040" cy="132480"/>
                </p14:xfrm>
              </p:contentPart>
            </mc:Choice>
            <mc:Fallback xmlns="">
              <p:pic>
                <p:nvPicPr>
                  <p:cNvPr id="36870" name="Ink 36869">
                    <a:extLst>
                      <a:ext uri="{FF2B5EF4-FFF2-40B4-BE49-F238E27FC236}">
                        <a16:creationId xmlns:a16="http://schemas.microsoft.com/office/drawing/2014/main" id="{C42D56CC-8F79-4BAA-9A5A-65274C70D0B5}"/>
                      </a:ext>
                    </a:extLst>
                  </p:cNvPr>
                  <p:cNvPicPr/>
                  <p:nvPr/>
                </p:nvPicPr>
                <p:blipFill>
                  <a:blip r:embed="rId49"/>
                  <a:stretch>
                    <a:fillRect/>
                  </a:stretch>
                </p:blipFill>
                <p:spPr>
                  <a:xfrm>
                    <a:off x="6241574" y="3211424"/>
                    <a:ext cx="22068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0" name="Ink 39">
                    <a:extLst>
                      <a:ext uri="{FF2B5EF4-FFF2-40B4-BE49-F238E27FC236}">
                        <a16:creationId xmlns:a16="http://schemas.microsoft.com/office/drawing/2014/main" id="{909FF11E-B1C7-D7F4-E24F-19A70C45EA1A}"/>
                      </a:ext>
                    </a:extLst>
                  </p14:cNvPr>
                  <p14:cNvContentPartPr/>
                  <p14:nvPr/>
                </p14:nvContentPartPr>
                <p14:xfrm>
                  <a:off x="6311774" y="3338144"/>
                  <a:ext cx="225720" cy="171360"/>
                </p14:xfrm>
              </p:contentPart>
            </mc:Choice>
            <mc:Fallback xmlns="">
              <p:pic>
                <p:nvPicPr>
                  <p:cNvPr id="36872" name="Ink 36871">
                    <a:extLst>
                      <a:ext uri="{FF2B5EF4-FFF2-40B4-BE49-F238E27FC236}">
                        <a16:creationId xmlns:a16="http://schemas.microsoft.com/office/drawing/2014/main" id="{35A94B1B-692C-4AC1-9EB0-A7E60D5960C5}"/>
                      </a:ext>
                    </a:extLst>
                  </p:cNvPr>
                  <p:cNvPicPr/>
                  <p:nvPr/>
                </p:nvPicPr>
                <p:blipFill>
                  <a:blip r:embed="rId51"/>
                  <a:stretch>
                    <a:fillRect/>
                  </a:stretch>
                </p:blipFill>
                <p:spPr>
                  <a:xfrm>
                    <a:off x="6302774" y="3329504"/>
                    <a:ext cx="24336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Ink 40">
                    <a:extLst>
                      <a:ext uri="{FF2B5EF4-FFF2-40B4-BE49-F238E27FC236}">
                        <a16:creationId xmlns:a16="http://schemas.microsoft.com/office/drawing/2014/main" id="{218FFA34-387E-C2F0-4B77-30F3ACDFE4CB}"/>
                      </a:ext>
                    </a:extLst>
                  </p14:cNvPr>
                  <p14:cNvContentPartPr/>
                  <p14:nvPr/>
                </p14:nvContentPartPr>
                <p14:xfrm>
                  <a:off x="6701294" y="3235184"/>
                  <a:ext cx="110880" cy="161640"/>
                </p14:xfrm>
              </p:contentPart>
            </mc:Choice>
            <mc:Fallback xmlns="">
              <p:pic>
                <p:nvPicPr>
                  <p:cNvPr id="36873" name="Ink 36872">
                    <a:extLst>
                      <a:ext uri="{FF2B5EF4-FFF2-40B4-BE49-F238E27FC236}">
                        <a16:creationId xmlns:a16="http://schemas.microsoft.com/office/drawing/2014/main" id="{4ED235EA-C780-4DC2-97E2-A270170A7543}"/>
                      </a:ext>
                    </a:extLst>
                  </p:cNvPr>
                  <p:cNvPicPr/>
                  <p:nvPr/>
                </p:nvPicPr>
                <p:blipFill>
                  <a:blip r:embed="rId53"/>
                  <a:stretch>
                    <a:fillRect/>
                  </a:stretch>
                </p:blipFill>
                <p:spPr>
                  <a:xfrm>
                    <a:off x="6692654" y="3226184"/>
                    <a:ext cx="12852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2" name="Ink 41">
                    <a:extLst>
                      <a:ext uri="{FF2B5EF4-FFF2-40B4-BE49-F238E27FC236}">
                        <a16:creationId xmlns:a16="http://schemas.microsoft.com/office/drawing/2014/main" id="{C552ECE8-B180-9157-DFD0-B274E41B8593}"/>
                      </a:ext>
                    </a:extLst>
                  </p14:cNvPr>
                  <p14:cNvContentPartPr/>
                  <p14:nvPr/>
                </p14:nvContentPartPr>
                <p14:xfrm>
                  <a:off x="6456134" y="3166784"/>
                  <a:ext cx="247680" cy="211320"/>
                </p14:xfrm>
              </p:contentPart>
            </mc:Choice>
            <mc:Fallback xmlns="">
              <p:pic>
                <p:nvPicPr>
                  <p:cNvPr id="36875" name="Ink 36874">
                    <a:extLst>
                      <a:ext uri="{FF2B5EF4-FFF2-40B4-BE49-F238E27FC236}">
                        <a16:creationId xmlns:a16="http://schemas.microsoft.com/office/drawing/2014/main" id="{D570D894-CAA8-440B-A686-0DEEF3464249}"/>
                      </a:ext>
                    </a:extLst>
                  </p:cNvPr>
                  <p:cNvPicPr/>
                  <p:nvPr/>
                </p:nvPicPr>
                <p:blipFill>
                  <a:blip r:embed="rId55"/>
                  <a:stretch>
                    <a:fillRect/>
                  </a:stretch>
                </p:blipFill>
                <p:spPr>
                  <a:xfrm>
                    <a:off x="6447494" y="3158144"/>
                    <a:ext cx="26532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3" name="Ink 42">
                    <a:extLst>
                      <a:ext uri="{FF2B5EF4-FFF2-40B4-BE49-F238E27FC236}">
                        <a16:creationId xmlns:a16="http://schemas.microsoft.com/office/drawing/2014/main" id="{B126BCEB-07E2-C953-3A4C-CB1091862200}"/>
                      </a:ext>
                    </a:extLst>
                  </p14:cNvPr>
                  <p14:cNvContentPartPr/>
                  <p14:nvPr/>
                </p14:nvContentPartPr>
                <p14:xfrm>
                  <a:off x="6760334" y="3164984"/>
                  <a:ext cx="154440" cy="221400"/>
                </p14:xfrm>
              </p:contentPart>
            </mc:Choice>
            <mc:Fallback xmlns="">
              <p:pic>
                <p:nvPicPr>
                  <p:cNvPr id="36876" name="Ink 36875">
                    <a:extLst>
                      <a:ext uri="{FF2B5EF4-FFF2-40B4-BE49-F238E27FC236}">
                        <a16:creationId xmlns:a16="http://schemas.microsoft.com/office/drawing/2014/main" id="{29FAF67F-EC97-4B4A-A5A7-DB2B7E0DF704}"/>
                      </a:ext>
                    </a:extLst>
                  </p:cNvPr>
                  <p:cNvPicPr/>
                  <p:nvPr/>
                </p:nvPicPr>
                <p:blipFill>
                  <a:blip r:embed="rId57"/>
                  <a:stretch>
                    <a:fillRect/>
                  </a:stretch>
                </p:blipFill>
                <p:spPr>
                  <a:xfrm>
                    <a:off x="6751334" y="3155984"/>
                    <a:ext cx="1720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4" name="Ink 43">
                    <a:extLst>
                      <a:ext uri="{FF2B5EF4-FFF2-40B4-BE49-F238E27FC236}">
                        <a16:creationId xmlns:a16="http://schemas.microsoft.com/office/drawing/2014/main" id="{D50210CA-10DD-F4D5-7A2D-DF679097D57B}"/>
                      </a:ext>
                    </a:extLst>
                  </p14:cNvPr>
                  <p14:cNvContentPartPr/>
                  <p14:nvPr/>
                </p14:nvContentPartPr>
                <p14:xfrm>
                  <a:off x="6559814" y="3142304"/>
                  <a:ext cx="182880" cy="206640"/>
                </p14:xfrm>
              </p:contentPart>
            </mc:Choice>
            <mc:Fallback xmlns="">
              <p:pic>
                <p:nvPicPr>
                  <p:cNvPr id="36878" name="Ink 36877">
                    <a:extLst>
                      <a:ext uri="{FF2B5EF4-FFF2-40B4-BE49-F238E27FC236}">
                        <a16:creationId xmlns:a16="http://schemas.microsoft.com/office/drawing/2014/main" id="{254C43FC-943D-464C-9198-073F4528AEF6}"/>
                      </a:ext>
                    </a:extLst>
                  </p:cNvPr>
                  <p:cNvPicPr/>
                  <p:nvPr/>
                </p:nvPicPr>
                <p:blipFill>
                  <a:blip r:embed="rId59"/>
                  <a:stretch>
                    <a:fillRect/>
                  </a:stretch>
                </p:blipFill>
                <p:spPr>
                  <a:xfrm>
                    <a:off x="6550814" y="3133664"/>
                    <a:ext cx="20052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5" name="Ink 44">
                    <a:extLst>
                      <a:ext uri="{FF2B5EF4-FFF2-40B4-BE49-F238E27FC236}">
                        <a16:creationId xmlns:a16="http://schemas.microsoft.com/office/drawing/2014/main" id="{CCB962CC-D0EB-2DE6-D735-BFD176550F69}"/>
                      </a:ext>
                    </a:extLst>
                  </p14:cNvPr>
                  <p14:cNvContentPartPr/>
                  <p14:nvPr/>
                </p14:nvContentPartPr>
                <p14:xfrm>
                  <a:off x="5776814" y="3296024"/>
                  <a:ext cx="598680" cy="311400"/>
                </p14:xfrm>
              </p:contentPart>
            </mc:Choice>
            <mc:Fallback xmlns="">
              <p:pic>
                <p:nvPicPr>
                  <p:cNvPr id="36880" name="Ink 36879">
                    <a:extLst>
                      <a:ext uri="{FF2B5EF4-FFF2-40B4-BE49-F238E27FC236}">
                        <a16:creationId xmlns:a16="http://schemas.microsoft.com/office/drawing/2014/main" id="{D3154465-834C-4C34-87EF-038A06E48399}"/>
                      </a:ext>
                    </a:extLst>
                  </p:cNvPr>
                  <p:cNvPicPr/>
                  <p:nvPr/>
                </p:nvPicPr>
                <p:blipFill>
                  <a:blip r:embed="rId61"/>
                  <a:stretch>
                    <a:fillRect/>
                  </a:stretch>
                </p:blipFill>
                <p:spPr>
                  <a:xfrm>
                    <a:off x="5767814" y="3287024"/>
                    <a:ext cx="616320" cy="3290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6" name="Ink 45">
                    <a:extLst>
                      <a:ext uri="{FF2B5EF4-FFF2-40B4-BE49-F238E27FC236}">
                        <a16:creationId xmlns:a16="http://schemas.microsoft.com/office/drawing/2014/main" id="{F8B06150-2669-796C-4D07-D8A24E4A06B9}"/>
                      </a:ext>
                    </a:extLst>
                  </p14:cNvPr>
                  <p14:cNvContentPartPr/>
                  <p14:nvPr/>
                </p14:nvContentPartPr>
                <p14:xfrm>
                  <a:off x="7023494" y="3374504"/>
                  <a:ext cx="11160" cy="44640"/>
                </p14:xfrm>
              </p:contentPart>
            </mc:Choice>
            <mc:Fallback xmlns="">
              <p:pic>
                <p:nvPicPr>
                  <p:cNvPr id="16" name="Ink 15">
                    <a:extLst>
                      <a:ext uri="{FF2B5EF4-FFF2-40B4-BE49-F238E27FC236}">
                        <a16:creationId xmlns:a16="http://schemas.microsoft.com/office/drawing/2014/main" id="{00474C94-90C4-4C01-91C8-02AC9396497C}"/>
                      </a:ext>
                    </a:extLst>
                  </p:cNvPr>
                  <p:cNvPicPr/>
                  <p:nvPr/>
                </p:nvPicPr>
                <p:blipFill>
                  <a:blip r:embed="rId63"/>
                  <a:stretch>
                    <a:fillRect/>
                  </a:stretch>
                </p:blipFill>
                <p:spPr>
                  <a:xfrm>
                    <a:off x="7014494" y="3365864"/>
                    <a:ext cx="2880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7" name="Ink 46">
                    <a:extLst>
                      <a:ext uri="{FF2B5EF4-FFF2-40B4-BE49-F238E27FC236}">
                        <a16:creationId xmlns:a16="http://schemas.microsoft.com/office/drawing/2014/main" id="{DC5EE036-3250-4A44-67BA-4F13FD67728F}"/>
                      </a:ext>
                    </a:extLst>
                  </p14:cNvPr>
                  <p14:cNvContentPartPr/>
                  <p14:nvPr/>
                </p14:nvContentPartPr>
                <p14:xfrm>
                  <a:off x="7031414" y="3377744"/>
                  <a:ext cx="3240" cy="720"/>
                </p14:xfrm>
              </p:contentPart>
            </mc:Choice>
            <mc:Fallback xmlns="">
              <p:pic>
                <p:nvPicPr>
                  <p:cNvPr id="36890" name="Ink 36889">
                    <a:extLst>
                      <a:ext uri="{FF2B5EF4-FFF2-40B4-BE49-F238E27FC236}">
                        <a16:creationId xmlns:a16="http://schemas.microsoft.com/office/drawing/2014/main" id="{B28356CF-0DE6-4EF6-9E69-790718D07169}"/>
                      </a:ext>
                    </a:extLst>
                  </p:cNvPr>
                  <p:cNvPicPr/>
                  <p:nvPr/>
                </p:nvPicPr>
                <p:blipFill>
                  <a:blip r:embed="rId65"/>
                  <a:stretch>
                    <a:fillRect/>
                  </a:stretch>
                </p:blipFill>
                <p:spPr>
                  <a:xfrm>
                    <a:off x="7022774" y="3369104"/>
                    <a:ext cx="2088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8" name="Ink 47">
                    <a:extLst>
                      <a:ext uri="{FF2B5EF4-FFF2-40B4-BE49-F238E27FC236}">
                        <a16:creationId xmlns:a16="http://schemas.microsoft.com/office/drawing/2014/main" id="{12BB60B8-B6D7-01D9-8987-0937F8BC9532}"/>
                      </a:ext>
                    </a:extLst>
                  </p14:cNvPr>
                  <p14:cNvContentPartPr/>
                  <p14:nvPr/>
                </p14:nvContentPartPr>
                <p14:xfrm>
                  <a:off x="7074254" y="3310064"/>
                  <a:ext cx="203400" cy="56520"/>
                </p14:xfrm>
              </p:contentPart>
            </mc:Choice>
            <mc:Fallback xmlns="">
              <p:pic>
                <p:nvPicPr>
                  <p:cNvPr id="36891" name="Ink 36890">
                    <a:extLst>
                      <a:ext uri="{FF2B5EF4-FFF2-40B4-BE49-F238E27FC236}">
                        <a16:creationId xmlns:a16="http://schemas.microsoft.com/office/drawing/2014/main" id="{6DF96AF9-002E-4B46-8964-7635CBAD1D68}"/>
                      </a:ext>
                    </a:extLst>
                  </p:cNvPr>
                  <p:cNvPicPr/>
                  <p:nvPr/>
                </p:nvPicPr>
                <p:blipFill>
                  <a:blip r:embed="rId67"/>
                  <a:stretch>
                    <a:fillRect/>
                  </a:stretch>
                </p:blipFill>
                <p:spPr>
                  <a:xfrm>
                    <a:off x="7065254" y="3301424"/>
                    <a:ext cx="22104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9" name="Ink 48">
                    <a:extLst>
                      <a:ext uri="{FF2B5EF4-FFF2-40B4-BE49-F238E27FC236}">
                        <a16:creationId xmlns:a16="http://schemas.microsoft.com/office/drawing/2014/main" id="{72187869-E7F9-C2D7-D7A7-8280A658133C}"/>
                      </a:ext>
                    </a:extLst>
                  </p14:cNvPr>
                  <p14:cNvContentPartPr/>
                  <p14:nvPr/>
                </p14:nvContentPartPr>
                <p14:xfrm>
                  <a:off x="7314734" y="3265064"/>
                  <a:ext cx="90360" cy="31680"/>
                </p14:xfrm>
              </p:contentPart>
            </mc:Choice>
            <mc:Fallback xmlns="">
              <p:pic>
                <p:nvPicPr>
                  <p:cNvPr id="36892" name="Ink 36891">
                    <a:extLst>
                      <a:ext uri="{FF2B5EF4-FFF2-40B4-BE49-F238E27FC236}">
                        <a16:creationId xmlns:a16="http://schemas.microsoft.com/office/drawing/2014/main" id="{F7BB84E5-7A1F-4406-8A07-494263B880A0}"/>
                      </a:ext>
                    </a:extLst>
                  </p:cNvPr>
                  <p:cNvPicPr/>
                  <p:nvPr/>
                </p:nvPicPr>
                <p:blipFill>
                  <a:blip r:embed="rId69"/>
                  <a:stretch>
                    <a:fillRect/>
                  </a:stretch>
                </p:blipFill>
                <p:spPr>
                  <a:xfrm>
                    <a:off x="7306094" y="3256424"/>
                    <a:ext cx="10800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0" name="Ink 49">
                    <a:extLst>
                      <a:ext uri="{FF2B5EF4-FFF2-40B4-BE49-F238E27FC236}">
                        <a16:creationId xmlns:a16="http://schemas.microsoft.com/office/drawing/2014/main" id="{898F60A3-0C29-C62C-C64E-3B98DFD43B44}"/>
                      </a:ext>
                    </a:extLst>
                  </p14:cNvPr>
                  <p14:cNvContentPartPr/>
                  <p14:nvPr/>
                </p14:nvContentPartPr>
                <p14:xfrm>
                  <a:off x="7444694" y="3198464"/>
                  <a:ext cx="170280" cy="57240"/>
                </p14:xfrm>
              </p:contentPart>
            </mc:Choice>
            <mc:Fallback xmlns="">
              <p:pic>
                <p:nvPicPr>
                  <p:cNvPr id="36894" name="Ink 36893">
                    <a:extLst>
                      <a:ext uri="{FF2B5EF4-FFF2-40B4-BE49-F238E27FC236}">
                        <a16:creationId xmlns:a16="http://schemas.microsoft.com/office/drawing/2014/main" id="{45AA62E5-FD09-4711-BF67-FEC8E4CB470A}"/>
                      </a:ext>
                    </a:extLst>
                  </p:cNvPr>
                  <p:cNvPicPr/>
                  <p:nvPr/>
                </p:nvPicPr>
                <p:blipFill>
                  <a:blip r:embed="rId71"/>
                  <a:stretch>
                    <a:fillRect/>
                  </a:stretch>
                </p:blipFill>
                <p:spPr>
                  <a:xfrm>
                    <a:off x="7436054" y="3189464"/>
                    <a:ext cx="18792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1" name="Ink 50">
                    <a:extLst>
                      <a:ext uri="{FF2B5EF4-FFF2-40B4-BE49-F238E27FC236}">
                        <a16:creationId xmlns:a16="http://schemas.microsoft.com/office/drawing/2014/main" id="{5B656D00-6C15-A54E-D07E-AA604FF20B3B}"/>
                      </a:ext>
                    </a:extLst>
                  </p14:cNvPr>
                  <p14:cNvContentPartPr/>
                  <p14:nvPr/>
                </p14:nvContentPartPr>
                <p14:xfrm>
                  <a:off x="7656014" y="3032144"/>
                  <a:ext cx="594360" cy="161280"/>
                </p14:xfrm>
              </p:contentPart>
            </mc:Choice>
            <mc:Fallback xmlns="">
              <p:pic>
                <p:nvPicPr>
                  <p:cNvPr id="36896" name="Ink 36895">
                    <a:extLst>
                      <a:ext uri="{FF2B5EF4-FFF2-40B4-BE49-F238E27FC236}">
                        <a16:creationId xmlns:a16="http://schemas.microsoft.com/office/drawing/2014/main" id="{CF5FB4DA-9279-48E2-8A80-FAAC59166CF8}"/>
                      </a:ext>
                    </a:extLst>
                  </p:cNvPr>
                  <p:cNvPicPr/>
                  <p:nvPr/>
                </p:nvPicPr>
                <p:blipFill>
                  <a:blip r:embed="rId73"/>
                  <a:stretch>
                    <a:fillRect/>
                  </a:stretch>
                </p:blipFill>
                <p:spPr>
                  <a:xfrm>
                    <a:off x="7647014" y="3023144"/>
                    <a:ext cx="61200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2" name="Ink 51">
                    <a:extLst>
                      <a:ext uri="{FF2B5EF4-FFF2-40B4-BE49-F238E27FC236}">
                        <a16:creationId xmlns:a16="http://schemas.microsoft.com/office/drawing/2014/main" id="{340C86AC-824C-20E4-B791-36236E5B22EC}"/>
                      </a:ext>
                    </a:extLst>
                  </p14:cNvPr>
                  <p14:cNvContentPartPr/>
                  <p14:nvPr/>
                </p14:nvContentPartPr>
                <p14:xfrm>
                  <a:off x="7040054" y="3401144"/>
                  <a:ext cx="18360" cy="9000"/>
                </p14:xfrm>
              </p:contentPart>
            </mc:Choice>
            <mc:Fallback xmlns="">
              <p:pic>
                <p:nvPicPr>
                  <p:cNvPr id="36898" name="Ink 36897">
                    <a:extLst>
                      <a:ext uri="{FF2B5EF4-FFF2-40B4-BE49-F238E27FC236}">
                        <a16:creationId xmlns:a16="http://schemas.microsoft.com/office/drawing/2014/main" id="{92B60CD6-7078-4B94-BEDC-BD75ED0D1D1B}"/>
                      </a:ext>
                    </a:extLst>
                  </p:cNvPr>
                  <p:cNvPicPr/>
                  <p:nvPr/>
                </p:nvPicPr>
                <p:blipFill>
                  <a:blip r:embed="rId75"/>
                  <a:stretch>
                    <a:fillRect/>
                  </a:stretch>
                </p:blipFill>
                <p:spPr>
                  <a:xfrm>
                    <a:off x="7031054" y="3392504"/>
                    <a:ext cx="36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3" name="Ink 52">
                    <a:extLst>
                      <a:ext uri="{FF2B5EF4-FFF2-40B4-BE49-F238E27FC236}">
                        <a16:creationId xmlns:a16="http://schemas.microsoft.com/office/drawing/2014/main" id="{78632F53-AE5F-3E40-552C-0EE7DC92B905}"/>
                      </a:ext>
                    </a:extLst>
                  </p14:cNvPr>
                  <p14:cNvContentPartPr/>
                  <p14:nvPr/>
                </p14:nvContentPartPr>
                <p14:xfrm>
                  <a:off x="7088294" y="3193784"/>
                  <a:ext cx="708840" cy="202320"/>
                </p14:xfrm>
              </p:contentPart>
            </mc:Choice>
            <mc:Fallback xmlns="">
              <p:pic>
                <p:nvPicPr>
                  <p:cNvPr id="36900" name="Ink 36899">
                    <a:extLst>
                      <a:ext uri="{FF2B5EF4-FFF2-40B4-BE49-F238E27FC236}">
                        <a16:creationId xmlns:a16="http://schemas.microsoft.com/office/drawing/2014/main" id="{7D848B1F-F01C-4140-82A7-EB0FC1792DBB}"/>
                      </a:ext>
                    </a:extLst>
                  </p:cNvPr>
                  <p:cNvPicPr/>
                  <p:nvPr/>
                </p:nvPicPr>
                <p:blipFill>
                  <a:blip r:embed="rId77"/>
                  <a:stretch>
                    <a:fillRect/>
                  </a:stretch>
                </p:blipFill>
                <p:spPr>
                  <a:xfrm>
                    <a:off x="7079294" y="3184784"/>
                    <a:ext cx="72648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4" name="Ink 53">
                    <a:extLst>
                      <a:ext uri="{FF2B5EF4-FFF2-40B4-BE49-F238E27FC236}">
                        <a16:creationId xmlns:a16="http://schemas.microsoft.com/office/drawing/2014/main" id="{C6A7D154-EA82-F53E-858D-9A5D2F47D35A}"/>
                      </a:ext>
                    </a:extLst>
                  </p14:cNvPr>
                  <p14:cNvContentPartPr/>
                  <p14:nvPr/>
                </p14:nvContentPartPr>
                <p14:xfrm>
                  <a:off x="7810094" y="3188384"/>
                  <a:ext cx="18360" cy="6480"/>
                </p14:xfrm>
              </p:contentPart>
            </mc:Choice>
            <mc:Fallback xmlns="">
              <p:pic>
                <p:nvPicPr>
                  <p:cNvPr id="36901" name="Ink 36900">
                    <a:extLst>
                      <a:ext uri="{FF2B5EF4-FFF2-40B4-BE49-F238E27FC236}">
                        <a16:creationId xmlns:a16="http://schemas.microsoft.com/office/drawing/2014/main" id="{6EB0FF88-18B2-432B-9F33-E41980D683AE}"/>
                      </a:ext>
                    </a:extLst>
                  </p:cNvPr>
                  <p:cNvPicPr/>
                  <p:nvPr/>
                </p:nvPicPr>
                <p:blipFill>
                  <a:blip r:embed="rId79"/>
                  <a:stretch>
                    <a:fillRect/>
                  </a:stretch>
                </p:blipFill>
                <p:spPr>
                  <a:xfrm>
                    <a:off x="7801454" y="3179744"/>
                    <a:ext cx="360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5" name="Ink 54">
                    <a:extLst>
                      <a:ext uri="{FF2B5EF4-FFF2-40B4-BE49-F238E27FC236}">
                        <a16:creationId xmlns:a16="http://schemas.microsoft.com/office/drawing/2014/main" id="{7B0A8829-CB38-5B3E-310B-161B55A2F4DE}"/>
                      </a:ext>
                    </a:extLst>
                  </p14:cNvPr>
                  <p14:cNvContentPartPr/>
                  <p14:nvPr/>
                </p14:nvContentPartPr>
                <p14:xfrm>
                  <a:off x="7831694" y="3047984"/>
                  <a:ext cx="465840" cy="140040"/>
                </p14:xfrm>
              </p:contentPart>
            </mc:Choice>
            <mc:Fallback xmlns="">
              <p:pic>
                <p:nvPicPr>
                  <p:cNvPr id="36902" name="Ink 36901">
                    <a:extLst>
                      <a:ext uri="{FF2B5EF4-FFF2-40B4-BE49-F238E27FC236}">
                        <a16:creationId xmlns:a16="http://schemas.microsoft.com/office/drawing/2014/main" id="{6F70DA08-4BED-43A8-8E62-36FB827B9968}"/>
                      </a:ext>
                    </a:extLst>
                  </p:cNvPr>
                  <p:cNvPicPr/>
                  <p:nvPr/>
                </p:nvPicPr>
                <p:blipFill>
                  <a:blip r:embed="rId81"/>
                  <a:stretch>
                    <a:fillRect/>
                  </a:stretch>
                </p:blipFill>
                <p:spPr>
                  <a:xfrm>
                    <a:off x="7823054" y="3038984"/>
                    <a:ext cx="48348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6" name="Ink 55">
                    <a:extLst>
                      <a:ext uri="{FF2B5EF4-FFF2-40B4-BE49-F238E27FC236}">
                        <a16:creationId xmlns:a16="http://schemas.microsoft.com/office/drawing/2014/main" id="{90983D9E-6CE7-F1C2-9B71-8F9F2EA54B09}"/>
                      </a:ext>
                    </a:extLst>
                  </p14:cNvPr>
                  <p14:cNvContentPartPr/>
                  <p14:nvPr/>
                </p14:nvContentPartPr>
                <p14:xfrm>
                  <a:off x="6722534" y="3082544"/>
                  <a:ext cx="24840" cy="11520"/>
                </p14:xfrm>
              </p:contentPart>
            </mc:Choice>
            <mc:Fallback xmlns="">
              <p:pic>
                <p:nvPicPr>
                  <p:cNvPr id="36904" name="Ink 36903">
                    <a:extLst>
                      <a:ext uri="{FF2B5EF4-FFF2-40B4-BE49-F238E27FC236}">
                        <a16:creationId xmlns:a16="http://schemas.microsoft.com/office/drawing/2014/main" id="{5DBBCCA5-E23E-4074-8FD2-4D25209EFBBD}"/>
                      </a:ext>
                    </a:extLst>
                  </p:cNvPr>
                  <p:cNvPicPr/>
                  <p:nvPr/>
                </p:nvPicPr>
                <p:blipFill>
                  <a:blip r:embed="rId83"/>
                  <a:stretch>
                    <a:fillRect/>
                  </a:stretch>
                </p:blipFill>
                <p:spPr>
                  <a:xfrm>
                    <a:off x="6713894" y="3073904"/>
                    <a:ext cx="4248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7" name="Ink 56">
                    <a:extLst>
                      <a:ext uri="{FF2B5EF4-FFF2-40B4-BE49-F238E27FC236}">
                        <a16:creationId xmlns:a16="http://schemas.microsoft.com/office/drawing/2014/main" id="{3D15D45C-F1A2-0718-EA95-42BF9C59230C}"/>
                      </a:ext>
                    </a:extLst>
                  </p14:cNvPr>
                  <p14:cNvContentPartPr/>
                  <p14:nvPr/>
                </p14:nvContentPartPr>
                <p14:xfrm>
                  <a:off x="6823334" y="2990744"/>
                  <a:ext cx="293040" cy="68400"/>
                </p14:xfrm>
              </p:contentPart>
            </mc:Choice>
            <mc:Fallback xmlns="">
              <p:pic>
                <p:nvPicPr>
                  <p:cNvPr id="36906" name="Ink 36905">
                    <a:extLst>
                      <a:ext uri="{FF2B5EF4-FFF2-40B4-BE49-F238E27FC236}">
                        <a16:creationId xmlns:a16="http://schemas.microsoft.com/office/drawing/2014/main" id="{FF9CD65A-27E3-4239-A6F6-F10435EBDBA7}"/>
                      </a:ext>
                    </a:extLst>
                  </p:cNvPr>
                  <p:cNvPicPr/>
                  <p:nvPr/>
                </p:nvPicPr>
                <p:blipFill>
                  <a:blip r:embed="rId85"/>
                  <a:stretch>
                    <a:fillRect/>
                  </a:stretch>
                </p:blipFill>
                <p:spPr>
                  <a:xfrm>
                    <a:off x="6814694" y="2982104"/>
                    <a:ext cx="31068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8" name="Ink 57">
                    <a:extLst>
                      <a:ext uri="{FF2B5EF4-FFF2-40B4-BE49-F238E27FC236}">
                        <a16:creationId xmlns:a16="http://schemas.microsoft.com/office/drawing/2014/main" id="{CB96B377-441A-4776-6D8A-42DB12065869}"/>
                      </a:ext>
                    </a:extLst>
                  </p14:cNvPr>
                  <p14:cNvContentPartPr/>
                  <p14:nvPr/>
                </p14:nvContentPartPr>
                <p14:xfrm>
                  <a:off x="7153454" y="2611664"/>
                  <a:ext cx="1288080" cy="368640"/>
                </p14:xfrm>
              </p:contentPart>
            </mc:Choice>
            <mc:Fallback xmlns="">
              <p:pic>
                <p:nvPicPr>
                  <p:cNvPr id="36908" name="Ink 36907">
                    <a:extLst>
                      <a:ext uri="{FF2B5EF4-FFF2-40B4-BE49-F238E27FC236}">
                        <a16:creationId xmlns:a16="http://schemas.microsoft.com/office/drawing/2014/main" id="{A80030F6-ECB1-4751-9E15-CF36B03122D2}"/>
                      </a:ext>
                    </a:extLst>
                  </p:cNvPr>
                  <p:cNvPicPr/>
                  <p:nvPr/>
                </p:nvPicPr>
                <p:blipFill>
                  <a:blip r:embed="rId87"/>
                  <a:stretch>
                    <a:fillRect/>
                  </a:stretch>
                </p:blipFill>
                <p:spPr>
                  <a:xfrm>
                    <a:off x="7144814" y="2603024"/>
                    <a:ext cx="1305720" cy="3862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9" name="Ink 58">
                    <a:extLst>
                      <a:ext uri="{FF2B5EF4-FFF2-40B4-BE49-F238E27FC236}">
                        <a16:creationId xmlns:a16="http://schemas.microsoft.com/office/drawing/2014/main" id="{6328F61F-CE62-6AA2-9C98-3A24C656E3AE}"/>
                      </a:ext>
                    </a:extLst>
                  </p14:cNvPr>
                  <p14:cNvContentPartPr/>
                  <p14:nvPr/>
                </p14:nvContentPartPr>
                <p14:xfrm>
                  <a:off x="7600574" y="2892104"/>
                  <a:ext cx="6840" cy="14040"/>
                </p14:xfrm>
              </p:contentPart>
            </mc:Choice>
            <mc:Fallback xmlns="">
              <p:pic>
                <p:nvPicPr>
                  <p:cNvPr id="36910" name="Ink 36909">
                    <a:extLst>
                      <a:ext uri="{FF2B5EF4-FFF2-40B4-BE49-F238E27FC236}">
                        <a16:creationId xmlns:a16="http://schemas.microsoft.com/office/drawing/2014/main" id="{4A4257BE-F8E5-4771-925E-54C547A9831D}"/>
                      </a:ext>
                    </a:extLst>
                  </p:cNvPr>
                  <p:cNvPicPr/>
                  <p:nvPr/>
                </p:nvPicPr>
                <p:blipFill>
                  <a:blip r:embed="rId89"/>
                  <a:stretch>
                    <a:fillRect/>
                  </a:stretch>
                </p:blipFill>
                <p:spPr>
                  <a:xfrm>
                    <a:off x="7591934" y="2883104"/>
                    <a:ext cx="244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0" name="Ink 59">
                    <a:extLst>
                      <a:ext uri="{FF2B5EF4-FFF2-40B4-BE49-F238E27FC236}">
                        <a16:creationId xmlns:a16="http://schemas.microsoft.com/office/drawing/2014/main" id="{E5AC6908-1EBD-CDEC-B9C4-FB85A290B3BC}"/>
                      </a:ext>
                    </a:extLst>
                  </p14:cNvPr>
                  <p14:cNvContentPartPr/>
                  <p14:nvPr/>
                </p14:nvContentPartPr>
                <p14:xfrm>
                  <a:off x="7672214" y="2968064"/>
                  <a:ext cx="15120" cy="11520"/>
                </p14:xfrm>
              </p:contentPart>
            </mc:Choice>
            <mc:Fallback xmlns="">
              <p:pic>
                <p:nvPicPr>
                  <p:cNvPr id="36911" name="Ink 36910">
                    <a:extLst>
                      <a:ext uri="{FF2B5EF4-FFF2-40B4-BE49-F238E27FC236}">
                        <a16:creationId xmlns:a16="http://schemas.microsoft.com/office/drawing/2014/main" id="{D317A38B-06AF-4022-A8E6-2FB7F31B1276}"/>
                      </a:ext>
                    </a:extLst>
                  </p:cNvPr>
                  <p:cNvPicPr/>
                  <p:nvPr/>
                </p:nvPicPr>
                <p:blipFill>
                  <a:blip r:embed="rId91"/>
                  <a:stretch>
                    <a:fillRect/>
                  </a:stretch>
                </p:blipFill>
                <p:spPr>
                  <a:xfrm>
                    <a:off x="7663214" y="2959064"/>
                    <a:ext cx="327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 name="Ink 60">
                    <a:extLst>
                      <a:ext uri="{FF2B5EF4-FFF2-40B4-BE49-F238E27FC236}">
                        <a16:creationId xmlns:a16="http://schemas.microsoft.com/office/drawing/2014/main" id="{A31FB406-6D76-1DBE-99EA-76876EA2CA35}"/>
                      </a:ext>
                    </a:extLst>
                  </p14:cNvPr>
                  <p14:cNvContentPartPr/>
                  <p14:nvPr/>
                </p14:nvContentPartPr>
                <p14:xfrm>
                  <a:off x="7764374" y="2808584"/>
                  <a:ext cx="151560" cy="274680"/>
                </p14:xfrm>
              </p:contentPart>
            </mc:Choice>
            <mc:Fallback xmlns="">
              <p:pic>
                <p:nvPicPr>
                  <p:cNvPr id="36912" name="Ink 36911">
                    <a:extLst>
                      <a:ext uri="{FF2B5EF4-FFF2-40B4-BE49-F238E27FC236}">
                        <a16:creationId xmlns:a16="http://schemas.microsoft.com/office/drawing/2014/main" id="{0E22DF7C-8B71-42C8-8EEF-5DAA6B1B9838}"/>
                      </a:ext>
                    </a:extLst>
                  </p:cNvPr>
                  <p:cNvPicPr/>
                  <p:nvPr/>
                </p:nvPicPr>
                <p:blipFill>
                  <a:blip r:embed="rId93"/>
                  <a:stretch>
                    <a:fillRect/>
                  </a:stretch>
                </p:blipFill>
                <p:spPr>
                  <a:xfrm>
                    <a:off x="7755374" y="2799944"/>
                    <a:ext cx="16920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2" name="Ink 61">
                    <a:extLst>
                      <a:ext uri="{FF2B5EF4-FFF2-40B4-BE49-F238E27FC236}">
                        <a16:creationId xmlns:a16="http://schemas.microsoft.com/office/drawing/2014/main" id="{DD342F62-A3DB-044A-FDCF-94D93407BC7E}"/>
                      </a:ext>
                    </a:extLst>
                  </p14:cNvPr>
                  <p14:cNvContentPartPr/>
                  <p14:nvPr/>
                </p14:nvContentPartPr>
                <p14:xfrm>
                  <a:off x="7897214" y="2766824"/>
                  <a:ext cx="210600" cy="335160"/>
                </p14:xfrm>
              </p:contentPart>
            </mc:Choice>
            <mc:Fallback xmlns="">
              <p:pic>
                <p:nvPicPr>
                  <p:cNvPr id="36914" name="Ink 36913">
                    <a:extLst>
                      <a:ext uri="{FF2B5EF4-FFF2-40B4-BE49-F238E27FC236}">
                        <a16:creationId xmlns:a16="http://schemas.microsoft.com/office/drawing/2014/main" id="{A1E67351-362C-468D-9B71-703F1364A576}"/>
                      </a:ext>
                    </a:extLst>
                  </p:cNvPr>
                  <p:cNvPicPr/>
                  <p:nvPr/>
                </p:nvPicPr>
                <p:blipFill>
                  <a:blip r:embed="rId95"/>
                  <a:stretch>
                    <a:fillRect/>
                  </a:stretch>
                </p:blipFill>
                <p:spPr>
                  <a:xfrm>
                    <a:off x="7888574" y="2758184"/>
                    <a:ext cx="228240" cy="3528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3" name="Ink 62">
                    <a:extLst>
                      <a:ext uri="{FF2B5EF4-FFF2-40B4-BE49-F238E27FC236}">
                        <a16:creationId xmlns:a16="http://schemas.microsoft.com/office/drawing/2014/main" id="{2EBE782E-5763-2CFF-5591-7FB8A20073D5}"/>
                      </a:ext>
                    </a:extLst>
                  </p14:cNvPr>
                  <p14:cNvContentPartPr/>
                  <p14:nvPr/>
                </p14:nvContentPartPr>
                <p14:xfrm>
                  <a:off x="8153534" y="2662784"/>
                  <a:ext cx="224280" cy="362160"/>
                </p14:xfrm>
              </p:contentPart>
            </mc:Choice>
            <mc:Fallback xmlns="">
              <p:pic>
                <p:nvPicPr>
                  <p:cNvPr id="36916" name="Ink 36915">
                    <a:extLst>
                      <a:ext uri="{FF2B5EF4-FFF2-40B4-BE49-F238E27FC236}">
                        <a16:creationId xmlns:a16="http://schemas.microsoft.com/office/drawing/2014/main" id="{C5BCDCEF-ED18-45D1-B771-34179CD56D7A}"/>
                      </a:ext>
                    </a:extLst>
                  </p:cNvPr>
                  <p:cNvPicPr/>
                  <p:nvPr/>
                </p:nvPicPr>
                <p:blipFill>
                  <a:blip r:embed="rId97"/>
                  <a:stretch>
                    <a:fillRect/>
                  </a:stretch>
                </p:blipFill>
                <p:spPr>
                  <a:xfrm>
                    <a:off x="8144894" y="2654144"/>
                    <a:ext cx="24192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024" name="Ink 1023">
                    <a:extLst>
                      <a:ext uri="{FF2B5EF4-FFF2-40B4-BE49-F238E27FC236}">
                        <a16:creationId xmlns:a16="http://schemas.microsoft.com/office/drawing/2014/main" id="{F3227594-EB61-DB7F-5739-6172EE2407ED}"/>
                      </a:ext>
                    </a:extLst>
                  </p14:cNvPr>
                  <p14:cNvContentPartPr/>
                  <p14:nvPr/>
                </p14:nvContentPartPr>
                <p14:xfrm>
                  <a:off x="8220494" y="2907944"/>
                  <a:ext cx="264960" cy="128160"/>
                </p14:xfrm>
              </p:contentPart>
            </mc:Choice>
            <mc:Fallback xmlns="">
              <p:pic>
                <p:nvPicPr>
                  <p:cNvPr id="36917" name="Ink 36916">
                    <a:extLst>
                      <a:ext uri="{FF2B5EF4-FFF2-40B4-BE49-F238E27FC236}">
                        <a16:creationId xmlns:a16="http://schemas.microsoft.com/office/drawing/2014/main" id="{28C9E0F8-DBA6-4980-96B9-B96917EC34A0}"/>
                      </a:ext>
                    </a:extLst>
                  </p:cNvPr>
                  <p:cNvPicPr/>
                  <p:nvPr/>
                </p:nvPicPr>
                <p:blipFill>
                  <a:blip r:embed="rId99"/>
                  <a:stretch>
                    <a:fillRect/>
                  </a:stretch>
                </p:blipFill>
                <p:spPr>
                  <a:xfrm>
                    <a:off x="8211854" y="2899304"/>
                    <a:ext cx="28260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025" name="Ink 1024">
                    <a:extLst>
                      <a:ext uri="{FF2B5EF4-FFF2-40B4-BE49-F238E27FC236}">
                        <a16:creationId xmlns:a16="http://schemas.microsoft.com/office/drawing/2014/main" id="{B2EF828E-0670-9A5A-FF97-4DC59C0336F5}"/>
                      </a:ext>
                    </a:extLst>
                  </p14:cNvPr>
                  <p14:cNvContentPartPr/>
                  <p14:nvPr/>
                </p14:nvContentPartPr>
                <p14:xfrm>
                  <a:off x="7841414" y="3183704"/>
                  <a:ext cx="6120" cy="77760"/>
                </p14:xfrm>
              </p:contentPart>
            </mc:Choice>
            <mc:Fallback xmlns="">
              <p:pic>
                <p:nvPicPr>
                  <p:cNvPr id="36919" name="Ink 36918">
                    <a:extLst>
                      <a:ext uri="{FF2B5EF4-FFF2-40B4-BE49-F238E27FC236}">
                        <a16:creationId xmlns:a16="http://schemas.microsoft.com/office/drawing/2014/main" id="{703CB01D-A7BB-45C3-9A3B-BB610EE04207}"/>
                      </a:ext>
                    </a:extLst>
                  </p:cNvPr>
                  <p:cNvPicPr/>
                  <p:nvPr/>
                </p:nvPicPr>
                <p:blipFill>
                  <a:blip r:embed="rId101"/>
                  <a:stretch>
                    <a:fillRect/>
                  </a:stretch>
                </p:blipFill>
                <p:spPr>
                  <a:xfrm>
                    <a:off x="7832774" y="3175064"/>
                    <a:ext cx="2376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027" name="Ink 1026">
                    <a:extLst>
                      <a:ext uri="{FF2B5EF4-FFF2-40B4-BE49-F238E27FC236}">
                        <a16:creationId xmlns:a16="http://schemas.microsoft.com/office/drawing/2014/main" id="{9D29ADF5-0EFE-5F9B-3E73-554A7D3455D7}"/>
                      </a:ext>
                    </a:extLst>
                  </p14:cNvPr>
                  <p14:cNvContentPartPr/>
                  <p14:nvPr/>
                </p14:nvContentPartPr>
                <p14:xfrm>
                  <a:off x="7843214" y="3099824"/>
                  <a:ext cx="582840" cy="169920"/>
                </p14:xfrm>
              </p:contentPart>
            </mc:Choice>
            <mc:Fallback xmlns="">
              <p:pic>
                <p:nvPicPr>
                  <p:cNvPr id="36920" name="Ink 36919">
                    <a:extLst>
                      <a:ext uri="{FF2B5EF4-FFF2-40B4-BE49-F238E27FC236}">
                        <a16:creationId xmlns:a16="http://schemas.microsoft.com/office/drawing/2014/main" id="{B12CE2DE-BED5-409F-9DC1-0A1E2AAEB833}"/>
                      </a:ext>
                    </a:extLst>
                  </p:cNvPr>
                  <p:cNvPicPr/>
                  <p:nvPr/>
                </p:nvPicPr>
                <p:blipFill>
                  <a:blip r:embed="rId103"/>
                  <a:stretch>
                    <a:fillRect/>
                  </a:stretch>
                </p:blipFill>
                <p:spPr>
                  <a:xfrm>
                    <a:off x="7834574" y="3090824"/>
                    <a:ext cx="60048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028" name="Ink 1027">
                    <a:extLst>
                      <a:ext uri="{FF2B5EF4-FFF2-40B4-BE49-F238E27FC236}">
                        <a16:creationId xmlns:a16="http://schemas.microsoft.com/office/drawing/2014/main" id="{513B3140-357F-F24F-B3DF-8F0DF15EA36E}"/>
                      </a:ext>
                    </a:extLst>
                  </p14:cNvPr>
                  <p14:cNvContentPartPr/>
                  <p14:nvPr/>
                </p14:nvContentPartPr>
                <p14:xfrm>
                  <a:off x="8243534" y="2965544"/>
                  <a:ext cx="318960" cy="104760"/>
                </p14:xfrm>
              </p:contentPart>
            </mc:Choice>
            <mc:Fallback xmlns="">
              <p:pic>
                <p:nvPicPr>
                  <p:cNvPr id="36921" name="Ink 36920">
                    <a:extLst>
                      <a:ext uri="{FF2B5EF4-FFF2-40B4-BE49-F238E27FC236}">
                        <a16:creationId xmlns:a16="http://schemas.microsoft.com/office/drawing/2014/main" id="{15077668-A2C4-491C-9D8B-AA2C90981320}"/>
                      </a:ext>
                    </a:extLst>
                  </p:cNvPr>
                  <p:cNvPicPr/>
                  <p:nvPr/>
                </p:nvPicPr>
                <p:blipFill>
                  <a:blip r:embed="rId105"/>
                  <a:stretch>
                    <a:fillRect/>
                  </a:stretch>
                </p:blipFill>
                <p:spPr>
                  <a:xfrm>
                    <a:off x="8234894" y="2956544"/>
                    <a:ext cx="33660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029" name="Ink 1028">
                    <a:extLst>
                      <a:ext uri="{FF2B5EF4-FFF2-40B4-BE49-F238E27FC236}">
                        <a16:creationId xmlns:a16="http://schemas.microsoft.com/office/drawing/2014/main" id="{C707D05D-FD8F-B793-874D-D496ACD73C5D}"/>
                      </a:ext>
                    </a:extLst>
                  </p14:cNvPr>
                  <p14:cNvContentPartPr/>
                  <p14:nvPr/>
                </p14:nvContentPartPr>
                <p14:xfrm>
                  <a:off x="7843214" y="3167504"/>
                  <a:ext cx="7920" cy="1800"/>
                </p14:xfrm>
              </p:contentPart>
            </mc:Choice>
            <mc:Fallback xmlns="">
              <p:pic>
                <p:nvPicPr>
                  <p:cNvPr id="36922" name="Ink 36921">
                    <a:extLst>
                      <a:ext uri="{FF2B5EF4-FFF2-40B4-BE49-F238E27FC236}">
                        <a16:creationId xmlns:a16="http://schemas.microsoft.com/office/drawing/2014/main" id="{C21857FF-B81E-48DD-A1C6-20C3758BBFAF}"/>
                      </a:ext>
                    </a:extLst>
                  </p:cNvPr>
                  <p:cNvPicPr/>
                  <p:nvPr/>
                </p:nvPicPr>
                <p:blipFill>
                  <a:blip r:embed="rId107"/>
                  <a:stretch>
                    <a:fillRect/>
                  </a:stretch>
                </p:blipFill>
                <p:spPr>
                  <a:xfrm>
                    <a:off x="7834214" y="3158864"/>
                    <a:ext cx="2556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030" name="Ink 1029">
                    <a:extLst>
                      <a:ext uri="{FF2B5EF4-FFF2-40B4-BE49-F238E27FC236}">
                        <a16:creationId xmlns:a16="http://schemas.microsoft.com/office/drawing/2014/main" id="{7CAB212B-AFB0-EE1F-93B7-0B27855DB42C}"/>
                      </a:ext>
                    </a:extLst>
                  </p14:cNvPr>
                  <p14:cNvContentPartPr/>
                  <p14:nvPr/>
                </p14:nvContentPartPr>
                <p14:xfrm>
                  <a:off x="7842494" y="2943944"/>
                  <a:ext cx="720720" cy="232560"/>
                </p14:xfrm>
              </p:contentPart>
            </mc:Choice>
            <mc:Fallback xmlns="">
              <p:pic>
                <p:nvPicPr>
                  <p:cNvPr id="36923" name="Ink 36922">
                    <a:extLst>
                      <a:ext uri="{FF2B5EF4-FFF2-40B4-BE49-F238E27FC236}">
                        <a16:creationId xmlns:a16="http://schemas.microsoft.com/office/drawing/2014/main" id="{9BCC6E3A-ADA2-46CA-963F-7298A1E51AEF}"/>
                      </a:ext>
                    </a:extLst>
                  </p:cNvPr>
                  <p:cNvPicPr/>
                  <p:nvPr/>
                </p:nvPicPr>
                <p:blipFill>
                  <a:blip r:embed="rId109"/>
                  <a:stretch>
                    <a:fillRect/>
                  </a:stretch>
                </p:blipFill>
                <p:spPr>
                  <a:xfrm>
                    <a:off x="7833854" y="2934944"/>
                    <a:ext cx="7383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031" name="Ink 1030">
                    <a:extLst>
                      <a:ext uri="{FF2B5EF4-FFF2-40B4-BE49-F238E27FC236}">
                        <a16:creationId xmlns:a16="http://schemas.microsoft.com/office/drawing/2014/main" id="{EB833CFF-827F-2B51-B68D-B5AF0EF7F6EC}"/>
                      </a:ext>
                    </a:extLst>
                  </p14:cNvPr>
                  <p14:cNvContentPartPr/>
                  <p14:nvPr/>
                </p14:nvContentPartPr>
                <p14:xfrm>
                  <a:off x="7857614" y="3103424"/>
                  <a:ext cx="176040" cy="54720"/>
                </p14:xfrm>
              </p:contentPart>
            </mc:Choice>
            <mc:Fallback xmlns="">
              <p:pic>
                <p:nvPicPr>
                  <p:cNvPr id="36925" name="Ink 36924">
                    <a:extLst>
                      <a:ext uri="{FF2B5EF4-FFF2-40B4-BE49-F238E27FC236}">
                        <a16:creationId xmlns:a16="http://schemas.microsoft.com/office/drawing/2014/main" id="{0E8F4396-AFAF-4F99-883F-C4B265A5827F}"/>
                      </a:ext>
                    </a:extLst>
                  </p:cNvPr>
                  <p:cNvPicPr/>
                  <p:nvPr/>
                </p:nvPicPr>
                <p:blipFill>
                  <a:blip r:embed="rId111"/>
                  <a:stretch>
                    <a:fillRect/>
                  </a:stretch>
                </p:blipFill>
                <p:spPr>
                  <a:xfrm>
                    <a:off x="7848974" y="3094784"/>
                    <a:ext cx="19368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032" name="Ink 1031">
                    <a:extLst>
                      <a:ext uri="{FF2B5EF4-FFF2-40B4-BE49-F238E27FC236}">
                        <a16:creationId xmlns:a16="http://schemas.microsoft.com/office/drawing/2014/main" id="{99283685-929F-579B-998D-137853A143F8}"/>
                      </a:ext>
                    </a:extLst>
                  </p14:cNvPr>
                  <p14:cNvContentPartPr/>
                  <p14:nvPr/>
                </p14:nvContentPartPr>
                <p14:xfrm>
                  <a:off x="7868054" y="2939984"/>
                  <a:ext cx="681120" cy="234720"/>
                </p14:xfrm>
              </p:contentPart>
            </mc:Choice>
            <mc:Fallback xmlns="">
              <p:pic>
                <p:nvPicPr>
                  <p:cNvPr id="36926" name="Ink 36925">
                    <a:extLst>
                      <a:ext uri="{FF2B5EF4-FFF2-40B4-BE49-F238E27FC236}">
                        <a16:creationId xmlns:a16="http://schemas.microsoft.com/office/drawing/2014/main" id="{EA498128-CE1F-4E66-95DB-9C0B0624B3AB}"/>
                      </a:ext>
                    </a:extLst>
                  </p:cNvPr>
                  <p:cNvPicPr/>
                  <p:nvPr/>
                </p:nvPicPr>
                <p:blipFill>
                  <a:blip r:embed="rId113"/>
                  <a:stretch>
                    <a:fillRect/>
                  </a:stretch>
                </p:blipFill>
                <p:spPr>
                  <a:xfrm>
                    <a:off x="7859054" y="2930984"/>
                    <a:ext cx="69876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033" name="Ink 1032">
                    <a:extLst>
                      <a:ext uri="{FF2B5EF4-FFF2-40B4-BE49-F238E27FC236}">
                        <a16:creationId xmlns:a16="http://schemas.microsoft.com/office/drawing/2014/main" id="{C3FCF973-70B5-D628-0877-7596284FB81E}"/>
                      </a:ext>
                    </a:extLst>
                  </p14:cNvPr>
                  <p14:cNvContentPartPr/>
                  <p14:nvPr/>
                </p14:nvContentPartPr>
                <p14:xfrm>
                  <a:off x="7186934" y="3126104"/>
                  <a:ext cx="535680" cy="142920"/>
                </p14:xfrm>
              </p:contentPart>
            </mc:Choice>
            <mc:Fallback xmlns="">
              <p:pic>
                <p:nvPicPr>
                  <p:cNvPr id="36947" name="Ink 36946">
                    <a:extLst>
                      <a:ext uri="{FF2B5EF4-FFF2-40B4-BE49-F238E27FC236}">
                        <a16:creationId xmlns:a16="http://schemas.microsoft.com/office/drawing/2014/main" id="{C71410B6-A79E-46D8-BDC5-716FD3A4BDFA}"/>
                      </a:ext>
                    </a:extLst>
                  </p:cNvPr>
                  <p:cNvPicPr/>
                  <p:nvPr/>
                </p:nvPicPr>
                <p:blipFill>
                  <a:blip r:embed="rId115"/>
                  <a:stretch>
                    <a:fillRect/>
                  </a:stretch>
                </p:blipFill>
                <p:spPr>
                  <a:xfrm>
                    <a:off x="7178294" y="3117104"/>
                    <a:ext cx="55332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034" name="Ink 1033">
                    <a:extLst>
                      <a:ext uri="{FF2B5EF4-FFF2-40B4-BE49-F238E27FC236}">
                        <a16:creationId xmlns:a16="http://schemas.microsoft.com/office/drawing/2014/main" id="{B3993BCA-CFC6-D4AD-E2BE-B14111F68E5B}"/>
                      </a:ext>
                    </a:extLst>
                  </p14:cNvPr>
                  <p14:cNvContentPartPr/>
                  <p14:nvPr/>
                </p14:nvContentPartPr>
                <p14:xfrm>
                  <a:off x="6845654" y="2876264"/>
                  <a:ext cx="460800" cy="133920"/>
                </p14:xfrm>
              </p:contentPart>
            </mc:Choice>
            <mc:Fallback xmlns="">
              <p:pic>
                <p:nvPicPr>
                  <p:cNvPr id="36949" name="Ink 36948">
                    <a:extLst>
                      <a:ext uri="{FF2B5EF4-FFF2-40B4-BE49-F238E27FC236}">
                        <a16:creationId xmlns:a16="http://schemas.microsoft.com/office/drawing/2014/main" id="{65E503F6-048F-4ECB-94D5-8EE2C46684BA}"/>
                      </a:ext>
                    </a:extLst>
                  </p:cNvPr>
                  <p:cNvPicPr/>
                  <p:nvPr/>
                </p:nvPicPr>
                <p:blipFill>
                  <a:blip r:embed="rId117"/>
                  <a:stretch>
                    <a:fillRect/>
                  </a:stretch>
                </p:blipFill>
                <p:spPr>
                  <a:xfrm>
                    <a:off x="6837014" y="2867264"/>
                    <a:ext cx="4784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035" name="Ink 1034">
                    <a:extLst>
                      <a:ext uri="{FF2B5EF4-FFF2-40B4-BE49-F238E27FC236}">
                        <a16:creationId xmlns:a16="http://schemas.microsoft.com/office/drawing/2014/main" id="{CE59CE32-B3CE-F643-CC36-B42E02869C4F}"/>
                      </a:ext>
                    </a:extLst>
                  </p14:cNvPr>
                  <p14:cNvContentPartPr/>
                  <p14:nvPr/>
                </p14:nvContentPartPr>
                <p14:xfrm>
                  <a:off x="7730174" y="3119984"/>
                  <a:ext cx="63360" cy="140760"/>
                </p14:xfrm>
              </p:contentPart>
            </mc:Choice>
            <mc:Fallback xmlns="">
              <p:pic>
                <p:nvPicPr>
                  <p:cNvPr id="36951" name="Ink 36950">
                    <a:extLst>
                      <a:ext uri="{FF2B5EF4-FFF2-40B4-BE49-F238E27FC236}">
                        <a16:creationId xmlns:a16="http://schemas.microsoft.com/office/drawing/2014/main" id="{8E108A30-A496-43E0-870F-35BA7B55D608}"/>
                      </a:ext>
                    </a:extLst>
                  </p:cNvPr>
                  <p:cNvPicPr/>
                  <p:nvPr/>
                </p:nvPicPr>
                <p:blipFill>
                  <a:blip r:embed="rId119"/>
                  <a:stretch>
                    <a:fillRect/>
                  </a:stretch>
                </p:blipFill>
                <p:spPr>
                  <a:xfrm>
                    <a:off x="7721534" y="3111344"/>
                    <a:ext cx="8100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036" name="Ink 1035">
                    <a:extLst>
                      <a:ext uri="{FF2B5EF4-FFF2-40B4-BE49-F238E27FC236}">
                        <a16:creationId xmlns:a16="http://schemas.microsoft.com/office/drawing/2014/main" id="{A2EE1C5A-7620-B3A6-40CE-E68BA064FD26}"/>
                      </a:ext>
                    </a:extLst>
                  </p14:cNvPr>
                  <p14:cNvContentPartPr/>
                  <p14:nvPr/>
                </p14:nvContentPartPr>
                <p14:xfrm>
                  <a:off x="7006214" y="3385304"/>
                  <a:ext cx="89640" cy="30240"/>
                </p14:xfrm>
              </p:contentPart>
            </mc:Choice>
            <mc:Fallback xmlns="">
              <p:pic>
                <p:nvPicPr>
                  <p:cNvPr id="36960" name="Ink 36959">
                    <a:extLst>
                      <a:ext uri="{FF2B5EF4-FFF2-40B4-BE49-F238E27FC236}">
                        <a16:creationId xmlns:a16="http://schemas.microsoft.com/office/drawing/2014/main" id="{88F11E96-15AB-47B5-8FF4-C5B4C57D5A0B}"/>
                      </a:ext>
                    </a:extLst>
                  </p:cNvPr>
                  <p:cNvPicPr/>
                  <p:nvPr/>
                </p:nvPicPr>
                <p:blipFill>
                  <a:blip r:embed="rId121"/>
                  <a:stretch>
                    <a:fillRect/>
                  </a:stretch>
                </p:blipFill>
                <p:spPr>
                  <a:xfrm>
                    <a:off x="6997214" y="3376304"/>
                    <a:ext cx="10728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37" name="Ink 1036">
                    <a:extLst>
                      <a:ext uri="{FF2B5EF4-FFF2-40B4-BE49-F238E27FC236}">
                        <a16:creationId xmlns:a16="http://schemas.microsoft.com/office/drawing/2014/main" id="{3D1704B7-50EB-61CA-FA13-DF0286E996D4}"/>
                      </a:ext>
                    </a:extLst>
                  </p14:cNvPr>
                  <p14:cNvContentPartPr/>
                  <p14:nvPr/>
                </p14:nvContentPartPr>
                <p14:xfrm>
                  <a:off x="7020614" y="3382424"/>
                  <a:ext cx="89640" cy="72720"/>
                </p14:xfrm>
              </p:contentPart>
            </mc:Choice>
            <mc:Fallback xmlns="">
              <p:pic>
                <p:nvPicPr>
                  <p:cNvPr id="36962" name="Ink 36961">
                    <a:extLst>
                      <a:ext uri="{FF2B5EF4-FFF2-40B4-BE49-F238E27FC236}">
                        <a16:creationId xmlns:a16="http://schemas.microsoft.com/office/drawing/2014/main" id="{5B17E4A6-750F-4ED5-96DA-3EB2B8270C10}"/>
                      </a:ext>
                    </a:extLst>
                  </p:cNvPr>
                  <p:cNvPicPr/>
                  <p:nvPr/>
                </p:nvPicPr>
                <p:blipFill>
                  <a:blip r:embed="rId123"/>
                  <a:stretch>
                    <a:fillRect/>
                  </a:stretch>
                </p:blipFill>
                <p:spPr>
                  <a:xfrm>
                    <a:off x="7011974" y="3373424"/>
                    <a:ext cx="10728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38" name="Ink 1037">
                    <a:extLst>
                      <a:ext uri="{FF2B5EF4-FFF2-40B4-BE49-F238E27FC236}">
                        <a16:creationId xmlns:a16="http://schemas.microsoft.com/office/drawing/2014/main" id="{D45BF012-978A-1AED-37BB-B69576CC079A}"/>
                      </a:ext>
                    </a:extLst>
                  </p14:cNvPr>
                  <p14:cNvContentPartPr/>
                  <p14:nvPr/>
                </p14:nvContentPartPr>
                <p14:xfrm>
                  <a:off x="5774654" y="3434984"/>
                  <a:ext cx="1316160" cy="424440"/>
                </p14:xfrm>
              </p:contentPart>
            </mc:Choice>
            <mc:Fallback xmlns="">
              <p:pic>
                <p:nvPicPr>
                  <p:cNvPr id="36963" name="Ink 36962">
                    <a:extLst>
                      <a:ext uri="{FF2B5EF4-FFF2-40B4-BE49-F238E27FC236}">
                        <a16:creationId xmlns:a16="http://schemas.microsoft.com/office/drawing/2014/main" id="{6C17A120-5CBA-4211-B2C5-2ACA9D5DC828}"/>
                      </a:ext>
                    </a:extLst>
                  </p:cNvPr>
                  <p:cNvPicPr/>
                  <p:nvPr/>
                </p:nvPicPr>
                <p:blipFill>
                  <a:blip r:embed="rId125"/>
                  <a:stretch>
                    <a:fillRect/>
                  </a:stretch>
                </p:blipFill>
                <p:spPr>
                  <a:xfrm>
                    <a:off x="5766014" y="3426344"/>
                    <a:ext cx="133380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39" name="Ink 1038">
                    <a:extLst>
                      <a:ext uri="{FF2B5EF4-FFF2-40B4-BE49-F238E27FC236}">
                        <a16:creationId xmlns:a16="http://schemas.microsoft.com/office/drawing/2014/main" id="{89CC49FF-1A38-D183-4DE7-4C70344B7B8A}"/>
                      </a:ext>
                    </a:extLst>
                  </p14:cNvPr>
                  <p14:cNvContentPartPr/>
                  <p14:nvPr/>
                </p14:nvContentPartPr>
                <p14:xfrm>
                  <a:off x="6766454" y="3072464"/>
                  <a:ext cx="337680" cy="307800"/>
                </p14:xfrm>
              </p:contentPart>
            </mc:Choice>
            <mc:Fallback xmlns="">
              <p:pic>
                <p:nvPicPr>
                  <p:cNvPr id="36965" name="Ink 36964">
                    <a:extLst>
                      <a:ext uri="{FF2B5EF4-FFF2-40B4-BE49-F238E27FC236}">
                        <a16:creationId xmlns:a16="http://schemas.microsoft.com/office/drawing/2014/main" id="{6599DCF3-651B-40E5-9E6B-7055E10919F5}"/>
                      </a:ext>
                    </a:extLst>
                  </p:cNvPr>
                  <p:cNvPicPr/>
                  <p:nvPr/>
                </p:nvPicPr>
                <p:blipFill>
                  <a:blip r:embed="rId127"/>
                  <a:stretch>
                    <a:fillRect/>
                  </a:stretch>
                </p:blipFill>
                <p:spPr>
                  <a:xfrm>
                    <a:off x="6757454" y="3063464"/>
                    <a:ext cx="35532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040" name="Ink 1039">
                    <a:extLst>
                      <a:ext uri="{FF2B5EF4-FFF2-40B4-BE49-F238E27FC236}">
                        <a16:creationId xmlns:a16="http://schemas.microsoft.com/office/drawing/2014/main" id="{24A7A5E4-7E2F-A626-40E3-FB2332DAE300}"/>
                      </a:ext>
                    </a:extLst>
                  </p14:cNvPr>
                  <p14:cNvContentPartPr/>
                  <p14:nvPr/>
                </p14:nvContentPartPr>
                <p14:xfrm>
                  <a:off x="6991814" y="3359744"/>
                  <a:ext cx="103680" cy="46800"/>
                </p14:xfrm>
              </p:contentPart>
            </mc:Choice>
            <mc:Fallback xmlns="">
              <p:pic>
                <p:nvPicPr>
                  <p:cNvPr id="36967" name="Ink 36966">
                    <a:extLst>
                      <a:ext uri="{FF2B5EF4-FFF2-40B4-BE49-F238E27FC236}">
                        <a16:creationId xmlns:a16="http://schemas.microsoft.com/office/drawing/2014/main" id="{4B237551-9FDF-4287-AD4E-9BA4618B0CB6}"/>
                      </a:ext>
                    </a:extLst>
                  </p:cNvPr>
                  <p:cNvPicPr/>
                  <p:nvPr/>
                </p:nvPicPr>
                <p:blipFill>
                  <a:blip r:embed="rId129"/>
                  <a:stretch>
                    <a:fillRect/>
                  </a:stretch>
                </p:blipFill>
                <p:spPr>
                  <a:xfrm>
                    <a:off x="6983174" y="3350744"/>
                    <a:ext cx="12132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41" name="Ink 1040">
                    <a:extLst>
                      <a:ext uri="{FF2B5EF4-FFF2-40B4-BE49-F238E27FC236}">
                        <a16:creationId xmlns:a16="http://schemas.microsoft.com/office/drawing/2014/main" id="{347DE428-10B4-0641-BB35-0E467B5ABC10}"/>
                      </a:ext>
                    </a:extLst>
                  </p14:cNvPr>
                  <p14:cNvContentPartPr/>
                  <p14:nvPr/>
                </p14:nvContentPartPr>
                <p14:xfrm>
                  <a:off x="6487454" y="2947904"/>
                  <a:ext cx="275400" cy="115920"/>
                </p14:xfrm>
              </p:contentPart>
            </mc:Choice>
            <mc:Fallback xmlns="">
              <p:pic>
                <p:nvPicPr>
                  <p:cNvPr id="36971" name="Ink 36970">
                    <a:extLst>
                      <a:ext uri="{FF2B5EF4-FFF2-40B4-BE49-F238E27FC236}">
                        <a16:creationId xmlns:a16="http://schemas.microsoft.com/office/drawing/2014/main" id="{35AA47DD-085A-4C49-A4DC-2ACFE0880A90}"/>
                      </a:ext>
                    </a:extLst>
                  </p:cNvPr>
                  <p:cNvPicPr/>
                  <p:nvPr/>
                </p:nvPicPr>
                <p:blipFill>
                  <a:blip r:embed="rId131"/>
                  <a:stretch>
                    <a:fillRect/>
                  </a:stretch>
                </p:blipFill>
                <p:spPr>
                  <a:xfrm>
                    <a:off x="6478814" y="2938904"/>
                    <a:ext cx="2930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42" name="Ink 1041">
                    <a:extLst>
                      <a:ext uri="{FF2B5EF4-FFF2-40B4-BE49-F238E27FC236}">
                        <a16:creationId xmlns:a16="http://schemas.microsoft.com/office/drawing/2014/main" id="{B56339B7-866E-9514-11D8-ED780285C937}"/>
                      </a:ext>
                    </a:extLst>
                  </p14:cNvPr>
                  <p14:cNvContentPartPr/>
                  <p14:nvPr/>
                </p14:nvContentPartPr>
                <p14:xfrm>
                  <a:off x="7087934" y="3374864"/>
                  <a:ext cx="53640" cy="109440"/>
                </p14:xfrm>
              </p:contentPart>
            </mc:Choice>
            <mc:Fallback xmlns="">
              <p:pic>
                <p:nvPicPr>
                  <p:cNvPr id="36973" name="Ink 36972">
                    <a:extLst>
                      <a:ext uri="{FF2B5EF4-FFF2-40B4-BE49-F238E27FC236}">
                        <a16:creationId xmlns:a16="http://schemas.microsoft.com/office/drawing/2014/main" id="{E58E237E-31FD-4365-900A-2CDA1065D30C}"/>
                      </a:ext>
                    </a:extLst>
                  </p:cNvPr>
                  <p:cNvPicPr/>
                  <p:nvPr/>
                </p:nvPicPr>
                <p:blipFill>
                  <a:blip r:embed="rId133"/>
                  <a:stretch>
                    <a:fillRect/>
                  </a:stretch>
                </p:blipFill>
                <p:spPr>
                  <a:xfrm>
                    <a:off x="7078934" y="3365864"/>
                    <a:ext cx="712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43" name="Ink 1042">
                    <a:extLst>
                      <a:ext uri="{FF2B5EF4-FFF2-40B4-BE49-F238E27FC236}">
                        <a16:creationId xmlns:a16="http://schemas.microsoft.com/office/drawing/2014/main" id="{3D0EDBFD-12F1-1682-F6A6-DEF53F6D0FB1}"/>
                      </a:ext>
                    </a:extLst>
                  </p14:cNvPr>
                  <p14:cNvContentPartPr/>
                  <p14:nvPr/>
                </p14:nvContentPartPr>
                <p14:xfrm>
                  <a:off x="6300254" y="2671784"/>
                  <a:ext cx="267840" cy="227880"/>
                </p14:xfrm>
              </p:contentPart>
            </mc:Choice>
            <mc:Fallback xmlns="">
              <p:pic>
                <p:nvPicPr>
                  <p:cNvPr id="36943" name="Ink 36942">
                    <a:extLst>
                      <a:ext uri="{FF2B5EF4-FFF2-40B4-BE49-F238E27FC236}">
                        <a16:creationId xmlns:a16="http://schemas.microsoft.com/office/drawing/2014/main" id="{A74EFA23-A70C-445B-AF6A-0E7ACC0A7069}"/>
                      </a:ext>
                    </a:extLst>
                  </p:cNvPr>
                  <p:cNvPicPr/>
                  <p:nvPr/>
                </p:nvPicPr>
                <p:blipFill>
                  <a:blip r:embed="rId135"/>
                  <a:stretch>
                    <a:fillRect/>
                  </a:stretch>
                </p:blipFill>
                <p:spPr>
                  <a:xfrm>
                    <a:off x="6291254" y="2663144"/>
                    <a:ext cx="28548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44" name="Ink 1043">
                    <a:extLst>
                      <a:ext uri="{FF2B5EF4-FFF2-40B4-BE49-F238E27FC236}">
                        <a16:creationId xmlns:a16="http://schemas.microsoft.com/office/drawing/2014/main" id="{817F5568-3A9A-A040-22E6-127B424D67E6}"/>
                      </a:ext>
                    </a:extLst>
                  </p14:cNvPr>
                  <p14:cNvContentPartPr/>
                  <p14:nvPr/>
                </p14:nvContentPartPr>
                <p14:xfrm>
                  <a:off x="6187934" y="2699864"/>
                  <a:ext cx="291600" cy="248040"/>
                </p14:xfrm>
              </p:contentPart>
            </mc:Choice>
            <mc:Fallback xmlns="">
              <p:pic>
                <p:nvPicPr>
                  <p:cNvPr id="36944" name="Ink 36943">
                    <a:extLst>
                      <a:ext uri="{FF2B5EF4-FFF2-40B4-BE49-F238E27FC236}">
                        <a16:creationId xmlns:a16="http://schemas.microsoft.com/office/drawing/2014/main" id="{F1BADD4B-70BB-4447-B937-24887B4836B8}"/>
                      </a:ext>
                    </a:extLst>
                  </p:cNvPr>
                  <p:cNvPicPr/>
                  <p:nvPr/>
                </p:nvPicPr>
                <p:blipFill>
                  <a:blip r:embed="rId137"/>
                  <a:stretch>
                    <a:fillRect/>
                  </a:stretch>
                </p:blipFill>
                <p:spPr>
                  <a:xfrm>
                    <a:off x="6178934" y="2691224"/>
                    <a:ext cx="30924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45" name="Ink 1044">
                    <a:extLst>
                      <a:ext uri="{FF2B5EF4-FFF2-40B4-BE49-F238E27FC236}">
                        <a16:creationId xmlns:a16="http://schemas.microsoft.com/office/drawing/2014/main" id="{1078091D-615E-BA62-DBD3-2DD5B30EC98D}"/>
                      </a:ext>
                    </a:extLst>
                  </p14:cNvPr>
                  <p14:cNvContentPartPr/>
                  <p14:nvPr/>
                </p14:nvContentPartPr>
                <p14:xfrm>
                  <a:off x="6245534" y="2595104"/>
                  <a:ext cx="48600" cy="82800"/>
                </p14:xfrm>
              </p:contentPart>
            </mc:Choice>
            <mc:Fallback xmlns="">
              <p:pic>
                <p:nvPicPr>
                  <p:cNvPr id="36945" name="Ink 36944">
                    <a:extLst>
                      <a:ext uri="{FF2B5EF4-FFF2-40B4-BE49-F238E27FC236}">
                        <a16:creationId xmlns:a16="http://schemas.microsoft.com/office/drawing/2014/main" id="{D7DB688C-E1C0-4CE3-B954-F1BAEC0F9EA9}"/>
                      </a:ext>
                    </a:extLst>
                  </p:cNvPr>
                  <p:cNvPicPr/>
                  <p:nvPr/>
                </p:nvPicPr>
                <p:blipFill>
                  <a:blip r:embed="rId139"/>
                  <a:stretch>
                    <a:fillRect/>
                  </a:stretch>
                </p:blipFill>
                <p:spPr>
                  <a:xfrm>
                    <a:off x="6236534" y="2586104"/>
                    <a:ext cx="6624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46" name="Ink 1045">
                    <a:extLst>
                      <a:ext uri="{FF2B5EF4-FFF2-40B4-BE49-F238E27FC236}">
                        <a16:creationId xmlns:a16="http://schemas.microsoft.com/office/drawing/2014/main" id="{E69657AA-E72F-1B0F-FE97-9D3237D724FF}"/>
                      </a:ext>
                    </a:extLst>
                  </p14:cNvPr>
                  <p14:cNvContentPartPr/>
                  <p14:nvPr/>
                </p14:nvContentPartPr>
                <p14:xfrm>
                  <a:off x="6380174" y="2637224"/>
                  <a:ext cx="17280" cy="7920"/>
                </p14:xfrm>
              </p:contentPart>
            </mc:Choice>
            <mc:Fallback xmlns="">
              <p:pic>
                <p:nvPicPr>
                  <p:cNvPr id="36975" name="Ink 36974">
                    <a:extLst>
                      <a:ext uri="{FF2B5EF4-FFF2-40B4-BE49-F238E27FC236}">
                        <a16:creationId xmlns:a16="http://schemas.microsoft.com/office/drawing/2014/main" id="{A19A4A05-9512-4CA4-B105-414285099FC6}"/>
                      </a:ext>
                    </a:extLst>
                  </p:cNvPr>
                  <p:cNvPicPr/>
                  <p:nvPr/>
                </p:nvPicPr>
                <p:blipFill>
                  <a:blip r:embed="rId75"/>
                  <a:stretch>
                    <a:fillRect/>
                  </a:stretch>
                </p:blipFill>
                <p:spPr>
                  <a:xfrm>
                    <a:off x="6371174" y="2628584"/>
                    <a:ext cx="3492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47" name="Ink 1046">
                    <a:extLst>
                      <a:ext uri="{FF2B5EF4-FFF2-40B4-BE49-F238E27FC236}">
                        <a16:creationId xmlns:a16="http://schemas.microsoft.com/office/drawing/2014/main" id="{5FA478DE-E86C-26C0-2F5A-1E0F38E2E329}"/>
                      </a:ext>
                    </a:extLst>
                  </p14:cNvPr>
                  <p14:cNvContentPartPr/>
                  <p14:nvPr/>
                </p14:nvContentPartPr>
                <p14:xfrm>
                  <a:off x="6457214" y="2568464"/>
                  <a:ext cx="356400" cy="243360"/>
                </p14:xfrm>
              </p:contentPart>
            </mc:Choice>
            <mc:Fallback xmlns="">
              <p:pic>
                <p:nvPicPr>
                  <p:cNvPr id="36977" name="Ink 36976">
                    <a:extLst>
                      <a:ext uri="{FF2B5EF4-FFF2-40B4-BE49-F238E27FC236}">
                        <a16:creationId xmlns:a16="http://schemas.microsoft.com/office/drawing/2014/main" id="{8E5AB4D8-875F-49C0-89AC-EC01DF78CE5C}"/>
                      </a:ext>
                    </a:extLst>
                  </p:cNvPr>
                  <p:cNvPicPr/>
                  <p:nvPr/>
                </p:nvPicPr>
                <p:blipFill>
                  <a:blip r:embed="rId142"/>
                  <a:stretch>
                    <a:fillRect/>
                  </a:stretch>
                </p:blipFill>
                <p:spPr>
                  <a:xfrm>
                    <a:off x="6448574" y="2559824"/>
                    <a:ext cx="37404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048" name="Ink 1047">
                    <a:extLst>
                      <a:ext uri="{FF2B5EF4-FFF2-40B4-BE49-F238E27FC236}">
                        <a16:creationId xmlns:a16="http://schemas.microsoft.com/office/drawing/2014/main" id="{231D3279-BB48-EFA9-FDF2-5FC37E623509}"/>
                      </a:ext>
                    </a:extLst>
                  </p14:cNvPr>
                  <p14:cNvContentPartPr/>
                  <p14:nvPr/>
                </p14:nvContentPartPr>
                <p14:xfrm>
                  <a:off x="6934934" y="2719304"/>
                  <a:ext cx="105840" cy="52920"/>
                </p14:xfrm>
              </p:contentPart>
            </mc:Choice>
            <mc:Fallback xmlns="">
              <p:pic>
                <p:nvPicPr>
                  <p:cNvPr id="36978" name="Ink 36977">
                    <a:extLst>
                      <a:ext uri="{FF2B5EF4-FFF2-40B4-BE49-F238E27FC236}">
                        <a16:creationId xmlns:a16="http://schemas.microsoft.com/office/drawing/2014/main" id="{C48B5266-5800-4544-8419-9AA4D925EF58}"/>
                      </a:ext>
                    </a:extLst>
                  </p:cNvPr>
                  <p:cNvPicPr/>
                  <p:nvPr/>
                </p:nvPicPr>
                <p:blipFill>
                  <a:blip r:embed="rId144"/>
                  <a:stretch>
                    <a:fillRect/>
                  </a:stretch>
                </p:blipFill>
                <p:spPr>
                  <a:xfrm>
                    <a:off x="6925934" y="2710664"/>
                    <a:ext cx="12348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49" name="Ink 1048">
                    <a:extLst>
                      <a:ext uri="{FF2B5EF4-FFF2-40B4-BE49-F238E27FC236}">
                        <a16:creationId xmlns:a16="http://schemas.microsoft.com/office/drawing/2014/main" id="{9860F5D2-15B3-9D11-C2B5-4CDB1C5BD9DD}"/>
                      </a:ext>
                    </a:extLst>
                  </p14:cNvPr>
                  <p14:cNvContentPartPr/>
                  <p14:nvPr/>
                </p14:nvContentPartPr>
                <p14:xfrm>
                  <a:off x="6701654" y="2447144"/>
                  <a:ext cx="418320" cy="299880"/>
                </p14:xfrm>
              </p:contentPart>
            </mc:Choice>
            <mc:Fallback xmlns="">
              <p:pic>
                <p:nvPicPr>
                  <p:cNvPr id="36980" name="Ink 36979">
                    <a:extLst>
                      <a:ext uri="{FF2B5EF4-FFF2-40B4-BE49-F238E27FC236}">
                        <a16:creationId xmlns:a16="http://schemas.microsoft.com/office/drawing/2014/main" id="{7CAB57AD-FFD9-4FE0-BDA3-109A63FECFD2}"/>
                      </a:ext>
                    </a:extLst>
                  </p:cNvPr>
                  <p:cNvPicPr/>
                  <p:nvPr/>
                </p:nvPicPr>
                <p:blipFill>
                  <a:blip r:embed="rId146"/>
                  <a:stretch>
                    <a:fillRect/>
                  </a:stretch>
                </p:blipFill>
                <p:spPr>
                  <a:xfrm>
                    <a:off x="6692654" y="2438504"/>
                    <a:ext cx="435960" cy="3175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50" name="Ink 1049">
                    <a:extLst>
                      <a:ext uri="{FF2B5EF4-FFF2-40B4-BE49-F238E27FC236}">
                        <a16:creationId xmlns:a16="http://schemas.microsoft.com/office/drawing/2014/main" id="{F22E8E7B-D992-5AFA-FB26-1D9723C0742A}"/>
                      </a:ext>
                    </a:extLst>
                  </p14:cNvPr>
                  <p14:cNvContentPartPr/>
                  <p14:nvPr/>
                </p14:nvContentPartPr>
                <p14:xfrm>
                  <a:off x="6876614" y="2893184"/>
                  <a:ext cx="9360" cy="5400"/>
                </p14:xfrm>
              </p:contentPart>
            </mc:Choice>
            <mc:Fallback xmlns="">
              <p:pic>
                <p:nvPicPr>
                  <p:cNvPr id="36982" name="Ink 36981">
                    <a:extLst>
                      <a:ext uri="{FF2B5EF4-FFF2-40B4-BE49-F238E27FC236}">
                        <a16:creationId xmlns:a16="http://schemas.microsoft.com/office/drawing/2014/main" id="{026E1758-FA8F-408C-AB42-00663AFA6942}"/>
                      </a:ext>
                    </a:extLst>
                  </p:cNvPr>
                  <p:cNvPicPr/>
                  <p:nvPr/>
                </p:nvPicPr>
                <p:blipFill>
                  <a:blip r:embed="rId148"/>
                  <a:stretch>
                    <a:fillRect/>
                  </a:stretch>
                </p:blipFill>
                <p:spPr>
                  <a:xfrm>
                    <a:off x="6867614" y="2884544"/>
                    <a:ext cx="270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51" name="Ink 1050">
                    <a:extLst>
                      <a:ext uri="{FF2B5EF4-FFF2-40B4-BE49-F238E27FC236}">
                        <a16:creationId xmlns:a16="http://schemas.microsoft.com/office/drawing/2014/main" id="{C7B1004D-463A-E91B-2082-85BB44B29C6C}"/>
                      </a:ext>
                    </a:extLst>
                  </p14:cNvPr>
                  <p14:cNvContentPartPr/>
                  <p14:nvPr/>
                </p14:nvContentPartPr>
                <p14:xfrm>
                  <a:off x="7072814" y="2874464"/>
                  <a:ext cx="7920" cy="1080"/>
                </p14:xfrm>
              </p:contentPart>
            </mc:Choice>
            <mc:Fallback xmlns="">
              <p:pic>
                <p:nvPicPr>
                  <p:cNvPr id="36983" name="Ink 36982">
                    <a:extLst>
                      <a:ext uri="{FF2B5EF4-FFF2-40B4-BE49-F238E27FC236}">
                        <a16:creationId xmlns:a16="http://schemas.microsoft.com/office/drawing/2014/main" id="{509C27E4-08A8-413C-BECA-4858F9B4E479}"/>
                      </a:ext>
                    </a:extLst>
                  </p:cNvPr>
                  <p:cNvPicPr/>
                  <p:nvPr/>
                </p:nvPicPr>
                <p:blipFill>
                  <a:blip r:embed="rId107"/>
                  <a:stretch>
                    <a:fillRect/>
                  </a:stretch>
                </p:blipFill>
                <p:spPr>
                  <a:xfrm>
                    <a:off x="7064174" y="2865824"/>
                    <a:ext cx="2556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052" name="Ink 1051">
                    <a:extLst>
                      <a:ext uri="{FF2B5EF4-FFF2-40B4-BE49-F238E27FC236}">
                        <a16:creationId xmlns:a16="http://schemas.microsoft.com/office/drawing/2014/main" id="{6B8D74E5-438D-F296-D8F0-D68DE4B81D9E}"/>
                      </a:ext>
                    </a:extLst>
                  </p14:cNvPr>
                  <p14:cNvContentPartPr/>
                  <p14:nvPr/>
                </p14:nvContentPartPr>
                <p14:xfrm>
                  <a:off x="7023854" y="2936744"/>
                  <a:ext cx="306360" cy="93960"/>
                </p14:xfrm>
              </p:contentPart>
            </mc:Choice>
            <mc:Fallback xmlns="">
              <p:pic>
                <p:nvPicPr>
                  <p:cNvPr id="36985" name="Ink 36984">
                    <a:extLst>
                      <a:ext uri="{FF2B5EF4-FFF2-40B4-BE49-F238E27FC236}">
                        <a16:creationId xmlns:a16="http://schemas.microsoft.com/office/drawing/2014/main" id="{3DBC8F8B-D8B9-4963-8FC7-8B65E5BCECDF}"/>
                      </a:ext>
                    </a:extLst>
                  </p:cNvPr>
                  <p:cNvPicPr/>
                  <p:nvPr/>
                </p:nvPicPr>
                <p:blipFill>
                  <a:blip r:embed="rId151"/>
                  <a:stretch>
                    <a:fillRect/>
                  </a:stretch>
                </p:blipFill>
                <p:spPr>
                  <a:xfrm>
                    <a:off x="7014854" y="2928104"/>
                    <a:ext cx="32400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53" name="Ink 1052">
                    <a:extLst>
                      <a:ext uri="{FF2B5EF4-FFF2-40B4-BE49-F238E27FC236}">
                        <a16:creationId xmlns:a16="http://schemas.microsoft.com/office/drawing/2014/main" id="{BC1F96BB-BE1D-39D4-4D87-623A379C3E07}"/>
                      </a:ext>
                    </a:extLst>
                  </p14:cNvPr>
                  <p14:cNvContentPartPr/>
                  <p14:nvPr/>
                </p14:nvContentPartPr>
                <p14:xfrm>
                  <a:off x="7115294" y="3036104"/>
                  <a:ext cx="209160" cy="72000"/>
                </p14:xfrm>
              </p:contentPart>
            </mc:Choice>
            <mc:Fallback xmlns="">
              <p:pic>
                <p:nvPicPr>
                  <p:cNvPr id="36986" name="Ink 36985">
                    <a:extLst>
                      <a:ext uri="{FF2B5EF4-FFF2-40B4-BE49-F238E27FC236}">
                        <a16:creationId xmlns:a16="http://schemas.microsoft.com/office/drawing/2014/main" id="{C3ABA57B-2B15-4C4A-B309-FF25CF9B919A}"/>
                      </a:ext>
                    </a:extLst>
                  </p:cNvPr>
                  <p:cNvPicPr/>
                  <p:nvPr/>
                </p:nvPicPr>
                <p:blipFill>
                  <a:blip r:embed="rId153"/>
                  <a:stretch>
                    <a:fillRect/>
                  </a:stretch>
                </p:blipFill>
                <p:spPr>
                  <a:xfrm>
                    <a:off x="7106294" y="3027464"/>
                    <a:ext cx="22680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054" name="Ink 1053">
                    <a:extLst>
                      <a:ext uri="{FF2B5EF4-FFF2-40B4-BE49-F238E27FC236}">
                        <a16:creationId xmlns:a16="http://schemas.microsoft.com/office/drawing/2014/main" id="{E121C2AA-0F96-9F8A-165E-1E8C8DC25466}"/>
                      </a:ext>
                    </a:extLst>
                  </p14:cNvPr>
                  <p14:cNvContentPartPr/>
                  <p14:nvPr/>
                </p14:nvContentPartPr>
                <p14:xfrm>
                  <a:off x="7425254" y="3006584"/>
                  <a:ext cx="47880" cy="37440"/>
                </p14:xfrm>
              </p:contentPart>
            </mc:Choice>
            <mc:Fallback xmlns="">
              <p:pic>
                <p:nvPicPr>
                  <p:cNvPr id="36987" name="Ink 36986">
                    <a:extLst>
                      <a:ext uri="{FF2B5EF4-FFF2-40B4-BE49-F238E27FC236}">
                        <a16:creationId xmlns:a16="http://schemas.microsoft.com/office/drawing/2014/main" id="{39D7C670-22CB-47D3-BEF5-C9819300BD14}"/>
                      </a:ext>
                    </a:extLst>
                  </p:cNvPr>
                  <p:cNvPicPr/>
                  <p:nvPr/>
                </p:nvPicPr>
                <p:blipFill>
                  <a:blip r:embed="rId155"/>
                  <a:stretch>
                    <a:fillRect/>
                  </a:stretch>
                </p:blipFill>
                <p:spPr>
                  <a:xfrm>
                    <a:off x="7416254" y="2997944"/>
                    <a:ext cx="655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55" name="Ink 1054">
                    <a:extLst>
                      <a:ext uri="{FF2B5EF4-FFF2-40B4-BE49-F238E27FC236}">
                        <a16:creationId xmlns:a16="http://schemas.microsoft.com/office/drawing/2014/main" id="{CCAB13F1-E123-C317-39C8-7693B2B31BFD}"/>
                      </a:ext>
                    </a:extLst>
                  </p14:cNvPr>
                  <p14:cNvContentPartPr/>
                  <p14:nvPr/>
                </p14:nvContentPartPr>
                <p14:xfrm>
                  <a:off x="7220414" y="3091184"/>
                  <a:ext cx="317160" cy="75960"/>
                </p14:xfrm>
              </p:contentPart>
            </mc:Choice>
            <mc:Fallback xmlns="">
              <p:pic>
                <p:nvPicPr>
                  <p:cNvPr id="36988" name="Ink 36987">
                    <a:extLst>
                      <a:ext uri="{FF2B5EF4-FFF2-40B4-BE49-F238E27FC236}">
                        <a16:creationId xmlns:a16="http://schemas.microsoft.com/office/drawing/2014/main" id="{586D0E80-241C-488E-8DCA-648110BA4083}"/>
                      </a:ext>
                    </a:extLst>
                  </p:cNvPr>
                  <p:cNvPicPr/>
                  <p:nvPr/>
                </p:nvPicPr>
                <p:blipFill>
                  <a:blip r:embed="rId157"/>
                  <a:stretch>
                    <a:fillRect/>
                  </a:stretch>
                </p:blipFill>
                <p:spPr>
                  <a:xfrm>
                    <a:off x="7211774" y="3082184"/>
                    <a:ext cx="3348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056" name="Ink 1055">
                    <a:extLst>
                      <a:ext uri="{FF2B5EF4-FFF2-40B4-BE49-F238E27FC236}">
                        <a16:creationId xmlns:a16="http://schemas.microsoft.com/office/drawing/2014/main" id="{4E328D7E-98FD-B333-D958-843AF3D2965B}"/>
                      </a:ext>
                    </a:extLst>
                  </p14:cNvPr>
                  <p14:cNvContentPartPr/>
                  <p14:nvPr/>
                </p14:nvContentPartPr>
                <p14:xfrm>
                  <a:off x="7328774" y="3407624"/>
                  <a:ext cx="19080" cy="11160"/>
                </p14:xfrm>
              </p:contentPart>
            </mc:Choice>
            <mc:Fallback xmlns="">
              <p:pic>
                <p:nvPicPr>
                  <p:cNvPr id="36989" name="Ink 36988">
                    <a:extLst>
                      <a:ext uri="{FF2B5EF4-FFF2-40B4-BE49-F238E27FC236}">
                        <a16:creationId xmlns:a16="http://schemas.microsoft.com/office/drawing/2014/main" id="{F9B6464A-1808-419E-A07C-ADAE8EC3628C}"/>
                      </a:ext>
                    </a:extLst>
                  </p:cNvPr>
                  <p:cNvPicPr/>
                  <p:nvPr/>
                </p:nvPicPr>
                <p:blipFill>
                  <a:blip r:embed="rId159"/>
                  <a:stretch>
                    <a:fillRect/>
                  </a:stretch>
                </p:blipFill>
                <p:spPr>
                  <a:xfrm>
                    <a:off x="7319774" y="3398984"/>
                    <a:ext cx="3672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057" name="Ink 1056">
                    <a:extLst>
                      <a:ext uri="{FF2B5EF4-FFF2-40B4-BE49-F238E27FC236}">
                        <a16:creationId xmlns:a16="http://schemas.microsoft.com/office/drawing/2014/main" id="{C708434F-4946-60ED-0BE4-C1CAA9CA6272}"/>
                      </a:ext>
                    </a:extLst>
                  </p14:cNvPr>
                  <p14:cNvContentPartPr/>
                  <p14:nvPr/>
                </p14:nvContentPartPr>
                <p14:xfrm>
                  <a:off x="7477094" y="3298184"/>
                  <a:ext cx="255240" cy="180360"/>
                </p14:xfrm>
              </p:contentPart>
            </mc:Choice>
            <mc:Fallback xmlns="">
              <p:pic>
                <p:nvPicPr>
                  <p:cNvPr id="36991" name="Ink 36990">
                    <a:extLst>
                      <a:ext uri="{FF2B5EF4-FFF2-40B4-BE49-F238E27FC236}">
                        <a16:creationId xmlns:a16="http://schemas.microsoft.com/office/drawing/2014/main" id="{C31346FD-AD9D-4BF1-9899-7B21ED385F0E}"/>
                      </a:ext>
                    </a:extLst>
                  </p:cNvPr>
                  <p:cNvPicPr/>
                  <p:nvPr/>
                </p:nvPicPr>
                <p:blipFill>
                  <a:blip r:embed="rId161"/>
                  <a:stretch>
                    <a:fillRect/>
                  </a:stretch>
                </p:blipFill>
                <p:spPr>
                  <a:xfrm>
                    <a:off x="7468454" y="3289544"/>
                    <a:ext cx="27288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58" name="Ink 1057">
                    <a:extLst>
                      <a:ext uri="{FF2B5EF4-FFF2-40B4-BE49-F238E27FC236}">
                        <a16:creationId xmlns:a16="http://schemas.microsoft.com/office/drawing/2014/main" id="{AF296C77-AEDA-82B2-EEBB-2FCA6B5F43D4}"/>
                      </a:ext>
                    </a:extLst>
                  </p14:cNvPr>
                  <p14:cNvContentPartPr/>
                  <p14:nvPr/>
                </p14:nvContentPartPr>
                <p14:xfrm>
                  <a:off x="7540814" y="3405464"/>
                  <a:ext cx="492480" cy="262440"/>
                </p14:xfrm>
              </p:contentPart>
            </mc:Choice>
            <mc:Fallback xmlns="">
              <p:pic>
                <p:nvPicPr>
                  <p:cNvPr id="36993" name="Ink 36992">
                    <a:extLst>
                      <a:ext uri="{FF2B5EF4-FFF2-40B4-BE49-F238E27FC236}">
                        <a16:creationId xmlns:a16="http://schemas.microsoft.com/office/drawing/2014/main" id="{7DCE9FA2-2859-4020-8FB3-A58ADB274611}"/>
                      </a:ext>
                    </a:extLst>
                  </p:cNvPr>
                  <p:cNvPicPr/>
                  <p:nvPr/>
                </p:nvPicPr>
                <p:blipFill>
                  <a:blip r:embed="rId163"/>
                  <a:stretch>
                    <a:fillRect/>
                  </a:stretch>
                </p:blipFill>
                <p:spPr>
                  <a:xfrm>
                    <a:off x="7532174" y="3396824"/>
                    <a:ext cx="51012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59" name="Ink 1058">
                    <a:extLst>
                      <a:ext uri="{FF2B5EF4-FFF2-40B4-BE49-F238E27FC236}">
                        <a16:creationId xmlns:a16="http://schemas.microsoft.com/office/drawing/2014/main" id="{7568D911-7701-2A4A-EFA9-A5A89C65634E}"/>
                      </a:ext>
                    </a:extLst>
                  </p14:cNvPr>
                  <p14:cNvContentPartPr/>
                  <p14:nvPr/>
                </p14:nvContentPartPr>
                <p14:xfrm>
                  <a:off x="7719014" y="3455864"/>
                  <a:ext cx="284040" cy="238320"/>
                </p14:xfrm>
              </p:contentPart>
            </mc:Choice>
            <mc:Fallback xmlns="">
              <p:pic>
                <p:nvPicPr>
                  <p:cNvPr id="36994" name="Ink 36993">
                    <a:extLst>
                      <a:ext uri="{FF2B5EF4-FFF2-40B4-BE49-F238E27FC236}">
                        <a16:creationId xmlns:a16="http://schemas.microsoft.com/office/drawing/2014/main" id="{EA8DC747-11F9-4D68-89CA-9A5402B9D1B8}"/>
                      </a:ext>
                    </a:extLst>
                  </p:cNvPr>
                  <p:cNvPicPr/>
                  <p:nvPr/>
                </p:nvPicPr>
                <p:blipFill>
                  <a:blip r:embed="rId165"/>
                  <a:stretch>
                    <a:fillRect/>
                  </a:stretch>
                </p:blipFill>
                <p:spPr>
                  <a:xfrm>
                    <a:off x="7710014" y="3447224"/>
                    <a:ext cx="30168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60" name="Ink 1059">
                    <a:extLst>
                      <a:ext uri="{FF2B5EF4-FFF2-40B4-BE49-F238E27FC236}">
                        <a16:creationId xmlns:a16="http://schemas.microsoft.com/office/drawing/2014/main" id="{4BA1F4E1-898E-3DA3-3F05-79AC94FA20D6}"/>
                      </a:ext>
                    </a:extLst>
                  </p14:cNvPr>
                  <p14:cNvContentPartPr/>
                  <p14:nvPr/>
                </p14:nvContentPartPr>
                <p14:xfrm>
                  <a:off x="7805054" y="3243824"/>
                  <a:ext cx="336960" cy="326160"/>
                </p14:xfrm>
              </p:contentPart>
            </mc:Choice>
            <mc:Fallback xmlns="">
              <p:pic>
                <p:nvPicPr>
                  <p:cNvPr id="36996" name="Ink 36995">
                    <a:extLst>
                      <a:ext uri="{FF2B5EF4-FFF2-40B4-BE49-F238E27FC236}">
                        <a16:creationId xmlns:a16="http://schemas.microsoft.com/office/drawing/2014/main" id="{4498141A-A5BC-48BA-BE2F-B802BA3B52C5}"/>
                      </a:ext>
                    </a:extLst>
                  </p:cNvPr>
                  <p:cNvPicPr/>
                  <p:nvPr/>
                </p:nvPicPr>
                <p:blipFill>
                  <a:blip r:embed="rId167"/>
                  <a:stretch>
                    <a:fillRect/>
                  </a:stretch>
                </p:blipFill>
                <p:spPr>
                  <a:xfrm>
                    <a:off x="7796414" y="3234824"/>
                    <a:ext cx="354600" cy="343800"/>
                  </a:xfrm>
                  <a:prstGeom prst="rect">
                    <a:avLst/>
                  </a:prstGeom>
                </p:spPr>
              </p:pic>
            </mc:Fallback>
          </mc:AlternateContent>
        </p:grpSp>
      </p:grpSp>
      <p:sp>
        <p:nvSpPr>
          <p:cNvPr id="1149" name="TextBox 1148">
            <a:extLst>
              <a:ext uri="{FF2B5EF4-FFF2-40B4-BE49-F238E27FC236}">
                <a16:creationId xmlns:a16="http://schemas.microsoft.com/office/drawing/2014/main" id="{77E9E436-BE66-3153-017F-C3855096DA34}"/>
              </a:ext>
            </a:extLst>
          </p:cNvPr>
          <p:cNvSpPr txBox="1"/>
          <p:nvPr/>
        </p:nvSpPr>
        <p:spPr>
          <a:xfrm>
            <a:off x="566345" y="1513942"/>
            <a:ext cx="4693914" cy="5355312"/>
          </a:xfrm>
          <a:prstGeom prst="rect">
            <a:avLst/>
          </a:prstGeom>
          <a:noFill/>
        </p:spPr>
        <p:txBody>
          <a:bodyPr wrap="none" rtlCol="0">
            <a:spAutoFit/>
          </a:bodyPr>
          <a:lstStyle/>
          <a:p>
            <a:pPr marL="285750" indent="-285750">
              <a:buFontTx/>
              <a:buChar char="-"/>
            </a:pPr>
            <a:r>
              <a:rPr lang="en-US" dirty="0">
                <a:latin typeface="Roboto" panose="02000000000000000000" pitchFamily="2" charset="0"/>
                <a:ea typeface="Roboto" panose="02000000000000000000" pitchFamily="2" charset="0"/>
              </a:rPr>
              <a:t>no two </a:t>
            </a:r>
            <a:r>
              <a:rPr lang="en-US" dirty="0" err="1">
                <a:latin typeface="Roboto" panose="02000000000000000000" pitchFamily="2" charset="0"/>
                <a:ea typeface="Roboto" panose="02000000000000000000" pitchFamily="2" charset="0"/>
              </a:rPr>
              <a:t>transmons</a:t>
            </a:r>
            <a:r>
              <a:rPr lang="en-US" dirty="0">
                <a:latin typeface="Roboto" panose="02000000000000000000" pitchFamily="2" charset="0"/>
                <a:ea typeface="Roboto" panose="02000000000000000000" pitchFamily="2" charset="0"/>
              </a:rPr>
              <a:t> are ever identical</a:t>
            </a:r>
          </a:p>
          <a:p>
            <a:pPr marL="285750" indent="-285750">
              <a:buFontTx/>
              <a:buChar char="-"/>
            </a:pPr>
            <a:endParaRPr lang="en-US" dirty="0">
              <a:latin typeface="Roboto" panose="02000000000000000000" pitchFamily="2" charset="0"/>
              <a:ea typeface="Roboto" panose="02000000000000000000" pitchFamily="2" charset="0"/>
            </a:endParaRPr>
          </a:p>
          <a:p>
            <a:pPr marL="285750" indent="-285750">
              <a:buFontTx/>
              <a:buChar char="-"/>
            </a:pPr>
            <a:r>
              <a:rPr lang="en-US" dirty="0">
                <a:latin typeface="Roboto" panose="02000000000000000000" pitchFamily="2" charset="0"/>
                <a:ea typeface="Roboto" panose="02000000000000000000" pitchFamily="2" charset="0"/>
              </a:rPr>
              <a:t>qubit frequencies depend</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on device parameters </a:t>
            </a:r>
          </a:p>
          <a:p>
            <a:pPr marL="285750" indent="-285750">
              <a:buFontTx/>
              <a:buChar char="-"/>
            </a:pPr>
            <a:endParaRPr lang="en-US" dirty="0">
              <a:latin typeface="Roboto" panose="02000000000000000000" pitchFamily="2" charset="0"/>
              <a:ea typeface="Roboto" panose="02000000000000000000" pitchFamily="2" charset="0"/>
            </a:endParaRPr>
          </a:p>
          <a:p>
            <a:pPr marL="285750" indent="-285750">
              <a:buFontTx/>
              <a:buChar char="-"/>
            </a:pPr>
            <a:r>
              <a:rPr lang="en-US" dirty="0">
                <a:latin typeface="Roboto" panose="02000000000000000000" pitchFamily="2" charset="0"/>
                <a:ea typeface="Roboto" panose="02000000000000000000" pitchFamily="2" charset="0"/>
              </a:rPr>
              <a:t>parameters deviate from</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design values by up to 20% (chip to chip)</a:t>
            </a:r>
          </a:p>
          <a:p>
            <a:pPr marL="285750" indent="-285750">
              <a:buFontTx/>
              <a:buChar char="-"/>
            </a:pPr>
            <a:endParaRPr lang="en-US" dirty="0">
              <a:latin typeface="Roboto" panose="02000000000000000000" pitchFamily="2" charset="0"/>
              <a:ea typeface="Roboto" panose="02000000000000000000" pitchFamily="2" charset="0"/>
            </a:endParaRPr>
          </a:p>
          <a:p>
            <a:pPr marL="285750" indent="-285750">
              <a:buFontTx/>
              <a:buChar char="-"/>
            </a:pPr>
            <a:r>
              <a:rPr lang="en-US" dirty="0">
                <a:latin typeface="Roboto" panose="02000000000000000000" pitchFamily="2" charset="0"/>
                <a:ea typeface="Roboto" panose="02000000000000000000" pitchFamily="2" charset="0"/>
              </a:rPr>
              <a:t>on-chip variations ~5%</a:t>
            </a:r>
          </a:p>
          <a:p>
            <a:pPr marL="285750" indent="-285750">
              <a:buFontTx/>
              <a:buChar char="-"/>
            </a:pPr>
            <a:endParaRPr lang="en-US" dirty="0">
              <a:latin typeface="Roboto" panose="02000000000000000000" pitchFamily="2" charset="0"/>
              <a:ea typeface="Roboto" panose="02000000000000000000" pitchFamily="2" charset="0"/>
            </a:endParaRPr>
          </a:p>
          <a:p>
            <a:pPr marL="285750" indent="-285750">
              <a:buFontTx/>
              <a:buChar char="-"/>
            </a:pPr>
            <a:r>
              <a:rPr lang="en-US" dirty="0">
                <a:latin typeface="Roboto" panose="02000000000000000000" pitchFamily="2" charset="0"/>
                <a:ea typeface="Roboto" panose="02000000000000000000" pitchFamily="2" charset="0"/>
              </a:rPr>
              <a:t>main culprit:  Josephson energy</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(area of small junction &amp; oxide thickness)</a:t>
            </a:r>
          </a:p>
          <a:p>
            <a:pPr marL="285750" indent="-285750">
              <a:buFontTx/>
              <a:buChar char="-"/>
            </a:pPr>
            <a:endParaRPr lang="en-US" dirty="0">
              <a:latin typeface="Roboto" panose="02000000000000000000" pitchFamily="2" charset="0"/>
              <a:ea typeface="Roboto" panose="02000000000000000000" pitchFamily="2" charset="0"/>
            </a:endParaRPr>
          </a:p>
          <a:p>
            <a:pPr marL="285750" indent="-285750">
              <a:buFontTx/>
              <a:buChar char="-"/>
            </a:pPr>
            <a:r>
              <a:rPr lang="en-US" dirty="0">
                <a:latin typeface="Roboto" panose="02000000000000000000" pitchFamily="2" charset="0"/>
                <a:ea typeface="Roboto" panose="02000000000000000000" pitchFamily="2" charset="0"/>
              </a:rPr>
              <a:t>workaround:</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flux-tunable </a:t>
            </a:r>
            <a:r>
              <a:rPr lang="en-US" dirty="0" err="1">
                <a:latin typeface="Roboto" panose="02000000000000000000" pitchFamily="2" charset="0"/>
                <a:ea typeface="Roboto" panose="02000000000000000000" pitchFamily="2" charset="0"/>
              </a:rPr>
              <a:t>transmons</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(but at cost of worse dephasing)</a:t>
            </a:r>
            <a:br>
              <a:rPr lang="en-US" dirty="0">
                <a:latin typeface="Roboto" panose="02000000000000000000" pitchFamily="2" charset="0"/>
                <a:ea typeface="Roboto" panose="02000000000000000000" pitchFamily="2" charset="0"/>
              </a:rPr>
            </a:br>
            <a:endParaRPr lang="en-US" dirty="0">
              <a:latin typeface="Roboto" panose="02000000000000000000" pitchFamily="2" charset="0"/>
              <a:ea typeface="Roboto" panose="02000000000000000000" pitchFamily="2" charset="0"/>
            </a:endParaRPr>
          </a:p>
          <a:p>
            <a:pPr marL="285750" indent="-285750">
              <a:buFontTx/>
              <a:buChar char="-"/>
            </a:pPr>
            <a:endParaRPr lang="en-US" dirty="0">
              <a:latin typeface="Roboto" panose="02000000000000000000" pitchFamily="2" charset="0"/>
              <a:ea typeface="Roboto" panose="02000000000000000000" pitchFamily="2" charset="0"/>
            </a:endParaRPr>
          </a:p>
          <a:p>
            <a:pPr marL="285750" indent="-285750">
              <a:buFontTx/>
              <a:buChar char="-"/>
            </a:pP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75982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EC416C-2C57-7819-3B46-FECD9133B131}"/>
              </a:ext>
            </a:extLst>
          </p:cNvPr>
          <p:cNvPicPr>
            <a:picLocks noChangeAspect="1"/>
          </p:cNvPicPr>
          <p:nvPr/>
        </p:nvPicPr>
        <p:blipFill>
          <a:blip r:embed="rId2"/>
          <a:stretch>
            <a:fillRect/>
          </a:stretch>
        </p:blipFill>
        <p:spPr>
          <a:xfrm>
            <a:off x="940227" y="0"/>
            <a:ext cx="5323165" cy="6858000"/>
          </a:xfrm>
          <a:prstGeom prst="rect">
            <a:avLst/>
          </a:prstGeom>
        </p:spPr>
      </p:pic>
      <p:pic>
        <p:nvPicPr>
          <p:cNvPr id="1026" name="Picture 2" descr="Fermilab Today">
            <a:extLst>
              <a:ext uri="{FF2B5EF4-FFF2-40B4-BE49-F238E27FC236}">
                <a16:creationId xmlns:a16="http://schemas.microsoft.com/office/drawing/2014/main" id="{4168A783-922B-9111-261F-460A04B82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0190" y="1661430"/>
            <a:ext cx="1725386" cy="25880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E3F628-36E0-6F8B-1703-40F3D64FC4E3}"/>
              </a:ext>
            </a:extLst>
          </p:cNvPr>
          <p:cNvSpPr txBox="1"/>
          <p:nvPr/>
        </p:nvSpPr>
        <p:spPr>
          <a:xfrm>
            <a:off x="8486774" y="4347392"/>
            <a:ext cx="2537874" cy="1077218"/>
          </a:xfrm>
          <a:prstGeom prst="rect">
            <a:avLst/>
          </a:prstGeom>
          <a:noFill/>
        </p:spPr>
        <p:txBody>
          <a:bodyPr wrap="none" rtlCol="0">
            <a:spAutoFit/>
          </a:bodyPr>
          <a:lstStyle/>
          <a:p>
            <a:pPr algn="l"/>
            <a:r>
              <a:rPr lang="en-US" b="1" dirty="0">
                <a:latin typeface="Roboto" panose="02000000000000000000" pitchFamily="2" charset="0"/>
                <a:ea typeface="Roboto" panose="02000000000000000000" pitchFamily="2" charset="0"/>
              </a:rPr>
              <a:t>Hasan </a:t>
            </a:r>
            <a:r>
              <a:rPr lang="en-US" b="1" dirty="0" err="1">
                <a:latin typeface="Roboto" panose="02000000000000000000" pitchFamily="2" charset="0"/>
                <a:ea typeface="Roboto" panose="02000000000000000000" pitchFamily="2" charset="0"/>
              </a:rPr>
              <a:t>Padamsee</a:t>
            </a:r>
            <a:endParaRPr lang="en-US" b="1" dirty="0">
              <a:latin typeface="Roboto" panose="02000000000000000000" pitchFamily="2" charset="0"/>
              <a:ea typeface="Roboto" panose="02000000000000000000" pitchFamily="2" charset="0"/>
            </a:endParaRPr>
          </a:p>
          <a:p>
            <a:pPr algn="l"/>
            <a:r>
              <a:rPr lang="en-US" sz="1400" dirty="0">
                <a:latin typeface="Roboto" panose="02000000000000000000" pitchFamily="2" charset="0"/>
                <a:ea typeface="Roboto" panose="02000000000000000000" pitchFamily="2" charset="0"/>
              </a:rPr>
              <a:t>Prof. emer., Cornell University</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SQMS Advisory Board</a:t>
            </a:r>
          </a:p>
          <a:p>
            <a:pPr algn="l"/>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7584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D85A4AFC-6CEB-F063-6794-5D4FC841CD99}"/>
              </a:ext>
            </a:extLst>
          </p:cNvPr>
          <p:cNvSpPr/>
          <p:nvPr/>
        </p:nvSpPr>
        <p:spPr>
          <a:xfrm>
            <a:off x="857956" y="833452"/>
            <a:ext cx="11330996" cy="540872"/>
          </a:xfrm>
          <a:prstGeom prst="rect">
            <a:avLst/>
          </a:prstGeom>
          <a:noFill/>
        </p:spPr>
        <p:txBody>
          <a:bodyPr wrap="square" lIns="0" tIns="0" rIns="0" bIns="0" rtlCol="0" anchor="t"/>
          <a:lstStyle/>
          <a:p>
            <a:pPr>
              <a:lnSpc>
                <a:spcPts val="4260"/>
              </a:lnSpc>
              <a:buNone/>
            </a:pPr>
            <a:r>
              <a:rPr lang="en-US" sz="3750" b="1" dirty="0">
                <a:latin typeface="Roboto" pitchFamily="34" charset="0"/>
                <a:ea typeface="Roboto" pitchFamily="34" charset="-122"/>
              </a:rPr>
              <a:t>Qubit </a:t>
            </a:r>
          </a:p>
          <a:p>
            <a:pPr>
              <a:lnSpc>
                <a:spcPts val="4260"/>
              </a:lnSpc>
              <a:buNone/>
            </a:pPr>
            <a:r>
              <a:rPr lang="en-US" sz="3750" b="1" dirty="0">
                <a:latin typeface="Roboto" pitchFamily="34" charset="0"/>
                <a:ea typeface="Roboto" pitchFamily="34" charset="-122"/>
              </a:rPr>
              <a:t>performance</a:t>
            </a:r>
          </a:p>
        </p:txBody>
      </p:sp>
      <mc:AlternateContent xmlns:mc="http://schemas.openxmlformats.org/markup-compatibility/2006" xmlns:p14="http://schemas.microsoft.com/office/powerpoint/2010/main">
        <mc:Choice Requires="p14">
          <p:contentPart p14:bwMode="auto" r:id="rId2">
            <p14:nvContentPartPr>
              <p14:cNvPr id="16" name="Ink 15">
                <a:extLst>
                  <a:ext uri="{FF2B5EF4-FFF2-40B4-BE49-F238E27FC236}">
                    <a16:creationId xmlns:a16="http://schemas.microsoft.com/office/drawing/2014/main" id="{58A51A25-3BFA-DD14-0B62-FEDFD81E6A37}"/>
                  </a:ext>
                </a:extLst>
              </p14:cNvPr>
              <p14:cNvContentPartPr/>
              <p14:nvPr/>
            </p14:nvContentPartPr>
            <p14:xfrm>
              <a:off x="5745494" y="3381704"/>
              <a:ext cx="1284120" cy="382320"/>
            </p14:xfrm>
          </p:contentPart>
        </mc:Choice>
        <mc:Fallback xmlns="">
          <p:pic>
            <p:nvPicPr>
              <p:cNvPr id="16" name="Ink 15">
                <a:extLst>
                  <a:ext uri="{FF2B5EF4-FFF2-40B4-BE49-F238E27FC236}">
                    <a16:creationId xmlns:a16="http://schemas.microsoft.com/office/drawing/2014/main" id="{58A51A25-3BFA-DD14-0B62-FEDFD81E6A37}"/>
                  </a:ext>
                </a:extLst>
              </p:cNvPr>
              <p:cNvPicPr/>
              <p:nvPr/>
            </p:nvPicPr>
            <p:blipFill>
              <a:blip r:embed="rId3"/>
              <a:stretch>
                <a:fillRect/>
              </a:stretch>
            </p:blipFill>
            <p:spPr>
              <a:xfrm>
                <a:off x="5736494" y="3372704"/>
                <a:ext cx="130176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C1A6AF73-F679-BEEF-D222-87164ACD9BFD}"/>
                  </a:ext>
                </a:extLst>
              </p14:cNvPr>
              <p14:cNvContentPartPr/>
              <p14:nvPr/>
            </p14:nvContentPartPr>
            <p14:xfrm>
              <a:off x="6928814" y="3402224"/>
              <a:ext cx="90360" cy="37080"/>
            </p14:xfrm>
          </p:contentPart>
        </mc:Choice>
        <mc:Fallback xmlns="">
          <p:pic>
            <p:nvPicPr>
              <p:cNvPr id="17" name="Ink 16">
                <a:extLst>
                  <a:ext uri="{FF2B5EF4-FFF2-40B4-BE49-F238E27FC236}">
                    <a16:creationId xmlns:a16="http://schemas.microsoft.com/office/drawing/2014/main" id="{C1A6AF73-F679-BEEF-D222-87164ACD9BFD}"/>
                  </a:ext>
                </a:extLst>
              </p:cNvPr>
              <p:cNvPicPr/>
              <p:nvPr/>
            </p:nvPicPr>
            <p:blipFill>
              <a:blip r:embed="rId5"/>
              <a:stretch>
                <a:fillRect/>
              </a:stretch>
            </p:blipFill>
            <p:spPr>
              <a:xfrm>
                <a:off x="6919814" y="3393224"/>
                <a:ext cx="10800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63C1E507-633D-02B9-4BD0-DF6339D6E8FC}"/>
                  </a:ext>
                </a:extLst>
              </p14:cNvPr>
              <p14:cNvContentPartPr/>
              <p14:nvPr/>
            </p14:nvContentPartPr>
            <p14:xfrm>
              <a:off x="5684654" y="3747104"/>
              <a:ext cx="80280" cy="43920"/>
            </p14:xfrm>
          </p:contentPart>
        </mc:Choice>
        <mc:Fallback xmlns="">
          <p:pic>
            <p:nvPicPr>
              <p:cNvPr id="18" name="Ink 17">
                <a:extLst>
                  <a:ext uri="{FF2B5EF4-FFF2-40B4-BE49-F238E27FC236}">
                    <a16:creationId xmlns:a16="http://schemas.microsoft.com/office/drawing/2014/main" id="{63C1E507-633D-02B9-4BD0-DF6339D6E8FC}"/>
                  </a:ext>
                </a:extLst>
              </p:cNvPr>
              <p:cNvPicPr/>
              <p:nvPr/>
            </p:nvPicPr>
            <p:blipFill>
              <a:blip r:embed="rId7"/>
              <a:stretch>
                <a:fillRect/>
              </a:stretch>
            </p:blipFill>
            <p:spPr>
              <a:xfrm>
                <a:off x="5675654" y="3738177"/>
                <a:ext cx="97920" cy="6141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14D039A2-2295-8BAB-BF02-D8B90338E7B0}"/>
                  </a:ext>
                </a:extLst>
              </p14:cNvPr>
              <p14:cNvContentPartPr/>
              <p14:nvPr/>
            </p14:nvContentPartPr>
            <p14:xfrm>
              <a:off x="7218974" y="3425984"/>
              <a:ext cx="456120" cy="353880"/>
            </p14:xfrm>
          </p:contentPart>
        </mc:Choice>
        <mc:Fallback xmlns="">
          <p:pic>
            <p:nvPicPr>
              <p:cNvPr id="19" name="Ink 18">
                <a:extLst>
                  <a:ext uri="{FF2B5EF4-FFF2-40B4-BE49-F238E27FC236}">
                    <a16:creationId xmlns:a16="http://schemas.microsoft.com/office/drawing/2014/main" id="{14D039A2-2295-8BAB-BF02-D8B90338E7B0}"/>
                  </a:ext>
                </a:extLst>
              </p:cNvPr>
              <p:cNvPicPr/>
              <p:nvPr/>
            </p:nvPicPr>
            <p:blipFill>
              <a:blip r:embed="rId9"/>
              <a:stretch>
                <a:fillRect/>
              </a:stretch>
            </p:blipFill>
            <p:spPr>
              <a:xfrm>
                <a:off x="7209967" y="3416993"/>
                <a:ext cx="473774" cy="37150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32147D97-79CC-405E-BCF3-2791E5007749}"/>
                  </a:ext>
                </a:extLst>
              </p14:cNvPr>
              <p14:cNvContentPartPr/>
              <p14:nvPr/>
            </p14:nvContentPartPr>
            <p14:xfrm>
              <a:off x="7194494" y="3393224"/>
              <a:ext cx="487800" cy="367560"/>
            </p14:xfrm>
          </p:contentPart>
        </mc:Choice>
        <mc:Fallback xmlns="">
          <p:pic>
            <p:nvPicPr>
              <p:cNvPr id="20" name="Ink 19">
                <a:extLst>
                  <a:ext uri="{FF2B5EF4-FFF2-40B4-BE49-F238E27FC236}">
                    <a16:creationId xmlns:a16="http://schemas.microsoft.com/office/drawing/2014/main" id="{32147D97-79CC-405E-BCF3-2791E5007749}"/>
                  </a:ext>
                </a:extLst>
              </p:cNvPr>
              <p:cNvPicPr/>
              <p:nvPr/>
            </p:nvPicPr>
            <p:blipFill>
              <a:blip r:embed="rId11"/>
              <a:stretch>
                <a:fillRect/>
              </a:stretch>
            </p:blipFill>
            <p:spPr>
              <a:xfrm>
                <a:off x="7185494" y="3384224"/>
                <a:ext cx="50544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6C1FDDFB-077E-2399-9664-CE04DEBC43ED}"/>
                  </a:ext>
                </a:extLst>
              </p14:cNvPr>
              <p14:cNvContentPartPr/>
              <p14:nvPr/>
            </p14:nvContentPartPr>
            <p14:xfrm>
              <a:off x="7135454" y="3476744"/>
              <a:ext cx="536760" cy="450720"/>
            </p14:xfrm>
          </p:contentPart>
        </mc:Choice>
        <mc:Fallback xmlns="">
          <p:pic>
            <p:nvPicPr>
              <p:cNvPr id="21" name="Ink 20">
                <a:extLst>
                  <a:ext uri="{FF2B5EF4-FFF2-40B4-BE49-F238E27FC236}">
                    <a16:creationId xmlns:a16="http://schemas.microsoft.com/office/drawing/2014/main" id="{6C1FDDFB-077E-2399-9664-CE04DEBC43ED}"/>
                  </a:ext>
                </a:extLst>
              </p:cNvPr>
              <p:cNvPicPr/>
              <p:nvPr/>
            </p:nvPicPr>
            <p:blipFill>
              <a:blip r:embed="rId13"/>
              <a:stretch>
                <a:fillRect/>
              </a:stretch>
            </p:blipFill>
            <p:spPr>
              <a:xfrm>
                <a:off x="7126454" y="3467737"/>
                <a:ext cx="554400" cy="46837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3FDC45D7-569A-3991-9399-33C0E2C1D569}"/>
                  </a:ext>
                </a:extLst>
              </p14:cNvPr>
              <p14:cNvContentPartPr/>
              <p14:nvPr/>
            </p14:nvContentPartPr>
            <p14:xfrm>
              <a:off x="7207454" y="3404384"/>
              <a:ext cx="34200" cy="18000"/>
            </p14:xfrm>
          </p:contentPart>
        </mc:Choice>
        <mc:Fallback xmlns="">
          <p:pic>
            <p:nvPicPr>
              <p:cNvPr id="22" name="Ink 21">
                <a:extLst>
                  <a:ext uri="{FF2B5EF4-FFF2-40B4-BE49-F238E27FC236}">
                    <a16:creationId xmlns:a16="http://schemas.microsoft.com/office/drawing/2014/main" id="{3FDC45D7-569A-3991-9399-33C0E2C1D569}"/>
                  </a:ext>
                </a:extLst>
              </p:cNvPr>
              <p:cNvPicPr/>
              <p:nvPr/>
            </p:nvPicPr>
            <p:blipFill>
              <a:blip r:embed="rId15"/>
              <a:stretch>
                <a:fillRect/>
              </a:stretch>
            </p:blipFill>
            <p:spPr>
              <a:xfrm>
                <a:off x="7198454" y="3395384"/>
                <a:ext cx="5184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89AFFE52-FF2D-7409-4A06-0E8305F736D9}"/>
                  </a:ext>
                </a:extLst>
              </p14:cNvPr>
              <p14:cNvContentPartPr/>
              <p14:nvPr/>
            </p14:nvContentPartPr>
            <p14:xfrm>
              <a:off x="6563054" y="2898584"/>
              <a:ext cx="658800" cy="516960"/>
            </p14:xfrm>
          </p:contentPart>
        </mc:Choice>
        <mc:Fallback xmlns="">
          <p:pic>
            <p:nvPicPr>
              <p:cNvPr id="23" name="Ink 22">
                <a:extLst>
                  <a:ext uri="{FF2B5EF4-FFF2-40B4-BE49-F238E27FC236}">
                    <a16:creationId xmlns:a16="http://schemas.microsoft.com/office/drawing/2014/main" id="{89AFFE52-FF2D-7409-4A06-0E8305F736D9}"/>
                  </a:ext>
                </a:extLst>
              </p:cNvPr>
              <p:cNvPicPr/>
              <p:nvPr/>
            </p:nvPicPr>
            <p:blipFill>
              <a:blip r:embed="rId17"/>
              <a:stretch>
                <a:fillRect/>
              </a:stretch>
            </p:blipFill>
            <p:spPr>
              <a:xfrm>
                <a:off x="6554054" y="2889584"/>
                <a:ext cx="676440" cy="534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8C67B31A-22C4-3248-FBD7-288991A54F12}"/>
                  </a:ext>
                </a:extLst>
              </p14:cNvPr>
              <p14:cNvContentPartPr/>
              <p14:nvPr/>
            </p14:nvContentPartPr>
            <p14:xfrm>
              <a:off x="7073174" y="3359744"/>
              <a:ext cx="19800" cy="45000"/>
            </p14:xfrm>
          </p:contentPart>
        </mc:Choice>
        <mc:Fallback xmlns="">
          <p:pic>
            <p:nvPicPr>
              <p:cNvPr id="24" name="Ink 23">
                <a:extLst>
                  <a:ext uri="{FF2B5EF4-FFF2-40B4-BE49-F238E27FC236}">
                    <a16:creationId xmlns:a16="http://schemas.microsoft.com/office/drawing/2014/main" id="{8C67B31A-22C4-3248-FBD7-288991A54F12}"/>
                  </a:ext>
                </a:extLst>
              </p:cNvPr>
              <p:cNvPicPr/>
              <p:nvPr/>
            </p:nvPicPr>
            <p:blipFill>
              <a:blip r:embed="rId19"/>
              <a:stretch>
                <a:fillRect/>
              </a:stretch>
            </p:blipFill>
            <p:spPr>
              <a:xfrm>
                <a:off x="7064335" y="3350744"/>
                <a:ext cx="37125"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 name="Ink 24">
                <a:extLst>
                  <a:ext uri="{FF2B5EF4-FFF2-40B4-BE49-F238E27FC236}">
                    <a16:creationId xmlns:a16="http://schemas.microsoft.com/office/drawing/2014/main" id="{82828F02-8176-671A-C35A-D270241246CE}"/>
                  </a:ext>
                </a:extLst>
              </p14:cNvPr>
              <p14:cNvContentPartPr/>
              <p14:nvPr/>
            </p14:nvContentPartPr>
            <p14:xfrm>
              <a:off x="7304654" y="2862584"/>
              <a:ext cx="411840" cy="285480"/>
            </p14:xfrm>
          </p:contentPart>
        </mc:Choice>
        <mc:Fallback xmlns="">
          <p:pic>
            <p:nvPicPr>
              <p:cNvPr id="25" name="Ink 24">
                <a:extLst>
                  <a:ext uri="{FF2B5EF4-FFF2-40B4-BE49-F238E27FC236}">
                    <a16:creationId xmlns:a16="http://schemas.microsoft.com/office/drawing/2014/main" id="{82828F02-8176-671A-C35A-D270241246CE}"/>
                  </a:ext>
                </a:extLst>
              </p:cNvPr>
              <p:cNvPicPr/>
              <p:nvPr/>
            </p:nvPicPr>
            <p:blipFill>
              <a:blip r:embed="rId21"/>
              <a:stretch>
                <a:fillRect/>
              </a:stretch>
            </p:blipFill>
            <p:spPr>
              <a:xfrm>
                <a:off x="7295654" y="2853584"/>
                <a:ext cx="42948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6" name="Ink 25">
                <a:extLst>
                  <a:ext uri="{FF2B5EF4-FFF2-40B4-BE49-F238E27FC236}">
                    <a16:creationId xmlns:a16="http://schemas.microsoft.com/office/drawing/2014/main" id="{9DA58AD2-0486-E1C1-5D3E-BE5851DCEBBB}"/>
                  </a:ext>
                </a:extLst>
              </p14:cNvPr>
              <p14:cNvContentPartPr/>
              <p14:nvPr/>
            </p14:nvContentPartPr>
            <p14:xfrm>
              <a:off x="7125374" y="2747384"/>
              <a:ext cx="177480" cy="118440"/>
            </p14:xfrm>
          </p:contentPart>
        </mc:Choice>
        <mc:Fallback xmlns="">
          <p:pic>
            <p:nvPicPr>
              <p:cNvPr id="26" name="Ink 25">
                <a:extLst>
                  <a:ext uri="{FF2B5EF4-FFF2-40B4-BE49-F238E27FC236}">
                    <a16:creationId xmlns:a16="http://schemas.microsoft.com/office/drawing/2014/main" id="{9DA58AD2-0486-E1C1-5D3E-BE5851DCEBBB}"/>
                  </a:ext>
                </a:extLst>
              </p:cNvPr>
              <p:cNvPicPr/>
              <p:nvPr/>
            </p:nvPicPr>
            <p:blipFill>
              <a:blip r:embed="rId23"/>
              <a:stretch>
                <a:fillRect/>
              </a:stretch>
            </p:blipFill>
            <p:spPr>
              <a:xfrm>
                <a:off x="7116356" y="2738384"/>
                <a:ext cx="195156" cy="136080"/>
              </a:xfrm>
              <a:prstGeom prst="rect">
                <a:avLst/>
              </a:prstGeom>
            </p:spPr>
          </p:pic>
        </mc:Fallback>
      </mc:AlternateContent>
      <p:sp>
        <p:nvSpPr>
          <p:cNvPr id="6" name="TextBox 5">
            <a:extLst>
              <a:ext uri="{FF2B5EF4-FFF2-40B4-BE49-F238E27FC236}">
                <a16:creationId xmlns:a16="http://schemas.microsoft.com/office/drawing/2014/main" id="{9824DE1E-971F-69A5-7B84-E8B1E2A3907F}"/>
              </a:ext>
            </a:extLst>
          </p:cNvPr>
          <p:cNvSpPr txBox="1"/>
          <p:nvPr/>
        </p:nvSpPr>
        <p:spPr>
          <a:xfrm>
            <a:off x="2636654" y="2996951"/>
            <a:ext cx="6096000" cy="1569660"/>
          </a:xfrm>
          <a:prstGeom prst="rect">
            <a:avLst/>
          </a:prstGeom>
          <a:noFill/>
        </p:spPr>
        <p:txBody>
          <a:bodyPr wrap="square">
            <a:spAutoFit/>
          </a:bodyPr>
          <a:lstStyle/>
          <a:p>
            <a:r>
              <a:rPr lang="en-US" sz="3200" dirty="0">
                <a:latin typeface="Roboto Light" panose="02000000000000000000" pitchFamily="2" charset="0"/>
                <a:ea typeface="Roboto Light" panose="02000000000000000000" pitchFamily="2" charset="0"/>
              </a:rPr>
              <a:t>Coherence (T</a:t>
            </a:r>
            <a:r>
              <a:rPr lang="en-US" sz="3200" baseline="-25000" dirty="0">
                <a:latin typeface="Roboto Light" panose="02000000000000000000" pitchFamily="2" charset="0"/>
                <a:ea typeface="Roboto Light" panose="02000000000000000000" pitchFamily="2" charset="0"/>
              </a:rPr>
              <a:t>1</a:t>
            </a:r>
            <a:r>
              <a:rPr lang="en-US" sz="3200" dirty="0">
                <a:latin typeface="Roboto Light" panose="02000000000000000000" pitchFamily="2" charset="0"/>
                <a:ea typeface="Roboto Light" panose="02000000000000000000" pitchFamily="2" charset="0"/>
              </a:rPr>
              <a:t> &amp; T</a:t>
            </a:r>
            <a:r>
              <a:rPr lang="el-GR" sz="3200" baseline="-25000" dirty="0">
                <a:latin typeface="Roboto Light" panose="02000000000000000000" pitchFamily="2" charset="0"/>
                <a:ea typeface="Roboto Light" panose="02000000000000000000" pitchFamily="2" charset="0"/>
              </a:rPr>
              <a:t>φ</a:t>
            </a:r>
            <a:r>
              <a:rPr lang="en-US" sz="3200" dirty="0">
                <a:latin typeface="Roboto Light" panose="02000000000000000000" pitchFamily="2" charset="0"/>
                <a:ea typeface="Roboto Light" panose="02000000000000000000" pitchFamily="2" charset="0"/>
              </a:rPr>
              <a:t>)</a:t>
            </a:r>
          </a:p>
          <a:p>
            <a:endParaRPr lang="en-US" sz="3200" dirty="0">
              <a:latin typeface="Roboto Light" panose="02000000000000000000" pitchFamily="2" charset="0"/>
              <a:ea typeface="Roboto Light" panose="02000000000000000000" pitchFamily="2" charset="0"/>
            </a:endParaRPr>
          </a:p>
          <a:p>
            <a:r>
              <a:rPr lang="en-US" sz="3200" dirty="0">
                <a:latin typeface="Roboto Light" panose="02000000000000000000" pitchFamily="2" charset="0"/>
                <a:ea typeface="Roboto Light" panose="02000000000000000000" pitchFamily="2" charset="0"/>
              </a:rPr>
              <a:t>→ Gate fidelities</a:t>
            </a:r>
          </a:p>
        </p:txBody>
      </p:sp>
    </p:spTree>
    <p:extLst>
      <p:ext uri="{BB962C8B-B14F-4D97-AF65-F5344CB8AC3E}">
        <p14:creationId xmlns:p14="http://schemas.microsoft.com/office/powerpoint/2010/main" val="961326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EAFD2F94-9B2C-47D8-B231-9094B53B6F79}"/>
              </a:ext>
            </a:extLst>
          </p:cNvPr>
          <p:cNvSpPr txBox="1"/>
          <p:nvPr/>
        </p:nvSpPr>
        <p:spPr>
          <a:xfrm>
            <a:off x="1004141" y="3899159"/>
            <a:ext cx="2880917" cy="2246769"/>
          </a:xfrm>
          <a:prstGeom prst="rect">
            <a:avLst/>
          </a:prstGeom>
          <a:noFill/>
        </p:spPr>
        <p:txBody>
          <a:bodyPr wrap="none" rtlCol="0">
            <a:spAutoFit/>
          </a:bodyPr>
          <a:lstStyle/>
          <a:p>
            <a:r>
              <a:rPr lang="en-US" sz="1600" dirty="0">
                <a:solidFill>
                  <a:schemeClr val="bg1">
                    <a:lumMod val="50000"/>
                  </a:schemeClr>
                </a:solidFill>
                <a:latin typeface="Roboto" panose="02000000000000000000" pitchFamily="2" charset="0"/>
              </a:rPr>
              <a:t>1/f charge noise</a:t>
            </a:r>
          </a:p>
          <a:p>
            <a:r>
              <a:rPr lang="en-US" sz="1600" dirty="0">
                <a:solidFill>
                  <a:schemeClr val="bg1">
                    <a:lumMod val="50000"/>
                  </a:schemeClr>
                </a:solidFill>
                <a:latin typeface="Roboto" panose="02000000000000000000" pitchFamily="2" charset="0"/>
              </a:rPr>
              <a:t>1/f flux noise</a:t>
            </a:r>
          </a:p>
          <a:p>
            <a:r>
              <a:rPr lang="en-US" sz="1600" dirty="0">
                <a:solidFill>
                  <a:schemeClr val="bg1">
                    <a:lumMod val="50000"/>
                  </a:schemeClr>
                </a:solidFill>
                <a:latin typeface="Roboto" panose="02000000000000000000" pitchFamily="2" charset="0"/>
              </a:rPr>
              <a:t>critical current noise</a:t>
            </a:r>
          </a:p>
          <a:p>
            <a:r>
              <a:rPr lang="en-US" sz="1600" dirty="0">
                <a:solidFill>
                  <a:schemeClr val="bg1">
                    <a:lumMod val="50000"/>
                  </a:schemeClr>
                </a:solidFill>
                <a:latin typeface="Roboto" panose="02000000000000000000" pitchFamily="2" charset="0"/>
              </a:rPr>
              <a:t>dielectric loss</a:t>
            </a:r>
          </a:p>
          <a:p>
            <a:r>
              <a:rPr lang="en-US" sz="1600" dirty="0">
                <a:solidFill>
                  <a:schemeClr val="bg1">
                    <a:lumMod val="50000"/>
                  </a:schemeClr>
                </a:solidFill>
                <a:latin typeface="Roboto" panose="02000000000000000000" pitchFamily="2" charset="0"/>
              </a:rPr>
              <a:t>photon shot noise</a:t>
            </a:r>
          </a:p>
          <a:p>
            <a:r>
              <a:rPr lang="en-US" sz="1600" dirty="0">
                <a:solidFill>
                  <a:schemeClr val="bg1">
                    <a:lumMod val="50000"/>
                  </a:schemeClr>
                </a:solidFill>
                <a:latin typeface="Roboto" panose="02000000000000000000" pitchFamily="2" charset="0"/>
              </a:rPr>
              <a:t>Purcell decay</a:t>
            </a:r>
          </a:p>
          <a:p>
            <a:r>
              <a:rPr lang="en-US" sz="1600" dirty="0">
                <a:solidFill>
                  <a:schemeClr val="bg1">
                    <a:lumMod val="50000"/>
                  </a:schemeClr>
                </a:solidFill>
                <a:latin typeface="Roboto" panose="02000000000000000000" pitchFamily="2" charset="0"/>
              </a:rPr>
              <a:t>nonequilibrium quasiparticles</a:t>
            </a:r>
          </a:p>
          <a:p>
            <a:r>
              <a:rPr lang="en-US" sz="1600" dirty="0">
                <a:solidFill>
                  <a:schemeClr val="bg1">
                    <a:lumMod val="50000"/>
                  </a:schemeClr>
                </a:solidFill>
                <a:latin typeface="Roboto" panose="02000000000000000000" pitchFamily="2" charset="0"/>
              </a:rPr>
              <a:t>…</a:t>
            </a:r>
          </a:p>
          <a:p>
            <a:endParaRPr lang="en-US" sz="1200" dirty="0">
              <a:solidFill>
                <a:schemeClr val="bg1">
                  <a:lumMod val="50000"/>
                </a:schemeClr>
              </a:solidFill>
              <a:latin typeface="Roboto" panose="02000000000000000000" pitchFamily="2" charset="0"/>
            </a:endParaRPr>
          </a:p>
        </p:txBody>
      </p:sp>
      <p:sp>
        <p:nvSpPr>
          <p:cNvPr id="42" name="Line 11">
            <a:extLst>
              <a:ext uri="{FF2B5EF4-FFF2-40B4-BE49-F238E27FC236}">
                <a16:creationId xmlns:a16="http://schemas.microsoft.com/office/drawing/2014/main" id="{3FFB87AB-0C18-4E75-BEAD-A332C322112E}"/>
              </a:ext>
            </a:extLst>
          </p:cNvPr>
          <p:cNvSpPr>
            <a:spLocks noChangeShapeType="1"/>
          </p:cNvSpPr>
          <p:nvPr/>
        </p:nvSpPr>
        <p:spPr bwMode="auto">
          <a:xfrm>
            <a:off x="3564626" y="3026799"/>
            <a:ext cx="503237" cy="0"/>
          </a:xfrm>
          <a:prstGeom prst="line">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Roboto" panose="02000000000000000000" pitchFamily="2" charset="0"/>
            </a:endParaRPr>
          </a:p>
        </p:txBody>
      </p:sp>
      <p:sp>
        <p:nvSpPr>
          <p:cNvPr id="43" name="Line 12">
            <a:extLst>
              <a:ext uri="{FF2B5EF4-FFF2-40B4-BE49-F238E27FC236}">
                <a16:creationId xmlns:a16="http://schemas.microsoft.com/office/drawing/2014/main" id="{9D8B8E98-3D1F-46A0-A5C2-66770233A7C9}"/>
              </a:ext>
            </a:extLst>
          </p:cNvPr>
          <p:cNvSpPr>
            <a:spLocks noChangeShapeType="1"/>
          </p:cNvSpPr>
          <p:nvPr/>
        </p:nvSpPr>
        <p:spPr bwMode="auto">
          <a:xfrm>
            <a:off x="3564626" y="2717548"/>
            <a:ext cx="503237" cy="0"/>
          </a:xfrm>
          <a:prstGeom prst="line">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Roboto" panose="02000000000000000000" pitchFamily="2" charset="0"/>
            </a:endParaRPr>
          </a:p>
        </p:txBody>
      </p:sp>
      <p:sp>
        <p:nvSpPr>
          <p:cNvPr id="44" name="Oval 43">
            <a:extLst>
              <a:ext uri="{FF2B5EF4-FFF2-40B4-BE49-F238E27FC236}">
                <a16:creationId xmlns:a16="http://schemas.microsoft.com/office/drawing/2014/main" id="{59AD7D36-86E5-46F5-814E-863318044A6F}"/>
              </a:ext>
            </a:extLst>
          </p:cNvPr>
          <p:cNvSpPr/>
          <p:nvPr/>
        </p:nvSpPr>
        <p:spPr>
          <a:xfrm>
            <a:off x="3418574" y="2469760"/>
            <a:ext cx="782638" cy="782638"/>
          </a:xfrm>
          <a:prstGeom prst="ellipse">
            <a:avLst/>
          </a:prstGeom>
          <a:no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45" name="TextBox 44">
            <a:extLst>
              <a:ext uri="{FF2B5EF4-FFF2-40B4-BE49-F238E27FC236}">
                <a16:creationId xmlns:a16="http://schemas.microsoft.com/office/drawing/2014/main" id="{010D3DB7-8314-4B61-B7A9-F41D409A9DCA}"/>
              </a:ext>
            </a:extLst>
          </p:cNvPr>
          <p:cNvSpPr txBox="1"/>
          <p:nvPr/>
        </p:nvSpPr>
        <p:spPr>
          <a:xfrm>
            <a:off x="4291156" y="2024207"/>
            <a:ext cx="1088760" cy="461665"/>
          </a:xfrm>
          <a:prstGeom prst="rect">
            <a:avLst/>
          </a:prstGeom>
          <a:noFill/>
        </p:spPr>
        <p:txBody>
          <a:bodyPr wrap="none" rtlCol="0">
            <a:spAutoFit/>
          </a:bodyPr>
          <a:lstStyle/>
          <a:p>
            <a:r>
              <a:rPr lang="en-US" sz="2400" dirty="0">
                <a:latin typeface="Roboto Black" panose="02000000000000000000" pitchFamily="2" charset="0"/>
                <a:ea typeface="Roboto Black" panose="02000000000000000000" pitchFamily="2" charset="0"/>
              </a:rPr>
              <a:t>QUBIT</a:t>
            </a:r>
            <a:endParaRPr lang="en-US" dirty="0">
              <a:latin typeface="Roboto Black" panose="02000000000000000000" pitchFamily="2" charset="0"/>
              <a:ea typeface="Roboto Black" panose="02000000000000000000" pitchFamily="2" charset="0"/>
            </a:endParaRPr>
          </a:p>
        </p:txBody>
      </p:sp>
      <p:pic>
        <p:nvPicPr>
          <p:cNvPr id="47" name="Picture 46" descr="\documentclass{article}&#10;\usepackage{amsmath}&#10;\pagestyle{empty}&#10;\begin{document}&#10;&#10;&#10;\[&#10;|\psi\rangle = \alpha|0\rangle + \beta |1\rangle&#10;\]&#10;&#10;\end{document}" title="IguanaTex Bitmap Display">
            <a:extLst>
              <a:ext uri="{FF2B5EF4-FFF2-40B4-BE49-F238E27FC236}">
                <a16:creationId xmlns:a16="http://schemas.microsoft.com/office/drawing/2014/main" id="{29FF47C2-5C69-41E0-B99C-443195F59401}"/>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803475" y="2669273"/>
            <a:ext cx="2229167" cy="307916"/>
          </a:xfrm>
          <a:prstGeom prst="rect">
            <a:avLst/>
          </a:prstGeom>
        </p:spPr>
      </p:pic>
      <p:grpSp>
        <p:nvGrpSpPr>
          <p:cNvPr id="7" name="Group 6">
            <a:extLst>
              <a:ext uri="{FF2B5EF4-FFF2-40B4-BE49-F238E27FC236}">
                <a16:creationId xmlns:a16="http://schemas.microsoft.com/office/drawing/2014/main" id="{614D1465-6794-4D7B-94B1-CA0942A17D5A}"/>
              </a:ext>
            </a:extLst>
          </p:cNvPr>
          <p:cNvGrpSpPr/>
          <p:nvPr/>
        </p:nvGrpSpPr>
        <p:grpSpPr>
          <a:xfrm rot="20700000">
            <a:off x="1215788" y="1165891"/>
            <a:ext cx="2083778" cy="2682643"/>
            <a:chOff x="3003533" y="308072"/>
            <a:chExt cx="1891536" cy="2435152"/>
          </a:xfrm>
        </p:grpSpPr>
        <p:pic>
          <p:nvPicPr>
            <p:cNvPr id="4" name="Picture 3">
              <a:extLst>
                <a:ext uri="{FF2B5EF4-FFF2-40B4-BE49-F238E27FC236}">
                  <a16:creationId xmlns:a16="http://schemas.microsoft.com/office/drawing/2014/main" id="{B79E2E5E-3C27-4142-ADA7-C651AB5DD3FB}"/>
                </a:ext>
              </a:extLst>
            </p:cNvPr>
            <p:cNvPicPr>
              <a:picLocks noChangeAspect="1"/>
            </p:cNvPicPr>
            <p:nvPr/>
          </p:nvPicPr>
          <p:blipFill>
            <a:blip r:embed="rId5">
              <a:duotone>
                <a:schemeClr val="accent5">
                  <a:shade val="45000"/>
                  <a:satMod val="135000"/>
                </a:schemeClr>
                <a:prstClr val="white"/>
              </a:duotone>
            </a:blip>
            <a:stretch>
              <a:fillRect/>
            </a:stretch>
          </p:blipFill>
          <p:spPr>
            <a:xfrm rot="2283994">
              <a:off x="3003533" y="308072"/>
              <a:ext cx="1440002" cy="1660691"/>
            </a:xfrm>
            <a:prstGeom prst="rect">
              <a:avLst/>
            </a:prstGeom>
          </p:spPr>
        </p:pic>
        <p:pic>
          <p:nvPicPr>
            <p:cNvPr id="49" name="Picture 48">
              <a:extLst>
                <a:ext uri="{FF2B5EF4-FFF2-40B4-BE49-F238E27FC236}">
                  <a16:creationId xmlns:a16="http://schemas.microsoft.com/office/drawing/2014/main" id="{49CD395C-4FE8-4C4B-9CA6-7BD4DBE01517}"/>
                </a:ext>
              </a:extLst>
            </p:cNvPr>
            <p:cNvPicPr>
              <a:picLocks noChangeAspect="1"/>
            </p:cNvPicPr>
            <p:nvPr/>
          </p:nvPicPr>
          <p:blipFill rotWithShape="1">
            <a:blip r:embed="rId5">
              <a:duotone>
                <a:schemeClr val="accent5">
                  <a:shade val="45000"/>
                  <a:satMod val="135000"/>
                </a:schemeClr>
                <a:prstClr val="white"/>
              </a:duotone>
            </a:blip>
            <a:srcRect l="51827"/>
            <a:stretch/>
          </p:blipFill>
          <p:spPr>
            <a:xfrm rot="2283994">
              <a:off x="4033370" y="680339"/>
              <a:ext cx="861699" cy="2062885"/>
            </a:xfrm>
            <a:prstGeom prst="rect">
              <a:avLst/>
            </a:prstGeom>
          </p:spPr>
        </p:pic>
      </p:grpSp>
      <p:sp>
        <p:nvSpPr>
          <p:cNvPr id="51" name="TextBox 50">
            <a:extLst>
              <a:ext uri="{FF2B5EF4-FFF2-40B4-BE49-F238E27FC236}">
                <a16:creationId xmlns:a16="http://schemas.microsoft.com/office/drawing/2014/main" id="{49F6B07D-A8E9-4ADB-990F-E7F44305C908}"/>
              </a:ext>
            </a:extLst>
          </p:cNvPr>
          <p:cNvSpPr txBox="1"/>
          <p:nvPr/>
        </p:nvSpPr>
        <p:spPr>
          <a:xfrm>
            <a:off x="7705725" y="3320512"/>
            <a:ext cx="2343910" cy="461665"/>
          </a:xfrm>
          <a:prstGeom prst="rect">
            <a:avLst/>
          </a:prstGeom>
          <a:noFill/>
        </p:spPr>
        <p:txBody>
          <a:bodyPr wrap="square" rtlCol="0">
            <a:spAutoFit/>
          </a:bodyPr>
          <a:lstStyle/>
          <a:p>
            <a:pPr algn="ctr"/>
            <a:r>
              <a:rPr lang="en-US" sz="2400" dirty="0">
                <a:latin typeface="Roboto Black" panose="02000000000000000000" pitchFamily="2" charset="0"/>
                <a:ea typeface="Roboto Black" panose="02000000000000000000" pitchFamily="2" charset="0"/>
              </a:rPr>
              <a:t>DECOHERENCE</a:t>
            </a:r>
            <a:endParaRPr lang="en-US" dirty="0">
              <a:latin typeface="Roboto Black" panose="02000000000000000000" pitchFamily="2" charset="0"/>
              <a:ea typeface="Roboto Black" panose="02000000000000000000" pitchFamily="2" charset="0"/>
            </a:endParaRPr>
          </a:p>
        </p:txBody>
      </p:sp>
      <p:pic>
        <p:nvPicPr>
          <p:cNvPr id="2" name="Picture 1">
            <a:extLst>
              <a:ext uri="{FF2B5EF4-FFF2-40B4-BE49-F238E27FC236}">
                <a16:creationId xmlns:a16="http://schemas.microsoft.com/office/drawing/2014/main" id="{CEB5FFC0-DE5C-40A0-80C2-518B65DCBAB6}"/>
              </a:ext>
            </a:extLst>
          </p:cNvPr>
          <p:cNvPicPr>
            <a:picLocks noChangeAspect="1"/>
          </p:cNvPicPr>
          <p:nvPr/>
        </p:nvPicPr>
        <p:blipFill>
          <a:blip r:embed="rId6"/>
          <a:stretch>
            <a:fillRect/>
          </a:stretch>
        </p:blipFill>
        <p:spPr>
          <a:xfrm>
            <a:off x="7032642" y="3733320"/>
            <a:ext cx="5081211" cy="3091912"/>
          </a:xfrm>
          <a:prstGeom prst="rect">
            <a:avLst/>
          </a:prstGeom>
        </p:spPr>
      </p:pic>
      <p:sp>
        <p:nvSpPr>
          <p:cNvPr id="3" name="TextBox 2">
            <a:extLst>
              <a:ext uri="{FF2B5EF4-FFF2-40B4-BE49-F238E27FC236}">
                <a16:creationId xmlns:a16="http://schemas.microsoft.com/office/drawing/2014/main" id="{E9AC7413-001B-46DF-9BDA-59F225D29BF7}"/>
              </a:ext>
            </a:extLst>
          </p:cNvPr>
          <p:cNvSpPr txBox="1"/>
          <p:nvPr/>
        </p:nvSpPr>
        <p:spPr>
          <a:xfrm>
            <a:off x="9538191" y="3320512"/>
            <a:ext cx="2343910" cy="461665"/>
          </a:xfrm>
          <a:prstGeom prst="rect">
            <a:avLst/>
          </a:prstGeom>
          <a:noFill/>
        </p:spPr>
        <p:txBody>
          <a:bodyPr wrap="square" rtlCol="0">
            <a:spAutoFit/>
          </a:bodyPr>
          <a:lstStyle/>
          <a:p>
            <a:pPr algn="ctr"/>
            <a:r>
              <a:rPr lang="en-US" sz="2400" dirty="0">
                <a:latin typeface="Roboto Black" panose="02000000000000000000" pitchFamily="2" charset="0"/>
                <a:ea typeface="Roboto Black" panose="02000000000000000000" pitchFamily="2" charset="0"/>
              </a:rPr>
              <a:t>/ ERRORS</a:t>
            </a:r>
            <a:endParaRPr lang="en-US" dirty="0">
              <a:latin typeface="Roboto Black" panose="02000000000000000000" pitchFamily="2" charset="0"/>
              <a:ea typeface="Roboto Black" panose="02000000000000000000" pitchFamily="2" charset="0"/>
            </a:endParaRPr>
          </a:p>
        </p:txBody>
      </p:sp>
      <p:sp>
        <p:nvSpPr>
          <p:cNvPr id="6" name="TextBox 5">
            <a:extLst>
              <a:ext uri="{FF2B5EF4-FFF2-40B4-BE49-F238E27FC236}">
                <a16:creationId xmlns:a16="http://schemas.microsoft.com/office/drawing/2014/main" id="{7238EEA7-CC00-4D08-ADCF-2DC8417CCC83}"/>
              </a:ext>
            </a:extLst>
          </p:cNvPr>
          <p:cNvSpPr txBox="1"/>
          <p:nvPr/>
        </p:nvSpPr>
        <p:spPr>
          <a:xfrm>
            <a:off x="7487587" y="5501392"/>
            <a:ext cx="4626266" cy="646331"/>
          </a:xfrm>
          <a:prstGeom prst="rect">
            <a:avLst/>
          </a:prstGeom>
          <a:noFill/>
        </p:spPr>
        <p:txBody>
          <a:bodyPr wrap="none" rtlCol="0">
            <a:spAutoFit/>
          </a:bodyPr>
          <a:lstStyle/>
          <a:p>
            <a:r>
              <a:rPr lang="en-US" dirty="0">
                <a:solidFill>
                  <a:schemeClr val="bg1"/>
                </a:solidFill>
                <a:latin typeface="Segoe UI Light" panose="020B0502040204020203" pitchFamily="34" charset="0"/>
                <a:cs typeface="Segoe UI Light" panose="020B0502040204020203" pitchFamily="34" charset="0"/>
              </a:rPr>
              <a:t>Your qubit ran into a problem that it couldn’t</a:t>
            </a:r>
            <a:br>
              <a:rPr lang="en-US" dirty="0">
                <a:solidFill>
                  <a:schemeClr val="bg1"/>
                </a:solidFill>
                <a:latin typeface="Segoe UI Light" panose="020B0502040204020203" pitchFamily="34" charset="0"/>
                <a:cs typeface="Segoe UI Light" panose="020B0502040204020203" pitchFamily="34" charset="0"/>
              </a:rPr>
            </a:br>
            <a:r>
              <a:rPr lang="en-US" dirty="0">
                <a:solidFill>
                  <a:schemeClr val="bg1"/>
                </a:solidFill>
                <a:latin typeface="Segoe UI Light" panose="020B0502040204020203" pitchFamily="34" charset="0"/>
                <a:cs typeface="Segoe UI Light" panose="020B0502040204020203" pitchFamily="34" charset="0"/>
              </a:rPr>
              <a:t>handle, and now it needs to restart.</a:t>
            </a:r>
          </a:p>
        </p:txBody>
      </p:sp>
      <p:sp>
        <p:nvSpPr>
          <p:cNvPr id="8" name="TextBox 7">
            <a:extLst>
              <a:ext uri="{FF2B5EF4-FFF2-40B4-BE49-F238E27FC236}">
                <a16:creationId xmlns:a16="http://schemas.microsoft.com/office/drawing/2014/main" id="{4EDB58EA-51C5-4D92-B504-E43A35436067}"/>
              </a:ext>
            </a:extLst>
          </p:cNvPr>
          <p:cNvSpPr txBox="1"/>
          <p:nvPr/>
        </p:nvSpPr>
        <p:spPr>
          <a:xfrm>
            <a:off x="9262407" y="6217118"/>
            <a:ext cx="2143536" cy="253916"/>
          </a:xfrm>
          <a:prstGeom prst="rect">
            <a:avLst/>
          </a:prstGeom>
          <a:noFill/>
        </p:spPr>
        <p:txBody>
          <a:bodyPr wrap="none" rtlCol="0">
            <a:spAutoFit/>
          </a:bodyPr>
          <a:lstStyle/>
          <a:p>
            <a:r>
              <a:rPr lang="en-US" sz="1050" dirty="0">
                <a:solidFill>
                  <a:schemeClr val="bg1"/>
                </a:solidFill>
                <a:latin typeface="Segoe UI" panose="020B0502040204020203" pitchFamily="34" charset="0"/>
                <a:cs typeface="Segoe UI" panose="020B0502040204020203" pitchFamily="34" charset="0"/>
              </a:rPr>
              <a:t>HBAR_DIED_A_HORRIBLE_DEATH</a:t>
            </a:r>
          </a:p>
        </p:txBody>
      </p:sp>
      <p:sp>
        <p:nvSpPr>
          <p:cNvPr id="16" name="Title 1">
            <a:extLst>
              <a:ext uri="{FF2B5EF4-FFF2-40B4-BE49-F238E27FC236}">
                <a16:creationId xmlns:a16="http://schemas.microsoft.com/office/drawing/2014/main" id="{DE8031EE-10DA-4B54-A677-B26FC5F33FFF}"/>
              </a:ext>
            </a:extLst>
          </p:cNvPr>
          <p:cNvSpPr txBox="1">
            <a:spLocks/>
          </p:cNvSpPr>
          <p:nvPr/>
        </p:nvSpPr>
        <p:spPr>
          <a:xfrm>
            <a:off x="617415" y="422562"/>
            <a:ext cx="7366265"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FF0000"/>
                </a:solidFill>
                <a:latin typeface="Roboto" panose="02000000000000000000" pitchFamily="2" charset="0"/>
                <a:ea typeface="Calibri" panose="020F0502020204030204" pitchFamily="34" charset="0"/>
              </a:rPr>
              <a:t>noise</a:t>
            </a:r>
            <a:endParaRPr lang="en-US" sz="7200" dirty="0">
              <a:solidFill>
                <a:srgbClr val="FF0000"/>
              </a:solidFill>
              <a:latin typeface="Roboto" panose="02000000000000000000" pitchFamily="2" charset="0"/>
            </a:endParaRPr>
          </a:p>
        </p:txBody>
      </p:sp>
    </p:spTree>
    <p:extLst>
      <p:ext uri="{BB962C8B-B14F-4D97-AF65-F5344CB8AC3E}">
        <p14:creationId xmlns:p14="http://schemas.microsoft.com/office/powerpoint/2010/main" val="11998210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Line 11">
            <a:extLst>
              <a:ext uri="{FF2B5EF4-FFF2-40B4-BE49-F238E27FC236}">
                <a16:creationId xmlns:a16="http://schemas.microsoft.com/office/drawing/2014/main" id="{3FFB87AB-0C18-4E75-BEAD-A332C322112E}"/>
              </a:ext>
            </a:extLst>
          </p:cNvPr>
          <p:cNvSpPr>
            <a:spLocks noChangeShapeType="1"/>
          </p:cNvSpPr>
          <p:nvPr/>
        </p:nvSpPr>
        <p:spPr bwMode="auto">
          <a:xfrm>
            <a:off x="5633731" y="1605150"/>
            <a:ext cx="503237" cy="0"/>
          </a:xfrm>
          <a:prstGeom prst="line">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43" name="Line 12">
            <a:extLst>
              <a:ext uri="{FF2B5EF4-FFF2-40B4-BE49-F238E27FC236}">
                <a16:creationId xmlns:a16="http://schemas.microsoft.com/office/drawing/2014/main" id="{9D8B8E98-3D1F-46A0-A5C2-66770233A7C9}"/>
              </a:ext>
            </a:extLst>
          </p:cNvPr>
          <p:cNvSpPr>
            <a:spLocks noChangeShapeType="1"/>
          </p:cNvSpPr>
          <p:nvPr/>
        </p:nvSpPr>
        <p:spPr bwMode="auto">
          <a:xfrm>
            <a:off x="5633731" y="1295899"/>
            <a:ext cx="503237" cy="0"/>
          </a:xfrm>
          <a:prstGeom prst="line">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44" name="Oval 43">
            <a:extLst>
              <a:ext uri="{FF2B5EF4-FFF2-40B4-BE49-F238E27FC236}">
                <a16:creationId xmlns:a16="http://schemas.microsoft.com/office/drawing/2014/main" id="{59AD7D36-86E5-46F5-814E-863318044A6F}"/>
              </a:ext>
            </a:extLst>
          </p:cNvPr>
          <p:cNvSpPr/>
          <p:nvPr/>
        </p:nvSpPr>
        <p:spPr>
          <a:xfrm>
            <a:off x="5487679" y="1048111"/>
            <a:ext cx="782638" cy="782638"/>
          </a:xfrm>
          <a:prstGeom prst="ellipse">
            <a:avLst/>
          </a:prstGeom>
          <a:no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p:txBody>
      </p:sp>
      <p:sp>
        <p:nvSpPr>
          <p:cNvPr id="45" name="TextBox 44">
            <a:extLst>
              <a:ext uri="{FF2B5EF4-FFF2-40B4-BE49-F238E27FC236}">
                <a16:creationId xmlns:a16="http://schemas.microsoft.com/office/drawing/2014/main" id="{010D3DB7-8314-4B61-B7A9-F41D409A9DCA}"/>
              </a:ext>
            </a:extLst>
          </p:cNvPr>
          <p:cNvSpPr txBox="1"/>
          <p:nvPr/>
        </p:nvSpPr>
        <p:spPr>
          <a:xfrm>
            <a:off x="5968483" y="388813"/>
            <a:ext cx="10246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Demi"/>
                <a:ea typeface="+mn-ea"/>
                <a:cs typeface="+mn-cs"/>
              </a:rPr>
              <a:t>QUBIT</a:t>
            </a:r>
            <a:endParaRPr kumimoji="0" lang="en-US" sz="1800" b="0" i="0" u="none" strike="noStrike" kern="1200" cap="none" spc="0" normalizeH="0" baseline="0" noProof="0" dirty="0">
              <a:ln>
                <a:noFill/>
              </a:ln>
              <a:solidFill>
                <a:prstClr val="black"/>
              </a:solidFill>
              <a:effectLst/>
              <a:uLnTx/>
              <a:uFillTx/>
              <a:latin typeface="Franklin Gothic Demi"/>
              <a:ea typeface="+mn-ea"/>
              <a:cs typeface="+mn-cs"/>
            </a:endParaRPr>
          </a:p>
        </p:txBody>
      </p:sp>
      <p:pic>
        <p:nvPicPr>
          <p:cNvPr id="47" name="Picture 46" descr="\documentclass{article}&#10;\usepackage{amsmath}&#10;\pagestyle{empty}&#10;\begin{document}&#10;&#10;&#10;\[&#10;|\psi\rangle = \alpha|0\rangle + \beta |1\rangle&#10;\]&#10;&#10;\end{document}" title="IguanaTex Bitmap Display">
            <a:extLst>
              <a:ext uri="{FF2B5EF4-FFF2-40B4-BE49-F238E27FC236}">
                <a16:creationId xmlns:a16="http://schemas.microsoft.com/office/drawing/2014/main" id="{29FF47C2-5C69-41E0-B99C-443195F59401}"/>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7601594" y="1270699"/>
            <a:ext cx="2229167" cy="307916"/>
          </a:xfrm>
          <a:prstGeom prst="rect">
            <a:avLst/>
          </a:prstGeom>
        </p:spPr>
      </p:pic>
      <p:grpSp>
        <p:nvGrpSpPr>
          <p:cNvPr id="7" name="Group 6">
            <a:extLst>
              <a:ext uri="{FF2B5EF4-FFF2-40B4-BE49-F238E27FC236}">
                <a16:creationId xmlns:a16="http://schemas.microsoft.com/office/drawing/2014/main" id="{614D1465-6794-4D7B-94B1-CA0942A17D5A}"/>
              </a:ext>
            </a:extLst>
          </p:cNvPr>
          <p:cNvGrpSpPr/>
          <p:nvPr/>
        </p:nvGrpSpPr>
        <p:grpSpPr>
          <a:xfrm rot="20700000">
            <a:off x="3931261" y="126991"/>
            <a:ext cx="1490414" cy="1918750"/>
            <a:chOff x="3003533" y="308072"/>
            <a:chExt cx="1891536" cy="2435152"/>
          </a:xfrm>
        </p:grpSpPr>
        <p:pic>
          <p:nvPicPr>
            <p:cNvPr id="4" name="Picture 3">
              <a:extLst>
                <a:ext uri="{FF2B5EF4-FFF2-40B4-BE49-F238E27FC236}">
                  <a16:creationId xmlns:a16="http://schemas.microsoft.com/office/drawing/2014/main" id="{B79E2E5E-3C27-4142-ADA7-C651AB5DD3FB}"/>
                </a:ext>
              </a:extLst>
            </p:cNvPr>
            <p:cNvPicPr>
              <a:picLocks noChangeAspect="1"/>
            </p:cNvPicPr>
            <p:nvPr/>
          </p:nvPicPr>
          <p:blipFill>
            <a:blip r:embed="rId9">
              <a:duotone>
                <a:schemeClr val="accent5">
                  <a:shade val="45000"/>
                  <a:satMod val="135000"/>
                </a:schemeClr>
                <a:prstClr val="white"/>
              </a:duotone>
            </a:blip>
            <a:stretch>
              <a:fillRect/>
            </a:stretch>
          </p:blipFill>
          <p:spPr>
            <a:xfrm rot="2283994">
              <a:off x="3003533" y="308072"/>
              <a:ext cx="1440002" cy="1660691"/>
            </a:xfrm>
            <a:prstGeom prst="rect">
              <a:avLst/>
            </a:prstGeom>
          </p:spPr>
        </p:pic>
        <p:pic>
          <p:nvPicPr>
            <p:cNvPr id="49" name="Picture 48">
              <a:extLst>
                <a:ext uri="{FF2B5EF4-FFF2-40B4-BE49-F238E27FC236}">
                  <a16:creationId xmlns:a16="http://schemas.microsoft.com/office/drawing/2014/main" id="{49CD395C-4FE8-4C4B-9CA6-7BD4DBE01517}"/>
                </a:ext>
              </a:extLst>
            </p:cNvPr>
            <p:cNvPicPr>
              <a:picLocks noChangeAspect="1"/>
            </p:cNvPicPr>
            <p:nvPr/>
          </p:nvPicPr>
          <p:blipFill rotWithShape="1">
            <a:blip r:embed="rId9">
              <a:duotone>
                <a:schemeClr val="accent5">
                  <a:shade val="45000"/>
                  <a:satMod val="135000"/>
                </a:schemeClr>
                <a:prstClr val="white"/>
              </a:duotone>
            </a:blip>
            <a:srcRect l="51827"/>
            <a:stretch/>
          </p:blipFill>
          <p:spPr>
            <a:xfrm rot="2283994">
              <a:off x="4033370" y="680339"/>
              <a:ext cx="861699" cy="2062885"/>
            </a:xfrm>
            <a:prstGeom prst="rect">
              <a:avLst/>
            </a:prstGeom>
          </p:spPr>
        </p:pic>
      </p:grpSp>
      <p:sp>
        <p:nvSpPr>
          <p:cNvPr id="51" name="TextBox 50">
            <a:extLst>
              <a:ext uri="{FF2B5EF4-FFF2-40B4-BE49-F238E27FC236}">
                <a16:creationId xmlns:a16="http://schemas.microsoft.com/office/drawing/2014/main" id="{49F6B07D-A8E9-4ADB-990F-E7F44305C908}"/>
              </a:ext>
            </a:extLst>
          </p:cNvPr>
          <p:cNvSpPr txBox="1"/>
          <p:nvPr/>
        </p:nvSpPr>
        <p:spPr>
          <a:xfrm>
            <a:off x="7307413" y="3055167"/>
            <a:ext cx="2343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Demi"/>
                <a:ea typeface="+mn-ea"/>
                <a:cs typeface="+mn-cs"/>
              </a:rPr>
              <a:t>DECOHERENCE</a:t>
            </a:r>
            <a:endParaRPr kumimoji="0" lang="en-US" sz="1800" b="0" i="0" u="none" strike="noStrike" kern="1200" cap="none" spc="0" normalizeH="0" baseline="0" noProof="0" dirty="0">
              <a:ln>
                <a:noFill/>
              </a:ln>
              <a:solidFill>
                <a:prstClr val="black"/>
              </a:solidFill>
              <a:effectLst/>
              <a:uLnTx/>
              <a:uFillTx/>
              <a:latin typeface="Franklin Gothic Demi"/>
              <a:ea typeface="+mn-ea"/>
              <a:cs typeface="+mn-cs"/>
            </a:endParaRPr>
          </a:p>
        </p:txBody>
      </p:sp>
      <p:sp>
        <p:nvSpPr>
          <p:cNvPr id="5" name="TextBox 4">
            <a:extLst>
              <a:ext uri="{FF2B5EF4-FFF2-40B4-BE49-F238E27FC236}">
                <a16:creationId xmlns:a16="http://schemas.microsoft.com/office/drawing/2014/main" id="{00719DF7-A7C8-43BB-A67A-19B7E28AC9C9}"/>
              </a:ext>
            </a:extLst>
          </p:cNvPr>
          <p:cNvSpPr txBox="1"/>
          <p:nvPr/>
        </p:nvSpPr>
        <p:spPr>
          <a:xfrm>
            <a:off x="4847996" y="3771620"/>
            <a:ext cx="1830950"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depolarization</a:t>
            </a:r>
            <a:b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b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a:t>
            </a:r>
            <a:r>
              <a:rPr kumimoji="0" lang="en-US" alt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T</a:t>
            </a:r>
            <a:r>
              <a:rPr kumimoji="0" lang="en-US" altLang="en-US" sz="1800" b="1" i="0" u="none" strike="noStrike" kern="1200" cap="none" spc="0" normalizeH="0" baseline="-25000" noProof="0" dirty="0">
                <a:ln>
                  <a:noFill/>
                </a:ln>
                <a:solidFill>
                  <a:prstClr val="black"/>
                </a:solidFill>
                <a:effectLst/>
                <a:uLnTx/>
                <a:uFillTx/>
                <a:latin typeface="Roboto" panose="02000000000000000000" pitchFamily="2" charset="0"/>
                <a:ea typeface="+mn-ea"/>
                <a:cs typeface="+mn-cs"/>
              </a:rPr>
              <a:t>1</a:t>
            </a:r>
            <a:r>
              <a:rPr kumimoji="0" lang="en-US" alt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a:t>
            </a:r>
            <a:endPar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9" name="Freeform: Shape 8">
            <a:extLst>
              <a:ext uri="{FF2B5EF4-FFF2-40B4-BE49-F238E27FC236}">
                <a16:creationId xmlns:a16="http://schemas.microsoft.com/office/drawing/2014/main" id="{F4464EB5-8BB9-4FBA-A3CD-E95358FD5500}"/>
              </a:ext>
            </a:extLst>
          </p:cNvPr>
          <p:cNvSpPr/>
          <p:nvPr/>
        </p:nvSpPr>
        <p:spPr>
          <a:xfrm rot="16200000" flipV="1">
            <a:off x="6309807" y="2816523"/>
            <a:ext cx="497880" cy="1497331"/>
          </a:xfrm>
          <a:custGeom>
            <a:avLst/>
            <a:gdLst>
              <a:gd name="connsiteX0" fmla="*/ 1000369 w 1000369"/>
              <a:gd name="connsiteY0" fmla="*/ 0 h 461108"/>
              <a:gd name="connsiteX1" fmla="*/ 1000369 w 1000369"/>
              <a:gd name="connsiteY1" fmla="*/ 250093 h 461108"/>
              <a:gd name="connsiteX2" fmla="*/ 0 w 1000369"/>
              <a:gd name="connsiteY2" fmla="*/ 461108 h 461108"/>
            </a:gdLst>
            <a:ahLst/>
            <a:cxnLst>
              <a:cxn ang="0">
                <a:pos x="connsiteX0" y="connsiteY0"/>
              </a:cxn>
              <a:cxn ang="0">
                <a:pos x="connsiteX1" y="connsiteY1"/>
              </a:cxn>
              <a:cxn ang="0">
                <a:pos x="connsiteX2" y="connsiteY2"/>
              </a:cxn>
            </a:cxnLst>
            <a:rect l="l" t="t" r="r" b="b"/>
            <a:pathLst>
              <a:path w="1000369" h="461108">
                <a:moveTo>
                  <a:pt x="1000369" y="0"/>
                </a:moveTo>
                <a:lnTo>
                  <a:pt x="1000369" y="250093"/>
                </a:lnTo>
                <a:lnTo>
                  <a:pt x="0" y="46110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p:txBody>
      </p:sp>
      <p:sp>
        <p:nvSpPr>
          <p:cNvPr id="41" name="Freeform 18">
            <a:extLst>
              <a:ext uri="{FF2B5EF4-FFF2-40B4-BE49-F238E27FC236}">
                <a16:creationId xmlns:a16="http://schemas.microsoft.com/office/drawing/2014/main" id="{C4E85D9F-1111-47F9-85E3-0485DE663543}"/>
              </a:ext>
            </a:extLst>
          </p:cNvPr>
          <p:cNvSpPr>
            <a:spLocks/>
          </p:cNvSpPr>
          <p:nvPr/>
        </p:nvSpPr>
        <p:spPr bwMode="auto">
          <a:xfrm>
            <a:off x="6048353" y="1338633"/>
            <a:ext cx="723236" cy="369332"/>
          </a:xfrm>
          <a:custGeom>
            <a:avLst/>
            <a:gdLst>
              <a:gd name="T0" fmla="*/ 0 w 1502"/>
              <a:gd name="T1" fmla="*/ 272 h 502"/>
              <a:gd name="T2" fmla="*/ 144 w 1502"/>
              <a:gd name="T3" fmla="*/ 32 h 502"/>
              <a:gd name="T4" fmla="*/ 288 w 1502"/>
              <a:gd name="T5" fmla="*/ 464 h 502"/>
              <a:gd name="T6" fmla="*/ 432 w 1502"/>
              <a:gd name="T7" fmla="*/ 32 h 502"/>
              <a:gd name="T8" fmla="*/ 576 w 1502"/>
              <a:gd name="T9" fmla="*/ 464 h 502"/>
              <a:gd name="T10" fmla="*/ 724 w 1502"/>
              <a:gd name="T11" fmla="*/ 28 h 502"/>
              <a:gd name="T12" fmla="*/ 864 w 1502"/>
              <a:gd name="T13" fmla="*/ 464 h 502"/>
              <a:gd name="T14" fmla="*/ 1020 w 1502"/>
              <a:gd name="T15" fmla="*/ 44 h 502"/>
              <a:gd name="T16" fmla="*/ 1152 w 1502"/>
              <a:gd name="T17" fmla="*/ 464 h 502"/>
              <a:gd name="T18" fmla="*/ 1284 w 1502"/>
              <a:gd name="T19" fmla="*/ 269 h 502"/>
              <a:gd name="T20" fmla="*/ 1502 w 1502"/>
              <a:gd name="T21" fmla="*/ 25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2" h="502">
                <a:moveTo>
                  <a:pt x="0" y="272"/>
                </a:moveTo>
                <a:cubicBezTo>
                  <a:pt x="48" y="136"/>
                  <a:pt x="96" y="0"/>
                  <a:pt x="144" y="32"/>
                </a:cubicBezTo>
                <a:cubicBezTo>
                  <a:pt x="192" y="64"/>
                  <a:pt x="240" y="464"/>
                  <a:pt x="288" y="464"/>
                </a:cubicBezTo>
                <a:cubicBezTo>
                  <a:pt x="336" y="464"/>
                  <a:pt x="384" y="32"/>
                  <a:pt x="432" y="32"/>
                </a:cubicBezTo>
                <a:cubicBezTo>
                  <a:pt x="480" y="32"/>
                  <a:pt x="527" y="465"/>
                  <a:pt x="576" y="464"/>
                </a:cubicBezTo>
                <a:cubicBezTo>
                  <a:pt x="625" y="463"/>
                  <a:pt x="676" y="28"/>
                  <a:pt x="724" y="28"/>
                </a:cubicBezTo>
                <a:cubicBezTo>
                  <a:pt x="772" y="28"/>
                  <a:pt x="815" y="461"/>
                  <a:pt x="864" y="464"/>
                </a:cubicBezTo>
                <a:cubicBezTo>
                  <a:pt x="913" y="467"/>
                  <a:pt x="972" y="44"/>
                  <a:pt x="1020" y="44"/>
                </a:cubicBezTo>
                <a:cubicBezTo>
                  <a:pt x="1068" y="44"/>
                  <a:pt x="1108" y="426"/>
                  <a:pt x="1152" y="464"/>
                </a:cubicBezTo>
                <a:cubicBezTo>
                  <a:pt x="1196" y="502"/>
                  <a:pt x="1226" y="304"/>
                  <a:pt x="1284" y="269"/>
                </a:cubicBezTo>
                <a:cubicBezTo>
                  <a:pt x="1342" y="234"/>
                  <a:pt x="1457" y="257"/>
                  <a:pt x="1502" y="254"/>
                </a:cubicBezTo>
              </a:path>
            </a:pathLst>
          </a:custGeom>
          <a:noFill/>
          <a:ln w="2857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46" name="Oval 16">
            <a:extLst>
              <a:ext uri="{FF2B5EF4-FFF2-40B4-BE49-F238E27FC236}">
                <a16:creationId xmlns:a16="http://schemas.microsoft.com/office/drawing/2014/main" id="{B1ABF10B-F474-4708-8D35-A8946320A8D2}"/>
              </a:ext>
            </a:extLst>
          </p:cNvPr>
          <p:cNvSpPr>
            <a:spLocks noChangeArrowheads="1"/>
          </p:cNvSpPr>
          <p:nvPr/>
        </p:nvSpPr>
        <p:spPr bwMode="auto">
          <a:xfrm>
            <a:off x="5801494" y="1219591"/>
            <a:ext cx="182562" cy="182562"/>
          </a:xfrm>
          <a:prstGeom prst="ellipse">
            <a:avLst/>
          </a:pr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pic>
        <p:nvPicPr>
          <p:cNvPr id="3" name="Picture 2" descr="\documentclass{article}&#10;\usepackage{amsmath,times}&#10;\pagestyle{empty}&#10;\begin{document}&#10;&#10;\begin{align*}&#10;1/T_1\sim |\langle 0 | \hat{A}\,|1\rangle|^2 S(\omega_q)&#10;\end{align*}&#10;&#10;&#10;\end{document}" title="IguanaTex Bitmap Display">
            <a:extLst>
              <a:ext uri="{FF2B5EF4-FFF2-40B4-BE49-F238E27FC236}">
                <a16:creationId xmlns:a16="http://schemas.microsoft.com/office/drawing/2014/main" id="{4A006669-B129-44A8-8B11-52FCD4205B62}"/>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4255502" y="5128535"/>
            <a:ext cx="2896633" cy="359667"/>
          </a:xfrm>
          <a:prstGeom prst="rect">
            <a:avLst/>
          </a:prstGeom>
        </p:spPr>
      </p:pic>
      <p:pic>
        <p:nvPicPr>
          <p:cNvPr id="70" name="Picture 69" descr="\documentclass{article}&#10;\usepackage{amsmath}&#10;\pagestyle{empty}&#10;\begin{document}&#10;&#10;&#10;\[&#10;|0\rangle&#10;\]&#10;&#10;\end{document}" title="IguanaTex Bitmap Display">
            <a:extLst>
              <a:ext uri="{FF2B5EF4-FFF2-40B4-BE49-F238E27FC236}">
                <a16:creationId xmlns:a16="http://schemas.microsoft.com/office/drawing/2014/main" id="{5A9EC81B-7916-4F85-BFE8-AAB7E5519072}"/>
              </a:ext>
            </a:extLst>
          </p:cNvPr>
          <p:cNvPicPr>
            <a:picLocks noChangeAspect="1"/>
          </p:cNvPicPr>
          <p:nvPr>
            <p:custDataLst>
              <p:tags r:id="rId3"/>
            </p:custDataLst>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482273" y="2248610"/>
            <a:ext cx="289478" cy="307916"/>
          </a:xfrm>
          <a:prstGeom prst="rect">
            <a:avLst/>
          </a:prstGeom>
        </p:spPr>
      </p:pic>
      <p:sp>
        <p:nvSpPr>
          <p:cNvPr id="20" name="TextBox 19">
            <a:extLst>
              <a:ext uri="{FF2B5EF4-FFF2-40B4-BE49-F238E27FC236}">
                <a16:creationId xmlns:a16="http://schemas.microsoft.com/office/drawing/2014/main" id="{41DD6CFA-12FA-4F0C-A105-379E098DD40F}"/>
              </a:ext>
            </a:extLst>
          </p:cNvPr>
          <p:cNvSpPr txBox="1"/>
          <p:nvPr/>
        </p:nvSpPr>
        <p:spPr>
          <a:xfrm>
            <a:off x="4160974" y="4471271"/>
            <a:ext cx="28863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rate: (Fermi’s golden rule)</a:t>
            </a:r>
          </a:p>
        </p:txBody>
      </p:sp>
      <p:sp>
        <p:nvSpPr>
          <p:cNvPr id="21" name="TextBox 20">
            <a:extLst>
              <a:ext uri="{FF2B5EF4-FFF2-40B4-BE49-F238E27FC236}">
                <a16:creationId xmlns:a16="http://schemas.microsoft.com/office/drawing/2014/main" id="{F036C90A-AF7F-406A-81FC-00A15CF6BD81}"/>
              </a:ext>
            </a:extLst>
          </p:cNvPr>
          <p:cNvSpPr txBox="1"/>
          <p:nvPr/>
        </p:nvSpPr>
        <p:spPr>
          <a:xfrm>
            <a:off x="6570864" y="5874951"/>
            <a:ext cx="92044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noise</a:t>
            </a:r>
            <a:b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b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spectral</a:t>
            </a:r>
            <a:b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b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density</a:t>
            </a:r>
          </a:p>
        </p:txBody>
      </p:sp>
      <p:sp>
        <p:nvSpPr>
          <p:cNvPr id="26" name="TextBox 25">
            <a:extLst>
              <a:ext uri="{FF2B5EF4-FFF2-40B4-BE49-F238E27FC236}">
                <a16:creationId xmlns:a16="http://schemas.microsoft.com/office/drawing/2014/main" id="{CEF5B8CB-482D-4F57-9D8B-0D49CA946228}"/>
              </a:ext>
            </a:extLst>
          </p:cNvPr>
          <p:cNvSpPr txBox="1"/>
          <p:nvPr/>
        </p:nvSpPr>
        <p:spPr>
          <a:xfrm>
            <a:off x="5135533" y="5869550"/>
            <a:ext cx="105028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transition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matrix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element</a:t>
            </a:r>
          </a:p>
        </p:txBody>
      </p:sp>
      <p:cxnSp>
        <p:nvCxnSpPr>
          <p:cNvPr id="56" name="Straight Connector 55">
            <a:extLst>
              <a:ext uri="{FF2B5EF4-FFF2-40B4-BE49-F238E27FC236}">
                <a16:creationId xmlns:a16="http://schemas.microsoft.com/office/drawing/2014/main" id="{85804442-DBA7-4615-A4E0-D93F67FF2610}"/>
              </a:ext>
            </a:extLst>
          </p:cNvPr>
          <p:cNvCxnSpPr/>
          <p:nvPr/>
        </p:nvCxnSpPr>
        <p:spPr>
          <a:xfrm>
            <a:off x="5367996" y="5543044"/>
            <a:ext cx="840688"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58" name="Straight Connector 57">
            <a:extLst>
              <a:ext uri="{FF2B5EF4-FFF2-40B4-BE49-F238E27FC236}">
                <a16:creationId xmlns:a16="http://schemas.microsoft.com/office/drawing/2014/main" id="{FC98AFF6-F710-45D0-B026-84DE8DEE4DCB}"/>
              </a:ext>
            </a:extLst>
          </p:cNvPr>
          <p:cNvCxnSpPr>
            <a:cxnSpLocks/>
          </p:cNvCxnSpPr>
          <p:nvPr/>
        </p:nvCxnSpPr>
        <p:spPr>
          <a:xfrm flipH="1">
            <a:off x="5643845" y="5543044"/>
            <a:ext cx="119625" cy="391875"/>
          </a:xfrm>
          <a:prstGeom prst="line">
            <a:avLst/>
          </a:prstGeom>
        </p:spPr>
        <p:style>
          <a:lnRef idx="1">
            <a:schemeClr val="accent5"/>
          </a:lnRef>
          <a:fillRef idx="0">
            <a:schemeClr val="accent5"/>
          </a:fillRef>
          <a:effectRef idx="0">
            <a:schemeClr val="accent5"/>
          </a:effectRef>
          <a:fontRef idx="minor">
            <a:schemeClr val="tx1"/>
          </a:fontRef>
        </p:style>
      </p:cxnSp>
      <p:cxnSp>
        <p:nvCxnSpPr>
          <p:cNvPr id="60" name="Straight Connector 59">
            <a:extLst>
              <a:ext uri="{FF2B5EF4-FFF2-40B4-BE49-F238E27FC236}">
                <a16:creationId xmlns:a16="http://schemas.microsoft.com/office/drawing/2014/main" id="{3FB8EC83-4099-482F-8FF7-7D2B919DC455}"/>
              </a:ext>
            </a:extLst>
          </p:cNvPr>
          <p:cNvCxnSpPr/>
          <p:nvPr/>
        </p:nvCxnSpPr>
        <p:spPr>
          <a:xfrm>
            <a:off x="6492789" y="5543044"/>
            <a:ext cx="77865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242ABBB2-D397-4A38-9922-8F9FA1E9632F}"/>
              </a:ext>
            </a:extLst>
          </p:cNvPr>
          <p:cNvCxnSpPr/>
          <p:nvPr/>
        </p:nvCxnSpPr>
        <p:spPr>
          <a:xfrm>
            <a:off x="6808378" y="5543044"/>
            <a:ext cx="56644" cy="326506"/>
          </a:xfrm>
          <a:prstGeom prst="line">
            <a:avLst/>
          </a:prstGeom>
        </p:spPr>
        <p:style>
          <a:lnRef idx="1">
            <a:schemeClr val="accent1"/>
          </a:lnRef>
          <a:fillRef idx="0">
            <a:schemeClr val="accent1"/>
          </a:fillRef>
          <a:effectRef idx="0">
            <a:schemeClr val="accent1"/>
          </a:effectRef>
          <a:fontRef idx="minor">
            <a:schemeClr val="tx1"/>
          </a:fontRef>
        </p:style>
      </p:cxnSp>
      <p:pic>
        <p:nvPicPr>
          <p:cNvPr id="65" name="Picture 64" descr="\documentclass{article}&#10;\usepackage{amsmath,times}&#10;\pagestyle{empty}&#10;\begin{document}&#10;&#10;\begin{align*}&#10; S(\omega)&#10;\end{align*}&#10;&#10;&#10;\end{document}" title="IguanaTex Bitmap Display">
            <a:extLst>
              <a:ext uri="{FF2B5EF4-FFF2-40B4-BE49-F238E27FC236}">
                <a16:creationId xmlns:a16="http://schemas.microsoft.com/office/drawing/2014/main" id="{4F15FC3B-9DA5-44B6-BF81-CC5621FD01DD}"/>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3762726" y="1377446"/>
            <a:ext cx="570203" cy="292997"/>
          </a:xfrm>
          <a:prstGeom prst="rect">
            <a:avLst/>
          </a:prstGeom>
        </p:spPr>
      </p:pic>
      <p:cxnSp>
        <p:nvCxnSpPr>
          <p:cNvPr id="73" name="Straight Arrow Connector 72">
            <a:extLst>
              <a:ext uri="{FF2B5EF4-FFF2-40B4-BE49-F238E27FC236}">
                <a16:creationId xmlns:a16="http://schemas.microsoft.com/office/drawing/2014/main" id="{0FE4F336-467A-4702-83EF-3035A39A0861}"/>
              </a:ext>
            </a:extLst>
          </p:cNvPr>
          <p:cNvCxnSpPr>
            <a:cxnSpLocks/>
          </p:cNvCxnSpPr>
          <p:nvPr/>
        </p:nvCxnSpPr>
        <p:spPr>
          <a:xfrm>
            <a:off x="9123635" y="1731315"/>
            <a:ext cx="332528" cy="45075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76" name="Left Bracket 75">
            <a:extLst>
              <a:ext uri="{FF2B5EF4-FFF2-40B4-BE49-F238E27FC236}">
                <a16:creationId xmlns:a16="http://schemas.microsoft.com/office/drawing/2014/main" id="{13EE3D2C-97B0-425F-92E3-66D528E629E4}"/>
              </a:ext>
            </a:extLst>
          </p:cNvPr>
          <p:cNvSpPr/>
          <p:nvPr/>
        </p:nvSpPr>
        <p:spPr>
          <a:xfrm rot="16200000">
            <a:off x="5338555" y="1557975"/>
            <a:ext cx="174058" cy="1121840"/>
          </a:xfrm>
          <a:prstGeom prst="leftBracket">
            <a:avLst>
              <a:gd name="adj" fmla="val 8276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pic>
        <p:nvPicPr>
          <p:cNvPr id="78" name="Picture 77" descr="\documentclass{article}&#10;\usepackage{amsmath}&#10;\pagestyle{empty}&#10;\begin{document}&#10;&#10;\[&#10;\hat{A}&#10;\]&#10;&#10;&#10;\end{document}" title="IguanaTex Bitmap Display">
            <a:extLst>
              <a:ext uri="{FF2B5EF4-FFF2-40B4-BE49-F238E27FC236}">
                <a16:creationId xmlns:a16="http://schemas.microsoft.com/office/drawing/2014/main" id="{D7B9407C-07A0-41B4-B0BE-2DAFEA391D32}"/>
              </a:ext>
            </a:extLst>
          </p:cNvPr>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5323187" y="2062446"/>
            <a:ext cx="175238" cy="239238"/>
          </a:xfrm>
          <a:prstGeom prst="rect">
            <a:avLst/>
          </a:prstGeom>
          <a:solidFill>
            <a:schemeClr val="bg1"/>
          </a:solidFill>
        </p:spPr>
      </p:pic>
      <p:sp>
        <p:nvSpPr>
          <p:cNvPr id="80" name="Rectangle 79">
            <a:extLst>
              <a:ext uri="{FF2B5EF4-FFF2-40B4-BE49-F238E27FC236}">
                <a16:creationId xmlns:a16="http://schemas.microsoft.com/office/drawing/2014/main" id="{C0C8A0E0-6049-4F86-8EA6-7069865ECA45}"/>
              </a:ext>
            </a:extLst>
          </p:cNvPr>
          <p:cNvSpPr/>
          <p:nvPr/>
        </p:nvSpPr>
        <p:spPr>
          <a:xfrm>
            <a:off x="3995705" y="3819531"/>
            <a:ext cx="3507429" cy="28864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p:txBody>
      </p:sp>
      <p:sp>
        <p:nvSpPr>
          <p:cNvPr id="30" name="Title 1">
            <a:extLst>
              <a:ext uri="{FF2B5EF4-FFF2-40B4-BE49-F238E27FC236}">
                <a16:creationId xmlns:a16="http://schemas.microsoft.com/office/drawing/2014/main" id="{589788EC-7066-43D2-B397-3C1139AB94BC}"/>
              </a:ext>
            </a:extLst>
          </p:cNvPr>
          <p:cNvSpPr txBox="1">
            <a:spLocks/>
          </p:cNvSpPr>
          <p:nvPr/>
        </p:nvSpPr>
        <p:spPr>
          <a:xfrm>
            <a:off x="617415" y="422562"/>
            <a:ext cx="7366265"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Roboto" panose="02000000000000000000" pitchFamily="2" charset="0"/>
                <a:ea typeface="Calibri" panose="020F0502020204030204" pitchFamily="34" charset="0"/>
                <a:cs typeface="+mj-cs"/>
              </a:rPr>
              <a:t>noise</a:t>
            </a:r>
            <a:endParaRPr kumimoji="0" lang="en-US" sz="7200" b="0" i="0" u="none" strike="noStrike" kern="1200" cap="none" spc="0" normalizeH="0" baseline="0" noProof="0" dirty="0">
              <a:ln>
                <a:noFill/>
              </a:ln>
              <a:solidFill>
                <a:srgbClr val="FF0000"/>
              </a:solidFill>
              <a:effectLst/>
              <a:uLnTx/>
              <a:uFillTx/>
              <a:latin typeface="Franklin Gothic Demi"/>
              <a:ea typeface="+mj-ea"/>
              <a:cs typeface="+mj-cs"/>
            </a:endParaRPr>
          </a:p>
        </p:txBody>
      </p:sp>
    </p:spTree>
    <p:extLst>
      <p:ext uri="{BB962C8B-B14F-4D97-AF65-F5344CB8AC3E}">
        <p14:creationId xmlns:p14="http://schemas.microsoft.com/office/powerpoint/2010/main" val="26777372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1" nodeType="clickEffect">
                                  <p:stCondLst>
                                    <p:cond delay="0"/>
                                  </p:stCondLst>
                                  <p:childTnLst>
                                    <p:animEffect transition="out" filter="fade">
                                      <p:cBhvr>
                                        <p:cTn id="6" dur="500" tmFilter="0, 0; .2, .5; .8, .5; 1, 0"/>
                                        <p:tgtEl>
                                          <p:spTgt spid="46"/>
                                        </p:tgtEl>
                                      </p:cBhvr>
                                    </p:animEffect>
                                    <p:animScale>
                                      <p:cBhvr>
                                        <p:cTn id="7" dur="250" autoRev="1" fill="hold"/>
                                        <p:tgtEl>
                                          <p:spTgt spid="46"/>
                                        </p:tgtEl>
                                      </p:cBhvr>
                                      <p:by x="105000" y="105000"/>
                                    </p:animScale>
                                  </p:childTnLst>
                                </p:cTn>
                              </p:par>
                              <p:par>
                                <p:cTn id="8" presetID="1" presetClass="entr" presetSubtype="0" fill="hold" grpId="3" nodeType="withEffect">
                                  <p:stCondLst>
                                    <p:cond delay="0"/>
                                  </p:stCondLst>
                                  <p:childTnLst>
                                    <p:set>
                                      <p:cBhvr>
                                        <p:cTn id="9" dur="1" fill="hold">
                                          <p:stCondLst>
                                            <p:cond delay="0"/>
                                          </p:stCondLst>
                                        </p:cTn>
                                        <p:tgtEl>
                                          <p:spTgt spid="4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par>
                                <p:cTn id="12" presetID="63" presetClass="path" presetSubtype="0" accel="50000" decel="50000" fill="hold" grpId="1" nodeType="withEffect">
                                  <p:stCondLst>
                                    <p:cond delay="0"/>
                                  </p:stCondLst>
                                  <p:childTnLst>
                                    <p:animMotion origin="layout" path="M -1.25E-6 -7.40741E-7 L 0.75065 -0.00231 " pathEditMode="relative" rAng="0" ptsTypes="AA">
                                      <p:cBhvr>
                                        <p:cTn id="13" dur="2000" fill="hold"/>
                                        <p:tgtEl>
                                          <p:spTgt spid="41"/>
                                        </p:tgtEl>
                                        <p:attrNameLst>
                                          <p:attrName>ppt_x</p:attrName>
                                          <p:attrName>ppt_y</p:attrName>
                                        </p:attrNameLst>
                                      </p:cBhvr>
                                      <p:rCtr x="37526" y="-116"/>
                                    </p:animMotion>
                                  </p:childTnLst>
                                </p:cTn>
                              </p:par>
                              <p:par>
                                <p:cTn id="14" presetID="10" presetClass="exit" presetSubtype="0" fill="hold" grpId="2" nodeType="withEffect">
                                  <p:stCondLst>
                                    <p:cond delay="800"/>
                                  </p:stCondLst>
                                  <p:childTnLst>
                                    <p:animEffect transition="out" filter="fade">
                                      <p:cBhvr>
                                        <p:cTn id="15" dur="400"/>
                                        <p:tgtEl>
                                          <p:spTgt spid="41"/>
                                        </p:tgtEl>
                                      </p:cBhvr>
                                    </p:animEffect>
                                    <p:set>
                                      <p:cBhvr>
                                        <p:cTn id="16" dur="1" fill="hold">
                                          <p:stCondLst>
                                            <p:cond delay="399"/>
                                          </p:stCondLst>
                                        </p:cTn>
                                        <p:tgtEl>
                                          <p:spTgt spid="41"/>
                                        </p:tgtEl>
                                        <p:attrNameLst>
                                          <p:attrName>style.visibility</p:attrName>
                                        </p:attrNameLst>
                                      </p:cBhvr>
                                      <p:to>
                                        <p:strVal val="hidden"/>
                                      </p:to>
                                    </p:set>
                                  </p:childTnLst>
                                </p:cTn>
                              </p:par>
                              <p:par>
                                <p:cTn id="17" presetID="42" presetClass="path" presetSubtype="0" accel="50000" decel="50000" fill="hold" grpId="0" nodeType="withEffect">
                                  <p:stCondLst>
                                    <p:cond delay="0"/>
                                  </p:stCondLst>
                                  <p:childTnLst>
                                    <p:animMotion origin="layout" path="M -3.125E-6 -2.22222E-6 L -3.125E-6 0.04051 " pathEditMode="relative" rAng="0" ptsTypes="AA">
                                      <p:cBhvr>
                                        <p:cTn id="18" dur="1000" fill="hold"/>
                                        <p:tgtEl>
                                          <p:spTgt spid="46"/>
                                        </p:tgtEl>
                                        <p:attrNameLst>
                                          <p:attrName>ppt_x</p:attrName>
                                          <p:attrName>ppt_y</p:attrName>
                                        </p:attrNameLst>
                                      </p:cBhvr>
                                      <p:rCtr x="0" y="2014"/>
                                    </p:animMotion>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7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6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7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1" grpId="2" animBg="1"/>
      <p:bldP spid="41" grpId="3" animBg="1"/>
      <p:bldP spid="46" grpId="0" animBg="1"/>
      <p:bldP spid="46" grpId="1" animBg="1"/>
      <p:bldP spid="20" grpId="0"/>
      <p:bldP spid="21" grpId="0"/>
      <p:bldP spid="26" grpId="0"/>
      <p:bldP spid="76" grpId="0" animBg="1"/>
      <p:bldP spid="8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Line 11">
            <a:extLst>
              <a:ext uri="{FF2B5EF4-FFF2-40B4-BE49-F238E27FC236}">
                <a16:creationId xmlns:a16="http://schemas.microsoft.com/office/drawing/2014/main" id="{3FFB87AB-0C18-4E75-BEAD-A332C322112E}"/>
              </a:ext>
            </a:extLst>
          </p:cNvPr>
          <p:cNvSpPr>
            <a:spLocks noChangeShapeType="1"/>
          </p:cNvSpPr>
          <p:nvPr/>
        </p:nvSpPr>
        <p:spPr bwMode="auto">
          <a:xfrm>
            <a:off x="4975291" y="1786432"/>
            <a:ext cx="503237" cy="0"/>
          </a:xfrm>
          <a:prstGeom prst="line">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44" name="Oval 43">
            <a:extLst>
              <a:ext uri="{FF2B5EF4-FFF2-40B4-BE49-F238E27FC236}">
                <a16:creationId xmlns:a16="http://schemas.microsoft.com/office/drawing/2014/main" id="{59AD7D36-86E5-46F5-814E-863318044A6F}"/>
              </a:ext>
            </a:extLst>
          </p:cNvPr>
          <p:cNvSpPr/>
          <p:nvPr/>
        </p:nvSpPr>
        <p:spPr>
          <a:xfrm>
            <a:off x="4829239" y="1229393"/>
            <a:ext cx="782638" cy="782638"/>
          </a:xfrm>
          <a:prstGeom prst="ellipse">
            <a:avLst/>
          </a:prstGeom>
          <a:no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p:txBody>
      </p:sp>
      <p:sp>
        <p:nvSpPr>
          <p:cNvPr id="45" name="TextBox 44">
            <a:extLst>
              <a:ext uri="{FF2B5EF4-FFF2-40B4-BE49-F238E27FC236}">
                <a16:creationId xmlns:a16="http://schemas.microsoft.com/office/drawing/2014/main" id="{010D3DB7-8314-4B61-B7A9-F41D409A9DCA}"/>
              </a:ext>
            </a:extLst>
          </p:cNvPr>
          <p:cNvSpPr txBox="1"/>
          <p:nvPr/>
        </p:nvSpPr>
        <p:spPr>
          <a:xfrm>
            <a:off x="5461738" y="797882"/>
            <a:ext cx="10246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Demi"/>
                <a:ea typeface="+mn-ea"/>
                <a:cs typeface="+mn-cs"/>
              </a:rPr>
              <a:t>QUBIT</a:t>
            </a:r>
            <a:endParaRPr kumimoji="0" lang="en-US" sz="1800" b="0" i="0" u="none" strike="noStrike" kern="1200" cap="none" spc="0" normalizeH="0" baseline="0" noProof="0" dirty="0">
              <a:ln>
                <a:noFill/>
              </a:ln>
              <a:solidFill>
                <a:prstClr val="black"/>
              </a:solidFill>
              <a:effectLst/>
              <a:uLnTx/>
              <a:uFillTx/>
              <a:latin typeface="Franklin Gothic Demi"/>
              <a:ea typeface="+mn-ea"/>
              <a:cs typeface="+mn-cs"/>
            </a:endParaRPr>
          </a:p>
        </p:txBody>
      </p:sp>
      <p:grpSp>
        <p:nvGrpSpPr>
          <p:cNvPr id="7" name="Group 6">
            <a:extLst>
              <a:ext uri="{FF2B5EF4-FFF2-40B4-BE49-F238E27FC236}">
                <a16:creationId xmlns:a16="http://schemas.microsoft.com/office/drawing/2014/main" id="{614D1465-6794-4D7B-94B1-CA0942A17D5A}"/>
              </a:ext>
            </a:extLst>
          </p:cNvPr>
          <p:cNvGrpSpPr/>
          <p:nvPr/>
        </p:nvGrpSpPr>
        <p:grpSpPr>
          <a:xfrm rot="20700000">
            <a:off x="3360837" y="323515"/>
            <a:ext cx="1490414" cy="1918750"/>
            <a:chOff x="3003533" y="308072"/>
            <a:chExt cx="1891536" cy="2435152"/>
          </a:xfrm>
        </p:grpSpPr>
        <p:pic>
          <p:nvPicPr>
            <p:cNvPr id="4" name="Picture 3">
              <a:extLst>
                <a:ext uri="{FF2B5EF4-FFF2-40B4-BE49-F238E27FC236}">
                  <a16:creationId xmlns:a16="http://schemas.microsoft.com/office/drawing/2014/main" id="{B79E2E5E-3C27-4142-ADA7-C651AB5DD3FB}"/>
                </a:ext>
              </a:extLst>
            </p:cNvPr>
            <p:cNvPicPr>
              <a:picLocks noChangeAspect="1"/>
            </p:cNvPicPr>
            <p:nvPr/>
          </p:nvPicPr>
          <p:blipFill>
            <a:blip r:embed="rId9">
              <a:duotone>
                <a:schemeClr val="accent5">
                  <a:shade val="45000"/>
                  <a:satMod val="135000"/>
                </a:schemeClr>
                <a:prstClr val="white"/>
              </a:duotone>
            </a:blip>
            <a:stretch>
              <a:fillRect/>
            </a:stretch>
          </p:blipFill>
          <p:spPr>
            <a:xfrm rot="2283994">
              <a:off x="3003533" y="308072"/>
              <a:ext cx="1440002" cy="1660691"/>
            </a:xfrm>
            <a:prstGeom prst="rect">
              <a:avLst/>
            </a:prstGeom>
          </p:spPr>
        </p:pic>
        <p:pic>
          <p:nvPicPr>
            <p:cNvPr id="49" name="Picture 48">
              <a:extLst>
                <a:ext uri="{FF2B5EF4-FFF2-40B4-BE49-F238E27FC236}">
                  <a16:creationId xmlns:a16="http://schemas.microsoft.com/office/drawing/2014/main" id="{49CD395C-4FE8-4C4B-9CA6-7BD4DBE01517}"/>
                </a:ext>
              </a:extLst>
            </p:cNvPr>
            <p:cNvPicPr>
              <a:picLocks noChangeAspect="1"/>
            </p:cNvPicPr>
            <p:nvPr/>
          </p:nvPicPr>
          <p:blipFill rotWithShape="1">
            <a:blip r:embed="rId9">
              <a:duotone>
                <a:schemeClr val="accent5">
                  <a:shade val="45000"/>
                  <a:satMod val="135000"/>
                </a:schemeClr>
                <a:prstClr val="white"/>
              </a:duotone>
            </a:blip>
            <a:srcRect l="51827"/>
            <a:stretch/>
          </p:blipFill>
          <p:spPr>
            <a:xfrm rot="2283994">
              <a:off x="4033370" y="680339"/>
              <a:ext cx="861699" cy="2062885"/>
            </a:xfrm>
            <a:prstGeom prst="rect">
              <a:avLst/>
            </a:prstGeom>
          </p:spPr>
        </p:pic>
      </p:grpSp>
      <p:sp>
        <p:nvSpPr>
          <p:cNvPr id="51" name="TextBox 50">
            <a:extLst>
              <a:ext uri="{FF2B5EF4-FFF2-40B4-BE49-F238E27FC236}">
                <a16:creationId xmlns:a16="http://schemas.microsoft.com/office/drawing/2014/main" id="{49F6B07D-A8E9-4ADB-990F-E7F44305C908}"/>
              </a:ext>
            </a:extLst>
          </p:cNvPr>
          <p:cNvSpPr txBox="1"/>
          <p:nvPr/>
        </p:nvSpPr>
        <p:spPr>
          <a:xfrm>
            <a:off x="4506426" y="3097714"/>
            <a:ext cx="234391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Demi"/>
                <a:ea typeface="+mn-ea"/>
                <a:cs typeface="+mn-cs"/>
              </a:rPr>
              <a:t>DECOHERENCE</a:t>
            </a:r>
            <a:endParaRPr kumimoji="0" lang="en-US" sz="1800" b="0" i="0" u="none" strike="noStrike" kern="1200" cap="none" spc="0" normalizeH="0" baseline="0" noProof="0" dirty="0">
              <a:ln>
                <a:noFill/>
              </a:ln>
              <a:solidFill>
                <a:prstClr val="black"/>
              </a:solidFill>
              <a:effectLst/>
              <a:uLnTx/>
              <a:uFillTx/>
              <a:latin typeface="Franklin Gothic Demi"/>
              <a:ea typeface="+mn-ea"/>
              <a:cs typeface="+mn-cs"/>
            </a:endParaRPr>
          </a:p>
        </p:txBody>
      </p:sp>
      <p:sp>
        <p:nvSpPr>
          <p:cNvPr id="5" name="TextBox 4">
            <a:extLst>
              <a:ext uri="{FF2B5EF4-FFF2-40B4-BE49-F238E27FC236}">
                <a16:creationId xmlns:a16="http://schemas.microsoft.com/office/drawing/2014/main" id="{00719DF7-A7C8-43BB-A67A-19B7E28AC9C9}"/>
              </a:ext>
            </a:extLst>
          </p:cNvPr>
          <p:cNvSpPr txBox="1"/>
          <p:nvPr/>
        </p:nvSpPr>
        <p:spPr>
          <a:xfrm>
            <a:off x="1620567" y="3864565"/>
            <a:ext cx="1830950"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depolarization</a:t>
            </a:r>
            <a:b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b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a:t>
            </a:r>
            <a:r>
              <a:rPr kumimoji="0" lang="en-US" alt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T</a:t>
            </a:r>
            <a:r>
              <a:rPr kumimoji="0" lang="en-US" altLang="en-US" sz="1800" b="1" i="0" u="none" strike="noStrike" kern="1200" cap="none" spc="0" normalizeH="0" baseline="-25000" noProof="0" dirty="0">
                <a:ln>
                  <a:noFill/>
                </a:ln>
                <a:solidFill>
                  <a:prstClr val="black"/>
                </a:solidFill>
                <a:effectLst/>
                <a:uLnTx/>
                <a:uFillTx/>
                <a:latin typeface="Roboto" panose="02000000000000000000" pitchFamily="2" charset="0"/>
                <a:ea typeface="+mn-ea"/>
                <a:cs typeface="+mn-cs"/>
              </a:rPr>
              <a:t>1</a:t>
            </a:r>
            <a:r>
              <a:rPr kumimoji="0" lang="en-US" alt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a:t>
            </a:r>
            <a:endPar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9" name="Freeform: Shape 8">
            <a:extLst>
              <a:ext uri="{FF2B5EF4-FFF2-40B4-BE49-F238E27FC236}">
                <a16:creationId xmlns:a16="http://schemas.microsoft.com/office/drawing/2014/main" id="{F4464EB5-8BB9-4FBA-A3CD-E95358FD5500}"/>
              </a:ext>
            </a:extLst>
          </p:cNvPr>
          <p:cNvSpPr/>
          <p:nvPr/>
        </p:nvSpPr>
        <p:spPr>
          <a:xfrm rot="16200000" flipV="1">
            <a:off x="3785582" y="3049544"/>
            <a:ext cx="349141" cy="1162933"/>
          </a:xfrm>
          <a:custGeom>
            <a:avLst/>
            <a:gdLst>
              <a:gd name="connsiteX0" fmla="*/ 1000369 w 1000369"/>
              <a:gd name="connsiteY0" fmla="*/ 0 h 461108"/>
              <a:gd name="connsiteX1" fmla="*/ 1000369 w 1000369"/>
              <a:gd name="connsiteY1" fmla="*/ 250093 h 461108"/>
              <a:gd name="connsiteX2" fmla="*/ 0 w 1000369"/>
              <a:gd name="connsiteY2" fmla="*/ 461108 h 461108"/>
            </a:gdLst>
            <a:ahLst/>
            <a:cxnLst>
              <a:cxn ang="0">
                <a:pos x="connsiteX0" y="connsiteY0"/>
              </a:cxn>
              <a:cxn ang="0">
                <a:pos x="connsiteX1" y="connsiteY1"/>
              </a:cxn>
              <a:cxn ang="0">
                <a:pos x="connsiteX2" y="connsiteY2"/>
              </a:cxn>
            </a:cxnLst>
            <a:rect l="l" t="t" r="r" b="b"/>
            <a:pathLst>
              <a:path w="1000369" h="461108">
                <a:moveTo>
                  <a:pt x="1000369" y="0"/>
                </a:moveTo>
                <a:lnTo>
                  <a:pt x="1000369" y="250093"/>
                </a:lnTo>
                <a:lnTo>
                  <a:pt x="0" y="46110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p:txBody>
      </p:sp>
      <p:sp>
        <p:nvSpPr>
          <p:cNvPr id="12" name="Freeform: Shape 11">
            <a:extLst>
              <a:ext uri="{FF2B5EF4-FFF2-40B4-BE49-F238E27FC236}">
                <a16:creationId xmlns:a16="http://schemas.microsoft.com/office/drawing/2014/main" id="{12870788-2EB3-42AB-AC30-371CDF0BCE17}"/>
              </a:ext>
            </a:extLst>
          </p:cNvPr>
          <p:cNvSpPr/>
          <p:nvPr/>
        </p:nvSpPr>
        <p:spPr>
          <a:xfrm rot="5400000" flipH="1" flipV="1">
            <a:off x="7269258" y="3064128"/>
            <a:ext cx="325091" cy="1162934"/>
          </a:xfrm>
          <a:custGeom>
            <a:avLst/>
            <a:gdLst>
              <a:gd name="connsiteX0" fmla="*/ 1000369 w 1000369"/>
              <a:gd name="connsiteY0" fmla="*/ 0 h 461108"/>
              <a:gd name="connsiteX1" fmla="*/ 1000369 w 1000369"/>
              <a:gd name="connsiteY1" fmla="*/ 250093 h 461108"/>
              <a:gd name="connsiteX2" fmla="*/ 0 w 1000369"/>
              <a:gd name="connsiteY2" fmla="*/ 461108 h 461108"/>
            </a:gdLst>
            <a:ahLst/>
            <a:cxnLst>
              <a:cxn ang="0">
                <a:pos x="connsiteX0" y="connsiteY0"/>
              </a:cxn>
              <a:cxn ang="0">
                <a:pos x="connsiteX1" y="connsiteY1"/>
              </a:cxn>
              <a:cxn ang="0">
                <a:pos x="connsiteX2" y="connsiteY2"/>
              </a:cxn>
            </a:cxnLst>
            <a:rect l="l" t="t" r="r" b="b"/>
            <a:pathLst>
              <a:path w="1000369" h="461108">
                <a:moveTo>
                  <a:pt x="1000369" y="0"/>
                </a:moveTo>
                <a:lnTo>
                  <a:pt x="1000369" y="250093"/>
                </a:lnTo>
                <a:lnTo>
                  <a:pt x="0" y="46110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p:txBody>
      </p:sp>
      <p:sp>
        <p:nvSpPr>
          <p:cNvPr id="13" name="TextBox 12">
            <a:extLst>
              <a:ext uri="{FF2B5EF4-FFF2-40B4-BE49-F238E27FC236}">
                <a16:creationId xmlns:a16="http://schemas.microsoft.com/office/drawing/2014/main" id="{9F3493F2-A9D0-4E3E-A4FA-0E1FF9AD1852}"/>
              </a:ext>
            </a:extLst>
          </p:cNvPr>
          <p:cNvSpPr txBox="1"/>
          <p:nvPr/>
        </p:nvSpPr>
        <p:spPr>
          <a:xfrm>
            <a:off x="7957438" y="3864565"/>
            <a:ext cx="196560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pure dephasing</a:t>
            </a:r>
            <a:b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b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a:t>
            </a:r>
            <a:r>
              <a:rPr kumimoji="0" lang="en-US" alt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T</a:t>
            </a:r>
            <a:r>
              <a:rPr kumimoji="0" lang="el-GR" altLang="en-US" sz="1800" b="1" i="0" u="none" strike="noStrike" kern="1200" cap="none" spc="0" normalizeH="0" baseline="-25000" noProof="0" dirty="0">
                <a:ln>
                  <a:noFill/>
                </a:ln>
                <a:solidFill>
                  <a:prstClr val="black"/>
                </a:solidFill>
                <a:effectLst/>
                <a:uLnTx/>
                <a:uFillTx/>
                <a:latin typeface="Roboto" panose="02000000000000000000" pitchFamily="2" charset="0"/>
                <a:ea typeface="+mn-ea"/>
                <a:cs typeface="+mn-cs"/>
              </a:rPr>
              <a:t>φ</a:t>
            </a:r>
            <a:r>
              <a:rPr kumimoji="0" lang="en-US" alt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a:t>
            </a:r>
            <a:endParaRPr kumimoji="0" lang="en-US" sz="1800" b="1" i="0" u="none" strike="noStrike" kern="1200" cap="none" spc="0" normalizeH="0" baseline="-25000" noProof="0" dirty="0">
              <a:ln>
                <a:noFill/>
              </a:ln>
              <a:solidFill>
                <a:prstClr val="black"/>
              </a:solidFill>
              <a:effectLst/>
              <a:uLnTx/>
              <a:uFillTx/>
              <a:latin typeface="Roboto" panose="02000000000000000000" pitchFamily="2" charset="0"/>
              <a:ea typeface="+mn-ea"/>
              <a:cs typeface="+mn-cs"/>
            </a:endParaRPr>
          </a:p>
        </p:txBody>
      </p:sp>
      <p:pic>
        <p:nvPicPr>
          <p:cNvPr id="18" name="Picture 17" descr="\documentclass{article}&#10;\usepackage{amsmath,times}&#10;\pagestyle{empty}&#10;\begin{document}&#10;&#10;\begin{align*}&#10;1/T_1\sim |\langle 0 | \hat{A}\,|1\rangle|^2 S(\omega_q)&#10;\end{align*}&#10;&#10;&#10;\end{document}" title="IguanaTex Bitmap Display">
            <a:extLst>
              <a:ext uri="{FF2B5EF4-FFF2-40B4-BE49-F238E27FC236}">
                <a16:creationId xmlns:a16="http://schemas.microsoft.com/office/drawing/2014/main" id="{467EF4F0-D4B8-43CB-85B0-A70964B4F7FF}"/>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1060416" y="5215443"/>
            <a:ext cx="2896633" cy="359667"/>
          </a:xfrm>
          <a:prstGeom prst="rect">
            <a:avLst/>
          </a:prstGeom>
        </p:spPr>
      </p:pic>
      <p:sp>
        <p:nvSpPr>
          <p:cNvPr id="20" name="TextBox 19">
            <a:extLst>
              <a:ext uri="{FF2B5EF4-FFF2-40B4-BE49-F238E27FC236}">
                <a16:creationId xmlns:a16="http://schemas.microsoft.com/office/drawing/2014/main" id="{41DD6CFA-12FA-4F0C-A105-379E098DD40F}"/>
              </a:ext>
            </a:extLst>
          </p:cNvPr>
          <p:cNvSpPr txBox="1"/>
          <p:nvPr/>
        </p:nvSpPr>
        <p:spPr>
          <a:xfrm>
            <a:off x="933545" y="4559127"/>
            <a:ext cx="28222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rate: (Fermi’s golden rule)</a:t>
            </a:r>
          </a:p>
        </p:txBody>
      </p:sp>
      <p:pic>
        <p:nvPicPr>
          <p:cNvPr id="65" name="Picture 64" descr="\documentclass{article}&#10;\usepackage{amsmath,times}&#10;\pagestyle{empty}&#10;\begin{document}&#10;&#10;\begin{align*}&#10; S(\omega)&#10;\end{align*}&#10;&#10;&#10;\end{document}" title="IguanaTex Bitmap Display">
            <a:extLst>
              <a:ext uri="{FF2B5EF4-FFF2-40B4-BE49-F238E27FC236}">
                <a16:creationId xmlns:a16="http://schemas.microsoft.com/office/drawing/2014/main" id="{4F15FC3B-9DA5-44B6-BF81-CC5621FD01DD}"/>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3192199" y="1564427"/>
            <a:ext cx="570203" cy="292997"/>
          </a:xfrm>
          <a:prstGeom prst="rect">
            <a:avLst/>
          </a:prstGeom>
        </p:spPr>
      </p:pic>
      <p:sp>
        <p:nvSpPr>
          <p:cNvPr id="2" name="Rectangle 1">
            <a:extLst>
              <a:ext uri="{FF2B5EF4-FFF2-40B4-BE49-F238E27FC236}">
                <a16:creationId xmlns:a16="http://schemas.microsoft.com/office/drawing/2014/main" id="{EB19E6D0-B352-42C7-A24F-B5E4FA1F969F}"/>
              </a:ext>
            </a:extLst>
          </p:cNvPr>
          <p:cNvSpPr/>
          <p:nvPr/>
        </p:nvSpPr>
        <p:spPr>
          <a:xfrm>
            <a:off x="826079" y="3808142"/>
            <a:ext cx="3507429" cy="2990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p:txBody>
      </p:sp>
      <p:sp>
        <p:nvSpPr>
          <p:cNvPr id="3" name="Rectangle 2">
            <a:extLst>
              <a:ext uri="{FF2B5EF4-FFF2-40B4-BE49-F238E27FC236}">
                <a16:creationId xmlns:a16="http://schemas.microsoft.com/office/drawing/2014/main" id="{4893B6D4-CE3A-4986-B563-FDE3F268EF1E}"/>
              </a:ext>
            </a:extLst>
          </p:cNvPr>
          <p:cNvSpPr/>
          <p:nvPr/>
        </p:nvSpPr>
        <p:spPr>
          <a:xfrm>
            <a:off x="7136755" y="3808141"/>
            <a:ext cx="3507429" cy="2990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p:txBody>
      </p:sp>
      <p:sp>
        <p:nvSpPr>
          <p:cNvPr id="50" name="Line 12">
            <a:extLst>
              <a:ext uri="{FF2B5EF4-FFF2-40B4-BE49-F238E27FC236}">
                <a16:creationId xmlns:a16="http://schemas.microsoft.com/office/drawing/2014/main" id="{96453AB1-C1E0-4FD3-AD00-1BE229616716}"/>
              </a:ext>
            </a:extLst>
          </p:cNvPr>
          <p:cNvSpPr>
            <a:spLocks noChangeShapeType="1"/>
          </p:cNvSpPr>
          <p:nvPr/>
        </p:nvSpPr>
        <p:spPr bwMode="auto">
          <a:xfrm>
            <a:off x="4975291" y="1477181"/>
            <a:ext cx="503237" cy="0"/>
          </a:xfrm>
          <a:prstGeom prst="line">
            <a:avLst/>
          </a:prstGeom>
          <a:noFill/>
          <a:ln w="317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pic>
        <p:nvPicPr>
          <p:cNvPr id="16" name="Picture 15" descr="\documentclass{article}&#10;\usepackage{amsmath}&#10;\pagestyle{empty}&#10;\begin{document}&#10;&#10;&#10;\[&#10;\rho= |\psi\rangle\langle \psi| = \begin{pmatrix} &#10;|\alpha|^2  &amp; \alpha\beta^* e^{-i\omega_q t}\\&#10;\alpha^*\beta e^{i\omega_q t} &amp; |\beta|^2&#10;\end{pmatrix}&#10;\]&#10;\end{document}" title="IguanaTex Bitmap Display">
            <a:extLst>
              <a:ext uri="{FF2B5EF4-FFF2-40B4-BE49-F238E27FC236}">
                <a16:creationId xmlns:a16="http://schemas.microsoft.com/office/drawing/2014/main" id="{5774BF00-3C60-42C8-A204-12820823FDD2}"/>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7115220" y="1269836"/>
            <a:ext cx="4714615" cy="699304"/>
          </a:xfrm>
          <a:prstGeom prst="rect">
            <a:avLst/>
          </a:prstGeom>
        </p:spPr>
      </p:pic>
      <p:cxnSp>
        <p:nvCxnSpPr>
          <p:cNvPr id="53" name="Straight Arrow Connector 52">
            <a:extLst>
              <a:ext uri="{FF2B5EF4-FFF2-40B4-BE49-F238E27FC236}">
                <a16:creationId xmlns:a16="http://schemas.microsoft.com/office/drawing/2014/main" id="{97B63118-14DE-4B52-B9BE-7119B8E2EA2B}"/>
              </a:ext>
            </a:extLst>
          </p:cNvPr>
          <p:cNvCxnSpPr>
            <a:cxnSpLocks/>
          </p:cNvCxnSpPr>
          <p:nvPr/>
        </p:nvCxnSpPr>
        <p:spPr>
          <a:xfrm>
            <a:off x="10310577" y="2055489"/>
            <a:ext cx="173431" cy="407276"/>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53" descr="\documentclass{article}&#10;\usepackage{amsmath}&#10;\pagestyle{empty}&#10;\begin{document}&#10;&#10;&#10;\[&#10;\begin{pmatrix} &#10;|\alpha|^2  &amp; 0\\&#10;0 &amp; |\beta|^2&#10;\end{pmatrix}&#10;\]&#10;\end{document}" title="IguanaTex Bitmap Display">
            <a:extLst>
              <a:ext uri="{FF2B5EF4-FFF2-40B4-BE49-F238E27FC236}">
                <a16:creationId xmlns:a16="http://schemas.microsoft.com/office/drawing/2014/main" id="{D0EB9B0B-8CFC-4954-9F4F-9C8976A3430C}"/>
              </a:ext>
            </a:extLst>
          </p:cNvPr>
          <p:cNvPicPr>
            <a:picLocks noChangeAspect="1"/>
          </p:cNvPicPr>
          <p:nvPr>
            <p:custDataLst>
              <p:tags r:id="rId4"/>
            </p:custDataLst>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28751" y="2584764"/>
            <a:ext cx="1483428" cy="668799"/>
          </a:xfrm>
          <a:prstGeom prst="rect">
            <a:avLst/>
          </a:prstGeom>
        </p:spPr>
      </p:pic>
      <p:pic>
        <p:nvPicPr>
          <p:cNvPr id="35" name="Picture 34" descr="\documentclass{article}&#10;\usepackage{amsmath,times}&#10;\pagestyle{empty}&#10;\begin{document}&#10;&#10;\begin{align*}&#10;1/T_\varphi\sim \left(\frac{\partial\omega_q}{\partial \lambda}\right)^2&#10;S(0)&#10;\end{align*}&#10;&#10;&#10;\end{document}" title="IguanaTex Bitmap Display">
            <a:extLst>
              <a:ext uri="{FF2B5EF4-FFF2-40B4-BE49-F238E27FC236}">
                <a16:creationId xmlns:a16="http://schemas.microsoft.com/office/drawing/2014/main" id="{7EEAC62C-DBFA-4506-8C40-A2E10EB9C705}"/>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7656125" y="5012807"/>
            <a:ext cx="2568230" cy="728754"/>
          </a:xfrm>
          <a:prstGeom prst="rect">
            <a:avLst/>
          </a:prstGeom>
        </p:spPr>
      </p:pic>
      <p:sp>
        <p:nvSpPr>
          <p:cNvPr id="61" name="TextBox 60">
            <a:extLst>
              <a:ext uri="{FF2B5EF4-FFF2-40B4-BE49-F238E27FC236}">
                <a16:creationId xmlns:a16="http://schemas.microsoft.com/office/drawing/2014/main" id="{DD45135F-1E02-49BA-A724-B495D903383E}"/>
              </a:ext>
            </a:extLst>
          </p:cNvPr>
          <p:cNvSpPr txBox="1"/>
          <p:nvPr/>
        </p:nvSpPr>
        <p:spPr>
          <a:xfrm>
            <a:off x="8283933" y="6181918"/>
            <a:ext cx="18966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linear sensitivity</a:t>
            </a:r>
            <a:br>
              <a:rPr kumimoji="0" lang="en-US" sz="1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br>
            <a:r>
              <a:rPr kumimoji="0" lang="en-US" sz="1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of qubit freq. to noise</a:t>
            </a:r>
          </a:p>
        </p:txBody>
      </p:sp>
      <p:cxnSp>
        <p:nvCxnSpPr>
          <p:cNvPr id="63" name="Straight Connector 62">
            <a:extLst>
              <a:ext uri="{FF2B5EF4-FFF2-40B4-BE49-F238E27FC236}">
                <a16:creationId xmlns:a16="http://schemas.microsoft.com/office/drawing/2014/main" id="{639ED8C5-B236-45D6-8A85-EF14249CA1EC}"/>
              </a:ext>
            </a:extLst>
          </p:cNvPr>
          <p:cNvCxnSpPr>
            <a:cxnSpLocks/>
          </p:cNvCxnSpPr>
          <p:nvPr/>
        </p:nvCxnSpPr>
        <p:spPr>
          <a:xfrm>
            <a:off x="8751326" y="5823435"/>
            <a:ext cx="685581"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64" name="Straight Connector 63">
            <a:extLst>
              <a:ext uri="{FF2B5EF4-FFF2-40B4-BE49-F238E27FC236}">
                <a16:creationId xmlns:a16="http://schemas.microsoft.com/office/drawing/2014/main" id="{EE91A173-B96F-42D5-866C-7EAF12E4A4A9}"/>
              </a:ext>
            </a:extLst>
          </p:cNvPr>
          <p:cNvCxnSpPr>
            <a:cxnSpLocks/>
          </p:cNvCxnSpPr>
          <p:nvPr/>
        </p:nvCxnSpPr>
        <p:spPr>
          <a:xfrm flipH="1">
            <a:off x="8974492" y="5823435"/>
            <a:ext cx="119625" cy="391875"/>
          </a:xfrm>
          <a:prstGeom prst="line">
            <a:avLst/>
          </a:prstGeom>
        </p:spPr>
        <p:style>
          <a:lnRef idx="1">
            <a:schemeClr val="accent5"/>
          </a:lnRef>
          <a:fillRef idx="0">
            <a:schemeClr val="accent5"/>
          </a:fillRef>
          <a:effectRef idx="0">
            <a:schemeClr val="accent5"/>
          </a:effectRef>
          <a:fontRef idx="minor">
            <a:schemeClr val="tx1"/>
          </a:fontRef>
        </p:style>
      </p:cxnSp>
      <p:cxnSp>
        <p:nvCxnSpPr>
          <p:cNvPr id="10" name="Straight Connector 9">
            <a:extLst>
              <a:ext uri="{FF2B5EF4-FFF2-40B4-BE49-F238E27FC236}">
                <a16:creationId xmlns:a16="http://schemas.microsoft.com/office/drawing/2014/main" id="{13FC8B6D-E382-4DCE-B1B9-8EB587EA12A9}"/>
              </a:ext>
            </a:extLst>
          </p:cNvPr>
          <p:cNvCxnSpPr/>
          <p:nvPr/>
        </p:nvCxnSpPr>
        <p:spPr>
          <a:xfrm>
            <a:off x="5798921" y="1477181"/>
            <a:ext cx="0" cy="309251"/>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documentclass{article}&#10;\usepackage{amsmath}&#10;\pagestyle{empty}&#10;\begin{document}&#10;&#10;&#10;\[&#10;\omega_q&#10;\]&#10;&#10;\end{document}" title="IguanaTex Bitmap Display">
            <a:extLst>
              <a:ext uri="{FF2B5EF4-FFF2-40B4-BE49-F238E27FC236}">
                <a16:creationId xmlns:a16="http://schemas.microsoft.com/office/drawing/2014/main" id="{57D687DB-27C9-49FD-AEB0-958FCC35DBD2}"/>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5871429" y="1564427"/>
            <a:ext cx="246857" cy="184381"/>
          </a:xfrm>
          <a:prstGeom prst="rect">
            <a:avLst/>
          </a:prstGeom>
        </p:spPr>
      </p:pic>
      <p:sp>
        <p:nvSpPr>
          <p:cNvPr id="36" name="Title 1">
            <a:extLst>
              <a:ext uri="{FF2B5EF4-FFF2-40B4-BE49-F238E27FC236}">
                <a16:creationId xmlns:a16="http://schemas.microsoft.com/office/drawing/2014/main" id="{ACF7EE21-2AA6-431E-8625-A4D32687BB5C}"/>
              </a:ext>
            </a:extLst>
          </p:cNvPr>
          <p:cNvSpPr txBox="1">
            <a:spLocks/>
          </p:cNvSpPr>
          <p:nvPr/>
        </p:nvSpPr>
        <p:spPr>
          <a:xfrm>
            <a:off x="617415" y="422562"/>
            <a:ext cx="7366265"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Roboto" panose="02000000000000000000" pitchFamily="2" charset="0"/>
                <a:ea typeface="Calibri" panose="020F0502020204030204" pitchFamily="34" charset="0"/>
                <a:cs typeface="+mj-cs"/>
              </a:rPr>
              <a:t>noise</a:t>
            </a:r>
            <a:endParaRPr kumimoji="0" lang="en-US" sz="7200" b="0" i="0" u="none" strike="noStrike" kern="1200" cap="none" spc="0" normalizeH="0" baseline="0" noProof="0" dirty="0">
              <a:ln>
                <a:noFill/>
              </a:ln>
              <a:solidFill>
                <a:srgbClr val="FF0000"/>
              </a:solidFill>
              <a:effectLst/>
              <a:uLnTx/>
              <a:uFillTx/>
              <a:latin typeface="Franklin Gothic Demi"/>
              <a:ea typeface="+mj-ea"/>
              <a:cs typeface="+mj-cs"/>
            </a:endParaRPr>
          </a:p>
        </p:txBody>
      </p:sp>
    </p:spTree>
    <p:extLst>
      <p:ext uri="{BB962C8B-B14F-4D97-AF65-F5344CB8AC3E}">
        <p14:creationId xmlns:p14="http://schemas.microsoft.com/office/powerpoint/2010/main" val="26085408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00013 -0.0044 L -0.00079 -0.02361 L -0.00013 0.02199 L -0.00079 -0.01806 L 0.00052 0.01273 L -0.00013 -0.01574 L -0.00013 0.01505 L -0.00013 -0.0044 Z " pathEditMode="relative" rAng="0" ptsTypes="AAAAAAAA">
                                      <p:cBhvr>
                                        <p:cTn id="12" dur="3000" fill="hold"/>
                                        <p:tgtEl>
                                          <p:spTgt spid="50"/>
                                        </p:tgtEl>
                                        <p:attrNameLst>
                                          <p:attrName>ppt_x</p:attrName>
                                          <p:attrName>ppt_y</p:attrName>
                                        </p:attrNameLst>
                                      </p:cBhvr>
                                      <p:rCtr x="0" y="347"/>
                                    </p:animMotion>
                                  </p:childTnLst>
                                </p:cTn>
                              </p:par>
                            </p:childTnLst>
                          </p:cTn>
                        </p:par>
                        <p:par>
                          <p:cTn id="13" fill="hold">
                            <p:stCondLst>
                              <p:cond delay="3000"/>
                            </p:stCondLst>
                            <p:childTnLst>
                              <p:par>
                                <p:cTn id="14" presetID="1"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802E97-BE25-4DC9-A59E-E8FBE6E8DAEB}"/>
              </a:ext>
            </a:extLst>
          </p:cNvPr>
          <p:cNvPicPr>
            <a:picLocks noChangeAspect="1"/>
          </p:cNvPicPr>
          <p:nvPr/>
        </p:nvPicPr>
        <p:blipFill>
          <a:blip r:embed="rId2"/>
          <a:stretch>
            <a:fillRect/>
          </a:stretch>
        </p:blipFill>
        <p:spPr>
          <a:xfrm>
            <a:off x="5948020" y="2185043"/>
            <a:ext cx="537737" cy="436550"/>
          </a:xfrm>
          <a:prstGeom prst="rect">
            <a:avLst/>
          </a:prstGeom>
        </p:spPr>
      </p:pic>
      <p:pic>
        <p:nvPicPr>
          <p:cNvPr id="9" name="Picture 8">
            <a:extLst>
              <a:ext uri="{FF2B5EF4-FFF2-40B4-BE49-F238E27FC236}">
                <a16:creationId xmlns:a16="http://schemas.microsoft.com/office/drawing/2014/main" id="{E7093CA1-1609-4698-8359-5E5A023F9092}"/>
              </a:ext>
            </a:extLst>
          </p:cNvPr>
          <p:cNvPicPr>
            <a:picLocks noChangeAspect="1"/>
          </p:cNvPicPr>
          <p:nvPr/>
        </p:nvPicPr>
        <p:blipFill>
          <a:blip r:embed="rId3"/>
          <a:stretch>
            <a:fillRect/>
          </a:stretch>
        </p:blipFill>
        <p:spPr>
          <a:xfrm>
            <a:off x="4572511" y="2192631"/>
            <a:ext cx="650661" cy="446591"/>
          </a:xfrm>
          <a:prstGeom prst="rect">
            <a:avLst/>
          </a:prstGeom>
        </p:spPr>
      </p:pic>
      <p:sp>
        <p:nvSpPr>
          <p:cNvPr id="15" name="TextBox 14">
            <a:extLst>
              <a:ext uri="{FF2B5EF4-FFF2-40B4-BE49-F238E27FC236}">
                <a16:creationId xmlns:a16="http://schemas.microsoft.com/office/drawing/2014/main" id="{143356C4-BCAB-4F8E-8FB4-7C3E312787B2}"/>
              </a:ext>
            </a:extLst>
          </p:cNvPr>
          <p:cNvSpPr txBox="1"/>
          <p:nvPr/>
        </p:nvSpPr>
        <p:spPr>
          <a:xfrm>
            <a:off x="5377847" y="2138387"/>
            <a:ext cx="338554" cy="369332"/>
          </a:xfrm>
          <a:prstGeom prst="rect">
            <a:avLst/>
          </a:prstGeom>
          <a:noFill/>
        </p:spPr>
        <p:txBody>
          <a:bodyPr wrap="none" rtlCol="0">
            <a:spAutoFit/>
          </a:bodyPr>
          <a:lstStyle/>
          <a:p>
            <a:r>
              <a:rPr lang="en-US" dirty="0">
                <a:latin typeface="Roboto" panose="02000000000000000000" pitchFamily="2" charset="0"/>
              </a:rPr>
              <a:t>…</a:t>
            </a:r>
          </a:p>
        </p:txBody>
      </p:sp>
      <p:sp>
        <p:nvSpPr>
          <p:cNvPr id="16" name="TextBox 15">
            <a:extLst>
              <a:ext uri="{FF2B5EF4-FFF2-40B4-BE49-F238E27FC236}">
                <a16:creationId xmlns:a16="http://schemas.microsoft.com/office/drawing/2014/main" id="{D78C54E2-F9F5-4F3B-90F5-256BCB1D6494}"/>
              </a:ext>
            </a:extLst>
          </p:cNvPr>
          <p:cNvSpPr txBox="1"/>
          <p:nvPr/>
        </p:nvSpPr>
        <p:spPr>
          <a:xfrm flipH="1">
            <a:off x="7767289" y="2226970"/>
            <a:ext cx="3050486" cy="861774"/>
          </a:xfrm>
          <a:prstGeom prst="rect">
            <a:avLst/>
          </a:prstGeom>
          <a:noFill/>
        </p:spPr>
        <p:txBody>
          <a:bodyPr wrap="square" rtlCol="0">
            <a:spAutoFit/>
          </a:bodyPr>
          <a:lstStyle/>
          <a:p>
            <a:r>
              <a:rPr lang="en-US" dirty="0">
                <a:latin typeface="Roboto" panose="02000000000000000000" pitchFamily="2" charset="0"/>
              </a:rPr>
              <a:t>reduce noise    </a:t>
            </a:r>
            <a:br>
              <a:rPr lang="en-US" dirty="0">
                <a:latin typeface="Roboto" panose="02000000000000000000" pitchFamily="2" charset="0"/>
              </a:rPr>
            </a:br>
            <a:r>
              <a:rPr lang="en-US" dirty="0">
                <a:latin typeface="Roboto" panose="02000000000000000000" pitchFamily="2" charset="0"/>
              </a:rPr>
              <a:t> </a:t>
            </a:r>
            <a:r>
              <a:rPr lang="en-US" sz="1400" dirty="0">
                <a:latin typeface="Roboto" panose="02000000000000000000" pitchFamily="2" charset="0"/>
              </a:rPr>
              <a:t>(materials science, fabrication, </a:t>
            </a:r>
            <a:br>
              <a:rPr lang="en-US" sz="1400" dirty="0">
                <a:latin typeface="Roboto" panose="02000000000000000000" pitchFamily="2" charset="0"/>
              </a:rPr>
            </a:br>
            <a:r>
              <a:rPr lang="en-US" sz="1400" dirty="0">
                <a:latin typeface="Roboto" panose="02000000000000000000" pitchFamily="2" charset="0"/>
              </a:rPr>
              <a:t>   microwave engineering, …)</a:t>
            </a:r>
          </a:p>
        </p:txBody>
      </p:sp>
      <p:pic>
        <p:nvPicPr>
          <p:cNvPr id="19" name="Picture 18">
            <a:extLst>
              <a:ext uri="{FF2B5EF4-FFF2-40B4-BE49-F238E27FC236}">
                <a16:creationId xmlns:a16="http://schemas.microsoft.com/office/drawing/2014/main" id="{E22552F2-9DA0-46D3-BDE0-D70F811300B0}"/>
              </a:ext>
            </a:extLst>
          </p:cNvPr>
          <p:cNvPicPr>
            <a:picLocks noChangeAspect="1"/>
          </p:cNvPicPr>
          <p:nvPr/>
        </p:nvPicPr>
        <p:blipFill rotWithShape="1">
          <a:blip r:embed="rId4"/>
          <a:srcRect l="18634"/>
          <a:stretch/>
        </p:blipFill>
        <p:spPr>
          <a:xfrm>
            <a:off x="4199137" y="5218718"/>
            <a:ext cx="1310004" cy="999396"/>
          </a:xfrm>
          <a:prstGeom prst="rect">
            <a:avLst/>
          </a:prstGeom>
        </p:spPr>
      </p:pic>
      <p:pic>
        <p:nvPicPr>
          <p:cNvPr id="20" name="Picture 19">
            <a:extLst>
              <a:ext uri="{FF2B5EF4-FFF2-40B4-BE49-F238E27FC236}">
                <a16:creationId xmlns:a16="http://schemas.microsoft.com/office/drawing/2014/main" id="{D20A8658-2319-4C33-A1BB-F8AFD4F7C8CF}"/>
              </a:ext>
            </a:extLst>
          </p:cNvPr>
          <p:cNvPicPr>
            <a:picLocks noChangeAspect="1"/>
          </p:cNvPicPr>
          <p:nvPr/>
        </p:nvPicPr>
        <p:blipFill rotWithShape="1">
          <a:blip r:embed="rId4"/>
          <a:srcRect l="21335"/>
          <a:stretch/>
        </p:blipFill>
        <p:spPr>
          <a:xfrm flipH="1">
            <a:off x="5527687" y="5218718"/>
            <a:ext cx="1310003" cy="999396"/>
          </a:xfrm>
          <a:prstGeom prst="rect">
            <a:avLst/>
          </a:prstGeom>
        </p:spPr>
      </p:pic>
      <p:sp>
        <p:nvSpPr>
          <p:cNvPr id="23" name="TextBox 22">
            <a:extLst>
              <a:ext uri="{FF2B5EF4-FFF2-40B4-BE49-F238E27FC236}">
                <a16:creationId xmlns:a16="http://schemas.microsoft.com/office/drawing/2014/main" id="{5803BD92-C479-4520-B784-3FFE93458957}"/>
              </a:ext>
            </a:extLst>
          </p:cNvPr>
          <p:cNvSpPr txBox="1"/>
          <p:nvPr/>
        </p:nvSpPr>
        <p:spPr>
          <a:xfrm flipH="1">
            <a:off x="7767289" y="5591016"/>
            <a:ext cx="3507686" cy="800219"/>
          </a:xfrm>
          <a:prstGeom prst="rect">
            <a:avLst/>
          </a:prstGeom>
          <a:noFill/>
        </p:spPr>
        <p:txBody>
          <a:bodyPr wrap="square" rtlCol="0">
            <a:spAutoFit/>
          </a:bodyPr>
          <a:lstStyle/>
          <a:p>
            <a:r>
              <a:rPr lang="en-US" dirty="0">
                <a:latin typeface="Roboto" panose="02000000000000000000" pitchFamily="2" charset="0"/>
              </a:rPr>
              <a:t>active quantum error correction</a:t>
            </a:r>
            <a:br>
              <a:rPr lang="en-US" dirty="0">
                <a:latin typeface="Roboto" panose="02000000000000000000" pitchFamily="2" charset="0"/>
              </a:rPr>
            </a:br>
            <a:r>
              <a:rPr lang="en-US" sz="1400" dirty="0">
                <a:latin typeface="Roboto" panose="02000000000000000000" pitchFamily="2" charset="0"/>
              </a:rPr>
              <a:t>(monitor for errors, apply correction steps </a:t>
            </a:r>
            <a:br>
              <a:rPr lang="en-US" sz="1400" dirty="0">
                <a:latin typeface="Roboto" panose="02000000000000000000" pitchFamily="2" charset="0"/>
              </a:rPr>
            </a:br>
            <a:r>
              <a:rPr lang="en-US" sz="1400" dirty="0">
                <a:latin typeface="Roboto" panose="02000000000000000000" pitchFamily="2" charset="0"/>
              </a:rPr>
              <a:t>  when required in feedback loop)</a:t>
            </a:r>
          </a:p>
        </p:txBody>
      </p:sp>
      <p:pic>
        <p:nvPicPr>
          <p:cNvPr id="25" name="Picture 24">
            <a:extLst>
              <a:ext uri="{FF2B5EF4-FFF2-40B4-BE49-F238E27FC236}">
                <a16:creationId xmlns:a16="http://schemas.microsoft.com/office/drawing/2014/main" id="{44730126-F7B0-4B0E-918D-13EBDDA0C697}"/>
              </a:ext>
            </a:extLst>
          </p:cNvPr>
          <p:cNvPicPr>
            <a:picLocks noChangeAspect="1"/>
          </p:cNvPicPr>
          <p:nvPr/>
        </p:nvPicPr>
        <p:blipFill>
          <a:blip r:embed="rId5"/>
          <a:stretch>
            <a:fillRect/>
          </a:stretch>
        </p:blipFill>
        <p:spPr>
          <a:xfrm rot="900000">
            <a:off x="5081684" y="3890653"/>
            <a:ext cx="420205" cy="254670"/>
          </a:xfrm>
          <a:prstGeom prst="rect">
            <a:avLst/>
          </a:prstGeom>
        </p:spPr>
      </p:pic>
      <p:pic>
        <p:nvPicPr>
          <p:cNvPr id="26" name="Picture 25">
            <a:extLst>
              <a:ext uri="{FF2B5EF4-FFF2-40B4-BE49-F238E27FC236}">
                <a16:creationId xmlns:a16="http://schemas.microsoft.com/office/drawing/2014/main" id="{0088CBCC-40E0-4B54-BD89-B0D13366152A}"/>
              </a:ext>
            </a:extLst>
          </p:cNvPr>
          <p:cNvPicPr>
            <a:picLocks noChangeAspect="1"/>
          </p:cNvPicPr>
          <p:nvPr/>
        </p:nvPicPr>
        <p:blipFill>
          <a:blip r:embed="rId6"/>
          <a:stretch>
            <a:fillRect/>
          </a:stretch>
        </p:blipFill>
        <p:spPr>
          <a:xfrm rot="900000">
            <a:off x="5341529" y="3597246"/>
            <a:ext cx="626280" cy="997060"/>
          </a:xfrm>
          <a:prstGeom prst="rect">
            <a:avLst/>
          </a:prstGeom>
        </p:spPr>
      </p:pic>
      <p:sp>
        <p:nvSpPr>
          <p:cNvPr id="36" name="TextBox 35">
            <a:extLst>
              <a:ext uri="{FF2B5EF4-FFF2-40B4-BE49-F238E27FC236}">
                <a16:creationId xmlns:a16="http://schemas.microsoft.com/office/drawing/2014/main" id="{6FDD6839-DC8A-4D65-B58E-C0454CD81C1B}"/>
              </a:ext>
            </a:extLst>
          </p:cNvPr>
          <p:cNvSpPr txBox="1"/>
          <p:nvPr/>
        </p:nvSpPr>
        <p:spPr>
          <a:xfrm flipH="1">
            <a:off x="7767289" y="3649096"/>
            <a:ext cx="4053236" cy="1446550"/>
          </a:xfrm>
          <a:prstGeom prst="rect">
            <a:avLst/>
          </a:prstGeom>
          <a:noFill/>
        </p:spPr>
        <p:txBody>
          <a:bodyPr wrap="square" rtlCol="0">
            <a:spAutoFit/>
          </a:bodyPr>
          <a:lstStyle/>
          <a:p>
            <a:r>
              <a:rPr lang="en-US" dirty="0">
                <a:latin typeface="Roboto" panose="02000000000000000000" pitchFamily="2" charset="0"/>
              </a:rPr>
              <a:t>intrinsic noise protection</a:t>
            </a:r>
            <a:br>
              <a:rPr lang="en-US" dirty="0">
                <a:latin typeface="Roboto" panose="02000000000000000000" pitchFamily="2" charset="0"/>
              </a:rPr>
            </a:br>
            <a:r>
              <a:rPr lang="en-US" sz="1400" dirty="0">
                <a:latin typeface="Roboto" panose="02000000000000000000" pitchFamily="2" charset="0"/>
              </a:rPr>
              <a:t>(develop circuits that are insensitive to noise)</a:t>
            </a:r>
          </a:p>
          <a:p>
            <a:endParaRPr lang="en-US" sz="1400" dirty="0">
              <a:latin typeface="Roboto" panose="02000000000000000000" pitchFamily="2" charset="0"/>
            </a:endParaRPr>
          </a:p>
          <a:p>
            <a:endParaRPr lang="en-US" sz="1400" dirty="0">
              <a:latin typeface="Roboto" panose="02000000000000000000" pitchFamily="2" charset="0"/>
            </a:endParaRPr>
          </a:p>
          <a:p>
            <a:endParaRPr lang="en-US" sz="1400" dirty="0">
              <a:latin typeface="Roboto" panose="02000000000000000000" pitchFamily="2" charset="0"/>
            </a:endParaRPr>
          </a:p>
          <a:p>
            <a:endParaRPr lang="en-US" sz="1400" dirty="0">
              <a:latin typeface="Roboto" panose="02000000000000000000" pitchFamily="2" charset="0"/>
            </a:endParaRPr>
          </a:p>
        </p:txBody>
      </p:sp>
      <p:sp>
        <p:nvSpPr>
          <p:cNvPr id="2" name="TextBox 1">
            <a:extLst>
              <a:ext uri="{FF2B5EF4-FFF2-40B4-BE49-F238E27FC236}">
                <a16:creationId xmlns:a16="http://schemas.microsoft.com/office/drawing/2014/main" id="{45DFC87F-5A71-4AB0-AB07-632C0C61AB27}"/>
              </a:ext>
            </a:extLst>
          </p:cNvPr>
          <p:cNvSpPr txBox="1"/>
          <p:nvPr/>
        </p:nvSpPr>
        <p:spPr>
          <a:xfrm>
            <a:off x="6604395" y="3474967"/>
            <a:ext cx="1252266" cy="769441"/>
          </a:xfrm>
          <a:prstGeom prst="rect">
            <a:avLst/>
          </a:prstGeom>
          <a:noFill/>
        </p:spPr>
        <p:txBody>
          <a:bodyPr wrap="none" rtlCol="0">
            <a:spAutoFit/>
          </a:bodyPr>
          <a:lstStyle/>
          <a:p>
            <a:r>
              <a:rPr lang="en-US" sz="4400" dirty="0">
                <a:solidFill>
                  <a:schemeClr val="tx1">
                    <a:lumMod val="65000"/>
                    <a:lumOff val="35000"/>
                  </a:schemeClr>
                </a:solidFill>
                <a:latin typeface="Roboto" panose="02000000000000000000" pitchFamily="2" charset="0"/>
                <a:sym typeface="Wingdings" panose="05000000000000000000" pitchFamily="2" charset="2"/>
              </a:rPr>
              <a:t></a:t>
            </a:r>
            <a:endParaRPr lang="en-US" sz="4400" dirty="0">
              <a:solidFill>
                <a:schemeClr val="tx1">
                  <a:lumMod val="65000"/>
                  <a:lumOff val="35000"/>
                </a:schemeClr>
              </a:solidFill>
              <a:latin typeface="Roboto" panose="02000000000000000000" pitchFamily="2" charset="0"/>
            </a:endParaRPr>
          </a:p>
        </p:txBody>
      </p:sp>
      <p:sp>
        <p:nvSpPr>
          <p:cNvPr id="3" name="TextBox 2">
            <a:extLst>
              <a:ext uri="{FF2B5EF4-FFF2-40B4-BE49-F238E27FC236}">
                <a16:creationId xmlns:a16="http://schemas.microsoft.com/office/drawing/2014/main" id="{E9848B0F-5DD4-463D-849E-42F6027DAC8E}"/>
              </a:ext>
            </a:extLst>
          </p:cNvPr>
          <p:cNvSpPr txBox="1"/>
          <p:nvPr/>
        </p:nvSpPr>
        <p:spPr>
          <a:xfrm>
            <a:off x="6599228" y="5414919"/>
            <a:ext cx="1252266" cy="769441"/>
          </a:xfrm>
          <a:prstGeom prst="rect">
            <a:avLst/>
          </a:prstGeom>
          <a:noFill/>
        </p:spPr>
        <p:txBody>
          <a:bodyPr wrap="none" rtlCol="0">
            <a:spAutoFit/>
          </a:bodyPr>
          <a:lstStyle/>
          <a:p>
            <a:r>
              <a:rPr lang="en-US" sz="4400" dirty="0">
                <a:solidFill>
                  <a:schemeClr val="tx1">
                    <a:lumMod val="65000"/>
                    <a:lumOff val="35000"/>
                  </a:schemeClr>
                </a:solidFill>
                <a:latin typeface="Roboto" panose="02000000000000000000" pitchFamily="2" charset="0"/>
                <a:sym typeface="Wingdings" panose="05000000000000000000" pitchFamily="2" charset="2"/>
              </a:rPr>
              <a:t></a:t>
            </a:r>
            <a:endParaRPr lang="en-US" sz="4400" dirty="0">
              <a:solidFill>
                <a:schemeClr val="tx1">
                  <a:lumMod val="65000"/>
                  <a:lumOff val="35000"/>
                </a:schemeClr>
              </a:solidFill>
              <a:latin typeface="Roboto" panose="02000000000000000000" pitchFamily="2" charset="0"/>
            </a:endParaRPr>
          </a:p>
        </p:txBody>
      </p:sp>
      <p:sp>
        <p:nvSpPr>
          <p:cNvPr id="5" name="TextBox 4">
            <a:extLst>
              <a:ext uri="{FF2B5EF4-FFF2-40B4-BE49-F238E27FC236}">
                <a16:creationId xmlns:a16="http://schemas.microsoft.com/office/drawing/2014/main" id="{166E7CCF-118D-43DA-9D1F-6D8DF03EBB73}"/>
              </a:ext>
            </a:extLst>
          </p:cNvPr>
          <p:cNvSpPr txBox="1"/>
          <p:nvPr/>
        </p:nvSpPr>
        <p:spPr>
          <a:xfrm>
            <a:off x="6604395" y="2018130"/>
            <a:ext cx="1252266" cy="769441"/>
          </a:xfrm>
          <a:prstGeom prst="rect">
            <a:avLst/>
          </a:prstGeom>
          <a:noFill/>
        </p:spPr>
        <p:txBody>
          <a:bodyPr wrap="none" rtlCol="0">
            <a:spAutoFit/>
          </a:bodyPr>
          <a:lstStyle/>
          <a:p>
            <a:r>
              <a:rPr lang="en-US" sz="4400" dirty="0">
                <a:solidFill>
                  <a:schemeClr val="tx1">
                    <a:lumMod val="65000"/>
                    <a:lumOff val="35000"/>
                  </a:schemeClr>
                </a:solidFill>
                <a:latin typeface="Roboto" panose="02000000000000000000" pitchFamily="2" charset="0"/>
                <a:sym typeface="Wingdings" panose="05000000000000000000" pitchFamily="2" charset="2"/>
              </a:rPr>
              <a:t></a:t>
            </a:r>
            <a:endParaRPr lang="en-US" sz="4400" dirty="0">
              <a:solidFill>
                <a:schemeClr val="tx1">
                  <a:lumMod val="65000"/>
                  <a:lumOff val="35000"/>
                </a:schemeClr>
              </a:solidFill>
              <a:latin typeface="Roboto" panose="02000000000000000000" pitchFamily="2" charset="0"/>
            </a:endParaRPr>
          </a:p>
        </p:txBody>
      </p:sp>
      <p:sp>
        <p:nvSpPr>
          <p:cNvPr id="28" name="Title 1">
            <a:extLst>
              <a:ext uri="{FF2B5EF4-FFF2-40B4-BE49-F238E27FC236}">
                <a16:creationId xmlns:a16="http://schemas.microsoft.com/office/drawing/2014/main" id="{D5944939-D09A-4EFD-9554-3703A62BC3E8}"/>
              </a:ext>
            </a:extLst>
          </p:cNvPr>
          <p:cNvSpPr txBox="1">
            <a:spLocks/>
          </p:cNvSpPr>
          <p:nvPr/>
        </p:nvSpPr>
        <p:spPr>
          <a:xfrm>
            <a:off x="479303" y="757102"/>
            <a:ext cx="7366265"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15C92"/>
                </a:solidFill>
                <a:effectLst/>
                <a:latin typeface="Roboto" panose="02000000000000000000" pitchFamily="2" charset="0"/>
                <a:ea typeface="Calibri" panose="020F0502020204030204" pitchFamily="34" charset="0"/>
              </a:rPr>
              <a:t>error mitigation strategies</a:t>
            </a:r>
            <a:endParaRPr lang="en-US" sz="4800" dirty="0">
              <a:solidFill>
                <a:srgbClr val="015C92"/>
              </a:solidFill>
              <a:latin typeface="Roboto" panose="02000000000000000000" pitchFamily="2" charset="0"/>
            </a:endParaRPr>
          </a:p>
        </p:txBody>
      </p:sp>
    </p:spTree>
    <p:extLst>
      <p:ext uri="{BB962C8B-B14F-4D97-AF65-F5344CB8AC3E}">
        <p14:creationId xmlns:p14="http://schemas.microsoft.com/office/powerpoint/2010/main" val="25364240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C3C399-4CE0-4D87-AD08-1DB69AF8E44E}"/>
              </a:ext>
            </a:extLst>
          </p:cNvPr>
          <p:cNvPicPr>
            <a:picLocks noChangeAspect="1"/>
          </p:cNvPicPr>
          <p:nvPr/>
        </p:nvPicPr>
        <p:blipFill>
          <a:blip r:embed="rId2"/>
          <a:stretch>
            <a:fillRect/>
          </a:stretch>
        </p:blipFill>
        <p:spPr>
          <a:xfrm>
            <a:off x="927356" y="1462761"/>
            <a:ext cx="10671425" cy="2212781"/>
          </a:xfrm>
          <a:prstGeom prst="rect">
            <a:avLst/>
          </a:prstGeom>
        </p:spPr>
      </p:pic>
      <p:sp>
        <p:nvSpPr>
          <p:cNvPr id="12" name="Title 1">
            <a:extLst>
              <a:ext uri="{FF2B5EF4-FFF2-40B4-BE49-F238E27FC236}">
                <a16:creationId xmlns:a16="http://schemas.microsoft.com/office/drawing/2014/main" id="{42E9BF98-5A27-4194-B197-53A23C015149}"/>
              </a:ext>
            </a:extLst>
          </p:cNvPr>
          <p:cNvSpPr txBox="1">
            <a:spLocks/>
          </p:cNvSpPr>
          <p:nvPr/>
        </p:nvSpPr>
        <p:spPr>
          <a:xfrm>
            <a:off x="786118" y="657207"/>
            <a:ext cx="11883506"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15C92"/>
                </a:solidFill>
                <a:effectLst/>
                <a:latin typeface="Roboto" panose="02000000000000000000" pitchFamily="2" charset="0"/>
                <a:ea typeface="Calibri" panose="020F0502020204030204" pitchFamily="34" charset="0"/>
              </a:rPr>
              <a:t>1/f noise</a:t>
            </a:r>
          </a:p>
        </p:txBody>
      </p:sp>
      <p:sp>
        <p:nvSpPr>
          <p:cNvPr id="4" name="Title 1">
            <a:extLst>
              <a:ext uri="{FF2B5EF4-FFF2-40B4-BE49-F238E27FC236}">
                <a16:creationId xmlns:a16="http://schemas.microsoft.com/office/drawing/2014/main" id="{4D8B63A6-4551-4ADF-A9D1-163185508C1C}"/>
              </a:ext>
            </a:extLst>
          </p:cNvPr>
          <p:cNvSpPr txBox="1">
            <a:spLocks/>
          </p:cNvSpPr>
          <p:nvPr/>
        </p:nvSpPr>
        <p:spPr>
          <a:xfrm>
            <a:off x="927356" y="5181858"/>
            <a:ext cx="11883506"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5C92"/>
                </a:solidFill>
                <a:latin typeface="Roboto" panose="02000000000000000000" pitchFamily="2" charset="0"/>
                <a:ea typeface="Calibri" panose="020F0502020204030204" pitchFamily="34" charset="0"/>
              </a:rPr>
              <a:t>charge noise	</a:t>
            </a:r>
            <a:r>
              <a:rPr lang="en-US" sz="4800" b="1" dirty="0">
                <a:solidFill>
                  <a:srgbClr val="015C92"/>
                </a:solidFill>
                <a:latin typeface="Roboto" panose="02000000000000000000" pitchFamily="2" charset="0"/>
                <a:ea typeface="Calibri" panose="020F0502020204030204" pitchFamily="34" charset="0"/>
              </a:rPr>
              <a:t>	</a:t>
            </a:r>
            <a:r>
              <a:rPr lang="en-US" sz="3200" dirty="0">
                <a:solidFill>
                  <a:srgbClr val="015C92"/>
                </a:solidFill>
                <a:latin typeface="Roboto Light" panose="02000000000000000000" pitchFamily="2" charset="0"/>
                <a:ea typeface="Roboto Light" panose="02000000000000000000" pitchFamily="2" charset="0"/>
              </a:rPr>
              <a:t>Cooper pair box</a:t>
            </a:r>
          </a:p>
          <a:p>
            <a:r>
              <a:rPr lang="en-US" b="1" dirty="0">
                <a:solidFill>
                  <a:srgbClr val="015C92"/>
                </a:solidFill>
                <a:latin typeface="Roboto" panose="02000000000000000000" pitchFamily="2" charset="0"/>
                <a:ea typeface="Calibri" panose="020F0502020204030204" pitchFamily="34" charset="0"/>
              </a:rPr>
              <a:t>flux noise</a:t>
            </a:r>
            <a:r>
              <a:rPr lang="en-US" sz="4800" b="1" dirty="0">
                <a:solidFill>
                  <a:srgbClr val="015C92"/>
                </a:solidFill>
                <a:latin typeface="Roboto" panose="02000000000000000000" pitchFamily="2" charset="0"/>
                <a:ea typeface="Calibri" panose="020F0502020204030204" pitchFamily="34" charset="0"/>
              </a:rPr>
              <a:t>			</a:t>
            </a:r>
            <a:r>
              <a:rPr lang="en-US" sz="3200" dirty="0">
                <a:solidFill>
                  <a:srgbClr val="015C92"/>
                </a:solidFill>
                <a:latin typeface="Roboto Light" panose="02000000000000000000" pitchFamily="2" charset="0"/>
                <a:ea typeface="Roboto Light" panose="02000000000000000000" pitchFamily="2" charset="0"/>
              </a:rPr>
              <a:t>rf SQUID qubit,  3-junction flux qubit</a:t>
            </a:r>
            <a:endParaRPr lang="en-US" sz="4800" dirty="0">
              <a:solidFill>
                <a:srgbClr val="015C92"/>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166749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6FAEC-A1E5-4467-915F-5F66F28017AB}"/>
              </a:ext>
            </a:extLst>
          </p:cNvPr>
          <p:cNvPicPr>
            <a:picLocks noChangeAspect="1"/>
          </p:cNvPicPr>
          <p:nvPr/>
        </p:nvPicPr>
        <p:blipFill>
          <a:blip r:embed="rId2"/>
          <a:stretch>
            <a:fillRect/>
          </a:stretch>
        </p:blipFill>
        <p:spPr>
          <a:xfrm>
            <a:off x="6767999" y="707098"/>
            <a:ext cx="5071977" cy="3286070"/>
          </a:xfrm>
          <a:prstGeom prst="rect">
            <a:avLst/>
          </a:prstGeom>
        </p:spPr>
      </p:pic>
      <p:pic>
        <p:nvPicPr>
          <p:cNvPr id="5" name="Picture 4">
            <a:extLst>
              <a:ext uri="{FF2B5EF4-FFF2-40B4-BE49-F238E27FC236}">
                <a16:creationId xmlns:a16="http://schemas.microsoft.com/office/drawing/2014/main" id="{981BB80E-A192-4A4C-812F-F4A29BA03781}"/>
              </a:ext>
            </a:extLst>
          </p:cNvPr>
          <p:cNvPicPr>
            <a:picLocks noChangeAspect="1"/>
          </p:cNvPicPr>
          <p:nvPr/>
        </p:nvPicPr>
        <p:blipFill>
          <a:blip r:embed="rId3"/>
          <a:stretch>
            <a:fillRect/>
          </a:stretch>
        </p:blipFill>
        <p:spPr>
          <a:xfrm>
            <a:off x="6828959" y="3943496"/>
            <a:ext cx="4431536" cy="439770"/>
          </a:xfrm>
          <a:prstGeom prst="rect">
            <a:avLst/>
          </a:prstGeom>
        </p:spPr>
      </p:pic>
      <p:pic>
        <p:nvPicPr>
          <p:cNvPr id="7" name="Picture 6">
            <a:extLst>
              <a:ext uri="{FF2B5EF4-FFF2-40B4-BE49-F238E27FC236}">
                <a16:creationId xmlns:a16="http://schemas.microsoft.com/office/drawing/2014/main" id="{A69EF194-DBC5-48B1-9161-6C18F53F6BD8}"/>
              </a:ext>
            </a:extLst>
          </p:cNvPr>
          <p:cNvPicPr>
            <a:picLocks noChangeAspect="1"/>
          </p:cNvPicPr>
          <p:nvPr/>
        </p:nvPicPr>
        <p:blipFill>
          <a:blip r:embed="rId4"/>
          <a:stretch>
            <a:fillRect/>
          </a:stretch>
        </p:blipFill>
        <p:spPr>
          <a:xfrm>
            <a:off x="750229" y="4628465"/>
            <a:ext cx="7366264" cy="2036315"/>
          </a:xfrm>
          <a:prstGeom prst="rect">
            <a:avLst/>
          </a:prstGeom>
        </p:spPr>
      </p:pic>
      <p:sp>
        <p:nvSpPr>
          <p:cNvPr id="2" name="Title 1">
            <a:extLst>
              <a:ext uri="{FF2B5EF4-FFF2-40B4-BE49-F238E27FC236}">
                <a16:creationId xmlns:a16="http://schemas.microsoft.com/office/drawing/2014/main" id="{F424185B-429B-513C-7E66-9D6DE9FBE914}"/>
              </a:ext>
            </a:extLst>
          </p:cNvPr>
          <p:cNvSpPr txBox="1">
            <a:spLocks/>
          </p:cNvSpPr>
          <p:nvPr/>
        </p:nvSpPr>
        <p:spPr>
          <a:xfrm>
            <a:off x="830093" y="457716"/>
            <a:ext cx="7366265"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15C92"/>
                </a:solidFill>
                <a:effectLst/>
                <a:latin typeface="Roboto" panose="02000000000000000000" pitchFamily="2" charset="0"/>
                <a:ea typeface="Calibri" panose="020F0502020204030204" pitchFamily="34" charset="0"/>
              </a:rPr>
              <a:t>Cooper pair </a:t>
            </a:r>
            <a:r>
              <a:rPr lang="en-US" sz="4800" b="1" dirty="0">
                <a:solidFill>
                  <a:srgbClr val="015C92"/>
                </a:solidFill>
                <a:latin typeface="Roboto" panose="02000000000000000000" pitchFamily="2" charset="0"/>
              </a:rPr>
              <a:t>box</a:t>
            </a:r>
            <a:endParaRPr lang="en-US" sz="4800" dirty="0">
              <a:solidFill>
                <a:srgbClr val="015C92"/>
              </a:solidFill>
              <a:latin typeface="Roboto" panose="02000000000000000000" pitchFamily="2" charset="0"/>
            </a:endParaRPr>
          </a:p>
        </p:txBody>
      </p:sp>
    </p:spTree>
    <p:extLst>
      <p:ext uri="{BB962C8B-B14F-4D97-AF65-F5344CB8AC3E}">
        <p14:creationId xmlns:p14="http://schemas.microsoft.com/office/powerpoint/2010/main" val="22373209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9F03DB-D52F-4CAE-B28A-86B87E45C93D}"/>
              </a:ext>
            </a:extLst>
          </p:cNvPr>
          <p:cNvPicPr>
            <a:picLocks noChangeAspect="1"/>
          </p:cNvPicPr>
          <p:nvPr/>
        </p:nvPicPr>
        <p:blipFill>
          <a:blip r:embed="rId4"/>
          <a:stretch>
            <a:fillRect/>
          </a:stretch>
        </p:blipFill>
        <p:spPr>
          <a:xfrm>
            <a:off x="1072269" y="1937474"/>
            <a:ext cx="5739613" cy="4162512"/>
          </a:xfrm>
          <a:prstGeom prst="rect">
            <a:avLst/>
          </a:prstGeom>
        </p:spPr>
      </p:pic>
      <p:sp>
        <p:nvSpPr>
          <p:cNvPr id="4" name="TextBox 3">
            <a:extLst>
              <a:ext uri="{FF2B5EF4-FFF2-40B4-BE49-F238E27FC236}">
                <a16:creationId xmlns:a16="http://schemas.microsoft.com/office/drawing/2014/main" id="{A30B4FA9-FEAC-4A5A-9DE1-8DD5DB5E68A5}"/>
              </a:ext>
            </a:extLst>
          </p:cNvPr>
          <p:cNvSpPr txBox="1"/>
          <p:nvPr/>
        </p:nvSpPr>
        <p:spPr>
          <a:xfrm>
            <a:off x="1072269" y="6449758"/>
            <a:ext cx="4866752" cy="369332"/>
          </a:xfrm>
          <a:prstGeom prst="rect">
            <a:avLst/>
          </a:prstGeom>
          <a:noFill/>
        </p:spPr>
        <p:txBody>
          <a:bodyPr wrap="square">
            <a:spAutoFit/>
          </a:bodyPr>
          <a:lstStyle/>
          <a:p>
            <a:r>
              <a:rPr lang="fr-FR" dirty="0">
                <a:effectLst/>
                <a:latin typeface="Roboto" panose="02000000000000000000" pitchFamily="2" charset="0"/>
              </a:rPr>
              <a:t>V </a:t>
            </a:r>
            <a:r>
              <a:rPr lang="fr-FR" dirty="0" err="1">
                <a:effectLst/>
                <a:latin typeface="Roboto" panose="02000000000000000000" pitchFamily="2" charset="0"/>
              </a:rPr>
              <a:t>Bouchiat</a:t>
            </a:r>
            <a:r>
              <a:rPr lang="fr-FR" dirty="0">
                <a:effectLst/>
                <a:latin typeface="Roboto" panose="02000000000000000000" pitchFamily="2" charset="0"/>
              </a:rPr>
              <a:t> et al., Phys. </a:t>
            </a:r>
            <a:r>
              <a:rPr lang="fr-FR" dirty="0" err="1">
                <a:effectLst/>
                <a:latin typeface="Roboto" panose="02000000000000000000" pitchFamily="2" charset="0"/>
              </a:rPr>
              <a:t>Scr</a:t>
            </a:r>
            <a:r>
              <a:rPr lang="fr-FR" dirty="0">
                <a:effectLst/>
                <a:latin typeface="Roboto" panose="02000000000000000000" pitchFamily="2" charset="0"/>
              </a:rPr>
              <a:t>. </a:t>
            </a:r>
            <a:r>
              <a:rPr lang="fr-FR" b="1" dirty="0">
                <a:effectLst/>
                <a:latin typeface="Roboto" panose="02000000000000000000" pitchFamily="2" charset="0"/>
              </a:rPr>
              <a:t>1998,</a:t>
            </a:r>
            <a:r>
              <a:rPr lang="fr-FR" dirty="0">
                <a:effectLst/>
                <a:latin typeface="Roboto" panose="02000000000000000000" pitchFamily="2" charset="0"/>
              </a:rPr>
              <a:t> 165 (1998)</a:t>
            </a:r>
            <a:endParaRPr lang="en-US" dirty="0">
              <a:latin typeface="Roboto" panose="02000000000000000000" pitchFamily="2" charset="0"/>
            </a:endParaRPr>
          </a:p>
        </p:txBody>
      </p:sp>
      <p:pic>
        <p:nvPicPr>
          <p:cNvPr id="5" name="Picture 4" descr="\documentclass{article}&#10;\usepackage{amsmath}&#10;\pagestyle{empty}&#10;\begin{document}&#10;&#10;&#10;\[&#10;T_\varphi \approx 1\,\text{ns}&#10;\]&#10;&#10;\end{document}" title="IguanaTex Bitmap Display">
            <a:extLst>
              <a:ext uri="{FF2B5EF4-FFF2-40B4-BE49-F238E27FC236}">
                <a16:creationId xmlns:a16="http://schemas.microsoft.com/office/drawing/2014/main" id="{FDAC590E-1368-B1E5-6A70-BF6A259B03E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8707387" y="5430378"/>
            <a:ext cx="2066376" cy="496665"/>
          </a:xfrm>
          <a:prstGeom prst="rect">
            <a:avLst/>
          </a:prstGeom>
        </p:spPr>
      </p:pic>
      <p:pic>
        <p:nvPicPr>
          <p:cNvPr id="8" name="Picture 7">
            <a:extLst>
              <a:ext uri="{FF2B5EF4-FFF2-40B4-BE49-F238E27FC236}">
                <a16:creationId xmlns:a16="http://schemas.microsoft.com/office/drawing/2014/main" id="{6B61AEE8-660D-4043-A750-7D41EDA86158}"/>
              </a:ext>
            </a:extLst>
          </p:cNvPr>
          <p:cNvPicPr>
            <a:picLocks noChangeAspect="1"/>
          </p:cNvPicPr>
          <p:nvPr/>
        </p:nvPicPr>
        <p:blipFill>
          <a:blip r:embed="rId6"/>
          <a:stretch>
            <a:fillRect/>
          </a:stretch>
        </p:blipFill>
        <p:spPr>
          <a:xfrm flipH="1">
            <a:off x="8707387" y="2122990"/>
            <a:ext cx="1783374" cy="1895740"/>
          </a:xfrm>
          <a:prstGeom prst="rect">
            <a:avLst/>
          </a:prstGeom>
        </p:spPr>
      </p:pic>
      <p:pic>
        <p:nvPicPr>
          <p:cNvPr id="12" name="Picture 11" descr="\documentclass{article}&#10;\usepackage{amsmath}&#10;\pagestyle{empty}&#10;\begin{document}&#10;&#10;$\mathsf U$&#10;&#10;&#10;\end{document}" title="IguanaTex Bitmap Display">
            <a:extLst>
              <a:ext uri="{FF2B5EF4-FFF2-40B4-BE49-F238E27FC236}">
                <a16:creationId xmlns:a16="http://schemas.microsoft.com/office/drawing/2014/main" id="{32D785B1-EF0C-4045-BC36-DA7CD442AAE3}"/>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8807951" y="2995929"/>
            <a:ext cx="105785" cy="149862"/>
          </a:xfrm>
          <a:prstGeom prst="rect">
            <a:avLst/>
          </a:prstGeom>
        </p:spPr>
      </p:pic>
      <p:sp>
        <p:nvSpPr>
          <p:cNvPr id="13" name="Title 1">
            <a:extLst>
              <a:ext uri="{FF2B5EF4-FFF2-40B4-BE49-F238E27FC236}">
                <a16:creationId xmlns:a16="http://schemas.microsoft.com/office/drawing/2014/main" id="{BE11AEED-6AB2-4310-9089-263F23F4AA35}"/>
              </a:ext>
            </a:extLst>
          </p:cNvPr>
          <p:cNvSpPr txBox="1">
            <a:spLocks/>
          </p:cNvSpPr>
          <p:nvPr/>
        </p:nvSpPr>
        <p:spPr>
          <a:xfrm>
            <a:off x="830093" y="457716"/>
            <a:ext cx="7366265"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15C92"/>
                </a:solidFill>
                <a:effectLst/>
                <a:latin typeface="Roboto" panose="02000000000000000000" pitchFamily="2" charset="0"/>
                <a:ea typeface="Calibri" panose="020F0502020204030204" pitchFamily="34" charset="0"/>
              </a:rPr>
              <a:t>Cooper pair </a:t>
            </a:r>
            <a:r>
              <a:rPr lang="en-US" sz="4800" b="1" dirty="0">
                <a:solidFill>
                  <a:srgbClr val="015C92"/>
                </a:solidFill>
                <a:latin typeface="Roboto" panose="02000000000000000000" pitchFamily="2" charset="0"/>
              </a:rPr>
              <a:t>box</a:t>
            </a:r>
            <a:endParaRPr lang="en-US" sz="4800" dirty="0">
              <a:solidFill>
                <a:srgbClr val="015C92"/>
              </a:solidFill>
              <a:latin typeface="Roboto" panose="02000000000000000000" pitchFamily="2" charset="0"/>
            </a:endParaRPr>
          </a:p>
        </p:txBody>
      </p:sp>
      <p:sp>
        <p:nvSpPr>
          <p:cNvPr id="3" name="TextBox 2">
            <a:extLst>
              <a:ext uri="{FF2B5EF4-FFF2-40B4-BE49-F238E27FC236}">
                <a16:creationId xmlns:a16="http://schemas.microsoft.com/office/drawing/2014/main" id="{9AEE099B-C768-CB35-49E6-4F0877886674}"/>
              </a:ext>
            </a:extLst>
          </p:cNvPr>
          <p:cNvSpPr txBox="1"/>
          <p:nvPr/>
        </p:nvSpPr>
        <p:spPr>
          <a:xfrm>
            <a:off x="5440729" y="852369"/>
            <a:ext cx="2888932" cy="369332"/>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rPr>
              <a:t>same circuit as </a:t>
            </a:r>
            <a:r>
              <a:rPr lang="en-US" dirty="0" err="1">
                <a:latin typeface="Roboto" panose="02000000000000000000" pitchFamily="2" charset="0"/>
                <a:ea typeface="Roboto" panose="02000000000000000000" pitchFamily="2" charset="0"/>
              </a:rPr>
              <a:t>transmon</a:t>
            </a:r>
            <a:r>
              <a:rPr lang="en-US" dirty="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45267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2">
            <a:extLst>
              <a:ext uri="{FF2B5EF4-FFF2-40B4-BE49-F238E27FC236}">
                <a16:creationId xmlns:a16="http://schemas.microsoft.com/office/drawing/2014/main" id="{13E1D738-B316-45A5-8031-AD306CB13849}"/>
              </a:ext>
            </a:extLst>
          </p:cNvPr>
          <p:cNvSpPr>
            <a:spLocks noChangeShapeType="1"/>
          </p:cNvSpPr>
          <p:nvPr/>
        </p:nvSpPr>
        <p:spPr bwMode="auto">
          <a:xfrm rot="-10800000">
            <a:off x="5822711" y="1827603"/>
            <a:ext cx="0" cy="1462088"/>
          </a:xfrm>
          <a:prstGeom prst="line">
            <a:avLst/>
          </a:prstGeom>
          <a:noFill/>
          <a:ln w="19050">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HelveticaNeueLT Std Lt Cn" panose="020B0406020202030204" pitchFamily="34" charset="0"/>
            </a:endParaRPr>
          </a:p>
        </p:txBody>
      </p:sp>
      <p:sp>
        <p:nvSpPr>
          <p:cNvPr id="3" name="Line 23">
            <a:extLst>
              <a:ext uri="{FF2B5EF4-FFF2-40B4-BE49-F238E27FC236}">
                <a16:creationId xmlns:a16="http://schemas.microsoft.com/office/drawing/2014/main" id="{4E6B50C2-AAAB-4D5F-B15D-4A3AA3647FF1}"/>
              </a:ext>
            </a:extLst>
          </p:cNvPr>
          <p:cNvSpPr>
            <a:spLocks noChangeShapeType="1"/>
          </p:cNvSpPr>
          <p:nvPr/>
        </p:nvSpPr>
        <p:spPr bwMode="auto">
          <a:xfrm>
            <a:off x="5732224" y="2603891"/>
            <a:ext cx="5395912" cy="0"/>
          </a:xfrm>
          <a:prstGeom prst="line">
            <a:avLst/>
          </a:prstGeom>
          <a:noFill/>
          <a:ln w="19050">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HelveticaNeueLT Std Lt Cn" panose="020B0406020202030204" pitchFamily="34" charset="0"/>
            </a:endParaRPr>
          </a:p>
        </p:txBody>
      </p:sp>
      <p:pic>
        <p:nvPicPr>
          <p:cNvPr id="4" name="Picture 5 1">
            <a:extLst>
              <a:ext uri="{FF2B5EF4-FFF2-40B4-BE49-F238E27FC236}">
                <a16:creationId xmlns:a16="http://schemas.microsoft.com/office/drawing/2014/main" id="{CB9C4CB1-A017-4421-AE5D-96C118CAFDAE}"/>
              </a:ext>
            </a:extLst>
          </p:cNvPr>
          <p:cNvPicPr>
            <a:picLocks noChangeAspect="1"/>
          </p:cNvPicPr>
          <p:nvPr>
            <p:custDataLst>
              <p:tags r:id="rId1"/>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2925" y="1569126"/>
            <a:ext cx="219571" cy="168476"/>
          </a:xfrm>
          <a:prstGeom prst="rect">
            <a:avLst/>
          </a:prstGeom>
          <a:noFill/>
          <a:ln>
            <a:noFill/>
          </a:ln>
          <a:effectLst/>
        </p:spPr>
      </p:pic>
      <p:pic>
        <p:nvPicPr>
          <p:cNvPr id="5" name="Picture 25 1" descr="txp_fig">
            <a:extLst>
              <a:ext uri="{FF2B5EF4-FFF2-40B4-BE49-F238E27FC236}">
                <a16:creationId xmlns:a16="http://schemas.microsoft.com/office/drawing/2014/main" id="{576A4A74-181B-4728-A5C0-9DABD95F89BA}"/>
              </a:ext>
            </a:extLst>
          </p:cNvPr>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2686" y="2522928"/>
            <a:ext cx="115888"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2">
            <a:extLst>
              <a:ext uri="{FF2B5EF4-FFF2-40B4-BE49-F238E27FC236}">
                <a16:creationId xmlns:a16="http://schemas.microsoft.com/office/drawing/2014/main" id="{0A189E1C-E03E-4E01-BD9C-41F9F6D83D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99283" y="3920505"/>
            <a:ext cx="3063875" cy="2373312"/>
          </a:xfrm>
          <a:prstGeom prst="rect">
            <a:avLst/>
          </a:prstGeom>
          <a:noFill/>
          <a:ln>
            <a:noFill/>
          </a:ln>
          <a:effectLst/>
          <a:extLst>
            <a:ext uri="{909E8E84-426E-40DD-AFC4-6F175D3DCCD1}">
              <a14:hiddenFill xmlns:a14="http://schemas.microsoft.com/office/drawing/2010/main">
                <a:solidFill>
                  <a:srgbClr val="8A080F">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6">
            <a:extLst>
              <a:ext uri="{FF2B5EF4-FFF2-40B4-BE49-F238E27FC236}">
                <a16:creationId xmlns:a16="http://schemas.microsoft.com/office/drawing/2014/main" id="{A29BE70E-3775-4C13-9796-FDDBCD4C1B79}"/>
              </a:ext>
            </a:extLst>
          </p:cNvPr>
          <p:cNvSpPr>
            <a:spLocks noChangeShapeType="1"/>
          </p:cNvSpPr>
          <p:nvPr/>
        </p:nvSpPr>
        <p:spPr bwMode="auto">
          <a:xfrm flipH="1">
            <a:off x="3588089" y="5576256"/>
            <a:ext cx="1295400" cy="381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0" name="Text Box 16">
            <a:extLst>
              <a:ext uri="{FF2B5EF4-FFF2-40B4-BE49-F238E27FC236}">
                <a16:creationId xmlns:a16="http://schemas.microsoft.com/office/drawing/2014/main" id="{60184BAC-D244-4F6F-BE97-80FBDC782AF5}"/>
              </a:ext>
            </a:extLst>
          </p:cNvPr>
          <p:cNvSpPr txBox="1">
            <a:spLocks noChangeArrowheads="1"/>
          </p:cNvSpPr>
          <p:nvPr/>
        </p:nvSpPr>
        <p:spPr bwMode="auto">
          <a:xfrm rot="-5400000">
            <a:off x="4970140" y="4809782"/>
            <a:ext cx="889987" cy="369332"/>
          </a:xfrm>
          <a:prstGeom prst="rect">
            <a:avLst/>
          </a:prstGeom>
          <a:noFill/>
          <a:ln>
            <a:noFill/>
          </a:ln>
          <a:effectLst/>
          <a:extLst>
            <a:ext uri="{909E8E84-426E-40DD-AFC4-6F175D3DCCD1}">
              <a14:hiddenFill xmlns:a14="http://schemas.microsoft.com/office/drawing/2010/main">
                <a:solidFill>
                  <a:srgbClr val="8A080F">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latin typeface="Roboto" panose="02000000000000000000" pitchFamily="2" charset="0"/>
                <a:cs typeface="Arial" panose="020B0604020202020204" pitchFamily="34" charset="0"/>
              </a:rPr>
              <a:t>energy</a:t>
            </a:r>
          </a:p>
        </p:txBody>
      </p:sp>
      <p:sp>
        <p:nvSpPr>
          <p:cNvPr id="11" name="Text Box 17">
            <a:extLst>
              <a:ext uri="{FF2B5EF4-FFF2-40B4-BE49-F238E27FC236}">
                <a16:creationId xmlns:a16="http://schemas.microsoft.com/office/drawing/2014/main" id="{D4D72F0A-043B-4108-BB4B-A6FADCE2BD67}"/>
              </a:ext>
            </a:extLst>
          </p:cNvPr>
          <p:cNvSpPr txBox="1">
            <a:spLocks noChangeArrowheads="1"/>
          </p:cNvSpPr>
          <p:nvPr/>
        </p:nvSpPr>
        <p:spPr bwMode="auto">
          <a:xfrm>
            <a:off x="6958482" y="6206505"/>
            <a:ext cx="397866" cy="369332"/>
          </a:xfrm>
          <a:prstGeom prst="rect">
            <a:avLst/>
          </a:prstGeom>
          <a:noFill/>
          <a:ln>
            <a:noFill/>
          </a:ln>
          <a:effectLst/>
          <a:extLst>
            <a:ext uri="{909E8E84-426E-40DD-AFC4-6F175D3DCCD1}">
              <a14:hiddenFill xmlns:a14="http://schemas.microsoft.com/office/drawing/2010/main">
                <a:solidFill>
                  <a:srgbClr val="8A080F">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latin typeface="Roboto" panose="02000000000000000000" pitchFamily="2" charset="0"/>
                <a:cs typeface="Arial" panose="020B0604020202020204" pitchFamily="34" charset="0"/>
              </a:rPr>
              <a:t>n</a:t>
            </a:r>
            <a:r>
              <a:rPr lang="en-US" altLang="en-US" baseline="-25000" dirty="0">
                <a:latin typeface="Roboto" panose="02000000000000000000" pitchFamily="2" charset="0"/>
                <a:cs typeface="Arial" panose="020B0604020202020204" pitchFamily="34" charset="0"/>
              </a:rPr>
              <a:t>g</a:t>
            </a:r>
          </a:p>
        </p:txBody>
      </p:sp>
      <p:sp>
        <p:nvSpPr>
          <p:cNvPr id="12" name="Oval 26 1">
            <a:extLst>
              <a:ext uri="{FF2B5EF4-FFF2-40B4-BE49-F238E27FC236}">
                <a16:creationId xmlns:a16="http://schemas.microsoft.com/office/drawing/2014/main" id="{455D3C70-5898-492D-A421-BFBCEF22D25E}"/>
              </a:ext>
            </a:extLst>
          </p:cNvPr>
          <p:cNvSpPr>
            <a:spLocks noChangeArrowheads="1"/>
          </p:cNvSpPr>
          <p:nvPr/>
        </p:nvSpPr>
        <p:spPr bwMode="auto">
          <a:xfrm>
            <a:off x="6285083" y="5400880"/>
            <a:ext cx="138113" cy="138113"/>
          </a:xfrm>
          <a:prstGeom prst="ellipse">
            <a:avLst/>
          </a:prstGeom>
          <a:solidFill>
            <a:schemeClr val="bg1"/>
          </a:solidFill>
          <a:ln w="19050">
            <a:solidFill>
              <a:schemeClr val="tx1"/>
            </a:solidFill>
            <a:round/>
            <a:headEnd/>
            <a:tailEnd/>
          </a:ln>
          <a:effectLst/>
        </p:spPr>
        <p:txBody>
          <a:bodyPr wrap="none" anchor="ctr"/>
          <a:lstStyle/>
          <a:p>
            <a:endParaRPr lang="en-US" dirty="0">
              <a:latin typeface="HelveticaNeueLT Std Lt Cn" panose="020B0406020202030204" pitchFamily="34" charset="0"/>
            </a:endParaRPr>
          </a:p>
        </p:txBody>
      </p:sp>
      <p:sp>
        <p:nvSpPr>
          <p:cNvPr id="14" name="Oval 26 2">
            <a:extLst>
              <a:ext uri="{FF2B5EF4-FFF2-40B4-BE49-F238E27FC236}">
                <a16:creationId xmlns:a16="http://schemas.microsoft.com/office/drawing/2014/main" id="{8B80F1A3-8F5D-4B29-8E18-8796A09BC525}"/>
              </a:ext>
            </a:extLst>
          </p:cNvPr>
          <p:cNvSpPr>
            <a:spLocks noChangeArrowheads="1"/>
          </p:cNvSpPr>
          <p:nvPr/>
        </p:nvSpPr>
        <p:spPr bwMode="auto">
          <a:xfrm>
            <a:off x="6285083" y="5842840"/>
            <a:ext cx="138113" cy="138113"/>
          </a:xfrm>
          <a:prstGeom prst="ellipse">
            <a:avLst/>
          </a:prstGeom>
          <a:solidFill>
            <a:schemeClr val="bg1"/>
          </a:solidFill>
          <a:ln w="19050">
            <a:solidFill>
              <a:schemeClr val="tx1"/>
            </a:solidFill>
            <a:round/>
            <a:headEnd/>
            <a:tailEnd/>
          </a:ln>
          <a:effectLst/>
        </p:spPr>
        <p:txBody>
          <a:bodyPr wrap="none" anchor="ctr"/>
          <a:lstStyle/>
          <a:p>
            <a:endParaRPr lang="en-US" dirty="0">
              <a:latin typeface="HelveticaNeueLT Std Lt Cn" panose="020B0406020202030204" pitchFamily="34" charset="0"/>
            </a:endParaRPr>
          </a:p>
        </p:txBody>
      </p:sp>
      <p:pic>
        <p:nvPicPr>
          <p:cNvPr id="15" name="Picture 21 1" descr="Image18">
            <a:extLst>
              <a:ext uri="{FF2B5EF4-FFF2-40B4-BE49-F238E27FC236}">
                <a16:creationId xmlns:a16="http://schemas.microsoft.com/office/drawing/2014/main" id="{25258239-4F98-4018-983C-C83EC68BF489}"/>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3167" t="9581" r="6166" b="17598"/>
          <a:stretch>
            <a:fillRect/>
          </a:stretch>
        </p:blipFill>
        <p:spPr bwMode="auto">
          <a:xfrm>
            <a:off x="5822710" y="2113583"/>
            <a:ext cx="4756150" cy="8239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8A73358-2E28-4E2B-817E-4BE9EAC666F2}"/>
              </a:ext>
            </a:extLst>
          </p:cNvPr>
          <p:cNvSpPr txBox="1"/>
          <p:nvPr/>
        </p:nvSpPr>
        <p:spPr>
          <a:xfrm>
            <a:off x="9248942" y="4869342"/>
            <a:ext cx="1542410" cy="369332"/>
          </a:xfrm>
          <a:prstGeom prst="rect">
            <a:avLst/>
          </a:prstGeom>
          <a:noFill/>
        </p:spPr>
        <p:txBody>
          <a:bodyPr wrap="none" rtlCol="0">
            <a:spAutoFit/>
          </a:bodyPr>
          <a:lstStyle/>
          <a:p>
            <a:r>
              <a:rPr lang="en-US" dirty="0">
                <a:latin typeface="Roboto" panose="02000000000000000000" pitchFamily="2" charset="0"/>
              </a:rPr>
              <a:t>► dephasing</a:t>
            </a:r>
          </a:p>
        </p:txBody>
      </p:sp>
      <p:pic>
        <p:nvPicPr>
          <p:cNvPr id="21" name="Picture 20">
            <a:extLst>
              <a:ext uri="{FF2B5EF4-FFF2-40B4-BE49-F238E27FC236}">
                <a16:creationId xmlns:a16="http://schemas.microsoft.com/office/drawing/2014/main" id="{4C1677EA-7845-4979-868C-79EEA73E6526}"/>
              </a:ext>
            </a:extLst>
          </p:cNvPr>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8564299" y="5838078"/>
            <a:ext cx="197717" cy="210311"/>
          </a:xfrm>
          <a:prstGeom prst="rect">
            <a:avLst/>
          </a:prstGeom>
        </p:spPr>
      </p:pic>
      <p:pic>
        <p:nvPicPr>
          <p:cNvPr id="22" name="Picture 21 2">
            <a:extLst>
              <a:ext uri="{FF2B5EF4-FFF2-40B4-BE49-F238E27FC236}">
                <a16:creationId xmlns:a16="http://schemas.microsoft.com/office/drawing/2014/main" id="{4A6ED472-C81C-4C31-A7B1-50369D677127}"/>
              </a:ext>
            </a:extLst>
          </p:cNvPr>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8564300" y="5318059"/>
            <a:ext cx="197717" cy="210311"/>
          </a:xfrm>
          <a:prstGeom prst="rect">
            <a:avLst/>
          </a:prstGeom>
        </p:spPr>
      </p:pic>
      <p:pic>
        <p:nvPicPr>
          <p:cNvPr id="23" name="Picture 22">
            <a:extLst>
              <a:ext uri="{FF2B5EF4-FFF2-40B4-BE49-F238E27FC236}">
                <a16:creationId xmlns:a16="http://schemas.microsoft.com/office/drawing/2014/main" id="{3387A6CD-45E6-433D-89D9-0C1344244841}"/>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8564299" y="4613351"/>
            <a:ext cx="197717" cy="210311"/>
          </a:xfrm>
          <a:prstGeom prst="rect">
            <a:avLst/>
          </a:prstGeom>
        </p:spPr>
      </p:pic>
      <p:pic>
        <p:nvPicPr>
          <p:cNvPr id="24" name="Picture 23" descr="\documentclass{article}&#10;\usepackage{amsmath,times}&#10;\pagestyle{empty}&#10;\begin{document}&#10;&#10;\begin{align*}&#10;1/T_\varphi\sim \left(\frac{\partial\omega_q}{\partial \lambda}\right)^2&#10;S(0)&#10;\end{align*}&#10;&#10;&#10;\end{document}" title="IguanaTex Bitmap Display">
            <a:extLst>
              <a:ext uri="{FF2B5EF4-FFF2-40B4-BE49-F238E27FC236}">
                <a16:creationId xmlns:a16="http://schemas.microsoft.com/office/drawing/2014/main" id="{66B1A2F5-6CE7-4FED-B70F-9777E5219A1E}"/>
              </a:ext>
            </a:extLst>
          </p:cNvPr>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9378952" y="5319635"/>
            <a:ext cx="2568230" cy="728754"/>
          </a:xfrm>
          <a:prstGeom prst="rect">
            <a:avLst/>
          </a:prstGeom>
        </p:spPr>
      </p:pic>
      <p:pic>
        <p:nvPicPr>
          <p:cNvPr id="25" name="Picture 24">
            <a:extLst>
              <a:ext uri="{FF2B5EF4-FFF2-40B4-BE49-F238E27FC236}">
                <a16:creationId xmlns:a16="http://schemas.microsoft.com/office/drawing/2014/main" id="{2EE12EFC-8DA5-48F4-B92E-B0EB03723D05}"/>
              </a:ext>
            </a:extLst>
          </p:cNvPr>
          <p:cNvPicPr>
            <a:picLocks noChangeAspect="1"/>
          </p:cNvPicPr>
          <p:nvPr/>
        </p:nvPicPr>
        <p:blipFill>
          <a:blip r:embed="rId18"/>
          <a:stretch>
            <a:fillRect/>
          </a:stretch>
        </p:blipFill>
        <p:spPr>
          <a:xfrm>
            <a:off x="1367987" y="2768465"/>
            <a:ext cx="1876687" cy="1895740"/>
          </a:xfrm>
          <a:prstGeom prst="rect">
            <a:avLst/>
          </a:prstGeom>
        </p:spPr>
      </p:pic>
      <p:pic>
        <p:nvPicPr>
          <p:cNvPr id="33" name="Picture 32" descr="\documentclass{article}&#10;\usepackage{amsmath}&#10;\pagestyle{empty}&#10;\begin{document}&#10;&#10;$\mathsf V_{\!g}$&#10;&#10;&#10;\end{document}" title="IguanaTex Bitmap Display">
            <a:extLst>
              <a:ext uri="{FF2B5EF4-FFF2-40B4-BE49-F238E27FC236}">
                <a16:creationId xmlns:a16="http://schemas.microsoft.com/office/drawing/2014/main" id="{19D278AD-4335-46C8-8024-1B116EC99DE0}"/>
              </a:ext>
            </a:extLst>
          </p:cNvPr>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2983332" y="3641346"/>
            <a:ext cx="187642" cy="206533"/>
          </a:xfrm>
          <a:prstGeom prst="rect">
            <a:avLst/>
          </a:prstGeom>
        </p:spPr>
      </p:pic>
      <p:pic>
        <p:nvPicPr>
          <p:cNvPr id="29" name="Picture 28" descr="\documentclass{article}&#10;\usepackage{amsmath}&#10;\pagestyle{empty}&#10;\begin{document}&#10;&#10;$\mathsf C_g$&#10;&#10;&#10;\end{document}" title="IguanaTex Bitmap Display">
            <a:extLst>
              <a:ext uri="{FF2B5EF4-FFF2-40B4-BE49-F238E27FC236}">
                <a16:creationId xmlns:a16="http://schemas.microsoft.com/office/drawing/2014/main" id="{5429EC06-6BB0-4CFE-9126-0C76DCE66813}"/>
              </a:ext>
            </a:extLst>
          </p:cNvPr>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2206212" y="2485851"/>
            <a:ext cx="200236" cy="209051"/>
          </a:xfrm>
          <a:prstGeom prst="rect">
            <a:avLst/>
          </a:prstGeom>
        </p:spPr>
      </p:pic>
      <p:sp>
        <p:nvSpPr>
          <p:cNvPr id="34" name="Rectangle 33">
            <a:extLst>
              <a:ext uri="{FF2B5EF4-FFF2-40B4-BE49-F238E27FC236}">
                <a16:creationId xmlns:a16="http://schemas.microsoft.com/office/drawing/2014/main" id="{F35468D7-B2E3-4D54-9B7B-27E6BB480E5F}"/>
              </a:ext>
            </a:extLst>
          </p:cNvPr>
          <p:cNvSpPr/>
          <p:nvPr/>
        </p:nvSpPr>
        <p:spPr>
          <a:xfrm>
            <a:off x="1410465" y="2865090"/>
            <a:ext cx="202676" cy="683443"/>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5" name="Rectangle 34">
            <a:extLst>
              <a:ext uri="{FF2B5EF4-FFF2-40B4-BE49-F238E27FC236}">
                <a16:creationId xmlns:a16="http://schemas.microsoft.com/office/drawing/2014/main" id="{237B05AF-945B-46C8-A13E-0A7E0BE43378}"/>
              </a:ext>
            </a:extLst>
          </p:cNvPr>
          <p:cNvSpPr/>
          <p:nvPr/>
        </p:nvSpPr>
        <p:spPr>
          <a:xfrm>
            <a:off x="1613140" y="2865090"/>
            <a:ext cx="593071" cy="221530"/>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8" name="Title 1">
            <a:extLst>
              <a:ext uri="{FF2B5EF4-FFF2-40B4-BE49-F238E27FC236}">
                <a16:creationId xmlns:a16="http://schemas.microsoft.com/office/drawing/2014/main" id="{D61FA382-7B4E-45A7-B495-DB8D167659B5}"/>
              </a:ext>
            </a:extLst>
          </p:cNvPr>
          <p:cNvSpPr txBox="1">
            <a:spLocks/>
          </p:cNvSpPr>
          <p:nvPr/>
        </p:nvSpPr>
        <p:spPr>
          <a:xfrm>
            <a:off x="830093" y="707098"/>
            <a:ext cx="7366265"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15C92"/>
                </a:solidFill>
                <a:effectLst/>
                <a:latin typeface="Roboto" panose="02000000000000000000" pitchFamily="2" charset="0"/>
                <a:ea typeface="Calibri" panose="020F0502020204030204" pitchFamily="34" charset="0"/>
              </a:rPr>
              <a:t>charge noise </a:t>
            </a:r>
          </a:p>
          <a:p>
            <a:r>
              <a:rPr lang="en-US" sz="4800" b="1" dirty="0">
                <a:solidFill>
                  <a:srgbClr val="015C92"/>
                </a:solidFill>
                <a:effectLst/>
                <a:latin typeface="Roboto" panose="02000000000000000000" pitchFamily="2" charset="0"/>
                <a:ea typeface="Calibri" panose="020F0502020204030204" pitchFamily="34" charset="0"/>
              </a:rPr>
              <a:t>dephasing</a:t>
            </a:r>
            <a:endParaRPr lang="en-US" sz="4800" dirty="0">
              <a:solidFill>
                <a:srgbClr val="015C92"/>
              </a:solidFill>
              <a:latin typeface="Roboto" panose="02000000000000000000" pitchFamily="2" charset="0"/>
            </a:endParaRPr>
          </a:p>
        </p:txBody>
      </p:sp>
    </p:spTree>
    <p:extLst>
      <p:ext uri="{BB962C8B-B14F-4D97-AF65-F5344CB8AC3E}">
        <p14:creationId xmlns:p14="http://schemas.microsoft.com/office/powerpoint/2010/main" val="331904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125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repeatCount="2000" autoRev="1" fill="hold" grpId="0" nodeType="clickEffect">
                                  <p:stCondLst>
                                    <p:cond delay="0"/>
                                  </p:stCondLst>
                                  <p:childTnLst>
                                    <p:animMotion origin="layout" path="M -3.75E-6 -3.7037E-6 L 0.00612 -0.01551 L -0.0052 0.01644 L -3.75E-6 -3.7037E-6 Z " pathEditMode="relative" rAng="0" ptsTypes="AAAA">
                                      <p:cBhvr>
                                        <p:cTn id="38" dur="500" fill="hold"/>
                                        <p:tgtEl>
                                          <p:spTgt spid="12"/>
                                        </p:tgtEl>
                                        <p:attrNameLst>
                                          <p:attrName>ppt_x</p:attrName>
                                          <p:attrName>ppt_y</p:attrName>
                                        </p:attrNameLst>
                                      </p:cBhvr>
                                      <p:rCtr x="3900" y="4600"/>
                                    </p:animMotion>
                                  </p:childTnLst>
                                </p:cTn>
                              </p:par>
                              <p:par>
                                <p:cTn id="39" presetID="0" presetClass="path" presetSubtype="0" repeatCount="2000" autoRev="1" fill="hold" grpId="0" nodeType="withEffect">
                                  <p:stCondLst>
                                    <p:cond delay="0"/>
                                  </p:stCondLst>
                                  <p:childTnLst>
                                    <p:animMotion origin="layout" path="M 0.00026 -0.00023 L 0.00821 0.0074 L -0.00885 -0.00648 L 0.00026 -0.00023 Z " pathEditMode="relative" rAng="4920000" ptsTypes="AAAA">
                                      <p:cBhvr>
                                        <p:cTn id="40" dur="500" fill="hold"/>
                                        <p:tgtEl>
                                          <p:spTgt spid="14"/>
                                        </p:tgtEl>
                                        <p:attrNameLst>
                                          <p:attrName>ppt_x</p:attrName>
                                          <p:attrName>ppt_y</p:attrName>
                                        </p:attrNameLst>
                                      </p:cBhvr>
                                      <p:rCtr x="-52" y="69"/>
                                    </p:animMotion>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p:bldP spid="11" grpId="0"/>
      <p:bldP spid="12" grpId="0" animBg="1"/>
      <p:bldP spid="12" grpId="1" animBg="1"/>
      <p:bldP spid="14" grpId="0" animBg="1"/>
      <p:bldP spid="14" grpId="1"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5F4DF72-8AE3-4C30-ADF9-47128561FF64}"/>
              </a:ext>
            </a:extLst>
          </p:cNvPr>
          <p:cNvSpPr/>
          <p:nvPr/>
        </p:nvSpPr>
        <p:spPr>
          <a:xfrm>
            <a:off x="6708316" y="1455738"/>
            <a:ext cx="2764297" cy="880837"/>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17" name="Picture 16" descr="\documentclass{article}&#10;\usepackage{amsmath,times,amssymb}&#10;\pagestyle{empty}&#10;\begin{document}&#10;&#10;\begin{align*}&#10;E_J/E_C &#10;\gg 1&#10;\end{align*}&#10;&#10;&#10;\end{document}" title="IguanaTex Bitmap Display">
            <a:extLst>
              <a:ext uri="{FF2B5EF4-FFF2-40B4-BE49-F238E27FC236}">
                <a16:creationId xmlns:a16="http://schemas.microsoft.com/office/drawing/2014/main" id="{CB37302B-130A-4887-8152-0267BB487DA4}"/>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7417618" y="1631186"/>
            <a:ext cx="1723128" cy="336960"/>
          </a:xfrm>
          <a:prstGeom prst="rect">
            <a:avLst/>
          </a:prstGeom>
        </p:spPr>
      </p:pic>
      <p:sp>
        <p:nvSpPr>
          <p:cNvPr id="19" name="TextBox 18">
            <a:extLst>
              <a:ext uri="{FF2B5EF4-FFF2-40B4-BE49-F238E27FC236}">
                <a16:creationId xmlns:a16="http://schemas.microsoft.com/office/drawing/2014/main" id="{0382C45E-0191-415D-A79A-97EE30E20D42}"/>
              </a:ext>
            </a:extLst>
          </p:cNvPr>
          <p:cNvSpPr txBox="1"/>
          <p:nvPr/>
        </p:nvSpPr>
        <p:spPr>
          <a:xfrm>
            <a:off x="7353296" y="1968146"/>
            <a:ext cx="1745991"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transmon regime</a:t>
            </a:r>
          </a:p>
        </p:txBody>
      </p:sp>
      <p:sp>
        <p:nvSpPr>
          <p:cNvPr id="21" name="TextBox 20">
            <a:extLst>
              <a:ext uri="{FF2B5EF4-FFF2-40B4-BE49-F238E27FC236}">
                <a16:creationId xmlns:a16="http://schemas.microsoft.com/office/drawing/2014/main" id="{6A6B5F36-C0CE-4D9D-8973-C8A47D9B6A0F}"/>
              </a:ext>
            </a:extLst>
          </p:cNvPr>
          <p:cNvSpPr txBox="1"/>
          <p:nvPr/>
        </p:nvSpPr>
        <p:spPr>
          <a:xfrm>
            <a:off x="6708316" y="1450950"/>
            <a:ext cx="300082" cy="338554"/>
          </a:xfrm>
          <a:prstGeom prst="rect">
            <a:avLst/>
          </a:prstGeom>
          <a:solidFill>
            <a:schemeClr val="tx1"/>
          </a:solidFill>
        </p:spPr>
        <p:txBody>
          <a:bodyPr wrap="none" rtlCol="0">
            <a:spAutoFit/>
          </a:bodyPr>
          <a:lstStyle/>
          <a:p>
            <a:pPr algn="l"/>
            <a:r>
              <a:rPr lang="en-US" sz="1600" dirty="0">
                <a:solidFill>
                  <a:schemeClr val="bg1"/>
                </a:solidFill>
                <a:latin typeface="Roboto" panose="02000000000000000000" pitchFamily="2" charset="0"/>
                <a:ea typeface="Roboto" panose="02000000000000000000" pitchFamily="2" charset="0"/>
                <a:cs typeface="Arial" panose="020B0604020202020204" pitchFamily="34" charset="0"/>
              </a:rPr>
              <a:t>2</a:t>
            </a:r>
          </a:p>
        </p:txBody>
      </p:sp>
      <p:pic>
        <p:nvPicPr>
          <p:cNvPr id="39" name="Picture 38">
            <a:extLst>
              <a:ext uri="{FF2B5EF4-FFF2-40B4-BE49-F238E27FC236}">
                <a16:creationId xmlns:a16="http://schemas.microsoft.com/office/drawing/2014/main" id="{9C1462F3-37D3-4258-8C47-A63A657076B5}"/>
              </a:ext>
            </a:extLst>
          </p:cNvPr>
          <p:cNvPicPr>
            <a:picLocks noChangeAspect="1"/>
          </p:cNvPicPr>
          <p:nvPr/>
        </p:nvPicPr>
        <p:blipFill>
          <a:blip r:embed="rId5"/>
          <a:stretch>
            <a:fillRect/>
          </a:stretch>
        </p:blipFill>
        <p:spPr>
          <a:xfrm>
            <a:off x="1056341" y="2568153"/>
            <a:ext cx="8300681" cy="4185072"/>
          </a:xfrm>
          <a:prstGeom prst="rect">
            <a:avLst/>
          </a:prstGeom>
        </p:spPr>
      </p:pic>
      <p:sp>
        <p:nvSpPr>
          <p:cNvPr id="29" name="Rectangle 28">
            <a:extLst>
              <a:ext uri="{FF2B5EF4-FFF2-40B4-BE49-F238E27FC236}">
                <a16:creationId xmlns:a16="http://schemas.microsoft.com/office/drawing/2014/main" id="{DF902B1C-FE55-4FEB-904E-CE6371D3C68D}"/>
              </a:ext>
            </a:extLst>
          </p:cNvPr>
          <p:cNvSpPr/>
          <p:nvPr/>
        </p:nvSpPr>
        <p:spPr>
          <a:xfrm>
            <a:off x="2202990" y="1455938"/>
            <a:ext cx="2454735" cy="880837"/>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30" name="Picture 29" descr="\documentclass{article}&#10;\usepackage{amsmath,times,amssymb}&#10;\pagestyle{empty}&#10;\begin{document}&#10;&#10;\begin{align*}&#10;E_J/E_C &#10;\lesssim 1&#10;\end{align*}&#10;&#10;&#10;\end{document}" title="IguanaTex Bitmap Display">
            <a:extLst>
              <a:ext uri="{FF2B5EF4-FFF2-40B4-BE49-F238E27FC236}">
                <a16:creationId xmlns:a16="http://schemas.microsoft.com/office/drawing/2014/main" id="{B70FF70A-DC0B-49D0-8CDD-539C6E96B1E9}"/>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857723" y="1631186"/>
            <a:ext cx="1650490" cy="336960"/>
          </a:xfrm>
          <a:prstGeom prst="rect">
            <a:avLst/>
          </a:prstGeom>
        </p:spPr>
      </p:pic>
      <p:sp>
        <p:nvSpPr>
          <p:cNvPr id="31" name="TextBox 30">
            <a:extLst>
              <a:ext uri="{FF2B5EF4-FFF2-40B4-BE49-F238E27FC236}">
                <a16:creationId xmlns:a16="http://schemas.microsoft.com/office/drawing/2014/main" id="{28D45405-2EEA-47F9-8DCF-80D151A6604B}"/>
              </a:ext>
            </a:extLst>
          </p:cNvPr>
          <p:cNvSpPr txBox="1"/>
          <p:nvPr/>
        </p:nvSpPr>
        <p:spPr>
          <a:xfrm>
            <a:off x="2788049" y="1968146"/>
            <a:ext cx="166423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charging regime</a:t>
            </a:r>
          </a:p>
        </p:txBody>
      </p:sp>
      <p:sp>
        <p:nvSpPr>
          <p:cNvPr id="32" name="TextBox 31">
            <a:extLst>
              <a:ext uri="{FF2B5EF4-FFF2-40B4-BE49-F238E27FC236}">
                <a16:creationId xmlns:a16="http://schemas.microsoft.com/office/drawing/2014/main" id="{337A74A9-FF26-488E-B72F-E4EA6FD6B52E}"/>
              </a:ext>
            </a:extLst>
          </p:cNvPr>
          <p:cNvSpPr txBox="1"/>
          <p:nvPr/>
        </p:nvSpPr>
        <p:spPr>
          <a:xfrm>
            <a:off x="2202990" y="1450950"/>
            <a:ext cx="300082" cy="338554"/>
          </a:xfrm>
          <a:prstGeom prst="rect">
            <a:avLst/>
          </a:prstGeom>
          <a:solidFill>
            <a:schemeClr val="tx1"/>
          </a:solidFill>
        </p:spPr>
        <p:txBody>
          <a:bodyPr wrap="none" rtlCol="0">
            <a:spAutoFit/>
          </a:bodyPr>
          <a:lstStyle/>
          <a:p>
            <a:pPr algn="l"/>
            <a:r>
              <a:rPr lang="en-US" sz="1600" dirty="0">
                <a:solidFill>
                  <a:schemeClr val="bg1"/>
                </a:solidFill>
                <a:latin typeface="Roboto" panose="02000000000000000000" pitchFamily="2" charset="0"/>
                <a:ea typeface="Roboto" panose="02000000000000000000" pitchFamily="2" charset="0"/>
                <a:cs typeface="Arial" panose="020B0604020202020204" pitchFamily="34" charset="0"/>
              </a:rPr>
              <a:t>1</a:t>
            </a:r>
          </a:p>
        </p:txBody>
      </p:sp>
      <p:sp>
        <p:nvSpPr>
          <p:cNvPr id="4" name="TextBox 3">
            <a:extLst>
              <a:ext uri="{FF2B5EF4-FFF2-40B4-BE49-F238E27FC236}">
                <a16:creationId xmlns:a16="http://schemas.microsoft.com/office/drawing/2014/main" id="{F703EF1C-3A86-4BEB-9872-1DEFE82DEC84}"/>
              </a:ext>
            </a:extLst>
          </p:cNvPr>
          <p:cNvSpPr txBox="1"/>
          <p:nvPr/>
        </p:nvSpPr>
        <p:spPr>
          <a:xfrm>
            <a:off x="9626919" y="3862388"/>
            <a:ext cx="2103119" cy="1815882"/>
          </a:xfrm>
          <a:prstGeom prst="rect">
            <a:avLst/>
          </a:prstGeom>
          <a:noFill/>
        </p:spPr>
        <p:txBody>
          <a:bodyPr wrap="squar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 weakly anharmonic</a:t>
            </a:r>
          </a:p>
          <a:p>
            <a:pPr algn="l"/>
            <a:endParaRPr lang="en-US" sz="1600" dirty="0">
              <a:latin typeface="Roboto" panose="02000000000000000000" pitchFamily="2" charset="0"/>
              <a:ea typeface="Roboto" panose="02000000000000000000" pitchFamily="2" charset="0"/>
              <a:cs typeface="Arial" panose="020B0604020202020204" pitchFamily="34" charset="0"/>
            </a:endParaRPr>
          </a:p>
          <a:p>
            <a:pPr algn="l"/>
            <a:r>
              <a:rPr lang="en-US" sz="1600" dirty="0">
                <a:latin typeface="Roboto" panose="02000000000000000000" pitchFamily="2" charset="0"/>
                <a:ea typeface="Roboto" panose="02000000000000000000" pitchFamily="2" charset="0"/>
                <a:cs typeface="Arial" panose="020B0604020202020204" pitchFamily="34" charset="0"/>
              </a:rPr>
              <a:t>- charge dispersion</a:t>
            </a:r>
            <a:br>
              <a:rPr lang="en-US" sz="1600" dirty="0">
                <a:latin typeface="Roboto" panose="02000000000000000000" pitchFamily="2" charset="0"/>
                <a:ea typeface="Roboto" panose="02000000000000000000" pitchFamily="2" charset="0"/>
                <a:cs typeface="Arial" panose="020B0604020202020204" pitchFamily="34" charset="0"/>
              </a:rPr>
            </a:br>
            <a:r>
              <a:rPr lang="en-US" sz="1600" dirty="0">
                <a:latin typeface="Roboto" panose="02000000000000000000" pitchFamily="2" charset="0"/>
                <a:ea typeface="Roboto" panose="02000000000000000000" pitchFamily="2" charset="0"/>
                <a:cs typeface="Arial" panose="020B0604020202020204" pitchFamily="34" charset="0"/>
              </a:rPr>
              <a:t>   exp. small</a:t>
            </a:r>
          </a:p>
          <a:p>
            <a:pPr algn="l"/>
            <a:endParaRPr lang="en-US" sz="1600" dirty="0">
              <a:latin typeface="Roboto" panose="02000000000000000000" pitchFamily="2" charset="0"/>
              <a:ea typeface="Roboto" panose="02000000000000000000" pitchFamily="2" charset="0"/>
              <a:cs typeface="Arial" panose="020B0604020202020204" pitchFamily="34" charset="0"/>
            </a:endParaRPr>
          </a:p>
          <a:p>
            <a:pPr algn="l"/>
            <a:r>
              <a:rPr lang="en-US" sz="1600" dirty="0">
                <a:latin typeface="Roboto" panose="02000000000000000000" pitchFamily="2" charset="0"/>
                <a:ea typeface="Roboto" panose="02000000000000000000" pitchFamily="2" charset="0"/>
                <a:cs typeface="Arial" panose="020B0604020202020204" pitchFamily="34" charset="0"/>
              </a:rPr>
              <a:t>- </a:t>
            </a:r>
            <a:r>
              <a:rPr lang="en-US" sz="1600" dirty="0">
                <a:solidFill>
                  <a:srgbClr val="FF0000"/>
                </a:solidFill>
                <a:latin typeface="Roboto" panose="02000000000000000000" pitchFamily="2" charset="0"/>
                <a:ea typeface="Roboto" panose="02000000000000000000" pitchFamily="2" charset="0"/>
                <a:cs typeface="Arial" panose="020B0604020202020204" pitchFamily="34" charset="0"/>
              </a:rPr>
              <a:t>protected from</a:t>
            </a:r>
            <a:br>
              <a:rPr lang="en-US" sz="1600" dirty="0">
                <a:solidFill>
                  <a:srgbClr val="FF0000"/>
                </a:solidFill>
                <a:latin typeface="Roboto" panose="02000000000000000000" pitchFamily="2" charset="0"/>
                <a:ea typeface="Roboto" panose="02000000000000000000" pitchFamily="2" charset="0"/>
                <a:cs typeface="Arial" panose="020B0604020202020204" pitchFamily="34" charset="0"/>
              </a:rPr>
            </a:br>
            <a:r>
              <a:rPr lang="en-US" sz="1600" dirty="0">
                <a:solidFill>
                  <a:srgbClr val="FF0000"/>
                </a:solidFill>
                <a:latin typeface="Roboto" panose="02000000000000000000" pitchFamily="2" charset="0"/>
                <a:ea typeface="Roboto" panose="02000000000000000000" pitchFamily="2" charset="0"/>
                <a:cs typeface="Arial" panose="020B0604020202020204" pitchFamily="34" charset="0"/>
              </a:rPr>
              <a:t>   charge noise</a:t>
            </a:r>
          </a:p>
        </p:txBody>
      </p:sp>
      <p:sp>
        <p:nvSpPr>
          <p:cNvPr id="35" name="TextBox 34">
            <a:extLst>
              <a:ext uri="{FF2B5EF4-FFF2-40B4-BE49-F238E27FC236}">
                <a16:creationId xmlns:a16="http://schemas.microsoft.com/office/drawing/2014/main" id="{82BC21A0-90BE-474F-8F9D-F7CFA4DD5F98}"/>
              </a:ext>
            </a:extLst>
          </p:cNvPr>
          <p:cNvSpPr txBox="1"/>
          <p:nvPr/>
        </p:nvSpPr>
        <p:spPr>
          <a:xfrm>
            <a:off x="109537" y="6550223"/>
            <a:ext cx="6096000" cy="307777"/>
          </a:xfrm>
          <a:prstGeom prst="rect">
            <a:avLst/>
          </a:prstGeom>
          <a:noFill/>
        </p:spPr>
        <p:txBody>
          <a:bodyPr wrap="square">
            <a:spAutoFit/>
          </a:bodyPr>
          <a:lstStyle/>
          <a:p>
            <a:r>
              <a:rPr lang="en-US" sz="1400" dirty="0">
                <a:latin typeface="Roboto" panose="02000000000000000000" pitchFamily="2" charset="0"/>
                <a:ea typeface="Roboto" panose="02000000000000000000" pitchFamily="2" charset="0"/>
                <a:cs typeface="Arial" panose="020B0604020202020204" pitchFamily="34" charset="0"/>
              </a:rPr>
              <a:t>Fig. 6 from  RMP 93, 025005 (2021)</a:t>
            </a:r>
            <a:endParaRPr lang="en-US" sz="1400" dirty="0">
              <a:latin typeface="Roboto" panose="02000000000000000000" pitchFamily="2" charset="0"/>
            </a:endParaRPr>
          </a:p>
        </p:txBody>
      </p:sp>
      <p:sp>
        <p:nvSpPr>
          <p:cNvPr id="8" name="TextBox 7">
            <a:extLst>
              <a:ext uri="{FF2B5EF4-FFF2-40B4-BE49-F238E27FC236}">
                <a16:creationId xmlns:a16="http://schemas.microsoft.com/office/drawing/2014/main" id="{16BF31C7-C941-4976-870F-3B05AF68D965}"/>
              </a:ext>
            </a:extLst>
          </p:cNvPr>
          <p:cNvSpPr txBox="1"/>
          <p:nvPr/>
        </p:nvSpPr>
        <p:spPr>
          <a:xfrm>
            <a:off x="9626919" y="3219283"/>
            <a:ext cx="1716688" cy="523220"/>
          </a:xfrm>
          <a:prstGeom prst="rect">
            <a:avLst/>
          </a:prstGeom>
          <a:noFill/>
        </p:spPr>
        <p:txBody>
          <a:bodyPr wrap="none" rtlCol="0">
            <a:spAutoFit/>
          </a:bodyPr>
          <a:lstStyle/>
          <a:p>
            <a:pPr algn="l"/>
            <a:r>
              <a:rPr lang="en-US" sz="2800" dirty="0">
                <a:latin typeface="Franklin Gothic Demi" panose="020B0703020102020204" pitchFamily="34" charset="0"/>
                <a:ea typeface="Roboto" panose="02000000000000000000" pitchFamily="2" charset="0"/>
                <a:cs typeface="Arial" panose="020B0604020202020204" pitchFamily="34" charset="0"/>
              </a:rPr>
              <a:t>Transmon</a:t>
            </a:r>
          </a:p>
        </p:txBody>
      </p:sp>
      <p:sp>
        <p:nvSpPr>
          <p:cNvPr id="5" name="Title 1">
            <a:extLst>
              <a:ext uri="{FF2B5EF4-FFF2-40B4-BE49-F238E27FC236}">
                <a16:creationId xmlns:a16="http://schemas.microsoft.com/office/drawing/2014/main" id="{D2EE4DAC-1A7C-76AC-158D-3DFC876EA6D7}"/>
              </a:ext>
            </a:extLst>
          </p:cNvPr>
          <p:cNvSpPr txBox="1">
            <a:spLocks/>
          </p:cNvSpPr>
          <p:nvPr/>
        </p:nvSpPr>
        <p:spPr>
          <a:xfrm>
            <a:off x="258593" y="337748"/>
            <a:ext cx="10599907"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15C92"/>
                </a:solidFill>
                <a:effectLst/>
                <a:latin typeface="Roboto" panose="02000000000000000000" pitchFamily="2" charset="0"/>
                <a:ea typeface="Calibri" panose="020F0502020204030204" pitchFamily="34" charset="0"/>
              </a:rPr>
              <a:t>Spectra: </a:t>
            </a:r>
            <a:r>
              <a:rPr lang="en-US" sz="4800" dirty="0">
                <a:solidFill>
                  <a:srgbClr val="015C92"/>
                </a:solidFill>
                <a:latin typeface="Roboto Light" panose="02000000000000000000" pitchFamily="2" charset="0"/>
                <a:ea typeface="Roboto Light" panose="02000000000000000000" pitchFamily="2" charset="0"/>
              </a:rPr>
              <a:t>CPB vs. </a:t>
            </a:r>
            <a:r>
              <a:rPr lang="en-US" sz="4800" dirty="0" err="1">
                <a:solidFill>
                  <a:srgbClr val="015C92"/>
                </a:solidFill>
                <a:latin typeface="Roboto Light" panose="02000000000000000000" pitchFamily="2" charset="0"/>
                <a:ea typeface="Roboto Light" panose="02000000000000000000" pitchFamily="2" charset="0"/>
              </a:rPr>
              <a:t>transmon</a:t>
            </a:r>
            <a:endParaRPr lang="en-US" sz="4800" dirty="0">
              <a:solidFill>
                <a:srgbClr val="015C92"/>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630911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D6CEB59-454F-48C5-AA05-126B24312CED}"/>
              </a:ext>
            </a:extLst>
          </p:cNvPr>
          <p:cNvPicPr>
            <a:picLocks noChangeAspect="1"/>
          </p:cNvPicPr>
          <p:nvPr/>
        </p:nvPicPr>
        <p:blipFill>
          <a:blip r:embed="rId3"/>
          <a:stretch>
            <a:fillRect/>
          </a:stretch>
        </p:blipFill>
        <p:spPr>
          <a:xfrm>
            <a:off x="2777153" y="2799128"/>
            <a:ext cx="2590814" cy="1348643"/>
          </a:xfrm>
          <a:prstGeom prst="rect">
            <a:avLst/>
          </a:prstGeom>
        </p:spPr>
      </p:pic>
      <p:pic>
        <p:nvPicPr>
          <p:cNvPr id="4" name="Picture 3">
            <a:extLst>
              <a:ext uri="{FF2B5EF4-FFF2-40B4-BE49-F238E27FC236}">
                <a16:creationId xmlns:a16="http://schemas.microsoft.com/office/drawing/2014/main" id="{9FACB895-1F84-495B-9BF3-C7C7444C4778}"/>
              </a:ext>
            </a:extLst>
          </p:cNvPr>
          <p:cNvPicPr>
            <a:picLocks noChangeAspect="1" noChangeArrowheads="1"/>
          </p:cNvPicPr>
          <p:nvPr/>
        </p:nvPicPr>
        <p:blipFill rotWithShape="1">
          <a:blip r:embed="rId4">
            <a:clrChange>
              <a:clrFrom>
                <a:srgbClr val="FFFFFF"/>
              </a:clrFrom>
              <a:clrTo>
                <a:srgbClr val="FFFFFF">
                  <a:alpha val="0"/>
                </a:srgbClr>
              </a:clrTo>
            </a:clrChange>
            <a:graysc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b="29251"/>
          <a:stretch/>
        </p:blipFill>
        <p:spPr bwMode="auto">
          <a:xfrm rot="10800000" flipV="1">
            <a:off x="6169541" y="2628900"/>
            <a:ext cx="228813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3 1">
            <a:extLst>
              <a:ext uri="{FF2B5EF4-FFF2-40B4-BE49-F238E27FC236}">
                <a16:creationId xmlns:a16="http://schemas.microsoft.com/office/drawing/2014/main" id="{D028DB04-F6BE-4078-82DA-F3906E9D6DFC}"/>
              </a:ext>
            </a:extLst>
          </p:cNvPr>
          <p:cNvSpPr txBox="1">
            <a:spLocks/>
          </p:cNvSpPr>
          <p:nvPr/>
        </p:nvSpPr>
        <p:spPr bwMode="auto">
          <a:xfrm>
            <a:off x="3272589" y="3978769"/>
            <a:ext cx="304800"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400" b="1" kern="1200">
                <a:solidFill>
                  <a:schemeClr val="tx1"/>
                </a:solidFill>
                <a:latin typeface="+mn-lt"/>
                <a:ea typeface="+mn-ea"/>
                <a:cs typeface="+mn-cs"/>
              </a:defRPr>
            </a:lvl1pPr>
            <a:lvl2pPr marL="457200" indent="0" algn="l" rtl="0" eaLnBrk="0" fontAlgn="base" hangingPunct="0">
              <a:spcBef>
                <a:spcPct val="20000"/>
              </a:spcBef>
              <a:spcAft>
                <a:spcPct val="0"/>
              </a:spcAft>
              <a:buFont typeface="Arial" charset="0"/>
              <a:buNone/>
              <a:defRPr sz="2000" b="1" kern="1200">
                <a:solidFill>
                  <a:schemeClr val="tx1"/>
                </a:solidFill>
                <a:latin typeface="+mn-lt"/>
                <a:ea typeface="+mn-ea"/>
                <a:cs typeface="+mn-cs"/>
              </a:defRPr>
            </a:lvl2pPr>
            <a:lvl3pPr marL="914400" indent="0" algn="l" rtl="0" eaLnBrk="0" fontAlgn="base" hangingPunct="0">
              <a:spcBef>
                <a:spcPct val="20000"/>
              </a:spcBef>
              <a:spcAft>
                <a:spcPct val="0"/>
              </a:spcAft>
              <a:buFont typeface="Arial" charset="0"/>
              <a:buNone/>
              <a:defRPr sz="1800" b="1" kern="1200">
                <a:solidFill>
                  <a:schemeClr val="tx1"/>
                </a:solidFill>
                <a:latin typeface="+mn-lt"/>
                <a:ea typeface="+mn-ea"/>
                <a:cs typeface="+mn-cs"/>
              </a:defRPr>
            </a:lvl3pPr>
            <a:lvl4pPr marL="1371600" indent="0" algn="l" rtl="0" eaLnBrk="0" fontAlgn="base" hangingPunct="0">
              <a:spcBef>
                <a:spcPct val="20000"/>
              </a:spcBef>
              <a:spcAft>
                <a:spcPct val="0"/>
              </a:spcAft>
              <a:buFont typeface="Arial" charset="0"/>
              <a:buNone/>
              <a:defRPr sz="1600" b="1" kern="1200">
                <a:solidFill>
                  <a:schemeClr val="tx1"/>
                </a:solidFill>
                <a:latin typeface="+mn-lt"/>
                <a:ea typeface="+mn-ea"/>
                <a:cs typeface="+mn-cs"/>
              </a:defRPr>
            </a:lvl4pPr>
            <a:lvl5pPr marL="1828800" indent="0" algn="l" rtl="0" eaLnBrk="0" fontAlgn="base" hangingPunct="0">
              <a:spcBef>
                <a:spcPct val="20000"/>
              </a:spcBef>
              <a:spcAft>
                <a:spcPct val="0"/>
              </a:spcAft>
              <a:buFont typeface="Arial"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eaLnBrk="1" hangingPunct="1"/>
            <a:r>
              <a:rPr lang="en-US" b="0" dirty="0">
                <a:solidFill>
                  <a:srgbClr val="000000"/>
                </a:solidFill>
                <a:latin typeface="Roboto" panose="02000000000000000000" pitchFamily="2" charset="0"/>
              </a:rPr>
              <a:t>C</a:t>
            </a:r>
          </a:p>
        </p:txBody>
      </p:sp>
      <p:sp>
        <p:nvSpPr>
          <p:cNvPr id="7" name="Text Placeholder 3 2">
            <a:extLst>
              <a:ext uri="{FF2B5EF4-FFF2-40B4-BE49-F238E27FC236}">
                <a16:creationId xmlns:a16="http://schemas.microsoft.com/office/drawing/2014/main" id="{4AA7651C-55E4-40DE-A39B-9EBFF74CC76D}"/>
              </a:ext>
            </a:extLst>
          </p:cNvPr>
          <p:cNvSpPr txBox="1">
            <a:spLocks/>
          </p:cNvSpPr>
          <p:nvPr/>
        </p:nvSpPr>
        <p:spPr bwMode="auto">
          <a:xfrm>
            <a:off x="7615989" y="4321174"/>
            <a:ext cx="304800"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400" b="1" kern="1200">
                <a:solidFill>
                  <a:schemeClr val="tx1"/>
                </a:solidFill>
                <a:latin typeface="+mn-lt"/>
                <a:ea typeface="+mn-ea"/>
                <a:cs typeface="+mn-cs"/>
              </a:defRPr>
            </a:lvl1pPr>
            <a:lvl2pPr marL="457200" indent="0" algn="l" rtl="0" eaLnBrk="0" fontAlgn="base" hangingPunct="0">
              <a:spcBef>
                <a:spcPct val="20000"/>
              </a:spcBef>
              <a:spcAft>
                <a:spcPct val="0"/>
              </a:spcAft>
              <a:buFont typeface="Arial" charset="0"/>
              <a:buNone/>
              <a:defRPr sz="2000" b="1" kern="1200">
                <a:solidFill>
                  <a:schemeClr val="tx1"/>
                </a:solidFill>
                <a:latin typeface="+mn-lt"/>
                <a:ea typeface="+mn-ea"/>
                <a:cs typeface="+mn-cs"/>
              </a:defRPr>
            </a:lvl2pPr>
            <a:lvl3pPr marL="914400" indent="0" algn="l" rtl="0" eaLnBrk="0" fontAlgn="base" hangingPunct="0">
              <a:spcBef>
                <a:spcPct val="20000"/>
              </a:spcBef>
              <a:spcAft>
                <a:spcPct val="0"/>
              </a:spcAft>
              <a:buFont typeface="Arial" charset="0"/>
              <a:buNone/>
              <a:defRPr sz="1800" b="1" kern="1200">
                <a:solidFill>
                  <a:schemeClr val="tx1"/>
                </a:solidFill>
                <a:latin typeface="+mn-lt"/>
                <a:ea typeface="+mn-ea"/>
                <a:cs typeface="+mn-cs"/>
              </a:defRPr>
            </a:lvl3pPr>
            <a:lvl4pPr marL="1371600" indent="0" algn="l" rtl="0" eaLnBrk="0" fontAlgn="base" hangingPunct="0">
              <a:spcBef>
                <a:spcPct val="20000"/>
              </a:spcBef>
              <a:spcAft>
                <a:spcPct val="0"/>
              </a:spcAft>
              <a:buFont typeface="Arial" charset="0"/>
              <a:buNone/>
              <a:defRPr sz="1600" b="1" kern="1200">
                <a:solidFill>
                  <a:schemeClr val="tx1"/>
                </a:solidFill>
                <a:latin typeface="+mn-lt"/>
                <a:ea typeface="+mn-ea"/>
                <a:cs typeface="+mn-cs"/>
              </a:defRPr>
            </a:lvl4pPr>
            <a:lvl5pPr marL="1828800" indent="0" algn="l" rtl="0" eaLnBrk="0" fontAlgn="base" hangingPunct="0">
              <a:spcBef>
                <a:spcPct val="20000"/>
              </a:spcBef>
              <a:spcAft>
                <a:spcPct val="0"/>
              </a:spcAft>
              <a:buFont typeface="Arial"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eaLnBrk="1" hangingPunct="1"/>
            <a:r>
              <a:rPr lang="en-US" b="0" dirty="0">
                <a:solidFill>
                  <a:srgbClr val="000000"/>
                </a:solidFill>
                <a:latin typeface="Roboto" panose="02000000000000000000" pitchFamily="2" charset="0"/>
              </a:rPr>
              <a:t>L</a:t>
            </a:r>
          </a:p>
        </p:txBody>
      </p:sp>
      <p:sp>
        <p:nvSpPr>
          <p:cNvPr id="16" name="Freeform: Shape 15">
            <a:extLst>
              <a:ext uri="{FF2B5EF4-FFF2-40B4-BE49-F238E27FC236}">
                <a16:creationId xmlns:a16="http://schemas.microsoft.com/office/drawing/2014/main" id="{9B17F2E9-37C7-4F8B-9E76-22966B445C95}"/>
              </a:ext>
            </a:extLst>
          </p:cNvPr>
          <p:cNvSpPr/>
          <p:nvPr/>
        </p:nvSpPr>
        <p:spPr>
          <a:xfrm>
            <a:off x="5213684" y="3176336"/>
            <a:ext cx="1147011" cy="132515"/>
          </a:xfrm>
          <a:custGeom>
            <a:avLst/>
            <a:gdLst>
              <a:gd name="connsiteX0" fmla="*/ 0 w 1147011"/>
              <a:gd name="connsiteY0" fmla="*/ 24063 h 96252"/>
              <a:gd name="connsiteX1" fmla="*/ 200527 w 1147011"/>
              <a:gd name="connsiteY1" fmla="*/ 16042 h 96252"/>
              <a:gd name="connsiteX2" fmla="*/ 280737 w 1147011"/>
              <a:gd name="connsiteY2" fmla="*/ 8021 h 96252"/>
              <a:gd name="connsiteX3" fmla="*/ 385011 w 1147011"/>
              <a:gd name="connsiteY3" fmla="*/ 16042 h 96252"/>
              <a:gd name="connsiteX4" fmla="*/ 489284 w 1147011"/>
              <a:gd name="connsiteY4" fmla="*/ 0 h 96252"/>
              <a:gd name="connsiteX5" fmla="*/ 513348 w 1147011"/>
              <a:gd name="connsiteY5" fmla="*/ 8021 h 96252"/>
              <a:gd name="connsiteX6" fmla="*/ 561474 w 1147011"/>
              <a:gd name="connsiteY6" fmla="*/ 16042 h 96252"/>
              <a:gd name="connsiteX7" fmla="*/ 585537 w 1147011"/>
              <a:gd name="connsiteY7" fmla="*/ 8021 h 96252"/>
              <a:gd name="connsiteX8" fmla="*/ 609600 w 1147011"/>
              <a:gd name="connsiteY8" fmla="*/ 16042 h 96252"/>
              <a:gd name="connsiteX9" fmla="*/ 673769 w 1147011"/>
              <a:gd name="connsiteY9" fmla="*/ 24063 h 96252"/>
              <a:gd name="connsiteX10" fmla="*/ 818148 w 1147011"/>
              <a:gd name="connsiteY10" fmla="*/ 24063 h 96252"/>
              <a:gd name="connsiteX11" fmla="*/ 866274 w 1147011"/>
              <a:gd name="connsiteY11" fmla="*/ 40105 h 96252"/>
              <a:gd name="connsiteX12" fmla="*/ 914400 w 1147011"/>
              <a:gd name="connsiteY12" fmla="*/ 48126 h 96252"/>
              <a:gd name="connsiteX13" fmla="*/ 938463 w 1147011"/>
              <a:gd name="connsiteY13" fmla="*/ 56147 h 96252"/>
              <a:gd name="connsiteX14" fmla="*/ 1010653 w 1147011"/>
              <a:gd name="connsiteY14" fmla="*/ 64168 h 96252"/>
              <a:gd name="connsiteX15" fmla="*/ 1082842 w 1147011"/>
              <a:gd name="connsiteY15" fmla="*/ 72189 h 96252"/>
              <a:gd name="connsiteX16" fmla="*/ 1138990 w 1147011"/>
              <a:gd name="connsiteY16" fmla="*/ 88231 h 96252"/>
              <a:gd name="connsiteX17" fmla="*/ 1147011 w 1147011"/>
              <a:gd name="connsiteY17" fmla="*/ 96252 h 9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7011" h="96252">
                <a:moveTo>
                  <a:pt x="0" y="24063"/>
                </a:moveTo>
                <a:lnTo>
                  <a:pt x="200527" y="16042"/>
                </a:lnTo>
                <a:cubicBezTo>
                  <a:pt x="227353" y="14509"/>
                  <a:pt x="253867" y="8021"/>
                  <a:pt x="280737" y="8021"/>
                </a:cubicBezTo>
                <a:cubicBezTo>
                  <a:pt x="315598" y="8021"/>
                  <a:pt x="350253" y="13368"/>
                  <a:pt x="385011" y="16042"/>
                </a:cubicBezTo>
                <a:cubicBezTo>
                  <a:pt x="426199" y="2313"/>
                  <a:pt x="427248" y="0"/>
                  <a:pt x="489284" y="0"/>
                </a:cubicBezTo>
                <a:cubicBezTo>
                  <a:pt x="497739" y="0"/>
                  <a:pt x="505094" y="6187"/>
                  <a:pt x="513348" y="8021"/>
                </a:cubicBezTo>
                <a:cubicBezTo>
                  <a:pt x="529224" y="11549"/>
                  <a:pt x="545432" y="13368"/>
                  <a:pt x="561474" y="16042"/>
                </a:cubicBezTo>
                <a:cubicBezTo>
                  <a:pt x="569495" y="13368"/>
                  <a:pt x="577082" y="8021"/>
                  <a:pt x="585537" y="8021"/>
                </a:cubicBezTo>
                <a:cubicBezTo>
                  <a:pt x="593992" y="8021"/>
                  <a:pt x="601281" y="14530"/>
                  <a:pt x="609600" y="16042"/>
                </a:cubicBezTo>
                <a:cubicBezTo>
                  <a:pt x="630808" y="19898"/>
                  <a:pt x="652379" y="21389"/>
                  <a:pt x="673769" y="24063"/>
                </a:cubicBezTo>
                <a:cubicBezTo>
                  <a:pt x="740787" y="14489"/>
                  <a:pt x="739774" y="10232"/>
                  <a:pt x="818148" y="24063"/>
                </a:cubicBezTo>
                <a:cubicBezTo>
                  <a:pt x="834800" y="27002"/>
                  <a:pt x="849594" y="37325"/>
                  <a:pt x="866274" y="40105"/>
                </a:cubicBezTo>
                <a:cubicBezTo>
                  <a:pt x="882316" y="42779"/>
                  <a:pt x="898524" y="44598"/>
                  <a:pt x="914400" y="48126"/>
                </a:cubicBezTo>
                <a:cubicBezTo>
                  <a:pt x="922654" y="49960"/>
                  <a:pt x="930123" y="54757"/>
                  <a:pt x="938463" y="56147"/>
                </a:cubicBezTo>
                <a:cubicBezTo>
                  <a:pt x="962345" y="60127"/>
                  <a:pt x="986590" y="61494"/>
                  <a:pt x="1010653" y="64168"/>
                </a:cubicBezTo>
                <a:cubicBezTo>
                  <a:pt x="1066800" y="82884"/>
                  <a:pt x="1042737" y="85557"/>
                  <a:pt x="1082842" y="72189"/>
                </a:cubicBezTo>
                <a:cubicBezTo>
                  <a:pt x="1093123" y="74759"/>
                  <a:pt x="1127482" y="82477"/>
                  <a:pt x="1138990" y="88231"/>
                </a:cubicBezTo>
                <a:cubicBezTo>
                  <a:pt x="1142372" y="89922"/>
                  <a:pt x="1144337" y="93578"/>
                  <a:pt x="1147011" y="9625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7" name="Freeform: Shape 16">
            <a:extLst>
              <a:ext uri="{FF2B5EF4-FFF2-40B4-BE49-F238E27FC236}">
                <a16:creationId xmlns:a16="http://schemas.microsoft.com/office/drawing/2014/main" id="{9777907C-E675-499B-88F4-696B7BC17B58}"/>
              </a:ext>
            </a:extLst>
          </p:cNvPr>
          <p:cNvSpPr/>
          <p:nvPr/>
        </p:nvSpPr>
        <p:spPr>
          <a:xfrm>
            <a:off x="4900863" y="3457074"/>
            <a:ext cx="1499937" cy="56147"/>
          </a:xfrm>
          <a:custGeom>
            <a:avLst/>
            <a:gdLst>
              <a:gd name="connsiteX0" fmla="*/ 0 w 1499937"/>
              <a:gd name="connsiteY0" fmla="*/ 48126 h 56147"/>
              <a:gd name="connsiteX1" fmla="*/ 192505 w 1499937"/>
              <a:gd name="connsiteY1" fmla="*/ 32084 h 56147"/>
              <a:gd name="connsiteX2" fmla="*/ 272716 w 1499937"/>
              <a:gd name="connsiteY2" fmla="*/ 24063 h 56147"/>
              <a:gd name="connsiteX3" fmla="*/ 296779 w 1499937"/>
              <a:gd name="connsiteY3" fmla="*/ 32084 h 56147"/>
              <a:gd name="connsiteX4" fmla="*/ 328863 w 1499937"/>
              <a:gd name="connsiteY4" fmla="*/ 40105 h 56147"/>
              <a:gd name="connsiteX5" fmla="*/ 376990 w 1499937"/>
              <a:gd name="connsiteY5" fmla="*/ 32084 h 56147"/>
              <a:gd name="connsiteX6" fmla="*/ 401053 w 1499937"/>
              <a:gd name="connsiteY6" fmla="*/ 40105 h 56147"/>
              <a:gd name="connsiteX7" fmla="*/ 473242 w 1499937"/>
              <a:gd name="connsiteY7" fmla="*/ 48126 h 56147"/>
              <a:gd name="connsiteX8" fmla="*/ 521369 w 1499937"/>
              <a:gd name="connsiteY8" fmla="*/ 40105 h 56147"/>
              <a:gd name="connsiteX9" fmla="*/ 545432 w 1499937"/>
              <a:gd name="connsiteY9" fmla="*/ 48126 h 56147"/>
              <a:gd name="connsiteX10" fmla="*/ 633663 w 1499937"/>
              <a:gd name="connsiteY10" fmla="*/ 56147 h 56147"/>
              <a:gd name="connsiteX11" fmla="*/ 729916 w 1499937"/>
              <a:gd name="connsiteY11" fmla="*/ 48126 h 56147"/>
              <a:gd name="connsiteX12" fmla="*/ 770021 w 1499937"/>
              <a:gd name="connsiteY12" fmla="*/ 56147 h 56147"/>
              <a:gd name="connsiteX13" fmla="*/ 826169 w 1499937"/>
              <a:gd name="connsiteY13" fmla="*/ 40105 h 56147"/>
              <a:gd name="connsiteX14" fmla="*/ 890337 w 1499937"/>
              <a:gd name="connsiteY14" fmla="*/ 48126 h 56147"/>
              <a:gd name="connsiteX15" fmla="*/ 938463 w 1499937"/>
              <a:gd name="connsiteY15" fmla="*/ 32084 h 56147"/>
              <a:gd name="connsiteX16" fmla="*/ 1058779 w 1499937"/>
              <a:gd name="connsiteY16" fmla="*/ 16042 h 56147"/>
              <a:gd name="connsiteX17" fmla="*/ 1090863 w 1499937"/>
              <a:gd name="connsiteY17" fmla="*/ 24063 h 56147"/>
              <a:gd name="connsiteX18" fmla="*/ 1138990 w 1499937"/>
              <a:gd name="connsiteY18" fmla="*/ 8021 h 56147"/>
              <a:gd name="connsiteX19" fmla="*/ 1187116 w 1499937"/>
              <a:gd name="connsiteY19" fmla="*/ 0 h 56147"/>
              <a:gd name="connsiteX20" fmla="*/ 1219200 w 1499937"/>
              <a:gd name="connsiteY20" fmla="*/ 8021 h 56147"/>
              <a:gd name="connsiteX21" fmla="*/ 1243263 w 1499937"/>
              <a:gd name="connsiteY21" fmla="*/ 16042 h 56147"/>
              <a:gd name="connsiteX22" fmla="*/ 1275348 w 1499937"/>
              <a:gd name="connsiteY22" fmla="*/ 8021 h 56147"/>
              <a:gd name="connsiteX23" fmla="*/ 1331495 w 1499937"/>
              <a:gd name="connsiteY23" fmla="*/ 0 h 56147"/>
              <a:gd name="connsiteX24" fmla="*/ 1403684 w 1499937"/>
              <a:gd name="connsiteY24" fmla="*/ 8021 h 56147"/>
              <a:gd name="connsiteX25" fmla="*/ 1475874 w 1499937"/>
              <a:gd name="connsiteY25" fmla="*/ 40105 h 56147"/>
              <a:gd name="connsiteX26" fmla="*/ 1499937 w 1499937"/>
              <a:gd name="connsiteY26" fmla="*/ 48126 h 5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99937" h="56147">
                <a:moveTo>
                  <a:pt x="0" y="48126"/>
                </a:moveTo>
                <a:lnTo>
                  <a:pt x="192505" y="32084"/>
                </a:lnTo>
                <a:cubicBezTo>
                  <a:pt x="219271" y="29722"/>
                  <a:pt x="245846" y="24063"/>
                  <a:pt x="272716" y="24063"/>
                </a:cubicBezTo>
                <a:cubicBezTo>
                  <a:pt x="281171" y="24063"/>
                  <a:pt x="288649" y="29761"/>
                  <a:pt x="296779" y="32084"/>
                </a:cubicBezTo>
                <a:cubicBezTo>
                  <a:pt x="307379" y="35112"/>
                  <a:pt x="318168" y="37431"/>
                  <a:pt x="328863" y="40105"/>
                </a:cubicBezTo>
                <a:cubicBezTo>
                  <a:pt x="344905" y="37431"/>
                  <a:pt x="360726" y="32084"/>
                  <a:pt x="376990" y="32084"/>
                </a:cubicBezTo>
                <a:cubicBezTo>
                  <a:pt x="385445" y="32084"/>
                  <a:pt x="392713" y="38715"/>
                  <a:pt x="401053" y="40105"/>
                </a:cubicBezTo>
                <a:cubicBezTo>
                  <a:pt x="424935" y="44085"/>
                  <a:pt x="449179" y="45452"/>
                  <a:pt x="473242" y="48126"/>
                </a:cubicBezTo>
                <a:cubicBezTo>
                  <a:pt x="489284" y="45452"/>
                  <a:pt x="505105" y="40105"/>
                  <a:pt x="521369" y="40105"/>
                </a:cubicBezTo>
                <a:cubicBezTo>
                  <a:pt x="529824" y="40105"/>
                  <a:pt x="537062" y="46930"/>
                  <a:pt x="545432" y="48126"/>
                </a:cubicBezTo>
                <a:cubicBezTo>
                  <a:pt x="574667" y="52302"/>
                  <a:pt x="604253" y="53473"/>
                  <a:pt x="633663" y="56147"/>
                </a:cubicBezTo>
                <a:cubicBezTo>
                  <a:pt x="665747" y="53473"/>
                  <a:pt x="697720" y="48126"/>
                  <a:pt x="729916" y="48126"/>
                </a:cubicBezTo>
                <a:cubicBezTo>
                  <a:pt x="743549" y="48126"/>
                  <a:pt x="756388" y="56147"/>
                  <a:pt x="770021" y="56147"/>
                </a:cubicBezTo>
                <a:cubicBezTo>
                  <a:pt x="780091" y="56147"/>
                  <a:pt x="814823" y="43887"/>
                  <a:pt x="826169" y="40105"/>
                </a:cubicBezTo>
                <a:cubicBezTo>
                  <a:pt x="847558" y="42779"/>
                  <a:pt x="868836" y="49662"/>
                  <a:pt x="890337" y="48126"/>
                </a:cubicBezTo>
                <a:cubicBezTo>
                  <a:pt x="907204" y="46921"/>
                  <a:pt x="921783" y="34864"/>
                  <a:pt x="938463" y="32084"/>
                </a:cubicBezTo>
                <a:cubicBezTo>
                  <a:pt x="1010472" y="20083"/>
                  <a:pt x="970426" y="25859"/>
                  <a:pt x="1058779" y="16042"/>
                </a:cubicBezTo>
                <a:cubicBezTo>
                  <a:pt x="1069474" y="18716"/>
                  <a:pt x="1079894" y="25160"/>
                  <a:pt x="1090863" y="24063"/>
                </a:cubicBezTo>
                <a:cubicBezTo>
                  <a:pt x="1107689" y="22380"/>
                  <a:pt x="1122310" y="10801"/>
                  <a:pt x="1138990" y="8021"/>
                </a:cubicBezTo>
                <a:lnTo>
                  <a:pt x="1187116" y="0"/>
                </a:lnTo>
                <a:cubicBezTo>
                  <a:pt x="1197811" y="2674"/>
                  <a:pt x="1208600" y="4993"/>
                  <a:pt x="1219200" y="8021"/>
                </a:cubicBezTo>
                <a:cubicBezTo>
                  <a:pt x="1227330" y="10344"/>
                  <a:pt x="1234808" y="16042"/>
                  <a:pt x="1243263" y="16042"/>
                </a:cubicBezTo>
                <a:cubicBezTo>
                  <a:pt x="1254287" y="16042"/>
                  <a:pt x="1264502" y="9993"/>
                  <a:pt x="1275348" y="8021"/>
                </a:cubicBezTo>
                <a:cubicBezTo>
                  <a:pt x="1293949" y="4639"/>
                  <a:pt x="1312779" y="2674"/>
                  <a:pt x="1331495" y="0"/>
                </a:cubicBezTo>
                <a:cubicBezTo>
                  <a:pt x="1387642" y="18716"/>
                  <a:pt x="1363579" y="21389"/>
                  <a:pt x="1403684" y="8021"/>
                </a:cubicBezTo>
                <a:cubicBezTo>
                  <a:pt x="1441818" y="33443"/>
                  <a:pt x="1418602" y="21014"/>
                  <a:pt x="1475874" y="40105"/>
                </a:cubicBezTo>
                <a:lnTo>
                  <a:pt x="1499937" y="48126"/>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 name="TextBox 2">
            <a:extLst>
              <a:ext uri="{FF2B5EF4-FFF2-40B4-BE49-F238E27FC236}">
                <a16:creationId xmlns:a16="http://schemas.microsoft.com/office/drawing/2014/main" id="{F045E755-02B9-43CF-B672-66ADBEEE15A1}"/>
              </a:ext>
            </a:extLst>
          </p:cNvPr>
          <p:cNvSpPr txBox="1"/>
          <p:nvPr/>
        </p:nvSpPr>
        <p:spPr>
          <a:xfrm>
            <a:off x="2173706" y="4876967"/>
            <a:ext cx="3485249" cy="1200329"/>
          </a:xfrm>
          <a:prstGeom prst="rect">
            <a:avLst/>
          </a:prstGeom>
          <a:noFill/>
        </p:spPr>
        <p:txBody>
          <a:bodyPr wrap="none" rtlCol="0">
            <a:spAutoFit/>
          </a:bodyPr>
          <a:lstStyle/>
          <a:p>
            <a:r>
              <a:rPr lang="en-US" dirty="0">
                <a:latin typeface="Roboto" panose="02000000000000000000" pitchFamily="2" charset="0"/>
              </a:rPr>
              <a:t>Ohmic losses</a:t>
            </a:r>
          </a:p>
          <a:p>
            <a:r>
              <a:rPr lang="en-US" dirty="0">
                <a:latin typeface="Roboto" panose="02000000000000000000" pitchFamily="2" charset="0"/>
              </a:rPr>
              <a:t>energy dissipation,</a:t>
            </a:r>
          </a:p>
          <a:p>
            <a:endParaRPr lang="en-US" dirty="0">
              <a:latin typeface="Roboto" panose="02000000000000000000" pitchFamily="2" charset="0"/>
            </a:endParaRPr>
          </a:p>
          <a:p>
            <a:r>
              <a:rPr lang="en-US" dirty="0">
                <a:latin typeface="Roboto" panose="02000000000000000000" pitchFamily="2" charset="0"/>
              </a:rPr>
              <a:t>interaction with the environment</a:t>
            </a:r>
          </a:p>
        </p:txBody>
      </p:sp>
      <p:sp>
        <p:nvSpPr>
          <p:cNvPr id="5" name="TextBox 4">
            <a:extLst>
              <a:ext uri="{FF2B5EF4-FFF2-40B4-BE49-F238E27FC236}">
                <a16:creationId xmlns:a16="http://schemas.microsoft.com/office/drawing/2014/main" id="{61F39055-EA70-4106-9B29-38A299E3DCDC}"/>
              </a:ext>
            </a:extLst>
          </p:cNvPr>
          <p:cNvSpPr txBox="1"/>
          <p:nvPr/>
        </p:nvSpPr>
        <p:spPr>
          <a:xfrm>
            <a:off x="5577519" y="5558563"/>
            <a:ext cx="2430474" cy="646331"/>
          </a:xfrm>
          <a:prstGeom prst="rect">
            <a:avLst/>
          </a:prstGeom>
          <a:noFill/>
        </p:spPr>
        <p:txBody>
          <a:bodyPr wrap="none" rtlCol="0">
            <a:spAutoFit/>
          </a:bodyPr>
          <a:lstStyle/>
          <a:p>
            <a:r>
              <a:rPr lang="en-US" dirty="0">
                <a:latin typeface="Roboto Black" panose="02000000000000000000" pitchFamily="2" charset="0"/>
              </a:rPr>
              <a:t>dramatically reduces </a:t>
            </a:r>
            <a:br>
              <a:rPr lang="en-US" dirty="0">
                <a:latin typeface="Roboto Black" panose="02000000000000000000" pitchFamily="2" charset="0"/>
              </a:rPr>
            </a:br>
            <a:r>
              <a:rPr lang="en-US" dirty="0">
                <a:latin typeface="Roboto Black" panose="02000000000000000000" pitchFamily="2" charset="0"/>
              </a:rPr>
              <a:t>quantum effects </a:t>
            </a:r>
          </a:p>
        </p:txBody>
      </p:sp>
      <p:sp>
        <p:nvSpPr>
          <p:cNvPr id="38" name="TextBox 37">
            <a:extLst>
              <a:ext uri="{FF2B5EF4-FFF2-40B4-BE49-F238E27FC236}">
                <a16:creationId xmlns:a16="http://schemas.microsoft.com/office/drawing/2014/main" id="{B83EC71E-2F48-4330-9F7C-9272C9816092}"/>
              </a:ext>
            </a:extLst>
          </p:cNvPr>
          <p:cNvSpPr txBox="1"/>
          <p:nvPr/>
        </p:nvSpPr>
        <p:spPr>
          <a:xfrm flipH="1">
            <a:off x="563348" y="548645"/>
            <a:ext cx="8484398" cy="830997"/>
          </a:xfrm>
          <a:prstGeom prst="rect">
            <a:avLst/>
          </a:prstGeom>
          <a:noFill/>
        </p:spPr>
        <p:txBody>
          <a:bodyPr wrap="square" rtlCol="0">
            <a:spAutoFit/>
          </a:bodyPr>
          <a:lstStyle/>
          <a:p>
            <a:r>
              <a:rPr lang="en-US" sz="3200" dirty="0">
                <a:latin typeface="Roboto Black" panose="02000000000000000000" pitchFamily="2" charset="0"/>
              </a:rPr>
              <a:t>Building quantum bits from </a:t>
            </a:r>
            <a:r>
              <a:rPr lang="en-US" sz="4800" dirty="0">
                <a:solidFill>
                  <a:schemeClr val="accent2"/>
                </a:solidFill>
                <a:latin typeface="Roboto Black" panose="02000000000000000000" pitchFamily="2" charset="0"/>
              </a:rPr>
              <a:t>circuits</a:t>
            </a:r>
            <a:endParaRPr lang="en-US" sz="3200" dirty="0">
              <a:solidFill>
                <a:schemeClr val="accent2"/>
              </a:solidFill>
              <a:latin typeface="Roboto Black" panose="02000000000000000000" pitchFamily="2" charset="0"/>
            </a:endParaRPr>
          </a:p>
        </p:txBody>
      </p:sp>
      <p:pic>
        <p:nvPicPr>
          <p:cNvPr id="11" name="Picture 10">
            <a:extLst>
              <a:ext uri="{FF2B5EF4-FFF2-40B4-BE49-F238E27FC236}">
                <a16:creationId xmlns:a16="http://schemas.microsoft.com/office/drawing/2014/main" id="{081421B1-5DC0-4409-9B6B-CE748FB4389F}"/>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387362" y="5224005"/>
            <a:ext cx="1027002" cy="215727"/>
          </a:xfrm>
          <a:prstGeom prst="rect">
            <a:avLst/>
          </a:prstGeom>
        </p:spPr>
      </p:pic>
      <p:sp>
        <p:nvSpPr>
          <p:cNvPr id="2" name="TextBox 1">
            <a:extLst>
              <a:ext uri="{FF2B5EF4-FFF2-40B4-BE49-F238E27FC236}">
                <a16:creationId xmlns:a16="http://schemas.microsoft.com/office/drawing/2014/main" id="{5F9FF941-52A7-ADC5-8284-155226F8CECE}"/>
              </a:ext>
            </a:extLst>
          </p:cNvPr>
          <p:cNvSpPr txBox="1"/>
          <p:nvPr/>
        </p:nvSpPr>
        <p:spPr>
          <a:xfrm>
            <a:off x="9047746" y="0"/>
            <a:ext cx="1856598" cy="4508927"/>
          </a:xfrm>
          <a:prstGeom prst="rect">
            <a:avLst/>
          </a:prstGeom>
          <a:noFill/>
        </p:spPr>
        <p:txBody>
          <a:bodyPr wrap="none" rtlCol="0">
            <a:spAutoFit/>
          </a:bodyPr>
          <a:lstStyle/>
          <a:p>
            <a:pPr algn="l"/>
            <a:r>
              <a:rPr lang="en-US" sz="28700" dirty="0">
                <a:latin typeface="Roboto Thin" panose="02000000000000000000" pitchFamily="2" charset="0"/>
                <a:ea typeface="Roboto Thin" panose="02000000000000000000" pitchFamily="2" charset="0"/>
              </a:rPr>
              <a:t>?</a:t>
            </a:r>
          </a:p>
        </p:txBody>
      </p:sp>
    </p:spTree>
    <p:extLst>
      <p:ext uri="{BB962C8B-B14F-4D97-AF65-F5344CB8AC3E}">
        <p14:creationId xmlns:p14="http://schemas.microsoft.com/office/powerpoint/2010/main" val="4024912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9824" y="371029"/>
            <a:ext cx="7332016" cy="427877"/>
          </a:xfrm>
        </p:spPr>
        <p:txBody>
          <a:bodyPr>
            <a:noAutofit/>
          </a:bodyPr>
          <a:lstStyle/>
          <a:p>
            <a:pPr algn="l"/>
            <a:r>
              <a:rPr lang="en-US" sz="2667" b="1" dirty="0">
                <a:latin typeface="Roboto" panose="02000000000000000000" pitchFamily="2" charset="0"/>
                <a:ea typeface="Roboto" panose="02000000000000000000" pitchFamily="2" charset="0"/>
              </a:rPr>
              <a:t>SQMS &amp; Qubit Coherence</a:t>
            </a:r>
          </a:p>
        </p:txBody>
      </p:sp>
      <p:pic>
        <p:nvPicPr>
          <p:cNvPr id="12" name="Content Placeholder 4" descr="A picture containing floor, indoor, person, ceiling&#10;&#10;Description automatically generated">
            <a:extLst>
              <a:ext uri="{FF2B5EF4-FFF2-40B4-BE49-F238E27FC236}">
                <a16:creationId xmlns:a16="http://schemas.microsoft.com/office/drawing/2014/main" id="{3F657436-E150-3CA6-6403-6E1450F5575C}"/>
              </a:ext>
            </a:extLst>
          </p:cNvPr>
          <p:cNvPicPr>
            <a:picLocks noChangeAspect="1"/>
          </p:cNvPicPr>
          <p:nvPr/>
        </p:nvPicPr>
        <p:blipFill>
          <a:blip r:embed="rId3"/>
          <a:stretch>
            <a:fillRect/>
          </a:stretch>
        </p:blipFill>
        <p:spPr>
          <a:xfrm>
            <a:off x="7420295" y="72446"/>
            <a:ext cx="4538011" cy="2551809"/>
          </a:xfrm>
          <a:prstGeom prst="rect">
            <a:avLst/>
          </a:prstGeom>
        </p:spPr>
      </p:pic>
      <p:sp>
        <p:nvSpPr>
          <p:cNvPr id="13" name="Rectangle 12">
            <a:extLst>
              <a:ext uri="{FF2B5EF4-FFF2-40B4-BE49-F238E27FC236}">
                <a16:creationId xmlns:a16="http://schemas.microsoft.com/office/drawing/2014/main" id="{43FC8B61-D2DC-84DC-EB32-C4406FD471B9}"/>
              </a:ext>
            </a:extLst>
          </p:cNvPr>
          <p:cNvSpPr/>
          <p:nvPr/>
        </p:nvSpPr>
        <p:spPr>
          <a:xfrm>
            <a:off x="7447708" y="110343"/>
            <a:ext cx="4491101" cy="307777"/>
          </a:xfrm>
          <a:prstGeom prst="rect">
            <a:avLst/>
          </a:prstGeom>
          <a:solidFill>
            <a:srgbClr val="FFFF00">
              <a:alpha val="60000"/>
            </a:srgbClr>
          </a:solidFill>
        </p:spPr>
        <p:txBody>
          <a:bodyPr wrap="square">
            <a:spAutoFit/>
          </a:bodyPr>
          <a:lstStyle/>
          <a:p>
            <a:pPr defTabSz="914354"/>
            <a:r>
              <a:rPr lang="en-US" sz="1400" b="1" dirty="0">
                <a:solidFill>
                  <a:srgbClr val="000000"/>
                </a:solidFill>
                <a:latin typeface="Roboto" panose="02000000000000000000" pitchFamily="2" charset="0"/>
                <a:ea typeface="Roboto" panose="02000000000000000000" pitchFamily="2" charset="0"/>
                <a:cs typeface="Calibri" panose="020F0502020204030204" pitchFamily="34" charset="0"/>
              </a:rPr>
              <a:t>FNAL/UChicago - </a:t>
            </a:r>
            <a:r>
              <a:rPr lang="en-US" sz="1400" b="1" dirty="0">
                <a:solidFill>
                  <a:srgbClr val="000000"/>
                </a:solidFill>
                <a:latin typeface="Roboto" panose="02000000000000000000" pitchFamily="2" charset="0"/>
                <a:ea typeface="Roboto" panose="02000000000000000000" pitchFamily="2" charset="0"/>
              </a:rPr>
              <a:t>Pritzker Nanofabrication Facility</a:t>
            </a:r>
            <a:endParaRPr lang="en-US" sz="1400" b="1" dirty="0">
              <a:solidFill>
                <a:srgbClr val="000000"/>
              </a:solidFill>
              <a:latin typeface="Roboto" panose="02000000000000000000" pitchFamily="2" charset="0"/>
              <a:ea typeface="Roboto" panose="02000000000000000000" pitchFamily="2" charset="0"/>
              <a:cs typeface="Calibri" panose="020F0502020204030204" pitchFamily="34" charset="0"/>
            </a:endParaRPr>
          </a:p>
        </p:txBody>
      </p:sp>
      <p:pic>
        <p:nvPicPr>
          <p:cNvPr id="15" name="Picture 2" descr="cleanroom deposition tools">
            <a:extLst>
              <a:ext uri="{FF2B5EF4-FFF2-40B4-BE49-F238E27FC236}">
                <a16:creationId xmlns:a16="http://schemas.microsoft.com/office/drawing/2014/main" id="{6652D202-A01F-56A0-453A-47B9FFBAF80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t="4983" r="9627"/>
          <a:stretch/>
        </p:blipFill>
        <p:spPr bwMode="auto">
          <a:xfrm>
            <a:off x="7420294" y="2342230"/>
            <a:ext cx="4539324" cy="255532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59A11BE-0B74-30FF-8201-37D27FD817B6}"/>
              </a:ext>
            </a:extLst>
          </p:cNvPr>
          <p:cNvSpPr/>
          <p:nvPr/>
        </p:nvSpPr>
        <p:spPr>
          <a:xfrm>
            <a:off x="7447708" y="2399990"/>
            <a:ext cx="4534491" cy="307777"/>
          </a:xfrm>
          <a:prstGeom prst="rect">
            <a:avLst/>
          </a:prstGeom>
          <a:solidFill>
            <a:srgbClr val="FFFF00">
              <a:alpha val="60000"/>
            </a:srgbClr>
          </a:solidFill>
        </p:spPr>
        <p:txBody>
          <a:bodyPr wrap="square">
            <a:spAutoFit/>
          </a:bodyPr>
          <a:lstStyle/>
          <a:p>
            <a:pPr defTabSz="914354"/>
            <a:r>
              <a:rPr lang="en-US" sz="1400" b="1" dirty="0">
                <a:solidFill>
                  <a:srgbClr val="000000"/>
                </a:solidFill>
                <a:latin typeface="Roboto" panose="02000000000000000000" pitchFamily="2" charset="0"/>
                <a:ea typeface="Roboto" panose="02000000000000000000" pitchFamily="2" charset="0"/>
                <a:cs typeface="Open Sans"/>
                <a:sym typeface="Open Sans"/>
              </a:rPr>
              <a:t>NIST - Boulder Microfabrication Facility</a:t>
            </a:r>
          </a:p>
        </p:txBody>
      </p:sp>
      <p:pic>
        <p:nvPicPr>
          <p:cNvPr id="18" name="Google Shape;1189;g8905bb5195_8_14">
            <a:extLst>
              <a:ext uri="{FF2B5EF4-FFF2-40B4-BE49-F238E27FC236}">
                <a16:creationId xmlns:a16="http://schemas.microsoft.com/office/drawing/2014/main" id="{6D8E9A22-1CE8-95A2-6D1A-8D0E88E582B4}"/>
              </a:ext>
            </a:extLst>
          </p:cNvPr>
          <p:cNvPicPr preferRelativeResize="0"/>
          <p:nvPr/>
        </p:nvPicPr>
        <p:blipFill>
          <a:blip r:embed="rId6">
            <a:alphaModFix/>
          </a:blip>
          <a:stretch>
            <a:fillRect/>
          </a:stretch>
        </p:blipFill>
        <p:spPr>
          <a:xfrm>
            <a:off x="7423814" y="4176881"/>
            <a:ext cx="4534492" cy="2551811"/>
          </a:xfrm>
          <a:prstGeom prst="rect">
            <a:avLst/>
          </a:prstGeom>
          <a:noFill/>
          <a:ln>
            <a:noFill/>
          </a:ln>
        </p:spPr>
      </p:pic>
      <p:sp>
        <p:nvSpPr>
          <p:cNvPr id="19" name="Rectangle 18">
            <a:extLst>
              <a:ext uri="{FF2B5EF4-FFF2-40B4-BE49-F238E27FC236}">
                <a16:creationId xmlns:a16="http://schemas.microsoft.com/office/drawing/2014/main" id="{C1026D40-46A1-16EF-794B-2B7165B480DF}"/>
              </a:ext>
            </a:extLst>
          </p:cNvPr>
          <p:cNvSpPr/>
          <p:nvPr/>
        </p:nvSpPr>
        <p:spPr>
          <a:xfrm>
            <a:off x="7447706" y="4226651"/>
            <a:ext cx="4534491" cy="307777"/>
          </a:xfrm>
          <a:prstGeom prst="rect">
            <a:avLst/>
          </a:prstGeom>
          <a:solidFill>
            <a:srgbClr val="FFFF00">
              <a:alpha val="60000"/>
            </a:srgbClr>
          </a:solidFill>
        </p:spPr>
        <p:txBody>
          <a:bodyPr wrap="square">
            <a:spAutoFit/>
          </a:bodyPr>
          <a:lstStyle/>
          <a:p>
            <a:pPr defTabSz="914354"/>
            <a:r>
              <a:rPr lang="en-US" sz="1400" b="1" dirty="0" err="1">
                <a:solidFill>
                  <a:srgbClr val="000000"/>
                </a:solidFill>
                <a:latin typeface="Roboto" panose="02000000000000000000" pitchFamily="2" charset="0"/>
                <a:ea typeface="Roboto" panose="02000000000000000000" pitchFamily="2" charset="0"/>
                <a:cs typeface="Open Sans"/>
                <a:sym typeface="Open Sans"/>
              </a:rPr>
              <a:t>Rigetti</a:t>
            </a:r>
            <a:r>
              <a:rPr lang="en-US" sz="1400" b="1" dirty="0">
                <a:solidFill>
                  <a:srgbClr val="000000"/>
                </a:solidFill>
                <a:latin typeface="Roboto" panose="02000000000000000000" pitchFamily="2" charset="0"/>
                <a:ea typeface="Roboto" panose="02000000000000000000" pitchFamily="2" charset="0"/>
                <a:cs typeface="Open Sans"/>
                <a:sym typeface="Open Sans"/>
              </a:rPr>
              <a:t> - Fab-1 Integrated Circuit Foundry,  CA</a:t>
            </a:r>
          </a:p>
        </p:txBody>
      </p:sp>
      <p:pic>
        <p:nvPicPr>
          <p:cNvPr id="5" name="Picture 4" descr="A diagram of a machine&#10;&#10;Description automatically generated">
            <a:extLst>
              <a:ext uri="{FF2B5EF4-FFF2-40B4-BE49-F238E27FC236}">
                <a16:creationId xmlns:a16="http://schemas.microsoft.com/office/drawing/2014/main" id="{FD0A0C2A-CC6B-877C-EFAE-97317C0C372B}"/>
              </a:ext>
            </a:extLst>
          </p:cNvPr>
          <p:cNvPicPr>
            <a:picLocks noChangeAspect="1"/>
          </p:cNvPicPr>
          <p:nvPr/>
        </p:nvPicPr>
        <p:blipFill rotWithShape="1">
          <a:blip r:embed="rId7"/>
          <a:srcRect r="56392"/>
          <a:stretch/>
        </p:blipFill>
        <p:spPr>
          <a:xfrm>
            <a:off x="-11796" y="1034332"/>
            <a:ext cx="1879600" cy="3599235"/>
          </a:xfrm>
          <a:prstGeom prst="rect">
            <a:avLst/>
          </a:prstGeom>
        </p:spPr>
      </p:pic>
      <p:graphicFrame>
        <p:nvGraphicFramePr>
          <p:cNvPr id="6" name="Table 5">
            <a:extLst>
              <a:ext uri="{FF2B5EF4-FFF2-40B4-BE49-F238E27FC236}">
                <a16:creationId xmlns:a16="http://schemas.microsoft.com/office/drawing/2014/main" id="{21FB42A9-2973-0212-E0D1-8E332CFC2A57}"/>
              </a:ext>
            </a:extLst>
          </p:cNvPr>
          <p:cNvGraphicFramePr>
            <a:graphicFrameLocks noGrp="1"/>
          </p:cNvGraphicFramePr>
          <p:nvPr/>
        </p:nvGraphicFramePr>
        <p:xfrm>
          <a:off x="2105813" y="956008"/>
          <a:ext cx="5186099" cy="3581926"/>
        </p:xfrm>
        <a:graphic>
          <a:graphicData uri="http://schemas.openxmlformats.org/drawingml/2006/table">
            <a:tbl>
              <a:tblPr/>
              <a:tblGrid>
                <a:gridCol w="798836">
                  <a:extLst>
                    <a:ext uri="{9D8B030D-6E8A-4147-A177-3AD203B41FA5}">
                      <a16:colId xmlns:a16="http://schemas.microsoft.com/office/drawing/2014/main" val="3935366280"/>
                    </a:ext>
                  </a:extLst>
                </a:gridCol>
                <a:gridCol w="786159">
                  <a:extLst>
                    <a:ext uri="{9D8B030D-6E8A-4147-A177-3AD203B41FA5}">
                      <a16:colId xmlns:a16="http://schemas.microsoft.com/office/drawing/2014/main" val="2552542842"/>
                    </a:ext>
                  </a:extLst>
                </a:gridCol>
                <a:gridCol w="760797">
                  <a:extLst>
                    <a:ext uri="{9D8B030D-6E8A-4147-A177-3AD203B41FA5}">
                      <a16:colId xmlns:a16="http://schemas.microsoft.com/office/drawing/2014/main" val="3667545292"/>
                    </a:ext>
                  </a:extLst>
                </a:gridCol>
                <a:gridCol w="867407">
                  <a:extLst>
                    <a:ext uri="{9D8B030D-6E8A-4147-A177-3AD203B41FA5}">
                      <a16:colId xmlns:a16="http://schemas.microsoft.com/office/drawing/2014/main" val="666664278"/>
                    </a:ext>
                  </a:extLst>
                </a:gridCol>
                <a:gridCol w="863600">
                  <a:extLst>
                    <a:ext uri="{9D8B030D-6E8A-4147-A177-3AD203B41FA5}">
                      <a16:colId xmlns:a16="http://schemas.microsoft.com/office/drawing/2014/main" val="1330344826"/>
                    </a:ext>
                  </a:extLst>
                </a:gridCol>
                <a:gridCol w="1109300">
                  <a:extLst>
                    <a:ext uri="{9D8B030D-6E8A-4147-A177-3AD203B41FA5}">
                      <a16:colId xmlns:a16="http://schemas.microsoft.com/office/drawing/2014/main" val="2540210536"/>
                    </a:ext>
                  </a:extLst>
                </a:gridCol>
              </a:tblGrid>
              <a:tr h="682096">
                <a:tc>
                  <a:txBody>
                    <a:bodyPr/>
                    <a:lstStyle/>
                    <a:p>
                      <a:pPr fontAlgn="t"/>
                      <a:endParaRPr lang="en-US" sz="1300">
                        <a:effectLst/>
                      </a:endParaRPr>
                    </a:p>
                    <a:p>
                      <a:pPr algn="ctr" rtl="0" fontAlgn="base"/>
                      <a:r>
                        <a:rPr lang="en-US" sz="1300" b="1" i="0">
                          <a:solidFill>
                            <a:srgbClr val="FFFFFF"/>
                          </a:solidFill>
                          <a:effectLst/>
                          <a:latin typeface="Times New Roman" panose="02020603050405020304" pitchFamily="18" charset="0"/>
                        </a:rPr>
                        <a:t>Group</a:t>
                      </a:r>
                      <a:r>
                        <a:rPr lang="en-US" sz="1300" b="0" i="0">
                          <a:solidFill>
                            <a:srgbClr val="FFFFFF"/>
                          </a:solidFill>
                          <a:effectLst/>
                          <a:latin typeface="Times New Roman" panose="02020603050405020304" pitchFamily="18" charset="0"/>
                        </a:rPr>
                        <a:t>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300">
                        <a:effectLst/>
                      </a:endParaRPr>
                    </a:p>
                    <a:p>
                      <a:pPr algn="ctr" rtl="0" fontAlgn="base"/>
                      <a:r>
                        <a:rPr lang="en-US" sz="1300" b="1" i="0">
                          <a:solidFill>
                            <a:srgbClr val="FFFFFF"/>
                          </a:solidFill>
                          <a:effectLst/>
                          <a:latin typeface="Times New Roman" panose="02020603050405020304" pitchFamily="18" charset="0"/>
                        </a:rPr>
                        <a:t>Best T</a:t>
                      </a:r>
                      <a:r>
                        <a:rPr lang="en-US" sz="1300" b="1" i="0" baseline="-25000">
                          <a:solidFill>
                            <a:srgbClr val="FFFFFF"/>
                          </a:solidFill>
                          <a:effectLst/>
                          <a:latin typeface="Times New Roman" panose="02020603050405020304" pitchFamily="18" charset="0"/>
                        </a:rPr>
                        <a:t>1</a:t>
                      </a:r>
                      <a:r>
                        <a:rPr lang="en-US" sz="1300" b="1" i="0">
                          <a:solidFill>
                            <a:srgbClr val="FFFFFF"/>
                          </a:solidFill>
                          <a:effectLst/>
                          <a:latin typeface="Times New Roman" panose="02020603050405020304" pitchFamily="18" charset="0"/>
                        </a:rPr>
                        <a:t> (</a:t>
                      </a:r>
                      <a:r>
                        <a:rPr lang="el-GR" sz="1300" b="1" i="0">
                          <a:solidFill>
                            <a:srgbClr val="FFFFFF"/>
                          </a:solidFill>
                          <a:effectLst/>
                          <a:latin typeface="Times New Roman" panose="02020603050405020304" pitchFamily="18" charset="0"/>
                        </a:rPr>
                        <a:t>μ</a:t>
                      </a:r>
                      <a:r>
                        <a:rPr lang="en-US" sz="1300" b="1" i="0">
                          <a:solidFill>
                            <a:srgbClr val="FFFFFF"/>
                          </a:solidFill>
                          <a:effectLst/>
                          <a:latin typeface="Times New Roman" panose="02020603050405020304" pitchFamily="18" charset="0"/>
                        </a:rPr>
                        <a:t>s)</a:t>
                      </a:r>
                      <a:r>
                        <a:rPr lang="en-US" sz="1300" b="0" i="0">
                          <a:solidFill>
                            <a:srgbClr val="FFFFFF"/>
                          </a:solidFill>
                          <a:effectLst/>
                          <a:latin typeface="Times New Roman" panose="02020603050405020304" pitchFamily="18" charset="0"/>
                        </a:rPr>
                        <a:t>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300">
                        <a:effectLst/>
                      </a:endParaRPr>
                    </a:p>
                    <a:p>
                      <a:pPr algn="ctr" rtl="0" fontAlgn="base"/>
                      <a:r>
                        <a:rPr lang="en-US" sz="1300" b="1" i="0">
                          <a:solidFill>
                            <a:srgbClr val="FFFFFF"/>
                          </a:solidFill>
                          <a:effectLst/>
                          <a:latin typeface="Times New Roman" panose="02020603050405020304" pitchFamily="18" charset="0"/>
                        </a:rPr>
                        <a:t>Freq. (GHz)</a:t>
                      </a:r>
                      <a:r>
                        <a:rPr lang="en-US" sz="1300" b="0" i="0">
                          <a:solidFill>
                            <a:srgbClr val="FFFFFF"/>
                          </a:solidFill>
                          <a:effectLst/>
                          <a:latin typeface="Times New Roman" panose="02020603050405020304" pitchFamily="18" charset="0"/>
                        </a:rPr>
                        <a:t>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300">
                        <a:effectLst/>
                      </a:endParaRPr>
                    </a:p>
                    <a:p>
                      <a:pPr algn="ctr" rtl="0" fontAlgn="base"/>
                      <a:r>
                        <a:rPr lang="en-US" sz="1300" b="1" i="0">
                          <a:solidFill>
                            <a:srgbClr val="FFFFFF"/>
                          </a:solidFill>
                          <a:effectLst/>
                          <a:latin typeface="Times New Roman" panose="02020603050405020304" pitchFamily="18" charset="0"/>
                        </a:rPr>
                        <a:t>Substrate</a:t>
                      </a:r>
                      <a:r>
                        <a:rPr lang="en-US" sz="1300" b="0" i="0">
                          <a:solidFill>
                            <a:srgbClr val="FFFFFF"/>
                          </a:solidFill>
                          <a:effectLst/>
                          <a:latin typeface="Times New Roman" panose="02020603050405020304" pitchFamily="18" charset="0"/>
                        </a:rPr>
                        <a:t>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300" dirty="0">
                        <a:effectLst/>
                      </a:endParaRPr>
                    </a:p>
                    <a:p>
                      <a:pPr algn="ctr" rtl="0" fontAlgn="base"/>
                      <a:r>
                        <a:rPr lang="en-US" sz="1300" b="1" i="0" dirty="0">
                          <a:solidFill>
                            <a:srgbClr val="FFFFFF"/>
                          </a:solidFill>
                          <a:effectLst/>
                          <a:latin typeface="Times New Roman" panose="02020603050405020304" pitchFamily="18" charset="0"/>
                        </a:rPr>
                        <a:t>Primary Material</a:t>
                      </a:r>
                      <a:r>
                        <a:rPr lang="en-US" sz="1300" b="0" i="0" dirty="0">
                          <a:solidFill>
                            <a:srgbClr val="FFFFFF"/>
                          </a:solidFill>
                          <a:effectLst/>
                          <a:latin typeface="Times New Roman" panose="02020603050405020304" pitchFamily="18" charset="0"/>
                        </a:rPr>
                        <a:t>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tc>
                  <a:txBody>
                    <a:bodyPr/>
                    <a:lstStyle/>
                    <a:p>
                      <a:pPr algn="ctr" fontAlgn="t"/>
                      <a:endParaRPr lang="en-US" sz="1300">
                        <a:effectLst/>
                      </a:endParaRPr>
                    </a:p>
                    <a:p>
                      <a:pPr algn="ctr" rtl="0" fontAlgn="base"/>
                      <a:r>
                        <a:rPr lang="en-US" sz="1300" b="1" i="0">
                          <a:solidFill>
                            <a:srgbClr val="FFFFFF"/>
                          </a:solidFill>
                          <a:effectLst/>
                          <a:latin typeface="Times New Roman" panose="02020603050405020304" pitchFamily="18" charset="0"/>
                        </a:rPr>
                        <a:t>Publication Year</a:t>
                      </a:r>
                      <a:r>
                        <a:rPr lang="en-US" sz="1300" b="0" i="0">
                          <a:solidFill>
                            <a:srgbClr val="FFFFFF"/>
                          </a:solidFill>
                          <a:effectLst/>
                          <a:latin typeface="Times New Roman" panose="02020603050405020304" pitchFamily="18" charset="0"/>
                        </a:rPr>
                        <a:t>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05050"/>
                    </a:solidFill>
                  </a:tcPr>
                </a:tc>
                <a:extLst>
                  <a:ext uri="{0D108BD9-81ED-4DB2-BD59-A6C34878D82A}">
                    <a16:rowId xmlns:a16="http://schemas.microsoft.com/office/drawing/2014/main" val="876122600"/>
                  </a:ext>
                </a:extLst>
              </a:tr>
              <a:tr h="483305">
                <a:tc>
                  <a:txBody>
                    <a:bodyPr/>
                    <a:lstStyle/>
                    <a:p>
                      <a:pPr fontAlgn="t"/>
                      <a:endParaRPr lang="en-US" sz="1300" dirty="0">
                        <a:effectLst/>
                      </a:endParaRPr>
                    </a:p>
                    <a:p>
                      <a:pPr algn="ctr" rtl="0" fontAlgn="base"/>
                      <a:r>
                        <a:rPr lang="en-US" sz="1300" b="0" i="0" dirty="0">
                          <a:solidFill>
                            <a:srgbClr val="003087"/>
                          </a:solidFill>
                          <a:effectLst/>
                          <a:latin typeface="Times New Roman" panose="02020603050405020304" pitchFamily="18" charset="0"/>
                        </a:rPr>
                        <a:t>Yu</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300" dirty="0">
                        <a:effectLst/>
                      </a:endParaRPr>
                    </a:p>
                    <a:p>
                      <a:pPr algn="ctr" rtl="0" fontAlgn="base"/>
                      <a:r>
                        <a:rPr lang="en-US" sz="1300" b="0" i="0" dirty="0">
                          <a:solidFill>
                            <a:srgbClr val="003087"/>
                          </a:solidFill>
                          <a:effectLst/>
                          <a:latin typeface="Times New Roman" panose="02020603050405020304" pitchFamily="18" charset="0"/>
                        </a:rPr>
                        <a:t>503 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300" dirty="0">
                        <a:effectLst/>
                      </a:endParaRPr>
                    </a:p>
                    <a:p>
                      <a:pPr algn="ctr" rtl="0" fontAlgn="base"/>
                      <a:r>
                        <a:rPr lang="en-US" sz="1300" b="0" i="0" dirty="0">
                          <a:solidFill>
                            <a:srgbClr val="003087"/>
                          </a:solidFill>
                          <a:effectLst/>
                          <a:latin typeface="Times New Roman" panose="02020603050405020304" pitchFamily="18" charset="0"/>
                        </a:rPr>
                        <a:t>3.8-4.7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300" dirty="0">
                        <a:effectLst/>
                      </a:endParaRPr>
                    </a:p>
                    <a:p>
                      <a:pPr algn="ctr" rtl="0" fontAlgn="base"/>
                      <a:r>
                        <a:rPr lang="en-US" sz="1300" b="0" i="0" dirty="0">
                          <a:solidFill>
                            <a:srgbClr val="003087"/>
                          </a:solidFill>
                          <a:effectLst/>
                          <a:latin typeface="Times New Roman" panose="02020603050405020304" pitchFamily="18" charset="0"/>
                        </a:rPr>
                        <a:t>Sapphire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algn="ctr" rtl="0" fontAlgn="base"/>
                      <a:r>
                        <a:rPr lang="en-US" sz="1300" b="0" i="0" dirty="0">
                          <a:solidFill>
                            <a:srgbClr val="003087"/>
                          </a:solidFill>
                          <a:effectLst/>
                          <a:latin typeface="Times New Roman" panose="02020603050405020304" pitchFamily="18" charset="0"/>
                        </a:rPr>
                        <a:t>Ta, dry etch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300" dirty="0">
                        <a:effectLst/>
                      </a:endParaRPr>
                    </a:p>
                    <a:p>
                      <a:pPr algn="ctr" rtl="0" fontAlgn="base"/>
                      <a:r>
                        <a:rPr lang="en-US" sz="1300" b="0" i="0" dirty="0">
                          <a:solidFill>
                            <a:srgbClr val="003087"/>
                          </a:solidFill>
                          <a:effectLst/>
                          <a:latin typeface="Times New Roman" panose="02020603050405020304" pitchFamily="18" charset="0"/>
                        </a:rPr>
                        <a:t>2022 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extLst>
                  <a:ext uri="{0D108BD9-81ED-4DB2-BD59-A6C34878D82A}">
                    <a16:rowId xmlns:a16="http://schemas.microsoft.com/office/drawing/2014/main" val="4125558180"/>
                  </a:ext>
                </a:extLst>
              </a:tr>
              <a:tr h="483305">
                <a:tc>
                  <a:txBody>
                    <a:bodyPr/>
                    <a:lstStyle/>
                    <a:p>
                      <a:pPr fontAlgn="t"/>
                      <a:endParaRPr lang="en-US" sz="1300" b="1" dirty="0">
                        <a:effectLst/>
                      </a:endParaRPr>
                    </a:p>
                    <a:p>
                      <a:pPr algn="ctr" rtl="0" fontAlgn="base"/>
                      <a:r>
                        <a:rPr lang="en-US" sz="1300" b="1" i="0" dirty="0">
                          <a:solidFill>
                            <a:srgbClr val="003087"/>
                          </a:solidFill>
                          <a:effectLst/>
                          <a:latin typeface="Times New Roman" panose="02020603050405020304" pitchFamily="18" charset="0"/>
                        </a:rPr>
                        <a:t>SQMS </a:t>
                      </a:r>
                      <a:endParaRPr lang="en-US" sz="1300" b="1"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300" b="1" dirty="0">
                        <a:effectLst/>
                      </a:endParaRPr>
                    </a:p>
                    <a:p>
                      <a:pPr algn="ctr" rtl="0" fontAlgn="base"/>
                      <a:r>
                        <a:rPr lang="en-US" sz="1300" b="1" i="0" dirty="0">
                          <a:solidFill>
                            <a:srgbClr val="003087"/>
                          </a:solidFill>
                          <a:effectLst/>
                          <a:latin typeface="Times New Roman" panose="02020603050405020304" pitchFamily="18" charset="0"/>
                        </a:rPr>
                        <a:t>451 </a:t>
                      </a:r>
                      <a:endParaRPr lang="en-US" sz="1300" b="1"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300" b="1" dirty="0">
                        <a:effectLst/>
                      </a:endParaRPr>
                    </a:p>
                    <a:p>
                      <a:pPr algn="ctr" rtl="0" fontAlgn="base"/>
                      <a:r>
                        <a:rPr lang="en-US" sz="1300" b="1" i="0" dirty="0">
                          <a:solidFill>
                            <a:srgbClr val="003087"/>
                          </a:solidFill>
                          <a:effectLst/>
                          <a:latin typeface="Times New Roman" panose="02020603050405020304" pitchFamily="18" charset="0"/>
                        </a:rPr>
                        <a:t>4.5-5 </a:t>
                      </a:r>
                      <a:endParaRPr lang="en-US" sz="1300" b="1"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300" b="1" dirty="0">
                        <a:effectLst/>
                      </a:endParaRPr>
                    </a:p>
                    <a:p>
                      <a:pPr algn="ctr" rtl="0" fontAlgn="base"/>
                      <a:r>
                        <a:rPr lang="en-US" sz="1300" b="1" i="0" dirty="0">
                          <a:solidFill>
                            <a:srgbClr val="003087"/>
                          </a:solidFill>
                          <a:effectLst/>
                          <a:latin typeface="Times New Roman" panose="02020603050405020304" pitchFamily="18" charset="0"/>
                        </a:rPr>
                        <a:t>Silicon </a:t>
                      </a:r>
                      <a:endParaRPr lang="en-US" sz="1300" b="1"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algn="ctr" rtl="0" fontAlgn="base"/>
                      <a:r>
                        <a:rPr lang="en-US" sz="1300" b="1" i="0" dirty="0">
                          <a:solidFill>
                            <a:srgbClr val="003087"/>
                          </a:solidFill>
                          <a:effectLst/>
                          <a:latin typeface="Times New Roman" panose="02020603050405020304" pitchFamily="18" charset="0"/>
                        </a:rPr>
                        <a:t>Ta/Nb, dry etch </a:t>
                      </a:r>
                      <a:endParaRPr lang="en-US" sz="1300" b="1"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300" b="1" dirty="0">
                        <a:effectLst/>
                      </a:endParaRPr>
                    </a:p>
                    <a:p>
                      <a:pPr algn="ctr" rtl="0" fontAlgn="base"/>
                      <a:r>
                        <a:rPr lang="en-US" sz="1300" b="1" i="0" dirty="0">
                          <a:effectLst/>
                          <a:latin typeface="Times New Roman" panose="02020603050405020304" pitchFamily="18" charset="0"/>
                        </a:rPr>
                        <a:t> 2023</a:t>
                      </a:r>
                      <a:endParaRPr lang="en-US" sz="1300" b="1"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extLst>
                  <a:ext uri="{0D108BD9-81ED-4DB2-BD59-A6C34878D82A}">
                    <a16:rowId xmlns:a16="http://schemas.microsoft.com/office/drawing/2014/main" val="2116856514"/>
                  </a:ext>
                </a:extLst>
              </a:tr>
              <a:tr h="483305">
                <a:tc>
                  <a:txBody>
                    <a:bodyPr/>
                    <a:lstStyle/>
                    <a:p>
                      <a:pPr fontAlgn="t"/>
                      <a:endParaRPr lang="en-US" sz="1300">
                        <a:effectLst/>
                      </a:endParaRPr>
                    </a:p>
                    <a:p>
                      <a:pPr algn="ctr" rtl="0" fontAlgn="base"/>
                      <a:r>
                        <a:rPr lang="en-US" sz="1300" b="0" i="0">
                          <a:solidFill>
                            <a:srgbClr val="003087"/>
                          </a:solidFill>
                          <a:effectLst/>
                          <a:latin typeface="Times New Roman" panose="02020603050405020304" pitchFamily="18" charset="0"/>
                        </a:rPr>
                        <a:t>Houck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300" dirty="0">
                        <a:effectLst/>
                      </a:endParaRPr>
                    </a:p>
                    <a:p>
                      <a:pPr algn="ctr" rtl="0" fontAlgn="base"/>
                      <a:r>
                        <a:rPr lang="en-US" sz="1300" b="0" i="0" dirty="0">
                          <a:solidFill>
                            <a:srgbClr val="003087"/>
                          </a:solidFill>
                          <a:effectLst/>
                          <a:latin typeface="Times New Roman" panose="02020603050405020304" pitchFamily="18" charset="0"/>
                        </a:rPr>
                        <a:t>360 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300" dirty="0">
                        <a:effectLst/>
                      </a:endParaRPr>
                    </a:p>
                    <a:p>
                      <a:pPr algn="ctr" rtl="0" fontAlgn="base"/>
                      <a:r>
                        <a:rPr lang="en-US" sz="1300" b="0" i="0" dirty="0">
                          <a:solidFill>
                            <a:srgbClr val="003087"/>
                          </a:solidFill>
                          <a:effectLst/>
                          <a:latin typeface="Times New Roman" panose="02020603050405020304" pitchFamily="18" charset="0"/>
                        </a:rPr>
                        <a:t>3.1-5.5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300">
                        <a:effectLst/>
                      </a:endParaRPr>
                    </a:p>
                    <a:p>
                      <a:pPr algn="ctr" rtl="0" fontAlgn="base"/>
                      <a:r>
                        <a:rPr lang="en-US" sz="1300" b="0" i="0">
                          <a:solidFill>
                            <a:srgbClr val="003087"/>
                          </a:solidFill>
                          <a:effectLst/>
                          <a:latin typeface="Times New Roman" panose="02020603050405020304" pitchFamily="18" charset="0"/>
                        </a:rPr>
                        <a:t>Sapphire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algn="ctr" rtl="0" fontAlgn="base"/>
                      <a:r>
                        <a:rPr lang="en-US" sz="1300" b="0" i="0" dirty="0">
                          <a:solidFill>
                            <a:srgbClr val="003087"/>
                          </a:solidFill>
                          <a:effectLst/>
                          <a:latin typeface="Times New Roman" panose="02020603050405020304" pitchFamily="18" charset="0"/>
                        </a:rPr>
                        <a:t>Ta, wet etch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300">
                        <a:effectLst/>
                      </a:endParaRPr>
                    </a:p>
                    <a:p>
                      <a:pPr algn="ctr" rtl="0" fontAlgn="base"/>
                      <a:r>
                        <a:rPr lang="en-US" sz="1300" b="0" i="0">
                          <a:solidFill>
                            <a:srgbClr val="003087"/>
                          </a:solidFill>
                          <a:effectLst/>
                          <a:latin typeface="Times New Roman" panose="02020603050405020304" pitchFamily="18" charset="0"/>
                        </a:rPr>
                        <a:t>2021 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extLst>
                  <a:ext uri="{0D108BD9-81ED-4DB2-BD59-A6C34878D82A}">
                    <a16:rowId xmlns:a16="http://schemas.microsoft.com/office/drawing/2014/main" val="4070145385"/>
                  </a:ext>
                </a:extLst>
              </a:tr>
              <a:tr h="483305">
                <a:tc>
                  <a:txBody>
                    <a:bodyPr/>
                    <a:lstStyle/>
                    <a:p>
                      <a:pPr fontAlgn="t"/>
                      <a:endParaRPr lang="en-US" sz="1300">
                        <a:effectLst/>
                      </a:endParaRPr>
                    </a:p>
                    <a:p>
                      <a:pPr algn="ctr" rtl="0" fontAlgn="base"/>
                      <a:r>
                        <a:rPr lang="en-US" sz="1300" b="0" i="0">
                          <a:solidFill>
                            <a:srgbClr val="003087"/>
                          </a:solidFill>
                          <a:effectLst/>
                          <a:latin typeface="Times New Roman" panose="02020603050405020304" pitchFamily="18" charset="0"/>
                        </a:rPr>
                        <a:t>IBM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fontAlgn="t"/>
                      <a:endParaRPr lang="en-US" sz="1300">
                        <a:effectLst/>
                      </a:endParaRPr>
                    </a:p>
                    <a:p>
                      <a:pPr algn="ctr" rtl="0" fontAlgn="base"/>
                      <a:r>
                        <a:rPr lang="en-US" sz="1300" b="0" i="0">
                          <a:solidFill>
                            <a:srgbClr val="003087"/>
                          </a:solidFill>
                          <a:effectLst/>
                          <a:latin typeface="Times New Roman" panose="02020603050405020304" pitchFamily="18" charset="0"/>
                        </a:rPr>
                        <a:t>340 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fontAlgn="t"/>
                      <a:endParaRPr lang="en-US" sz="1300" dirty="0">
                        <a:effectLst/>
                      </a:endParaRPr>
                    </a:p>
                    <a:p>
                      <a:pPr algn="ctr" rtl="0" fontAlgn="base"/>
                      <a:r>
                        <a:rPr lang="en-US" sz="1300" b="0" i="0" dirty="0">
                          <a:solidFill>
                            <a:srgbClr val="003087"/>
                          </a:solidFill>
                          <a:effectLst/>
                          <a:latin typeface="Times New Roman" panose="02020603050405020304" pitchFamily="18" charset="0"/>
                        </a:rPr>
                        <a:t>~4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fontAlgn="t"/>
                      <a:endParaRPr lang="en-US" sz="1300">
                        <a:effectLst/>
                      </a:endParaRPr>
                    </a:p>
                    <a:p>
                      <a:pPr algn="ctr" rtl="0" fontAlgn="base"/>
                      <a:r>
                        <a:rPr lang="en-US" sz="1300" b="0" i="0">
                          <a:solidFill>
                            <a:srgbClr val="003087"/>
                          </a:solidFill>
                          <a:effectLst/>
                          <a:latin typeface="Times New Roman" panose="02020603050405020304" pitchFamily="18" charset="0"/>
                        </a:rPr>
                        <a:t>Silicon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algn="ctr" rtl="0" fontAlgn="base"/>
                      <a:r>
                        <a:rPr lang="en-US" sz="1300" b="0" i="0" dirty="0">
                          <a:solidFill>
                            <a:srgbClr val="003087"/>
                          </a:solidFill>
                          <a:effectLst/>
                          <a:latin typeface="Times New Roman" panose="02020603050405020304" pitchFamily="18" charset="0"/>
                        </a:rPr>
                        <a:t>Nb, dry etch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tc>
                  <a:txBody>
                    <a:bodyPr/>
                    <a:lstStyle/>
                    <a:p>
                      <a:pPr fontAlgn="t"/>
                      <a:endParaRPr lang="en-US" sz="1300">
                        <a:effectLst/>
                      </a:endParaRPr>
                    </a:p>
                    <a:p>
                      <a:pPr algn="ctr" rtl="0" fontAlgn="base"/>
                      <a:r>
                        <a:rPr lang="en-US" sz="1300" b="0" i="0">
                          <a:solidFill>
                            <a:srgbClr val="003087"/>
                          </a:solidFill>
                          <a:effectLst/>
                          <a:latin typeface="Times New Roman" panose="02020603050405020304" pitchFamily="18" charset="0"/>
                        </a:rPr>
                        <a:t>2022 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9E9"/>
                    </a:solidFill>
                  </a:tcPr>
                </a:tc>
                <a:extLst>
                  <a:ext uri="{0D108BD9-81ED-4DB2-BD59-A6C34878D82A}">
                    <a16:rowId xmlns:a16="http://schemas.microsoft.com/office/drawing/2014/main" val="3704798450"/>
                  </a:ext>
                </a:extLst>
              </a:tr>
              <a:tr h="483305">
                <a:tc>
                  <a:txBody>
                    <a:bodyPr/>
                    <a:lstStyle/>
                    <a:p>
                      <a:pPr algn="ctr" rtl="0" fontAlgn="base"/>
                      <a:endParaRPr lang="en-US" sz="1300" b="0" i="0" dirty="0">
                        <a:solidFill>
                          <a:srgbClr val="003087"/>
                        </a:solidFill>
                        <a:effectLst/>
                        <a:latin typeface="Times New Roman" panose="02020603050405020304" pitchFamily="18" charset="0"/>
                      </a:endParaRPr>
                    </a:p>
                    <a:p>
                      <a:pPr algn="ctr" rtl="0" fontAlgn="base"/>
                      <a:r>
                        <a:rPr lang="en-US" sz="1300" b="0" i="0" dirty="0">
                          <a:solidFill>
                            <a:srgbClr val="003087"/>
                          </a:solidFill>
                          <a:effectLst/>
                          <a:latin typeface="Times New Roman" panose="02020603050405020304" pitchFamily="18" charset="0"/>
                        </a:rPr>
                        <a:t>IBM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300">
                        <a:effectLst/>
                      </a:endParaRPr>
                    </a:p>
                    <a:p>
                      <a:pPr algn="ctr" rtl="0" fontAlgn="base"/>
                      <a:r>
                        <a:rPr lang="en-US" sz="1300" b="0" i="0">
                          <a:solidFill>
                            <a:srgbClr val="003087"/>
                          </a:solidFill>
                          <a:effectLst/>
                          <a:latin typeface="Times New Roman" panose="02020603050405020304" pitchFamily="18" charset="0"/>
                        </a:rPr>
                        <a:t>234 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300">
                        <a:effectLst/>
                      </a:endParaRPr>
                    </a:p>
                    <a:p>
                      <a:pPr algn="ctr" rtl="0" fontAlgn="base"/>
                      <a:r>
                        <a:rPr lang="en-US" sz="1300" b="0" i="0">
                          <a:solidFill>
                            <a:srgbClr val="003087"/>
                          </a:solidFill>
                          <a:effectLst/>
                          <a:latin typeface="Times New Roman" panose="02020603050405020304" pitchFamily="18" charset="0"/>
                        </a:rPr>
                        <a:t>3.808 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300">
                        <a:effectLst/>
                      </a:endParaRPr>
                    </a:p>
                    <a:p>
                      <a:pPr algn="ctr" rtl="0" fontAlgn="base"/>
                      <a:r>
                        <a:rPr lang="en-US" sz="1300" b="0" i="0">
                          <a:solidFill>
                            <a:srgbClr val="003087"/>
                          </a:solidFill>
                          <a:effectLst/>
                          <a:latin typeface="Times New Roman" panose="02020603050405020304" pitchFamily="18" charset="0"/>
                        </a:rPr>
                        <a:t>Silicon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algn="ctr" rtl="0" fontAlgn="base"/>
                      <a:r>
                        <a:rPr lang="en-US" sz="1300" b="0" i="0" dirty="0">
                          <a:solidFill>
                            <a:srgbClr val="003087"/>
                          </a:solidFill>
                          <a:effectLst/>
                          <a:latin typeface="Times New Roman" panose="02020603050405020304" pitchFamily="18" charset="0"/>
                        </a:rPr>
                        <a:t>Al, dry etch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tc>
                  <a:txBody>
                    <a:bodyPr/>
                    <a:lstStyle/>
                    <a:p>
                      <a:pPr fontAlgn="t"/>
                      <a:endParaRPr lang="en-US" sz="1300">
                        <a:effectLst/>
                      </a:endParaRPr>
                    </a:p>
                    <a:p>
                      <a:pPr algn="ctr" rtl="0" fontAlgn="base"/>
                      <a:r>
                        <a:rPr lang="en-US" sz="1300" b="0" i="0">
                          <a:solidFill>
                            <a:srgbClr val="003087"/>
                          </a:solidFill>
                          <a:effectLst/>
                          <a:latin typeface="Times New Roman" panose="02020603050405020304" pitchFamily="18" charset="0"/>
                        </a:rPr>
                        <a:t>2021 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0D0D0"/>
                    </a:solidFill>
                  </a:tcPr>
                </a:tc>
                <a:extLst>
                  <a:ext uri="{0D108BD9-81ED-4DB2-BD59-A6C34878D82A}">
                    <a16:rowId xmlns:a16="http://schemas.microsoft.com/office/drawing/2014/main" val="3624471180"/>
                  </a:ext>
                </a:extLst>
              </a:tr>
              <a:tr h="483305">
                <a:tc>
                  <a:txBody>
                    <a:bodyPr/>
                    <a:lstStyle/>
                    <a:p>
                      <a:pPr fontAlgn="t"/>
                      <a:endParaRPr lang="en-US" sz="1300">
                        <a:effectLst/>
                      </a:endParaRPr>
                    </a:p>
                    <a:p>
                      <a:pPr algn="ctr" rtl="0" fontAlgn="base"/>
                      <a:r>
                        <a:rPr lang="en-US" sz="1300" b="1" i="0">
                          <a:solidFill>
                            <a:srgbClr val="003087"/>
                          </a:solidFill>
                          <a:effectLst/>
                          <a:latin typeface="Times New Roman" panose="02020603050405020304" pitchFamily="18" charset="0"/>
                        </a:rPr>
                        <a:t>SQMS</a:t>
                      </a:r>
                      <a:r>
                        <a:rPr lang="en-US" sz="1300" b="0" i="0">
                          <a:solidFill>
                            <a:srgbClr val="003087"/>
                          </a:solidFill>
                          <a:effectLst/>
                          <a:latin typeface="Times New Roman" panose="02020603050405020304" pitchFamily="18" charset="0"/>
                        </a:rPr>
                        <a:t>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300">
                        <a:effectLst/>
                      </a:endParaRPr>
                    </a:p>
                    <a:p>
                      <a:pPr algn="ctr" rtl="0" fontAlgn="base"/>
                      <a:r>
                        <a:rPr lang="en-US" sz="1300" b="1" i="0">
                          <a:solidFill>
                            <a:srgbClr val="003087"/>
                          </a:solidFill>
                          <a:effectLst/>
                          <a:latin typeface="Times New Roman" panose="02020603050405020304" pitchFamily="18" charset="0"/>
                        </a:rPr>
                        <a:t>198</a:t>
                      </a:r>
                      <a:r>
                        <a:rPr lang="en-US" sz="1300" b="0" i="0">
                          <a:solidFill>
                            <a:srgbClr val="003087"/>
                          </a:solidFill>
                          <a:effectLst/>
                          <a:latin typeface="Times New Roman" panose="02020603050405020304" pitchFamily="18" charset="0"/>
                        </a:rPr>
                        <a:t>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300">
                        <a:effectLst/>
                      </a:endParaRPr>
                    </a:p>
                    <a:p>
                      <a:pPr algn="ctr" rtl="0" fontAlgn="base"/>
                      <a:r>
                        <a:rPr lang="en-US" sz="1300" b="1" i="0">
                          <a:solidFill>
                            <a:srgbClr val="003087"/>
                          </a:solidFill>
                          <a:effectLst/>
                          <a:latin typeface="Times New Roman" panose="02020603050405020304" pitchFamily="18" charset="0"/>
                        </a:rPr>
                        <a:t>4.5-5</a:t>
                      </a:r>
                      <a:r>
                        <a:rPr lang="en-US" sz="1300" b="0" i="0">
                          <a:solidFill>
                            <a:srgbClr val="003087"/>
                          </a:solidFill>
                          <a:effectLst/>
                          <a:latin typeface="Times New Roman" panose="02020603050405020304" pitchFamily="18" charset="0"/>
                        </a:rPr>
                        <a:t> </a:t>
                      </a:r>
                      <a:endParaRPr lang="en-US" sz="1300" b="0" i="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300" dirty="0">
                        <a:effectLst/>
                      </a:endParaRPr>
                    </a:p>
                    <a:p>
                      <a:pPr algn="ctr" rtl="0" fontAlgn="base"/>
                      <a:r>
                        <a:rPr lang="en-US" sz="1300" b="1" i="0" dirty="0">
                          <a:solidFill>
                            <a:srgbClr val="003087"/>
                          </a:solidFill>
                          <a:effectLst/>
                          <a:latin typeface="Times New Roman" panose="02020603050405020304" pitchFamily="18" charset="0"/>
                        </a:rPr>
                        <a:t>Sapphire</a:t>
                      </a:r>
                      <a:r>
                        <a:rPr lang="en-US" sz="1300" b="0" i="0" dirty="0">
                          <a:solidFill>
                            <a:srgbClr val="003087"/>
                          </a:solidFill>
                          <a:effectLst/>
                          <a:latin typeface="Times New Roman" panose="02020603050405020304" pitchFamily="18" charset="0"/>
                        </a:rPr>
                        <a:t>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algn="ctr" rtl="0" fontAlgn="base"/>
                      <a:r>
                        <a:rPr lang="en-US" sz="1300" b="1" i="0" dirty="0">
                          <a:solidFill>
                            <a:srgbClr val="003087"/>
                          </a:solidFill>
                          <a:effectLst/>
                          <a:latin typeface="Times New Roman" panose="02020603050405020304" pitchFamily="18" charset="0"/>
                        </a:rPr>
                        <a:t>Ta/Nb, dry etch</a:t>
                      </a:r>
                      <a:r>
                        <a:rPr lang="en-US" sz="1300" b="0" i="0" dirty="0">
                          <a:solidFill>
                            <a:srgbClr val="003087"/>
                          </a:solidFill>
                          <a:effectLst/>
                          <a:latin typeface="Times New Roman" panose="02020603050405020304" pitchFamily="18" charset="0"/>
                        </a:rPr>
                        <a:t> </a:t>
                      </a:r>
                      <a:endParaRPr lang="en-US" sz="1300" b="0"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tc>
                  <a:txBody>
                    <a:bodyPr/>
                    <a:lstStyle/>
                    <a:p>
                      <a:pPr fontAlgn="t"/>
                      <a:endParaRPr lang="en-US" sz="1300" dirty="0">
                        <a:effectLst/>
                      </a:endParaRPr>
                    </a:p>
                    <a:p>
                      <a:pPr algn="ctr" rtl="0" fontAlgn="base"/>
                      <a:r>
                        <a:rPr lang="en-US" sz="1300" b="0" i="0" dirty="0">
                          <a:effectLst/>
                          <a:latin typeface="Times New Roman" panose="02020603050405020304" pitchFamily="18" charset="0"/>
                        </a:rPr>
                        <a:t> </a:t>
                      </a:r>
                      <a:r>
                        <a:rPr lang="en-US" sz="1300" b="1" i="0" dirty="0">
                          <a:effectLst/>
                          <a:latin typeface="Times New Roman" panose="02020603050405020304" pitchFamily="18" charset="0"/>
                        </a:rPr>
                        <a:t>2023</a:t>
                      </a:r>
                      <a:endParaRPr lang="en-US" sz="1300" b="1" i="0" dirty="0">
                        <a:effectLst/>
                      </a:endParaRPr>
                    </a:p>
                  </a:txBody>
                  <a:tcPr marL="72496" marR="72496" marT="36248" marB="362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9B6D9"/>
                    </a:solidFill>
                  </a:tcPr>
                </a:tc>
                <a:extLst>
                  <a:ext uri="{0D108BD9-81ED-4DB2-BD59-A6C34878D82A}">
                    <a16:rowId xmlns:a16="http://schemas.microsoft.com/office/drawing/2014/main" val="3758295403"/>
                  </a:ext>
                </a:extLst>
              </a:tr>
            </a:tbl>
          </a:graphicData>
        </a:graphic>
      </p:graphicFrame>
      <p:pic>
        <p:nvPicPr>
          <p:cNvPr id="20" name="Picture 19" descr="A diagram of different types of data&#10;&#10;Description automatically generated with medium confidence">
            <a:extLst>
              <a:ext uri="{FF2B5EF4-FFF2-40B4-BE49-F238E27FC236}">
                <a16:creationId xmlns:a16="http://schemas.microsoft.com/office/drawing/2014/main" id="{3ED45407-F505-9AA1-AED6-C8819426E398}"/>
              </a:ext>
            </a:extLst>
          </p:cNvPr>
          <p:cNvPicPr>
            <a:picLocks noChangeAspect="1"/>
          </p:cNvPicPr>
          <p:nvPr/>
        </p:nvPicPr>
        <p:blipFill>
          <a:blip r:embed="rId8"/>
          <a:stretch>
            <a:fillRect/>
          </a:stretch>
        </p:blipFill>
        <p:spPr>
          <a:xfrm>
            <a:off x="727879" y="4650480"/>
            <a:ext cx="5635307" cy="1962544"/>
          </a:xfrm>
          <a:prstGeom prst="rect">
            <a:avLst/>
          </a:prstGeom>
        </p:spPr>
      </p:pic>
      <p:sp>
        <p:nvSpPr>
          <p:cNvPr id="26" name="TextBox 25">
            <a:extLst>
              <a:ext uri="{FF2B5EF4-FFF2-40B4-BE49-F238E27FC236}">
                <a16:creationId xmlns:a16="http://schemas.microsoft.com/office/drawing/2014/main" id="{D61AFBF2-3E70-BCA4-5522-D3846B10ECD9}"/>
              </a:ext>
            </a:extLst>
          </p:cNvPr>
          <p:cNvSpPr txBox="1"/>
          <p:nvPr/>
        </p:nvSpPr>
        <p:spPr>
          <a:xfrm>
            <a:off x="5043848" y="6522216"/>
            <a:ext cx="3054373" cy="338554"/>
          </a:xfrm>
          <a:prstGeom prst="rect">
            <a:avLst/>
          </a:prstGeom>
          <a:noFill/>
        </p:spPr>
        <p:txBody>
          <a:bodyPr wrap="square">
            <a:spAutoFit/>
          </a:bodyPr>
          <a:lstStyle/>
          <a:p>
            <a:r>
              <a:rPr lang="en-US" sz="1600" dirty="0"/>
              <a:t>arXiv:2304.13257v2 </a:t>
            </a:r>
          </a:p>
        </p:txBody>
      </p:sp>
    </p:spTree>
    <p:extLst>
      <p:ext uri="{BB962C8B-B14F-4D97-AF65-F5344CB8AC3E}">
        <p14:creationId xmlns:p14="http://schemas.microsoft.com/office/powerpoint/2010/main" val="9101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2B99A319-349F-4E2F-8793-8AB20AF044B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30037" y="3137549"/>
            <a:ext cx="1816379" cy="1074011"/>
          </a:xfrm>
          <a:prstGeom prst="rect">
            <a:avLst/>
          </a:prstGeom>
        </p:spPr>
      </p:pic>
      <p:pic>
        <p:nvPicPr>
          <p:cNvPr id="14" name="Picture 13">
            <a:extLst>
              <a:ext uri="{FF2B5EF4-FFF2-40B4-BE49-F238E27FC236}">
                <a16:creationId xmlns:a16="http://schemas.microsoft.com/office/drawing/2014/main" id="{F7B00494-5864-4573-9CB3-6002590F2827}"/>
              </a:ext>
            </a:extLst>
          </p:cNvPr>
          <p:cNvPicPr>
            <a:picLocks noChangeAspect="1"/>
          </p:cNvPicPr>
          <p:nvPr/>
        </p:nvPicPr>
        <p:blipFill>
          <a:blip r:embed="rId4"/>
          <a:stretch>
            <a:fillRect/>
          </a:stretch>
        </p:blipFill>
        <p:spPr>
          <a:xfrm>
            <a:off x="8385406" y="131101"/>
            <a:ext cx="3746281" cy="6726899"/>
          </a:xfrm>
          <a:prstGeom prst="rect">
            <a:avLst/>
          </a:prstGeom>
        </p:spPr>
      </p:pic>
      <p:grpSp>
        <p:nvGrpSpPr>
          <p:cNvPr id="12" name="Group 11">
            <a:extLst>
              <a:ext uri="{FF2B5EF4-FFF2-40B4-BE49-F238E27FC236}">
                <a16:creationId xmlns:a16="http://schemas.microsoft.com/office/drawing/2014/main" id="{90539FB0-FB25-4B77-A579-3BFEE69AD247}"/>
              </a:ext>
            </a:extLst>
          </p:cNvPr>
          <p:cNvGrpSpPr/>
          <p:nvPr/>
        </p:nvGrpSpPr>
        <p:grpSpPr>
          <a:xfrm>
            <a:off x="9941528" y="6010959"/>
            <a:ext cx="329400" cy="600360"/>
            <a:chOff x="2980842" y="1534332"/>
            <a:chExt cx="1193368" cy="2175014"/>
          </a:xfrm>
        </p:grpSpPr>
        <p:sp>
          <p:nvSpPr>
            <p:cNvPr id="8" name="Rectangle 7">
              <a:extLst>
                <a:ext uri="{FF2B5EF4-FFF2-40B4-BE49-F238E27FC236}">
                  <a16:creationId xmlns:a16="http://schemas.microsoft.com/office/drawing/2014/main" id="{1F8D3AB6-8AAE-4AB0-AEFB-38E6C1136D9E}"/>
                </a:ext>
              </a:extLst>
            </p:cNvPr>
            <p:cNvSpPr/>
            <p:nvPr/>
          </p:nvSpPr>
          <p:spPr>
            <a:xfrm>
              <a:off x="3376048" y="1694481"/>
              <a:ext cx="402956" cy="188562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Roboto" panose="02000000000000000000" pitchFamily="2" charset="0"/>
              </a:endParaRPr>
            </a:p>
          </p:txBody>
        </p:sp>
        <p:sp>
          <p:nvSpPr>
            <p:cNvPr id="9" name="Rectangle 8">
              <a:extLst>
                <a:ext uri="{FF2B5EF4-FFF2-40B4-BE49-F238E27FC236}">
                  <a16:creationId xmlns:a16="http://schemas.microsoft.com/office/drawing/2014/main" id="{7ED4EE43-E23A-44B4-BDB8-9F1766F6B8C6}"/>
                </a:ext>
              </a:extLst>
            </p:cNvPr>
            <p:cNvSpPr/>
            <p:nvPr/>
          </p:nvSpPr>
          <p:spPr>
            <a:xfrm>
              <a:off x="2980842" y="1534332"/>
              <a:ext cx="1193368" cy="16014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Roboto" panose="02000000000000000000" pitchFamily="2" charset="0"/>
              </a:endParaRPr>
            </a:p>
          </p:txBody>
        </p:sp>
        <p:sp>
          <p:nvSpPr>
            <p:cNvPr id="11" name="Rectangle 10">
              <a:extLst>
                <a:ext uri="{FF2B5EF4-FFF2-40B4-BE49-F238E27FC236}">
                  <a16:creationId xmlns:a16="http://schemas.microsoft.com/office/drawing/2014/main" id="{49B4C51C-8057-470C-B055-A84B9FF26C36}"/>
                </a:ext>
              </a:extLst>
            </p:cNvPr>
            <p:cNvSpPr/>
            <p:nvPr/>
          </p:nvSpPr>
          <p:spPr>
            <a:xfrm>
              <a:off x="2980842" y="3549197"/>
              <a:ext cx="1193368" cy="16014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Roboto" panose="02000000000000000000" pitchFamily="2" charset="0"/>
              </a:endParaRPr>
            </a:p>
          </p:txBody>
        </p:sp>
        <p:sp>
          <p:nvSpPr>
            <p:cNvPr id="7" name="Oval 6">
              <a:extLst>
                <a:ext uri="{FF2B5EF4-FFF2-40B4-BE49-F238E27FC236}">
                  <a16:creationId xmlns:a16="http://schemas.microsoft.com/office/drawing/2014/main" id="{088659D2-227F-4DF8-8301-EAAA65D2B2CC}"/>
                </a:ext>
              </a:extLst>
            </p:cNvPr>
            <p:cNvSpPr/>
            <p:nvPr/>
          </p:nvSpPr>
          <p:spPr>
            <a:xfrm>
              <a:off x="2980842" y="2056108"/>
              <a:ext cx="1193368" cy="6096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Roboto" panose="02000000000000000000" pitchFamily="2" charset="0"/>
              </a:endParaRPr>
            </a:p>
          </p:txBody>
        </p:sp>
      </p:grpSp>
      <p:grpSp>
        <p:nvGrpSpPr>
          <p:cNvPr id="20" name="Group 19">
            <a:extLst>
              <a:ext uri="{FF2B5EF4-FFF2-40B4-BE49-F238E27FC236}">
                <a16:creationId xmlns:a16="http://schemas.microsoft.com/office/drawing/2014/main" id="{4B9776F8-0439-43C5-82A9-41FE965515FE}"/>
              </a:ext>
            </a:extLst>
          </p:cNvPr>
          <p:cNvGrpSpPr/>
          <p:nvPr/>
        </p:nvGrpSpPr>
        <p:grpSpPr>
          <a:xfrm>
            <a:off x="10080108" y="6002596"/>
            <a:ext cx="52241" cy="257441"/>
            <a:chOff x="1289569" y="986725"/>
            <a:chExt cx="422362" cy="2081362"/>
          </a:xfrm>
        </p:grpSpPr>
        <p:sp>
          <p:nvSpPr>
            <p:cNvPr id="21" name="Rectangle 20">
              <a:extLst>
                <a:ext uri="{FF2B5EF4-FFF2-40B4-BE49-F238E27FC236}">
                  <a16:creationId xmlns:a16="http://schemas.microsoft.com/office/drawing/2014/main" id="{24A79941-06AB-436E-8F72-E0BB14F5458B}"/>
                </a:ext>
              </a:extLst>
            </p:cNvPr>
            <p:cNvSpPr/>
            <p:nvPr/>
          </p:nvSpPr>
          <p:spPr>
            <a:xfrm>
              <a:off x="1289569" y="986725"/>
              <a:ext cx="422362" cy="2081362"/>
            </a:xfrm>
            <a:prstGeom prst="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latin typeface="Roboto" panose="02000000000000000000" pitchFamily="2" charset="0"/>
              </a:endParaRPr>
            </a:p>
          </p:txBody>
        </p:sp>
        <p:sp>
          <p:nvSpPr>
            <p:cNvPr id="22" name="Rectangle 21">
              <a:extLst>
                <a:ext uri="{FF2B5EF4-FFF2-40B4-BE49-F238E27FC236}">
                  <a16:creationId xmlns:a16="http://schemas.microsoft.com/office/drawing/2014/main" id="{40B2DDC9-D066-4D31-82B6-8DAAEE835A2D}"/>
                </a:ext>
              </a:extLst>
            </p:cNvPr>
            <p:cNvSpPr/>
            <p:nvPr/>
          </p:nvSpPr>
          <p:spPr>
            <a:xfrm>
              <a:off x="1428426" y="1706776"/>
              <a:ext cx="149817" cy="4400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latin typeface="Roboto" panose="02000000000000000000" pitchFamily="2" charset="0"/>
              </a:endParaRPr>
            </a:p>
          </p:txBody>
        </p:sp>
        <p:sp>
          <p:nvSpPr>
            <p:cNvPr id="24" name="Rectangle 23">
              <a:extLst>
                <a:ext uri="{FF2B5EF4-FFF2-40B4-BE49-F238E27FC236}">
                  <a16:creationId xmlns:a16="http://schemas.microsoft.com/office/drawing/2014/main" id="{F8B954CA-C3AD-4B67-A0E9-FF8E51F7F5E7}"/>
                </a:ext>
              </a:extLst>
            </p:cNvPr>
            <p:cNvSpPr/>
            <p:nvPr/>
          </p:nvSpPr>
          <p:spPr>
            <a:xfrm>
              <a:off x="1428425" y="2490211"/>
              <a:ext cx="149817" cy="44009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latin typeface="Roboto" panose="02000000000000000000" pitchFamily="2" charset="0"/>
              </a:endParaRPr>
            </a:p>
          </p:txBody>
        </p:sp>
        <p:sp>
          <p:nvSpPr>
            <p:cNvPr id="25" name="Rectangle 24">
              <a:extLst>
                <a:ext uri="{FF2B5EF4-FFF2-40B4-BE49-F238E27FC236}">
                  <a16:creationId xmlns:a16="http://schemas.microsoft.com/office/drawing/2014/main" id="{27BDCB1C-8058-445F-9DC2-D21F318DD133}"/>
                </a:ext>
              </a:extLst>
            </p:cNvPr>
            <p:cNvSpPr/>
            <p:nvPr/>
          </p:nvSpPr>
          <p:spPr>
            <a:xfrm>
              <a:off x="1425024" y="2241049"/>
              <a:ext cx="154983" cy="1549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dirty="0">
                <a:latin typeface="Roboto" panose="02000000000000000000" pitchFamily="2" charset="0"/>
              </a:endParaRPr>
            </a:p>
          </p:txBody>
        </p:sp>
        <p:cxnSp>
          <p:nvCxnSpPr>
            <p:cNvPr id="27" name="Straight Connector 26">
              <a:extLst>
                <a:ext uri="{FF2B5EF4-FFF2-40B4-BE49-F238E27FC236}">
                  <a16:creationId xmlns:a16="http://schemas.microsoft.com/office/drawing/2014/main" id="{FBD5C9B7-307B-44A8-B018-C4922FF43490}"/>
                </a:ext>
              </a:extLst>
            </p:cNvPr>
            <p:cNvCxnSpPr>
              <a:cxnSpLocks/>
            </p:cNvCxnSpPr>
            <p:nvPr/>
          </p:nvCxnSpPr>
          <p:spPr>
            <a:xfrm>
              <a:off x="1415730" y="2233328"/>
              <a:ext cx="173102" cy="172851"/>
            </a:xfrm>
            <a:prstGeom prst="line">
              <a:avLst/>
            </a:prstGeom>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6CE40748-ADCD-42C3-9087-C042E9AD9ACE}"/>
                </a:ext>
              </a:extLst>
            </p:cNvPr>
            <p:cNvCxnSpPr>
              <a:cxnSpLocks/>
            </p:cNvCxnSpPr>
            <p:nvPr/>
          </p:nvCxnSpPr>
          <p:spPr>
            <a:xfrm rot="16200000">
              <a:off x="1414199" y="2233453"/>
              <a:ext cx="173102" cy="172851"/>
            </a:xfrm>
            <a:prstGeom prst="line">
              <a:avLst/>
            </a:prstGeom>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96C6D8E7-AD0A-468A-AE91-B1948DEC9DA1}"/>
                </a:ext>
              </a:extLst>
            </p:cNvPr>
            <p:cNvCxnSpPr>
              <a:stCxn id="25" idx="0"/>
              <a:endCxn id="22" idx="2"/>
            </p:cNvCxnSpPr>
            <p:nvPr/>
          </p:nvCxnSpPr>
          <p:spPr>
            <a:xfrm flipV="1">
              <a:off x="1502516" y="2146871"/>
              <a:ext cx="819" cy="94178"/>
            </a:xfrm>
            <a:prstGeom prst="line">
              <a:avLst/>
            </a:prstGeom>
          </p:spPr>
          <p:style>
            <a:lnRef idx="2">
              <a:schemeClr val="accent6"/>
            </a:lnRef>
            <a:fillRef idx="0">
              <a:schemeClr val="accent6"/>
            </a:fillRef>
            <a:effectRef idx="1">
              <a:schemeClr val="accent6"/>
            </a:effectRef>
            <a:fontRef idx="minor">
              <a:schemeClr val="tx1"/>
            </a:fontRef>
          </p:style>
        </p:cxnSp>
        <p:cxnSp>
          <p:nvCxnSpPr>
            <p:cNvPr id="31" name="Straight Connector 30">
              <a:extLst>
                <a:ext uri="{FF2B5EF4-FFF2-40B4-BE49-F238E27FC236}">
                  <a16:creationId xmlns:a16="http://schemas.microsoft.com/office/drawing/2014/main" id="{F146BB6D-FEA3-4ABC-8E58-E53865FD9D12}"/>
                </a:ext>
              </a:extLst>
            </p:cNvPr>
            <p:cNvCxnSpPr>
              <a:stCxn id="25" idx="2"/>
              <a:endCxn id="24" idx="0"/>
            </p:cNvCxnSpPr>
            <p:nvPr/>
          </p:nvCxnSpPr>
          <p:spPr>
            <a:xfrm>
              <a:off x="1502516" y="2396032"/>
              <a:ext cx="818" cy="94179"/>
            </a:xfrm>
            <a:prstGeom prst="line">
              <a:avLst/>
            </a:prstGeom>
          </p:spPr>
          <p:style>
            <a:lnRef idx="2">
              <a:schemeClr val="accent6"/>
            </a:lnRef>
            <a:fillRef idx="0">
              <a:schemeClr val="accent6"/>
            </a:fillRef>
            <a:effectRef idx="1">
              <a:schemeClr val="accent6"/>
            </a:effectRef>
            <a:fontRef idx="minor">
              <a:schemeClr val="tx1"/>
            </a:fontRef>
          </p:style>
        </p:cxnSp>
      </p:grpSp>
      <p:sp>
        <p:nvSpPr>
          <p:cNvPr id="2" name="Rectangle 1">
            <a:extLst>
              <a:ext uri="{FF2B5EF4-FFF2-40B4-BE49-F238E27FC236}">
                <a16:creationId xmlns:a16="http://schemas.microsoft.com/office/drawing/2014/main" id="{A7500E91-F438-4B1E-A482-3254C795B9F4}"/>
              </a:ext>
            </a:extLst>
          </p:cNvPr>
          <p:cNvSpPr/>
          <p:nvPr/>
        </p:nvSpPr>
        <p:spPr>
          <a:xfrm>
            <a:off x="9941528" y="6010948"/>
            <a:ext cx="329400" cy="44205"/>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Roboto" panose="02000000000000000000" pitchFamily="2" charset="0"/>
            </a:endParaRPr>
          </a:p>
        </p:txBody>
      </p:sp>
      <p:sp>
        <p:nvSpPr>
          <p:cNvPr id="6" name="Oval 5">
            <a:extLst>
              <a:ext uri="{FF2B5EF4-FFF2-40B4-BE49-F238E27FC236}">
                <a16:creationId xmlns:a16="http://schemas.microsoft.com/office/drawing/2014/main" id="{04C37E04-67C3-4A4D-92FE-8862CBDBB049}"/>
              </a:ext>
            </a:extLst>
          </p:cNvPr>
          <p:cNvSpPr/>
          <p:nvPr/>
        </p:nvSpPr>
        <p:spPr>
          <a:xfrm>
            <a:off x="9942016" y="6154984"/>
            <a:ext cx="329400" cy="168265"/>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Roboto" panose="02000000000000000000" pitchFamily="2" charset="0"/>
            </a:endParaRPr>
          </a:p>
        </p:txBody>
      </p:sp>
      <p:cxnSp>
        <p:nvCxnSpPr>
          <p:cNvPr id="26" name="Straight Connector 25">
            <a:extLst>
              <a:ext uri="{FF2B5EF4-FFF2-40B4-BE49-F238E27FC236}">
                <a16:creationId xmlns:a16="http://schemas.microsoft.com/office/drawing/2014/main" id="{885EBE48-42F4-485F-8F0F-6F37213CCCEB}"/>
              </a:ext>
            </a:extLst>
          </p:cNvPr>
          <p:cNvCxnSpPr>
            <a:cxnSpLocks/>
          </p:cNvCxnSpPr>
          <p:nvPr/>
        </p:nvCxnSpPr>
        <p:spPr>
          <a:xfrm flipV="1">
            <a:off x="10106472" y="251752"/>
            <a:ext cx="0" cy="5757941"/>
          </a:xfrm>
          <a:prstGeom prst="line">
            <a:avLst/>
          </a:prstGeom>
          <a:ln w="38100">
            <a:solidFill>
              <a:schemeClr val="accent2"/>
            </a:solidFill>
          </a:ln>
        </p:spPr>
        <p:style>
          <a:lnRef idx="1">
            <a:schemeClr val="accent6"/>
          </a:lnRef>
          <a:fillRef idx="0">
            <a:schemeClr val="accent6"/>
          </a:fillRef>
          <a:effectRef idx="0">
            <a:schemeClr val="accent6"/>
          </a:effectRef>
          <a:fontRef idx="minor">
            <a:schemeClr val="tx1"/>
          </a:fontRef>
        </p:style>
      </p:cxnSp>
      <p:cxnSp>
        <p:nvCxnSpPr>
          <p:cNvPr id="50" name="Straight Connector 49">
            <a:extLst>
              <a:ext uri="{FF2B5EF4-FFF2-40B4-BE49-F238E27FC236}">
                <a16:creationId xmlns:a16="http://schemas.microsoft.com/office/drawing/2014/main" id="{5E6AADD2-317A-43D2-95C2-04502CD579DA}"/>
              </a:ext>
            </a:extLst>
          </p:cNvPr>
          <p:cNvCxnSpPr>
            <a:cxnSpLocks/>
          </p:cNvCxnSpPr>
          <p:nvPr/>
        </p:nvCxnSpPr>
        <p:spPr>
          <a:xfrm>
            <a:off x="8560327" y="141935"/>
            <a:ext cx="1601515"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1" name="Straight Connector 50">
            <a:extLst>
              <a:ext uri="{FF2B5EF4-FFF2-40B4-BE49-F238E27FC236}">
                <a16:creationId xmlns:a16="http://schemas.microsoft.com/office/drawing/2014/main" id="{23059945-1CE2-4F48-890A-D3ED91B1AFF0}"/>
              </a:ext>
            </a:extLst>
          </p:cNvPr>
          <p:cNvCxnSpPr>
            <a:cxnSpLocks/>
          </p:cNvCxnSpPr>
          <p:nvPr/>
        </p:nvCxnSpPr>
        <p:spPr>
          <a:xfrm flipV="1">
            <a:off x="8570903" y="131103"/>
            <a:ext cx="0" cy="3543452"/>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2" name="Straight Connector 51">
            <a:extLst>
              <a:ext uri="{FF2B5EF4-FFF2-40B4-BE49-F238E27FC236}">
                <a16:creationId xmlns:a16="http://schemas.microsoft.com/office/drawing/2014/main" id="{48025D2B-FF4D-449E-8358-D4C88C759E6E}"/>
              </a:ext>
            </a:extLst>
          </p:cNvPr>
          <p:cNvCxnSpPr>
            <a:cxnSpLocks/>
          </p:cNvCxnSpPr>
          <p:nvPr/>
        </p:nvCxnSpPr>
        <p:spPr>
          <a:xfrm>
            <a:off x="7133902" y="3674553"/>
            <a:ext cx="1437001" cy="0"/>
          </a:xfrm>
          <a:prstGeom prst="line">
            <a:avLst/>
          </a:prstGeom>
          <a:ln w="38100"/>
        </p:spPr>
        <p:style>
          <a:lnRef idx="1">
            <a:schemeClr val="accent6"/>
          </a:lnRef>
          <a:fillRef idx="0">
            <a:schemeClr val="accent6"/>
          </a:fillRef>
          <a:effectRef idx="0">
            <a:schemeClr val="accent6"/>
          </a:effectRef>
          <a:fontRef idx="minor">
            <a:schemeClr val="tx1"/>
          </a:fontRef>
        </p:style>
      </p:cxnSp>
      <p:pic>
        <p:nvPicPr>
          <p:cNvPr id="57" name="Picture 56">
            <a:extLst>
              <a:ext uri="{FF2B5EF4-FFF2-40B4-BE49-F238E27FC236}">
                <a16:creationId xmlns:a16="http://schemas.microsoft.com/office/drawing/2014/main" id="{01468885-34BE-45CD-8F7F-E7E61395058A}"/>
              </a:ext>
            </a:extLst>
          </p:cNvPr>
          <p:cNvPicPr>
            <a:picLocks noChangeAspect="1"/>
          </p:cNvPicPr>
          <p:nvPr/>
        </p:nvPicPr>
        <p:blipFill>
          <a:blip r:embed="rId5"/>
          <a:stretch>
            <a:fillRect/>
          </a:stretch>
        </p:blipFill>
        <p:spPr>
          <a:xfrm>
            <a:off x="3728869" y="3253729"/>
            <a:ext cx="1885291" cy="841648"/>
          </a:xfrm>
          <a:prstGeom prst="rect">
            <a:avLst/>
          </a:prstGeom>
        </p:spPr>
      </p:pic>
      <p:sp>
        <p:nvSpPr>
          <p:cNvPr id="58" name="TextBox 57">
            <a:extLst>
              <a:ext uri="{FF2B5EF4-FFF2-40B4-BE49-F238E27FC236}">
                <a16:creationId xmlns:a16="http://schemas.microsoft.com/office/drawing/2014/main" id="{78E27A98-F277-4485-9144-A9A62AD59CE0}"/>
              </a:ext>
            </a:extLst>
          </p:cNvPr>
          <p:cNvSpPr txBox="1"/>
          <p:nvPr/>
        </p:nvSpPr>
        <p:spPr>
          <a:xfrm>
            <a:off x="3591985" y="4115847"/>
            <a:ext cx="2037737" cy="338554"/>
          </a:xfrm>
          <a:prstGeom prst="rect">
            <a:avLst/>
          </a:prstGeom>
          <a:noFill/>
        </p:spPr>
        <p:txBody>
          <a:bodyPr wrap="none" rtlCol="0">
            <a:spAutoFit/>
          </a:bodyPr>
          <a:lstStyle/>
          <a:p>
            <a:r>
              <a:rPr lang="en-US" sz="1600" dirty="0">
                <a:latin typeface="Roboto" panose="02000000000000000000" pitchFamily="2" charset="0"/>
              </a:rPr>
              <a:t>AWG or FPGA / DAC</a:t>
            </a:r>
          </a:p>
        </p:txBody>
      </p:sp>
      <p:cxnSp>
        <p:nvCxnSpPr>
          <p:cNvPr id="59" name="Straight Connector 58">
            <a:extLst>
              <a:ext uri="{FF2B5EF4-FFF2-40B4-BE49-F238E27FC236}">
                <a16:creationId xmlns:a16="http://schemas.microsoft.com/office/drawing/2014/main" id="{E72E6EC4-B6D8-4AB5-BCA9-959D23EC7F57}"/>
              </a:ext>
            </a:extLst>
          </p:cNvPr>
          <p:cNvCxnSpPr>
            <a:cxnSpLocks/>
          </p:cNvCxnSpPr>
          <p:nvPr/>
        </p:nvCxnSpPr>
        <p:spPr>
          <a:xfrm flipV="1">
            <a:off x="10161841" y="114952"/>
            <a:ext cx="0" cy="5887643"/>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64" name="Straight Connector 63">
            <a:extLst>
              <a:ext uri="{FF2B5EF4-FFF2-40B4-BE49-F238E27FC236}">
                <a16:creationId xmlns:a16="http://schemas.microsoft.com/office/drawing/2014/main" id="{5059DF4B-67C4-47FC-B593-167AA7C1571B}"/>
              </a:ext>
            </a:extLst>
          </p:cNvPr>
          <p:cNvCxnSpPr>
            <a:cxnSpLocks/>
          </p:cNvCxnSpPr>
          <p:nvPr/>
        </p:nvCxnSpPr>
        <p:spPr>
          <a:xfrm>
            <a:off x="5614160" y="3674553"/>
            <a:ext cx="1519741" cy="0"/>
          </a:xfrm>
          <a:prstGeom prst="line">
            <a:avLst/>
          </a:prstGeom>
          <a:ln w="38100">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72" name="Straight Connector 71">
            <a:extLst>
              <a:ext uri="{FF2B5EF4-FFF2-40B4-BE49-F238E27FC236}">
                <a16:creationId xmlns:a16="http://schemas.microsoft.com/office/drawing/2014/main" id="{838F4CF5-CB72-45D0-B90E-C8F9ADDF5405}"/>
              </a:ext>
            </a:extLst>
          </p:cNvPr>
          <p:cNvCxnSpPr>
            <a:cxnSpLocks/>
          </p:cNvCxnSpPr>
          <p:nvPr/>
        </p:nvCxnSpPr>
        <p:spPr>
          <a:xfrm>
            <a:off x="8654321" y="251752"/>
            <a:ext cx="1478027" cy="0"/>
          </a:xfrm>
          <a:prstGeom prst="line">
            <a:avLst/>
          </a:prstGeom>
          <a:ln w="38100">
            <a:solidFill>
              <a:schemeClr val="accent2"/>
            </a:solidFill>
          </a:ln>
        </p:spPr>
        <p:style>
          <a:lnRef idx="1">
            <a:schemeClr val="accent6"/>
          </a:lnRef>
          <a:fillRef idx="0">
            <a:schemeClr val="accent6"/>
          </a:fillRef>
          <a:effectRef idx="0">
            <a:schemeClr val="accent6"/>
          </a:effectRef>
          <a:fontRef idx="minor">
            <a:schemeClr val="tx1"/>
          </a:fontRef>
        </p:style>
      </p:cxnSp>
      <p:cxnSp>
        <p:nvCxnSpPr>
          <p:cNvPr id="74" name="Straight Connector 73">
            <a:extLst>
              <a:ext uri="{FF2B5EF4-FFF2-40B4-BE49-F238E27FC236}">
                <a16:creationId xmlns:a16="http://schemas.microsoft.com/office/drawing/2014/main" id="{CFE337FD-9CD7-49D9-B2BD-B7C27CAF7814}"/>
              </a:ext>
            </a:extLst>
          </p:cNvPr>
          <p:cNvCxnSpPr>
            <a:cxnSpLocks/>
          </p:cNvCxnSpPr>
          <p:nvPr/>
        </p:nvCxnSpPr>
        <p:spPr>
          <a:xfrm flipV="1">
            <a:off x="8654321" y="251756"/>
            <a:ext cx="0" cy="5315185"/>
          </a:xfrm>
          <a:prstGeom prst="line">
            <a:avLst/>
          </a:prstGeom>
          <a:ln w="38100">
            <a:solidFill>
              <a:schemeClr val="accent2"/>
            </a:solidFill>
          </a:ln>
        </p:spPr>
        <p:style>
          <a:lnRef idx="1">
            <a:schemeClr val="accent6"/>
          </a:lnRef>
          <a:fillRef idx="0">
            <a:schemeClr val="accent6"/>
          </a:fillRef>
          <a:effectRef idx="0">
            <a:schemeClr val="accent6"/>
          </a:effectRef>
          <a:fontRef idx="minor">
            <a:schemeClr val="tx1"/>
          </a:fontRef>
        </p:style>
      </p:cxnSp>
      <p:cxnSp>
        <p:nvCxnSpPr>
          <p:cNvPr id="76" name="Straight Connector 75">
            <a:extLst>
              <a:ext uri="{FF2B5EF4-FFF2-40B4-BE49-F238E27FC236}">
                <a16:creationId xmlns:a16="http://schemas.microsoft.com/office/drawing/2014/main" id="{29B77B47-1D0A-4620-B029-5D6ED7DDA141}"/>
              </a:ext>
            </a:extLst>
          </p:cNvPr>
          <p:cNvCxnSpPr>
            <a:cxnSpLocks/>
          </p:cNvCxnSpPr>
          <p:nvPr/>
        </p:nvCxnSpPr>
        <p:spPr>
          <a:xfrm>
            <a:off x="7176295" y="5566940"/>
            <a:ext cx="1478027" cy="0"/>
          </a:xfrm>
          <a:prstGeom prst="line">
            <a:avLst/>
          </a:prstGeom>
          <a:ln w="38100">
            <a:solidFill>
              <a:schemeClr val="accent2"/>
            </a:solidFill>
            <a:headEnd type="triangl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77" name="Straight Connector 76">
            <a:extLst>
              <a:ext uri="{FF2B5EF4-FFF2-40B4-BE49-F238E27FC236}">
                <a16:creationId xmlns:a16="http://schemas.microsoft.com/office/drawing/2014/main" id="{2EBF998A-46D8-4BF5-9DDB-93E458609A95}"/>
              </a:ext>
            </a:extLst>
          </p:cNvPr>
          <p:cNvCxnSpPr>
            <a:cxnSpLocks/>
          </p:cNvCxnSpPr>
          <p:nvPr/>
        </p:nvCxnSpPr>
        <p:spPr>
          <a:xfrm>
            <a:off x="5676539" y="5566940"/>
            <a:ext cx="1478027" cy="0"/>
          </a:xfrm>
          <a:prstGeom prst="line">
            <a:avLst/>
          </a:prstGeom>
          <a:ln w="38100">
            <a:solidFill>
              <a:schemeClr val="accent2"/>
            </a:solidFill>
          </a:ln>
        </p:spPr>
        <p:style>
          <a:lnRef idx="1">
            <a:schemeClr val="accent6"/>
          </a:lnRef>
          <a:fillRef idx="0">
            <a:schemeClr val="accent6"/>
          </a:fillRef>
          <a:effectRef idx="0">
            <a:schemeClr val="accent6"/>
          </a:effectRef>
          <a:fontRef idx="minor">
            <a:schemeClr val="tx1"/>
          </a:fontRef>
        </p:style>
      </p:cxnSp>
      <p:pic>
        <p:nvPicPr>
          <p:cNvPr id="81" name="Picture 80">
            <a:extLst>
              <a:ext uri="{FF2B5EF4-FFF2-40B4-BE49-F238E27FC236}">
                <a16:creationId xmlns:a16="http://schemas.microsoft.com/office/drawing/2014/main" id="{5A118D49-FF77-4F26-A6EC-041AA5EA9825}"/>
              </a:ext>
            </a:extLst>
          </p:cNvPr>
          <p:cNvPicPr>
            <a:picLocks noChangeAspect="1"/>
          </p:cNvPicPr>
          <p:nvPr/>
        </p:nvPicPr>
        <p:blipFill>
          <a:blip r:embed="rId6"/>
          <a:stretch>
            <a:fillRect/>
          </a:stretch>
        </p:blipFill>
        <p:spPr>
          <a:xfrm>
            <a:off x="3737220" y="5255544"/>
            <a:ext cx="1039624" cy="622793"/>
          </a:xfrm>
          <a:prstGeom prst="rect">
            <a:avLst/>
          </a:prstGeom>
        </p:spPr>
      </p:pic>
      <p:sp>
        <p:nvSpPr>
          <p:cNvPr id="83" name="TextBox 82">
            <a:extLst>
              <a:ext uri="{FF2B5EF4-FFF2-40B4-BE49-F238E27FC236}">
                <a16:creationId xmlns:a16="http://schemas.microsoft.com/office/drawing/2014/main" id="{38F0B1E2-11D9-4383-AED6-69444F8B7E5C}"/>
              </a:ext>
            </a:extLst>
          </p:cNvPr>
          <p:cNvSpPr txBox="1"/>
          <p:nvPr/>
        </p:nvSpPr>
        <p:spPr>
          <a:xfrm rot="16200000">
            <a:off x="5215436" y="5406334"/>
            <a:ext cx="553357" cy="318100"/>
          </a:xfrm>
          <a:prstGeom prst="rect">
            <a:avLst/>
          </a:prstGeom>
          <a:noFill/>
        </p:spPr>
        <p:txBody>
          <a:bodyPr wrap="none" rtlCol="0">
            <a:spAutoFit/>
          </a:bodyPr>
          <a:lstStyle/>
          <a:p>
            <a:r>
              <a:rPr lang="en-US" sz="1467" dirty="0">
                <a:latin typeface="Roboto" panose="02000000000000000000" pitchFamily="2" charset="0"/>
              </a:rPr>
              <a:t>ADC</a:t>
            </a:r>
          </a:p>
        </p:txBody>
      </p:sp>
      <p:cxnSp>
        <p:nvCxnSpPr>
          <p:cNvPr id="84" name="Straight Connector 83">
            <a:extLst>
              <a:ext uri="{FF2B5EF4-FFF2-40B4-BE49-F238E27FC236}">
                <a16:creationId xmlns:a16="http://schemas.microsoft.com/office/drawing/2014/main" id="{4461355B-20D5-4755-8637-3F1D4CC8B5DF}"/>
              </a:ext>
            </a:extLst>
          </p:cNvPr>
          <p:cNvCxnSpPr>
            <a:cxnSpLocks/>
          </p:cNvCxnSpPr>
          <p:nvPr/>
        </p:nvCxnSpPr>
        <p:spPr>
          <a:xfrm>
            <a:off x="4797003" y="5565384"/>
            <a:ext cx="502853" cy="0"/>
          </a:xfrm>
          <a:prstGeom prst="line">
            <a:avLst/>
          </a:prstGeom>
          <a:ln w="38100">
            <a:solidFill>
              <a:schemeClr val="accent2"/>
            </a:solidFill>
          </a:ln>
        </p:spPr>
        <p:style>
          <a:lnRef idx="1">
            <a:schemeClr val="accent6"/>
          </a:lnRef>
          <a:fillRef idx="0">
            <a:schemeClr val="accent6"/>
          </a:fillRef>
          <a:effectRef idx="0">
            <a:schemeClr val="accent6"/>
          </a:effectRef>
          <a:fontRef idx="minor">
            <a:schemeClr val="tx1"/>
          </a:fontRef>
        </p:style>
      </p:cxnSp>
      <p:sp>
        <p:nvSpPr>
          <p:cNvPr id="82" name="Rectangle 81">
            <a:extLst>
              <a:ext uri="{FF2B5EF4-FFF2-40B4-BE49-F238E27FC236}">
                <a16:creationId xmlns:a16="http://schemas.microsoft.com/office/drawing/2014/main" id="{9D09D810-9FF2-48DB-838E-35F3671ED462}"/>
              </a:ext>
            </a:extLst>
          </p:cNvPr>
          <p:cNvSpPr/>
          <p:nvPr/>
        </p:nvSpPr>
        <p:spPr>
          <a:xfrm>
            <a:off x="5299856" y="5150945"/>
            <a:ext cx="376683" cy="83199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Roboto" panose="02000000000000000000" pitchFamily="2" charset="0"/>
            </a:endParaRPr>
          </a:p>
        </p:txBody>
      </p:sp>
      <p:sp>
        <p:nvSpPr>
          <p:cNvPr id="10" name="Oval 9">
            <a:extLst>
              <a:ext uri="{FF2B5EF4-FFF2-40B4-BE49-F238E27FC236}">
                <a16:creationId xmlns:a16="http://schemas.microsoft.com/office/drawing/2014/main" id="{D26EE0A6-A6CA-4A65-8E35-652C044B6F43}"/>
              </a:ext>
            </a:extLst>
          </p:cNvPr>
          <p:cNvSpPr/>
          <p:nvPr/>
        </p:nvSpPr>
        <p:spPr>
          <a:xfrm>
            <a:off x="6459773" y="3562201"/>
            <a:ext cx="224705" cy="224705"/>
          </a:xfrm>
          <a:prstGeom prst="ellipse">
            <a:avLst/>
          </a:prstGeom>
          <a:solidFill>
            <a:srgbClr val="70AD47"/>
          </a:solidFill>
          <a:ln>
            <a:noFill/>
          </a:ln>
          <a:effectLst>
            <a:glow rad="139700">
              <a:schemeClr val="accent1">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Roboto" panose="02000000000000000000" pitchFamily="2" charset="0"/>
            </a:endParaRPr>
          </a:p>
        </p:txBody>
      </p:sp>
      <p:sp>
        <p:nvSpPr>
          <p:cNvPr id="43" name="Oval 42">
            <a:extLst>
              <a:ext uri="{FF2B5EF4-FFF2-40B4-BE49-F238E27FC236}">
                <a16:creationId xmlns:a16="http://schemas.microsoft.com/office/drawing/2014/main" id="{C660E8DD-0E92-452D-93BE-750502C32745}"/>
              </a:ext>
            </a:extLst>
          </p:cNvPr>
          <p:cNvSpPr/>
          <p:nvPr/>
        </p:nvSpPr>
        <p:spPr>
          <a:xfrm>
            <a:off x="10003460" y="6108124"/>
            <a:ext cx="224705" cy="224705"/>
          </a:xfrm>
          <a:prstGeom prst="ellipse">
            <a:avLst/>
          </a:prstGeom>
          <a:solidFill>
            <a:srgbClr val="235379"/>
          </a:solidFill>
          <a:ln>
            <a:noFill/>
          </a:ln>
          <a:effectLst>
            <a:glow rad="1397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latin typeface="Roboto" panose="02000000000000000000" pitchFamily="2" charset="0"/>
            </a:endParaRPr>
          </a:p>
        </p:txBody>
      </p:sp>
      <p:pic>
        <p:nvPicPr>
          <p:cNvPr id="4" name="Picture 3" descr="\documentclass{article}&#10;\usepackage{amsmath}&#10;\pagestyle{empty}&#10;\begin{document}&#10;&#10;\[\sim\,\text{GHz} \]&#10;&#10;&#10;\end{document}" title="IguanaTex Bitmap Display">
            <a:extLst>
              <a:ext uri="{FF2B5EF4-FFF2-40B4-BE49-F238E27FC236}">
                <a16:creationId xmlns:a16="http://schemas.microsoft.com/office/drawing/2014/main" id="{7D2A2E9A-FC32-46F2-9195-A4B0991B6291}"/>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857666" y="3137547"/>
            <a:ext cx="584123" cy="137241"/>
          </a:xfrm>
          <a:prstGeom prst="rect">
            <a:avLst/>
          </a:prstGeom>
        </p:spPr>
      </p:pic>
      <p:sp>
        <p:nvSpPr>
          <p:cNvPr id="44" name="Title 1">
            <a:extLst>
              <a:ext uri="{FF2B5EF4-FFF2-40B4-BE49-F238E27FC236}">
                <a16:creationId xmlns:a16="http://schemas.microsoft.com/office/drawing/2014/main" id="{9CF2CB70-7384-454D-AE8E-CC69CC362A6D}"/>
              </a:ext>
            </a:extLst>
          </p:cNvPr>
          <p:cNvSpPr txBox="1">
            <a:spLocks/>
          </p:cNvSpPr>
          <p:nvPr/>
        </p:nvSpPr>
        <p:spPr>
          <a:xfrm>
            <a:off x="612788" y="907050"/>
            <a:ext cx="7366265"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015C92"/>
                </a:solidFill>
                <a:effectLst/>
                <a:latin typeface="Roboto" panose="02000000000000000000" pitchFamily="2" charset="0"/>
                <a:ea typeface="Calibri" panose="020F0502020204030204" pitchFamily="34" charset="0"/>
              </a:rPr>
              <a:t>basics of</a:t>
            </a:r>
          </a:p>
          <a:p>
            <a:r>
              <a:rPr lang="en-US" sz="5400" b="1" dirty="0">
                <a:solidFill>
                  <a:srgbClr val="015C92"/>
                </a:solidFill>
                <a:latin typeface="Roboto" panose="02000000000000000000" pitchFamily="2" charset="0"/>
              </a:rPr>
              <a:t>qubit control &amp; readout</a:t>
            </a:r>
            <a:endParaRPr lang="en-US" sz="5400" dirty="0">
              <a:solidFill>
                <a:srgbClr val="015C92"/>
              </a:solidFill>
              <a:latin typeface="Roboto" panose="02000000000000000000" pitchFamily="2" charset="0"/>
            </a:endParaRPr>
          </a:p>
        </p:txBody>
      </p:sp>
    </p:spTree>
    <p:extLst>
      <p:ext uri="{BB962C8B-B14F-4D97-AF65-F5344CB8AC3E}">
        <p14:creationId xmlns:p14="http://schemas.microsoft.com/office/powerpoint/2010/main" val="24134292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65 0.00116 L 0.16315 0.00023 L 0.16029 -0.51875 L 0.2944 -0.51875 C 0.29388 -0.23195 0.29362 0.05532 0.29323 0.34329 " pathEditMode="relative" rAng="0" ptsTypes="AAAAA">
                                      <p:cBhvr>
                                        <p:cTn id="6" dur="2000" fill="hold"/>
                                        <p:tgtEl>
                                          <p:spTgt spid="10"/>
                                        </p:tgtEl>
                                        <p:attrNameLst>
                                          <p:attrName>ppt_x</p:attrName>
                                          <p:attrName>ppt_y</p:attrName>
                                        </p:attrNameLst>
                                      </p:cBhvr>
                                      <p:rCtr x="14753" y="-8889"/>
                                    </p:animMotion>
                                  </p:childTnLst>
                                </p:cTn>
                              </p:par>
                            </p:childTnLst>
                          </p:cTn>
                        </p:par>
                        <p:par>
                          <p:cTn id="7" fill="hold">
                            <p:stCondLst>
                              <p:cond delay="2000"/>
                            </p:stCondLst>
                            <p:childTnLst>
                              <p:par>
                                <p:cTn id="8" presetID="1" presetClass="exit" presetSubtype="0" fill="hold" grpId="1"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cTn>
                              </p:par>
                              <p:par>
                                <p:cTn id="10" presetID="1" presetClass="entr" presetSubtype="0" fill="hold" grpId="2" nodeType="with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par>
                          <p:cTn id="12" fill="hold">
                            <p:stCondLst>
                              <p:cond delay="2000"/>
                            </p:stCondLst>
                            <p:childTnLst>
                              <p:par>
                                <p:cTn id="13" presetID="0" presetClass="path" presetSubtype="0" accel="50000" decel="50000" fill="hold" grpId="1" nodeType="afterEffect">
                                  <p:stCondLst>
                                    <p:cond delay="0"/>
                                  </p:stCondLst>
                                  <p:childTnLst>
                                    <p:animMotion origin="layout" path="M 0.00091 -0.01435 C 0.00013 -0.30023 -0.00039 -0.58703 -0.00104 -0.87314 L -0.12084 -0.87407 C -0.12018 -0.61527 -0.11966 -0.35601 -0.11888 -0.09629 L -0.37813 -0.09421 " pathEditMode="relative" rAng="0" ptsTypes="AAAAA">
                                      <p:cBhvr>
                                        <p:cTn id="14" dur="2000" fill="hold"/>
                                        <p:tgtEl>
                                          <p:spTgt spid="43"/>
                                        </p:tgtEl>
                                        <p:attrNameLst>
                                          <p:attrName>ppt_x</p:attrName>
                                          <p:attrName>ppt_y</p:attrName>
                                        </p:attrNameLst>
                                      </p:cBhvr>
                                      <p:rCtr x="-18958" y="-42986"/>
                                    </p:animMotion>
                                  </p:childTnLst>
                                </p:cTn>
                              </p:par>
                            </p:childTnLst>
                          </p:cTn>
                        </p:par>
                        <p:par>
                          <p:cTn id="15" fill="hold">
                            <p:stCondLst>
                              <p:cond delay="4000"/>
                            </p:stCondLst>
                            <p:childTnLst>
                              <p:par>
                                <p:cTn id="16" presetID="1" presetClass="exit" presetSubtype="0" fill="hold" grpId="0" nodeType="afterEffect">
                                  <p:stCondLst>
                                    <p:cond delay="0"/>
                                  </p:stCondLst>
                                  <p:childTnLst>
                                    <p:set>
                                      <p:cBhvr>
                                        <p:cTn id="17"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43" grpId="0" animBg="1"/>
      <p:bldP spid="43" grpId="1" animBg="1"/>
      <p:bldP spid="43"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CE918DE-B9D2-46E1-9BF9-54C0159F1220}"/>
              </a:ext>
            </a:extLst>
          </p:cNvPr>
          <p:cNvPicPr>
            <a:picLocks noChangeAspect="1"/>
          </p:cNvPicPr>
          <p:nvPr/>
        </p:nvPicPr>
        <p:blipFill>
          <a:blip r:embed="rId2"/>
          <a:stretch>
            <a:fillRect/>
          </a:stretch>
        </p:blipFill>
        <p:spPr>
          <a:xfrm>
            <a:off x="816628" y="1955889"/>
            <a:ext cx="5511799" cy="2903777"/>
          </a:xfrm>
          <a:prstGeom prst="rect">
            <a:avLst/>
          </a:prstGeom>
        </p:spPr>
      </p:pic>
      <p:pic>
        <p:nvPicPr>
          <p:cNvPr id="15" name="Picture 14">
            <a:extLst>
              <a:ext uri="{FF2B5EF4-FFF2-40B4-BE49-F238E27FC236}">
                <a16:creationId xmlns:a16="http://schemas.microsoft.com/office/drawing/2014/main" id="{CF3D735E-E49B-4FB6-9BDE-33A0187C08EC}"/>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0800000">
            <a:off x="10756292" y="2978204"/>
            <a:ext cx="1816379" cy="1074011"/>
          </a:xfrm>
          <a:prstGeom prst="rect">
            <a:avLst/>
          </a:prstGeom>
        </p:spPr>
      </p:pic>
      <p:pic>
        <p:nvPicPr>
          <p:cNvPr id="12" name="Picture 11">
            <a:extLst>
              <a:ext uri="{FF2B5EF4-FFF2-40B4-BE49-F238E27FC236}">
                <a16:creationId xmlns:a16="http://schemas.microsoft.com/office/drawing/2014/main" id="{FA841B89-1965-4E6F-ABB7-238554160DBF}"/>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9986858">
            <a:off x="-231767" y="4344431"/>
            <a:ext cx="1816379" cy="1074011"/>
          </a:xfrm>
          <a:prstGeom prst="rect">
            <a:avLst/>
          </a:prstGeom>
        </p:spPr>
      </p:pic>
      <p:pic>
        <p:nvPicPr>
          <p:cNvPr id="11" name="Picture 10">
            <a:extLst>
              <a:ext uri="{FF2B5EF4-FFF2-40B4-BE49-F238E27FC236}">
                <a16:creationId xmlns:a16="http://schemas.microsoft.com/office/drawing/2014/main" id="{C2C506A3-AB09-4BA7-8C8A-2BC81FD3F40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13420" y="1110366"/>
            <a:ext cx="4099440" cy="4637268"/>
          </a:xfrm>
          <a:prstGeom prst="rect">
            <a:avLst/>
          </a:prstGeom>
        </p:spPr>
      </p:pic>
      <p:sp>
        <p:nvSpPr>
          <p:cNvPr id="8" name="TextBox 7">
            <a:extLst>
              <a:ext uri="{FF2B5EF4-FFF2-40B4-BE49-F238E27FC236}">
                <a16:creationId xmlns:a16="http://schemas.microsoft.com/office/drawing/2014/main" id="{369D7053-51F5-43AD-8525-0ED3F9465195}"/>
              </a:ext>
            </a:extLst>
          </p:cNvPr>
          <p:cNvSpPr txBox="1"/>
          <p:nvPr/>
        </p:nvSpPr>
        <p:spPr>
          <a:xfrm>
            <a:off x="817218" y="2028616"/>
            <a:ext cx="473206" cy="400110"/>
          </a:xfrm>
          <a:prstGeom prst="rect">
            <a:avLst/>
          </a:prstGeom>
          <a:solidFill>
            <a:schemeClr val="tx1"/>
          </a:solidFill>
        </p:spPr>
        <p:txBody>
          <a:bodyPr wrap="none" rtlCol="0">
            <a:spAutoFit/>
          </a:bodyPr>
          <a:lstStyle/>
          <a:p>
            <a:pPr algn="l"/>
            <a:r>
              <a:rPr lang="en-US" sz="2000" dirty="0">
                <a:solidFill>
                  <a:schemeClr val="bg1"/>
                </a:solidFill>
                <a:latin typeface="Roboto" panose="02000000000000000000" pitchFamily="2" charset="0"/>
                <a:ea typeface="Roboto" panose="02000000000000000000" pitchFamily="2" charset="0"/>
                <a:cs typeface="Arial" panose="020B0604020202020204" pitchFamily="34" charset="0"/>
              </a:rPr>
              <a:t>2d</a:t>
            </a:r>
          </a:p>
        </p:txBody>
      </p:sp>
      <p:sp>
        <p:nvSpPr>
          <p:cNvPr id="9" name="TextBox 8">
            <a:extLst>
              <a:ext uri="{FF2B5EF4-FFF2-40B4-BE49-F238E27FC236}">
                <a16:creationId xmlns:a16="http://schemas.microsoft.com/office/drawing/2014/main" id="{55B7D221-284E-481C-8DFA-9E667293CAA3}"/>
              </a:ext>
            </a:extLst>
          </p:cNvPr>
          <p:cNvSpPr txBox="1"/>
          <p:nvPr/>
        </p:nvSpPr>
        <p:spPr>
          <a:xfrm>
            <a:off x="113732" y="5727551"/>
            <a:ext cx="6096000" cy="307777"/>
          </a:xfrm>
          <a:prstGeom prst="rect">
            <a:avLst/>
          </a:prstGeom>
          <a:noFill/>
        </p:spPr>
        <p:txBody>
          <a:bodyPr wrap="square">
            <a:spAutoFit/>
          </a:bodyPr>
          <a:lstStyle/>
          <a:p>
            <a:r>
              <a:rPr lang="en-US" sz="1400" dirty="0">
                <a:latin typeface="Roboto" panose="02000000000000000000" pitchFamily="2" charset="0"/>
                <a:ea typeface="Roboto" panose="02000000000000000000" pitchFamily="2" charset="0"/>
                <a:cs typeface="Arial" panose="020B0604020202020204" pitchFamily="34" charset="0"/>
              </a:rPr>
              <a:t>REVIEW:   Blais et al., RMP 93, 025005 (2021)</a:t>
            </a:r>
            <a:endParaRPr lang="en-US" sz="1400" dirty="0">
              <a:latin typeface="Roboto" panose="02000000000000000000" pitchFamily="2" charset="0"/>
            </a:endParaRPr>
          </a:p>
        </p:txBody>
      </p:sp>
      <p:sp>
        <p:nvSpPr>
          <p:cNvPr id="10" name="TextBox 9">
            <a:extLst>
              <a:ext uri="{FF2B5EF4-FFF2-40B4-BE49-F238E27FC236}">
                <a16:creationId xmlns:a16="http://schemas.microsoft.com/office/drawing/2014/main" id="{A98B44EA-B512-471A-8C98-835F7D5F20DB}"/>
              </a:ext>
            </a:extLst>
          </p:cNvPr>
          <p:cNvSpPr txBox="1"/>
          <p:nvPr/>
        </p:nvSpPr>
        <p:spPr>
          <a:xfrm>
            <a:off x="7568949" y="1110366"/>
            <a:ext cx="473206" cy="400110"/>
          </a:xfrm>
          <a:prstGeom prst="rect">
            <a:avLst/>
          </a:prstGeom>
          <a:solidFill>
            <a:schemeClr val="tx1"/>
          </a:solidFill>
        </p:spPr>
        <p:txBody>
          <a:bodyPr wrap="none" rtlCol="0">
            <a:spAutoFit/>
          </a:bodyPr>
          <a:lstStyle/>
          <a:p>
            <a:pPr algn="l"/>
            <a:r>
              <a:rPr lang="en-US" sz="2000" dirty="0">
                <a:solidFill>
                  <a:schemeClr val="bg1"/>
                </a:solidFill>
                <a:latin typeface="Roboto" panose="02000000000000000000" pitchFamily="2" charset="0"/>
                <a:ea typeface="Roboto" panose="02000000000000000000" pitchFamily="2" charset="0"/>
                <a:cs typeface="Arial" panose="020B0604020202020204" pitchFamily="34" charset="0"/>
              </a:rPr>
              <a:t>3d</a:t>
            </a:r>
          </a:p>
        </p:txBody>
      </p:sp>
      <p:pic>
        <p:nvPicPr>
          <p:cNvPr id="5" name="Picture 4">
            <a:extLst>
              <a:ext uri="{FF2B5EF4-FFF2-40B4-BE49-F238E27FC236}">
                <a16:creationId xmlns:a16="http://schemas.microsoft.com/office/drawing/2014/main" id="{BF85D25B-4549-4A5E-B3C5-41EA5AC25CEC}"/>
              </a:ext>
            </a:extLst>
          </p:cNvPr>
          <p:cNvPicPr>
            <a:picLocks noChangeAspect="1"/>
          </p:cNvPicPr>
          <p:nvPr/>
        </p:nvPicPr>
        <p:blipFill>
          <a:blip r:embed="rId5"/>
          <a:stretch>
            <a:fillRect/>
          </a:stretch>
        </p:blipFill>
        <p:spPr>
          <a:xfrm rot="4000322">
            <a:off x="727028" y="4286251"/>
            <a:ext cx="311992" cy="962937"/>
          </a:xfrm>
          <a:prstGeom prst="rect">
            <a:avLst/>
          </a:prstGeom>
        </p:spPr>
      </p:pic>
      <p:pic>
        <p:nvPicPr>
          <p:cNvPr id="13" name="Picture 12">
            <a:extLst>
              <a:ext uri="{FF2B5EF4-FFF2-40B4-BE49-F238E27FC236}">
                <a16:creationId xmlns:a16="http://schemas.microsoft.com/office/drawing/2014/main" id="{A3B4C563-96DF-4A05-9584-CDC28522BF44}"/>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rot="16200000">
            <a:off x="11086888" y="3033742"/>
            <a:ext cx="311992" cy="962937"/>
          </a:xfrm>
          <a:prstGeom prst="rect">
            <a:avLst/>
          </a:prstGeom>
        </p:spPr>
      </p:pic>
    </p:spTree>
    <p:extLst>
      <p:ext uri="{BB962C8B-B14F-4D97-AF65-F5344CB8AC3E}">
        <p14:creationId xmlns:p14="http://schemas.microsoft.com/office/powerpoint/2010/main" val="26894756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91152AF-E6EC-4FAB-8800-5EF3399F7828}"/>
              </a:ext>
            </a:extLst>
          </p:cNvPr>
          <p:cNvPicPr>
            <a:picLocks noChangeAspect="1"/>
          </p:cNvPicPr>
          <p:nvPr/>
        </p:nvPicPr>
        <p:blipFill>
          <a:blip r:embed="rId2"/>
          <a:stretch>
            <a:fillRect/>
          </a:stretch>
        </p:blipFill>
        <p:spPr>
          <a:xfrm>
            <a:off x="379141" y="3448911"/>
            <a:ext cx="2819998" cy="1485657"/>
          </a:xfrm>
          <a:prstGeom prst="rect">
            <a:avLst/>
          </a:prstGeom>
        </p:spPr>
      </p:pic>
      <p:sp>
        <p:nvSpPr>
          <p:cNvPr id="8" name="TextBox 7">
            <a:extLst>
              <a:ext uri="{FF2B5EF4-FFF2-40B4-BE49-F238E27FC236}">
                <a16:creationId xmlns:a16="http://schemas.microsoft.com/office/drawing/2014/main" id="{369D7053-51F5-43AD-8525-0ED3F9465195}"/>
              </a:ext>
            </a:extLst>
          </p:cNvPr>
          <p:cNvSpPr txBox="1"/>
          <p:nvPr/>
        </p:nvSpPr>
        <p:spPr>
          <a:xfrm>
            <a:off x="5652466" y="2237556"/>
            <a:ext cx="2284229" cy="707886"/>
          </a:xfrm>
          <a:prstGeom prst="rect">
            <a:avLst/>
          </a:prstGeom>
          <a:solidFill>
            <a:schemeClr val="tx1"/>
          </a:solidFill>
        </p:spPr>
        <p:txBody>
          <a:bodyPr wrap="square" rtlCol="0">
            <a:spAutoFit/>
          </a:bodyPr>
          <a:lstStyle/>
          <a:p>
            <a:pPr algn="l"/>
            <a:r>
              <a:rPr lang="en-US" sz="2000" dirty="0">
                <a:solidFill>
                  <a:schemeClr val="bg1"/>
                </a:solidFill>
                <a:latin typeface="Roboto" panose="02000000000000000000" pitchFamily="2" charset="0"/>
                <a:ea typeface="Roboto" panose="02000000000000000000" pitchFamily="2" charset="0"/>
                <a:cs typeface="Arial" panose="020B0604020202020204" pitchFamily="34" charset="0"/>
              </a:rPr>
              <a:t>lumped element</a:t>
            </a:r>
          </a:p>
          <a:p>
            <a:pPr algn="l"/>
            <a:r>
              <a:rPr lang="en-US" sz="2000" dirty="0">
                <a:solidFill>
                  <a:schemeClr val="bg1"/>
                </a:solidFill>
                <a:latin typeface="Roboto" panose="02000000000000000000" pitchFamily="2" charset="0"/>
                <a:ea typeface="Roboto" panose="02000000000000000000" pitchFamily="2" charset="0"/>
                <a:cs typeface="Arial" panose="020B0604020202020204" pitchFamily="34" charset="0"/>
              </a:rPr>
              <a:t>model</a:t>
            </a:r>
          </a:p>
        </p:txBody>
      </p:sp>
      <p:pic>
        <p:nvPicPr>
          <p:cNvPr id="6" name="Picture 5">
            <a:extLst>
              <a:ext uri="{FF2B5EF4-FFF2-40B4-BE49-F238E27FC236}">
                <a16:creationId xmlns:a16="http://schemas.microsoft.com/office/drawing/2014/main" id="{E06FCC90-D7DA-4338-BC48-167C62AFBD00}"/>
              </a:ext>
            </a:extLst>
          </p:cNvPr>
          <p:cNvPicPr>
            <a:picLocks noChangeAspect="1"/>
          </p:cNvPicPr>
          <p:nvPr/>
        </p:nvPicPr>
        <p:blipFill>
          <a:blip r:embed="rId3"/>
          <a:stretch>
            <a:fillRect/>
          </a:stretch>
        </p:blipFill>
        <p:spPr>
          <a:xfrm>
            <a:off x="7397154" y="2015924"/>
            <a:ext cx="3988972" cy="3124195"/>
          </a:xfrm>
          <a:prstGeom prst="rect">
            <a:avLst/>
          </a:prstGeom>
        </p:spPr>
      </p:pic>
      <p:pic>
        <p:nvPicPr>
          <p:cNvPr id="7" name="Picture 6">
            <a:extLst>
              <a:ext uri="{FF2B5EF4-FFF2-40B4-BE49-F238E27FC236}">
                <a16:creationId xmlns:a16="http://schemas.microsoft.com/office/drawing/2014/main" id="{6230317E-E8FA-4766-BFDB-29DE78D62EED}"/>
              </a:ext>
            </a:extLst>
          </p:cNvPr>
          <p:cNvPicPr>
            <a:picLocks noChangeAspect="1"/>
          </p:cNvPicPr>
          <p:nvPr/>
        </p:nvPicPr>
        <p:blipFill>
          <a:blip r:embed="rId4"/>
          <a:stretch>
            <a:fillRect/>
          </a:stretch>
        </p:blipFill>
        <p:spPr>
          <a:xfrm>
            <a:off x="535258" y="2237556"/>
            <a:ext cx="1400891" cy="1584682"/>
          </a:xfrm>
          <a:prstGeom prst="rect">
            <a:avLst/>
          </a:prstGeom>
        </p:spPr>
      </p:pic>
      <p:sp>
        <p:nvSpPr>
          <p:cNvPr id="2" name="Freeform: Shape 1">
            <a:extLst>
              <a:ext uri="{FF2B5EF4-FFF2-40B4-BE49-F238E27FC236}">
                <a16:creationId xmlns:a16="http://schemas.microsoft.com/office/drawing/2014/main" id="{1D65305D-DF62-4F60-8273-3B0DBC25AE00}"/>
              </a:ext>
            </a:extLst>
          </p:cNvPr>
          <p:cNvSpPr/>
          <p:nvPr/>
        </p:nvSpPr>
        <p:spPr>
          <a:xfrm>
            <a:off x="2243624" y="2600465"/>
            <a:ext cx="3131263" cy="642310"/>
          </a:xfrm>
          <a:custGeom>
            <a:avLst/>
            <a:gdLst>
              <a:gd name="connsiteX0" fmla="*/ 0 w 1204332"/>
              <a:gd name="connsiteY0" fmla="*/ 642310 h 642310"/>
              <a:gd name="connsiteX1" fmla="*/ 1204332 w 1204332"/>
              <a:gd name="connsiteY1" fmla="*/ 0 h 642310"/>
            </a:gdLst>
            <a:ahLst/>
            <a:cxnLst>
              <a:cxn ang="0">
                <a:pos x="connsiteX0" y="connsiteY0"/>
              </a:cxn>
              <a:cxn ang="0">
                <a:pos x="connsiteX1" y="connsiteY1"/>
              </a:cxn>
            </a:cxnLst>
            <a:rect l="l" t="t" r="r" b="b"/>
            <a:pathLst>
              <a:path w="1204332" h="642310">
                <a:moveTo>
                  <a:pt x="0" y="642310"/>
                </a:moveTo>
                <a:cubicBezTo>
                  <a:pt x="269859" y="391036"/>
                  <a:pt x="539719" y="139762"/>
                  <a:pt x="1204332" y="0"/>
                </a:cubicBezTo>
              </a:path>
            </a:pathLst>
          </a:custGeom>
          <a:noFill/>
          <a:ln>
            <a:solidFill>
              <a:srgbClr val="235379"/>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3" name="Freeform: Shape 12">
            <a:extLst>
              <a:ext uri="{FF2B5EF4-FFF2-40B4-BE49-F238E27FC236}">
                <a16:creationId xmlns:a16="http://schemas.microsoft.com/office/drawing/2014/main" id="{71C2B775-3E97-49BB-BA62-7CD779E9EEF2}"/>
              </a:ext>
            </a:extLst>
          </p:cNvPr>
          <p:cNvSpPr/>
          <p:nvPr/>
        </p:nvSpPr>
        <p:spPr>
          <a:xfrm rot="9900000">
            <a:off x="6932283" y="4903801"/>
            <a:ext cx="1557153" cy="892381"/>
          </a:xfrm>
          <a:custGeom>
            <a:avLst/>
            <a:gdLst>
              <a:gd name="connsiteX0" fmla="*/ 0 w 1204332"/>
              <a:gd name="connsiteY0" fmla="*/ 642310 h 642310"/>
              <a:gd name="connsiteX1" fmla="*/ 1204332 w 1204332"/>
              <a:gd name="connsiteY1" fmla="*/ 0 h 642310"/>
            </a:gdLst>
            <a:ahLst/>
            <a:cxnLst>
              <a:cxn ang="0">
                <a:pos x="connsiteX0" y="connsiteY0"/>
              </a:cxn>
              <a:cxn ang="0">
                <a:pos x="connsiteX1" y="connsiteY1"/>
              </a:cxn>
            </a:cxnLst>
            <a:rect l="l" t="t" r="r" b="b"/>
            <a:pathLst>
              <a:path w="1204332" h="642310">
                <a:moveTo>
                  <a:pt x="0" y="642310"/>
                </a:moveTo>
                <a:cubicBezTo>
                  <a:pt x="269859" y="391036"/>
                  <a:pt x="539719" y="139762"/>
                  <a:pt x="1204332" y="0"/>
                </a:cubicBezTo>
              </a:path>
            </a:pathLst>
          </a:custGeom>
          <a:noFill/>
          <a:ln>
            <a:solidFill>
              <a:srgbClr val="235379"/>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Title 3">
            <a:extLst>
              <a:ext uri="{FF2B5EF4-FFF2-40B4-BE49-F238E27FC236}">
                <a16:creationId xmlns:a16="http://schemas.microsoft.com/office/drawing/2014/main" id="{EF86813B-5BAB-4B45-A713-CCB2C4230A46}"/>
              </a:ext>
            </a:extLst>
          </p:cNvPr>
          <p:cNvSpPr txBox="1">
            <a:spLocks/>
          </p:cNvSpPr>
          <p:nvPr/>
        </p:nvSpPr>
        <p:spPr>
          <a:xfrm>
            <a:off x="2307742" y="5982489"/>
            <a:ext cx="4708788" cy="369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r"/>
            <a:r>
              <a:rPr lang="en-US" sz="2400" b="1" dirty="0">
                <a:solidFill>
                  <a:srgbClr val="015C92"/>
                </a:solidFill>
                <a:latin typeface="Roboto" panose="02000000000000000000" pitchFamily="2" charset="0"/>
                <a:ea typeface="Roboto" panose="02000000000000000000" pitchFamily="2" charset="0"/>
              </a:rPr>
              <a:t>Jaynes-Cummings</a:t>
            </a:r>
          </a:p>
          <a:p>
            <a:pPr algn="r"/>
            <a:r>
              <a:rPr lang="en-US" sz="2400" b="1" dirty="0">
                <a:solidFill>
                  <a:srgbClr val="015C92"/>
                </a:solidFill>
                <a:latin typeface="Roboto" panose="02000000000000000000" pitchFamily="2" charset="0"/>
                <a:ea typeface="Roboto" panose="02000000000000000000" pitchFamily="2" charset="0"/>
              </a:rPr>
              <a:t>model</a:t>
            </a:r>
          </a:p>
        </p:txBody>
      </p:sp>
      <p:pic>
        <p:nvPicPr>
          <p:cNvPr id="16" name="Picture 15">
            <a:extLst>
              <a:ext uri="{FF2B5EF4-FFF2-40B4-BE49-F238E27FC236}">
                <a16:creationId xmlns:a16="http://schemas.microsoft.com/office/drawing/2014/main" id="{E53CBF80-1AB9-439F-8D58-4DF0D4AB05D8}"/>
              </a:ext>
            </a:extLst>
          </p:cNvPr>
          <p:cNvPicPr>
            <a:picLocks noChangeAspect="1"/>
          </p:cNvPicPr>
          <p:nvPr/>
        </p:nvPicPr>
        <p:blipFill>
          <a:blip r:embed="rId5"/>
          <a:stretch>
            <a:fillRect/>
          </a:stretch>
        </p:blipFill>
        <p:spPr>
          <a:xfrm rot="4000322">
            <a:off x="254681" y="4490008"/>
            <a:ext cx="260605" cy="804335"/>
          </a:xfrm>
          <a:prstGeom prst="rect">
            <a:avLst/>
          </a:prstGeom>
        </p:spPr>
      </p:pic>
      <p:sp>
        <p:nvSpPr>
          <p:cNvPr id="18" name="Title 3">
            <a:extLst>
              <a:ext uri="{FF2B5EF4-FFF2-40B4-BE49-F238E27FC236}">
                <a16:creationId xmlns:a16="http://schemas.microsoft.com/office/drawing/2014/main" id="{491CDB6C-CE35-49DA-AEBD-0B559AD21422}"/>
              </a:ext>
            </a:extLst>
          </p:cNvPr>
          <p:cNvSpPr txBox="1">
            <a:spLocks/>
          </p:cNvSpPr>
          <p:nvPr/>
        </p:nvSpPr>
        <p:spPr>
          <a:xfrm>
            <a:off x="683941" y="860729"/>
            <a:ext cx="10515600" cy="369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b="1" dirty="0" err="1">
                <a:solidFill>
                  <a:srgbClr val="015C92"/>
                </a:solidFill>
                <a:latin typeface="Roboto" panose="02000000000000000000" pitchFamily="2" charset="0"/>
                <a:ea typeface="Roboto" panose="02000000000000000000" pitchFamily="2" charset="0"/>
              </a:rPr>
              <a:t>transmon</a:t>
            </a:r>
            <a:r>
              <a:rPr lang="en-US" sz="4800" b="1" dirty="0">
                <a:solidFill>
                  <a:srgbClr val="015C92"/>
                </a:solidFill>
                <a:latin typeface="Roboto" panose="02000000000000000000" pitchFamily="2" charset="0"/>
                <a:ea typeface="Roboto" panose="02000000000000000000" pitchFamily="2" charset="0"/>
              </a:rPr>
              <a:t> </a:t>
            </a:r>
            <a:br>
              <a:rPr lang="en-US" sz="4800" b="1" dirty="0">
                <a:solidFill>
                  <a:srgbClr val="015C92"/>
                </a:solidFill>
                <a:latin typeface="Roboto" panose="02000000000000000000" pitchFamily="2" charset="0"/>
                <a:ea typeface="Roboto" panose="02000000000000000000" pitchFamily="2" charset="0"/>
              </a:rPr>
            </a:br>
            <a:r>
              <a:rPr lang="en-US" sz="4800" b="1" dirty="0">
                <a:solidFill>
                  <a:srgbClr val="015C92"/>
                </a:solidFill>
                <a:latin typeface="Roboto" panose="02000000000000000000" pitchFamily="2" charset="0"/>
                <a:ea typeface="Roboto" panose="02000000000000000000" pitchFamily="2" charset="0"/>
              </a:rPr>
              <a:t>&amp; harmonic mode</a:t>
            </a:r>
          </a:p>
        </p:txBody>
      </p:sp>
    </p:spTree>
    <p:extLst>
      <p:ext uri="{BB962C8B-B14F-4D97-AF65-F5344CB8AC3E}">
        <p14:creationId xmlns:p14="http://schemas.microsoft.com/office/powerpoint/2010/main" val="342221441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6FCC90-D7DA-4338-BC48-167C62AFBD00}"/>
              </a:ext>
            </a:extLst>
          </p:cNvPr>
          <p:cNvPicPr>
            <a:picLocks noChangeAspect="1"/>
          </p:cNvPicPr>
          <p:nvPr/>
        </p:nvPicPr>
        <p:blipFill rotWithShape="1">
          <a:blip r:embed="rId2"/>
          <a:srcRect t="13121"/>
          <a:stretch/>
        </p:blipFill>
        <p:spPr>
          <a:xfrm>
            <a:off x="8203028" y="1498600"/>
            <a:ext cx="3988972" cy="2714269"/>
          </a:xfrm>
          <a:prstGeom prst="rect">
            <a:avLst/>
          </a:prstGeom>
        </p:spPr>
      </p:pic>
      <p:pic>
        <p:nvPicPr>
          <p:cNvPr id="17" name="Picture 16">
            <a:extLst>
              <a:ext uri="{FF2B5EF4-FFF2-40B4-BE49-F238E27FC236}">
                <a16:creationId xmlns:a16="http://schemas.microsoft.com/office/drawing/2014/main" id="{B22EEE87-1836-45C1-8288-E44E3F82B315}"/>
              </a:ext>
            </a:extLst>
          </p:cNvPr>
          <p:cNvPicPr>
            <a:picLocks noChangeAspect="1"/>
          </p:cNvPicPr>
          <p:nvPr/>
        </p:nvPicPr>
        <p:blipFill>
          <a:blip r:embed="rId3"/>
          <a:stretch>
            <a:fillRect/>
          </a:stretch>
        </p:blipFill>
        <p:spPr>
          <a:xfrm rot="8665234">
            <a:off x="8572413" y="1384859"/>
            <a:ext cx="459125" cy="1417049"/>
          </a:xfrm>
          <a:prstGeom prst="rect">
            <a:avLst/>
          </a:prstGeom>
        </p:spPr>
      </p:pic>
      <p:sp>
        <p:nvSpPr>
          <p:cNvPr id="18" name="Title 3">
            <a:extLst>
              <a:ext uri="{FF2B5EF4-FFF2-40B4-BE49-F238E27FC236}">
                <a16:creationId xmlns:a16="http://schemas.microsoft.com/office/drawing/2014/main" id="{491CDB6C-CE35-49DA-AEBD-0B559AD21422}"/>
              </a:ext>
            </a:extLst>
          </p:cNvPr>
          <p:cNvSpPr txBox="1">
            <a:spLocks/>
          </p:cNvSpPr>
          <p:nvPr/>
        </p:nvSpPr>
        <p:spPr>
          <a:xfrm>
            <a:off x="582341" y="860729"/>
            <a:ext cx="10515600" cy="369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b="1" dirty="0">
                <a:solidFill>
                  <a:srgbClr val="015C92"/>
                </a:solidFill>
                <a:latin typeface="Roboto" panose="02000000000000000000" pitchFamily="2" charset="0"/>
                <a:ea typeface="Roboto" panose="02000000000000000000" pitchFamily="2" charset="0"/>
              </a:rPr>
              <a:t>control and readout</a:t>
            </a:r>
          </a:p>
        </p:txBody>
      </p:sp>
      <p:sp>
        <p:nvSpPr>
          <p:cNvPr id="4" name="TextBox 3">
            <a:extLst>
              <a:ext uri="{FF2B5EF4-FFF2-40B4-BE49-F238E27FC236}">
                <a16:creationId xmlns:a16="http://schemas.microsoft.com/office/drawing/2014/main" id="{23E66100-E98E-1115-E326-F05A994420B5}"/>
              </a:ext>
            </a:extLst>
          </p:cNvPr>
          <p:cNvSpPr txBox="1"/>
          <p:nvPr/>
        </p:nvSpPr>
        <p:spPr>
          <a:xfrm>
            <a:off x="7464152" y="772522"/>
            <a:ext cx="4708788" cy="954107"/>
          </a:xfrm>
          <a:prstGeom prst="rect">
            <a:avLst/>
          </a:prstGeom>
          <a:noFill/>
        </p:spPr>
        <p:txBody>
          <a:bodyPr wrap="square" rtlCol="0">
            <a:spAutoFit/>
          </a:bodyPr>
          <a:lstStyle/>
          <a:p>
            <a:r>
              <a:rPr lang="en-US" sz="2800" dirty="0">
                <a:latin typeface="Roboto" panose="02000000000000000000" pitchFamily="2" charset="0"/>
                <a:ea typeface="Roboto" panose="02000000000000000000" pitchFamily="2" charset="0"/>
              </a:rPr>
              <a:t>microwave </a:t>
            </a:r>
          </a:p>
          <a:p>
            <a:r>
              <a:rPr lang="en-US" sz="2800" dirty="0">
                <a:latin typeface="Roboto" panose="02000000000000000000" pitchFamily="2" charset="0"/>
                <a:ea typeface="Roboto" panose="02000000000000000000" pitchFamily="2" charset="0"/>
              </a:rPr>
              <a:t>drive</a:t>
            </a:r>
          </a:p>
        </p:txBody>
      </p:sp>
      <p:sp>
        <p:nvSpPr>
          <p:cNvPr id="10" name="TextBox 9">
            <a:extLst>
              <a:ext uri="{FF2B5EF4-FFF2-40B4-BE49-F238E27FC236}">
                <a16:creationId xmlns:a16="http://schemas.microsoft.com/office/drawing/2014/main" id="{B94280AE-0403-BAEE-DD08-36F2C8497A06}"/>
              </a:ext>
            </a:extLst>
          </p:cNvPr>
          <p:cNvSpPr txBox="1"/>
          <p:nvPr/>
        </p:nvSpPr>
        <p:spPr>
          <a:xfrm>
            <a:off x="2346938" y="2803200"/>
            <a:ext cx="5856090" cy="3693319"/>
          </a:xfrm>
          <a:prstGeom prst="rect">
            <a:avLst/>
          </a:prstGeom>
          <a:noFill/>
        </p:spPr>
        <p:txBody>
          <a:bodyPr wrap="none" rtlCol="0">
            <a:spAutoFit/>
          </a:bodyPr>
          <a:lstStyle/>
          <a:p>
            <a:pPr algn="l"/>
            <a:r>
              <a:rPr lang="en-US" b="1" dirty="0">
                <a:latin typeface="Roboto" panose="02000000000000000000" pitchFamily="2" charset="0"/>
                <a:ea typeface="Roboto" panose="02000000000000000000" pitchFamily="2" charset="0"/>
              </a:rPr>
              <a:t>SINGLE QUBIT GATES</a:t>
            </a:r>
            <a:r>
              <a:rPr lang="en-US" dirty="0">
                <a:latin typeface="Roboto" panose="02000000000000000000" pitchFamily="2" charset="0"/>
                <a:ea typeface="Roboto" panose="02000000000000000000" pitchFamily="2" charset="0"/>
              </a:rPr>
              <a:t>:	drive at qubit freq.</a:t>
            </a:r>
          </a:p>
          <a:p>
            <a:pPr algn="l"/>
            <a:endParaRPr lang="en-US" dirty="0">
              <a:latin typeface="Roboto" panose="02000000000000000000" pitchFamily="2" charset="0"/>
              <a:ea typeface="Roboto" panose="02000000000000000000" pitchFamily="2" charset="0"/>
            </a:endParaRPr>
          </a:p>
          <a:p>
            <a:pPr algn="l"/>
            <a:endParaRPr lang="en-US" dirty="0">
              <a:latin typeface="Roboto" panose="02000000000000000000" pitchFamily="2" charset="0"/>
              <a:ea typeface="Roboto" panose="02000000000000000000" pitchFamily="2" charset="0"/>
            </a:endParaRPr>
          </a:p>
          <a:p>
            <a:pPr algn="l"/>
            <a:endParaRPr lang="en-US" dirty="0">
              <a:latin typeface="Roboto" panose="02000000000000000000" pitchFamily="2" charset="0"/>
              <a:ea typeface="Roboto" panose="02000000000000000000" pitchFamily="2" charset="0"/>
            </a:endParaRPr>
          </a:p>
          <a:p>
            <a:pPr algn="l"/>
            <a:r>
              <a:rPr lang="en-US" b="1" dirty="0">
                <a:latin typeface="Roboto" panose="02000000000000000000" pitchFamily="2" charset="0"/>
                <a:ea typeface="Roboto" panose="02000000000000000000" pitchFamily="2" charset="0"/>
              </a:rPr>
              <a:t>DISPERSIVE READOUT</a:t>
            </a:r>
            <a:r>
              <a:rPr lang="en-US" dirty="0">
                <a:latin typeface="Roboto" panose="02000000000000000000" pitchFamily="2" charset="0"/>
                <a:ea typeface="Roboto" panose="02000000000000000000" pitchFamily="2" charset="0"/>
              </a:rPr>
              <a:t>:	drive near oscillator freq.</a:t>
            </a:r>
          </a:p>
          <a:p>
            <a:pPr algn="l"/>
            <a:endParaRPr lang="en-US" dirty="0">
              <a:latin typeface="Roboto" panose="02000000000000000000" pitchFamily="2" charset="0"/>
              <a:ea typeface="Roboto" panose="02000000000000000000" pitchFamily="2" charset="0"/>
            </a:endParaRPr>
          </a:p>
          <a:p>
            <a:pPr algn="l"/>
            <a:endParaRPr lang="en-US" dirty="0">
              <a:latin typeface="Roboto" panose="02000000000000000000" pitchFamily="2" charset="0"/>
              <a:ea typeface="Roboto" panose="02000000000000000000" pitchFamily="2" charset="0"/>
            </a:endParaRPr>
          </a:p>
          <a:p>
            <a:pPr algn="l"/>
            <a:endParaRPr lang="en-US" dirty="0">
              <a:latin typeface="Roboto" panose="02000000000000000000" pitchFamily="2" charset="0"/>
              <a:ea typeface="Roboto" panose="02000000000000000000" pitchFamily="2" charset="0"/>
            </a:endParaRPr>
          </a:p>
          <a:p>
            <a:pPr algn="l"/>
            <a:r>
              <a:rPr lang="en-US" b="1" dirty="0">
                <a:latin typeface="Roboto" panose="02000000000000000000" pitchFamily="2" charset="0"/>
                <a:ea typeface="Roboto" panose="02000000000000000000" pitchFamily="2" charset="0"/>
              </a:rPr>
              <a:t>TWO-QUBIT GATES:</a:t>
            </a:r>
            <a:r>
              <a:rPr lang="en-US" dirty="0">
                <a:latin typeface="Roboto" panose="02000000000000000000" pitchFamily="2" charset="0"/>
                <a:ea typeface="Roboto" panose="02000000000000000000" pitchFamily="2" charset="0"/>
              </a:rPr>
              <a:t>	various schemes</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				microwave drives</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				flux biasing</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				use of higher levels</a:t>
            </a:r>
          </a:p>
          <a:p>
            <a:pPr algn="l"/>
            <a:r>
              <a:rPr lang="en-US" dirty="0">
                <a:latin typeface="Roboto" panose="02000000000000000000" pitchFamily="2" charset="0"/>
                <a:ea typeface="Roboto" panose="02000000000000000000" pitchFamily="2" charset="0"/>
              </a:rPr>
              <a:t>				…</a:t>
            </a:r>
          </a:p>
        </p:txBody>
      </p:sp>
      <p:pic>
        <p:nvPicPr>
          <p:cNvPr id="12" name="Picture 11">
            <a:extLst>
              <a:ext uri="{FF2B5EF4-FFF2-40B4-BE49-F238E27FC236}">
                <a16:creationId xmlns:a16="http://schemas.microsoft.com/office/drawing/2014/main" id="{2711F9FB-97E4-0D15-44AD-861988560311}"/>
              </a:ext>
            </a:extLst>
          </p:cNvPr>
          <p:cNvPicPr>
            <a:picLocks noChangeAspect="1"/>
          </p:cNvPicPr>
          <p:nvPr/>
        </p:nvPicPr>
        <p:blipFill>
          <a:blip r:embed="rId4"/>
          <a:stretch>
            <a:fillRect/>
          </a:stretch>
        </p:blipFill>
        <p:spPr>
          <a:xfrm>
            <a:off x="555173" y="2584407"/>
            <a:ext cx="1269001" cy="709605"/>
          </a:xfrm>
          <a:prstGeom prst="rect">
            <a:avLst/>
          </a:prstGeom>
        </p:spPr>
      </p:pic>
      <p:pic>
        <p:nvPicPr>
          <p:cNvPr id="22" name="Picture 21">
            <a:extLst>
              <a:ext uri="{FF2B5EF4-FFF2-40B4-BE49-F238E27FC236}">
                <a16:creationId xmlns:a16="http://schemas.microsoft.com/office/drawing/2014/main" id="{58CFDF78-8853-4A60-8F07-1ED9B231F6D4}"/>
              </a:ext>
            </a:extLst>
          </p:cNvPr>
          <p:cNvPicPr>
            <a:picLocks noChangeAspect="1"/>
          </p:cNvPicPr>
          <p:nvPr/>
        </p:nvPicPr>
        <p:blipFill rotWithShape="1">
          <a:blip r:embed="rId5"/>
          <a:srcRect b="37252"/>
          <a:stretch/>
        </p:blipFill>
        <p:spPr>
          <a:xfrm>
            <a:off x="1169327" y="3771307"/>
            <a:ext cx="808325" cy="736884"/>
          </a:xfrm>
          <a:prstGeom prst="rect">
            <a:avLst/>
          </a:prstGeom>
        </p:spPr>
      </p:pic>
      <p:pic>
        <p:nvPicPr>
          <p:cNvPr id="24" name="Picture 23">
            <a:extLst>
              <a:ext uri="{FF2B5EF4-FFF2-40B4-BE49-F238E27FC236}">
                <a16:creationId xmlns:a16="http://schemas.microsoft.com/office/drawing/2014/main" id="{DDB38AAC-D025-8273-E5F8-04659FBC976F}"/>
              </a:ext>
            </a:extLst>
          </p:cNvPr>
          <p:cNvPicPr>
            <a:picLocks noChangeAspect="1"/>
          </p:cNvPicPr>
          <p:nvPr/>
        </p:nvPicPr>
        <p:blipFill>
          <a:blip r:embed="rId6"/>
          <a:stretch>
            <a:fillRect/>
          </a:stretch>
        </p:blipFill>
        <p:spPr>
          <a:xfrm>
            <a:off x="1311064" y="5035455"/>
            <a:ext cx="524851" cy="958728"/>
          </a:xfrm>
          <a:prstGeom prst="rect">
            <a:avLst/>
          </a:prstGeom>
        </p:spPr>
      </p:pic>
      <p:sp>
        <p:nvSpPr>
          <p:cNvPr id="2" name="Double Bracket 1">
            <a:extLst>
              <a:ext uri="{FF2B5EF4-FFF2-40B4-BE49-F238E27FC236}">
                <a16:creationId xmlns:a16="http://schemas.microsoft.com/office/drawing/2014/main" id="{CBA4D6CA-ACC1-3393-D072-509A4F67D863}"/>
              </a:ext>
            </a:extLst>
          </p:cNvPr>
          <p:cNvSpPr/>
          <p:nvPr/>
        </p:nvSpPr>
        <p:spPr>
          <a:xfrm>
            <a:off x="1039318" y="4886793"/>
            <a:ext cx="7345180" cy="142906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153425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5968211-CE83-46BB-A12A-3D02DB6F3FA6}"/>
              </a:ext>
            </a:extLst>
          </p:cNvPr>
          <p:cNvSpPr/>
          <p:nvPr/>
        </p:nvSpPr>
        <p:spPr>
          <a:xfrm>
            <a:off x="614363" y="797964"/>
            <a:ext cx="5605462" cy="584775"/>
          </a:xfrm>
          <a:prstGeom prst="rect">
            <a:avLst/>
          </a:prstGeom>
          <a:solidFill>
            <a:srgbClr val="1A3E5C"/>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Roboto" panose="02000000000000000000" pitchFamily="2" charset="0"/>
            </a:endParaRPr>
          </a:p>
        </p:txBody>
      </p:sp>
      <p:sp>
        <p:nvSpPr>
          <p:cNvPr id="19" name="TextBox 18">
            <a:extLst>
              <a:ext uri="{FF2B5EF4-FFF2-40B4-BE49-F238E27FC236}">
                <a16:creationId xmlns:a16="http://schemas.microsoft.com/office/drawing/2014/main" id="{F2BEB3F4-D423-48DC-B8CB-C38DB38AC0E3}"/>
              </a:ext>
            </a:extLst>
          </p:cNvPr>
          <p:cNvSpPr txBox="1"/>
          <p:nvPr/>
        </p:nvSpPr>
        <p:spPr>
          <a:xfrm>
            <a:off x="728663" y="819578"/>
            <a:ext cx="6096000" cy="523220"/>
          </a:xfrm>
          <a:prstGeom prst="rect">
            <a:avLst/>
          </a:prstGeom>
          <a:no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model</a:t>
            </a:r>
            <a:endParaRPr lang="en-US" sz="1600" dirty="0">
              <a:solidFill>
                <a:schemeClr val="bg1"/>
              </a:solidFill>
              <a:latin typeface="Roboto" panose="02000000000000000000" pitchFamily="2" charset="0"/>
            </a:endParaRPr>
          </a:p>
        </p:txBody>
      </p:sp>
      <p:sp>
        <p:nvSpPr>
          <p:cNvPr id="29" name="TextBox 28">
            <a:extLst>
              <a:ext uri="{FF2B5EF4-FFF2-40B4-BE49-F238E27FC236}">
                <a16:creationId xmlns:a16="http://schemas.microsoft.com/office/drawing/2014/main" id="{5E1152BD-C39F-4658-8854-53757968F56F}"/>
              </a:ext>
            </a:extLst>
          </p:cNvPr>
          <p:cNvSpPr txBox="1"/>
          <p:nvPr/>
        </p:nvSpPr>
        <p:spPr>
          <a:xfrm>
            <a:off x="1011870" y="1889753"/>
            <a:ext cx="4107215" cy="923330"/>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cs typeface="Arial" panose="020B0604020202020204" pitchFamily="34" charset="0"/>
              </a:rPr>
              <a:t>Two-level system coupled to oscillator</a:t>
            </a:r>
          </a:p>
          <a:p>
            <a:pPr marL="285750" indent="-285750" algn="l">
              <a:buFont typeface="Arial" panose="020B0604020202020204" pitchFamily="34" charset="0"/>
              <a:buChar char="•"/>
            </a:pPr>
            <a:endParaRPr lang="en-US" dirty="0">
              <a:latin typeface="Roboto" panose="02000000000000000000" pitchFamily="2" charset="0"/>
              <a:ea typeface="Roboto" panose="02000000000000000000" pitchFamily="2" charset="0"/>
              <a:cs typeface="Arial" panose="020B0604020202020204" pitchFamily="34" charset="0"/>
            </a:endParaRPr>
          </a:p>
          <a:p>
            <a:pPr algn="l"/>
            <a:r>
              <a:rPr lang="en-US" dirty="0">
                <a:latin typeface="Roboto" panose="02000000000000000000" pitchFamily="2" charset="0"/>
                <a:ea typeface="Roboto" panose="02000000000000000000" pitchFamily="2" charset="0"/>
                <a:cs typeface="Arial" panose="020B0604020202020204" pitchFamily="34" charset="0"/>
              </a:rPr>
              <a:t>exactly solvable</a:t>
            </a:r>
          </a:p>
        </p:txBody>
      </p:sp>
      <p:sp>
        <p:nvSpPr>
          <p:cNvPr id="35" name="TextBox 34">
            <a:extLst>
              <a:ext uri="{FF2B5EF4-FFF2-40B4-BE49-F238E27FC236}">
                <a16:creationId xmlns:a16="http://schemas.microsoft.com/office/drawing/2014/main" id="{B115DD58-6CE7-4AEB-9322-DFACE4D934E8}"/>
              </a:ext>
            </a:extLst>
          </p:cNvPr>
          <p:cNvSpPr txBox="1"/>
          <p:nvPr/>
        </p:nvSpPr>
        <p:spPr>
          <a:xfrm>
            <a:off x="9979479" y="3277205"/>
            <a:ext cx="1971674" cy="646331"/>
          </a:xfrm>
          <a:prstGeom prst="rect">
            <a:avLst/>
          </a:prstGeom>
          <a:noFill/>
        </p:spPr>
        <p:txBody>
          <a:bodyPr wrap="square">
            <a:spAutoFit/>
          </a:bodyPr>
          <a:lstStyle/>
          <a:p>
            <a:r>
              <a:rPr lang="en-US" dirty="0">
                <a:latin typeface="Roboto" panose="02000000000000000000" pitchFamily="2" charset="0"/>
              </a:rPr>
              <a:t>Fred Cummings</a:t>
            </a:r>
          </a:p>
          <a:p>
            <a:r>
              <a:rPr lang="en-US" dirty="0">
                <a:latin typeface="Roboto" panose="02000000000000000000" pitchFamily="2" charset="0"/>
              </a:rPr>
              <a:t>1931 - 2019</a:t>
            </a:r>
          </a:p>
        </p:txBody>
      </p:sp>
      <p:sp>
        <p:nvSpPr>
          <p:cNvPr id="36" name="TextBox 35">
            <a:extLst>
              <a:ext uri="{FF2B5EF4-FFF2-40B4-BE49-F238E27FC236}">
                <a16:creationId xmlns:a16="http://schemas.microsoft.com/office/drawing/2014/main" id="{8BF00DD1-4E33-4416-AA5B-406BC2C89CF4}"/>
              </a:ext>
            </a:extLst>
          </p:cNvPr>
          <p:cNvSpPr txBox="1"/>
          <p:nvPr/>
        </p:nvSpPr>
        <p:spPr>
          <a:xfrm>
            <a:off x="9979479" y="5754676"/>
            <a:ext cx="1971674" cy="646331"/>
          </a:xfrm>
          <a:prstGeom prst="rect">
            <a:avLst/>
          </a:prstGeom>
          <a:noFill/>
        </p:spPr>
        <p:txBody>
          <a:bodyPr wrap="square">
            <a:spAutoFit/>
          </a:bodyPr>
          <a:lstStyle/>
          <a:p>
            <a:r>
              <a:rPr lang="en-US" dirty="0">
                <a:latin typeface="Roboto" panose="02000000000000000000" pitchFamily="2" charset="0"/>
              </a:rPr>
              <a:t>Edwin Jaynes</a:t>
            </a:r>
          </a:p>
          <a:p>
            <a:r>
              <a:rPr lang="en-US" dirty="0">
                <a:latin typeface="Roboto" panose="02000000000000000000" pitchFamily="2" charset="0"/>
              </a:rPr>
              <a:t>1922 - 1998</a:t>
            </a:r>
          </a:p>
        </p:txBody>
      </p:sp>
      <p:pic>
        <p:nvPicPr>
          <p:cNvPr id="38" name="Picture 37">
            <a:extLst>
              <a:ext uri="{FF2B5EF4-FFF2-40B4-BE49-F238E27FC236}">
                <a16:creationId xmlns:a16="http://schemas.microsoft.com/office/drawing/2014/main" id="{7C50915A-45E7-4975-A092-E7ADB6587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6478" y="4100374"/>
            <a:ext cx="1320800" cy="1654302"/>
          </a:xfrm>
          <a:prstGeom prst="rect">
            <a:avLst/>
          </a:prstGeom>
        </p:spPr>
      </p:pic>
      <p:pic>
        <p:nvPicPr>
          <p:cNvPr id="40" name="Picture 39">
            <a:extLst>
              <a:ext uri="{FF2B5EF4-FFF2-40B4-BE49-F238E27FC236}">
                <a16:creationId xmlns:a16="http://schemas.microsoft.com/office/drawing/2014/main" id="{7AF3A257-85A4-4003-973C-15955CF1A99A}"/>
              </a:ext>
            </a:extLst>
          </p:cNvPr>
          <p:cNvPicPr>
            <a:picLocks noChangeAspect="1"/>
          </p:cNvPicPr>
          <p:nvPr/>
        </p:nvPicPr>
        <p:blipFill>
          <a:blip r:embed="rId5"/>
          <a:stretch>
            <a:fillRect/>
          </a:stretch>
        </p:blipFill>
        <p:spPr>
          <a:xfrm>
            <a:off x="10106478" y="1425632"/>
            <a:ext cx="1320800" cy="1851573"/>
          </a:xfrm>
          <a:prstGeom prst="rect">
            <a:avLst/>
          </a:prstGeom>
        </p:spPr>
      </p:pic>
      <p:sp>
        <p:nvSpPr>
          <p:cNvPr id="41" name="TextBox 40">
            <a:extLst>
              <a:ext uri="{FF2B5EF4-FFF2-40B4-BE49-F238E27FC236}">
                <a16:creationId xmlns:a16="http://schemas.microsoft.com/office/drawing/2014/main" id="{386A9EEB-55BF-49C4-AB44-DB40B2E951B0}"/>
              </a:ext>
            </a:extLst>
          </p:cNvPr>
          <p:cNvSpPr txBox="1"/>
          <p:nvPr/>
        </p:nvSpPr>
        <p:spPr>
          <a:xfrm>
            <a:off x="728663" y="5754676"/>
            <a:ext cx="3882794"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Historical perspective and reminiscence:</a:t>
            </a:r>
          </a:p>
        </p:txBody>
      </p:sp>
      <p:sp>
        <p:nvSpPr>
          <p:cNvPr id="43" name="TextBox 42">
            <a:extLst>
              <a:ext uri="{FF2B5EF4-FFF2-40B4-BE49-F238E27FC236}">
                <a16:creationId xmlns:a16="http://schemas.microsoft.com/office/drawing/2014/main" id="{5DACBC45-A60A-40D8-B336-EA2A9D8F5EFA}"/>
              </a:ext>
            </a:extLst>
          </p:cNvPr>
          <p:cNvSpPr txBox="1"/>
          <p:nvPr/>
        </p:nvSpPr>
        <p:spPr>
          <a:xfrm>
            <a:off x="1576388" y="6110872"/>
            <a:ext cx="8077200" cy="307777"/>
          </a:xfrm>
          <a:prstGeom prst="rect">
            <a:avLst/>
          </a:prstGeom>
          <a:noFill/>
        </p:spPr>
        <p:txBody>
          <a:bodyPr wrap="square">
            <a:spAutoFit/>
          </a:bodyPr>
          <a:lstStyle/>
          <a:p>
            <a:r>
              <a:rPr lang="en-US" sz="1400" dirty="0">
                <a:effectLst/>
                <a:latin typeface="Roboto" panose="02000000000000000000" pitchFamily="2" charset="0"/>
              </a:rPr>
              <a:t>Frederick W Cummings, </a:t>
            </a:r>
            <a:r>
              <a:rPr lang="en-US" sz="1400" i="1" dirty="0">
                <a:effectLst/>
                <a:latin typeface="Roboto" panose="02000000000000000000" pitchFamily="2" charset="0"/>
              </a:rPr>
              <a:t>J. Phys. B: At. Mol. Opt. Phys.</a:t>
            </a:r>
            <a:r>
              <a:rPr lang="en-US" sz="1400" dirty="0">
                <a:effectLst/>
                <a:latin typeface="Roboto" panose="02000000000000000000" pitchFamily="2" charset="0"/>
              </a:rPr>
              <a:t> </a:t>
            </a:r>
            <a:r>
              <a:rPr lang="en-US" sz="1400" b="1" dirty="0">
                <a:effectLst/>
                <a:latin typeface="Roboto" panose="02000000000000000000" pitchFamily="2" charset="0"/>
              </a:rPr>
              <a:t>46</a:t>
            </a:r>
            <a:r>
              <a:rPr lang="en-US" sz="1400" dirty="0">
                <a:effectLst/>
                <a:latin typeface="Roboto" panose="02000000000000000000" pitchFamily="2" charset="0"/>
              </a:rPr>
              <a:t> 220202 (2013)</a:t>
            </a:r>
            <a:endParaRPr lang="en-US" sz="1400" dirty="0">
              <a:latin typeface="Roboto" panose="02000000000000000000" pitchFamily="2" charset="0"/>
            </a:endParaRPr>
          </a:p>
        </p:txBody>
      </p:sp>
      <p:sp>
        <p:nvSpPr>
          <p:cNvPr id="45" name="TextBox 44">
            <a:extLst>
              <a:ext uri="{FF2B5EF4-FFF2-40B4-BE49-F238E27FC236}">
                <a16:creationId xmlns:a16="http://schemas.microsoft.com/office/drawing/2014/main" id="{0E66E7AC-A866-40C8-A74E-5C3EE34870BC}"/>
              </a:ext>
            </a:extLst>
          </p:cNvPr>
          <p:cNvSpPr txBox="1"/>
          <p:nvPr/>
        </p:nvSpPr>
        <p:spPr>
          <a:xfrm>
            <a:off x="1563457" y="6401006"/>
            <a:ext cx="6096000" cy="307777"/>
          </a:xfrm>
          <a:prstGeom prst="rect">
            <a:avLst/>
          </a:prstGeom>
          <a:noFill/>
        </p:spPr>
        <p:txBody>
          <a:bodyPr wrap="square">
            <a:spAutoFit/>
          </a:bodyPr>
          <a:lstStyle/>
          <a:p>
            <a:r>
              <a:rPr lang="en-US" sz="1400" dirty="0">
                <a:effectLst/>
                <a:latin typeface="Roboto" panose="02000000000000000000" pitchFamily="2" charset="0"/>
              </a:rPr>
              <a:t>Greentree, JK, Larsson </a:t>
            </a:r>
            <a:r>
              <a:rPr lang="en-US" sz="1400" i="1" dirty="0">
                <a:effectLst/>
                <a:latin typeface="Roboto" panose="02000000000000000000" pitchFamily="2" charset="0"/>
              </a:rPr>
              <a:t>J. Phys. B: At. Mol. Opt. Phys.</a:t>
            </a:r>
            <a:r>
              <a:rPr lang="en-US" sz="1400" dirty="0">
                <a:effectLst/>
                <a:latin typeface="Roboto" panose="02000000000000000000" pitchFamily="2" charset="0"/>
              </a:rPr>
              <a:t> </a:t>
            </a:r>
            <a:r>
              <a:rPr lang="en-US" sz="1400" b="1" dirty="0">
                <a:effectLst/>
                <a:latin typeface="Roboto" panose="02000000000000000000" pitchFamily="2" charset="0"/>
              </a:rPr>
              <a:t>46</a:t>
            </a:r>
            <a:r>
              <a:rPr lang="en-US" sz="1400" dirty="0">
                <a:effectLst/>
                <a:latin typeface="Roboto" panose="02000000000000000000" pitchFamily="2" charset="0"/>
              </a:rPr>
              <a:t> 220201 (2013)</a:t>
            </a:r>
            <a:endParaRPr lang="en-US" sz="1400" dirty="0">
              <a:latin typeface="Roboto" panose="02000000000000000000" pitchFamily="2" charset="0"/>
            </a:endParaRPr>
          </a:p>
        </p:txBody>
      </p:sp>
      <p:sp>
        <p:nvSpPr>
          <p:cNvPr id="2" name="Oval 1">
            <a:extLst>
              <a:ext uri="{FF2B5EF4-FFF2-40B4-BE49-F238E27FC236}">
                <a16:creationId xmlns:a16="http://schemas.microsoft.com/office/drawing/2014/main" id="{6B3438D8-1E62-82AA-A192-4C88874D1FC6}"/>
              </a:ext>
            </a:extLst>
          </p:cNvPr>
          <p:cNvSpPr/>
          <p:nvPr/>
        </p:nvSpPr>
        <p:spPr>
          <a:xfrm>
            <a:off x="3573188" y="3267156"/>
            <a:ext cx="776287" cy="776287"/>
          </a:xfrm>
          <a:prstGeom prst="ellipse">
            <a:avLst/>
          </a:pr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3" name="Straight Connector 2">
            <a:extLst>
              <a:ext uri="{FF2B5EF4-FFF2-40B4-BE49-F238E27FC236}">
                <a16:creationId xmlns:a16="http://schemas.microsoft.com/office/drawing/2014/main" id="{8696401C-FCE4-C17F-D169-CFAB5945226D}"/>
              </a:ext>
            </a:extLst>
          </p:cNvPr>
          <p:cNvCxnSpPr>
            <a:cxnSpLocks/>
          </p:cNvCxnSpPr>
          <p:nvPr/>
        </p:nvCxnSpPr>
        <p:spPr>
          <a:xfrm>
            <a:off x="3703561" y="3531785"/>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8FE1BE-3990-4BB1-F67E-EEAB8907E169}"/>
              </a:ext>
            </a:extLst>
          </p:cNvPr>
          <p:cNvCxnSpPr>
            <a:cxnSpLocks/>
          </p:cNvCxnSpPr>
          <p:nvPr/>
        </p:nvCxnSpPr>
        <p:spPr>
          <a:xfrm>
            <a:off x="3703561" y="3798485"/>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FC37593-850A-2550-4555-93C2E674912D}"/>
              </a:ext>
            </a:extLst>
          </p:cNvPr>
          <p:cNvSpPr/>
          <p:nvPr/>
        </p:nvSpPr>
        <p:spPr>
          <a:xfrm>
            <a:off x="5167807" y="2965018"/>
            <a:ext cx="776287" cy="1509712"/>
          </a:xfrm>
          <a:prstGeom prst="rect">
            <a:avLst/>
          </a:pr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6" name="Straight Connector 5">
            <a:extLst>
              <a:ext uri="{FF2B5EF4-FFF2-40B4-BE49-F238E27FC236}">
                <a16:creationId xmlns:a16="http://schemas.microsoft.com/office/drawing/2014/main" id="{CF6F199D-0F45-33DE-76A5-D6B0A32FE0FB}"/>
              </a:ext>
            </a:extLst>
          </p:cNvPr>
          <p:cNvCxnSpPr>
            <a:cxnSpLocks/>
          </p:cNvCxnSpPr>
          <p:nvPr/>
        </p:nvCxnSpPr>
        <p:spPr>
          <a:xfrm>
            <a:off x="5288060" y="4079443"/>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D9D5E26-55C3-9F2D-E5F7-AAD635A08883}"/>
              </a:ext>
            </a:extLst>
          </p:cNvPr>
          <p:cNvCxnSpPr>
            <a:cxnSpLocks/>
          </p:cNvCxnSpPr>
          <p:nvPr/>
        </p:nvCxnSpPr>
        <p:spPr>
          <a:xfrm>
            <a:off x="5288060" y="4346143"/>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84FDD2-9A4C-890C-FE18-49A4EA72AFF3}"/>
              </a:ext>
            </a:extLst>
          </p:cNvPr>
          <p:cNvCxnSpPr>
            <a:cxnSpLocks/>
          </p:cNvCxnSpPr>
          <p:nvPr/>
        </p:nvCxnSpPr>
        <p:spPr>
          <a:xfrm>
            <a:off x="5288060" y="3812743"/>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8B9843E-2FCA-6D10-2106-569C88F486E9}"/>
              </a:ext>
            </a:extLst>
          </p:cNvPr>
          <p:cNvCxnSpPr>
            <a:cxnSpLocks/>
          </p:cNvCxnSpPr>
          <p:nvPr/>
        </p:nvCxnSpPr>
        <p:spPr>
          <a:xfrm>
            <a:off x="5288060" y="3545349"/>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B97043-C49C-518B-202B-2D3B1D8C5E03}"/>
              </a:ext>
            </a:extLst>
          </p:cNvPr>
          <p:cNvSpPr txBox="1"/>
          <p:nvPr/>
        </p:nvSpPr>
        <p:spPr>
          <a:xfrm rot="5400000">
            <a:off x="5343784" y="3212181"/>
            <a:ext cx="547687" cy="338554"/>
          </a:xfrm>
          <a:prstGeom prst="rect">
            <a:avLst/>
          </a:prstGeom>
          <a:noFill/>
        </p:spPr>
        <p:txBody>
          <a:bodyPr wrap="squar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a:t>
            </a:r>
          </a:p>
        </p:txBody>
      </p:sp>
      <p:pic>
        <p:nvPicPr>
          <p:cNvPr id="11" name="Picture 10" descr="\documentclass{article}&#10;\usepackage{amsmath,amssymb}&#10;\pagestyle{empty}&#10;\begin{document}&#10;&#10;\[&#10;\rightsquigarrow&#10;\]&#10;&#10;&#10;\end{document}" title="IguanaTex Bitmap Display">
            <a:extLst>
              <a:ext uri="{FF2B5EF4-FFF2-40B4-BE49-F238E27FC236}">
                <a16:creationId xmlns:a16="http://schemas.microsoft.com/office/drawing/2014/main" id="{7A132854-4F2E-F056-88ED-3BBCBA2D258F}"/>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4725939" y="3655301"/>
            <a:ext cx="225524" cy="86857"/>
          </a:xfrm>
          <a:prstGeom prst="rect">
            <a:avLst/>
          </a:prstGeom>
        </p:spPr>
      </p:pic>
      <p:pic>
        <p:nvPicPr>
          <p:cNvPr id="12" name="Picture 11" descr="\documentclass{article}&#10;\usepackage{amsmath,amssymb}&#10;\pagestyle{empty}&#10;\begin{document}&#10;&#10;\[&#10;\rightsquigarrow&#10;\]&#10;&#10;&#10;\end{document}" title="IguanaTex Bitmap Display">
            <a:extLst>
              <a:ext uri="{FF2B5EF4-FFF2-40B4-BE49-F238E27FC236}">
                <a16:creationId xmlns:a16="http://schemas.microsoft.com/office/drawing/2014/main" id="{F7CA9D98-73BC-4167-F6C4-101290A218CB}"/>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rot="10800000">
            <a:off x="4509595" y="3655300"/>
            <a:ext cx="225524" cy="86857"/>
          </a:xfrm>
          <a:prstGeom prst="rect">
            <a:avLst/>
          </a:prstGeom>
        </p:spPr>
      </p:pic>
      <p:sp>
        <p:nvSpPr>
          <p:cNvPr id="13" name="TextBox 12">
            <a:extLst>
              <a:ext uri="{FF2B5EF4-FFF2-40B4-BE49-F238E27FC236}">
                <a16:creationId xmlns:a16="http://schemas.microsoft.com/office/drawing/2014/main" id="{75F70724-F929-9E75-E09C-CC8031CBA184}"/>
              </a:ext>
            </a:extLst>
          </p:cNvPr>
          <p:cNvSpPr txBox="1"/>
          <p:nvPr/>
        </p:nvSpPr>
        <p:spPr>
          <a:xfrm>
            <a:off x="3637364" y="4305453"/>
            <a:ext cx="647934"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qubit</a:t>
            </a:r>
          </a:p>
        </p:txBody>
      </p:sp>
      <p:sp>
        <p:nvSpPr>
          <p:cNvPr id="14" name="TextBox 13">
            <a:extLst>
              <a:ext uri="{FF2B5EF4-FFF2-40B4-BE49-F238E27FC236}">
                <a16:creationId xmlns:a16="http://schemas.microsoft.com/office/drawing/2014/main" id="{2770F291-1BB4-0B02-1D64-9D51A62626E1}"/>
              </a:ext>
            </a:extLst>
          </p:cNvPr>
          <p:cNvSpPr txBox="1"/>
          <p:nvPr/>
        </p:nvSpPr>
        <p:spPr>
          <a:xfrm>
            <a:off x="5066551" y="4504572"/>
            <a:ext cx="1029449"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oscillator</a:t>
            </a:r>
          </a:p>
        </p:txBody>
      </p:sp>
    </p:spTree>
    <p:extLst>
      <p:ext uri="{BB962C8B-B14F-4D97-AF65-F5344CB8AC3E}">
        <p14:creationId xmlns:p14="http://schemas.microsoft.com/office/powerpoint/2010/main" val="3463383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300322-AA73-484A-861D-BBBDCC3C2AE9}"/>
              </a:ext>
            </a:extLst>
          </p:cNvPr>
          <p:cNvSpPr/>
          <p:nvPr/>
        </p:nvSpPr>
        <p:spPr>
          <a:xfrm>
            <a:off x="609599" y="509427"/>
            <a:ext cx="11035053" cy="523221"/>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a:t>
            </a:r>
            <a:endParaRPr lang="en-US" sz="1600" dirty="0">
              <a:solidFill>
                <a:schemeClr val="bg1"/>
              </a:solidFill>
              <a:latin typeface="Roboto" panose="02000000000000000000" pitchFamily="2" charset="0"/>
            </a:endParaRPr>
          </a:p>
        </p:txBody>
      </p:sp>
      <p:pic>
        <p:nvPicPr>
          <p:cNvPr id="36" name="Picture 3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title="IguanaTex Bitmap Display">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798457" y="1707077"/>
            <a:ext cx="6125895" cy="416304"/>
          </a:xfrm>
          <a:prstGeom prst="rect">
            <a:avLst/>
          </a:prstGeom>
        </p:spPr>
      </p:pic>
      <p:sp>
        <p:nvSpPr>
          <p:cNvPr id="8" name="Oval 7">
            <a:extLst>
              <a:ext uri="{FF2B5EF4-FFF2-40B4-BE49-F238E27FC236}">
                <a16:creationId xmlns:a16="http://schemas.microsoft.com/office/drawing/2014/main" id="{9E9777D7-5F27-4C0A-93E1-D3560876938A}"/>
              </a:ext>
            </a:extLst>
          </p:cNvPr>
          <p:cNvSpPr/>
          <p:nvPr/>
        </p:nvSpPr>
        <p:spPr>
          <a:xfrm>
            <a:off x="2467251" y="2897701"/>
            <a:ext cx="776287" cy="776287"/>
          </a:xfrm>
          <a:prstGeom prst="ellipse">
            <a:avLst/>
          </a:pr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11" name="Straight Connector 10">
            <a:extLst>
              <a:ext uri="{FF2B5EF4-FFF2-40B4-BE49-F238E27FC236}">
                <a16:creationId xmlns:a16="http://schemas.microsoft.com/office/drawing/2014/main" id="{299A4D7D-5FEA-4ADD-B79A-BCD2FD4700BE}"/>
              </a:ext>
            </a:extLst>
          </p:cNvPr>
          <p:cNvCxnSpPr>
            <a:cxnSpLocks/>
          </p:cNvCxnSpPr>
          <p:nvPr/>
        </p:nvCxnSpPr>
        <p:spPr>
          <a:xfrm>
            <a:off x="2597624" y="3162330"/>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2EBD68-D83A-48AE-B2B4-0565B61E3309}"/>
              </a:ext>
            </a:extLst>
          </p:cNvPr>
          <p:cNvCxnSpPr>
            <a:cxnSpLocks/>
          </p:cNvCxnSpPr>
          <p:nvPr/>
        </p:nvCxnSpPr>
        <p:spPr>
          <a:xfrm>
            <a:off x="2597624" y="3429030"/>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714282C-42F7-4114-8A5B-5E1E36CE248E}"/>
              </a:ext>
            </a:extLst>
          </p:cNvPr>
          <p:cNvSpPr/>
          <p:nvPr/>
        </p:nvSpPr>
        <p:spPr>
          <a:xfrm>
            <a:off x="4061870" y="2595563"/>
            <a:ext cx="776287" cy="1509712"/>
          </a:xfrm>
          <a:prstGeom prst="rect">
            <a:avLst/>
          </a:pr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14" name="Straight Connector 13">
            <a:extLst>
              <a:ext uri="{FF2B5EF4-FFF2-40B4-BE49-F238E27FC236}">
                <a16:creationId xmlns:a16="http://schemas.microsoft.com/office/drawing/2014/main" id="{8AEEACA4-88DE-43FA-A9AA-3DD95EEF7FA7}"/>
              </a:ext>
            </a:extLst>
          </p:cNvPr>
          <p:cNvCxnSpPr>
            <a:cxnSpLocks/>
          </p:cNvCxnSpPr>
          <p:nvPr/>
        </p:nvCxnSpPr>
        <p:spPr>
          <a:xfrm>
            <a:off x="4182123" y="3709988"/>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D880F6-688B-4818-B981-B056E7402A3E}"/>
              </a:ext>
            </a:extLst>
          </p:cNvPr>
          <p:cNvCxnSpPr>
            <a:cxnSpLocks/>
          </p:cNvCxnSpPr>
          <p:nvPr/>
        </p:nvCxnSpPr>
        <p:spPr>
          <a:xfrm>
            <a:off x="4182123" y="3976688"/>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F59100-6097-43C9-AA83-C1C0C7BDAF60}"/>
              </a:ext>
            </a:extLst>
          </p:cNvPr>
          <p:cNvCxnSpPr>
            <a:cxnSpLocks/>
          </p:cNvCxnSpPr>
          <p:nvPr/>
        </p:nvCxnSpPr>
        <p:spPr>
          <a:xfrm>
            <a:off x="4182123" y="3443288"/>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6350102-1D96-4E73-A450-5A3416E21497}"/>
              </a:ext>
            </a:extLst>
          </p:cNvPr>
          <p:cNvCxnSpPr>
            <a:cxnSpLocks/>
          </p:cNvCxnSpPr>
          <p:nvPr/>
        </p:nvCxnSpPr>
        <p:spPr>
          <a:xfrm>
            <a:off x="4182123" y="3175894"/>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90334B0-6E56-4866-88E5-CD93263356B6}"/>
              </a:ext>
            </a:extLst>
          </p:cNvPr>
          <p:cNvSpPr txBox="1"/>
          <p:nvPr/>
        </p:nvSpPr>
        <p:spPr>
          <a:xfrm rot="5400000">
            <a:off x="4237847" y="2842726"/>
            <a:ext cx="547687" cy="338554"/>
          </a:xfrm>
          <a:prstGeom prst="rect">
            <a:avLst/>
          </a:prstGeom>
          <a:noFill/>
        </p:spPr>
        <p:txBody>
          <a:bodyPr wrap="squar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a:t>
            </a:r>
          </a:p>
        </p:txBody>
      </p:sp>
      <p:pic>
        <p:nvPicPr>
          <p:cNvPr id="22" name="Picture 21" descr="\documentclass{article}&#10;\usepackage{amsmath,amssymb}&#10;\pagestyle{empty}&#10;\begin{document}&#10;&#10;\[&#10;\rightsquigarrow&#10;\]&#10;&#10;&#10;\end{document}" title="IguanaTex Bitmap Display">
            <a:extLst>
              <a:ext uri="{FF2B5EF4-FFF2-40B4-BE49-F238E27FC236}">
                <a16:creationId xmlns:a16="http://schemas.microsoft.com/office/drawing/2014/main" id="{64412006-4F04-4880-8395-48CD2AA4E735}"/>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3620002" y="3285846"/>
            <a:ext cx="225524" cy="86857"/>
          </a:xfrm>
          <a:prstGeom prst="rect">
            <a:avLst/>
          </a:prstGeom>
        </p:spPr>
      </p:pic>
      <p:pic>
        <p:nvPicPr>
          <p:cNvPr id="23" name="Picture 22" descr="\documentclass{article}&#10;\usepackage{amsmath,amssymb}&#10;\pagestyle{empty}&#10;\begin{document}&#10;&#10;\[&#10;\rightsquigarrow&#10;\]&#10;&#10;&#10;\end{document}" title="IguanaTex Bitmap Display">
            <a:extLst>
              <a:ext uri="{FF2B5EF4-FFF2-40B4-BE49-F238E27FC236}">
                <a16:creationId xmlns:a16="http://schemas.microsoft.com/office/drawing/2014/main" id="{E00B9ADA-9050-47C8-B3C9-B4D0B64CE9CD}"/>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rot="10800000">
            <a:off x="3403658" y="3285845"/>
            <a:ext cx="225524" cy="86857"/>
          </a:xfrm>
          <a:prstGeom prst="rect">
            <a:avLst/>
          </a:prstGeom>
        </p:spPr>
      </p:pic>
      <p:sp>
        <p:nvSpPr>
          <p:cNvPr id="24" name="TextBox 23">
            <a:extLst>
              <a:ext uri="{FF2B5EF4-FFF2-40B4-BE49-F238E27FC236}">
                <a16:creationId xmlns:a16="http://schemas.microsoft.com/office/drawing/2014/main" id="{73422C61-225A-410F-93F5-5E668296FE54}"/>
              </a:ext>
            </a:extLst>
          </p:cNvPr>
          <p:cNvSpPr txBox="1"/>
          <p:nvPr/>
        </p:nvSpPr>
        <p:spPr>
          <a:xfrm>
            <a:off x="2531427" y="3935998"/>
            <a:ext cx="647934"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qubit</a:t>
            </a:r>
          </a:p>
        </p:txBody>
      </p:sp>
      <p:sp>
        <p:nvSpPr>
          <p:cNvPr id="25" name="TextBox 24">
            <a:extLst>
              <a:ext uri="{FF2B5EF4-FFF2-40B4-BE49-F238E27FC236}">
                <a16:creationId xmlns:a16="http://schemas.microsoft.com/office/drawing/2014/main" id="{5FAEE93C-8063-4D93-8364-9BFB94983315}"/>
              </a:ext>
            </a:extLst>
          </p:cNvPr>
          <p:cNvSpPr txBox="1"/>
          <p:nvPr/>
        </p:nvSpPr>
        <p:spPr>
          <a:xfrm>
            <a:off x="3960614" y="4135117"/>
            <a:ext cx="1029449"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oscillator</a:t>
            </a:r>
          </a:p>
        </p:txBody>
      </p:sp>
      <p:pic>
        <p:nvPicPr>
          <p:cNvPr id="33" name="Picture 32" descr="\documentclass{article}&#10;\usepackage{amsmath}&#10;\pagestyle{empty}&#10;\begin{document}&#10;&#10;&#10;\[&#10;\mathcal{H} = \mathcal{H}_r\otimes\mathcal{H}_q = &#10;\text{span}\;\bigg\{\;|n,\sigma\rangle \;\bigg|\; n=0,1,\ldots;\; \sigma=g,e \bigg\}&#10;\]&#10;&#10;\end{document}" title="IguanaTex Bitmap Display">
            <a:extLst>
              <a:ext uri="{FF2B5EF4-FFF2-40B4-BE49-F238E27FC236}">
                <a16:creationId xmlns:a16="http://schemas.microsoft.com/office/drawing/2014/main" id="{34DFDE48-7A23-4070-B3F2-9B2F49C54E99}"/>
              </a:ext>
            </a:extLst>
          </p:cNvPr>
          <p:cNvPicPr>
            <a:picLocks noChangeAspect="1"/>
          </p:cNvPicPr>
          <p:nvPr>
            <p:custDataLst>
              <p:tags r:id="rId4"/>
            </p:custDataLst>
          </p:nvPr>
        </p:nvPicPr>
        <p:blipFill rotWithShape="1">
          <a:blip r:embed="rId10">
            <a:extLst>
              <a:ext uri="{28A0092B-C50C-407E-A947-70E740481C1C}">
                <a14:useLocalDpi xmlns:a14="http://schemas.microsoft.com/office/drawing/2010/main" val="0"/>
              </a:ext>
            </a:extLst>
          </a:blip>
          <a:srcRect r="73894"/>
          <a:stretch/>
        </p:blipFill>
        <p:spPr>
          <a:xfrm>
            <a:off x="6437794" y="2785412"/>
            <a:ext cx="1719682" cy="680534"/>
          </a:xfrm>
          <a:prstGeom prst="rect">
            <a:avLst/>
          </a:prstGeom>
        </p:spPr>
      </p:pic>
      <p:sp>
        <p:nvSpPr>
          <p:cNvPr id="34" name="TextBox 33">
            <a:extLst>
              <a:ext uri="{FF2B5EF4-FFF2-40B4-BE49-F238E27FC236}">
                <a16:creationId xmlns:a16="http://schemas.microsoft.com/office/drawing/2014/main" id="{C7CE36EE-169F-49EC-A341-7010FA1EF789}"/>
              </a:ext>
            </a:extLst>
          </p:cNvPr>
          <p:cNvSpPr txBox="1"/>
          <p:nvPr/>
        </p:nvSpPr>
        <p:spPr>
          <a:xfrm>
            <a:off x="671852" y="5504777"/>
            <a:ext cx="2441694" cy="584775"/>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Total excitation number:</a:t>
            </a:r>
            <a:br>
              <a:rPr lang="en-US" sz="1600" b="1" dirty="0">
                <a:latin typeface="Roboto" panose="02000000000000000000" pitchFamily="2" charset="0"/>
                <a:ea typeface="Roboto" panose="02000000000000000000" pitchFamily="2" charset="0"/>
                <a:cs typeface="Arial" panose="020B0604020202020204" pitchFamily="34" charset="0"/>
              </a:rPr>
            </a:br>
            <a:r>
              <a:rPr lang="en-US" sz="1600" b="1" dirty="0">
                <a:latin typeface="Roboto" panose="02000000000000000000" pitchFamily="2" charset="0"/>
                <a:ea typeface="Roboto" panose="02000000000000000000" pitchFamily="2" charset="0"/>
                <a:cs typeface="Arial" panose="020B0604020202020204" pitchFamily="34" charset="0"/>
              </a:rPr>
              <a:t>(conserved quantity)</a:t>
            </a:r>
          </a:p>
        </p:txBody>
      </p:sp>
      <p:pic>
        <p:nvPicPr>
          <p:cNvPr id="38" name="Picture 37" descr="\documentclass{article}&#10;\usepackage{amsmath}&#10;\pagestyle{empty}&#10;\begin{document}&#10;&#10;&#10;\[&#10;\mathcal{H} = \mathcal{H}_r\otimes\mathcal{H}_q = &#10;\text{span}\;\bigg\{\;|n,\sigma\rangle \;\bigg|\; n=0,1,\ldots;\; \sigma=g,e \bigg\}&#10;\]&#10;&#10;\end{document}" title="IguanaTex Bitmap Display">
            <a:extLst>
              <a:ext uri="{FF2B5EF4-FFF2-40B4-BE49-F238E27FC236}">
                <a16:creationId xmlns:a16="http://schemas.microsoft.com/office/drawing/2014/main" id="{6743F70E-D06E-47A1-837F-24F149B8613D}"/>
              </a:ext>
            </a:extLst>
          </p:cNvPr>
          <p:cNvPicPr>
            <a:picLocks noChangeAspect="1"/>
          </p:cNvPicPr>
          <p:nvPr>
            <p:custDataLst>
              <p:tags r:id="rId5"/>
            </p:custDataLst>
          </p:nvPr>
        </p:nvPicPr>
        <p:blipFill rotWithShape="1">
          <a:blip r:embed="rId10">
            <a:extLst>
              <a:ext uri="{28A0092B-C50C-407E-A947-70E740481C1C}">
                <a14:useLocalDpi xmlns:a14="http://schemas.microsoft.com/office/drawing/2010/main" val="0"/>
              </a:ext>
            </a:extLst>
          </a:blip>
          <a:srcRect l="25708"/>
          <a:stretch/>
        </p:blipFill>
        <p:spPr>
          <a:xfrm>
            <a:off x="6688456" y="3333721"/>
            <a:ext cx="4893941" cy="680534"/>
          </a:xfrm>
          <a:prstGeom prst="rect">
            <a:avLst/>
          </a:prstGeom>
        </p:spPr>
      </p:pic>
      <p:sp>
        <p:nvSpPr>
          <p:cNvPr id="39" name="TextBox 38">
            <a:extLst>
              <a:ext uri="{FF2B5EF4-FFF2-40B4-BE49-F238E27FC236}">
                <a16:creationId xmlns:a16="http://schemas.microsoft.com/office/drawing/2014/main" id="{6E851BEF-CB14-4A33-93FC-6DC021897DEE}"/>
              </a:ext>
            </a:extLst>
          </p:cNvPr>
          <p:cNvSpPr txBox="1"/>
          <p:nvPr/>
        </p:nvSpPr>
        <p:spPr>
          <a:xfrm>
            <a:off x="10973692" y="3745030"/>
            <a:ext cx="300082"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0</a:t>
            </a:r>
          </a:p>
        </p:txBody>
      </p:sp>
      <p:sp>
        <p:nvSpPr>
          <p:cNvPr id="40" name="TextBox 39">
            <a:extLst>
              <a:ext uri="{FF2B5EF4-FFF2-40B4-BE49-F238E27FC236}">
                <a16:creationId xmlns:a16="http://schemas.microsoft.com/office/drawing/2014/main" id="{DDC722A1-C94E-488F-82E3-8DFFB663FF99}"/>
              </a:ext>
            </a:extLst>
          </p:cNvPr>
          <p:cNvSpPr txBox="1"/>
          <p:nvPr/>
        </p:nvSpPr>
        <p:spPr>
          <a:xfrm>
            <a:off x="11200277" y="3754556"/>
            <a:ext cx="300082"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1</a:t>
            </a:r>
          </a:p>
        </p:txBody>
      </p:sp>
      <p:pic>
        <p:nvPicPr>
          <p:cNvPr id="42" name="Picture 41" descr="\documentclass{article}&#10;\usepackage{amsmath}&#10;\pagestyle{empty}&#10;\begin{document}&#10;&#10;&#10;\[&#10;\hat{N} = \hat{a}^\dag \hat{a} + \hat{\sigma}_+\hat{\sigma}_-&#10;\]&#10;&#10;\end{document}" title="IguanaTex Bitmap Display">
            <a:extLst>
              <a:ext uri="{FF2B5EF4-FFF2-40B4-BE49-F238E27FC236}">
                <a16:creationId xmlns:a16="http://schemas.microsoft.com/office/drawing/2014/main" id="{ECAF1343-C381-4E72-BB22-81937496341A}"/>
              </a:ext>
            </a:extLst>
          </p:cNvPr>
          <p:cNvPicPr>
            <a:picLocks noChangeAspect="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3338196" y="5435777"/>
            <a:ext cx="2223634" cy="361387"/>
          </a:xfrm>
          <a:prstGeom prst="rect">
            <a:avLst/>
          </a:prstGeom>
        </p:spPr>
      </p:pic>
    </p:spTree>
    <p:extLst>
      <p:ext uri="{BB962C8B-B14F-4D97-AF65-F5344CB8AC3E}">
        <p14:creationId xmlns:p14="http://schemas.microsoft.com/office/powerpoint/2010/main" val="1119936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p:bldP spid="4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300322-AA73-484A-861D-BBBDCC3C2AE9}"/>
              </a:ext>
            </a:extLst>
          </p:cNvPr>
          <p:cNvSpPr/>
          <p:nvPr/>
        </p:nvSpPr>
        <p:spPr>
          <a:xfrm>
            <a:off x="609599" y="501263"/>
            <a:ext cx="11035053" cy="523221"/>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a:t>
            </a:r>
            <a:endParaRPr lang="en-US" sz="1600" dirty="0">
              <a:solidFill>
                <a:schemeClr val="bg1"/>
              </a:solidFill>
              <a:latin typeface="Roboto" panose="02000000000000000000" pitchFamily="2" charset="0"/>
            </a:endParaRPr>
          </a:p>
        </p:txBody>
      </p:sp>
      <p:pic>
        <p:nvPicPr>
          <p:cNvPr id="36" name="Picture 3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title="IguanaTex Bitmap Display">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738978" y="1454205"/>
            <a:ext cx="6125895" cy="416304"/>
          </a:xfrm>
          <a:prstGeom prst="rect">
            <a:avLst/>
          </a:prstGeom>
        </p:spPr>
      </p:pic>
      <p:sp>
        <p:nvSpPr>
          <p:cNvPr id="8" name="Oval 7">
            <a:extLst>
              <a:ext uri="{FF2B5EF4-FFF2-40B4-BE49-F238E27FC236}">
                <a16:creationId xmlns:a16="http://schemas.microsoft.com/office/drawing/2014/main" id="{9E9777D7-5F27-4C0A-93E1-D3560876938A}"/>
              </a:ext>
            </a:extLst>
          </p:cNvPr>
          <p:cNvSpPr/>
          <p:nvPr/>
        </p:nvSpPr>
        <p:spPr>
          <a:xfrm>
            <a:off x="8444729" y="2172647"/>
            <a:ext cx="776287" cy="776287"/>
          </a:xfrm>
          <a:prstGeom prst="ellipse">
            <a:avLst/>
          </a:pr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11" name="Straight Connector 10">
            <a:extLst>
              <a:ext uri="{FF2B5EF4-FFF2-40B4-BE49-F238E27FC236}">
                <a16:creationId xmlns:a16="http://schemas.microsoft.com/office/drawing/2014/main" id="{299A4D7D-5FEA-4ADD-B79A-BCD2FD4700BE}"/>
              </a:ext>
            </a:extLst>
          </p:cNvPr>
          <p:cNvCxnSpPr>
            <a:cxnSpLocks/>
          </p:cNvCxnSpPr>
          <p:nvPr/>
        </p:nvCxnSpPr>
        <p:spPr>
          <a:xfrm>
            <a:off x="8575102" y="2437276"/>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2EBD68-D83A-48AE-B2B4-0565B61E3309}"/>
              </a:ext>
            </a:extLst>
          </p:cNvPr>
          <p:cNvCxnSpPr>
            <a:cxnSpLocks/>
          </p:cNvCxnSpPr>
          <p:nvPr/>
        </p:nvCxnSpPr>
        <p:spPr>
          <a:xfrm>
            <a:off x="8575102" y="2703976"/>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714282C-42F7-4114-8A5B-5E1E36CE248E}"/>
              </a:ext>
            </a:extLst>
          </p:cNvPr>
          <p:cNvSpPr/>
          <p:nvPr/>
        </p:nvSpPr>
        <p:spPr>
          <a:xfrm>
            <a:off x="10039348" y="1870509"/>
            <a:ext cx="776287" cy="1509712"/>
          </a:xfrm>
          <a:prstGeom prst="rect">
            <a:avLst/>
          </a:pr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14" name="Straight Connector 13">
            <a:extLst>
              <a:ext uri="{FF2B5EF4-FFF2-40B4-BE49-F238E27FC236}">
                <a16:creationId xmlns:a16="http://schemas.microsoft.com/office/drawing/2014/main" id="{8AEEACA4-88DE-43FA-A9AA-3DD95EEF7FA7}"/>
              </a:ext>
            </a:extLst>
          </p:cNvPr>
          <p:cNvCxnSpPr>
            <a:cxnSpLocks/>
          </p:cNvCxnSpPr>
          <p:nvPr/>
        </p:nvCxnSpPr>
        <p:spPr>
          <a:xfrm>
            <a:off x="10159601" y="2984934"/>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D880F6-688B-4818-B981-B056E7402A3E}"/>
              </a:ext>
            </a:extLst>
          </p:cNvPr>
          <p:cNvCxnSpPr>
            <a:cxnSpLocks/>
          </p:cNvCxnSpPr>
          <p:nvPr/>
        </p:nvCxnSpPr>
        <p:spPr>
          <a:xfrm>
            <a:off x="10159601" y="3251634"/>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F59100-6097-43C9-AA83-C1C0C7BDAF60}"/>
              </a:ext>
            </a:extLst>
          </p:cNvPr>
          <p:cNvCxnSpPr>
            <a:cxnSpLocks/>
          </p:cNvCxnSpPr>
          <p:nvPr/>
        </p:nvCxnSpPr>
        <p:spPr>
          <a:xfrm>
            <a:off x="10159601" y="2718234"/>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6350102-1D96-4E73-A450-5A3416E21497}"/>
              </a:ext>
            </a:extLst>
          </p:cNvPr>
          <p:cNvCxnSpPr>
            <a:cxnSpLocks/>
          </p:cNvCxnSpPr>
          <p:nvPr/>
        </p:nvCxnSpPr>
        <p:spPr>
          <a:xfrm>
            <a:off x="10159601" y="2450840"/>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90334B0-6E56-4866-88E5-CD93263356B6}"/>
              </a:ext>
            </a:extLst>
          </p:cNvPr>
          <p:cNvSpPr txBox="1"/>
          <p:nvPr/>
        </p:nvSpPr>
        <p:spPr>
          <a:xfrm rot="5400000">
            <a:off x="10215325" y="2117672"/>
            <a:ext cx="547687" cy="338554"/>
          </a:xfrm>
          <a:prstGeom prst="rect">
            <a:avLst/>
          </a:prstGeom>
          <a:noFill/>
        </p:spPr>
        <p:txBody>
          <a:bodyPr wrap="squar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a:t>
            </a:r>
          </a:p>
        </p:txBody>
      </p:sp>
      <p:pic>
        <p:nvPicPr>
          <p:cNvPr id="22" name="Picture 21" descr="\documentclass{article}&#10;\usepackage{amsmath,amssymb}&#10;\pagestyle{empty}&#10;\begin{document}&#10;&#10;\[&#10;\rightsquigarrow&#10;\]&#10;&#10;&#10;\end{document}" title="IguanaTex Bitmap Display">
            <a:extLst>
              <a:ext uri="{FF2B5EF4-FFF2-40B4-BE49-F238E27FC236}">
                <a16:creationId xmlns:a16="http://schemas.microsoft.com/office/drawing/2014/main" id="{64412006-4F04-4880-8395-48CD2AA4E735}"/>
              </a:ext>
            </a:extLst>
          </p:cNvPr>
          <p:cNvPicPr>
            <a:picLocks noChangeAspect="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9597480" y="2560792"/>
            <a:ext cx="225524" cy="86857"/>
          </a:xfrm>
          <a:prstGeom prst="rect">
            <a:avLst/>
          </a:prstGeom>
        </p:spPr>
      </p:pic>
      <p:pic>
        <p:nvPicPr>
          <p:cNvPr id="23" name="Picture 22" descr="\documentclass{article}&#10;\usepackage{amsmath,amssymb}&#10;\pagestyle{empty}&#10;\begin{document}&#10;&#10;\[&#10;\rightsquigarrow&#10;\]&#10;&#10;&#10;\end{document}" title="IguanaTex Bitmap Display">
            <a:extLst>
              <a:ext uri="{FF2B5EF4-FFF2-40B4-BE49-F238E27FC236}">
                <a16:creationId xmlns:a16="http://schemas.microsoft.com/office/drawing/2014/main" id="{E00B9ADA-9050-47C8-B3C9-B4D0B64CE9CD}"/>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rot="10800000">
            <a:off x="9381136" y="2560791"/>
            <a:ext cx="225524" cy="86857"/>
          </a:xfrm>
          <a:prstGeom prst="rect">
            <a:avLst/>
          </a:prstGeom>
        </p:spPr>
      </p:pic>
      <p:sp>
        <p:nvSpPr>
          <p:cNvPr id="24" name="TextBox 23">
            <a:extLst>
              <a:ext uri="{FF2B5EF4-FFF2-40B4-BE49-F238E27FC236}">
                <a16:creationId xmlns:a16="http://schemas.microsoft.com/office/drawing/2014/main" id="{73422C61-225A-410F-93F5-5E668296FE54}"/>
              </a:ext>
            </a:extLst>
          </p:cNvPr>
          <p:cNvSpPr txBox="1"/>
          <p:nvPr/>
        </p:nvSpPr>
        <p:spPr>
          <a:xfrm>
            <a:off x="8508905" y="3210944"/>
            <a:ext cx="647934"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qubit</a:t>
            </a:r>
          </a:p>
        </p:txBody>
      </p:sp>
      <p:sp>
        <p:nvSpPr>
          <p:cNvPr id="25" name="TextBox 24">
            <a:extLst>
              <a:ext uri="{FF2B5EF4-FFF2-40B4-BE49-F238E27FC236}">
                <a16:creationId xmlns:a16="http://schemas.microsoft.com/office/drawing/2014/main" id="{5FAEE93C-8063-4D93-8364-9BFB94983315}"/>
              </a:ext>
            </a:extLst>
          </p:cNvPr>
          <p:cNvSpPr txBox="1"/>
          <p:nvPr/>
        </p:nvSpPr>
        <p:spPr>
          <a:xfrm>
            <a:off x="9938092" y="3410063"/>
            <a:ext cx="1029449"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oscillator</a:t>
            </a:r>
          </a:p>
        </p:txBody>
      </p:sp>
      <p:sp>
        <p:nvSpPr>
          <p:cNvPr id="34" name="TextBox 33">
            <a:extLst>
              <a:ext uri="{FF2B5EF4-FFF2-40B4-BE49-F238E27FC236}">
                <a16:creationId xmlns:a16="http://schemas.microsoft.com/office/drawing/2014/main" id="{C7CE36EE-169F-49EC-A341-7010FA1EF789}"/>
              </a:ext>
            </a:extLst>
          </p:cNvPr>
          <p:cNvSpPr txBox="1"/>
          <p:nvPr/>
        </p:nvSpPr>
        <p:spPr>
          <a:xfrm>
            <a:off x="526963" y="2430131"/>
            <a:ext cx="2441694" cy="338554"/>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Total excitation number:</a:t>
            </a:r>
          </a:p>
        </p:txBody>
      </p:sp>
      <p:pic>
        <p:nvPicPr>
          <p:cNvPr id="42" name="Picture 41" descr="\documentclass{article}&#10;\usepackage{amsmath}&#10;\pagestyle{empty}&#10;\begin{document}&#10;&#10;&#10;\[&#10;\hat{N} = \hat{a}^\dag \hat{a} + \hat{\sigma}_+\hat{\sigma}_-&#10;\]&#10;&#10;\end{document}" title="IguanaTex Bitmap Display">
            <a:extLst>
              <a:ext uri="{FF2B5EF4-FFF2-40B4-BE49-F238E27FC236}">
                <a16:creationId xmlns:a16="http://schemas.microsoft.com/office/drawing/2014/main" id="{ECAF1343-C381-4E72-BB22-81937496341A}"/>
              </a:ext>
            </a:extLst>
          </p:cNvPr>
          <p:cNvPicPr>
            <a:picLocks noChangeAspect="1"/>
          </p:cNvPicPr>
          <p:nvPr>
            <p:custDataLst>
              <p:tags r:id="rId4"/>
            </p:custDataLst>
          </p:nvPr>
        </p:nvPicPr>
        <p:blipFill>
          <a:blip r:embed="rId15">
            <a:extLst>
              <a:ext uri="{28A0092B-C50C-407E-A947-70E740481C1C}">
                <a14:useLocalDpi xmlns:a14="http://schemas.microsoft.com/office/drawing/2010/main" val="0"/>
              </a:ext>
            </a:extLst>
          </a:blip>
          <a:stretch>
            <a:fillRect/>
          </a:stretch>
        </p:blipFill>
        <p:spPr>
          <a:xfrm>
            <a:off x="3262698" y="2430384"/>
            <a:ext cx="2223634" cy="361387"/>
          </a:xfrm>
          <a:prstGeom prst="rect">
            <a:avLst/>
          </a:prstGeom>
        </p:spPr>
      </p:pic>
      <p:pic>
        <p:nvPicPr>
          <p:cNvPr id="45" name="Picture 44" descr="\documentclass{article}&#10;\usepackage{amsmath}&#10;\pagestyle{empty}&#10;\begin{document}&#10;&#10;&#10;\[&#10;\hat{N} |n,\sigma\rangle = (n+\sigma)|n,\sigma\rangle&#10;\]&#10;&#10;\end{document}" title="IguanaTex Bitmap Display">
            <a:extLst>
              <a:ext uri="{FF2B5EF4-FFF2-40B4-BE49-F238E27FC236}">
                <a16:creationId xmlns:a16="http://schemas.microsoft.com/office/drawing/2014/main" id="{EC950891-6EDE-4DD4-A73B-3714A62FC58B}"/>
              </a:ext>
            </a:extLst>
          </p:cNvPr>
          <p:cNvPicPr>
            <a:picLocks noChangeAspect="1"/>
          </p:cNvPicPr>
          <p:nvPr>
            <p:custDataLst>
              <p:tags r:id="rId5"/>
            </p:custDataLst>
          </p:nvPr>
        </p:nvPicPr>
        <p:blipFill>
          <a:blip r:embed="rId16">
            <a:extLst>
              <a:ext uri="{28A0092B-C50C-407E-A947-70E740481C1C}">
                <a14:useLocalDpi xmlns:a14="http://schemas.microsoft.com/office/drawing/2010/main" val="0"/>
              </a:ext>
            </a:extLst>
          </a:blip>
          <a:stretch>
            <a:fillRect/>
          </a:stretch>
        </p:blipFill>
        <p:spPr>
          <a:xfrm>
            <a:off x="3208665" y="3003082"/>
            <a:ext cx="3045973" cy="366918"/>
          </a:xfrm>
          <a:prstGeom prst="rect">
            <a:avLst/>
          </a:prstGeom>
        </p:spPr>
      </p:pic>
      <p:sp>
        <p:nvSpPr>
          <p:cNvPr id="47" name="TextBox 46">
            <a:extLst>
              <a:ext uri="{FF2B5EF4-FFF2-40B4-BE49-F238E27FC236}">
                <a16:creationId xmlns:a16="http://schemas.microsoft.com/office/drawing/2014/main" id="{5BD295AA-D29A-472A-8EA1-F19A720E3B83}"/>
              </a:ext>
            </a:extLst>
          </p:cNvPr>
          <p:cNvSpPr txBox="1"/>
          <p:nvPr/>
        </p:nvSpPr>
        <p:spPr>
          <a:xfrm>
            <a:off x="1217415" y="3043877"/>
            <a:ext cx="2026517" cy="338554"/>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spectrum</a:t>
            </a:r>
            <a:r>
              <a:rPr lang="en-US" sz="1600" dirty="0">
                <a:latin typeface="Roboto" panose="02000000000000000000" pitchFamily="2" charset="0"/>
                <a:ea typeface="Roboto" panose="02000000000000000000" pitchFamily="2" charset="0"/>
                <a:cs typeface="Arial" panose="020B0604020202020204" pitchFamily="34" charset="0"/>
              </a:rPr>
              <a:t> </a:t>
            </a:r>
            <a:r>
              <a:rPr lang="en-US" sz="1600" b="1" dirty="0">
                <a:latin typeface="Roboto" panose="02000000000000000000" pitchFamily="2" charset="0"/>
                <a:ea typeface="Roboto" panose="02000000000000000000" pitchFamily="2" charset="0"/>
                <a:cs typeface="Arial" panose="020B0604020202020204" pitchFamily="34" charset="0"/>
              </a:rPr>
              <a:t>of       :</a:t>
            </a:r>
            <a:r>
              <a:rPr lang="en-US" sz="1600" dirty="0">
                <a:latin typeface="Roboto" panose="02000000000000000000" pitchFamily="2" charset="0"/>
                <a:ea typeface="Roboto" panose="02000000000000000000" pitchFamily="2" charset="0"/>
                <a:cs typeface="Arial" panose="020B0604020202020204" pitchFamily="34" charset="0"/>
              </a:rPr>
              <a:t>      </a:t>
            </a:r>
          </a:p>
        </p:txBody>
      </p:sp>
      <p:pic>
        <p:nvPicPr>
          <p:cNvPr id="50" name="Picture 49" descr="\documentclass{article}&#10;\usepackage{amsmath}&#10;\pagestyle{empty}&#10;\begin{document}&#10;&#10;&#10;\[&#10;\hat{N} \]&#10;&#10;\end{document}" title="IguanaTex Bitmap Display">
            <a:extLst>
              <a:ext uri="{FF2B5EF4-FFF2-40B4-BE49-F238E27FC236}">
                <a16:creationId xmlns:a16="http://schemas.microsoft.com/office/drawing/2014/main" id="{FE10CA7C-D7D0-4EFB-8F84-951323982340}"/>
              </a:ext>
            </a:extLst>
          </p:cNvPr>
          <p:cNvPicPr>
            <a:picLocks noChangeAspect="1"/>
          </p:cNvPicPr>
          <p:nvPr>
            <p:custDataLst>
              <p:tags r:id="rId6"/>
            </p:custDataLst>
          </p:nvPr>
        </p:nvPicPr>
        <p:blipFill>
          <a:blip r:embed="rId17">
            <a:extLst>
              <a:ext uri="{28A0092B-C50C-407E-A947-70E740481C1C}">
                <a14:useLocalDpi xmlns:a14="http://schemas.microsoft.com/office/drawing/2010/main" val="0"/>
              </a:ext>
            </a:extLst>
          </a:blip>
          <a:stretch>
            <a:fillRect/>
          </a:stretch>
        </p:blipFill>
        <p:spPr>
          <a:xfrm>
            <a:off x="2524018" y="3001232"/>
            <a:ext cx="259977" cy="289478"/>
          </a:xfrm>
          <a:prstGeom prst="rect">
            <a:avLst/>
          </a:prstGeom>
        </p:spPr>
      </p:pic>
      <p:graphicFrame>
        <p:nvGraphicFramePr>
          <p:cNvPr id="51" name="Table 51">
            <a:extLst>
              <a:ext uri="{FF2B5EF4-FFF2-40B4-BE49-F238E27FC236}">
                <a16:creationId xmlns:a16="http://schemas.microsoft.com/office/drawing/2014/main" id="{3573272E-0B9C-414C-A9FE-EA224E656AD1}"/>
              </a:ext>
            </a:extLst>
          </p:cNvPr>
          <p:cNvGraphicFramePr>
            <a:graphicFrameLocks noGrp="1"/>
          </p:cNvGraphicFramePr>
          <p:nvPr>
            <p:extLst>
              <p:ext uri="{D42A27DB-BD31-4B8C-83A1-F6EECF244321}">
                <p14:modId xmlns:p14="http://schemas.microsoft.com/office/powerpoint/2010/main" val="3938605869"/>
              </p:ext>
            </p:extLst>
          </p:nvPr>
        </p:nvGraphicFramePr>
        <p:xfrm>
          <a:off x="3135810" y="3745740"/>
          <a:ext cx="5675682" cy="3074159"/>
        </p:xfrm>
        <a:graphic>
          <a:graphicData uri="http://schemas.openxmlformats.org/drawingml/2006/table">
            <a:tbl>
              <a:tblPr firstRow="1" bandRow="1">
                <a:tableStyleId>{7E9639D4-E3E2-4D34-9284-5A2195B3D0D7}</a:tableStyleId>
              </a:tblPr>
              <a:tblGrid>
                <a:gridCol w="2141716">
                  <a:extLst>
                    <a:ext uri="{9D8B030D-6E8A-4147-A177-3AD203B41FA5}">
                      <a16:colId xmlns:a16="http://schemas.microsoft.com/office/drawing/2014/main" val="2427927203"/>
                    </a:ext>
                  </a:extLst>
                </a:gridCol>
                <a:gridCol w="1731045">
                  <a:extLst>
                    <a:ext uri="{9D8B030D-6E8A-4147-A177-3AD203B41FA5}">
                      <a16:colId xmlns:a16="http://schemas.microsoft.com/office/drawing/2014/main" val="1172577037"/>
                    </a:ext>
                  </a:extLst>
                </a:gridCol>
                <a:gridCol w="1802921">
                  <a:extLst>
                    <a:ext uri="{9D8B030D-6E8A-4147-A177-3AD203B41FA5}">
                      <a16:colId xmlns:a16="http://schemas.microsoft.com/office/drawing/2014/main" val="4094976356"/>
                    </a:ext>
                  </a:extLst>
                </a:gridCol>
              </a:tblGrid>
              <a:tr h="388932">
                <a:tc>
                  <a:txBody>
                    <a:bodyPr/>
                    <a:lstStyle/>
                    <a:p>
                      <a:r>
                        <a:rPr lang="en-US" b="0" dirty="0">
                          <a:latin typeface="Roboto" panose="02000000000000000000" pitchFamily="2" charset="0"/>
                        </a:rPr>
                        <a:t>eigenstate(s)</a:t>
                      </a:r>
                    </a:p>
                  </a:txBody>
                  <a:tcPr/>
                </a:tc>
                <a:tc>
                  <a:txBody>
                    <a:bodyPr/>
                    <a:lstStyle/>
                    <a:p>
                      <a:r>
                        <a:rPr lang="en-US" b="0" dirty="0">
                          <a:latin typeface="Roboto" panose="02000000000000000000" pitchFamily="2" charset="0"/>
                        </a:rPr>
                        <a:t>tot. excitations</a:t>
                      </a:r>
                    </a:p>
                  </a:txBody>
                  <a:tcPr/>
                </a:tc>
                <a:tc>
                  <a:txBody>
                    <a:bodyPr/>
                    <a:lstStyle/>
                    <a:p>
                      <a:r>
                        <a:rPr lang="en-US" b="0" dirty="0">
                          <a:latin typeface="Roboto" panose="02000000000000000000" pitchFamily="2" charset="0"/>
                        </a:rPr>
                        <a:t>subspace</a:t>
                      </a:r>
                    </a:p>
                  </a:txBody>
                  <a:tcPr/>
                </a:tc>
                <a:extLst>
                  <a:ext uri="{0D108BD9-81ED-4DB2-BD59-A6C34878D82A}">
                    <a16:rowId xmlns:a16="http://schemas.microsoft.com/office/drawing/2014/main" val="3015956085"/>
                  </a:ext>
                </a:extLst>
              </a:tr>
              <a:tr h="2685227">
                <a:tc>
                  <a:txBody>
                    <a:bodyPr/>
                    <a:lstStyle/>
                    <a:p>
                      <a:pPr algn="ctr"/>
                      <a:endParaRPr lang="en-US" dirty="0">
                        <a:latin typeface="Roboto" panose="02000000000000000000" pitchFamily="2" charset="0"/>
                      </a:endParaRPr>
                    </a:p>
                  </a:txBody>
                  <a:tcPr/>
                </a:tc>
                <a:tc>
                  <a:txBody>
                    <a:bodyPr/>
                    <a:lstStyle/>
                    <a:p>
                      <a:pPr algn="ctr"/>
                      <a:r>
                        <a:rPr lang="en-US" dirty="0">
                          <a:latin typeface="Roboto" panose="02000000000000000000" pitchFamily="2" charset="0"/>
                        </a:rPr>
                        <a:t>0</a:t>
                      </a:r>
                    </a:p>
                    <a:p>
                      <a:pPr algn="ctr"/>
                      <a:endParaRPr lang="en-US" dirty="0"/>
                    </a:p>
                    <a:p>
                      <a:pPr algn="ctr"/>
                      <a:endParaRPr lang="en-US" dirty="0"/>
                    </a:p>
                    <a:p>
                      <a:pPr algn="ctr"/>
                      <a:r>
                        <a:rPr lang="en-US" dirty="0"/>
                        <a:t>1</a:t>
                      </a:r>
                    </a:p>
                    <a:p>
                      <a:pPr algn="ctr"/>
                      <a:endParaRPr lang="en-US" dirty="0"/>
                    </a:p>
                    <a:p>
                      <a:pPr algn="ctr"/>
                      <a:endParaRPr lang="en-US" dirty="0"/>
                    </a:p>
                    <a:p>
                      <a:pPr algn="ctr"/>
                      <a:r>
                        <a:rPr lang="en-US" dirty="0"/>
                        <a:t>2</a:t>
                      </a:r>
                    </a:p>
                    <a:p>
                      <a:pPr algn="ctr"/>
                      <a:endParaRPr lang="en-US" dirty="0"/>
                    </a:p>
                    <a:p>
                      <a:pPr algn="ctr"/>
                      <a:endParaRPr lang="en-US" dirty="0"/>
                    </a:p>
                  </a:txBody>
                  <a:tcPr/>
                </a:tc>
                <a:tc>
                  <a:txBody>
                    <a:bodyPr/>
                    <a:lstStyle/>
                    <a:p>
                      <a:pPr algn="ctr"/>
                      <a:r>
                        <a:rPr lang="en-US" dirty="0">
                          <a:latin typeface="Roboto" panose="02000000000000000000" pitchFamily="2" charset="0"/>
                        </a:rPr>
                        <a:t>1-dim</a:t>
                      </a:r>
                    </a:p>
                    <a:p>
                      <a:pPr algn="ctr"/>
                      <a:endParaRPr lang="en-US" dirty="0"/>
                    </a:p>
                    <a:p>
                      <a:pPr algn="ctr"/>
                      <a:endParaRPr lang="en-US" dirty="0"/>
                    </a:p>
                    <a:p>
                      <a:pPr algn="ctr"/>
                      <a:r>
                        <a:rPr lang="en-US" dirty="0"/>
                        <a:t>2-dim</a:t>
                      </a:r>
                    </a:p>
                    <a:p>
                      <a:pPr algn="ctr"/>
                      <a:endParaRPr lang="en-US" dirty="0"/>
                    </a:p>
                    <a:p>
                      <a:pPr algn="ctr"/>
                      <a:endParaRPr lang="en-US" dirty="0"/>
                    </a:p>
                    <a:p>
                      <a:pPr algn="ctr"/>
                      <a:r>
                        <a:rPr lang="en-US" dirty="0"/>
                        <a:t>2-dim</a:t>
                      </a:r>
                    </a:p>
                  </a:txBody>
                  <a:tcPr/>
                </a:tc>
                <a:extLst>
                  <a:ext uri="{0D108BD9-81ED-4DB2-BD59-A6C34878D82A}">
                    <a16:rowId xmlns:a16="http://schemas.microsoft.com/office/drawing/2014/main" val="3798248432"/>
                  </a:ext>
                </a:extLst>
              </a:tr>
            </a:tbl>
          </a:graphicData>
        </a:graphic>
      </p:graphicFrame>
      <p:pic>
        <p:nvPicPr>
          <p:cNvPr id="54" name="Picture 53" descr="\documentclass{article}&#10;\usepackage{amsmath}&#10;\pagestyle{empty}&#10;\begin{document}&#10;&#10;&#10;\[&#10;|0,g\rangle&#10;\]&#10;&#10;\end{document}" title="IguanaTex Bitmap Display">
            <a:extLst>
              <a:ext uri="{FF2B5EF4-FFF2-40B4-BE49-F238E27FC236}">
                <a16:creationId xmlns:a16="http://schemas.microsoft.com/office/drawing/2014/main" id="{EF732B72-C6B9-4A92-8B17-E222A6439B6E}"/>
              </a:ext>
            </a:extLst>
          </p:cNvPr>
          <p:cNvPicPr>
            <a:picLocks noChangeAspect="1"/>
          </p:cNvPicPr>
          <p:nvPr>
            <p:custDataLst>
              <p:tags r:id="rId7"/>
            </p:custDataLst>
          </p:nvPr>
        </p:nvPicPr>
        <p:blipFill>
          <a:blip r:embed="rId18">
            <a:extLst>
              <a:ext uri="{28A0092B-C50C-407E-A947-70E740481C1C}">
                <a14:useLocalDpi xmlns:a14="http://schemas.microsoft.com/office/drawing/2010/main" val="0"/>
              </a:ext>
            </a:extLst>
          </a:blip>
          <a:stretch>
            <a:fillRect/>
          </a:stretch>
        </p:blipFill>
        <p:spPr>
          <a:xfrm>
            <a:off x="3685661" y="4170237"/>
            <a:ext cx="481524" cy="254476"/>
          </a:xfrm>
          <a:prstGeom prst="rect">
            <a:avLst/>
          </a:prstGeom>
        </p:spPr>
      </p:pic>
      <p:pic>
        <p:nvPicPr>
          <p:cNvPr id="57" name="Picture 56" descr="\documentclass{article}&#10;\usepackage{amsmath}&#10;\pagestyle{empty}&#10;\begin{document}&#10;&#10;&#10;\[&#10;|1,g\rangle&#10;\]&#10;&#10;\end{document}" title="IguanaTex Bitmap Display">
            <a:extLst>
              <a:ext uri="{FF2B5EF4-FFF2-40B4-BE49-F238E27FC236}">
                <a16:creationId xmlns:a16="http://schemas.microsoft.com/office/drawing/2014/main" id="{442A603C-5833-49D8-870C-BD9F10B9307D}"/>
              </a:ext>
            </a:extLst>
          </p:cNvPr>
          <p:cNvPicPr>
            <a:picLocks noChangeAspect="1"/>
          </p:cNvPicPr>
          <p:nvPr>
            <p:custDataLst>
              <p:tags r:id="rId8"/>
            </p:custDataLst>
          </p:nvPr>
        </p:nvPicPr>
        <p:blipFill>
          <a:blip r:embed="rId19">
            <a:extLst>
              <a:ext uri="{28A0092B-C50C-407E-A947-70E740481C1C}">
                <a14:useLocalDpi xmlns:a14="http://schemas.microsoft.com/office/drawing/2010/main" val="0"/>
              </a:ext>
            </a:extLst>
          </a:blip>
          <a:stretch>
            <a:fillRect/>
          </a:stretch>
        </p:blipFill>
        <p:spPr>
          <a:xfrm>
            <a:off x="3685661" y="4826380"/>
            <a:ext cx="481524" cy="254476"/>
          </a:xfrm>
          <a:prstGeom prst="rect">
            <a:avLst/>
          </a:prstGeom>
        </p:spPr>
      </p:pic>
      <p:pic>
        <p:nvPicPr>
          <p:cNvPr id="60" name="Picture 59" descr="\documentclass{article}&#10;\usepackage{amsmath}&#10;\pagestyle{empty}&#10;\begin{document}&#10;&#10;&#10;\[&#10;|0,e\rangle&#10;\]&#10;&#10;\end{document}" title="IguanaTex Bitmap Display">
            <a:extLst>
              <a:ext uri="{FF2B5EF4-FFF2-40B4-BE49-F238E27FC236}">
                <a16:creationId xmlns:a16="http://schemas.microsoft.com/office/drawing/2014/main" id="{67E74F4D-251E-46B3-8988-7719E7A857A0}"/>
              </a:ext>
            </a:extLst>
          </p:cNvPr>
          <p:cNvPicPr>
            <a:picLocks noChangeAspect="1"/>
          </p:cNvPicPr>
          <p:nvPr>
            <p:custDataLst>
              <p:tags r:id="rId9"/>
            </p:custDataLst>
          </p:nvPr>
        </p:nvPicPr>
        <p:blipFill>
          <a:blip r:embed="rId20">
            <a:extLst>
              <a:ext uri="{28A0092B-C50C-407E-A947-70E740481C1C}">
                <a14:useLocalDpi xmlns:a14="http://schemas.microsoft.com/office/drawing/2010/main" val="0"/>
              </a:ext>
            </a:extLst>
          </a:blip>
          <a:stretch>
            <a:fillRect/>
          </a:stretch>
        </p:blipFill>
        <p:spPr>
          <a:xfrm>
            <a:off x="3685661" y="5102254"/>
            <a:ext cx="469333" cy="254476"/>
          </a:xfrm>
          <a:prstGeom prst="rect">
            <a:avLst/>
          </a:prstGeom>
        </p:spPr>
      </p:pic>
      <p:pic>
        <p:nvPicPr>
          <p:cNvPr id="64" name="Picture 63" descr="\documentclass{article}&#10;\usepackage{amsmath}&#10;\pagestyle{empty}&#10;\begin{document}&#10;&#10;&#10;\[&#10;|2,g\rangle&#10;\]&#10;&#10;\end{document}" title="IguanaTex Bitmap Display">
            <a:extLst>
              <a:ext uri="{FF2B5EF4-FFF2-40B4-BE49-F238E27FC236}">
                <a16:creationId xmlns:a16="http://schemas.microsoft.com/office/drawing/2014/main" id="{C6ACC17A-EAAF-4FE3-951A-A08997CE9A66}"/>
              </a:ext>
            </a:extLst>
          </p:cNvPr>
          <p:cNvPicPr>
            <a:picLocks noChangeAspect="1"/>
          </p:cNvPicPr>
          <p:nvPr>
            <p:custDataLst>
              <p:tags r:id="rId10"/>
            </p:custDataLst>
          </p:nvPr>
        </p:nvPicPr>
        <p:blipFill>
          <a:blip r:embed="rId21">
            <a:extLst>
              <a:ext uri="{28A0092B-C50C-407E-A947-70E740481C1C}">
                <a14:useLocalDpi xmlns:a14="http://schemas.microsoft.com/office/drawing/2010/main" val="0"/>
              </a:ext>
            </a:extLst>
          </a:blip>
          <a:stretch>
            <a:fillRect/>
          </a:stretch>
        </p:blipFill>
        <p:spPr>
          <a:xfrm>
            <a:off x="3689750" y="5633664"/>
            <a:ext cx="481524" cy="254476"/>
          </a:xfrm>
          <a:prstGeom prst="rect">
            <a:avLst/>
          </a:prstGeom>
        </p:spPr>
      </p:pic>
      <p:pic>
        <p:nvPicPr>
          <p:cNvPr id="66" name="Picture 65" descr="\documentclass{article}&#10;\usepackage{amsmath}&#10;\pagestyle{empty}&#10;\begin{document}&#10;&#10;&#10;\[&#10;|1,e\rangle&#10;\]&#10;&#10;\end{document}" title="IguanaTex Bitmap Display">
            <a:extLst>
              <a:ext uri="{FF2B5EF4-FFF2-40B4-BE49-F238E27FC236}">
                <a16:creationId xmlns:a16="http://schemas.microsoft.com/office/drawing/2014/main" id="{44FD549D-32CA-49AF-8CCC-E4DAF8036425}"/>
              </a:ext>
            </a:extLst>
          </p:cNvPr>
          <p:cNvPicPr>
            <a:picLocks noChangeAspect="1"/>
          </p:cNvPicPr>
          <p:nvPr>
            <p:custDataLst>
              <p:tags r:id="rId11"/>
            </p:custDataLst>
          </p:nvPr>
        </p:nvPicPr>
        <p:blipFill>
          <a:blip r:embed="rId22">
            <a:extLst>
              <a:ext uri="{28A0092B-C50C-407E-A947-70E740481C1C}">
                <a14:useLocalDpi xmlns:a14="http://schemas.microsoft.com/office/drawing/2010/main" val="0"/>
              </a:ext>
            </a:extLst>
          </a:blip>
          <a:stretch>
            <a:fillRect/>
          </a:stretch>
        </p:blipFill>
        <p:spPr>
          <a:xfrm>
            <a:off x="3685661" y="5947642"/>
            <a:ext cx="469333" cy="254476"/>
          </a:xfrm>
          <a:prstGeom prst="rect">
            <a:avLst/>
          </a:prstGeom>
        </p:spPr>
      </p:pic>
      <p:sp>
        <p:nvSpPr>
          <p:cNvPr id="2" name="Right Brace 1">
            <a:extLst>
              <a:ext uri="{FF2B5EF4-FFF2-40B4-BE49-F238E27FC236}">
                <a16:creationId xmlns:a16="http://schemas.microsoft.com/office/drawing/2014/main" id="{AE7A9368-53B7-4E27-B608-2B05B926AC35}"/>
              </a:ext>
            </a:extLst>
          </p:cNvPr>
          <p:cNvSpPr/>
          <p:nvPr/>
        </p:nvSpPr>
        <p:spPr>
          <a:xfrm>
            <a:off x="4300537" y="4826380"/>
            <a:ext cx="161925" cy="530350"/>
          </a:xfrm>
          <a:prstGeom prst="rightBrace">
            <a:avLst>
              <a:gd name="adj1" fmla="val 2598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40" name="Right Brace 39">
            <a:extLst>
              <a:ext uri="{FF2B5EF4-FFF2-40B4-BE49-F238E27FC236}">
                <a16:creationId xmlns:a16="http://schemas.microsoft.com/office/drawing/2014/main" id="{D7517056-E011-4B1A-B01C-026542C5E19B}"/>
              </a:ext>
            </a:extLst>
          </p:cNvPr>
          <p:cNvSpPr/>
          <p:nvPr/>
        </p:nvSpPr>
        <p:spPr>
          <a:xfrm>
            <a:off x="4300537" y="5640281"/>
            <a:ext cx="161925" cy="530350"/>
          </a:xfrm>
          <a:prstGeom prst="rightBrace">
            <a:avLst>
              <a:gd name="adj1" fmla="val 2598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9" name="TextBox 8">
            <a:extLst>
              <a:ext uri="{FF2B5EF4-FFF2-40B4-BE49-F238E27FC236}">
                <a16:creationId xmlns:a16="http://schemas.microsoft.com/office/drawing/2014/main" id="{F2A402B9-2A7D-4470-B15D-5EF7B84CAAB9}"/>
              </a:ext>
            </a:extLst>
          </p:cNvPr>
          <p:cNvSpPr txBox="1"/>
          <p:nvPr/>
        </p:nvSpPr>
        <p:spPr>
          <a:xfrm rot="5400000">
            <a:off x="3824455" y="6462491"/>
            <a:ext cx="322524"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a:t>
            </a:r>
          </a:p>
        </p:txBody>
      </p:sp>
      <p:sp>
        <p:nvSpPr>
          <p:cNvPr id="43" name="TextBox 42">
            <a:extLst>
              <a:ext uri="{FF2B5EF4-FFF2-40B4-BE49-F238E27FC236}">
                <a16:creationId xmlns:a16="http://schemas.microsoft.com/office/drawing/2014/main" id="{3769155F-1C50-4B65-80FC-9C9C43654922}"/>
              </a:ext>
            </a:extLst>
          </p:cNvPr>
          <p:cNvSpPr txBox="1"/>
          <p:nvPr/>
        </p:nvSpPr>
        <p:spPr>
          <a:xfrm rot="5400000">
            <a:off x="6039278" y="6462491"/>
            <a:ext cx="322524"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3892096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animBg="1"/>
      <p:bldP spid="9" grpId="0"/>
      <p:bldP spid="4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760970F-03B1-4996-8C98-C4D4B06B2408}"/>
              </a:ext>
            </a:extLst>
          </p:cNvPr>
          <p:cNvSpPr/>
          <p:nvPr/>
        </p:nvSpPr>
        <p:spPr>
          <a:xfrm>
            <a:off x="7928229" y="4497068"/>
            <a:ext cx="571500" cy="608331"/>
          </a:xfrm>
          <a:prstGeom prst="rect">
            <a:avLst/>
          </a:prstGeom>
          <a:solidFill>
            <a:schemeClr val="accent4">
              <a:lumMod val="20000"/>
              <a:lumOff val="80000"/>
            </a:schemeClr>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1" name="Rectangle 50">
            <a:extLst>
              <a:ext uri="{FF2B5EF4-FFF2-40B4-BE49-F238E27FC236}">
                <a16:creationId xmlns:a16="http://schemas.microsoft.com/office/drawing/2014/main" id="{BF69C50B-00AA-4AE0-A21B-53AA3A6A50EB}"/>
              </a:ext>
            </a:extLst>
          </p:cNvPr>
          <p:cNvSpPr/>
          <p:nvPr/>
        </p:nvSpPr>
        <p:spPr>
          <a:xfrm>
            <a:off x="7928229" y="5320343"/>
            <a:ext cx="571500" cy="608331"/>
          </a:xfrm>
          <a:prstGeom prst="rect">
            <a:avLst/>
          </a:prstGeom>
          <a:solidFill>
            <a:schemeClr val="accent4">
              <a:lumMod val="20000"/>
              <a:lumOff val="80000"/>
            </a:schemeClr>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1" name="Rectangle 20">
            <a:extLst>
              <a:ext uri="{FF2B5EF4-FFF2-40B4-BE49-F238E27FC236}">
                <a16:creationId xmlns:a16="http://schemas.microsoft.com/office/drawing/2014/main" id="{472B2E86-652C-4F91-B20A-0D7C00A85B57}"/>
              </a:ext>
            </a:extLst>
          </p:cNvPr>
          <p:cNvSpPr/>
          <p:nvPr/>
        </p:nvSpPr>
        <p:spPr>
          <a:xfrm>
            <a:off x="7912636" y="3852484"/>
            <a:ext cx="571500" cy="343892"/>
          </a:xfrm>
          <a:prstGeom prst="rect">
            <a:avLst/>
          </a:prstGeom>
          <a:solidFill>
            <a:schemeClr val="accent4">
              <a:lumMod val="20000"/>
              <a:lumOff val="80000"/>
            </a:schemeClr>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 name="Rectangle 4">
            <a:extLst>
              <a:ext uri="{FF2B5EF4-FFF2-40B4-BE49-F238E27FC236}">
                <a16:creationId xmlns:a16="http://schemas.microsoft.com/office/drawing/2014/main" id="{0A300322-AA73-484A-861D-BBBDCC3C2AE9}"/>
              </a:ext>
            </a:extLst>
          </p:cNvPr>
          <p:cNvSpPr/>
          <p:nvPr/>
        </p:nvSpPr>
        <p:spPr>
          <a:xfrm>
            <a:off x="609599" y="501263"/>
            <a:ext cx="11035053" cy="523221"/>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a:t>
            </a:r>
            <a:endParaRPr lang="en-US" sz="1600" dirty="0">
              <a:solidFill>
                <a:schemeClr val="bg1"/>
              </a:solidFill>
              <a:latin typeface="Roboto" panose="02000000000000000000" pitchFamily="2" charset="0"/>
            </a:endParaRPr>
          </a:p>
        </p:txBody>
      </p:sp>
      <p:pic>
        <p:nvPicPr>
          <p:cNvPr id="36" name="Picture 3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title="IguanaTex Bitmap Display">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16">
            <a:extLst>
              <a:ext uri="{28A0092B-C50C-407E-A947-70E740481C1C}">
                <a14:useLocalDpi xmlns:a14="http://schemas.microsoft.com/office/drawing/2010/main" val="0"/>
              </a:ext>
            </a:extLst>
          </a:blip>
          <a:stretch>
            <a:fillRect/>
          </a:stretch>
        </p:blipFill>
        <p:spPr>
          <a:xfrm>
            <a:off x="738978" y="1454205"/>
            <a:ext cx="6125895" cy="416304"/>
          </a:xfrm>
          <a:prstGeom prst="rect">
            <a:avLst/>
          </a:prstGeom>
        </p:spPr>
      </p:pic>
      <p:sp>
        <p:nvSpPr>
          <p:cNvPr id="8" name="Oval 7">
            <a:extLst>
              <a:ext uri="{FF2B5EF4-FFF2-40B4-BE49-F238E27FC236}">
                <a16:creationId xmlns:a16="http://schemas.microsoft.com/office/drawing/2014/main" id="{9E9777D7-5F27-4C0A-93E1-D3560876938A}"/>
              </a:ext>
            </a:extLst>
          </p:cNvPr>
          <p:cNvSpPr/>
          <p:nvPr/>
        </p:nvSpPr>
        <p:spPr>
          <a:xfrm>
            <a:off x="9211491" y="1532091"/>
            <a:ext cx="776287" cy="776287"/>
          </a:xfrm>
          <a:prstGeom prst="ellipse">
            <a:avLst/>
          </a:pr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11" name="Straight Connector 10">
            <a:extLst>
              <a:ext uri="{FF2B5EF4-FFF2-40B4-BE49-F238E27FC236}">
                <a16:creationId xmlns:a16="http://schemas.microsoft.com/office/drawing/2014/main" id="{299A4D7D-5FEA-4ADD-B79A-BCD2FD4700BE}"/>
              </a:ext>
            </a:extLst>
          </p:cNvPr>
          <p:cNvCxnSpPr>
            <a:cxnSpLocks/>
          </p:cNvCxnSpPr>
          <p:nvPr/>
        </p:nvCxnSpPr>
        <p:spPr>
          <a:xfrm>
            <a:off x="9341864" y="1796720"/>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2EBD68-D83A-48AE-B2B4-0565B61E3309}"/>
              </a:ext>
            </a:extLst>
          </p:cNvPr>
          <p:cNvCxnSpPr>
            <a:cxnSpLocks/>
          </p:cNvCxnSpPr>
          <p:nvPr/>
        </p:nvCxnSpPr>
        <p:spPr>
          <a:xfrm>
            <a:off x="9341864" y="2063420"/>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714282C-42F7-4114-8A5B-5E1E36CE248E}"/>
              </a:ext>
            </a:extLst>
          </p:cNvPr>
          <p:cNvSpPr/>
          <p:nvPr/>
        </p:nvSpPr>
        <p:spPr>
          <a:xfrm>
            <a:off x="10806110" y="1229953"/>
            <a:ext cx="776287" cy="1509712"/>
          </a:xfrm>
          <a:prstGeom prst="rect">
            <a:avLst/>
          </a:pr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14" name="Straight Connector 13">
            <a:extLst>
              <a:ext uri="{FF2B5EF4-FFF2-40B4-BE49-F238E27FC236}">
                <a16:creationId xmlns:a16="http://schemas.microsoft.com/office/drawing/2014/main" id="{8AEEACA4-88DE-43FA-A9AA-3DD95EEF7FA7}"/>
              </a:ext>
            </a:extLst>
          </p:cNvPr>
          <p:cNvCxnSpPr>
            <a:cxnSpLocks/>
          </p:cNvCxnSpPr>
          <p:nvPr/>
        </p:nvCxnSpPr>
        <p:spPr>
          <a:xfrm>
            <a:off x="10926363" y="2344378"/>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D880F6-688B-4818-B981-B056E7402A3E}"/>
              </a:ext>
            </a:extLst>
          </p:cNvPr>
          <p:cNvCxnSpPr>
            <a:cxnSpLocks/>
          </p:cNvCxnSpPr>
          <p:nvPr/>
        </p:nvCxnSpPr>
        <p:spPr>
          <a:xfrm>
            <a:off x="10926363" y="2611078"/>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F59100-6097-43C9-AA83-C1C0C7BDAF60}"/>
              </a:ext>
            </a:extLst>
          </p:cNvPr>
          <p:cNvCxnSpPr>
            <a:cxnSpLocks/>
          </p:cNvCxnSpPr>
          <p:nvPr/>
        </p:nvCxnSpPr>
        <p:spPr>
          <a:xfrm>
            <a:off x="10926363" y="2077678"/>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6350102-1D96-4E73-A450-5A3416E21497}"/>
              </a:ext>
            </a:extLst>
          </p:cNvPr>
          <p:cNvCxnSpPr>
            <a:cxnSpLocks/>
          </p:cNvCxnSpPr>
          <p:nvPr/>
        </p:nvCxnSpPr>
        <p:spPr>
          <a:xfrm>
            <a:off x="10926363" y="1810284"/>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90334B0-6E56-4866-88E5-CD93263356B6}"/>
              </a:ext>
            </a:extLst>
          </p:cNvPr>
          <p:cNvSpPr txBox="1"/>
          <p:nvPr/>
        </p:nvSpPr>
        <p:spPr>
          <a:xfrm rot="5400000">
            <a:off x="10982087" y="1477116"/>
            <a:ext cx="547687" cy="338554"/>
          </a:xfrm>
          <a:prstGeom prst="rect">
            <a:avLst/>
          </a:prstGeom>
          <a:noFill/>
        </p:spPr>
        <p:txBody>
          <a:bodyPr wrap="squar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a:t>
            </a:r>
          </a:p>
        </p:txBody>
      </p:sp>
      <p:pic>
        <p:nvPicPr>
          <p:cNvPr id="22" name="Picture 21" descr="\documentclass{article}&#10;\usepackage{amsmath,amssymb}&#10;\pagestyle{empty}&#10;\begin{document}&#10;&#10;\[&#10;\rightsquigarrow&#10;\]&#10;&#10;&#10;\end{document}" title="IguanaTex Bitmap Display">
            <a:extLst>
              <a:ext uri="{FF2B5EF4-FFF2-40B4-BE49-F238E27FC236}">
                <a16:creationId xmlns:a16="http://schemas.microsoft.com/office/drawing/2014/main" id="{64412006-4F04-4880-8395-48CD2AA4E735}"/>
              </a:ext>
            </a:extLst>
          </p:cNvPr>
          <p:cNvPicPr>
            <a:picLocks noChangeAspect="1"/>
          </p:cNvPicPr>
          <p:nvPr>
            <p:custDataLst>
              <p:tags r:id="rId2"/>
            </p:custDataLst>
          </p:nvPr>
        </p:nvPicPr>
        <p:blipFill>
          <a:blip r:embed="rId17">
            <a:extLst>
              <a:ext uri="{28A0092B-C50C-407E-A947-70E740481C1C}">
                <a14:useLocalDpi xmlns:a14="http://schemas.microsoft.com/office/drawing/2010/main" val="0"/>
              </a:ext>
            </a:extLst>
          </a:blip>
          <a:stretch>
            <a:fillRect/>
          </a:stretch>
        </p:blipFill>
        <p:spPr>
          <a:xfrm>
            <a:off x="10364242" y="1920236"/>
            <a:ext cx="225524" cy="86857"/>
          </a:xfrm>
          <a:prstGeom prst="rect">
            <a:avLst/>
          </a:prstGeom>
        </p:spPr>
      </p:pic>
      <p:pic>
        <p:nvPicPr>
          <p:cNvPr id="23" name="Picture 22" descr="\documentclass{article}&#10;\usepackage{amsmath,amssymb}&#10;\pagestyle{empty}&#10;\begin{document}&#10;&#10;\[&#10;\rightsquigarrow&#10;\]&#10;&#10;&#10;\end{document}" title="IguanaTex Bitmap Display">
            <a:extLst>
              <a:ext uri="{FF2B5EF4-FFF2-40B4-BE49-F238E27FC236}">
                <a16:creationId xmlns:a16="http://schemas.microsoft.com/office/drawing/2014/main" id="{E00B9ADA-9050-47C8-B3C9-B4D0B64CE9CD}"/>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Lst>
          </a:blip>
          <a:stretch>
            <a:fillRect/>
          </a:stretch>
        </p:blipFill>
        <p:spPr>
          <a:xfrm rot="10800000">
            <a:off x="10147898" y="1920235"/>
            <a:ext cx="225524" cy="86857"/>
          </a:xfrm>
          <a:prstGeom prst="rect">
            <a:avLst/>
          </a:prstGeom>
        </p:spPr>
      </p:pic>
      <p:sp>
        <p:nvSpPr>
          <p:cNvPr id="24" name="TextBox 23">
            <a:extLst>
              <a:ext uri="{FF2B5EF4-FFF2-40B4-BE49-F238E27FC236}">
                <a16:creationId xmlns:a16="http://schemas.microsoft.com/office/drawing/2014/main" id="{73422C61-225A-410F-93F5-5E668296FE54}"/>
              </a:ext>
            </a:extLst>
          </p:cNvPr>
          <p:cNvSpPr txBox="1"/>
          <p:nvPr/>
        </p:nvSpPr>
        <p:spPr>
          <a:xfrm>
            <a:off x="9275667" y="2570388"/>
            <a:ext cx="647934"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qubit</a:t>
            </a:r>
          </a:p>
        </p:txBody>
      </p:sp>
      <p:sp>
        <p:nvSpPr>
          <p:cNvPr id="25" name="TextBox 24">
            <a:extLst>
              <a:ext uri="{FF2B5EF4-FFF2-40B4-BE49-F238E27FC236}">
                <a16:creationId xmlns:a16="http://schemas.microsoft.com/office/drawing/2014/main" id="{5FAEE93C-8063-4D93-8364-9BFB94983315}"/>
              </a:ext>
            </a:extLst>
          </p:cNvPr>
          <p:cNvSpPr txBox="1"/>
          <p:nvPr/>
        </p:nvSpPr>
        <p:spPr>
          <a:xfrm>
            <a:off x="10704854" y="2769507"/>
            <a:ext cx="1029449"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oscillator</a:t>
            </a:r>
          </a:p>
        </p:txBody>
      </p:sp>
      <p:sp>
        <p:nvSpPr>
          <p:cNvPr id="46" name="TextBox 45">
            <a:extLst>
              <a:ext uri="{FF2B5EF4-FFF2-40B4-BE49-F238E27FC236}">
                <a16:creationId xmlns:a16="http://schemas.microsoft.com/office/drawing/2014/main" id="{77FB8C16-B7CF-436D-B8D3-97BAD10CF86E}"/>
              </a:ext>
            </a:extLst>
          </p:cNvPr>
          <p:cNvSpPr txBox="1"/>
          <p:nvPr/>
        </p:nvSpPr>
        <p:spPr>
          <a:xfrm>
            <a:off x="4070545" y="2498670"/>
            <a:ext cx="3549370"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total excitation number is conserved</a:t>
            </a:r>
          </a:p>
        </p:txBody>
      </p:sp>
      <p:pic>
        <p:nvPicPr>
          <p:cNvPr id="69" name="Picture 68" descr="\documentclass{article}&#10;\usepackage{amsmath}&#10;\pagestyle{empty}&#10;\begin{document}&#10;&#10;\[&#10;[\hat{N},\hat{H}_\text{JC}]=0&#10;\]&#10;&#10;&#10;\end{document}" title="IguanaTex Bitmap Display">
            <a:extLst>
              <a:ext uri="{FF2B5EF4-FFF2-40B4-BE49-F238E27FC236}">
                <a16:creationId xmlns:a16="http://schemas.microsoft.com/office/drawing/2014/main" id="{8BE59717-E5EE-467C-8F43-42B7DE7B07D8}"/>
              </a:ext>
            </a:extLst>
          </p:cNvPr>
          <p:cNvPicPr>
            <a:picLocks noChangeAspect="1"/>
          </p:cNvPicPr>
          <p:nvPr>
            <p:custDataLst>
              <p:tags r:id="rId4"/>
            </p:custDataLst>
          </p:nvPr>
        </p:nvPicPr>
        <p:blipFill>
          <a:blip r:embed="rId18">
            <a:extLst>
              <a:ext uri="{28A0092B-C50C-407E-A947-70E740481C1C}">
                <a14:useLocalDpi xmlns:a14="http://schemas.microsoft.com/office/drawing/2010/main" val="0"/>
              </a:ext>
            </a:extLst>
          </a:blip>
          <a:stretch>
            <a:fillRect/>
          </a:stretch>
        </p:blipFill>
        <p:spPr>
          <a:xfrm>
            <a:off x="1964833" y="2470306"/>
            <a:ext cx="1670491" cy="366918"/>
          </a:xfrm>
          <a:prstGeom prst="rect">
            <a:avLst/>
          </a:prstGeom>
        </p:spPr>
      </p:pic>
      <p:graphicFrame>
        <p:nvGraphicFramePr>
          <p:cNvPr id="38" name="Table 51">
            <a:extLst>
              <a:ext uri="{FF2B5EF4-FFF2-40B4-BE49-F238E27FC236}">
                <a16:creationId xmlns:a16="http://schemas.microsoft.com/office/drawing/2014/main" id="{028895B1-0DE7-4194-BF3A-3B70C8DE6527}"/>
              </a:ext>
            </a:extLst>
          </p:cNvPr>
          <p:cNvGraphicFramePr>
            <a:graphicFrameLocks noGrp="1"/>
          </p:cNvGraphicFramePr>
          <p:nvPr/>
        </p:nvGraphicFramePr>
        <p:xfrm>
          <a:off x="7407773" y="3450968"/>
          <a:ext cx="4512765" cy="3074159"/>
        </p:xfrm>
        <a:graphic>
          <a:graphicData uri="http://schemas.openxmlformats.org/drawingml/2006/table">
            <a:tbl>
              <a:tblPr firstRow="1" bandRow="1">
                <a:tableStyleId>{7E9639D4-E3E2-4D34-9284-5A2195B3D0D7}</a:tableStyleId>
              </a:tblPr>
              <a:tblGrid>
                <a:gridCol w="1702890">
                  <a:extLst>
                    <a:ext uri="{9D8B030D-6E8A-4147-A177-3AD203B41FA5}">
                      <a16:colId xmlns:a16="http://schemas.microsoft.com/office/drawing/2014/main" val="2427927203"/>
                    </a:ext>
                  </a:extLst>
                </a:gridCol>
                <a:gridCol w="1376363">
                  <a:extLst>
                    <a:ext uri="{9D8B030D-6E8A-4147-A177-3AD203B41FA5}">
                      <a16:colId xmlns:a16="http://schemas.microsoft.com/office/drawing/2014/main" val="1172577037"/>
                    </a:ext>
                  </a:extLst>
                </a:gridCol>
                <a:gridCol w="1433512">
                  <a:extLst>
                    <a:ext uri="{9D8B030D-6E8A-4147-A177-3AD203B41FA5}">
                      <a16:colId xmlns:a16="http://schemas.microsoft.com/office/drawing/2014/main" val="4094976356"/>
                    </a:ext>
                  </a:extLst>
                </a:gridCol>
              </a:tblGrid>
              <a:tr h="388932">
                <a:tc>
                  <a:txBody>
                    <a:bodyPr/>
                    <a:lstStyle/>
                    <a:p>
                      <a:r>
                        <a:rPr lang="en-US" b="0" dirty="0">
                          <a:latin typeface="Roboto" panose="02000000000000000000" pitchFamily="2" charset="0"/>
                        </a:rPr>
                        <a:t>eigenstate(s)</a:t>
                      </a:r>
                    </a:p>
                  </a:txBody>
                  <a:tcPr/>
                </a:tc>
                <a:tc>
                  <a:txBody>
                    <a:bodyPr/>
                    <a:lstStyle/>
                    <a:p>
                      <a:r>
                        <a:rPr lang="en-US" b="0" dirty="0">
                          <a:latin typeface="Roboto" panose="02000000000000000000" pitchFamily="2" charset="0"/>
                        </a:rPr>
                        <a:t>eigenvalue</a:t>
                      </a:r>
                    </a:p>
                  </a:txBody>
                  <a:tcPr/>
                </a:tc>
                <a:tc>
                  <a:txBody>
                    <a:bodyPr/>
                    <a:lstStyle/>
                    <a:p>
                      <a:r>
                        <a:rPr lang="en-US" b="0" dirty="0">
                          <a:latin typeface="Roboto" panose="02000000000000000000" pitchFamily="2" charset="0"/>
                        </a:rPr>
                        <a:t>degeneracy</a:t>
                      </a:r>
                    </a:p>
                  </a:txBody>
                  <a:tcPr/>
                </a:tc>
                <a:extLst>
                  <a:ext uri="{0D108BD9-81ED-4DB2-BD59-A6C34878D82A}">
                    <a16:rowId xmlns:a16="http://schemas.microsoft.com/office/drawing/2014/main" val="3015956085"/>
                  </a:ext>
                </a:extLst>
              </a:tr>
              <a:tr h="2685227">
                <a:tc>
                  <a:txBody>
                    <a:bodyPr/>
                    <a:lstStyle/>
                    <a:p>
                      <a:pPr algn="ctr"/>
                      <a:endParaRPr lang="en-US" dirty="0">
                        <a:latin typeface="Roboto" panose="02000000000000000000" pitchFamily="2" charset="0"/>
                      </a:endParaRPr>
                    </a:p>
                  </a:txBody>
                  <a:tcPr/>
                </a:tc>
                <a:tc>
                  <a:txBody>
                    <a:bodyPr/>
                    <a:lstStyle/>
                    <a:p>
                      <a:pPr algn="ctr"/>
                      <a:r>
                        <a:rPr lang="en-US" dirty="0">
                          <a:latin typeface="Roboto" panose="02000000000000000000" pitchFamily="2" charset="0"/>
                        </a:rPr>
                        <a:t>0</a:t>
                      </a:r>
                    </a:p>
                    <a:p>
                      <a:pPr algn="ctr"/>
                      <a:endParaRPr lang="en-US" dirty="0"/>
                    </a:p>
                    <a:p>
                      <a:pPr algn="ctr"/>
                      <a:endParaRPr lang="en-US" dirty="0"/>
                    </a:p>
                    <a:p>
                      <a:pPr algn="ctr"/>
                      <a:r>
                        <a:rPr lang="en-US" dirty="0"/>
                        <a:t>1</a:t>
                      </a:r>
                    </a:p>
                    <a:p>
                      <a:pPr algn="ctr"/>
                      <a:endParaRPr lang="en-US" dirty="0"/>
                    </a:p>
                    <a:p>
                      <a:pPr algn="ctr"/>
                      <a:endParaRPr lang="en-US" dirty="0"/>
                    </a:p>
                    <a:p>
                      <a:pPr algn="ctr"/>
                      <a:r>
                        <a:rPr lang="en-US" dirty="0"/>
                        <a:t>2</a:t>
                      </a:r>
                    </a:p>
                    <a:p>
                      <a:pPr algn="ctr"/>
                      <a:endParaRPr lang="en-US" dirty="0"/>
                    </a:p>
                    <a:p>
                      <a:pPr algn="ctr"/>
                      <a:endParaRPr lang="en-US" dirty="0"/>
                    </a:p>
                  </a:txBody>
                  <a:tcPr/>
                </a:tc>
                <a:tc>
                  <a:txBody>
                    <a:bodyPr/>
                    <a:lstStyle/>
                    <a:p>
                      <a:pPr algn="ctr"/>
                      <a:r>
                        <a:rPr lang="en-US" dirty="0">
                          <a:latin typeface="Roboto" panose="02000000000000000000" pitchFamily="2" charset="0"/>
                        </a:rPr>
                        <a:t>non-deg.</a:t>
                      </a:r>
                    </a:p>
                    <a:p>
                      <a:pPr algn="ctr"/>
                      <a:endParaRPr lang="en-US" dirty="0"/>
                    </a:p>
                    <a:p>
                      <a:pPr algn="ctr"/>
                      <a:endParaRPr lang="en-US" dirty="0"/>
                    </a:p>
                    <a:p>
                      <a:pPr algn="ctr"/>
                      <a:r>
                        <a:rPr lang="en-US" dirty="0"/>
                        <a:t>2-fold</a:t>
                      </a:r>
                    </a:p>
                    <a:p>
                      <a:pPr algn="ctr"/>
                      <a:endParaRPr lang="en-US" dirty="0"/>
                    </a:p>
                    <a:p>
                      <a:pPr algn="ctr"/>
                      <a:endParaRPr lang="en-US" dirty="0"/>
                    </a:p>
                    <a:p>
                      <a:pPr algn="ctr"/>
                      <a:r>
                        <a:rPr lang="en-US" dirty="0"/>
                        <a:t>2-fold</a:t>
                      </a:r>
                    </a:p>
                  </a:txBody>
                  <a:tcPr/>
                </a:tc>
                <a:extLst>
                  <a:ext uri="{0D108BD9-81ED-4DB2-BD59-A6C34878D82A}">
                    <a16:rowId xmlns:a16="http://schemas.microsoft.com/office/drawing/2014/main" val="3798248432"/>
                  </a:ext>
                </a:extLst>
              </a:tr>
            </a:tbl>
          </a:graphicData>
        </a:graphic>
      </p:graphicFrame>
      <p:pic>
        <p:nvPicPr>
          <p:cNvPr id="39" name="Picture 38" descr="\documentclass{article}&#10;\usepackage{amsmath}&#10;\pagestyle{empty}&#10;\begin{document}&#10;&#10;&#10;\[&#10;|0,g\rangle&#10;\]&#10;&#10;\end{document}" title="IguanaTex Bitmap Display">
            <a:extLst>
              <a:ext uri="{FF2B5EF4-FFF2-40B4-BE49-F238E27FC236}">
                <a16:creationId xmlns:a16="http://schemas.microsoft.com/office/drawing/2014/main" id="{E7778A2B-1C09-4E88-A995-C158A0A42E6D}"/>
              </a:ext>
            </a:extLst>
          </p:cNvPr>
          <p:cNvPicPr>
            <a:picLocks noChangeAspect="1"/>
          </p:cNvPicPr>
          <p:nvPr>
            <p:custDataLst>
              <p:tags r:id="rId5"/>
            </p:custDataLst>
          </p:nvPr>
        </p:nvPicPr>
        <p:blipFill>
          <a:blip r:embed="rId19">
            <a:extLst>
              <a:ext uri="{28A0092B-C50C-407E-A947-70E740481C1C}">
                <a14:useLocalDpi xmlns:a14="http://schemas.microsoft.com/office/drawing/2010/main" val="0"/>
              </a:ext>
            </a:extLst>
          </a:blip>
          <a:stretch>
            <a:fillRect/>
          </a:stretch>
        </p:blipFill>
        <p:spPr>
          <a:xfrm>
            <a:off x="7957624" y="3875465"/>
            <a:ext cx="481524" cy="254476"/>
          </a:xfrm>
          <a:prstGeom prst="rect">
            <a:avLst/>
          </a:prstGeom>
        </p:spPr>
      </p:pic>
      <p:pic>
        <p:nvPicPr>
          <p:cNvPr id="40" name="Picture 39" descr="\documentclass{article}&#10;\usepackage{amsmath}&#10;\pagestyle{empty}&#10;\begin{document}&#10;&#10;&#10;\[&#10;|1,g\rangle&#10;\]&#10;&#10;\end{document}" title="IguanaTex Bitmap Display">
            <a:extLst>
              <a:ext uri="{FF2B5EF4-FFF2-40B4-BE49-F238E27FC236}">
                <a16:creationId xmlns:a16="http://schemas.microsoft.com/office/drawing/2014/main" id="{FE25EFAD-570C-4AF7-9C7C-96029504310B}"/>
              </a:ext>
            </a:extLst>
          </p:cNvPr>
          <p:cNvPicPr>
            <a:picLocks noChangeAspect="1"/>
          </p:cNvPicPr>
          <p:nvPr>
            <p:custDataLst>
              <p:tags r:id="rId6"/>
            </p:custDataLst>
          </p:nvPr>
        </p:nvPicPr>
        <p:blipFill>
          <a:blip r:embed="rId20">
            <a:extLst>
              <a:ext uri="{28A0092B-C50C-407E-A947-70E740481C1C}">
                <a14:useLocalDpi xmlns:a14="http://schemas.microsoft.com/office/drawing/2010/main" val="0"/>
              </a:ext>
            </a:extLst>
          </a:blip>
          <a:stretch>
            <a:fillRect/>
          </a:stretch>
        </p:blipFill>
        <p:spPr>
          <a:xfrm>
            <a:off x="7957624" y="4531608"/>
            <a:ext cx="481524" cy="254476"/>
          </a:xfrm>
          <a:prstGeom prst="rect">
            <a:avLst/>
          </a:prstGeom>
        </p:spPr>
      </p:pic>
      <p:pic>
        <p:nvPicPr>
          <p:cNvPr id="42" name="Picture 41" descr="\documentclass{article}&#10;\usepackage{amsmath}&#10;\pagestyle{empty}&#10;\begin{document}&#10;&#10;&#10;\[&#10;|0,e\rangle&#10;\]&#10;&#10;\end{document}" title="IguanaTex Bitmap Display">
            <a:extLst>
              <a:ext uri="{FF2B5EF4-FFF2-40B4-BE49-F238E27FC236}">
                <a16:creationId xmlns:a16="http://schemas.microsoft.com/office/drawing/2014/main" id="{CC73E100-EA2B-45FB-9D19-ABC51B016DEE}"/>
              </a:ext>
            </a:extLst>
          </p:cNvPr>
          <p:cNvPicPr>
            <a:picLocks noChangeAspect="1"/>
          </p:cNvPicPr>
          <p:nvPr>
            <p:custDataLst>
              <p:tags r:id="rId7"/>
            </p:custDataLst>
          </p:nvPr>
        </p:nvPicPr>
        <p:blipFill>
          <a:blip r:embed="rId21">
            <a:extLst>
              <a:ext uri="{28A0092B-C50C-407E-A947-70E740481C1C}">
                <a14:useLocalDpi xmlns:a14="http://schemas.microsoft.com/office/drawing/2010/main" val="0"/>
              </a:ext>
            </a:extLst>
          </a:blip>
          <a:stretch>
            <a:fillRect/>
          </a:stretch>
        </p:blipFill>
        <p:spPr>
          <a:xfrm>
            <a:off x="7957624" y="4807482"/>
            <a:ext cx="469333" cy="254476"/>
          </a:xfrm>
          <a:prstGeom prst="rect">
            <a:avLst/>
          </a:prstGeom>
        </p:spPr>
      </p:pic>
      <p:pic>
        <p:nvPicPr>
          <p:cNvPr id="43" name="Picture 42" descr="\documentclass{article}&#10;\usepackage{amsmath}&#10;\pagestyle{empty}&#10;\begin{document}&#10;&#10;&#10;\[&#10;|2,g\rangle&#10;\]&#10;&#10;\end{document}" title="IguanaTex Bitmap Display">
            <a:extLst>
              <a:ext uri="{FF2B5EF4-FFF2-40B4-BE49-F238E27FC236}">
                <a16:creationId xmlns:a16="http://schemas.microsoft.com/office/drawing/2014/main" id="{6F4DD988-580F-4FF1-8286-933D5A3B1211}"/>
              </a:ext>
            </a:extLst>
          </p:cNvPr>
          <p:cNvPicPr>
            <a:picLocks noChangeAspect="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7961713" y="5338892"/>
            <a:ext cx="481524" cy="254476"/>
          </a:xfrm>
          <a:prstGeom prst="rect">
            <a:avLst/>
          </a:prstGeom>
        </p:spPr>
      </p:pic>
      <p:pic>
        <p:nvPicPr>
          <p:cNvPr id="44" name="Picture 43" descr="\documentclass{article}&#10;\usepackage{amsmath}&#10;\pagestyle{empty}&#10;\begin{document}&#10;&#10;&#10;\[&#10;|1,e\rangle&#10;\]&#10;&#10;\end{document}" title="IguanaTex Bitmap Display">
            <a:extLst>
              <a:ext uri="{FF2B5EF4-FFF2-40B4-BE49-F238E27FC236}">
                <a16:creationId xmlns:a16="http://schemas.microsoft.com/office/drawing/2014/main" id="{B82335C5-7135-489D-8272-0C182FAAD9D9}"/>
              </a:ext>
            </a:extLst>
          </p:cNvPr>
          <p:cNvPicPr>
            <a:picLocks noChangeAspect="1"/>
          </p:cNvPicPr>
          <p:nvPr>
            <p:custDataLst>
              <p:tags r:id="rId9"/>
            </p:custDataLst>
          </p:nvPr>
        </p:nvPicPr>
        <p:blipFill>
          <a:blip r:embed="rId23">
            <a:extLst>
              <a:ext uri="{28A0092B-C50C-407E-A947-70E740481C1C}">
                <a14:useLocalDpi xmlns:a14="http://schemas.microsoft.com/office/drawing/2010/main" val="0"/>
              </a:ext>
            </a:extLst>
          </a:blip>
          <a:stretch>
            <a:fillRect/>
          </a:stretch>
        </p:blipFill>
        <p:spPr>
          <a:xfrm>
            <a:off x="7957624" y="5652870"/>
            <a:ext cx="469333" cy="254476"/>
          </a:xfrm>
          <a:prstGeom prst="rect">
            <a:avLst/>
          </a:prstGeom>
        </p:spPr>
      </p:pic>
      <p:sp>
        <p:nvSpPr>
          <p:cNvPr id="45" name="Right Brace 44">
            <a:extLst>
              <a:ext uri="{FF2B5EF4-FFF2-40B4-BE49-F238E27FC236}">
                <a16:creationId xmlns:a16="http://schemas.microsoft.com/office/drawing/2014/main" id="{19D37DDC-9069-43D3-AA6D-97DF520963D2}"/>
              </a:ext>
            </a:extLst>
          </p:cNvPr>
          <p:cNvSpPr/>
          <p:nvPr/>
        </p:nvSpPr>
        <p:spPr>
          <a:xfrm>
            <a:off x="8572500" y="4531608"/>
            <a:ext cx="161925" cy="530350"/>
          </a:xfrm>
          <a:prstGeom prst="rightBrace">
            <a:avLst>
              <a:gd name="adj1" fmla="val 2598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47" name="Right Brace 46">
            <a:extLst>
              <a:ext uri="{FF2B5EF4-FFF2-40B4-BE49-F238E27FC236}">
                <a16:creationId xmlns:a16="http://schemas.microsoft.com/office/drawing/2014/main" id="{FD0399F3-8DC6-458E-B47B-FF29DEB34FA6}"/>
              </a:ext>
            </a:extLst>
          </p:cNvPr>
          <p:cNvSpPr/>
          <p:nvPr/>
        </p:nvSpPr>
        <p:spPr>
          <a:xfrm>
            <a:off x="8572500" y="5345509"/>
            <a:ext cx="161925" cy="530350"/>
          </a:xfrm>
          <a:prstGeom prst="rightBrace">
            <a:avLst>
              <a:gd name="adj1" fmla="val 2598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48" name="TextBox 47">
            <a:extLst>
              <a:ext uri="{FF2B5EF4-FFF2-40B4-BE49-F238E27FC236}">
                <a16:creationId xmlns:a16="http://schemas.microsoft.com/office/drawing/2014/main" id="{47CFF18A-CE81-423B-9393-13AC76163B5C}"/>
              </a:ext>
            </a:extLst>
          </p:cNvPr>
          <p:cNvSpPr txBox="1"/>
          <p:nvPr/>
        </p:nvSpPr>
        <p:spPr>
          <a:xfrm rot="5400000">
            <a:off x="8096418" y="6167719"/>
            <a:ext cx="322524"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a:t>
            </a:r>
          </a:p>
        </p:txBody>
      </p:sp>
      <p:sp>
        <p:nvSpPr>
          <p:cNvPr id="49" name="TextBox 48">
            <a:extLst>
              <a:ext uri="{FF2B5EF4-FFF2-40B4-BE49-F238E27FC236}">
                <a16:creationId xmlns:a16="http://schemas.microsoft.com/office/drawing/2014/main" id="{85338676-47A8-46D5-8DC8-7075BB5D83DD}"/>
              </a:ext>
            </a:extLst>
          </p:cNvPr>
          <p:cNvSpPr txBox="1"/>
          <p:nvPr/>
        </p:nvSpPr>
        <p:spPr>
          <a:xfrm rot="5400000">
            <a:off x="9673931" y="6167719"/>
            <a:ext cx="322524"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a:t>
            </a:r>
          </a:p>
        </p:txBody>
      </p:sp>
      <p:graphicFrame>
        <p:nvGraphicFramePr>
          <p:cNvPr id="9" name="Table 16">
            <a:extLst>
              <a:ext uri="{FF2B5EF4-FFF2-40B4-BE49-F238E27FC236}">
                <a16:creationId xmlns:a16="http://schemas.microsoft.com/office/drawing/2014/main" id="{F8CD2B28-1A52-4DFE-AB9D-8CACDEA78D97}"/>
              </a:ext>
            </a:extLst>
          </p:cNvPr>
          <p:cNvGraphicFramePr>
            <a:graphicFrameLocks noGrp="1"/>
          </p:cNvGraphicFramePr>
          <p:nvPr/>
        </p:nvGraphicFramePr>
        <p:xfrm>
          <a:off x="2124075" y="3457575"/>
          <a:ext cx="4310063" cy="3067552"/>
        </p:xfrm>
        <a:graphic>
          <a:graphicData uri="http://schemas.openxmlformats.org/drawingml/2006/table">
            <a:tbl>
              <a:tblPr firstRow="1" bandRow="1">
                <a:tableStyleId>{7E9639D4-E3E2-4D34-9284-5A2195B3D0D7}</a:tableStyleId>
              </a:tblPr>
              <a:tblGrid>
                <a:gridCol w="4310063">
                  <a:extLst>
                    <a:ext uri="{9D8B030D-6E8A-4147-A177-3AD203B41FA5}">
                      <a16:colId xmlns:a16="http://schemas.microsoft.com/office/drawing/2014/main" val="658317663"/>
                    </a:ext>
                  </a:extLst>
                </a:gridCol>
              </a:tblGrid>
              <a:tr h="391027">
                <a:tc>
                  <a:txBody>
                    <a:bodyPr/>
                    <a:lstStyle/>
                    <a:p>
                      <a:pPr algn="ctr"/>
                      <a:r>
                        <a:rPr lang="en-US" dirty="0">
                          <a:latin typeface="Roboto" panose="02000000000000000000" pitchFamily="2" charset="0"/>
                        </a:rPr>
                        <a:t>JC eigenstates &amp; eigenvalues</a:t>
                      </a:r>
                    </a:p>
                  </a:txBody>
                  <a:tcPr/>
                </a:tc>
                <a:extLst>
                  <a:ext uri="{0D108BD9-81ED-4DB2-BD59-A6C34878D82A}">
                    <a16:rowId xmlns:a16="http://schemas.microsoft.com/office/drawing/2014/main" val="403508600"/>
                  </a:ext>
                </a:extLst>
              </a:tr>
              <a:tr h="2676525">
                <a:tc>
                  <a:txBody>
                    <a:bodyPr/>
                    <a:lstStyle/>
                    <a:p>
                      <a:endParaRPr lang="en-US" dirty="0">
                        <a:latin typeface="Roboto" panose="02000000000000000000" pitchFamily="2" charset="0"/>
                      </a:endParaRPr>
                    </a:p>
                  </a:txBody>
                  <a:tcPr/>
                </a:tc>
                <a:extLst>
                  <a:ext uri="{0D108BD9-81ED-4DB2-BD59-A6C34878D82A}">
                    <a16:rowId xmlns:a16="http://schemas.microsoft.com/office/drawing/2014/main" val="1777684179"/>
                  </a:ext>
                </a:extLst>
              </a:tr>
            </a:tbl>
          </a:graphicData>
        </a:graphic>
      </p:graphicFrame>
      <p:pic>
        <p:nvPicPr>
          <p:cNvPr id="26" name="Picture 25" descr="\documentclass{article}&#10;\usepackage{amsmath}&#10;\pagestyle{empty}&#10;\begin{document}&#10;&#10;\[&#10;\begin{pmatrix}&#10;\langle N_1|H|N_1\rangle &amp; \langle N_1|H|N_2\rangle\\&#10;\langle N_2|H|N_1\rangle &amp; \langle N_2|H|N_2\rangle&#10;\end{pmatrix}&#10;\]&#10;&#10;&#10;\end{document}" title="IguanaTex Bitmap Display">
            <a:extLst>
              <a:ext uri="{FF2B5EF4-FFF2-40B4-BE49-F238E27FC236}">
                <a16:creationId xmlns:a16="http://schemas.microsoft.com/office/drawing/2014/main" id="{DDC4FCC6-9D6E-4E57-8CB0-1701A473F106}"/>
              </a:ext>
            </a:extLst>
          </p:cNvPr>
          <p:cNvPicPr>
            <a:picLocks noChangeAspect="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2435594" y="5521706"/>
            <a:ext cx="2765426" cy="574990"/>
          </a:xfrm>
          <a:prstGeom prst="rect">
            <a:avLst/>
          </a:prstGeom>
        </p:spPr>
      </p:pic>
      <p:pic>
        <p:nvPicPr>
          <p:cNvPr id="28" name="Picture 27" descr="\documentclass{article}&#10;\usepackage{amsmath}&#10;\pagestyle{empty}&#10;\begin{document}&#10;&#10;\[&#10;|N_1\rangle = |n,g\rangle&#10;\]&#10;&#10;&#10;\end{document}" title="IguanaTex Bitmap Display">
            <a:extLst>
              <a:ext uri="{FF2B5EF4-FFF2-40B4-BE49-F238E27FC236}">
                <a16:creationId xmlns:a16="http://schemas.microsoft.com/office/drawing/2014/main" id="{BED5B9F5-FAF9-49E2-8461-6F0425352B13}"/>
              </a:ext>
            </a:extLst>
          </p:cNvPr>
          <p:cNvPicPr>
            <a:picLocks noChangeAspect="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2513122" y="4919569"/>
            <a:ext cx="1099410" cy="210311"/>
          </a:xfrm>
          <a:prstGeom prst="rect">
            <a:avLst/>
          </a:prstGeom>
        </p:spPr>
      </p:pic>
      <p:pic>
        <p:nvPicPr>
          <p:cNvPr id="30" name="Picture 29" descr="\documentclass{article}&#10;\usepackage{amsmath}&#10;\pagestyle{empty}&#10;\begin{document}&#10;&#10;\[&#10;|N_2\rangle = |n-1,e\rangle&#10;\]&#10;&#10;&#10;\end{document}" title="IguanaTex Bitmap Display">
            <a:extLst>
              <a:ext uri="{FF2B5EF4-FFF2-40B4-BE49-F238E27FC236}">
                <a16:creationId xmlns:a16="http://schemas.microsoft.com/office/drawing/2014/main" id="{0A8C0C14-355E-4A3E-9DB2-97F80D891BB6}"/>
              </a:ext>
            </a:extLst>
          </p:cNvPr>
          <p:cNvPicPr>
            <a:picLocks noChangeAspect="1"/>
          </p:cNvPicPr>
          <p:nvPr>
            <p:custDataLst>
              <p:tags r:id="rId12"/>
            </p:custDataLst>
          </p:nvPr>
        </p:nvPicPr>
        <p:blipFill>
          <a:blip r:embed="rId26">
            <a:extLst>
              <a:ext uri="{28A0092B-C50C-407E-A947-70E740481C1C}">
                <a14:useLocalDpi xmlns:a14="http://schemas.microsoft.com/office/drawing/2010/main" val="0"/>
              </a:ext>
            </a:extLst>
          </a:blip>
          <a:stretch>
            <a:fillRect/>
          </a:stretch>
        </p:blipFill>
        <p:spPr>
          <a:xfrm>
            <a:off x="3867028" y="4901267"/>
            <a:ext cx="1448249" cy="210311"/>
          </a:xfrm>
          <a:prstGeom prst="rect">
            <a:avLst/>
          </a:prstGeom>
        </p:spPr>
      </p:pic>
      <p:sp>
        <p:nvSpPr>
          <p:cNvPr id="31" name="TextBox 30">
            <a:extLst>
              <a:ext uri="{FF2B5EF4-FFF2-40B4-BE49-F238E27FC236}">
                <a16:creationId xmlns:a16="http://schemas.microsoft.com/office/drawing/2014/main" id="{296E1729-3B92-4DD6-A062-181B086A52C7}"/>
              </a:ext>
            </a:extLst>
          </p:cNvPr>
          <p:cNvSpPr txBox="1"/>
          <p:nvPr/>
        </p:nvSpPr>
        <p:spPr>
          <a:xfrm>
            <a:off x="2366963" y="3960664"/>
            <a:ext cx="139172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ground state:</a:t>
            </a:r>
          </a:p>
        </p:txBody>
      </p:sp>
      <p:pic>
        <p:nvPicPr>
          <p:cNvPr id="53" name="Picture 52" descr="\documentclass{article}&#10;\usepackage{amsmath}&#10;\pagestyle{empty}&#10;\begin{document}&#10;&#10;&#10;\[&#10;|0,g\rangle&#10;\]&#10;&#10;\end{document}" title="IguanaTex Bitmap Display">
            <a:extLst>
              <a:ext uri="{FF2B5EF4-FFF2-40B4-BE49-F238E27FC236}">
                <a16:creationId xmlns:a16="http://schemas.microsoft.com/office/drawing/2014/main" id="{6A28A220-D509-425A-909E-AC5D1931A023}"/>
              </a:ext>
            </a:extLst>
          </p:cNvPr>
          <p:cNvPicPr>
            <a:picLocks noChangeAspect="1"/>
          </p:cNvPicPr>
          <p:nvPr>
            <p:custDataLst>
              <p:tags r:id="rId13"/>
            </p:custDataLst>
          </p:nvPr>
        </p:nvPicPr>
        <p:blipFill>
          <a:blip r:embed="rId19">
            <a:extLst>
              <a:ext uri="{28A0092B-C50C-407E-A947-70E740481C1C}">
                <a14:useLocalDpi xmlns:a14="http://schemas.microsoft.com/office/drawing/2010/main" val="0"/>
              </a:ext>
            </a:extLst>
          </a:blip>
          <a:stretch>
            <a:fillRect/>
          </a:stretch>
        </p:blipFill>
        <p:spPr>
          <a:xfrm>
            <a:off x="3818307" y="4002703"/>
            <a:ext cx="481524" cy="254476"/>
          </a:xfrm>
          <a:prstGeom prst="rect">
            <a:avLst/>
          </a:prstGeom>
        </p:spPr>
      </p:pic>
      <p:sp>
        <p:nvSpPr>
          <p:cNvPr id="32" name="TextBox 31">
            <a:extLst>
              <a:ext uri="{FF2B5EF4-FFF2-40B4-BE49-F238E27FC236}">
                <a16:creationId xmlns:a16="http://schemas.microsoft.com/office/drawing/2014/main" id="{62FFFFBE-B730-4D7E-A09D-FEB89023FE6C}"/>
              </a:ext>
            </a:extLst>
          </p:cNvPr>
          <p:cNvSpPr txBox="1"/>
          <p:nvPr/>
        </p:nvSpPr>
        <p:spPr>
          <a:xfrm>
            <a:off x="2359376" y="4471796"/>
            <a:ext cx="2266967"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N-excitation subspace:</a:t>
            </a:r>
          </a:p>
        </p:txBody>
      </p:sp>
      <p:pic>
        <p:nvPicPr>
          <p:cNvPr id="34" name="Picture 33" descr="\documentclass{article}&#10;\usepackage{amsmath}&#10;\pagestyle{empty}&#10;\begin{document}&#10;&#10;\[&#10;E_0 = -\tfrac{1}{2}\hbar\omega_q&#10;\]&#10;&#10;&#10;\end{document}" title="IguanaTex Bitmap Display">
            <a:extLst>
              <a:ext uri="{FF2B5EF4-FFF2-40B4-BE49-F238E27FC236}">
                <a16:creationId xmlns:a16="http://schemas.microsoft.com/office/drawing/2014/main" id="{83B76796-0CCF-4BBE-91BE-1C1577C3E623}"/>
              </a:ext>
            </a:extLst>
          </p:cNvPr>
          <p:cNvPicPr>
            <a:picLocks noChangeAspect="1"/>
          </p:cNvPicPr>
          <p:nvPr>
            <p:custDataLst>
              <p:tags r:id="rId14"/>
            </p:custDataLst>
          </p:nvPr>
        </p:nvPicPr>
        <p:blipFill>
          <a:blip r:embed="rId27">
            <a:extLst>
              <a:ext uri="{28A0092B-C50C-407E-A947-70E740481C1C}">
                <a14:useLocalDpi xmlns:a14="http://schemas.microsoft.com/office/drawing/2010/main" val="0"/>
              </a:ext>
            </a:extLst>
          </a:blip>
          <a:stretch>
            <a:fillRect/>
          </a:stretch>
        </p:blipFill>
        <p:spPr>
          <a:xfrm>
            <a:off x="4707069" y="3995980"/>
            <a:ext cx="1380571" cy="303238"/>
          </a:xfrm>
          <a:prstGeom prst="rect">
            <a:avLst/>
          </a:prstGeom>
        </p:spPr>
      </p:pic>
    </p:spTree>
    <p:extLst>
      <p:ext uri="{BB962C8B-B14F-4D97-AF65-F5344CB8AC3E}">
        <p14:creationId xmlns:p14="http://schemas.microsoft.com/office/powerpoint/2010/main" val="4065152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300322-AA73-484A-861D-BBBDCC3C2AE9}"/>
              </a:ext>
            </a:extLst>
          </p:cNvPr>
          <p:cNvSpPr/>
          <p:nvPr/>
        </p:nvSpPr>
        <p:spPr>
          <a:xfrm>
            <a:off x="609599" y="501263"/>
            <a:ext cx="11035053" cy="523221"/>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a:t>
            </a:r>
            <a:endParaRPr lang="en-US" sz="1600" dirty="0">
              <a:solidFill>
                <a:schemeClr val="bg1"/>
              </a:solidFill>
              <a:latin typeface="Roboto" panose="02000000000000000000" pitchFamily="2" charset="0"/>
            </a:endParaRPr>
          </a:p>
        </p:txBody>
      </p:sp>
      <p:pic>
        <p:nvPicPr>
          <p:cNvPr id="36" name="Picture 3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title="IguanaTex Bitmap Display">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738978" y="1454205"/>
            <a:ext cx="6125895" cy="416304"/>
          </a:xfrm>
          <a:prstGeom prst="rect">
            <a:avLst/>
          </a:prstGeom>
        </p:spPr>
      </p:pic>
      <p:graphicFrame>
        <p:nvGraphicFramePr>
          <p:cNvPr id="9" name="Table 16">
            <a:extLst>
              <a:ext uri="{FF2B5EF4-FFF2-40B4-BE49-F238E27FC236}">
                <a16:creationId xmlns:a16="http://schemas.microsoft.com/office/drawing/2014/main" id="{F8CD2B28-1A52-4DFE-AB9D-8CACDEA78D97}"/>
              </a:ext>
            </a:extLst>
          </p:cNvPr>
          <p:cNvGraphicFramePr>
            <a:graphicFrameLocks noGrp="1"/>
          </p:cNvGraphicFramePr>
          <p:nvPr/>
        </p:nvGraphicFramePr>
        <p:xfrm>
          <a:off x="776287" y="2376487"/>
          <a:ext cx="10658475" cy="3895553"/>
        </p:xfrm>
        <a:graphic>
          <a:graphicData uri="http://schemas.openxmlformats.org/drawingml/2006/table">
            <a:tbl>
              <a:tblPr firstRow="1" bandRow="1">
                <a:tableStyleId>{7E9639D4-E3E2-4D34-9284-5A2195B3D0D7}</a:tableStyleId>
              </a:tblPr>
              <a:tblGrid>
                <a:gridCol w="10658475">
                  <a:extLst>
                    <a:ext uri="{9D8B030D-6E8A-4147-A177-3AD203B41FA5}">
                      <a16:colId xmlns:a16="http://schemas.microsoft.com/office/drawing/2014/main" val="658317663"/>
                    </a:ext>
                  </a:extLst>
                </a:gridCol>
              </a:tblGrid>
              <a:tr h="376238">
                <a:tc>
                  <a:txBody>
                    <a:bodyPr/>
                    <a:lstStyle/>
                    <a:p>
                      <a:pPr algn="ctr"/>
                      <a:r>
                        <a:rPr lang="en-US" dirty="0">
                          <a:latin typeface="Roboto" panose="02000000000000000000" pitchFamily="2" charset="0"/>
                        </a:rPr>
                        <a:t>JC eigenstates &amp; eigenvalues</a:t>
                      </a:r>
                    </a:p>
                  </a:txBody>
                  <a:tcPr/>
                </a:tc>
                <a:extLst>
                  <a:ext uri="{0D108BD9-81ED-4DB2-BD59-A6C34878D82A}">
                    <a16:rowId xmlns:a16="http://schemas.microsoft.com/office/drawing/2014/main" val="403508600"/>
                  </a:ext>
                </a:extLst>
              </a:tr>
              <a:tr h="3519315">
                <a:tc>
                  <a:txBody>
                    <a:bodyPr/>
                    <a:lstStyle/>
                    <a:p>
                      <a:endParaRPr lang="en-US" dirty="0">
                        <a:latin typeface="Roboto" panose="02000000000000000000" pitchFamily="2" charset="0"/>
                      </a:endParaRPr>
                    </a:p>
                  </a:txBody>
                  <a:tcPr/>
                </a:tc>
                <a:extLst>
                  <a:ext uri="{0D108BD9-81ED-4DB2-BD59-A6C34878D82A}">
                    <a16:rowId xmlns:a16="http://schemas.microsoft.com/office/drawing/2014/main" val="1777684179"/>
                  </a:ext>
                </a:extLst>
              </a:tr>
            </a:tbl>
          </a:graphicData>
        </a:graphic>
      </p:graphicFrame>
      <p:pic>
        <p:nvPicPr>
          <p:cNvPr id="26" name="Picture 25" descr="\documentclass{article}&#10;\usepackage{amsmath}&#10;\pagestyle{empty}&#10;\begin{document}&#10;&#10;\[&#10;\begin{pmatrix}&#10;\langle N_1|H|N_1\rangle &amp; \langle N_1|H|N_2\rangle\\&#10;\langle N_2|H|N_1\rangle &amp; \langle N_2|H|N_2\rangle&#10;\end{pmatrix}&#10;\]&#10;&#10;&#10;\end{document}" title="IguanaTex Bitmap Display">
            <a:extLst>
              <a:ext uri="{FF2B5EF4-FFF2-40B4-BE49-F238E27FC236}">
                <a16:creationId xmlns:a16="http://schemas.microsoft.com/office/drawing/2014/main" id="{DDC4FCC6-9D6E-4E57-8CB0-1701A473F106}"/>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087807" y="5206959"/>
            <a:ext cx="2765426" cy="574990"/>
          </a:xfrm>
          <a:prstGeom prst="rect">
            <a:avLst/>
          </a:prstGeom>
        </p:spPr>
      </p:pic>
      <p:pic>
        <p:nvPicPr>
          <p:cNvPr id="28" name="Picture 27" descr="\documentclass{article}&#10;\usepackage{amsmath}&#10;\pagestyle{empty}&#10;\begin{document}&#10;&#10;\[&#10;|N_1\rangle = |n,g\rangle&#10;\]&#10;&#10;&#10;\end{document}" title="IguanaTex Bitmap Display">
            <a:extLst>
              <a:ext uri="{FF2B5EF4-FFF2-40B4-BE49-F238E27FC236}">
                <a16:creationId xmlns:a16="http://schemas.microsoft.com/office/drawing/2014/main" id="{BED5B9F5-FAF9-49E2-8461-6F0425352B13}"/>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165335" y="4294663"/>
            <a:ext cx="1099410" cy="210311"/>
          </a:xfrm>
          <a:prstGeom prst="rect">
            <a:avLst/>
          </a:prstGeom>
        </p:spPr>
      </p:pic>
      <p:pic>
        <p:nvPicPr>
          <p:cNvPr id="30" name="Picture 29" descr="\documentclass{article}&#10;\usepackage{amsmath}&#10;\pagestyle{empty}&#10;\begin{document}&#10;&#10;\[&#10;|N_2\rangle = |n-1,e\rangle&#10;\]&#10;&#10;&#10;\end{document}" title="IguanaTex Bitmap Display">
            <a:extLst>
              <a:ext uri="{FF2B5EF4-FFF2-40B4-BE49-F238E27FC236}">
                <a16:creationId xmlns:a16="http://schemas.microsoft.com/office/drawing/2014/main" id="{0A8C0C14-355E-4A3E-9DB2-97F80D891BB6}"/>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2519241" y="4276361"/>
            <a:ext cx="1448249" cy="210311"/>
          </a:xfrm>
          <a:prstGeom prst="rect">
            <a:avLst/>
          </a:prstGeom>
        </p:spPr>
      </p:pic>
      <p:sp>
        <p:nvSpPr>
          <p:cNvPr id="31" name="TextBox 30">
            <a:extLst>
              <a:ext uri="{FF2B5EF4-FFF2-40B4-BE49-F238E27FC236}">
                <a16:creationId xmlns:a16="http://schemas.microsoft.com/office/drawing/2014/main" id="{296E1729-3B92-4DD6-A062-181B086A52C7}"/>
              </a:ext>
            </a:extLst>
          </p:cNvPr>
          <p:cNvSpPr txBox="1"/>
          <p:nvPr/>
        </p:nvSpPr>
        <p:spPr>
          <a:xfrm>
            <a:off x="1019176" y="3132485"/>
            <a:ext cx="139172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ground state:</a:t>
            </a:r>
          </a:p>
        </p:txBody>
      </p:sp>
      <p:pic>
        <p:nvPicPr>
          <p:cNvPr id="53" name="Picture 52" descr="\documentclass{article}&#10;\usepackage{amsmath}&#10;\pagestyle{empty}&#10;\begin{document}&#10;&#10;&#10;\[&#10;|0,g\rangle&#10;\]&#10;&#10;\end{document}" title="IguanaTex Bitmap Display">
            <a:extLst>
              <a:ext uri="{FF2B5EF4-FFF2-40B4-BE49-F238E27FC236}">
                <a16:creationId xmlns:a16="http://schemas.microsoft.com/office/drawing/2014/main" id="{6A28A220-D509-425A-909E-AC5D1931A023}"/>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2470520" y="3174524"/>
            <a:ext cx="481524" cy="254476"/>
          </a:xfrm>
          <a:prstGeom prst="rect">
            <a:avLst/>
          </a:prstGeom>
        </p:spPr>
      </p:pic>
      <p:sp>
        <p:nvSpPr>
          <p:cNvPr id="32" name="TextBox 31">
            <a:extLst>
              <a:ext uri="{FF2B5EF4-FFF2-40B4-BE49-F238E27FC236}">
                <a16:creationId xmlns:a16="http://schemas.microsoft.com/office/drawing/2014/main" id="{62FFFFBE-B730-4D7E-A09D-FEB89023FE6C}"/>
              </a:ext>
            </a:extLst>
          </p:cNvPr>
          <p:cNvSpPr txBox="1"/>
          <p:nvPr/>
        </p:nvSpPr>
        <p:spPr>
          <a:xfrm>
            <a:off x="1011589" y="3846890"/>
            <a:ext cx="2266967"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N-excitation subspace:</a:t>
            </a:r>
          </a:p>
        </p:txBody>
      </p:sp>
      <p:pic>
        <p:nvPicPr>
          <p:cNvPr id="16" name="Picture 15" descr="\documentclass{article}&#10;\usepackage{amsmath}&#10;\pagestyle{empty}&#10;\begin{document}&#10;&#10;\[&#10;E_0 = -\tfrac{1}{2}\hbar\omega_q&#10;\]&#10;&#10;&#10;\end{document}" title="IguanaTex Bitmap Display">
            <a:extLst>
              <a:ext uri="{FF2B5EF4-FFF2-40B4-BE49-F238E27FC236}">
                <a16:creationId xmlns:a16="http://schemas.microsoft.com/office/drawing/2014/main" id="{EF24EDEE-F997-4493-B67B-061F4E223CD4}"/>
              </a:ext>
            </a:extLst>
          </p:cNvPr>
          <p:cNvPicPr>
            <a:picLocks noChangeAspect="1"/>
          </p:cNvPicPr>
          <p:nvPr>
            <p:custDataLst>
              <p:tags r:id="rId6"/>
            </p:custDataLst>
          </p:nvPr>
        </p:nvPicPr>
        <p:blipFill>
          <a:blip r:embed="rId13">
            <a:extLst>
              <a:ext uri="{28A0092B-C50C-407E-A947-70E740481C1C}">
                <a14:useLocalDpi xmlns:a14="http://schemas.microsoft.com/office/drawing/2010/main" val="0"/>
              </a:ext>
            </a:extLst>
          </a:blip>
          <a:stretch>
            <a:fillRect/>
          </a:stretch>
        </p:blipFill>
        <p:spPr>
          <a:xfrm>
            <a:off x="3492632" y="3174524"/>
            <a:ext cx="1380571" cy="303238"/>
          </a:xfrm>
          <a:prstGeom prst="rect">
            <a:avLst/>
          </a:prstGeom>
        </p:spPr>
      </p:pic>
    </p:spTree>
    <p:extLst>
      <p:ext uri="{BB962C8B-B14F-4D97-AF65-F5344CB8AC3E}">
        <p14:creationId xmlns:p14="http://schemas.microsoft.com/office/powerpoint/2010/main" val="1949765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5E755-02B9-43CF-B672-66ADBEEE15A1}"/>
              </a:ext>
            </a:extLst>
          </p:cNvPr>
          <p:cNvSpPr txBox="1"/>
          <p:nvPr/>
        </p:nvSpPr>
        <p:spPr>
          <a:xfrm>
            <a:off x="563348" y="3357712"/>
            <a:ext cx="2382383" cy="461665"/>
          </a:xfrm>
          <a:prstGeom prst="rect">
            <a:avLst/>
          </a:prstGeom>
          <a:noFill/>
        </p:spPr>
        <p:txBody>
          <a:bodyPr wrap="none" rtlCol="0">
            <a:spAutoFit/>
          </a:bodyPr>
          <a:lstStyle/>
          <a:p>
            <a:r>
              <a:rPr lang="en-US" sz="2400" dirty="0">
                <a:latin typeface="Roboto Black" panose="02000000000000000000" pitchFamily="2" charset="0"/>
              </a:rPr>
              <a:t>superconductor</a:t>
            </a:r>
            <a:endParaRPr lang="en-US" sz="2000" dirty="0">
              <a:latin typeface="Roboto" panose="02000000000000000000" pitchFamily="2" charset="0"/>
            </a:endParaRPr>
          </a:p>
        </p:txBody>
      </p:sp>
      <p:sp>
        <p:nvSpPr>
          <p:cNvPr id="38" name="TextBox 37">
            <a:extLst>
              <a:ext uri="{FF2B5EF4-FFF2-40B4-BE49-F238E27FC236}">
                <a16:creationId xmlns:a16="http://schemas.microsoft.com/office/drawing/2014/main" id="{B83EC71E-2F48-4330-9F7C-9272C9816092}"/>
              </a:ext>
            </a:extLst>
          </p:cNvPr>
          <p:cNvSpPr txBox="1"/>
          <p:nvPr/>
        </p:nvSpPr>
        <p:spPr>
          <a:xfrm flipH="1">
            <a:off x="563348" y="548645"/>
            <a:ext cx="8484398" cy="1323439"/>
          </a:xfrm>
          <a:prstGeom prst="rect">
            <a:avLst/>
          </a:prstGeom>
          <a:noFill/>
        </p:spPr>
        <p:txBody>
          <a:bodyPr wrap="square" rtlCol="0">
            <a:spAutoFit/>
          </a:bodyPr>
          <a:lstStyle/>
          <a:p>
            <a:r>
              <a:rPr lang="en-US" sz="3200" dirty="0">
                <a:latin typeface="Roboto Black" panose="02000000000000000000" pitchFamily="2" charset="0"/>
              </a:rPr>
              <a:t>Building quantum bits from </a:t>
            </a:r>
            <a:r>
              <a:rPr lang="en-US" sz="4800" dirty="0">
                <a:solidFill>
                  <a:schemeClr val="accent2"/>
                </a:solidFill>
                <a:latin typeface="Roboto Black" panose="02000000000000000000" pitchFamily="2" charset="0"/>
              </a:rPr>
              <a:t>superconducting circuits</a:t>
            </a:r>
            <a:endParaRPr lang="en-US" sz="3200" dirty="0">
              <a:solidFill>
                <a:schemeClr val="accent2"/>
              </a:solidFill>
              <a:latin typeface="Roboto Black" panose="02000000000000000000" pitchFamily="2" charset="0"/>
            </a:endParaRPr>
          </a:p>
        </p:txBody>
      </p:sp>
      <p:sp>
        <p:nvSpPr>
          <p:cNvPr id="79" name="Text Box 76">
            <a:extLst>
              <a:ext uri="{FF2B5EF4-FFF2-40B4-BE49-F238E27FC236}">
                <a16:creationId xmlns:a16="http://schemas.microsoft.com/office/drawing/2014/main" id="{D189C836-D366-AE38-076D-EDA4A3DC8A84}"/>
              </a:ext>
            </a:extLst>
          </p:cNvPr>
          <p:cNvSpPr txBox="1">
            <a:spLocks noChangeArrowheads="1"/>
          </p:cNvSpPr>
          <p:nvPr/>
        </p:nvSpPr>
        <p:spPr bwMode="auto">
          <a:xfrm>
            <a:off x="687811" y="4022619"/>
            <a:ext cx="5001690" cy="96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50000"/>
              </a:lnSpc>
            </a:pPr>
            <a:r>
              <a:rPr lang="en-US" altLang="en-US" sz="2000" dirty="0" err="1">
                <a:solidFill>
                  <a:schemeClr val="tx2"/>
                </a:solidFill>
                <a:latin typeface="Roboto" panose="02000000000000000000" pitchFamily="2" charset="0"/>
                <a:ea typeface="Roboto" panose="02000000000000000000" pitchFamily="2" charset="0"/>
                <a:cs typeface="Arial" panose="020B0604020202020204" pitchFamily="34" charset="0"/>
              </a:rPr>
              <a:t>dissipationless</a:t>
            </a:r>
            <a:r>
              <a:rPr lang="en-US" altLang="en-US" sz="2000" dirty="0">
                <a:solidFill>
                  <a:schemeClr val="tx2"/>
                </a:solidFill>
                <a:latin typeface="Roboto" panose="02000000000000000000" pitchFamily="2" charset="0"/>
                <a:ea typeface="Roboto" panose="02000000000000000000" pitchFamily="2" charset="0"/>
                <a:cs typeface="Arial" panose="020B0604020202020204" pitchFamily="34" charset="0"/>
              </a:rPr>
              <a:t> (no Ohmic resistance)</a:t>
            </a:r>
          </a:p>
          <a:p>
            <a:pPr>
              <a:lnSpc>
                <a:spcPct val="150000"/>
              </a:lnSpc>
            </a:pPr>
            <a:r>
              <a:rPr lang="en-US" altLang="en-US" sz="2000" dirty="0">
                <a:solidFill>
                  <a:schemeClr val="tx2"/>
                </a:solidFill>
                <a:latin typeface="Roboto" panose="02000000000000000000" pitchFamily="2" charset="0"/>
                <a:ea typeface="Roboto" panose="02000000000000000000" pitchFamily="2" charset="0"/>
              </a:rPr>
              <a:t>provides nonlinearity via Josephson effect</a:t>
            </a:r>
          </a:p>
        </p:txBody>
      </p:sp>
      <p:sp>
        <p:nvSpPr>
          <p:cNvPr id="80" name="Line 4">
            <a:extLst>
              <a:ext uri="{FF2B5EF4-FFF2-40B4-BE49-F238E27FC236}">
                <a16:creationId xmlns:a16="http://schemas.microsoft.com/office/drawing/2014/main" id="{AAEBA5D6-7D0D-5191-D22E-881441ADB949}"/>
              </a:ext>
            </a:extLst>
          </p:cNvPr>
          <p:cNvSpPr>
            <a:spLocks noChangeShapeType="1"/>
          </p:cNvSpPr>
          <p:nvPr/>
        </p:nvSpPr>
        <p:spPr bwMode="auto">
          <a:xfrm>
            <a:off x="7011434" y="5656030"/>
            <a:ext cx="7620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grpSp>
        <p:nvGrpSpPr>
          <p:cNvPr id="81" name="Group 80">
            <a:extLst>
              <a:ext uri="{FF2B5EF4-FFF2-40B4-BE49-F238E27FC236}">
                <a16:creationId xmlns:a16="http://schemas.microsoft.com/office/drawing/2014/main" id="{62B6FC54-510C-7239-B4AC-6A1702026988}"/>
              </a:ext>
            </a:extLst>
          </p:cNvPr>
          <p:cNvGrpSpPr>
            <a:grpSpLocks/>
          </p:cNvGrpSpPr>
          <p:nvPr/>
        </p:nvGrpSpPr>
        <p:grpSpPr bwMode="auto">
          <a:xfrm>
            <a:off x="7011434" y="3293830"/>
            <a:ext cx="762000" cy="1752600"/>
            <a:chOff x="3792" y="1872"/>
            <a:chExt cx="480" cy="1104"/>
          </a:xfrm>
        </p:grpSpPr>
        <p:grpSp>
          <p:nvGrpSpPr>
            <p:cNvPr id="82" name="Group 81">
              <a:extLst>
                <a:ext uri="{FF2B5EF4-FFF2-40B4-BE49-F238E27FC236}">
                  <a16:creationId xmlns:a16="http://schemas.microsoft.com/office/drawing/2014/main" id="{076FF54F-E38C-3F91-AFFA-38B60272C4D3}"/>
                </a:ext>
              </a:extLst>
            </p:cNvPr>
            <p:cNvGrpSpPr>
              <a:grpSpLocks/>
            </p:cNvGrpSpPr>
            <p:nvPr/>
          </p:nvGrpSpPr>
          <p:grpSpPr bwMode="auto">
            <a:xfrm>
              <a:off x="3792" y="2736"/>
              <a:ext cx="480" cy="240"/>
              <a:chOff x="3792" y="2736"/>
              <a:chExt cx="480" cy="240"/>
            </a:xfrm>
          </p:grpSpPr>
          <p:sp>
            <p:nvSpPr>
              <p:cNvPr id="104" name="Line 7">
                <a:extLst>
                  <a:ext uri="{FF2B5EF4-FFF2-40B4-BE49-F238E27FC236}">
                    <a16:creationId xmlns:a16="http://schemas.microsoft.com/office/drawing/2014/main" id="{0E9916CD-1E02-CBB9-572D-F8EC729C08E0}"/>
                  </a:ext>
                </a:extLst>
              </p:cNvPr>
              <p:cNvSpPr>
                <a:spLocks noChangeShapeType="1"/>
              </p:cNvSpPr>
              <p:nvPr/>
            </p:nvSpPr>
            <p:spPr bwMode="auto">
              <a:xfrm>
                <a:off x="3792" y="297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05" name="Line 8">
                <a:extLst>
                  <a:ext uri="{FF2B5EF4-FFF2-40B4-BE49-F238E27FC236}">
                    <a16:creationId xmlns:a16="http://schemas.microsoft.com/office/drawing/2014/main" id="{102EF30E-60FD-9D81-AEDD-383AA08FB69C}"/>
                  </a:ext>
                </a:extLst>
              </p:cNvPr>
              <p:cNvSpPr>
                <a:spLocks noChangeShapeType="1"/>
              </p:cNvSpPr>
              <p:nvPr/>
            </p:nvSpPr>
            <p:spPr bwMode="auto">
              <a:xfrm>
                <a:off x="3792" y="2928"/>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06" name="Line 9">
                <a:extLst>
                  <a:ext uri="{FF2B5EF4-FFF2-40B4-BE49-F238E27FC236}">
                    <a16:creationId xmlns:a16="http://schemas.microsoft.com/office/drawing/2014/main" id="{DC0A73FA-8A3A-26FE-AA53-006C8460D61E}"/>
                  </a:ext>
                </a:extLst>
              </p:cNvPr>
              <p:cNvSpPr>
                <a:spLocks noChangeShapeType="1"/>
              </p:cNvSpPr>
              <p:nvPr/>
            </p:nvSpPr>
            <p:spPr bwMode="auto">
              <a:xfrm>
                <a:off x="3792" y="2880"/>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07" name="Line 10">
                <a:extLst>
                  <a:ext uri="{FF2B5EF4-FFF2-40B4-BE49-F238E27FC236}">
                    <a16:creationId xmlns:a16="http://schemas.microsoft.com/office/drawing/2014/main" id="{EBDEEC3E-752A-9D5E-5C16-119E054CC5DF}"/>
                  </a:ext>
                </a:extLst>
              </p:cNvPr>
              <p:cNvSpPr>
                <a:spLocks noChangeShapeType="1"/>
              </p:cNvSpPr>
              <p:nvPr/>
            </p:nvSpPr>
            <p:spPr bwMode="auto">
              <a:xfrm>
                <a:off x="3792" y="2832"/>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08" name="Line 11">
                <a:extLst>
                  <a:ext uri="{FF2B5EF4-FFF2-40B4-BE49-F238E27FC236}">
                    <a16:creationId xmlns:a16="http://schemas.microsoft.com/office/drawing/2014/main" id="{DA6F4925-5F45-A198-5852-A631B6418375}"/>
                  </a:ext>
                </a:extLst>
              </p:cNvPr>
              <p:cNvSpPr>
                <a:spLocks noChangeShapeType="1"/>
              </p:cNvSpPr>
              <p:nvPr/>
            </p:nvSpPr>
            <p:spPr bwMode="auto">
              <a:xfrm>
                <a:off x="3792" y="2784"/>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09" name="Line 12">
                <a:extLst>
                  <a:ext uri="{FF2B5EF4-FFF2-40B4-BE49-F238E27FC236}">
                    <a16:creationId xmlns:a16="http://schemas.microsoft.com/office/drawing/2014/main" id="{B0701738-6CB0-98AD-809D-90EB39111F77}"/>
                  </a:ext>
                </a:extLst>
              </p:cNvPr>
              <p:cNvSpPr>
                <a:spLocks noChangeShapeType="1"/>
              </p:cNvSpPr>
              <p:nvPr/>
            </p:nvSpPr>
            <p:spPr bwMode="auto">
              <a:xfrm>
                <a:off x="3792" y="273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grpSp>
        <p:grpSp>
          <p:nvGrpSpPr>
            <p:cNvPr id="83" name="Group 13">
              <a:extLst>
                <a:ext uri="{FF2B5EF4-FFF2-40B4-BE49-F238E27FC236}">
                  <a16:creationId xmlns:a16="http://schemas.microsoft.com/office/drawing/2014/main" id="{34E02BA6-CBA8-0D7E-4B8A-A72671F7FF0E}"/>
                </a:ext>
              </a:extLst>
            </p:cNvPr>
            <p:cNvGrpSpPr>
              <a:grpSpLocks/>
            </p:cNvGrpSpPr>
            <p:nvPr/>
          </p:nvGrpSpPr>
          <p:grpSpPr bwMode="auto">
            <a:xfrm>
              <a:off x="3792" y="2448"/>
              <a:ext cx="480" cy="240"/>
              <a:chOff x="3792" y="2736"/>
              <a:chExt cx="480" cy="240"/>
            </a:xfrm>
          </p:grpSpPr>
          <p:sp>
            <p:nvSpPr>
              <p:cNvPr id="98" name="Line 14">
                <a:extLst>
                  <a:ext uri="{FF2B5EF4-FFF2-40B4-BE49-F238E27FC236}">
                    <a16:creationId xmlns:a16="http://schemas.microsoft.com/office/drawing/2014/main" id="{8EF50473-7C4E-E6E8-65DD-9E1E631C8945}"/>
                  </a:ext>
                </a:extLst>
              </p:cNvPr>
              <p:cNvSpPr>
                <a:spLocks noChangeShapeType="1"/>
              </p:cNvSpPr>
              <p:nvPr/>
            </p:nvSpPr>
            <p:spPr bwMode="auto">
              <a:xfrm>
                <a:off x="3792" y="297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99" name="Line 15">
                <a:extLst>
                  <a:ext uri="{FF2B5EF4-FFF2-40B4-BE49-F238E27FC236}">
                    <a16:creationId xmlns:a16="http://schemas.microsoft.com/office/drawing/2014/main" id="{6D6372E0-5250-1DA4-F3AB-1AE7E72BF360}"/>
                  </a:ext>
                </a:extLst>
              </p:cNvPr>
              <p:cNvSpPr>
                <a:spLocks noChangeShapeType="1"/>
              </p:cNvSpPr>
              <p:nvPr/>
            </p:nvSpPr>
            <p:spPr bwMode="auto">
              <a:xfrm>
                <a:off x="3792" y="2928"/>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00" name="Line 16">
                <a:extLst>
                  <a:ext uri="{FF2B5EF4-FFF2-40B4-BE49-F238E27FC236}">
                    <a16:creationId xmlns:a16="http://schemas.microsoft.com/office/drawing/2014/main" id="{86C7F79B-FA89-0E11-902C-0432E5A1183D}"/>
                  </a:ext>
                </a:extLst>
              </p:cNvPr>
              <p:cNvSpPr>
                <a:spLocks noChangeShapeType="1"/>
              </p:cNvSpPr>
              <p:nvPr/>
            </p:nvSpPr>
            <p:spPr bwMode="auto">
              <a:xfrm>
                <a:off x="3792" y="2880"/>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01" name="Line 17">
                <a:extLst>
                  <a:ext uri="{FF2B5EF4-FFF2-40B4-BE49-F238E27FC236}">
                    <a16:creationId xmlns:a16="http://schemas.microsoft.com/office/drawing/2014/main" id="{DC0EA937-EAB8-C28E-A8E7-288004B38145}"/>
                  </a:ext>
                </a:extLst>
              </p:cNvPr>
              <p:cNvSpPr>
                <a:spLocks noChangeShapeType="1"/>
              </p:cNvSpPr>
              <p:nvPr/>
            </p:nvSpPr>
            <p:spPr bwMode="auto">
              <a:xfrm>
                <a:off x="3792" y="2832"/>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02" name="Line 18">
                <a:extLst>
                  <a:ext uri="{FF2B5EF4-FFF2-40B4-BE49-F238E27FC236}">
                    <a16:creationId xmlns:a16="http://schemas.microsoft.com/office/drawing/2014/main" id="{72513CC8-E5C8-1BC2-497E-FC4952EB2D6C}"/>
                  </a:ext>
                </a:extLst>
              </p:cNvPr>
              <p:cNvSpPr>
                <a:spLocks noChangeShapeType="1"/>
              </p:cNvSpPr>
              <p:nvPr/>
            </p:nvSpPr>
            <p:spPr bwMode="auto">
              <a:xfrm>
                <a:off x="3792" y="2784"/>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03" name="Line 19">
                <a:extLst>
                  <a:ext uri="{FF2B5EF4-FFF2-40B4-BE49-F238E27FC236}">
                    <a16:creationId xmlns:a16="http://schemas.microsoft.com/office/drawing/2014/main" id="{E452815B-471D-98BF-2F73-EE57E09C6D59}"/>
                  </a:ext>
                </a:extLst>
              </p:cNvPr>
              <p:cNvSpPr>
                <a:spLocks noChangeShapeType="1"/>
              </p:cNvSpPr>
              <p:nvPr/>
            </p:nvSpPr>
            <p:spPr bwMode="auto">
              <a:xfrm>
                <a:off x="3792" y="273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grpSp>
        <p:grpSp>
          <p:nvGrpSpPr>
            <p:cNvPr id="84" name="Group 20">
              <a:extLst>
                <a:ext uri="{FF2B5EF4-FFF2-40B4-BE49-F238E27FC236}">
                  <a16:creationId xmlns:a16="http://schemas.microsoft.com/office/drawing/2014/main" id="{4FC7153F-9A4D-B1C6-246F-9F64F14C7FA2}"/>
                </a:ext>
              </a:extLst>
            </p:cNvPr>
            <p:cNvGrpSpPr>
              <a:grpSpLocks/>
            </p:cNvGrpSpPr>
            <p:nvPr/>
          </p:nvGrpSpPr>
          <p:grpSpPr bwMode="auto">
            <a:xfrm>
              <a:off x="3792" y="2160"/>
              <a:ext cx="480" cy="240"/>
              <a:chOff x="3792" y="2736"/>
              <a:chExt cx="480" cy="240"/>
            </a:xfrm>
          </p:grpSpPr>
          <p:sp>
            <p:nvSpPr>
              <p:cNvPr id="92" name="Line 21">
                <a:extLst>
                  <a:ext uri="{FF2B5EF4-FFF2-40B4-BE49-F238E27FC236}">
                    <a16:creationId xmlns:a16="http://schemas.microsoft.com/office/drawing/2014/main" id="{520D0789-06BF-405C-8CCD-92FA23C2799E}"/>
                  </a:ext>
                </a:extLst>
              </p:cNvPr>
              <p:cNvSpPr>
                <a:spLocks noChangeShapeType="1"/>
              </p:cNvSpPr>
              <p:nvPr/>
            </p:nvSpPr>
            <p:spPr bwMode="auto">
              <a:xfrm>
                <a:off x="3792" y="297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93" name="Line 22">
                <a:extLst>
                  <a:ext uri="{FF2B5EF4-FFF2-40B4-BE49-F238E27FC236}">
                    <a16:creationId xmlns:a16="http://schemas.microsoft.com/office/drawing/2014/main" id="{A5E0E74E-2E76-47EF-4237-8ADE2D59D895}"/>
                  </a:ext>
                </a:extLst>
              </p:cNvPr>
              <p:cNvSpPr>
                <a:spLocks noChangeShapeType="1"/>
              </p:cNvSpPr>
              <p:nvPr/>
            </p:nvSpPr>
            <p:spPr bwMode="auto">
              <a:xfrm>
                <a:off x="3792" y="2928"/>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94" name="Line 23">
                <a:extLst>
                  <a:ext uri="{FF2B5EF4-FFF2-40B4-BE49-F238E27FC236}">
                    <a16:creationId xmlns:a16="http://schemas.microsoft.com/office/drawing/2014/main" id="{C0EBD40C-4EDF-A514-90CB-E628656EDE24}"/>
                  </a:ext>
                </a:extLst>
              </p:cNvPr>
              <p:cNvSpPr>
                <a:spLocks noChangeShapeType="1"/>
              </p:cNvSpPr>
              <p:nvPr/>
            </p:nvSpPr>
            <p:spPr bwMode="auto">
              <a:xfrm>
                <a:off x="3792" y="2880"/>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95" name="Line 24">
                <a:extLst>
                  <a:ext uri="{FF2B5EF4-FFF2-40B4-BE49-F238E27FC236}">
                    <a16:creationId xmlns:a16="http://schemas.microsoft.com/office/drawing/2014/main" id="{040C65ED-1711-5FDF-2550-D88CFC332796}"/>
                  </a:ext>
                </a:extLst>
              </p:cNvPr>
              <p:cNvSpPr>
                <a:spLocks noChangeShapeType="1"/>
              </p:cNvSpPr>
              <p:nvPr/>
            </p:nvSpPr>
            <p:spPr bwMode="auto">
              <a:xfrm>
                <a:off x="3792" y="2832"/>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96" name="Line 25">
                <a:extLst>
                  <a:ext uri="{FF2B5EF4-FFF2-40B4-BE49-F238E27FC236}">
                    <a16:creationId xmlns:a16="http://schemas.microsoft.com/office/drawing/2014/main" id="{4CDC171D-6515-B14D-A858-C865A047D7DA}"/>
                  </a:ext>
                </a:extLst>
              </p:cNvPr>
              <p:cNvSpPr>
                <a:spLocks noChangeShapeType="1"/>
              </p:cNvSpPr>
              <p:nvPr/>
            </p:nvSpPr>
            <p:spPr bwMode="auto">
              <a:xfrm>
                <a:off x="3792" y="2784"/>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97" name="Line 26">
                <a:extLst>
                  <a:ext uri="{FF2B5EF4-FFF2-40B4-BE49-F238E27FC236}">
                    <a16:creationId xmlns:a16="http://schemas.microsoft.com/office/drawing/2014/main" id="{F1555989-7B11-D3CC-6C65-A34594972D79}"/>
                  </a:ext>
                </a:extLst>
              </p:cNvPr>
              <p:cNvSpPr>
                <a:spLocks noChangeShapeType="1"/>
              </p:cNvSpPr>
              <p:nvPr/>
            </p:nvSpPr>
            <p:spPr bwMode="auto">
              <a:xfrm>
                <a:off x="3792" y="273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grpSp>
        <p:grpSp>
          <p:nvGrpSpPr>
            <p:cNvPr id="85" name="Group 27">
              <a:extLst>
                <a:ext uri="{FF2B5EF4-FFF2-40B4-BE49-F238E27FC236}">
                  <a16:creationId xmlns:a16="http://schemas.microsoft.com/office/drawing/2014/main" id="{C3C95ADA-1D31-CAE4-51E6-2774CC61DE4F}"/>
                </a:ext>
              </a:extLst>
            </p:cNvPr>
            <p:cNvGrpSpPr>
              <a:grpSpLocks/>
            </p:cNvGrpSpPr>
            <p:nvPr/>
          </p:nvGrpSpPr>
          <p:grpSpPr bwMode="auto">
            <a:xfrm>
              <a:off x="3792" y="1872"/>
              <a:ext cx="480" cy="240"/>
              <a:chOff x="3792" y="2736"/>
              <a:chExt cx="480" cy="240"/>
            </a:xfrm>
          </p:grpSpPr>
          <p:sp>
            <p:nvSpPr>
              <p:cNvPr id="86" name="Line 28">
                <a:extLst>
                  <a:ext uri="{FF2B5EF4-FFF2-40B4-BE49-F238E27FC236}">
                    <a16:creationId xmlns:a16="http://schemas.microsoft.com/office/drawing/2014/main" id="{49D925D1-9D70-0338-2B2E-862AC586AE56}"/>
                  </a:ext>
                </a:extLst>
              </p:cNvPr>
              <p:cNvSpPr>
                <a:spLocks noChangeShapeType="1"/>
              </p:cNvSpPr>
              <p:nvPr/>
            </p:nvSpPr>
            <p:spPr bwMode="auto">
              <a:xfrm>
                <a:off x="3792" y="297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87" name="Line 29">
                <a:extLst>
                  <a:ext uri="{FF2B5EF4-FFF2-40B4-BE49-F238E27FC236}">
                    <a16:creationId xmlns:a16="http://schemas.microsoft.com/office/drawing/2014/main" id="{93B0AA87-25C2-8BA3-DE06-8E25C9CD9302}"/>
                  </a:ext>
                </a:extLst>
              </p:cNvPr>
              <p:cNvSpPr>
                <a:spLocks noChangeShapeType="1"/>
              </p:cNvSpPr>
              <p:nvPr/>
            </p:nvSpPr>
            <p:spPr bwMode="auto">
              <a:xfrm>
                <a:off x="3792" y="2928"/>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88" name="Line 30">
                <a:extLst>
                  <a:ext uri="{FF2B5EF4-FFF2-40B4-BE49-F238E27FC236}">
                    <a16:creationId xmlns:a16="http://schemas.microsoft.com/office/drawing/2014/main" id="{F550AEC6-0127-C270-C474-B190E8F2D943}"/>
                  </a:ext>
                </a:extLst>
              </p:cNvPr>
              <p:cNvSpPr>
                <a:spLocks noChangeShapeType="1"/>
              </p:cNvSpPr>
              <p:nvPr/>
            </p:nvSpPr>
            <p:spPr bwMode="auto">
              <a:xfrm>
                <a:off x="3792" y="2880"/>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89" name="Line 31">
                <a:extLst>
                  <a:ext uri="{FF2B5EF4-FFF2-40B4-BE49-F238E27FC236}">
                    <a16:creationId xmlns:a16="http://schemas.microsoft.com/office/drawing/2014/main" id="{53CCA91B-5E63-7CFB-3535-CE5651C24FBA}"/>
                  </a:ext>
                </a:extLst>
              </p:cNvPr>
              <p:cNvSpPr>
                <a:spLocks noChangeShapeType="1"/>
              </p:cNvSpPr>
              <p:nvPr/>
            </p:nvSpPr>
            <p:spPr bwMode="auto">
              <a:xfrm>
                <a:off x="3792" y="2832"/>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90" name="Line 32">
                <a:extLst>
                  <a:ext uri="{FF2B5EF4-FFF2-40B4-BE49-F238E27FC236}">
                    <a16:creationId xmlns:a16="http://schemas.microsoft.com/office/drawing/2014/main" id="{F3BA036A-852D-8A95-60F8-7DBAD81B4577}"/>
                  </a:ext>
                </a:extLst>
              </p:cNvPr>
              <p:cNvSpPr>
                <a:spLocks noChangeShapeType="1"/>
              </p:cNvSpPr>
              <p:nvPr/>
            </p:nvSpPr>
            <p:spPr bwMode="auto">
              <a:xfrm>
                <a:off x="3792" y="2784"/>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91" name="Line 33">
                <a:extLst>
                  <a:ext uri="{FF2B5EF4-FFF2-40B4-BE49-F238E27FC236}">
                    <a16:creationId xmlns:a16="http://schemas.microsoft.com/office/drawing/2014/main" id="{19F13D32-4307-BF4B-CC57-C3340E53828A}"/>
                  </a:ext>
                </a:extLst>
              </p:cNvPr>
              <p:cNvSpPr>
                <a:spLocks noChangeShapeType="1"/>
              </p:cNvSpPr>
              <p:nvPr/>
            </p:nvSpPr>
            <p:spPr bwMode="auto">
              <a:xfrm>
                <a:off x="3792" y="273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grpSp>
      </p:grpSp>
      <p:sp>
        <p:nvSpPr>
          <p:cNvPr id="110" name="Text Box 34">
            <a:extLst>
              <a:ext uri="{FF2B5EF4-FFF2-40B4-BE49-F238E27FC236}">
                <a16:creationId xmlns:a16="http://schemas.microsoft.com/office/drawing/2014/main" id="{C3177A5C-2409-F281-5A76-BE30D72F7983}"/>
              </a:ext>
            </a:extLst>
          </p:cNvPr>
          <p:cNvSpPr txBox="1">
            <a:spLocks noChangeArrowheads="1"/>
          </p:cNvSpPr>
          <p:nvPr/>
        </p:nvSpPr>
        <p:spPr bwMode="auto">
          <a:xfrm>
            <a:off x="6354209" y="3098568"/>
            <a:ext cx="3209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fr-FR" altLang="en-US" sz="2400" dirty="0">
                <a:latin typeface="HelveticaNeueLT Std Lt Cn" panose="020B0406020202030204" pitchFamily="34" charset="0"/>
              </a:rPr>
              <a:t>E</a:t>
            </a:r>
          </a:p>
        </p:txBody>
      </p:sp>
      <p:grpSp>
        <p:nvGrpSpPr>
          <p:cNvPr id="111" name="Group 110">
            <a:extLst>
              <a:ext uri="{FF2B5EF4-FFF2-40B4-BE49-F238E27FC236}">
                <a16:creationId xmlns:a16="http://schemas.microsoft.com/office/drawing/2014/main" id="{9C762D64-2A92-B5FC-41F9-D57183F1BD86}"/>
              </a:ext>
            </a:extLst>
          </p:cNvPr>
          <p:cNvGrpSpPr>
            <a:grpSpLocks/>
          </p:cNvGrpSpPr>
          <p:nvPr/>
        </p:nvGrpSpPr>
        <p:grpSpPr bwMode="auto">
          <a:xfrm>
            <a:off x="6714572" y="3217630"/>
            <a:ext cx="152400" cy="2590800"/>
            <a:chOff x="240" y="1776"/>
            <a:chExt cx="96" cy="1632"/>
          </a:xfrm>
        </p:grpSpPr>
        <p:sp>
          <p:nvSpPr>
            <p:cNvPr id="112" name="Line 36">
              <a:extLst>
                <a:ext uri="{FF2B5EF4-FFF2-40B4-BE49-F238E27FC236}">
                  <a16:creationId xmlns:a16="http://schemas.microsoft.com/office/drawing/2014/main" id="{8BC38D5E-59B3-C888-5893-C0C2B4C20F88}"/>
                </a:ext>
              </a:extLst>
            </p:cNvPr>
            <p:cNvSpPr>
              <a:spLocks noChangeShapeType="1"/>
            </p:cNvSpPr>
            <p:nvPr/>
          </p:nvSpPr>
          <p:spPr bwMode="auto">
            <a:xfrm flipV="1">
              <a:off x="288" y="1776"/>
              <a:ext cx="0" cy="16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13" name="Line 37">
              <a:extLst>
                <a:ext uri="{FF2B5EF4-FFF2-40B4-BE49-F238E27FC236}">
                  <a16:creationId xmlns:a16="http://schemas.microsoft.com/office/drawing/2014/main" id="{24A12F6D-99BA-ABC0-B1F7-7FD328431CBD}"/>
                </a:ext>
              </a:extLst>
            </p:cNvPr>
            <p:cNvSpPr>
              <a:spLocks noChangeShapeType="1"/>
            </p:cNvSpPr>
            <p:nvPr/>
          </p:nvSpPr>
          <p:spPr bwMode="auto">
            <a:xfrm>
              <a:off x="240" y="3312"/>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grpSp>
      <p:sp>
        <p:nvSpPr>
          <p:cNvPr id="114" name="Line 38">
            <a:extLst>
              <a:ext uri="{FF2B5EF4-FFF2-40B4-BE49-F238E27FC236}">
                <a16:creationId xmlns:a16="http://schemas.microsoft.com/office/drawing/2014/main" id="{1256D827-F02F-CFD0-8458-2CC1D869EFFF}"/>
              </a:ext>
            </a:extLst>
          </p:cNvPr>
          <p:cNvSpPr>
            <a:spLocks noChangeShapeType="1"/>
          </p:cNvSpPr>
          <p:nvPr/>
        </p:nvSpPr>
        <p:spPr bwMode="auto">
          <a:xfrm>
            <a:off x="7951234" y="5162318"/>
            <a:ext cx="12700" cy="469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15" name="Text Box 39">
            <a:extLst>
              <a:ext uri="{FF2B5EF4-FFF2-40B4-BE49-F238E27FC236}">
                <a16:creationId xmlns:a16="http://schemas.microsoft.com/office/drawing/2014/main" id="{6A025E34-5C78-C8FF-F060-756AB016938F}"/>
              </a:ext>
            </a:extLst>
          </p:cNvPr>
          <p:cNvSpPr txBox="1">
            <a:spLocks noChangeArrowheads="1"/>
          </p:cNvSpPr>
          <p:nvPr/>
        </p:nvSpPr>
        <p:spPr bwMode="auto">
          <a:xfrm>
            <a:off x="7913134" y="5209943"/>
            <a:ext cx="13244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fr-FR" altLang="en-US" sz="2000" dirty="0">
                <a:latin typeface="HelveticaNeueLT Std Lt Cn" panose="020B0406020202030204" pitchFamily="34" charset="0"/>
              </a:rPr>
              <a:t>2</a:t>
            </a:r>
            <a:r>
              <a:rPr lang="fr-FR" altLang="en-US" sz="2000" b="1" dirty="0">
                <a:latin typeface="Symbol" panose="05050102010706020507" pitchFamily="18" charset="2"/>
              </a:rPr>
              <a:t>D </a:t>
            </a:r>
            <a:r>
              <a:rPr lang="fr-FR" altLang="en-US" sz="2000" dirty="0">
                <a:latin typeface="Times New Roman" panose="02020603050405020304" pitchFamily="18" charset="0"/>
              </a:rPr>
              <a:t>~ </a:t>
            </a:r>
            <a:r>
              <a:rPr lang="fr-FR" altLang="en-US" sz="2000" dirty="0">
                <a:latin typeface="HelveticaNeueLT Std Lt Cn" panose="020B0406020202030204" pitchFamily="34" charset="0"/>
              </a:rPr>
              <a:t>1</a:t>
            </a:r>
            <a:r>
              <a:rPr lang="fr-FR" altLang="en-US" sz="2000" dirty="0">
                <a:latin typeface="Times New Roman" panose="02020603050405020304" pitchFamily="18" charset="0"/>
              </a:rPr>
              <a:t> </a:t>
            </a:r>
            <a:r>
              <a:rPr lang="fr-FR" altLang="en-US" sz="2000" dirty="0" err="1">
                <a:latin typeface="HelveticaNeueLT Std Lt Cn" panose="020B0406020202030204" pitchFamily="34" charset="0"/>
              </a:rPr>
              <a:t>meV</a:t>
            </a:r>
            <a:endParaRPr lang="fr-FR" altLang="en-US" sz="2000" dirty="0">
              <a:latin typeface="HelveticaNeueLT Std Lt Cn" panose="020B0406020202030204" pitchFamily="34" charset="0"/>
            </a:endParaRPr>
          </a:p>
        </p:txBody>
      </p:sp>
      <p:grpSp>
        <p:nvGrpSpPr>
          <p:cNvPr id="116" name="Group 115">
            <a:extLst>
              <a:ext uri="{FF2B5EF4-FFF2-40B4-BE49-F238E27FC236}">
                <a16:creationId xmlns:a16="http://schemas.microsoft.com/office/drawing/2014/main" id="{ECB4AF32-5B92-9A64-301A-8849266263D9}"/>
              </a:ext>
            </a:extLst>
          </p:cNvPr>
          <p:cNvGrpSpPr>
            <a:grpSpLocks/>
          </p:cNvGrpSpPr>
          <p:nvPr/>
        </p:nvGrpSpPr>
        <p:grpSpPr bwMode="auto">
          <a:xfrm>
            <a:off x="7011434" y="3331930"/>
            <a:ext cx="762000" cy="1752600"/>
            <a:chOff x="3792" y="1872"/>
            <a:chExt cx="480" cy="1104"/>
          </a:xfrm>
        </p:grpSpPr>
        <p:grpSp>
          <p:nvGrpSpPr>
            <p:cNvPr id="117" name="Group 116">
              <a:extLst>
                <a:ext uri="{FF2B5EF4-FFF2-40B4-BE49-F238E27FC236}">
                  <a16:creationId xmlns:a16="http://schemas.microsoft.com/office/drawing/2014/main" id="{321146F5-7685-1BF5-C9FC-4CDEF450C257}"/>
                </a:ext>
              </a:extLst>
            </p:cNvPr>
            <p:cNvGrpSpPr>
              <a:grpSpLocks/>
            </p:cNvGrpSpPr>
            <p:nvPr/>
          </p:nvGrpSpPr>
          <p:grpSpPr bwMode="auto">
            <a:xfrm>
              <a:off x="3792" y="2736"/>
              <a:ext cx="480" cy="240"/>
              <a:chOff x="3792" y="2736"/>
              <a:chExt cx="480" cy="240"/>
            </a:xfrm>
          </p:grpSpPr>
          <p:sp>
            <p:nvSpPr>
              <p:cNvPr id="139" name="Line 43">
                <a:extLst>
                  <a:ext uri="{FF2B5EF4-FFF2-40B4-BE49-F238E27FC236}">
                    <a16:creationId xmlns:a16="http://schemas.microsoft.com/office/drawing/2014/main" id="{EAC54338-54D5-A280-24BF-FFDAA3E8C7AD}"/>
                  </a:ext>
                </a:extLst>
              </p:cNvPr>
              <p:cNvSpPr>
                <a:spLocks noChangeShapeType="1"/>
              </p:cNvSpPr>
              <p:nvPr/>
            </p:nvSpPr>
            <p:spPr bwMode="auto">
              <a:xfrm>
                <a:off x="3792" y="297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40" name="Line 44">
                <a:extLst>
                  <a:ext uri="{FF2B5EF4-FFF2-40B4-BE49-F238E27FC236}">
                    <a16:creationId xmlns:a16="http://schemas.microsoft.com/office/drawing/2014/main" id="{9DE06BAB-094E-F393-2FED-82328BEE3C5F}"/>
                  </a:ext>
                </a:extLst>
              </p:cNvPr>
              <p:cNvSpPr>
                <a:spLocks noChangeShapeType="1"/>
              </p:cNvSpPr>
              <p:nvPr/>
            </p:nvSpPr>
            <p:spPr bwMode="auto">
              <a:xfrm>
                <a:off x="3792" y="2928"/>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41" name="Line 45">
                <a:extLst>
                  <a:ext uri="{FF2B5EF4-FFF2-40B4-BE49-F238E27FC236}">
                    <a16:creationId xmlns:a16="http://schemas.microsoft.com/office/drawing/2014/main" id="{DD7D5917-1303-0E5E-0792-F3F9AB851E81}"/>
                  </a:ext>
                </a:extLst>
              </p:cNvPr>
              <p:cNvSpPr>
                <a:spLocks noChangeShapeType="1"/>
              </p:cNvSpPr>
              <p:nvPr/>
            </p:nvSpPr>
            <p:spPr bwMode="auto">
              <a:xfrm>
                <a:off x="3792" y="2880"/>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42" name="Line 46">
                <a:extLst>
                  <a:ext uri="{FF2B5EF4-FFF2-40B4-BE49-F238E27FC236}">
                    <a16:creationId xmlns:a16="http://schemas.microsoft.com/office/drawing/2014/main" id="{982052B8-18B3-3D0E-4D6B-8B60B1A4D504}"/>
                  </a:ext>
                </a:extLst>
              </p:cNvPr>
              <p:cNvSpPr>
                <a:spLocks noChangeShapeType="1"/>
              </p:cNvSpPr>
              <p:nvPr/>
            </p:nvSpPr>
            <p:spPr bwMode="auto">
              <a:xfrm>
                <a:off x="3792" y="2832"/>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43" name="Line 47">
                <a:extLst>
                  <a:ext uri="{FF2B5EF4-FFF2-40B4-BE49-F238E27FC236}">
                    <a16:creationId xmlns:a16="http://schemas.microsoft.com/office/drawing/2014/main" id="{7647124F-4D89-CEE5-D3A4-11834ED08391}"/>
                  </a:ext>
                </a:extLst>
              </p:cNvPr>
              <p:cNvSpPr>
                <a:spLocks noChangeShapeType="1"/>
              </p:cNvSpPr>
              <p:nvPr/>
            </p:nvSpPr>
            <p:spPr bwMode="auto">
              <a:xfrm>
                <a:off x="3792" y="2784"/>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44" name="Line 48">
                <a:extLst>
                  <a:ext uri="{FF2B5EF4-FFF2-40B4-BE49-F238E27FC236}">
                    <a16:creationId xmlns:a16="http://schemas.microsoft.com/office/drawing/2014/main" id="{FD18A227-3A71-CE7E-ED60-A79BE906526B}"/>
                  </a:ext>
                </a:extLst>
              </p:cNvPr>
              <p:cNvSpPr>
                <a:spLocks noChangeShapeType="1"/>
              </p:cNvSpPr>
              <p:nvPr/>
            </p:nvSpPr>
            <p:spPr bwMode="auto">
              <a:xfrm>
                <a:off x="3792" y="273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grpSp>
        <p:grpSp>
          <p:nvGrpSpPr>
            <p:cNvPr id="118" name="Group 49">
              <a:extLst>
                <a:ext uri="{FF2B5EF4-FFF2-40B4-BE49-F238E27FC236}">
                  <a16:creationId xmlns:a16="http://schemas.microsoft.com/office/drawing/2014/main" id="{9CFCC021-8875-1D81-7E9E-2EFD13913FA7}"/>
                </a:ext>
              </a:extLst>
            </p:cNvPr>
            <p:cNvGrpSpPr>
              <a:grpSpLocks/>
            </p:cNvGrpSpPr>
            <p:nvPr/>
          </p:nvGrpSpPr>
          <p:grpSpPr bwMode="auto">
            <a:xfrm>
              <a:off x="3792" y="2448"/>
              <a:ext cx="480" cy="240"/>
              <a:chOff x="3792" y="2736"/>
              <a:chExt cx="480" cy="240"/>
            </a:xfrm>
          </p:grpSpPr>
          <p:sp>
            <p:nvSpPr>
              <p:cNvPr id="133" name="Line 50">
                <a:extLst>
                  <a:ext uri="{FF2B5EF4-FFF2-40B4-BE49-F238E27FC236}">
                    <a16:creationId xmlns:a16="http://schemas.microsoft.com/office/drawing/2014/main" id="{3BCC75A6-56C9-DC40-D52F-19A8219999C1}"/>
                  </a:ext>
                </a:extLst>
              </p:cNvPr>
              <p:cNvSpPr>
                <a:spLocks noChangeShapeType="1"/>
              </p:cNvSpPr>
              <p:nvPr/>
            </p:nvSpPr>
            <p:spPr bwMode="auto">
              <a:xfrm>
                <a:off x="3792" y="297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34" name="Line 51">
                <a:extLst>
                  <a:ext uri="{FF2B5EF4-FFF2-40B4-BE49-F238E27FC236}">
                    <a16:creationId xmlns:a16="http://schemas.microsoft.com/office/drawing/2014/main" id="{22986811-557B-06C4-84E0-E00E69194C2B}"/>
                  </a:ext>
                </a:extLst>
              </p:cNvPr>
              <p:cNvSpPr>
                <a:spLocks noChangeShapeType="1"/>
              </p:cNvSpPr>
              <p:nvPr/>
            </p:nvSpPr>
            <p:spPr bwMode="auto">
              <a:xfrm>
                <a:off x="3792" y="2928"/>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35" name="Line 52">
                <a:extLst>
                  <a:ext uri="{FF2B5EF4-FFF2-40B4-BE49-F238E27FC236}">
                    <a16:creationId xmlns:a16="http://schemas.microsoft.com/office/drawing/2014/main" id="{A10796E8-06A7-90CF-8004-09B0DB85DD0A}"/>
                  </a:ext>
                </a:extLst>
              </p:cNvPr>
              <p:cNvSpPr>
                <a:spLocks noChangeShapeType="1"/>
              </p:cNvSpPr>
              <p:nvPr/>
            </p:nvSpPr>
            <p:spPr bwMode="auto">
              <a:xfrm>
                <a:off x="3792" y="2880"/>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36" name="Line 53">
                <a:extLst>
                  <a:ext uri="{FF2B5EF4-FFF2-40B4-BE49-F238E27FC236}">
                    <a16:creationId xmlns:a16="http://schemas.microsoft.com/office/drawing/2014/main" id="{70C9BB7D-95FA-D10F-EDBA-2B6A0626DF03}"/>
                  </a:ext>
                </a:extLst>
              </p:cNvPr>
              <p:cNvSpPr>
                <a:spLocks noChangeShapeType="1"/>
              </p:cNvSpPr>
              <p:nvPr/>
            </p:nvSpPr>
            <p:spPr bwMode="auto">
              <a:xfrm>
                <a:off x="3792" y="2832"/>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37" name="Line 54">
                <a:extLst>
                  <a:ext uri="{FF2B5EF4-FFF2-40B4-BE49-F238E27FC236}">
                    <a16:creationId xmlns:a16="http://schemas.microsoft.com/office/drawing/2014/main" id="{F1508342-917C-AD54-6A47-1D111D3C5184}"/>
                  </a:ext>
                </a:extLst>
              </p:cNvPr>
              <p:cNvSpPr>
                <a:spLocks noChangeShapeType="1"/>
              </p:cNvSpPr>
              <p:nvPr/>
            </p:nvSpPr>
            <p:spPr bwMode="auto">
              <a:xfrm>
                <a:off x="3792" y="2784"/>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38" name="Line 55">
                <a:extLst>
                  <a:ext uri="{FF2B5EF4-FFF2-40B4-BE49-F238E27FC236}">
                    <a16:creationId xmlns:a16="http://schemas.microsoft.com/office/drawing/2014/main" id="{8DEBF0DC-4817-4616-23CD-AAF7EBD39595}"/>
                  </a:ext>
                </a:extLst>
              </p:cNvPr>
              <p:cNvSpPr>
                <a:spLocks noChangeShapeType="1"/>
              </p:cNvSpPr>
              <p:nvPr/>
            </p:nvSpPr>
            <p:spPr bwMode="auto">
              <a:xfrm>
                <a:off x="3792" y="273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grpSp>
        <p:grpSp>
          <p:nvGrpSpPr>
            <p:cNvPr id="119" name="Group 56">
              <a:extLst>
                <a:ext uri="{FF2B5EF4-FFF2-40B4-BE49-F238E27FC236}">
                  <a16:creationId xmlns:a16="http://schemas.microsoft.com/office/drawing/2014/main" id="{2E6A268D-A39A-1D4F-6DAA-371AF000B9D7}"/>
                </a:ext>
              </a:extLst>
            </p:cNvPr>
            <p:cNvGrpSpPr>
              <a:grpSpLocks/>
            </p:cNvGrpSpPr>
            <p:nvPr/>
          </p:nvGrpSpPr>
          <p:grpSpPr bwMode="auto">
            <a:xfrm>
              <a:off x="3792" y="2160"/>
              <a:ext cx="480" cy="240"/>
              <a:chOff x="3792" y="2736"/>
              <a:chExt cx="480" cy="240"/>
            </a:xfrm>
          </p:grpSpPr>
          <p:sp>
            <p:nvSpPr>
              <p:cNvPr id="127" name="Line 57">
                <a:extLst>
                  <a:ext uri="{FF2B5EF4-FFF2-40B4-BE49-F238E27FC236}">
                    <a16:creationId xmlns:a16="http://schemas.microsoft.com/office/drawing/2014/main" id="{A4116FBE-86D4-5B35-7ACB-0B9A146243B1}"/>
                  </a:ext>
                </a:extLst>
              </p:cNvPr>
              <p:cNvSpPr>
                <a:spLocks noChangeShapeType="1"/>
              </p:cNvSpPr>
              <p:nvPr/>
            </p:nvSpPr>
            <p:spPr bwMode="auto">
              <a:xfrm>
                <a:off x="3792" y="297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28" name="Line 58">
                <a:extLst>
                  <a:ext uri="{FF2B5EF4-FFF2-40B4-BE49-F238E27FC236}">
                    <a16:creationId xmlns:a16="http://schemas.microsoft.com/office/drawing/2014/main" id="{0F2465C4-5861-C112-6090-24FB8F949B15}"/>
                  </a:ext>
                </a:extLst>
              </p:cNvPr>
              <p:cNvSpPr>
                <a:spLocks noChangeShapeType="1"/>
              </p:cNvSpPr>
              <p:nvPr/>
            </p:nvSpPr>
            <p:spPr bwMode="auto">
              <a:xfrm>
                <a:off x="3792" y="2928"/>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29" name="Line 59">
                <a:extLst>
                  <a:ext uri="{FF2B5EF4-FFF2-40B4-BE49-F238E27FC236}">
                    <a16:creationId xmlns:a16="http://schemas.microsoft.com/office/drawing/2014/main" id="{B79C02E7-8C71-3241-13A9-98C619475B85}"/>
                  </a:ext>
                </a:extLst>
              </p:cNvPr>
              <p:cNvSpPr>
                <a:spLocks noChangeShapeType="1"/>
              </p:cNvSpPr>
              <p:nvPr/>
            </p:nvSpPr>
            <p:spPr bwMode="auto">
              <a:xfrm>
                <a:off x="3792" y="2880"/>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30" name="Line 60">
                <a:extLst>
                  <a:ext uri="{FF2B5EF4-FFF2-40B4-BE49-F238E27FC236}">
                    <a16:creationId xmlns:a16="http://schemas.microsoft.com/office/drawing/2014/main" id="{35D20931-B687-EC5F-B2D9-F3C245A65C29}"/>
                  </a:ext>
                </a:extLst>
              </p:cNvPr>
              <p:cNvSpPr>
                <a:spLocks noChangeShapeType="1"/>
              </p:cNvSpPr>
              <p:nvPr/>
            </p:nvSpPr>
            <p:spPr bwMode="auto">
              <a:xfrm>
                <a:off x="3792" y="2832"/>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31" name="Line 61">
                <a:extLst>
                  <a:ext uri="{FF2B5EF4-FFF2-40B4-BE49-F238E27FC236}">
                    <a16:creationId xmlns:a16="http://schemas.microsoft.com/office/drawing/2014/main" id="{F4D1DC4F-CDED-93F2-C208-B9C191394638}"/>
                  </a:ext>
                </a:extLst>
              </p:cNvPr>
              <p:cNvSpPr>
                <a:spLocks noChangeShapeType="1"/>
              </p:cNvSpPr>
              <p:nvPr/>
            </p:nvSpPr>
            <p:spPr bwMode="auto">
              <a:xfrm>
                <a:off x="3792" y="2784"/>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32" name="Line 62">
                <a:extLst>
                  <a:ext uri="{FF2B5EF4-FFF2-40B4-BE49-F238E27FC236}">
                    <a16:creationId xmlns:a16="http://schemas.microsoft.com/office/drawing/2014/main" id="{A25E778F-7738-4315-BD89-67A4B33DEC14}"/>
                  </a:ext>
                </a:extLst>
              </p:cNvPr>
              <p:cNvSpPr>
                <a:spLocks noChangeShapeType="1"/>
              </p:cNvSpPr>
              <p:nvPr/>
            </p:nvSpPr>
            <p:spPr bwMode="auto">
              <a:xfrm>
                <a:off x="3792" y="273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grpSp>
        <p:grpSp>
          <p:nvGrpSpPr>
            <p:cNvPr id="120" name="Group 63">
              <a:extLst>
                <a:ext uri="{FF2B5EF4-FFF2-40B4-BE49-F238E27FC236}">
                  <a16:creationId xmlns:a16="http://schemas.microsoft.com/office/drawing/2014/main" id="{EB74471D-1955-32B8-987C-83C7EE8953E3}"/>
                </a:ext>
              </a:extLst>
            </p:cNvPr>
            <p:cNvGrpSpPr>
              <a:grpSpLocks/>
            </p:cNvGrpSpPr>
            <p:nvPr/>
          </p:nvGrpSpPr>
          <p:grpSpPr bwMode="auto">
            <a:xfrm>
              <a:off x="3792" y="1872"/>
              <a:ext cx="480" cy="240"/>
              <a:chOff x="3792" y="2736"/>
              <a:chExt cx="480" cy="240"/>
            </a:xfrm>
          </p:grpSpPr>
          <p:sp>
            <p:nvSpPr>
              <p:cNvPr id="121" name="Line 64">
                <a:extLst>
                  <a:ext uri="{FF2B5EF4-FFF2-40B4-BE49-F238E27FC236}">
                    <a16:creationId xmlns:a16="http://schemas.microsoft.com/office/drawing/2014/main" id="{4BFAD120-3C41-EB58-430A-93C820B149E8}"/>
                  </a:ext>
                </a:extLst>
              </p:cNvPr>
              <p:cNvSpPr>
                <a:spLocks noChangeShapeType="1"/>
              </p:cNvSpPr>
              <p:nvPr/>
            </p:nvSpPr>
            <p:spPr bwMode="auto">
              <a:xfrm>
                <a:off x="3792" y="297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22" name="Line 65">
                <a:extLst>
                  <a:ext uri="{FF2B5EF4-FFF2-40B4-BE49-F238E27FC236}">
                    <a16:creationId xmlns:a16="http://schemas.microsoft.com/office/drawing/2014/main" id="{60195426-0D8C-8911-FD60-C0C7F2FAC682}"/>
                  </a:ext>
                </a:extLst>
              </p:cNvPr>
              <p:cNvSpPr>
                <a:spLocks noChangeShapeType="1"/>
              </p:cNvSpPr>
              <p:nvPr/>
            </p:nvSpPr>
            <p:spPr bwMode="auto">
              <a:xfrm>
                <a:off x="3792" y="2928"/>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23" name="Line 66">
                <a:extLst>
                  <a:ext uri="{FF2B5EF4-FFF2-40B4-BE49-F238E27FC236}">
                    <a16:creationId xmlns:a16="http://schemas.microsoft.com/office/drawing/2014/main" id="{710879A8-B8FB-0C3C-40ED-C3ED5515F507}"/>
                  </a:ext>
                </a:extLst>
              </p:cNvPr>
              <p:cNvSpPr>
                <a:spLocks noChangeShapeType="1"/>
              </p:cNvSpPr>
              <p:nvPr/>
            </p:nvSpPr>
            <p:spPr bwMode="auto">
              <a:xfrm>
                <a:off x="3792" y="2880"/>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24" name="Line 67">
                <a:extLst>
                  <a:ext uri="{FF2B5EF4-FFF2-40B4-BE49-F238E27FC236}">
                    <a16:creationId xmlns:a16="http://schemas.microsoft.com/office/drawing/2014/main" id="{C789D7E7-3C78-6FFD-4480-D404E8A7109C}"/>
                  </a:ext>
                </a:extLst>
              </p:cNvPr>
              <p:cNvSpPr>
                <a:spLocks noChangeShapeType="1"/>
              </p:cNvSpPr>
              <p:nvPr/>
            </p:nvSpPr>
            <p:spPr bwMode="auto">
              <a:xfrm>
                <a:off x="3792" y="2832"/>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25" name="Line 68">
                <a:extLst>
                  <a:ext uri="{FF2B5EF4-FFF2-40B4-BE49-F238E27FC236}">
                    <a16:creationId xmlns:a16="http://schemas.microsoft.com/office/drawing/2014/main" id="{AFDE91B1-9F9E-EA1D-42BA-2C75D93F517A}"/>
                  </a:ext>
                </a:extLst>
              </p:cNvPr>
              <p:cNvSpPr>
                <a:spLocks noChangeShapeType="1"/>
              </p:cNvSpPr>
              <p:nvPr/>
            </p:nvSpPr>
            <p:spPr bwMode="auto">
              <a:xfrm>
                <a:off x="3792" y="2784"/>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sp>
            <p:nvSpPr>
              <p:cNvPr id="126" name="Line 69">
                <a:extLst>
                  <a:ext uri="{FF2B5EF4-FFF2-40B4-BE49-F238E27FC236}">
                    <a16:creationId xmlns:a16="http://schemas.microsoft.com/office/drawing/2014/main" id="{4F232550-20C5-1078-241E-E2AA5D57D044}"/>
                  </a:ext>
                </a:extLst>
              </p:cNvPr>
              <p:cNvSpPr>
                <a:spLocks noChangeShapeType="1"/>
              </p:cNvSpPr>
              <p:nvPr/>
            </p:nvSpPr>
            <p:spPr bwMode="auto">
              <a:xfrm>
                <a:off x="3792" y="2736"/>
                <a:ext cx="4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HelveticaNeueLT Std Lt Cn" panose="020B0406020202030204" pitchFamily="34" charset="0"/>
                </a:endParaRPr>
              </a:p>
            </p:txBody>
          </p:sp>
        </p:grpSp>
      </p:grpSp>
      <p:sp>
        <p:nvSpPr>
          <p:cNvPr id="145" name="Text Box 70">
            <a:extLst>
              <a:ext uri="{FF2B5EF4-FFF2-40B4-BE49-F238E27FC236}">
                <a16:creationId xmlns:a16="http://schemas.microsoft.com/office/drawing/2014/main" id="{E19A6239-702B-FAD2-9DCE-D39E53055B67}"/>
              </a:ext>
            </a:extLst>
          </p:cNvPr>
          <p:cNvSpPr txBox="1">
            <a:spLocks noChangeArrowheads="1"/>
          </p:cNvSpPr>
          <p:nvPr/>
        </p:nvSpPr>
        <p:spPr bwMode="auto">
          <a:xfrm>
            <a:off x="9355884" y="5197213"/>
            <a:ext cx="20842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FF0000"/>
                </a:solidFill>
                <a:latin typeface="HelveticaNeueLT Std Lt Cn" panose="020B0406020202030204" pitchFamily="34" charset="0"/>
              </a:rPr>
              <a:t>superconducting gap</a:t>
            </a:r>
          </a:p>
        </p:txBody>
      </p:sp>
    </p:spTree>
    <p:extLst>
      <p:ext uri="{BB962C8B-B14F-4D97-AF65-F5344CB8AC3E}">
        <p14:creationId xmlns:p14="http://schemas.microsoft.com/office/powerpoint/2010/main" val="846650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300322-AA73-484A-861D-BBBDCC3C2AE9}"/>
              </a:ext>
            </a:extLst>
          </p:cNvPr>
          <p:cNvSpPr/>
          <p:nvPr/>
        </p:nvSpPr>
        <p:spPr>
          <a:xfrm>
            <a:off x="609599" y="501263"/>
            <a:ext cx="11035053" cy="523221"/>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a:t>
            </a:r>
            <a:endParaRPr lang="en-US" sz="1600" dirty="0">
              <a:solidFill>
                <a:schemeClr val="bg1"/>
              </a:solidFill>
              <a:latin typeface="Roboto" panose="02000000000000000000" pitchFamily="2" charset="0"/>
            </a:endParaRPr>
          </a:p>
        </p:txBody>
      </p:sp>
      <p:pic>
        <p:nvPicPr>
          <p:cNvPr id="36" name="Picture 3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title="IguanaTex Bitmap Display">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738978" y="1454205"/>
            <a:ext cx="6125895" cy="416304"/>
          </a:xfrm>
          <a:prstGeom prst="rect">
            <a:avLst/>
          </a:prstGeom>
        </p:spPr>
      </p:pic>
      <p:graphicFrame>
        <p:nvGraphicFramePr>
          <p:cNvPr id="9" name="Table 16">
            <a:extLst>
              <a:ext uri="{FF2B5EF4-FFF2-40B4-BE49-F238E27FC236}">
                <a16:creationId xmlns:a16="http://schemas.microsoft.com/office/drawing/2014/main" id="{F8CD2B28-1A52-4DFE-AB9D-8CACDEA78D97}"/>
              </a:ext>
            </a:extLst>
          </p:cNvPr>
          <p:cNvGraphicFramePr>
            <a:graphicFrameLocks noGrp="1"/>
          </p:cNvGraphicFramePr>
          <p:nvPr/>
        </p:nvGraphicFramePr>
        <p:xfrm>
          <a:off x="776287" y="2376487"/>
          <a:ext cx="10658475" cy="3909841"/>
        </p:xfrm>
        <a:graphic>
          <a:graphicData uri="http://schemas.openxmlformats.org/drawingml/2006/table">
            <a:tbl>
              <a:tblPr firstRow="1" bandRow="1">
                <a:tableStyleId>{7E9639D4-E3E2-4D34-9284-5A2195B3D0D7}</a:tableStyleId>
              </a:tblPr>
              <a:tblGrid>
                <a:gridCol w="10658475">
                  <a:extLst>
                    <a:ext uri="{9D8B030D-6E8A-4147-A177-3AD203B41FA5}">
                      <a16:colId xmlns:a16="http://schemas.microsoft.com/office/drawing/2014/main" val="658317663"/>
                    </a:ext>
                  </a:extLst>
                </a:gridCol>
              </a:tblGrid>
              <a:tr h="390526">
                <a:tc>
                  <a:txBody>
                    <a:bodyPr/>
                    <a:lstStyle/>
                    <a:p>
                      <a:pPr algn="ctr"/>
                      <a:r>
                        <a:rPr lang="en-US" dirty="0">
                          <a:latin typeface="Roboto" panose="02000000000000000000" pitchFamily="2" charset="0"/>
                        </a:rPr>
                        <a:t>JC eigenstates &amp; eigenvalues</a:t>
                      </a:r>
                    </a:p>
                  </a:txBody>
                  <a:tcPr/>
                </a:tc>
                <a:extLst>
                  <a:ext uri="{0D108BD9-81ED-4DB2-BD59-A6C34878D82A}">
                    <a16:rowId xmlns:a16="http://schemas.microsoft.com/office/drawing/2014/main" val="403508600"/>
                  </a:ext>
                </a:extLst>
              </a:tr>
              <a:tr h="3519315">
                <a:tc>
                  <a:txBody>
                    <a:bodyPr/>
                    <a:lstStyle/>
                    <a:p>
                      <a:endParaRPr lang="en-US" dirty="0">
                        <a:latin typeface="Roboto" panose="02000000000000000000" pitchFamily="2" charset="0"/>
                      </a:endParaRPr>
                    </a:p>
                  </a:txBody>
                  <a:tcPr/>
                </a:tc>
                <a:extLst>
                  <a:ext uri="{0D108BD9-81ED-4DB2-BD59-A6C34878D82A}">
                    <a16:rowId xmlns:a16="http://schemas.microsoft.com/office/drawing/2014/main" val="1777684179"/>
                  </a:ext>
                </a:extLst>
              </a:tr>
            </a:tbl>
          </a:graphicData>
        </a:graphic>
      </p:graphicFrame>
      <p:pic>
        <p:nvPicPr>
          <p:cNvPr id="26" name="Picture 25" descr="\documentclass{article}&#10;\usepackage{amsmath}&#10;\pagestyle{empty}&#10;\begin{document}&#10;&#10;\[&#10;\begin{pmatrix}&#10;\langle N_1|H|N_1\rangle &amp; \langle N_1|H|N_2\rangle\\&#10;\langle N_2|H|N_1\rangle &amp; \langle N_2|H|N_2\rangle&#10;\end{pmatrix}&#10;\]&#10;&#10;&#10;\end{document}" title="IguanaTex Bitmap Display">
            <a:extLst>
              <a:ext uri="{FF2B5EF4-FFF2-40B4-BE49-F238E27FC236}">
                <a16:creationId xmlns:a16="http://schemas.microsoft.com/office/drawing/2014/main" id="{DDC4FCC6-9D6E-4E57-8CB0-1701A473F106}"/>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1087807" y="5206959"/>
            <a:ext cx="2765426" cy="574990"/>
          </a:xfrm>
          <a:prstGeom prst="rect">
            <a:avLst/>
          </a:prstGeom>
        </p:spPr>
      </p:pic>
      <p:pic>
        <p:nvPicPr>
          <p:cNvPr id="28" name="Picture 27" descr="\documentclass{article}&#10;\usepackage{amsmath}&#10;\pagestyle{empty}&#10;\begin{document}&#10;&#10;\[&#10;|N_1\rangle = |n,g\rangle&#10;\]&#10;&#10;&#10;\end{document}" title="IguanaTex Bitmap Display">
            <a:extLst>
              <a:ext uri="{FF2B5EF4-FFF2-40B4-BE49-F238E27FC236}">
                <a16:creationId xmlns:a16="http://schemas.microsoft.com/office/drawing/2014/main" id="{BED5B9F5-FAF9-49E2-8461-6F0425352B13}"/>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1165335" y="4294663"/>
            <a:ext cx="1099410" cy="210311"/>
          </a:xfrm>
          <a:prstGeom prst="rect">
            <a:avLst/>
          </a:prstGeom>
        </p:spPr>
      </p:pic>
      <p:pic>
        <p:nvPicPr>
          <p:cNvPr id="30" name="Picture 29" descr="\documentclass{article}&#10;\usepackage{amsmath}&#10;\pagestyle{empty}&#10;\begin{document}&#10;&#10;\[&#10;|N_2\rangle = |n-1,e\rangle&#10;\]&#10;&#10;&#10;\end{document}" title="IguanaTex Bitmap Display">
            <a:extLst>
              <a:ext uri="{FF2B5EF4-FFF2-40B4-BE49-F238E27FC236}">
                <a16:creationId xmlns:a16="http://schemas.microsoft.com/office/drawing/2014/main" id="{0A8C0C14-355E-4A3E-9DB2-97F80D891BB6}"/>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2519241" y="4276361"/>
            <a:ext cx="1448249" cy="210311"/>
          </a:xfrm>
          <a:prstGeom prst="rect">
            <a:avLst/>
          </a:prstGeom>
        </p:spPr>
      </p:pic>
      <p:sp>
        <p:nvSpPr>
          <p:cNvPr id="31" name="TextBox 30">
            <a:extLst>
              <a:ext uri="{FF2B5EF4-FFF2-40B4-BE49-F238E27FC236}">
                <a16:creationId xmlns:a16="http://schemas.microsoft.com/office/drawing/2014/main" id="{296E1729-3B92-4DD6-A062-181B086A52C7}"/>
              </a:ext>
            </a:extLst>
          </p:cNvPr>
          <p:cNvSpPr txBox="1"/>
          <p:nvPr/>
        </p:nvSpPr>
        <p:spPr>
          <a:xfrm>
            <a:off x="1019176" y="3132485"/>
            <a:ext cx="139172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ground state:</a:t>
            </a:r>
          </a:p>
        </p:txBody>
      </p:sp>
      <p:pic>
        <p:nvPicPr>
          <p:cNvPr id="53" name="Picture 52" descr="\documentclass{article}&#10;\usepackage{amsmath}&#10;\pagestyle{empty}&#10;\begin{document}&#10;&#10;&#10;\[&#10;|0,g\rangle&#10;\]&#10;&#10;\end{document}" title="IguanaTex Bitmap Display">
            <a:extLst>
              <a:ext uri="{FF2B5EF4-FFF2-40B4-BE49-F238E27FC236}">
                <a16:creationId xmlns:a16="http://schemas.microsoft.com/office/drawing/2014/main" id="{6A28A220-D509-425A-909E-AC5D1931A023}"/>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2470520" y="3174524"/>
            <a:ext cx="481524" cy="254476"/>
          </a:xfrm>
          <a:prstGeom prst="rect">
            <a:avLst/>
          </a:prstGeom>
        </p:spPr>
      </p:pic>
      <p:sp>
        <p:nvSpPr>
          <p:cNvPr id="32" name="TextBox 31">
            <a:extLst>
              <a:ext uri="{FF2B5EF4-FFF2-40B4-BE49-F238E27FC236}">
                <a16:creationId xmlns:a16="http://schemas.microsoft.com/office/drawing/2014/main" id="{62FFFFBE-B730-4D7E-A09D-FEB89023FE6C}"/>
              </a:ext>
            </a:extLst>
          </p:cNvPr>
          <p:cNvSpPr txBox="1"/>
          <p:nvPr/>
        </p:nvSpPr>
        <p:spPr>
          <a:xfrm>
            <a:off x="1011589" y="3846890"/>
            <a:ext cx="2266967"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N-excitation subspace:</a:t>
            </a:r>
          </a:p>
        </p:txBody>
      </p:sp>
      <p:pic>
        <p:nvPicPr>
          <p:cNvPr id="10" name="Picture 9" descr="\documentclass{article}&#10;\usepackage{amsmath}&#10;\pagestyle{empty}&#10;\begin{document}&#10;&#10;\[&#10;=\hbar&#10;\begin{pmatrix}&#10; -\tfrac{\omega_q}{2} + n\omega_r &amp; \sqrt{n}g \\&#10;\sqrt{n}g &amp;  \tfrac{\omega_q}{2} + (n-1)\omega_r&#10;\end{pmatrix}&#10;\]&#10;&#10;&#10;\end{document}" title="IguanaTex Bitmap Display">
            <a:extLst>
              <a:ext uri="{FF2B5EF4-FFF2-40B4-BE49-F238E27FC236}">
                <a16:creationId xmlns:a16="http://schemas.microsoft.com/office/drawing/2014/main" id="{E6C0594A-C64E-43FD-BF43-C3CD6DCDEDC8}"/>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4102471" y="5200229"/>
            <a:ext cx="3671863" cy="574990"/>
          </a:xfrm>
          <a:prstGeom prst="rect">
            <a:avLst/>
          </a:prstGeom>
        </p:spPr>
      </p:pic>
      <p:sp>
        <p:nvSpPr>
          <p:cNvPr id="11" name="TextBox 10">
            <a:extLst>
              <a:ext uri="{FF2B5EF4-FFF2-40B4-BE49-F238E27FC236}">
                <a16:creationId xmlns:a16="http://schemas.microsoft.com/office/drawing/2014/main" id="{45CB1BB1-A3FC-4DB3-889A-10574DFA7EDB}"/>
              </a:ext>
            </a:extLst>
          </p:cNvPr>
          <p:cNvSpPr txBox="1"/>
          <p:nvPr/>
        </p:nvSpPr>
        <p:spPr>
          <a:xfrm>
            <a:off x="8338769" y="5078955"/>
            <a:ext cx="2108269" cy="830997"/>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Find eigenvalues and</a:t>
            </a:r>
          </a:p>
          <a:p>
            <a:pPr algn="l"/>
            <a:r>
              <a:rPr lang="en-US" sz="1600" dirty="0">
                <a:latin typeface="Roboto" panose="02000000000000000000" pitchFamily="2" charset="0"/>
                <a:ea typeface="Roboto" panose="02000000000000000000" pitchFamily="2" charset="0"/>
                <a:cs typeface="Arial" panose="020B0604020202020204" pitchFamily="34" charset="0"/>
              </a:rPr>
              <a:t>eigenvectors;</a:t>
            </a:r>
          </a:p>
          <a:p>
            <a:pPr algn="l"/>
            <a:r>
              <a:rPr lang="en-US" sz="1600" dirty="0">
                <a:latin typeface="Roboto" panose="02000000000000000000" pitchFamily="2" charset="0"/>
                <a:ea typeface="Roboto" panose="02000000000000000000" pitchFamily="2" charset="0"/>
                <a:cs typeface="Arial" panose="020B0604020202020204" pitchFamily="34" charset="0"/>
              </a:rPr>
              <a:t>it’s just a 2x2 matrix!</a:t>
            </a:r>
          </a:p>
        </p:txBody>
      </p:sp>
      <p:pic>
        <p:nvPicPr>
          <p:cNvPr id="21" name="Picture 20" descr="\documentclass{article}&#10;\usepackage{amsmath}&#10;\pagestyle{empty}&#10;\begin{document}&#10;&#10;\[&#10;E_0 = -\tfrac{1}{2}\hbar\omega_q&#10;\]&#10;&#10;&#10;\end{document}" title="IguanaTex Bitmap Display">
            <a:extLst>
              <a:ext uri="{FF2B5EF4-FFF2-40B4-BE49-F238E27FC236}">
                <a16:creationId xmlns:a16="http://schemas.microsoft.com/office/drawing/2014/main" id="{845D1334-0D3F-4F7D-A5C3-FEEF47A8E958}"/>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3492632" y="3174524"/>
            <a:ext cx="1380571" cy="303238"/>
          </a:xfrm>
          <a:prstGeom prst="rect">
            <a:avLst/>
          </a:prstGeom>
        </p:spPr>
      </p:pic>
    </p:spTree>
    <p:extLst>
      <p:ext uri="{BB962C8B-B14F-4D97-AF65-F5344CB8AC3E}">
        <p14:creationId xmlns:p14="http://schemas.microsoft.com/office/powerpoint/2010/main" val="2105898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300322-AA73-484A-861D-BBBDCC3C2AE9}"/>
              </a:ext>
            </a:extLst>
          </p:cNvPr>
          <p:cNvSpPr/>
          <p:nvPr/>
        </p:nvSpPr>
        <p:spPr>
          <a:xfrm>
            <a:off x="609599" y="501263"/>
            <a:ext cx="11035053" cy="523221"/>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a:t>
            </a:r>
            <a:endParaRPr lang="en-US" sz="1600" dirty="0">
              <a:solidFill>
                <a:schemeClr val="bg1"/>
              </a:solidFill>
              <a:latin typeface="Roboto" panose="02000000000000000000" pitchFamily="2" charset="0"/>
            </a:endParaRPr>
          </a:p>
        </p:txBody>
      </p:sp>
      <p:pic>
        <p:nvPicPr>
          <p:cNvPr id="36" name="Picture 3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title="IguanaTex Bitmap Display">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834228" y="1460756"/>
            <a:ext cx="6125895" cy="416304"/>
          </a:xfrm>
          <a:prstGeom prst="rect">
            <a:avLst/>
          </a:prstGeom>
        </p:spPr>
      </p:pic>
      <p:graphicFrame>
        <p:nvGraphicFramePr>
          <p:cNvPr id="9" name="Table 16">
            <a:extLst>
              <a:ext uri="{FF2B5EF4-FFF2-40B4-BE49-F238E27FC236}">
                <a16:creationId xmlns:a16="http://schemas.microsoft.com/office/drawing/2014/main" id="{F8CD2B28-1A52-4DFE-AB9D-8CACDEA78D97}"/>
              </a:ext>
            </a:extLst>
          </p:cNvPr>
          <p:cNvGraphicFramePr>
            <a:graphicFrameLocks noGrp="1"/>
          </p:cNvGraphicFramePr>
          <p:nvPr/>
        </p:nvGraphicFramePr>
        <p:xfrm>
          <a:off x="776287" y="2376487"/>
          <a:ext cx="10658475" cy="3924128"/>
        </p:xfrm>
        <a:graphic>
          <a:graphicData uri="http://schemas.openxmlformats.org/drawingml/2006/table">
            <a:tbl>
              <a:tblPr firstRow="1" bandRow="1">
                <a:tableStyleId>{7E9639D4-E3E2-4D34-9284-5A2195B3D0D7}</a:tableStyleId>
              </a:tblPr>
              <a:tblGrid>
                <a:gridCol w="10658475">
                  <a:extLst>
                    <a:ext uri="{9D8B030D-6E8A-4147-A177-3AD203B41FA5}">
                      <a16:colId xmlns:a16="http://schemas.microsoft.com/office/drawing/2014/main" val="658317663"/>
                    </a:ext>
                  </a:extLst>
                </a:gridCol>
              </a:tblGrid>
              <a:tr h="404813">
                <a:tc>
                  <a:txBody>
                    <a:bodyPr/>
                    <a:lstStyle/>
                    <a:p>
                      <a:pPr algn="ctr"/>
                      <a:r>
                        <a:rPr lang="en-US" dirty="0">
                          <a:latin typeface="Roboto" panose="02000000000000000000" pitchFamily="2" charset="0"/>
                        </a:rPr>
                        <a:t>JC eigenstates &amp; eigenvalues</a:t>
                      </a:r>
                    </a:p>
                  </a:txBody>
                  <a:tcPr/>
                </a:tc>
                <a:extLst>
                  <a:ext uri="{0D108BD9-81ED-4DB2-BD59-A6C34878D82A}">
                    <a16:rowId xmlns:a16="http://schemas.microsoft.com/office/drawing/2014/main" val="403508600"/>
                  </a:ext>
                </a:extLst>
              </a:tr>
              <a:tr h="3519315">
                <a:tc>
                  <a:txBody>
                    <a:bodyPr/>
                    <a:lstStyle/>
                    <a:p>
                      <a:endParaRPr lang="en-US" dirty="0">
                        <a:latin typeface="Roboto" panose="02000000000000000000" pitchFamily="2" charset="0"/>
                      </a:endParaRPr>
                    </a:p>
                  </a:txBody>
                  <a:tcPr/>
                </a:tc>
                <a:extLst>
                  <a:ext uri="{0D108BD9-81ED-4DB2-BD59-A6C34878D82A}">
                    <a16:rowId xmlns:a16="http://schemas.microsoft.com/office/drawing/2014/main" val="1777684179"/>
                  </a:ext>
                </a:extLst>
              </a:tr>
            </a:tbl>
          </a:graphicData>
        </a:graphic>
      </p:graphicFrame>
      <p:pic>
        <p:nvPicPr>
          <p:cNvPr id="28" name="Picture 27" descr="\documentclass{article}&#10;\usepackage{amsmath}&#10;\pagestyle{empty}&#10;\begin{document}&#10;&#10;\[&#10;|N_1\rangle = |n,g\rangle&#10;\]&#10;&#10;&#10;\end{document}" title="IguanaTex Bitmap Display">
            <a:extLst>
              <a:ext uri="{FF2B5EF4-FFF2-40B4-BE49-F238E27FC236}">
                <a16:creationId xmlns:a16="http://schemas.microsoft.com/office/drawing/2014/main" id="{BED5B9F5-FAF9-49E2-8461-6F0425352B13}"/>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1165335" y="4294663"/>
            <a:ext cx="1099410" cy="210311"/>
          </a:xfrm>
          <a:prstGeom prst="rect">
            <a:avLst/>
          </a:prstGeom>
        </p:spPr>
      </p:pic>
      <p:pic>
        <p:nvPicPr>
          <p:cNvPr id="30" name="Picture 29" descr="\documentclass{article}&#10;\usepackage{amsmath}&#10;\pagestyle{empty}&#10;\begin{document}&#10;&#10;\[&#10;|N_2\rangle = |n-1,e\rangle&#10;\]&#10;&#10;&#10;\end{document}" title="IguanaTex Bitmap Display">
            <a:extLst>
              <a:ext uri="{FF2B5EF4-FFF2-40B4-BE49-F238E27FC236}">
                <a16:creationId xmlns:a16="http://schemas.microsoft.com/office/drawing/2014/main" id="{0A8C0C14-355E-4A3E-9DB2-97F80D891BB6}"/>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2519241" y="4276361"/>
            <a:ext cx="1448249" cy="210311"/>
          </a:xfrm>
          <a:prstGeom prst="rect">
            <a:avLst/>
          </a:prstGeom>
        </p:spPr>
      </p:pic>
      <p:sp>
        <p:nvSpPr>
          <p:cNvPr id="31" name="TextBox 30">
            <a:extLst>
              <a:ext uri="{FF2B5EF4-FFF2-40B4-BE49-F238E27FC236}">
                <a16:creationId xmlns:a16="http://schemas.microsoft.com/office/drawing/2014/main" id="{296E1729-3B92-4DD6-A062-181B086A52C7}"/>
              </a:ext>
            </a:extLst>
          </p:cNvPr>
          <p:cNvSpPr txBox="1"/>
          <p:nvPr/>
        </p:nvSpPr>
        <p:spPr>
          <a:xfrm>
            <a:off x="1019176" y="3132485"/>
            <a:ext cx="139172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ground state:</a:t>
            </a:r>
          </a:p>
        </p:txBody>
      </p:sp>
      <p:pic>
        <p:nvPicPr>
          <p:cNvPr id="53" name="Picture 52" descr="\documentclass{article}&#10;\usepackage{amsmath}&#10;\pagestyle{empty}&#10;\begin{document}&#10;&#10;&#10;\[&#10;|0,g\rangle&#10;\]&#10;&#10;\end{document}" title="IguanaTex Bitmap Display">
            <a:extLst>
              <a:ext uri="{FF2B5EF4-FFF2-40B4-BE49-F238E27FC236}">
                <a16:creationId xmlns:a16="http://schemas.microsoft.com/office/drawing/2014/main" id="{6A28A220-D509-425A-909E-AC5D1931A023}"/>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2470520" y="3174524"/>
            <a:ext cx="481524" cy="254476"/>
          </a:xfrm>
          <a:prstGeom prst="rect">
            <a:avLst/>
          </a:prstGeom>
        </p:spPr>
      </p:pic>
      <p:sp>
        <p:nvSpPr>
          <p:cNvPr id="32" name="TextBox 31">
            <a:extLst>
              <a:ext uri="{FF2B5EF4-FFF2-40B4-BE49-F238E27FC236}">
                <a16:creationId xmlns:a16="http://schemas.microsoft.com/office/drawing/2014/main" id="{62FFFFBE-B730-4D7E-A09D-FEB89023FE6C}"/>
              </a:ext>
            </a:extLst>
          </p:cNvPr>
          <p:cNvSpPr txBox="1"/>
          <p:nvPr/>
        </p:nvSpPr>
        <p:spPr>
          <a:xfrm>
            <a:off x="1011589" y="3846890"/>
            <a:ext cx="2266967"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N-excitation subspace:</a:t>
            </a:r>
          </a:p>
        </p:txBody>
      </p:sp>
      <p:pic>
        <p:nvPicPr>
          <p:cNvPr id="10" name="Picture 9" descr="\documentclass{article}&#10;\usepackage{amsmath}&#10;\pagestyle{empty}&#10;\begin{document}&#10;&#10;\[&#10;=\hbar&#10;\begin{pmatrix}&#10; -\tfrac{\omega_q}{2} + n\omega_r &amp; \sqrt{n}g \\&#10;\sqrt{n}g &amp;  \tfrac{\omega_q}{2} + (n-1)\omega_r&#10;\end{pmatrix}&#10;\]&#10;&#10;&#10;\end{document}" title="IguanaTex Bitmap Display">
            <a:extLst>
              <a:ext uri="{FF2B5EF4-FFF2-40B4-BE49-F238E27FC236}">
                <a16:creationId xmlns:a16="http://schemas.microsoft.com/office/drawing/2014/main" id="{E6C0594A-C64E-43FD-BF43-C3CD6DCDEDC8}"/>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1806946" y="5328874"/>
            <a:ext cx="3671863" cy="574990"/>
          </a:xfrm>
          <a:prstGeom prst="rect">
            <a:avLst/>
          </a:prstGeom>
        </p:spPr>
      </p:pic>
      <p:pic>
        <p:nvPicPr>
          <p:cNvPr id="13" name="Picture 12" descr="\documentclass{article}&#10;\usepackage{amsmath}&#10;\pagestyle{empty}&#10;\begin{document}&#10;&#10;\[&#10;\hat{H}_\text{JC}^{(n)}&#10;\]&#10;&#10;&#10;\end{document}" title="IguanaTex Bitmap Display">
            <a:extLst>
              <a:ext uri="{FF2B5EF4-FFF2-40B4-BE49-F238E27FC236}">
                <a16:creationId xmlns:a16="http://schemas.microsoft.com/office/drawing/2014/main" id="{95F18868-B993-4CE5-9642-1EF569114291}"/>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1200151" y="5411849"/>
            <a:ext cx="484571" cy="341333"/>
          </a:xfrm>
          <a:prstGeom prst="rect">
            <a:avLst/>
          </a:prstGeom>
        </p:spPr>
      </p:pic>
      <p:pic>
        <p:nvPicPr>
          <p:cNvPr id="29" name="Picture 28" descr="\documentclass{article}&#10;\usepackage{amsmath}&#10;\pagestyle{empty}&#10;\begin{document}&#10;&#10;\[&#10;E_0 = -\tfrac{1}{2}\hbar\omega_q&#10;\]&#10;&#10;&#10;\end{document}" title="IguanaTex Bitmap Display">
            <a:extLst>
              <a:ext uri="{FF2B5EF4-FFF2-40B4-BE49-F238E27FC236}">
                <a16:creationId xmlns:a16="http://schemas.microsoft.com/office/drawing/2014/main" id="{1E63D224-D272-402B-BC23-C013A7EB96C8}"/>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3492632" y="3174524"/>
            <a:ext cx="1380571" cy="303238"/>
          </a:xfrm>
          <a:prstGeom prst="rect">
            <a:avLst/>
          </a:prstGeom>
        </p:spPr>
      </p:pic>
    </p:spTree>
    <p:extLst>
      <p:ext uri="{BB962C8B-B14F-4D97-AF65-F5344CB8AC3E}">
        <p14:creationId xmlns:p14="http://schemas.microsoft.com/office/powerpoint/2010/main" val="248874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300322-AA73-484A-861D-BBBDCC3C2AE9}"/>
              </a:ext>
            </a:extLst>
          </p:cNvPr>
          <p:cNvSpPr/>
          <p:nvPr/>
        </p:nvSpPr>
        <p:spPr>
          <a:xfrm>
            <a:off x="609599" y="501263"/>
            <a:ext cx="11035053" cy="523221"/>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  on resonance</a:t>
            </a:r>
            <a:endParaRPr lang="en-US" sz="1600" dirty="0">
              <a:solidFill>
                <a:schemeClr val="bg1"/>
              </a:solidFill>
              <a:latin typeface="Roboto" panose="02000000000000000000" pitchFamily="2" charset="0"/>
            </a:endParaRPr>
          </a:p>
        </p:txBody>
      </p:sp>
      <p:pic>
        <p:nvPicPr>
          <p:cNvPr id="36" name="Picture 3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title="IguanaTex Bitmap Display">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834228" y="1460756"/>
            <a:ext cx="6125895" cy="416304"/>
          </a:xfrm>
          <a:prstGeom prst="rect">
            <a:avLst/>
          </a:prstGeom>
        </p:spPr>
      </p:pic>
      <p:graphicFrame>
        <p:nvGraphicFramePr>
          <p:cNvPr id="9" name="Table 16">
            <a:extLst>
              <a:ext uri="{FF2B5EF4-FFF2-40B4-BE49-F238E27FC236}">
                <a16:creationId xmlns:a16="http://schemas.microsoft.com/office/drawing/2014/main" id="{F8CD2B28-1A52-4DFE-AB9D-8CACDEA78D97}"/>
              </a:ext>
            </a:extLst>
          </p:cNvPr>
          <p:cNvGraphicFramePr>
            <a:graphicFrameLocks noGrp="1"/>
          </p:cNvGraphicFramePr>
          <p:nvPr/>
        </p:nvGraphicFramePr>
        <p:xfrm>
          <a:off x="776287" y="2376487"/>
          <a:ext cx="10658475" cy="4033470"/>
        </p:xfrm>
        <a:graphic>
          <a:graphicData uri="http://schemas.openxmlformats.org/drawingml/2006/table">
            <a:tbl>
              <a:tblPr firstRow="1" bandRow="1">
                <a:tableStyleId>{7E9639D4-E3E2-4D34-9284-5A2195B3D0D7}</a:tableStyleId>
              </a:tblPr>
              <a:tblGrid>
                <a:gridCol w="10658475">
                  <a:extLst>
                    <a:ext uri="{9D8B030D-6E8A-4147-A177-3AD203B41FA5}">
                      <a16:colId xmlns:a16="http://schemas.microsoft.com/office/drawing/2014/main" val="658317663"/>
                    </a:ext>
                  </a:extLst>
                </a:gridCol>
              </a:tblGrid>
              <a:tr h="514155">
                <a:tc>
                  <a:txBody>
                    <a:bodyPr/>
                    <a:lstStyle/>
                    <a:p>
                      <a:pPr algn="ctr"/>
                      <a:r>
                        <a:rPr lang="en-US" dirty="0">
                          <a:latin typeface="Roboto" panose="02000000000000000000" pitchFamily="2" charset="0"/>
                        </a:rPr>
                        <a:t>JC eigenstates &amp; eigenvalues</a:t>
                      </a:r>
                    </a:p>
                  </a:txBody>
                  <a:tcPr/>
                </a:tc>
                <a:extLst>
                  <a:ext uri="{0D108BD9-81ED-4DB2-BD59-A6C34878D82A}">
                    <a16:rowId xmlns:a16="http://schemas.microsoft.com/office/drawing/2014/main" val="403508600"/>
                  </a:ext>
                </a:extLst>
              </a:tr>
              <a:tr h="3519315">
                <a:tc>
                  <a:txBody>
                    <a:bodyPr/>
                    <a:lstStyle/>
                    <a:p>
                      <a:endParaRPr lang="en-US" dirty="0">
                        <a:latin typeface="Roboto" panose="02000000000000000000" pitchFamily="2" charset="0"/>
                      </a:endParaRPr>
                    </a:p>
                  </a:txBody>
                  <a:tcPr/>
                </a:tc>
                <a:extLst>
                  <a:ext uri="{0D108BD9-81ED-4DB2-BD59-A6C34878D82A}">
                    <a16:rowId xmlns:a16="http://schemas.microsoft.com/office/drawing/2014/main" val="1777684179"/>
                  </a:ext>
                </a:extLst>
              </a:tr>
            </a:tbl>
          </a:graphicData>
        </a:graphic>
      </p:graphicFrame>
      <p:pic>
        <p:nvPicPr>
          <p:cNvPr id="28" name="Picture 27" descr="\documentclass{article}&#10;\usepackage{amsmath}&#10;\pagestyle{empty}&#10;\begin{document}&#10;&#10;\[&#10;|N_1\rangle = |n,g\rangle&#10;\]&#10;&#10;&#10;\end{document}" title="IguanaTex Bitmap Display">
            <a:extLst>
              <a:ext uri="{FF2B5EF4-FFF2-40B4-BE49-F238E27FC236}">
                <a16:creationId xmlns:a16="http://schemas.microsoft.com/office/drawing/2014/main" id="{BED5B9F5-FAF9-49E2-8461-6F0425352B13}"/>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1165335" y="4294663"/>
            <a:ext cx="1099410" cy="210311"/>
          </a:xfrm>
          <a:prstGeom prst="rect">
            <a:avLst/>
          </a:prstGeom>
        </p:spPr>
      </p:pic>
      <p:pic>
        <p:nvPicPr>
          <p:cNvPr id="30" name="Picture 29" descr="\documentclass{article}&#10;\usepackage{amsmath}&#10;\pagestyle{empty}&#10;\begin{document}&#10;&#10;\[&#10;|N_2\rangle = |n-1,e\rangle&#10;\]&#10;&#10;&#10;\end{document}" title="IguanaTex Bitmap Display">
            <a:extLst>
              <a:ext uri="{FF2B5EF4-FFF2-40B4-BE49-F238E27FC236}">
                <a16:creationId xmlns:a16="http://schemas.microsoft.com/office/drawing/2014/main" id="{0A8C0C14-355E-4A3E-9DB2-97F80D891BB6}"/>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Lst>
          </a:blip>
          <a:stretch>
            <a:fillRect/>
          </a:stretch>
        </p:blipFill>
        <p:spPr>
          <a:xfrm>
            <a:off x="2519241" y="4276361"/>
            <a:ext cx="1448249" cy="210311"/>
          </a:xfrm>
          <a:prstGeom prst="rect">
            <a:avLst/>
          </a:prstGeom>
        </p:spPr>
      </p:pic>
      <p:sp>
        <p:nvSpPr>
          <p:cNvPr id="31" name="TextBox 30">
            <a:extLst>
              <a:ext uri="{FF2B5EF4-FFF2-40B4-BE49-F238E27FC236}">
                <a16:creationId xmlns:a16="http://schemas.microsoft.com/office/drawing/2014/main" id="{296E1729-3B92-4DD6-A062-181B086A52C7}"/>
              </a:ext>
            </a:extLst>
          </p:cNvPr>
          <p:cNvSpPr txBox="1"/>
          <p:nvPr/>
        </p:nvSpPr>
        <p:spPr>
          <a:xfrm>
            <a:off x="1019176" y="3132485"/>
            <a:ext cx="139172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ground state:</a:t>
            </a:r>
          </a:p>
        </p:txBody>
      </p:sp>
      <p:pic>
        <p:nvPicPr>
          <p:cNvPr id="53" name="Picture 52" descr="\documentclass{article}&#10;\usepackage{amsmath}&#10;\pagestyle{empty}&#10;\begin{document}&#10;&#10;&#10;\[&#10;|0,g\rangle&#10;\]&#10;&#10;\end{document}" title="IguanaTex Bitmap Display">
            <a:extLst>
              <a:ext uri="{FF2B5EF4-FFF2-40B4-BE49-F238E27FC236}">
                <a16:creationId xmlns:a16="http://schemas.microsoft.com/office/drawing/2014/main" id="{6A28A220-D509-425A-909E-AC5D1931A023}"/>
              </a:ext>
            </a:extLst>
          </p:cNvPr>
          <p:cNvPicPr>
            <a:picLocks noChangeAspect="1"/>
          </p:cNvPicPr>
          <p:nvPr>
            <p:custDataLst>
              <p:tags r:id="rId4"/>
            </p:custDataLst>
          </p:nvPr>
        </p:nvPicPr>
        <p:blipFill>
          <a:blip r:embed="rId18">
            <a:extLst>
              <a:ext uri="{28A0092B-C50C-407E-A947-70E740481C1C}">
                <a14:useLocalDpi xmlns:a14="http://schemas.microsoft.com/office/drawing/2010/main" val="0"/>
              </a:ext>
            </a:extLst>
          </a:blip>
          <a:stretch>
            <a:fillRect/>
          </a:stretch>
        </p:blipFill>
        <p:spPr>
          <a:xfrm>
            <a:off x="2470520" y="3174524"/>
            <a:ext cx="481524" cy="254476"/>
          </a:xfrm>
          <a:prstGeom prst="rect">
            <a:avLst/>
          </a:prstGeom>
        </p:spPr>
      </p:pic>
      <p:sp>
        <p:nvSpPr>
          <p:cNvPr id="32" name="TextBox 31">
            <a:extLst>
              <a:ext uri="{FF2B5EF4-FFF2-40B4-BE49-F238E27FC236}">
                <a16:creationId xmlns:a16="http://schemas.microsoft.com/office/drawing/2014/main" id="{62FFFFBE-B730-4D7E-A09D-FEB89023FE6C}"/>
              </a:ext>
            </a:extLst>
          </p:cNvPr>
          <p:cNvSpPr txBox="1"/>
          <p:nvPr/>
        </p:nvSpPr>
        <p:spPr>
          <a:xfrm>
            <a:off x="1011589" y="3846890"/>
            <a:ext cx="2266967"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N-excitation subspace:</a:t>
            </a:r>
          </a:p>
        </p:txBody>
      </p:sp>
      <p:sp>
        <p:nvSpPr>
          <p:cNvPr id="2" name="TextBox 1">
            <a:extLst>
              <a:ext uri="{FF2B5EF4-FFF2-40B4-BE49-F238E27FC236}">
                <a16:creationId xmlns:a16="http://schemas.microsoft.com/office/drawing/2014/main" id="{975DFBEE-1A4E-4DE9-8814-AAC18578B9CE}"/>
              </a:ext>
            </a:extLst>
          </p:cNvPr>
          <p:cNvSpPr txBox="1"/>
          <p:nvPr/>
        </p:nvSpPr>
        <p:spPr>
          <a:xfrm>
            <a:off x="3897175" y="2755081"/>
            <a:ext cx="4200189" cy="338554"/>
          </a:xfrm>
          <a:prstGeom prst="rect">
            <a:avLst/>
          </a:prstGeom>
          <a:solidFill>
            <a:schemeClr val="accent6">
              <a:lumMod val="20000"/>
              <a:lumOff val="80000"/>
            </a:schemeClr>
          </a:solid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SPECIAL CASE:                     (“on resonance”)</a:t>
            </a:r>
          </a:p>
        </p:txBody>
      </p:sp>
      <p:pic>
        <p:nvPicPr>
          <p:cNvPr id="8" name="Picture 7" descr="\documentclass{article}&#10;\usepackage{amsmath}&#10;\pagestyle{empty}&#10;\begin{document}&#10;&#10;\[&#10;\omega_r=\omega_q&#10;\]&#10;&#10;&#10;\end{document}" title="IguanaTex Bitmap Display">
            <a:extLst>
              <a:ext uri="{FF2B5EF4-FFF2-40B4-BE49-F238E27FC236}">
                <a16:creationId xmlns:a16="http://schemas.microsoft.com/office/drawing/2014/main" id="{28498323-DD07-4D0E-A957-991D0EA6A5F6}"/>
              </a:ext>
            </a:extLst>
          </p:cNvPr>
          <p:cNvPicPr>
            <a:picLocks noChangeAspect="1"/>
          </p:cNvPicPr>
          <p:nvPr>
            <p:custDataLst>
              <p:tags r:id="rId5"/>
            </p:custDataLst>
          </p:nvPr>
        </p:nvPicPr>
        <p:blipFill>
          <a:blip r:embed="rId19">
            <a:extLst>
              <a:ext uri="{28A0092B-C50C-407E-A947-70E740481C1C}">
                <a14:useLocalDpi xmlns:a14="http://schemas.microsoft.com/office/drawing/2010/main" val="0"/>
              </a:ext>
            </a:extLst>
          </a:blip>
          <a:stretch>
            <a:fillRect/>
          </a:stretch>
        </p:blipFill>
        <p:spPr>
          <a:xfrm>
            <a:off x="5586052" y="2912426"/>
            <a:ext cx="705234" cy="152381"/>
          </a:xfrm>
          <a:prstGeom prst="rect">
            <a:avLst/>
          </a:prstGeom>
        </p:spPr>
      </p:pic>
      <p:pic>
        <p:nvPicPr>
          <p:cNvPr id="13" name="Picture 12" descr="\documentclass{article}&#10;\usepackage{amsmath}&#10;\pagestyle{empty}&#10;\begin{document}&#10;&#10;\[&#10;\hat{H}_\text{JC}^{(n)}&#10;\]&#10;&#10;&#10;\end{document}" title="IguanaTex Bitmap Display">
            <a:extLst>
              <a:ext uri="{FF2B5EF4-FFF2-40B4-BE49-F238E27FC236}">
                <a16:creationId xmlns:a16="http://schemas.microsoft.com/office/drawing/2014/main" id="{95F18868-B993-4CE5-9642-1EF569114291}"/>
              </a:ext>
            </a:extLst>
          </p:cNvPr>
          <p:cNvPicPr>
            <a:picLocks noChangeAspect="1"/>
          </p:cNvPicPr>
          <p:nvPr>
            <p:custDataLst>
              <p:tags r:id="rId6"/>
            </p:custDataLst>
          </p:nvPr>
        </p:nvPicPr>
        <p:blipFill>
          <a:blip r:embed="rId20">
            <a:extLst>
              <a:ext uri="{28A0092B-C50C-407E-A947-70E740481C1C}">
                <a14:useLocalDpi xmlns:a14="http://schemas.microsoft.com/office/drawing/2010/main" val="0"/>
              </a:ext>
            </a:extLst>
          </a:blip>
          <a:stretch>
            <a:fillRect/>
          </a:stretch>
        </p:blipFill>
        <p:spPr>
          <a:xfrm>
            <a:off x="1200151" y="5411849"/>
            <a:ext cx="484571" cy="341333"/>
          </a:xfrm>
          <a:prstGeom prst="rect">
            <a:avLst/>
          </a:prstGeom>
        </p:spPr>
      </p:pic>
      <p:pic>
        <p:nvPicPr>
          <p:cNvPr id="20" name="Picture 19" descr="\documentclass{article}&#10;\usepackage{amsmath}&#10;\pagestyle{empty}&#10;\begin{document}&#10;&#10;\[&#10;=\quad\hbar&#10;\begin{pmatrix}&#10;(n-\tfrac{1}{2})\omega_r &amp; \sqrt{n}g \\&#10;\sqrt{n}g &amp;  (n-\tfrac{1}{2})\omega_r&#10;\end{pmatrix}&#10;\]&#10;&#10;&#10;\end{document}" title="IguanaTex Bitmap Display">
            <a:extLst>
              <a:ext uri="{FF2B5EF4-FFF2-40B4-BE49-F238E27FC236}">
                <a16:creationId xmlns:a16="http://schemas.microsoft.com/office/drawing/2014/main" id="{2E408507-38B5-404A-97AE-9ADDE1D6362B}"/>
              </a:ext>
            </a:extLst>
          </p:cNvPr>
          <p:cNvPicPr>
            <a:picLocks noChangeAspect="1"/>
          </p:cNvPicPr>
          <p:nvPr>
            <p:custDataLst>
              <p:tags r:id="rId7"/>
            </p:custDataLst>
          </p:nvPr>
        </p:nvPicPr>
        <p:blipFill>
          <a:blip r:embed="rId21">
            <a:extLst>
              <a:ext uri="{28A0092B-C50C-407E-A947-70E740481C1C}">
                <a14:useLocalDpi xmlns:a14="http://schemas.microsoft.com/office/drawing/2010/main" val="0"/>
              </a:ext>
            </a:extLst>
          </a:blip>
          <a:stretch>
            <a:fillRect/>
          </a:stretch>
        </p:blipFill>
        <p:spPr>
          <a:xfrm>
            <a:off x="1890711" y="5328874"/>
            <a:ext cx="3256833" cy="579313"/>
          </a:xfrm>
          <a:prstGeom prst="rect">
            <a:avLst/>
          </a:prstGeom>
        </p:spPr>
      </p:pic>
      <p:pic>
        <p:nvPicPr>
          <p:cNvPr id="11" name="Picture 10" descr="\documentclass{article}&#10;\usepackage{amsmath}&#10;\pagestyle{empty}&#10;\begin{document}&#10;&#10;\[&#10;\begin{pmatrix}&#10;a &amp; b \\&#10;b &amp;  a&#10;\end{pmatrix}&#10;\]&#10;&#10;&#10;\end{document}" title="IguanaTex Bitmap Display">
            <a:extLst>
              <a:ext uri="{FF2B5EF4-FFF2-40B4-BE49-F238E27FC236}">
                <a16:creationId xmlns:a16="http://schemas.microsoft.com/office/drawing/2014/main" id="{2EDC789E-8F92-41BD-8586-91C033E302BC}"/>
              </a:ext>
            </a:extLst>
          </p:cNvPr>
          <p:cNvPicPr>
            <a:picLocks noChangeAspect="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7265224" y="3929984"/>
            <a:ext cx="745037" cy="574990"/>
          </a:xfrm>
          <a:prstGeom prst="rect">
            <a:avLst/>
          </a:prstGeom>
        </p:spPr>
      </p:pic>
      <p:sp>
        <p:nvSpPr>
          <p:cNvPr id="12" name="TextBox 11">
            <a:extLst>
              <a:ext uri="{FF2B5EF4-FFF2-40B4-BE49-F238E27FC236}">
                <a16:creationId xmlns:a16="http://schemas.microsoft.com/office/drawing/2014/main" id="{B56447E7-271F-4816-B09C-56E97207B7FC}"/>
              </a:ext>
            </a:extLst>
          </p:cNvPr>
          <p:cNvSpPr txBox="1"/>
          <p:nvPr/>
        </p:nvSpPr>
        <p:spPr>
          <a:xfrm>
            <a:off x="6596593" y="4015738"/>
            <a:ext cx="1646605"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spec                   :</a:t>
            </a:r>
          </a:p>
        </p:txBody>
      </p:sp>
      <p:pic>
        <p:nvPicPr>
          <p:cNvPr id="15" name="Picture 14" descr="\documentclass{article}&#10;\usepackage{amsmath}&#10;\pagestyle{empty}&#10;\begin{document}&#10;&#10;&#10;\[&#10;\lambda = a \pm b&#10;\]&#10;&#10;\end{document}" title="IguanaTex Bitmap Display">
            <a:extLst>
              <a:ext uri="{FF2B5EF4-FFF2-40B4-BE49-F238E27FC236}">
                <a16:creationId xmlns:a16="http://schemas.microsoft.com/office/drawing/2014/main" id="{432E4FD8-9471-473B-81D0-AB1FBE89871A}"/>
              </a:ext>
            </a:extLst>
          </p:cNvPr>
          <p:cNvPicPr>
            <a:picLocks noChangeAspect="1"/>
          </p:cNvPicPr>
          <p:nvPr>
            <p:custDataLst>
              <p:tags r:id="rId9"/>
            </p:custDataLst>
          </p:nvPr>
        </p:nvPicPr>
        <p:blipFill>
          <a:blip r:embed="rId23">
            <a:extLst>
              <a:ext uri="{28A0092B-C50C-407E-A947-70E740481C1C}">
                <a14:useLocalDpi xmlns:a14="http://schemas.microsoft.com/office/drawing/2010/main" val="0"/>
              </a:ext>
            </a:extLst>
          </a:blip>
          <a:stretch>
            <a:fillRect/>
          </a:stretch>
        </p:blipFill>
        <p:spPr>
          <a:xfrm>
            <a:off x="8676888" y="4000451"/>
            <a:ext cx="1019429" cy="178286"/>
          </a:xfrm>
          <a:prstGeom prst="rect">
            <a:avLst/>
          </a:prstGeom>
        </p:spPr>
      </p:pic>
      <p:pic>
        <p:nvPicPr>
          <p:cNvPr id="17" name="Picture 16" descr="\documentclass{article}&#10;\usepackage{amsmath}&#10;\pagestyle{empty}&#10;\begin{document}&#10;&#10;&#10;\[&#10;\vec{v}=(\hat{e}_1 \pm \hat{e}_2)/\sqrt{2}&#10;\]&#10;&#10;\end{document}" title="IguanaTex Bitmap Display">
            <a:extLst>
              <a:ext uri="{FF2B5EF4-FFF2-40B4-BE49-F238E27FC236}">
                <a16:creationId xmlns:a16="http://schemas.microsoft.com/office/drawing/2014/main" id="{5ABEFDCE-9A0B-43E8-81DD-A58C4CA79DF4}"/>
              </a:ext>
            </a:extLst>
          </p:cNvPr>
          <p:cNvPicPr>
            <a:picLocks noChangeAspect="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8676888" y="4238917"/>
            <a:ext cx="1704686" cy="266057"/>
          </a:xfrm>
          <a:prstGeom prst="rect">
            <a:avLst/>
          </a:prstGeom>
        </p:spPr>
      </p:pic>
      <p:pic>
        <p:nvPicPr>
          <p:cNvPr id="23" name="Picture 22" descr="\documentclass{article}&#10;\usepackage{amsmath}&#10;\pagestyle{empty}&#10;\begin{document}&#10;&#10;&#10;\[&#10;E_{n\pm} = \hbar(n-\tfrac{1}{2})\omega_r \pm \sqrt{n}\hbar g&#10;\]&#10;&#10;\end{document}" title="IguanaTex Bitmap Display">
            <a:extLst>
              <a:ext uri="{FF2B5EF4-FFF2-40B4-BE49-F238E27FC236}">
                <a16:creationId xmlns:a16="http://schemas.microsoft.com/office/drawing/2014/main" id="{BD48E112-AD6D-4D27-A100-1EE015AC9CAD}"/>
              </a:ext>
            </a:extLst>
          </p:cNvPr>
          <p:cNvPicPr>
            <a:picLocks noChangeAspect="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6487261" y="5320965"/>
            <a:ext cx="3280306" cy="333563"/>
          </a:xfrm>
          <a:prstGeom prst="rect">
            <a:avLst/>
          </a:prstGeom>
        </p:spPr>
      </p:pic>
      <p:pic>
        <p:nvPicPr>
          <p:cNvPr id="25" name="Picture 24" descr="\documentclass{article}&#10;\usepackage{amsmath}&#10;\pagestyle{empty}&#10;\begin{document}&#10;&#10;&#10;\[&#10;|n\pm\rangle = \tfrac{1}{\sqrt{2}}(|n,g\rangle \pm |n-1,e\rangle)&#10;\]&#10;&#10;\end{document}" title="IguanaTex Bitmap Display">
            <a:extLst>
              <a:ext uri="{FF2B5EF4-FFF2-40B4-BE49-F238E27FC236}">
                <a16:creationId xmlns:a16="http://schemas.microsoft.com/office/drawing/2014/main" id="{34BB0245-F7DD-4F33-8907-ABC357999549}"/>
              </a:ext>
            </a:extLst>
          </p:cNvPr>
          <p:cNvPicPr>
            <a:picLocks noChangeAspect="1"/>
          </p:cNvPicPr>
          <p:nvPr>
            <p:custDataLst>
              <p:tags r:id="rId12"/>
            </p:custDataLst>
          </p:nvPr>
        </p:nvPicPr>
        <p:blipFill>
          <a:blip r:embed="rId26">
            <a:extLst>
              <a:ext uri="{28A0092B-C50C-407E-A947-70E740481C1C}">
                <a14:useLocalDpi xmlns:a14="http://schemas.microsoft.com/office/drawing/2010/main" val="0"/>
              </a:ext>
            </a:extLst>
          </a:blip>
          <a:stretch>
            <a:fillRect/>
          </a:stretch>
        </p:blipFill>
        <p:spPr>
          <a:xfrm>
            <a:off x="6536557" y="5761970"/>
            <a:ext cx="3181714" cy="355049"/>
          </a:xfrm>
          <a:prstGeom prst="rect">
            <a:avLst/>
          </a:prstGeom>
        </p:spPr>
      </p:pic>
      <p:sp>
        <p:nvSpPr>
          <p:cNvPr id="26" name="TextBox 25">
            <a:extLst>
              <a:ext uri="{FF2B5EF4-FFF2-40B4-BE49-F238E27FC236}">
                <a16:creationId xmlns:a16="http://schemas.microsoft.com/office/drawing/2014/main" id="{663239D6-CA43-4738-8E9F-47AF99CE2F49}"/>
              </a:ext>
            </a:extLst>
          </p:cNvPr>
          <p:cNvSpPr txBox="1"/>
          <p:nvPr/>
        </p:nvSpPr>
        <p:spPr>
          <a:xfrm>
            <a:off x="9975440" y="5738910"/>
            <a:ext cx="1523174" cy="338554"/>
          </a:xfrm>
          <a:prstGeom prst="rect">
            <a:avLst/>
          </a:prstGeom>
          <a:noFill/>
        </p:spPr>
        <p:txBody>
          <a:bodyPr wrap="none" rtlCol="0">
            <a:spAutoFit/>
          </a:bodyPr>
          <a:lstStyle/>
          <a:p>
            <a:pPr algn="l"/>
            <a:r>
              <a:rPr lang="en-US" sz="1600" dirty="0" err="1">
                <a:latin typeface="Roboto" panose="02000000000000000000" pitchFamily="2" charset="0"/>
                <a:ea typeface="Roboto" panose="02000000000000000000" pitchFamily="2" charset="0"/>
                <a:cs typeface="Arial" panose="020B0604020202020204" pitchFamily="34" charset="0"/>
              </a:rPr>
              <a:t>quton</a:t>
            </a:r>
            <a:r>
              <a:rPr lang="en-US" sz="1600" dirty="0">
                <a:latin typeface="Roboto" panose="02000000000000000000" pitchFamily="2" charset="0"/>
                <a:ea typeface="Roboto" panose="02000000000000000000" pitchFamily="2" charset="0"/>
                <a:cs typeface="Arial" panose="020B0604020202020204" pitchFamily="34" charset="0"/>
              </a:rPr>
              <a:t> &amp; </a:t>
            </a:r>
            <a:r>
              <a:rPr lang="en-US" sz="1600" dirty="0" err="1">
                <a:latin typeface="Roboto" panose="02000000000000000000" pitchFamily="2" charset="0"/>
                <a:ea typeface="Roboto" panose="02000000000000000000" pitchFamily="2" charset="0"/>
                <a:cs typeface="Arial" panose="020B0604020202020204" pitchFamily="34" charset="0"/>
              </a:rPr>
              <a:t>phobit</a:t>
            </a:r>
            <a:endParaRPr lang="en-US" sz="1600" dirty="0">
              <a:latin typeface="Roboto" panose="02000000000000000000" pitchFamily="2" charset="0"/>
              <a:ea typeface="Roboto" panose="02000000000000000000" pitchFamily="2" charset="0"/>
              <a:cs typeface="Arial" panose="020B0604020202020204" pitchFamily="34" charset="0"/>
            </a:endParaRPr>
          </a:p>
        </p:txBody>
      </p:sp>
      <p:pic>
        <p:nvPicPr>
          <p:cNvPr id="35" name="Picture 34" descr="\documentclass{article}&#10;\usepackage{amsmath}&#10;\pagestyle{empty}&#10;\begin{document}&#10;&#10;\[&#10;E_0 = -\tfrac{1}{2}\hbar\omega_q&#10;\]&#10;&#10;&#10;\end{document}" title="IguanaTex Bitmap Display">
            <a:extLst>
              <a:ext uri="{FF2B5EF4-FFF2-40B4-BE49-F238E27FC236}">
                <a16:creationId xmlns:a16="http://schemas.microsoft.com/office/drawing/2014/main" id="{3F757EC3-810D-4890-A989-176C368CFFDE}"/>
              </a:ext>
            </a:extLst>
          </p:cNvPr>
          <p:cNvPicPr>
            <a:picLocks noChangeAspect="1"/>
          </p:cNvPicPr>
          <p:nvPr>
            <p:custDataLst>
              <p:tags r:id="rId13"/>
            </p:custDataLst>
          </p:nvPr>
        </p:nvPicPr>
        <p:blipFill>
          <a:blip r:embed="rId27">
            <a:extLst>
              <a:ext uri="{28A0092B-C50C-407E-A947-70E740481C1C}">
                <a14:useLocalDpi xmlns:a14="http://schemas.microsoft.com/office/drawing/2010/main" val="0"/>
              </a:ext>
            </a:extLst>
          </a:blip>
          <a:stretch>
            <a:fillRect/>
          </a:stretch>
        </p:blipFill>
        <p:spPr>
          <a:xfrm>
            <a:off x="3492632" y="3174524"/>
            <a:ext cx="1380571" cy="303238"/>
          </a:xfrm>
          <a:prstGeom prst="rect">
            <a:avLst/>
          </a:prstGeom>
        </p:spPr>
      </p:pic>
    </p:spTree>
    <p:extLst>
      <p:ext uri="{BB962C8B-B14F-4D97-AF65-F5344CB8AC3E}">
        <p14:creationId xmlns:p14="http://schemas.microsoft.com/office/powerpoint/2010/main" val="387603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300322-AA73-484A-861D-BBBDCC3C2AE9}"/>
              </a:ext>
            </a:extLst>
          </p:cNvPr>
          <p:cNvSpPr/>
          <p:nvPr/>
        </p:nvSpPr>
        <p:spPr>
          <a:xfrm>
            <a:off x="609599" y="501263"/>
            <a:ext cx="11035053" cy="523221"/>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   on resonance</a:t>
            </a:r>
            <a:endParaRPr lang="en-US" sz="1600" dirty="0">
              <a:solidFill>
                <a:schemeClr val="bg1"/>
              </a:solidFill>
              <a:latin typeface="Roboto" panose="02000000000000000000" pitchFamily="2" charset="0"/>
            </a:endParaRPr>
          </a:p>
        </p:txBody>
      </p:sp>
      <p:pic>
        <p:nvPicPr>
          <p:cNvPr id="53" name="Picture 52" descr="\documentclass{article}&#10;\usepackage{amsmath}&#10;\pagestyle{empty}&#10;\begin{document}&#10;&#10;&#10;\[&#10;|0,g\rangle&#10;\]&#10;&#10;\end{document}" title="IguanaTex Bitmap Display">
            <a:extLst>
              <a:ext uri="{FF2B5EF4-FFF2-40B4-BE49-F238E27FC236}">
                <a16:creationId xmlns:a16="http://schemas.microsoft.com/office/drawing/2014/main" id="{6A28A220-D509-425A-909E-AC5D1931A023}"/>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2012186" y="5493637"/>
            <a:ext cx="481524" cy="254476"/>
          </a:xfrm>
          <a:prstGeom prst="rect">
            <a:avLst/>
          </a:prstGeom>
          <a:ln w="19050">
            <a:noFill/>
          </a:ln>
        </p:spPr>
      </p:pic>
      <p:pic>
        <p:nvPicPr>
          <p:cNvPr id="23" name="Picture 22" descr="\documentclass{article}&#10;\usepackage{amsmath}&#10;\pagestyle{empty}&#10;\begin{document}&#10;&#10;&#10;\[&#10;E_{n\pm} = \hbar(n-\tfrac{1}{2})\omega_r \pm \sqrt{n}\hbar g&#10;\]&#10;&#10;\end{document}" title="IguanaTex Bitmap Display">
            <a:extLst>
              <a:ext uri="{FF2B5EF4-FFF2-40B4-BE49-F238E27FC236}">
                <a16:creationId xmlns:a16="http://schemas.microsoft.com/office/drawing/2014/main" id="{BD48E112-AD6D-4D27-A100-1EE015AC9CAD}"/>
              </a:ext>
            </a:extLst>
          </p:cNvPr>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8088676" y="1928388"/>
            <a:ext cx="3280306" cy="333563"/>
          </a:xfrm>
          <a:prstGeom prst="rect">
            <a:avLst/>
          </a:prstGeom>
        </p:spPr>
      </p:pic>
      <p:pic>
        <p:nvPicPr>
          <p:cNvPr id="27" name="Picture 26" descr="\documentclass{article}&#10;\usepackage{amsmath}&#10;\pagestyle{empty}&#10;\begin{document}&#10;&#10;\[&#10;E_0 = -\tfrac{1}{2}\hbar\omega_q&#10;\]&#10;&#10;&#10;\end{document}" title="IguanaTex Bitmap Display">
            <a:extLst>
              <a:ext uri="{FF2B5EF4-FFF2-40B4-BE49-F238E27FC236}">
                <a16:creationId xmlns:a16="http://schemas.microsoft.com/office/drawing/2014/main" id="{612E4F1B-4A8D-40B4-A48E-1EDA66DFE7E6}"/>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8399618" y="1517173"/>
            <a:ext cx="1380571" cy="303238"/>
          </a:xfrm>
          <a:prstGeom prst="rect">
            <a:avLst/>
          </a:prstGeom>
        </p:spPr>
      </p:pic>
      <p:sp>
        <p:nvSpPr>
          <p:cNvPr id="7" name="Rectangle 6">
            <a:extLst>
              <a:ext uri="{FF2B5EF4-FFF2-40B4-BE49-F238E27FC236}">
                <a16:creationId xmlns:a16="http://schemas.microsoft.com/office/drawing/2014/main" id="{C5FE7F89-DD0E-4AA5-91F4-46D02513FBB5}"/>
              </a:ext>
            </a:extLst>
          </p:cNvPr>
          <p:cNvSpPr/>
          <p:nvPr/>
        </p:nvSpPr>
        <p:spPr>
          <a:xfrm>
            <a:off x="1448086" y="4744169"/>
            <a:ext cx="1609725" cy="1039995"/>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3" name="Rectangle 32">
            <a:extLst>
              <a:ext uri="{FF2B5EF4-FFF2-40B4-BE49-F238E27FC236}">
                <a16:creationId xmlns:a16="http://schemas.microsoft.com/office/drawing/2014/main" id="{4171621E-8E09-484C-9931-DDAFAF454AA4}"/>
              </a:ext>
            </a:extLst>
          </p:cNvPr>
          <p:cNvSpPr/>
          <p:nvPr/>
        </p:nvSpPr>
        <p:spPr>
          <a:xfrm>
            <a:off x="1448086" y="2661004"/>
            <a:ext cx="1609725" cy="1039995"/>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14" name="Picture 13" descr="\documentclass{article}&#10;\usepackage{amsmath}&#10;\pagestyle{empty}&#10;\begin{document}&#10;&#10;&#10;\[&#10;|0,e\rangle&#10;\]&#10;&#10;\end{document}" title="IguanaTex Bitmap Display">
            <a:extLst>
              <a:ext uri="{FF2B5EF4-FFF2-40B4-BE49-F238E27FC236}">
                <a16:creationId xmlns:a16="http://schemas.microsoft.com/office/drawing/2014/main" id="{5649501F-E3FF-4AE6-A22C-961888106BAC}"/>
              </a:ext>
            </a:extLst>
          </p:cNvPr>
          <p:cNvPicPr>
            <a:picLocks noChangeAspect="1"/>
          </p:cNvPicPr>
          <p:nvPr>
            <p:custDataLst>
              <p:tags r:id="rId4"/>
            </p:custDataLst>
          </p:nvPr>
        </p:nvPicPr>
        <p:blipFill>
          <a:blip r:embed="rId15">
            <a:extLst>
              <a:ext uri="{28A0092B-C50C-407E-A947-70E740481C1C}">
                <a14:useLocalDpi xmlns:a14="http://schemas.microsoft.com/office/drawing/2010/main" val="0"/>
              </a:ext>
            </a:extLst>
          </a:blip>
          <a:stretch>
            <a:fillRect/>
          </a:stretch>
        </p:blipFill>
        <p:spPr>
          <a:xfrm>
            <a:off x="5212599" y="4453642"/>
            <a:ext cx="469333" cy="254476"/>
          </a:xfrm>
          <a:prstGeom prst="rect">
            <a:avLst/>
          </a:prstGeom>
          <a:ln w="19050">
            <a:noFill/>
          </a:ln>
        </p:spPr>
      </p:pic>
      <p:sp>
        <p:nvSpPr>
          <p:cNvPr id="37" name="Rectangle 36">
            <a:extLst>
              <a:ext uri="{FF2B5EF4-FFF2-40B4-BE49-F238E27FC236}">
                <a16:creationId xmlns:a16="http://schemas.microsoft.com/office/drawing/2014/main" id="{23DA1E32-5B9C-4D61-82B5-DD362761855E}"/>
              </a:ext>
            </a:extLst>
          </p:cNvPr>
          <p:cNvSpPr/>
          <p:nvPr/>
        </p:nvSpPr>
        <p:spPr>
          <a:xfrm>
            <a:off x="4648499" y="3704174"/>
            <a:ext cx="1609725" cy="1039995"/>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8" name="Rectangle 37">
            <a:extLst>
              <a:ext uri="{FF2B5EF4-FFF2-40B4-BE49-F238E27FC236}">
                <a16:creationId xmlns:a16="http://schemas.microsoft.com/office/drawing/2014/main" id="{B62BE345-B3F8-4AC8-B56C-05E0E22BBD9B}"/>
              </a:ext>
            </a:extLst>
          </p:cNvPr>
          <p:cNvSpPr/>
          <p:nvPr/>
        </p:nvSpPr>
        <p:spPr>
          <a:xfrm>
            <a:off x="4648499" y="2664179"/>
            <a:ext cx="1609725" cy="1039995"/>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18" name="Picture 17" descr="\documentclass{article}&#10;\usepackage{amsmath}&#10;\pagestyle{empty}&#10;\begin{document}&#10;&#10;&#10;\[&#10;|1,g\rangle&#10;\]&#10;&#10;\end{document}" title="IguanaTex Bitmap Display">
            <a:extLst>
              <a:ext uri="{FF2B5EF4-FFF2-40B4-BE49-F238E27FC236}">
                <a16:creationId xmlns:a16="http://schemas.microsoft.com/office/drawing/2014/main" id="{ABE050F6-CF75-4A90-A08A-C847256E5F97}"/>
              </a:ext>
            </a:extLst>
          </p:cNvPr>
          <p:cNvPicPr>
            <a:picLocks noChangeAspect="1"/>
          </p:cNvPicPr>
          <p:nvPr>
            <p:custDataLst>
              <p:tags r:id="rId5"/>
            </p:custDataLst>
          </p:nvPr>
        </p:nvPicPr>
        <p:blipFill>
          <a:blip r:embed="rId16">
            <a:extLst>
              <a:ext uri="{28A0092B-C50C-407E-A947-70E740481C1C}">
                <a14:useLocalDpi xmlns:a14="http://schemas.microsoft.com/office/drawing/2010/main" val="0"/>
              </a:ext>
            </a:extLst>
          </a:blip>
          <a:stretch>
            <a:fillRect/>
          </a:stretch>
        </p:blipFill>
        <p:spPr>
          <a:xfrm>
            <a:off x="1996154" y="4450467"/>
            <a:ext cx="481524" cy="254476"/>
          </a:xfrm>
          <a:prstGeom prst="rect">
            <a:avLst/>
          </a:prstGeom>
          <a:ln w="19050">
            <a:noFill/>
          </a:ln>
        </p:spPr>
      </p:pic>
      <p:pic>
        <p:nvPicPr>
          <p:cNvPr id="22" name="Picture 21" descr="\documentclass{article}&#10;\usepackage{amsmath}&#10;\pagestyle{empty}&#10;\begin{document}&#10;&#10;&#10;\[&#10;|2,g\rangle&#10;\]&#10;&#10;\end{document}" title="IguanaTex Bitmap Display">
            <a:extLst>
              <a:ext uri="{FF2B5EF4-FFF2-40B4-BE49-F238E27FC236}">
                <a16:creationId xmlns:a16="http://schemas.microsoft.com/office/drawing/2014/main" id="{A33CD3DA-5E00-4E99-A225-31C669A846D6}"/>
              </a:ext>
            </a:extLst>
          </p:cNvPr>
          <p:cNvPicPr>
            <a:picLocks noChangeAspect="1"/>
          </p:cNvPicPr>
          <p:nvPr>
            <p:custDataLst>
              <p:tags r:id="rId6"/>
            </p:custDataLst>
          </p:nvPr>
        </p:nvPicPr>
        <p:blipFill>
          <a:blip r:embed="rId17">
            <a:extLst>
              <a:ext uri="{28A0092B-C50C-407E-A947-70E740481C1C}">
                <a14:useLocalDpi xmlns:a14="http://schemas.microsoft.com/office/drawing/2010/main" val="0"/>
              </a:ext>
            </a:extLst>
          </a:blip>
          <a:stretch>
            <a:fillRect/>
          </a:stretch>
        </p:blipFill>
        <p:spPr>
          <a:xfrm>
            <a:off x="2012186" y="3398952"/>
            <a:ext cx="481524" cy="254476"/>
          </a:xfrm>
          <a:prstGeom prst="rect">
            <a:avLst/>
          </a:prstGeom>
          <a:ln w="19050">
            <a:noFill/>
          </a:ln>
        </p:spPr>
      </p:pic>
      <p:pic>
        <p:nvPicPr>
          <p:cNvPr id="44" name="Picture 43" descr="\documentclass{article}&#10;\usepackage{amsmath}&#10;\pagestyle{empty}&#10;\begin{document}&#10;&#10;&#10;\[&#10;|3,g\rangle&#10;\]&#10;&#10;\end{document}" title="IguanaTex Bitmap Display">
            <a:extLst>
              <a:ext uri="{FF2B5EF4-FFF2-40B4-BE49-F238E27FC236}">
                <a16:creationId xmlns:a16="http://schemas.microsoft.com/office/drawing/2014/main" id="{6F313394-F622-4FF5-AB4B-6C48E289A52B}"/>
              </a:ext>
            </a:extLst>
          </p:cNvPr>
          <p:cNvPicPr>
            <a:picLocks noChangeAspect="1"/>
          </p:cNvPicPr>
          <p:nvPr>
            <p:custDataLst>
              <p:tags r:id="rId7"/>
            </p:custDataLst>
          </p:nvPr>
        </p:nvPicPr>
        <p:blipFill>
          <a:blip r:embed="rId18">
            <a:extLst>
              <a:ext uri="{28A0092B-C50C-407E-A947-70E740481C1C}">
                <a14:useLocalDpi xmlns:a14="http://schemas.microsoft.com/office/drawing/2010/main" val="0"/>
              </a:ext>
            </a:extLst>
          </a:blip>
          <a:stretch>
            <a:fillRect/>
          </a:stretch>
        </p:blipFill>
        <p:spPr>
          <a:xfrm>
            <a:off x="2012186" y="2358957"/>
            <a:ext cx="481524" cy="254476"/>
          </a:xfrm>
          <a:prstGeom prst="rect">
            <a:avLst/>
          </a:prstGeom>
          <a:ln w="19050">
            <a:noFill/>
          </a:ln>
        </p:spPr>
      </p:pic>
      <p:pic>
        <p:nvPicPr>
          <p:cNvPr id="47" name="Picture 46" descr="\documentclass{article}&#10;\usepackage{amsmath}&#10;\pagestyle{empty}&#10;\begin{document}&#10;&#10;&#10;\[&#10;|1,e\rangle&#10;\]&#10;&#10;\end{document}" title="IguanaTex Bitmap Display">
            <a:extLst>
              <a:ext uri="{FF2B5EF4-FFF2-40B4-BE49-F238E27FC236}">
                <a16:creationId xmlns:a16="http://schemas.microsoft.com/office/drawing/2014/main" id="{E172E3B2-8BFB-4C2E-A932-B14AC552D235}"/>
              </a:ext>
            </a:extLst>
          </p:cNvPr>
          <p:cNvPicPr>
            <a:picLocks noChangeAspect="1"/>
          </p:cNvPicPr>
          <p:nvPr>
            <p:custDataLst>
              <p:tags r:id="rId8"/>
            </p:custDataLst>
          </p:nvPr>
        </p:nvPicPr>
        <p:blipFill>
          <a:blip r:embed="rId19">
            <a:extLst>
              <a:ext uri="{28A0092B-C50C-407E-A947-70E740481C1C}">
                <a14:useLocalDpi xmlns:a14="http://schemas.microsoft.com/office/drawing/2010/main" val="0"/>
              </a:ext>
            </a:extLst>
          </a:blip>
          <a:stretch>
            <a:fillRect/>
          </a:stretch>
        </p:blipFill>
        <p:spPr>
          <a:xfrm>
            <a:off x="5212598" y="3390145"/>
            <a:ext cx="469333" cy="254476"/>
          </a:xfrm>
          <a:prstGeom prst="rect">
            <a:avLst/>
          </a:prstGeom>
          <a:ln w="19050">
            <a:noFill/>
          </a:ln>
        </p:spPr>
      </p:pic>
      <p:pic>
        <p:nvPicPr>
          <p:cNvPr id="50" name="Picture 49" descr="\documentclass{article}&#10;\usepackage{amsmath}&#10;\pagestyle{empty}&#10;\begin{document}&#10;&#10;&#10;\[&#10;|2,e\rangle&#10;\]&#10;&#10;\end{document}" title="IguanaTex Bitmap Display">
            <a:extLst>
              <a:ext uri="{FF2B5EF4-FFF2-40B4-BE49-F238E27FC236}">
                <a16:creationId xmlns:a16="http://schemas.microsoft.com/office/drawing/2014/main" id="{287B2294-B123-4CDC-A277-10FE82E37BF6}"/>
              </a:ext>
            </a:extLst>
          </p:cNvPr>
          <p:cNvPicPr>
            <a:picLocks noChangeAspect="1"/>
          </p:cNvPicPr>
          <p:nvPr>
            <p:custDataLst>
              <p:tags r:id="rId9"/>
            </p:custDataLst>
          </p:nvPr>
        </p:nvPicPr>
        <p:blipFill>
          <a:blip r:embed="rId20">
            <a:extLst>
              <a:ext uri="{28A0092B-C50C-407E-A947-70E740481C1C}">
                <a14:useLocalDpi xmlns:a14="http://schemas.microsoft.com/office/drawing/2010/main" val="0"/>
              </a:ext>
            </a:extLst>
          </a:blip>
          <a:stretch>
            <a:fillRect/>
          </a:stretch>
        </p:blipFill>
        <p:spPr>
          <a:xfrm>
            <a:off x="5212597" y="2374242"/>
            <a:ext cx="469333" cy="254476"/>
          </a:xfrm>
          <a:prstGeom prst="rect">
            <a:avLst/>
          </a:prstGeom>
          <a:ln w="19050">
            <a:noFill/>
          </a:ln>
        </p:spPr>
      </p:pic>
      <p:sp>
        <p:nvSpPr>
          <p:cNvPr id="54" name="Rectangle 53">
            <a:extLst>
              <a:ext uri="{FF2B5EF4-FFF2-40B4-BE49-F238E27FC236}">
                <a16:creationId xmlns:a16="http://schemas.microsoft.com/office/drawing/2014/main" id="{C9B6F1E4-DDA7-49E0-9C34-A1D018B27C31}"/>
              </a:ext>
            </a:extLst>
          </p:cNvPr>
          <p:cNvSpPr/>
          <p:nvPr/>
        </p:nvSpPr>
        <p:spPr>
          <a:xfrm>
            <a:off x="3048282" y="4748932"/>
            <a:ext cx="1609725" cy="1039995"/>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5" name="Rectangle 54">
            <a:extLst>
              <a:ext uri="{FF2B5EF4-FFF2-40B4-BE49-F238E27FC236}">
                <a16:creationId xmlns:a16="http://schemas.microsoft.com/office/drawing/2014/main" id="{AAEE5C80-A706-4E8B-88F2-B0B78DAEFE7A}"/>
              </a:ext>
            </a:extLst>
          </p:cNvPr>
          <p:cNvSpPr/>
          <p:nvPr/>
        </p:nvSpPr>
        <p:spPr>
          <a:xfrm>
            <a:off x="3048282" y="3708937"/>
            <a:ext cx="1609725" cy="1039995"/>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6" name="Rectangle 55">
            <a:extLst>
              <a:ext uri="{FF2B5EF4-FFF2-40B4-BE49-F238E27FC236}">
                <a16:creationId xmlns:a16="http://schemas.microsoft.com/office/drawing/2014/main" id="{E758BD92-AEC1-4494-B79E-8E5EB2E02823}"/>
              </a:ext>
            </a:extLst>
          </p:cNvPr>
          <p:cNvSpPr/>
          <p:nvPr/>
        </p:nvSpPr>
        <p:spPr>
          <a:xfrm>
            <a:off x="3048282" y="2665767"/>
            <a:ext cx="1609725" cy="1039995"/>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1" name="Rectangle 50">
            <a:extLst>
              <a:ext uri="{FF2B5EF4-FFF2-40B4-BE49-F238E27FC236}">
                <a16:creationId xmlns:a16="http://schemas.microsoft.com/office/drawing/2014/main" id="{601AA34A-DA9F-4DE6-9949-67B7CFD3B686}"/>
              </a:ext>
            </a:extLst>
          </p:cNvPr>
          <p:cNvSpPr/>
          <p:nvPr/>
        </p:nvSpPr>
        <p:spPr>
          <a:xfrm>
            <a:off x="3048282" y="4614863"/>
            <a:ext cx="1600217" cy="254476"/>
          </a:xfrm>
          <a:prstGeom prst="rect">
            <a:avLst/>
          </a:prstGeom>
          <a:solidFill>
            <a:schemeClr val="bg1"/>
          </a:solid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61" name="Rectangle 60">
            <a:extLst>
              <a:ext uri="{FF2B5EF4-FFF2-40B4-BE49-F238E27FC236}">
                <a16:creationId xmlns:a16="http://schemas.microsoft.com/office/drawing/2014/main" id="{4534C743-9D76-4B8E-86C0-C9CA67B67410}"/>
              </a:ext>
            </a:extLst>
          </p:cNvPr>
          <p:cNvSpPr/>
          <p:nvPr/>
        </p:nvSpPr>
        <p:spPr>
          <a:xfrm>
            <a:off x="3057801" y="3503710"/>
            <a:ext cx="1600217" cy="410453"/>
          </a:xfrm>
          <a:prstGeom prst="rect">
            <a:avLst/>
          </a:prstGeom>
          <a:solidFill>
            <a:schemeClr val="bg1"/>
          </a:solid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62" name="Rectangle 61">
            <a:extLst>
              <a:ext uri="{FF2B5EF4-FFF2-40B4-BE49-F238E27FC236}">
                <a16:creationId xmlns:a16="http://schemas.microsoft.com/office/drawing/2014/main" id="{D92CD3CD-2960-4A61-A2BD-5F8B8597316C}"/>
              </a:ext>
            </a:extLst>
          </p:cNvPr>
          <p:cNvSpPr/>
          <p:nvPr/>
        </p:nvSpPr>
        <p:spPr>
          <a:xfrm>
            <a:off x="3057801" y="2374415"/>
            <a:ext cx="1600217" cy="581117"/>
          </a:xfrm>
          <a:prstGeom prst="rect">
            <a:avLst/>
          </a:prstGeom>
          <a:solidFill>
            <a:schemeClr val="bg1"/>
          </a:solid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63" name="Rectangle 62">
            <a:extLst>
              <a:ext uri="{FF2B5EF4-FFF2-40B4-BE49-F238E27FC236}">
                <a16:creationId xmlns:a16="http://schemas.microsoft.com/office/drawing/2014/main" id="{94EC2A80-4639-4527-8016-1F2188E84B62}"/>
              </a:ext>
            </a:extLst>
          </p:cNvPr>
          <p:cNvSpPr/>
          <p:nvPr/>
        </p:nvSpPr>
        <p:spPr>
          <a:xfrm>
            <a:off x="4593623" y="1543054"/>
            <a:ext cx="309562" cy="4538662"/>
          </a:xfrm>
          <a:prstGeom prst="rect">
            <a:avLst/>
          </a:prstGeom>
          <a:solidFill>
            <a:schemeClr val="bg1"/>
          </a:soli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64" name="Rectangle 63">
            <a:extLst>
              <a:ext uri="{FF2B5EF4-FFF2-40B4-BE49-F238E27FC236}">
                <a16:creationId xmlns:a16="http://schemas.microsoft.com/office/drawing/2014/main" id="{2F725A41-AC05-4CD9-8868-821666201812}"/>
              </a:ext>
            </a:extLst>
          </p:cNvPr>
          <p:cNvSpPr/>
          <p:nvPr/>
        </p:nvSpPr>
        <p:spPr>
          <a:xfrm>
            <a:off x="2888742" y="1431668"/>
            <a:ext cx="309562" cy="4538662"/>
          </a:xfrm>
          <a:prstGeom prst="rect">
            <a:avLst/>
          </a:prstGeom>
          <a:solidFill>
            <a:schemeClr val="bg1"/>
          </a:soli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65" name="Rectangle 64">
            <a:extLst>
              <a:ext uri="{FF2B5EF4-FFF2-40B4-BE49-F238E27FC236}">
                <a16:creationId xmlns:a16="http://schemas.microsoft.com/office/drawing/2014/main" id="{7D20B7B0-6868-48C8-A25C-15B4AC140666}"/>
              </a:ext>
            </a:extLst>
          </p:cNvPr>
          <p:cNvSpPr/>
          <p:nvPr/>
        </p:nvSpPr>
        <p:spPr>
          <a:xfrm>
            <a:off x="1249761" y="1384097"/>
            <a:ext cx="309562" cy="4538662"/>
          </a:xfrm>
          <a:prstGeom prst="rect">
            <a:avLst/>
          </a:prstGeom>
          <a:solidFill>
            <a:schemeClr val="bg1"/>
          </a:soli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66" name="Rectangle 65">
            <a:extLst>
              <a:ext uri="{FF2B5EF4-FFF2-40B4-BE49-F238E27FC236}">
                <a16:creationId xmlns:a16="http://schemas.microsoft.com/office/drawing/2014/main" id="{8FF0A0BA-ADC0-47FE-9AED-F243F6883961}"/>
              </a:ext>
            </a:extLst>
          </p:cNvPr>
          <p:cNvSpPr/>
          <p:nvPr/>
        </p:nvSpPr>
        <p:spPr>
          <a:xfrm>
            <a:off x="6236808" y="1384097"/>
            <a:ext cx="309562" cy="4538662"/>
          </a:xfrm>
          <a:prstGeom prst="rect">
            <a:avLst/>
          </a:prstGeom>
          <a:solidFill>
            <a:schemeClr val="bg1"/>
          </a:soli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67" name="Rectangle 66">
            <a:extLst>
              <a:ext uri="{FF2B5EF4-FFF2-40B4-BE49-F238E27FC236}">
                <a16:creationId xmlns:a16="http://schemas.microsoft.com/office/drawing/2014/main" id="{01ED4345-C811-4D1A-965F-DCD8CE21B416}"/>
              </a:ext>
            </a:extLst>
          </p:cNvPr>
          <p:cNvSpPr/>
          <p:nvPr/>
        </p:nvSpPr>
        <p:spPr>
          <a:xfrm>
            <a:off x="3176895" y="1462427"/>
            <a:ext cx="1747556" cy="4743450"/>
          </a:xfrm>
          <a:prstGeom prst="rect">
            <a:avLst/>
          </a:prstGeom>
          <a:solidFill>
            <a:schemeClr val="bg1"/>
          </a:solidFill>
          <a:ln w="190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68" name="TextBox 67">
            <a:extLst>
              <a:ext uri="{FF2B5EF4-FFF2-40B4-BE49-F238E27FC236}">
                <a16:creationId xmlns:a16="http://schemas.microsoft.com/office/drawing/2014/main" id="{121294D1-73C6-48DD-81A2-43F39D850F22}"/>
              </a:ext>
            </a:extLst>
          </p:cNvPr>
          <p:cNvSpPr txBox="1"/>
          <p:nvPr/>
        </p:nvSpPr>
        <p:spPr>
          <a:xfrm>
            <a:off x="8029575" y="3305175"/>
            <a:ext cx="2595582" cy="1323439"/>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Important difference from </a:t>
            </a:r>
            <a:br>
              <a:rPr lang="en-US" sz="1600" dirty="0">
                <a:latin typeface="Roboto" panose="02000000000000000000" pitchFamily="2" charset="0"/>
                <a:ea typeface="Roboto" panose="02000000000000000000" pitchFamily="2" charset="0"/>
                <a:cs typeface="Arial" panose="020B0604020202020204" pitchFamily="34" charset="0"/>
              </a:rPr>
            </a:br>
            <a:r>
              <a:rPr lang="en-US" sz="1600" dirty="0">
                <a:latin typeface="Roboto" panose="02000000000000000000" pitchFamily="2" charset="0"/>
                <a:ea typeface="Roboto" panose="02000000000000000000" pitchFamily="2" charset="0"/>
                <a:cs typeface="Arial" panose="020B0604020202020204" pitchFamily="34" charset="0"/>
              </a:rPr>
              <a:t>mode splitting in coupled</a:t>
            </a:r>
          </a:p>
          <a:p>
            <a:pPr algn="l"/>
            <a:r>
              <a:rPr lang="en-US" sz="1600" dirty="0">
                <a:latin typeface="Roboto" panose="02000000000000000000" pitchFamily="2" charset="0"/>
                <a:ea typeface="Roboto" panose="02000000000000000000" pitchFamily="2" charset="0"/>
                <a:cs typeface="Arial" panose="020B0604020202020204" pitchFamily="34" charset="0"/>
              </a:rPr>
              <a:t>harmonic oscillators:</a:t>
            </a:r>
          </a:p>
          <a:p>
            <a:pPr algn="l"/>
            <a:endParaRPr lang="en-US" sz="1600" dirty="0">
              <a:latin typeface="Roboto" panose="02000000000000000000" pitchFamily="2" charset="0"/>
              <a:ea typeface="Roboto" panose="02000000000000000000" pitchFamily="2" charset="0"/>
              <a:cs typeface="Arial" panose="020B0604020202020204" pitchFamily="34" charset="0"/>
            </a:endParaRPr>
          </a:p>
          <a:p>
            <a:pPr algn="l"/>
            <a:r>
              <a:rPr lang="en-US" sz="1600" dirty="0">
                <a:latin typeface="Roboto" panose="02000000000000000000" pitchFamily="2" charset="0"/>
                <a:ea typeface="Roboto" panose="02000000000000000000" pitchFamily="2" charset="0"/>
                <a:cs typeface="Arial" panose="020B0604020202020204" pitchFamily="34" charset="0"/>
              </a:rPr>
              <a:t>	scaling with </a:t>
            </a:r>
          </a:p>
        </p:txBody>
      </p:sp>
      <p:pic>
        <p:nvPicPr>
          <p:cNvPr id="70" name="Picture 69" descr="\documentclass{article}&#10;\usepackage{amsmath}&#10;\pagestyle{empty}&#10;\begin{document}&#10;&#10;\[&#10;\sqrt{n}&#10;\]&#10;&#10;&#10;&#10;\end{document}" title="IguanaTex Bitmap Display">
            <a:extLst>
              <a:ext uri="{FF2B5EF4-FFF2-40B4-BE49-F238E27FC236}">
                <a16:creationId xmlns:a16="http://schemas.microsoft.com/office/drawing/2014/main" id="{1EB8C839-0190-4173-A91D-D7EC1C70879C}"/>
              </a:ext>
            </a:extLst>
          </p:cNvPr>
          <p:cNvPicPr>
            <a:picLocks noChangeAspect="1"/>
          </p:cNvPicPr>
          <p:nvPr>
            <p:custDataLst>
              <p:tags r:id="rId10"/>
            </p:custDataLst>
          </p:nvPr>
        </p:nvPicPr>
        <p:blipFill>
          <a:blip r:embed="rId21">
            <a:extLst>
              <a:ext uri="{28A0092B-C50C-407E-A947-70E740481C1C}">
                <a14:useLocalDpi xmlns:a14="http://schemas.microsoft.com/office/drawing/2010/main" val="0"/>
              </a:ext>
            </a:extLst>
          </a:blip>
          <a:stretch>
            <a:fillRect/>
          </a:stretch>
        </p:blipFill>
        <p:spPr>
          <a:xfrm>
            <a:off x="9453324" y="4665758"/>
            <a:ext cx="275505" cy="203581"/>
          </a:xfrm>
          <a:prstGeom prst="rect">
            <a:avLst/>
          </a:prstGeom>
        </p:spPr>
      </p:pic>
    </p:spTree>
    <p:extLst>
      <p:ext uri="{BB962C8B-B14F-4D97-AF65-F5344CB8AC3E}">
        <p14:creationId xmlns:p14="http://schemas.microsoft.com/office/powerpoint/2010/main" val="469958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300322-AA73-484A-861D-BBBDCC3C2AE9}"/>
              </a:ext>
            </a:extLst>
          </p:cNvPr>
          <p:cNvSpPr/>
          <p:nvPr/>
        </p:nvSpPr>
        <p:spPr>
          <a:xfrm>
            <a:off x="609599" y="501263"/>
            <a:ext cx="11035053" cy="523221"/>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a:t>
            </a:r>
            <a:endParaRPr lang="en-US" sz="1600" dirty="0">
              <a:solidFill>
                <a:schemeClr val="bg1"/>
              </a:solidFill>
              <a:latin typeface="Roboto" panose="02000000000000000000" pitchFamily="2" charset="0"/>
            </a:endParaRPr>
          </a:p>
        </p:txBody>
      </p:sp>
      <p:pic>
        <p:nvPicPr>
          <p:cNvPr id="36" name="Picture 35" descr="IguanaTex Bitmap Display&#10;&#10;\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834228" y="1460756"/>
            <a:ext cx="6125895" cy="416304"/>
          </a:xfrm>
          <a:prstGeom prst="rect">
            <a:avLst/>
          </a:prstGeom>
        </p:spPr>
      </p:pic>
      <p:graphicFrame>
        <p:nvGraphicFramePr>
          <p:cNvPr id="9" name="Table 16">
            <a:extLst>
              <a:ext uri="{FF2B5EF4-FFF2-40B4-BE49-F238E27FC236}">
                <a16:creationId xmlns:a16="http://schemas.microsoft.com/office/drawing/2014/main" id="{F8CD2B28-1A52-4DFE-AB9D-8CACDEA78D97}"/>
              </a:ext>
            </a:extLst>
          </p:cNvPr>
          <p:cNvGraphicFramePr>
            <a:graphicFrameLocks noGrp="1"/>
          </p:cNvGraphicFramePr>
          <p:nvPr/>
        </p:nvGraphicFramePr>
        <p:xfrm>
          <a:off x="776287" y="2376487"/>
          <a:ext cx="10658475" cy="3933653"/>
        </p:xfrm>
        <a:graphic>
          <a:graphicData uri="http://schemas.openxmlformats.org/drawingml/2006/table">
            <a:tbl>
              <a:tblPr firstRow="1" bandRow="1">
                <a:tableStyleId>{7E9639D4-E3E2-4D34-9284-5A2195B3D0D7}</a:tableStyleId>
              </a:tblPr>
              <a:tblGrid>
                <a:gridCol w="10658475">
                  <a:extLst>
                    <a:ext uri="{9D8B030D-6E8A-4147-A177-3AD203B41FA5}">
                      <a16:colId xmlns:a16="http://schemas.microsoft.com/office/drawing/2014/main" val="658317663"/>
                    </a:ext>
                  </a:extLst>
                </a:gridCol>
              </a:tblGrid>
              <a:tr h="414338">
                <a:tc>
                  <a:txBody>
                    <a:bodyPr/>
                    <a:lstStyle/>
                    <a:p>
                      <a:pPr algn="ctr"/>
                      <a:r>
                        <a:rPr lang="en-US" dirty="0">
                          <a:latin typeface="Roboto" panose="02000000000000000000" pitchFamily="2" charset="0"/>
                        </a:rPr>
                        <a:t>JC eigenstates &amp; eigenvalues</a:t>
                      </a:r>
                    </a:p>
                  </a:txBody>
                  <a:tcPr/>
                </a:tc>
                <a:extLst>
                  <a:ext uri="{0D108BD9-81ED-4DB2-BD59-A6C34878D82A}">
                    <a16:rowId xmlns:a16="http://schemas.microsoft.com/office/drawing/2014/main" val="403508600"/>
                  </a:ext>
                </a:extLst>
              </a:tr>
              <a:tr h="3519315">
                <a:tc>
                  <a:txBody>
                    <a:bodyPr/>
                    <a:lstStyle/>
                    <a:p>
                      <a:endParaRPr lang="en-US" dirty="0">
                        <a:latin typeface="Roboto" panose="02000000000000000000" pitchFamily="2" charset="0"/>
                      </a:endParaRPr>
                    </a:p>
                  </a:txBody>
                  <a:tcPr/>
                </a:tc>
                <a:extLst>
                  <a:ext uri="{0D108BD9-81ED-4DB2-BD59-A6C34878D82A}">
                    <a16:rowId xmlns:a16="http://schemas.microsoft.com/office/drawing/2014/main" val="1777684179"/>
                  </a:ext>
                </a:extLst>
              </a:tr>
            </a:tbl>
          </a:graphicData>
        </a:graphic>
      </p:graphicFrame>
      <p:sp>
        <p:nvSpPr>
          <p:cNvPr id="31" name="TextBox 30">
            <a:extLst>
              <a:ext uri="{FF2B5EF4-FFF2-40B4-BE49-F238E27FC236}">
                <a16:creationId xmlns:a16="http://schemas.microsoft.com/office/drawing/2014/main" id="{296E1729-3B92-4DD6-A062-181B086A52C7}"/>
              </a:ext>
            </a:extLst>
          </p:cNvPr>
          <p:cNvSpPr txBox="1"/>
          <p:nvPr/>
        </p:nvSpPr>
        <p:spPr>
          <a:xfrm>
            <a:off x="1019176" y="3132485"/>
            <a:ext cx="139172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ground state:</a:t>
            </a:r>
          </a:p>
        </p:txBody>
      </p:sp>
      <p:pic>
        <p:nvPicPr>
          <p:cNvPr id="53" name="Picture 52" descr="\documentclass{article}&#10;\usepackage{amsmath}&#10;\pagestyle{empty}&#10;\begin{document}&#10;&#10;&#10;\[&#10;|0,g\rangle&#10;\]&#10;&#10;\end{document}" title="IguanaTex Bitmap Display">
            <a:extLst>
              <a:ext uri="{FF2B5EF4-FFF2-40B4-BE49-F238E27FC236}">
                <a16:creationId xmlns:a16="http://schemas.microsoft.com/office/drawing/2014/main" id="{6A28A220-D509-425A-909E-AC5D1931A023}"/>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470520" y="3174524"/>
            <a:ext cx="481524" cy="254476"/>
          </a:xfrm>
          <a:prstGeom prst="rect">
            <a:avLst/>
          </a:prstGeom>
        </p:spPr>
      </p:pic>
      <p:sp>
        <p:nvSpPr>
          <p:cNvPr id="32" name="TextBox 31">
            <a:extLst>
              <a:ext uri="{FF2B5EF4-FFF2-40B4-BE49-F238E27FC236}">
                <a16:creationId xmlns:a16="http://schemas.microsoft.com/office/drawing/2014/main" id="{62FFFFBE-B730-4D7E-A09D-FEB89023FE6C}"/>
              </a:ext>
            </a:extLst>
          </p:cNvPr>
          <p:cNvSpPr txBox="1"/>
          <p:nvPr/>
        </p:nvSpPr>
        <p:spPr>
          <a:xfrm>
            <a:off x="1011589" y="4287685"/>
            <a:ext cx="2266967"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N-excitation subspace:</a:t>
            </a:r>
          </a:p>
        </p:txBody>
      </p:sp>
      <p:pic>
        <p:nvPicPr>
          <p:cNvPr id="29" name="Picture 28" descr="\documentclass{article}&#10;\usepackage{amsmath}&#10;\pagestyle{empty}&#10;\begin{document}&#10;&#10;\[&#10;E_0 = -\tfrac{1}{2}\hbar\omega_q&#10;\]&#10;&#10;&#10;\end{document}" title="IguanaTex Bitmap Display">
            <a:extLst>
              <a:ext uri="{FF2B5EF4-FFF2-40B4-BE49-F238E27FC236}">
                <a16:creationId xmlns:a16="http://schemas.microsoft.com/office/drawing/2014/main" id="{1E63D224-D272-402B-BC23-C013A7EB96C8}"/>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3492632" y="3174524"/>
            <a:ext cx="1380571" cy="303238"/>
          </a:xfrm>
          <a:prstGeom prst="rect">
            <a:avLst/>
          </a:prstGeom>
        </p:spPr>
      </p:pic>
      <p:pic>
        <p:nvPicPr>
          <p:cNvPr id="11" name="Picture 10" descr="\documentclass{article}&#10;\usepackage{amsmath}&#10;\pagestyle{empty}&#10;\begin{document}&#10;&#10;\[&#10;\Delta = \omega_q - \omega_r&#10;\]&#10;&#10;&#10;\end{document}" title="IguanaTex Bitmap Display">
            <a:extLst>
              <a:ext uri="{FF2B5EF4-FFF2-40B4-BE49-F238E27FC236}">
                <a16:creationId xmlns:a16="http://schemas.microsoft.com/office/drawing/2014/main" id="{92426A85-923E-4BDB-AB9C-91D286D76E42}"/>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8634746" y="3230486"/>
            <a:ext cx="1363809" cy="254476"/>
          </a:xfrm>
          <a:prstGeom prst="rect">
            <a:avLst/>
          </a:prstGeom>
        </p:spPr>
      </p:pic>
      <p:sp>
        <p:nvSpPr>
          <p:cNvPr id="12" name="TextBox 11">
            <a:extLst>
              <a:ext uri="{FF2B5EF4-FFF2-40B4-BE49-F238E27FC236}">
                <a16:creationId xmlns:a16="http://schemas.microsoft.com/office/drawing/2014/main" id="{6379139E-EC4B-4C59-89DF-3196CD9BB869}"/>
              </a:ext>
            </a:extLst>
          </p:cNvPr>
          <p:cNvSpPr txBox="1"/>
          <p:nvPr/>
        </p:nvSpPr>
        <p:spPr>
          <a:xfrm>
            <a:off x="9998555" y="3188447"/>
            <a:ext cx="1135247"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  detuning</a:t>
            </a:r>
          </a:p>
        </p:txBody>
      </p:sp>
      <p:pic>
        <p:nvPicPr>
          <p:cNvPr id="26" name="Picture 2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10;\begin{split}&#10;\ket{n\pm} &amp;= \cos(\theta_n/2)\ket{n,g}\pm\sin(\theta_n/2)\ket{n-1,e}&#10;\end{split}&#10;\end{equation*}&#10;&#10;\end{document}" title="IguanaTex Bitmap Display">
            <a:extLst>
              <a:ext uri="{FF2B5EF4-FFF2-40B4-BE49-F238E27FC236}">
                <a16:creationId xmlns:a16="http://schemas.microsoft.com/office/drawing/2014/main" id="{E668FAA9-F620-4D97-B35E-F70C87A7FF4B}"/>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3638368" y="4789757"/>
            <a:ext cx="4977514" cy="268490"/>
          </a:xfrm>
          <a:prstGeom prst="rect">
            <a:avLst/>
          </a:prstGeom>
        </p:spPr>
      </p:pic>
      <p:pic>
        <p:nvPicPr>
          <p:cNvPr id="41" name="Picture 40"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align*}&#10;  \begin{split}&#10;E_{n\pm} = \hbar (n-\tfrac{1}{2}) \wc \pm \frac\hbar 2 \sqrt{\Delta^2 + 4g^2n}&#10;  \end{split}&#10;\end{align*}&#10;&#10;\end{document}" title="IguanaTex Bitmap Display">
            <a:extLst>
              <a:ext uri="{FF2B5EF4-FFF2-40B4-BE49-F238E27FC236}">
                <a16:creationId xmlns:a16="http://schemas.microsoft.com/office/drawing/2014/main" id="{BB1A711E-C186-44F6-89B8-ED776169F77D}"/>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3638368" y="4182845"/>
            <a:ext cx="4188121" cy="548234"/>
          </a:xfrm>
          <a:prstGeom prst="rect">
            <a:avLst/>
          </a:prstGeom>
        </p:spPr>
      </p:pic>
      <p:sp>
        <p:nvSpPr>
          <p:cNvPr id="42" name="TextBox 41">
            <a:extLst>
              <a:ext uri="{FF2B5EF4-FFF2-40B4-BE49-F238E27FC236}">
                <a16:creationId xmlns:a16="http://schemas.microsoft.com/office/drawing/2014/main" id="{9E689E01-43B1-4AE5-9270-875CCAF2CCF7}"/>
              </a:ext>
            </a:extLst>
          </p:cNvPr>
          <p:cNvSpPr txBox="1"/>
          <p:nvPr/>
        </p:nvSpPr>
        <p:spPr>
          <a:xfrm>
            <a:off x="3545206" y="5841174"/>
            <a:ext cx="1218459" cy="338554"/>
          </a:xfrm>
          <a:prstGeom prst="rect">
            <a:avLst/>
          </a:prstGeom>
          <a:noFill/>
        </p:spPr>
        <p:txBody>
          <a:bodyPr wrap="squar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where</a:t>
            </a:r>
          </a:p>
        </p:txBody>
      </p:sp>
      <p:pic>
        <p:nvPicPr>
          <p:cNvPr id="44" name="Picture 43" descr="\documentclass{article}&#10;\usepackage{amsmath}&#10;\pagestyle{empty}&#10;\begin{document}&#10;&#10;&#10;&#10;$\theta_n = \arctan(2g\sqrt{n}/\Delta)$&#10;&#10;&#10;\end{document}" title="IguanaTex Bitmap Display">
            <a:extLst>
              <a:ext uri="{FF2B5EF4-FFF2-40B4-BE49-F238E27FC236}">
                <a16:creationId xmlns:a16="http://schemas.microsoft.com/office/drawing/2014/main" id="{A68D86F6-F15F-4E48-B291-DAF650B53F40}"/>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4316412" y="5912678"/>
            <a:ext cx="2415238" cy="257524"/>
          </a:xfrm>
          <a:prstGeom prst="rect">
            <a:avLst/>
          </a:prstGeom>
        </p:spPr>
      </p:pic>
    </p:spTree>
    <p:extLst>
      <p:ext uri="{BB962C8B-B14F-4D97-AF65-F5344CB8AC3E}">
        <p14:creationId xmlns:p14="http://schemas.microsoft.com/office/powerpoint/2010/main" val="4108692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FB987014-5FA9-4568-A493-5BAB1AC3A4DC}"/>
              </a:ext>
            </a:extLst>
          </p:cNvPr>
          <p:cNvSpPr/>
          <p:nvPr/>
        </p:nvSpPr>
        <p:spPr>
          <a:xfrm rot="930889">
            <a:off x="7168207" y="3844784"/>
            <a:ext cx="716919" cy="690562"/>
          </a:xfrm>
          <a:prstGeom prst="ellipse">
            <a:avLst/>
          </a:prstGeom>
          <a:solidFill>
            <a:srgbClr val="FFFF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     dispersive regime</a:t>
            </a:r>
            <a:endParaRPr lang="en-US" sz="1600" dirty="0">
              <a:solidFill>
                <a:schemeClr val="bg1"/>
              </a:solidFill>
              <a:latin typeface="Roboto" panose="02000000000000000000" pitchFamily="2" charset="0"/>
            </a:endParaRPr>
          </a:p>
        </p:txBody>
      </p:sp>
      <p:pic>
        <p:nvPicPr>
          <p:cNvPr id="36" name="Picture 3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title="IguanaTex Bitmap Display">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834228" y="1460756"/>
            <a:ext cx="6125895" cy="416304"/>
          </a:xfrm>
          <a:prstGeom prst="rect">
            <a:avLst/>
          </a:prstGeom>
        </p:spPr>
      </p:pic>
      <p:sp>
        <p:nvSpPr>
          <p:cNvPr id="31" name="TextBox 30">
            <a:extLst>
              <a:ext uri="{FF2B5EF4-FFF2-40B4-BE49-F238E27FC236}">
                <a16:creationId xmlns:a16="http://schemas.microsoft.com/office/drawing/2014/main" id="{296E1729-3B92-4DD6-A062-181B086A52C7}"/>
              </a:ext>
            </a:extLst>
          </p:cNvPr>
          <p:cNvSpPr txBox="1"/>
          <p:nvPr/>
        </p:nvSpPr>
        <p:spPr>
          <a:xfrm>
            <a:off x="1019176" y="2933478"/>
            <a:ext cx="139172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ground state:</a:t>
            </a:r>
          </a:p>
        </p:txBody>
      </p:sp>
      <p:sp>
        <p:nvSpPr>
          <p:cNvPr id="32" name="TextBox 31">
            <a:extLst>
              <a:ext uri="{FF2B5EF4-FFF2-40B4-BE49-F238E27FC236}">
                <a16:creationId xmlns:a16="http://schemas.microsoft.com/office/drawing/2014/main" id="{62FFFFBE-B730-4D7E-A09D-FEB89023FE6C}"/>
              </a:ext>
            </a:extLst>
          </p:cNvPr>
          <p:cNvSpPr txBox="1"/>
          <p:nvPr/>
        </p:nvSpPr>
        <p:spPr>
          <a:xfrm>
            <a:off x="1011589" y="3318088"/>
            <a:ext cx="2266967"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N-excitation subspace:</a:t>
            </a:r>
          </a:p>
        </p:txBody>
      </p:sp>
      <p:pic>
        <p:nvPicPr>
          <p:cNvPr id="29" name="Picture 28" descr="\documentclass{article}&#10;\usepackage{amsmath}&#10;\pagestyle{empty}&#10;\begin{document}&#10;&#10;\[&#10;E_0 = -\tfrac{1}{2}\hbar\omega_q&#10;\]&#10;&#10;&#10;\end{document}" title="IguanaTex Bitmap Display">
            <a:extLst>
              <a:ext uri="{FF2B5EF4-FFF2-40B4-BE49-F238E27FC236}">
                <a16:creationId xmlns:a16="http://schemas.microsoft.com/office/drawing/2014/main" id="{1E63D224-D272-402B-BC23-C013A7EB96C8}"/>
              </a:ext>
            </a:extLst>
          </p:cNvPr>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3492632" y="2975517"/>
            <a:ext cx="1380571" cy="303238"/>
          </a:xfrm>
          <a:prstGeom prst="rect">
            <a:avLst/>
          </a:prstGeom>
        </p:spPr>
      </p:pic>
      <p:pic>
        <p:nvPicPr>
          <p:cNvPr id="11" name="Picture 10" descr="\documentclass{article}&#10;\usepackage{amsmath}&#10;\pagestyle{empty}&#10;\begin{document}&#10;&#10;\[&#10;\Delta = \omega_q - \omega_r&#10;\]&#10;&#10;&#10;\end{document}" title="IguanaTex Bitmap Display">
            <a:extLst>
              <a:ext uri="{FF2B5EF4-FFF2-40B4-BE49-F238E27FC236}">
                <a16:creationId xmlns:a16="http://schemas.microsoft.com/office/drawing/2014/main" id="{92426A85-923E-4BDB-AB9C-91D286D76E42}"/>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8715709" y="3380669"/>
            <a:ext cx="1363809" cy="254476"/>
          </a:xfrm>
          <a:prstGeom prst="rect">
            <a:avLst/>
          </a:prstGeom>
        </p:spPr>
      </p:pic>
      <p:sp>
        <p:nvSpPr>
          <p:cNvPr id="12" name="TextBox 11">
            <a:extLst>
              <a:ext uri="{FF2B5EF4-FFF2-40B4-BE49-F238E27FC236}">
                <a16:creationId xmlns:a16="http://schemas.microsoft.com/office/drawing/2014/main" id="{6379139E-EC4B-4C59-89DF-3196CD9BB869}"/>
              </a:ext>
            </a:extLst>
          </p:cNvPr>
          <p:cNvSpPr txBox="1"/>
          <p:nvPr/>
        </p:nvSpPr>
        <p:spPr>
          <a:xfrm>
            <a:off x="10045164" y="3301737"/>
            <a:ext cx="1135247"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  detuning</a:t>
            </a:r>
          </a:p>
        </p:txBody>
      </p:sp>
      <p:pic>
        <p:nvPicPr>
          <p:cNvPr id="41" name="Picture 40"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align*}&#10;  \begin{split}&#10;E_{n\pm} = \hbar (n-\tfrac{1}{2}) \wc \pm \frac\hbar 2 \sqrt{\Delta^2 + 4g^2n}&#10;  \end{split}&#10;\end{align*}&#10;&#10;\end{document}" title="IguanaTex Bitmap Display">
            <a:extLst>
              <a:ext uri="{FF2B5EF4-FFF2-40B4-BE49-F238E27FC236}">
                <a16:creationId xmlns:a16="http://schemas.microsoft.com/office/drawing/2014/main" id="{BB1A711E-C186-44F6-89B8-ED776169F77D}"/>
              </a:ext>
            </a:extLst>
          </p:cNvPr>
          <p:cNvPicPr>
            <a:picLocks noChangeAspect="1"/>
          </p:cNvPicPr>
          <p:nvPr>
            <p:custDataLst>
              <p:tags r:id="rId4"/>
            </p:custDataLst>
          </p:nvPr>
        </p:nvPicPr>
        <p:blipFill>
          <a:blip r:embed="rId15">
            <a:extLst>
              <a:ext uri="{28A0092B-C50C-407E-A947-70E740481C1C}">
                <a14:useLocalDpi xmlns:a14="http://schemas.microsoft.com/office/drawing/2010/main" val="0"/>
              </a:ext>
            </a:extLst>
          </a:blip>
          <a:stretch>
            <a:fillRect/>
          </a:stretch>
        </p:blipFill>
        <p:spPr>
          <a:xfrm>
            <a:off x="3447868" y="3213248"/>
            <a:ext cx="4188121" cy="548234"/>
          </a:xfrm>
          <a:prstGeom prst="rect">
            <a:avLst/>
          </a:prstGeom>
        </p:spPr>
      </p:pic>
      <p:pic>
        <p:nvPicPr>
          <p:cNvPr id="15" name="Picture 14"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align*}&#10;  \begin{split}&#10; = \hbar (n-\tfrac{1}{2}) \wc \pm \frac{\hbar|\Delta|}{2} \sqrt{1 + \frac{4g^2n}{\Delta^2}}&#10;  \end{split}&#10;\end{align*}&#10;&#10;\end{document}" title="IguanaTex Bitmap Display">
            <a:extLst>
              <a:ext uri="{FF2B5EF4-FFF2-40B4-BE49-F238E27FC236}">
                <a16:creationId xmlns:a16="http://schemas.microsoft.com/office/drawing/2014/main" id="{E1D4F15E-4BAC-4E3E-88DC-3BFC5B6BF018}"/>
              </a:ext>
            </a:extLst>
          </p:cNvPr>
          <p:cNvPicPr>
            <a:picLocks noChangeAspect="1"/>
          </p:cNvPicPr>
          <p:nvPr>
            <p:custDataLst>
              <p:tags r:id="rId5"/>
            </p:custDataLst>
          </p:nvPr>
        </p:nvPicPr>
        <p:blipFill>
          <a:blip r:embed="rId16">
            <a:extLst>
              <a:ext uri="{28A0092B-C50C-407E-A947-70E740481C1C}">
                <a14:useLocalDpi xmlns:a14="http://schemas.microsoft.com/office/drawing/2010/main" val="0"/>
              </a:ext>
            </a:extLst>
          </a:blip>
          <a:stretch>
            <a:fillRect/>
          </a:stretch>
        </p:blipFill>
        <p:spPr>
          <a:xfrm>
            <a:off x="4061577" y="3842431"/>
            <a:ext cx="3824774" cy="641482"/>
          </a:xfrm>
          <a:prstGeom prst="rect">
            <a:avLst/>
          </a:prstGeom>
        </p:spPr>
      </p:pic>
      <p:pic>
        <p:nvPicPr>
          <p:cNvPr id="18" name="Picture 17" descr="\documentclass{article}&#10;\usepackage{amsmath}&#10;\pagestyle{empty}&#10;\begin{document}&#10;&#10;&#10;\[&#10;\frac{2g}{\Delta}\sqrt{n}\ll 1&#10;\]&#10;&#10;\end{document}" title="IguanaTex Bitmap Display">
            <a:extLst>
              <a:ext uri="{FF2B5EF4-FFF2-40B4-BE49-F238E27FC236}">
                <a16:creationId xmlns:a16="http://schemas.microsoft.com/office/drawing/2014/main" id="{E806C9B2-6A99-44FE-BAE7-44B02C338591}"/>
              </a:ext>
            </a:extLst>
          </p:cNvPr>
          <p:cNvPicPr>
            <a:picLocks noChangeAspect="1"/>
          </p:cNvPicPr>
          <p:nvPr>
            <p:custDataLst>
              <p:tags r:id="rId6"/>
            </p:custDataLst>
          </p:nvPr>
        </p:nvPicPr>
        <p:blipFill>
          <a:blip r:embed="rId17">
            <a:extLst>
              <a:ext uri="{28A0092B-C50C-407E-A947-70E740481C1C}">
                <a14:useLocalDpi xmlns:a14="http://schemas.microsoft.com/office/drawing/2010/main" val="0"/>
              </a:ext>
            </a:extLst>
          </a:blip>
          <a:stretch>
            <a:fillRect/>
          </a:stretch>
        </p:blipFill>
        <p:spPr>
          <a:xfrm>
            <a:off x="2252664" y="5075288"/>
            <a:ext cx="1148952" cy="513524"/>
          </a:xfrm>
          <a:prstGeom prst="rect">
            <a:avLst/>
          </a:prstGeom>
        </p:spPr>
      </p:pic>
      <p:sp>
        <p:nvSpPr>
          <p:cNvPr id="19" name="TextBox 18">
            <a:extLst>
              <a:ext uri="{FF2B5EF4-FFF2-40B4-BE49-F238E27FC236}">
                <a16:creationId xmlns:a16="http://schemas.microsoft.com/office/drawing/2014/main" id="{66817889-8A2D-49EA-A04F-CAAE47EE5FB2}"/>
              </a:ext>
            </a:extLst>
          </p:cNvPr>
          <p:cNvSpPr txBox="1"/>
          <p:nvPr/>
        </p:nvSpPr>
        <p:spPr>
          <a:xfrm>
            <a:off x="1351123" y="4710500"/>
            <a:ext cx="2916183" cy="338554"/>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For perturbation theory, want</a:t>
            </a:r>
            <a:r>
              <a:rPr lang="en-US" sz="1600" dirty="0">
                <a:latin typeface="Roboto" panose="02000000000000000000" pitchFamily="2" charset="0"/>
                <a:ea typeface="Roboto" panose="02000000000000000000" pitchFamily="2" charset="0"/>
                <a:cs typeface="Arial" panose="020B0604020202020204" pitchFamily="34" charset="0"/>
              </a:rPr>
              <a:t>:</a:t>
            </a:r>
          </a:p>
        </p:txBody>
      </p:sp>
      <p:sp>
        <p:nvSpPr>
          <p:cNvPr id="20" name="TextBox 19">
            <a:extLst>
              <a:ext uri="{FF2B5EF4-FFF2-40B4-BE49-F238E27FC236}">
                <a16:creationId xmlns:a16="http://schemas.microsoft.com/office/drawing/2014/main" id="{2C243751-6E47-48BD-BFBA-B5A80E156B26}"/>
              </a:ext>
            </a:extLst>
          </p:cNvPr>
          <p:cNvSpPr txBox="1"/>
          <p:nvPr/>
        </p:nvSpPr>
        <p:spPr>
          <a:xfrm>
            <a:off x="1278564" y="5833617"/>
            <a:ext cx="2443162" cy="830997"/>
          </a:xfrm>
          <a:prstGeom prst="rect">
            <a:avLst/>
          </a:prstGeom>
          <a:noFill/>
        </p:spPr>
        <p:txBody>
          <a:bodyPr wrap="squar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breakdown of </a:t>
            </a:r>
            <a:br>
              <a:rPr lang="en-US" sz="1600" dirty="0">
                <a:latin typeface="Roboto" panose="02000000000000000000" pitchFamily="2" charset="0"/>
                <a:ea typeface="Roboto" panose="02000000000000000000" pitchFamily="2" charset="0"/>
                <a:cs typeface="Arial" panose="020B0604020202020204" pitchFamily="34" charset="0"/>
              </a:rPr>
            </a:br>
            <a:r>
              <a:rPr lang="en-US" sz="1600" dirty="0">
                <a:latin typeface="Roboto" panose="02000000000000000000" pitchFamily="2" charset="0"/>
                <a:ea typeface="Roboto" panose="02000000000000000000" pitchFamily="2" charset="0"/>
                <a:cs typeface="Arial" panose="020B0604020202020204" pitchFamily="34" charset="0"/>
              </a:rPr>
              <a:t>perturbative treatment</a:t>
            </a:r>
          </a:p>
          <a:p>
            <a:pPr algn="l"/>
            <a:r>
              <a:rPr lang="en-US" sz="1600" dirty="0">
                <a:latin typeface="Roboto" panose="02000000000000000000" pitchFamily="2" charset="0"/>
                <a:ea typeface="Roboto" panose="02000000000000000000" pitchFamily="2" charset="0"/>
                <a:cs typeface="Arial" panose="020B0604020202020204" pitchFamily="34" charset="0"/>
              </a:rPr>
              <a:t>for given            :</a:t>
            </a:r>
          </a:p>
        </p:txBody>
      </p:sp>
      <p:pic>
        <p:nvPicPr>
          <p:cNvPr id="25" name="Picture 24" descr="\documentclass{article}&#10;\usepackage{amsmath}&#10;\pagestyle{empty}&#10;\begin{document}&#10;&#10;&#10;\[&#10;\frac{2g}{\Delta}\sqrt{n_\text{crit}} = 1&#10;\]&#10;&#10;\end{document}" title="IguanaTex Bitmap Display">
            <a:extLst>
              <a:ext uri="{FF2B5EF4-FFF2-40B4-BE49-F238E27FC236}">
                <a16:creationId xmlns:a16="http://schemas.microsoft.com/office/drawing/2014/main" id="{8CCF32F4-E347-4D86-A140-A80A5B593B41}"/>
              </a:ext>
            </a:extLst>
          </p:cNvPr>
          <p:cNvPicPr>
            <a:picLocks noChangeAspect="1"/>
          </p:cNvPicPr>
          <p:nvPr>
            <p:custDataLst>
              <p:tags r:id="rId7"/>
            </p:custDataLst>
          </p:nvPr>
        </p:nvPicPr>
        <p:blipFill>
          <a:blip r:embed="rId18">
            <a:extLst>
              <a:ext uri="{28A0092B-C50C-407E-A947-70E740481C1C}">
                <a14:useLocalDpi xmlns:a14="http://schemas.microsoft.com/office/drawing/2010/main" val="0"/>
              </a:ext>
            </a:extLst>
          </a:blip>
          <a:stretch>
            <a:fillRect/>
          </a:stretch>
        </p:blipFill>
        <p:spPr>
          <a:xfrm>
            <a:off x="3763785" y="6068221"/>
            <a:ext cx="1411047" cy="513524"/>
          </a:xfrm>
          <a:prstGeom prst="rect">
            <a:avLst/>
          </a:prstGeom>
        </p:spPr>
      </p:pic>
      <p:pic>
        <p:nvPicPr>
          <p:cNvPr id="28" name="Picture 27" descr="IguanaTex Bitmap Display&#10;&#10;\documentclass{article}&#10;\usepackage{amsmath}&#10;\pagestyle{empty}&#10;\begin{document}&#10;&#10;&#10;\[&#10;g/\Delta&#10;\]&#10;&#10;\end{document}">
            <a:extLst>
              <a:ext uri="{FF2B5EF4-FFF2-40B4-BE49-F238E27FC236}">
                <a16:creationId xmlns:a16="http://schemas.microsoft.com/office/drawing/2014/main" id="{AAC5B98D-BB14-409C-A13A-76EEEF4FD17D}"/>
              </a:ext>
            </a:extLst>
          </p:cNvPr>
          <p:cNvPicPr>
            <a:picLocks noChangeAspect="1"/>
          </p:cNvPicPr>
          <p:nvPr>
            <p:custDataLst>
              <p:tags r:id="rId8"/>
            </p:custDataLst>
          </p:nvPr>
        </p:nvPicPr>
        <p:blipFill>
          <a:blip r:embed="rId19">
            <a:extLst>
              <a:ext uri="{28A0092B-C50C-407E-A947-70E740481C1C}">
                <a14:useLocalDpi xmlns:a14="http://schemas.microsoft.com/office/drawing/2010/main" val="0"/>
              </a:ext>
            </a:extLst>
          </a:blip>
          <a:stretch>
            <a:fillRect/>
          </a:stretch>
        </p:blipFill>
        <p:spPr>
          <a:xfrm>
            <a:off x="2252664" y="6380518"/>
            <a:ext cx="454095" cy="254476"/>
          </a:xfrm>
          <a:prstGeom prst="rect">
            <a:avLst/>
          </a:prstGeom>
        </p:spPr>
      </p:pic>
      <p:pic>
        <p:nvPicPr>
          <p:cNvPr id="37" name="Picture 36" descr="\documentclass{article}&#10;\usepackage{amsmath}&#10;\pagestyle{empty}&#10;\begin{document}&#10;&#10;&#10;\[&#10;\Leftrightarrow \quad&#10;n_\text{crit} = (\Delta/2g)^2&#10;\]&#10;&#10;\end{document}" title="IguanaTex Bitmap Display">
            <a:extLst>
              <a:ext uri="{FF2B5EF4-FFF2-40B4-BE49-F238E27FC236}">
                <a16:creationId xmlns:a16="http://schemas.microsoft.com/office/drawing/2014/main" id="{DC6E2900-C772-4FA6-93D4-AEBC41E8097D}"/>
              </a:ext>
            </a:extLst>
          </p:cNvPr>
          <p:cNvPicPr>
            <a:picLocks noChangeAspect="1"/>
          </p:cNvPicPr>
          <p:nvPr>
            <p:custDataLst>
              <p:tags r:id="rId9"/>
            </p:custDataLst>
          </p:nvPr>
        </p:nvPicPr>
        <p:blipFill>
          <a:blip r:embed="rId20">
            <a:extLst>
              <a:ext uri="{28A0092B-C50C-407E-A947-70E740481C1C}">
                <a14:useLocalDpi xmlns:a14="http://schemas.microsoft.com/office/drawing/2010/main" val="0"/>
              </a:ext>
            </a:extLst>
          </a:blip>
          <a:stretch>
            <a:fillRect/>
          </a:stretch>
        </p:blipFill>
        <p:spPr>
          <a:xfrm>
            <a:off x="5515634" y="6181745"/>
            <a:ext cx="2256761" cy="286476"/>
          </a:xfrm>
          <a:prstGeom prst="rect">
            <a:avLst/>
          </a:prstGeom>
        </p:spPr>
      </p:pic>
      <p:sp>
        <p:nvSpPr>
          <p:cNvPr id="47" name="TextBox 46">
            <a:extLst>
              <a:ext uri="{FF2B5EF4-FFF2-40B4-BE49-F238E27FC236}">
                <a16:creationId xmlns:a16="http://schemas.microsoft.com/office/drawing/2014/main" id="{3D197021-F722-4D3A-9504-EDAA555356E7}"/>
              </a:ext>
            </a:extLst>
          </p:cNvPr>
          <p:cNvSpPr txBox="1"/>
          <p:nvPr/>
        </p:nvSpPr>
        <p:spPr>
          <a:xfrm>
            <a:off x="4370525" y="5162773"/>
            <a:ext cx="248657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often (over-)simplified to:</a:t>
            </a:r>
          </a:p>
        </p:txBody>
      </p:sp>
      <p:pic>
        <p:nvPicPr>
          <p:cNvPr id="40" name="Picture 39" descr="\documentclass{article}&#10;\usepackage{amsmath}&#10;\pagestyle{empty}&#10;\begin{document}&#10;&#10;&#10;\[&#10;g/\Delta \ll 1&#10;\]&#10;&#10;\end{document}" title="IguanaTex Bitmap Display">
            <a:extLst>
              <a:ext uri="{FF2B5EF4-FFF2-40B4-BE49-F238E27FC236}">
                <a16:creationId xmlns:a16="http://schemas.microsoft.com/office/drawing/2014/main" id="{C0811212-BFC7-47EE-9D47-98DC57AF2930}"/>
              </a:ext>
            </a:extLst>
          </p:cNvPr>
          <p:cNvPicPr>
            <a:picLocks noChangeAspect="1"/>
          </p:cNvPicPr>
          <p:nvPr>
            <p:custDataLst>
              <p:tags r:id="rId10"/>
            </p:custDataLst>
          </p:nvPr>
        </p:nvPicPr>
        <p:blipFill>
          <a:blip r:embed="rId21">
            <a:extLst>
              <a:ext uri="{28A0092B-C50C-407E-A947-70E740481C1C}">
                <a14:useLocalDpi xmlns:a14="http://schemas.microsoft.com/office/drawing/2010/main" val="0"/>
              </a:ext>
            </a:extLst>
          </a:blip>
          <a:stretch>
            <a:fillRect/>
          </a:stretch>
        </p:blipFill>
        <p:spPr>
          <a:xfrm>
            <a:off x="6923304" y="5204812"/>
            <a:ext cx="963047" cy="254476"/>
          </a:xfrm>
          <a:prstGeom prst="rect">
            <a:avLst/>
          </a:prstGeom>
        </p:spPr>
      </p:pic>
      <p:sp>
        <p:nvSpPr>
          <p:cNvPr id="49" name="Rectangle 48">
            <a:extLst>
              <a:ext uri="{FF2B5EF4-FFF2-40B4-BE49-F238E27FC236}">
                <a16:creationId xmlns:a16="http://schemas.microsoft.com/office/drawing/2014/main" id="{9E64A323-3845-4326-8BD1-E717DB0D4498}"/>
              </a:ext>
            </a:extLst>
          </p:cNvPr>
          <p:cNvSpPr/>
          <p:nvPr/>
        </p:nvSpPr>
        <p:spPr>
          <a:xfrm>
            <a:off x="919163" y="4710500"/>
            <a:ext cx="8410575" cy="1954114"/>
          </a:xfrm>
          <a:prstGeom prst="rect">
            <a:avLst/>
          </a:pr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Tree>
    <p:extLst>
      <p:ext uri="{BB962C8B-B14F-4D97-AF65-F5344CB8AC3E}">
        <p14:creationId xmlns:p14="http://schemas.microsoft.com/office/powerpoint/2010/main" val="1411849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p:bldP spid="47" grpId="0"/>
      <p:bldP spid="4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     dispersive regime</a:t>
            </a:r>
            <a:endParaRPr lang="en-US" sz="1600" dirty="0">
              <a:solidFill>
                <a:schemeClr val="bg1"/>
              </a:solidFill>
              <a:latin typeface="Roboto" panose="02000000000000000000" pitchFamily="2" charset="0"/>
            </a:endParaRPr>
          </a:p>
        </p:txBody>
      </p:sp>
      <p:pic>
        <p:nvPicPr>
          <p:cNvPr id="36" name="Picture 3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title="IguanaTex Bitmap Display">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834228" y="1460756"/>
            <a:ext cx="6125895" cy="416304"/>
          </a:xfrm>
          <a:prstGeom prst="rect">
            <a:avLst/>
          </a:prstGeom>
        </p:spPr>
      </p:pic>
      <p:sp>
        <p:nvSpPr>
          <p:cNvPr id="7" name="TextBox 6">
            <a:extLst>
              <a:ext uri="{FF2B5EF4-FFF2-40B4-BE49-F238E27FC236}">
                <a16:creationId xmlns:a16="http://schemas.microsoft.com/office/drawing/2014/main" id="{3211EB71-05E8-4D67-B397-75B5EDD2EADB}"/>
              </a:ext>
            </a:extLst>
          </p:cNvPr>
          <p:cNvSpPr txBox="1"/>
          <p:nvPr/>
        </p:nvSpPr>
        <p:spPr>
          <a:xfrm>
            <a:off x="734215" y="2509838"/>
            <a:ext cx="2255746" cy="338554"/>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Perturbation theory in </a:t>
            </a:r>
          </a:p>
        </p:txBody>
      </p:sp>
      <p:pic>
        <p:nvPicPr>
          <p:cNvPr id="26" name="Picture 25" descr="\documentclass{article}&#10;\usepackage{amsmath}&#10;\pagestyle{empty}&#10;\begin{document}&#10;&#10;&#10;\[&#10;g/\Delta \ll 1&#10;\]&#10;&#10;\end{document}" title="IguanaTex Bitmap Display">
            <a:extLst>
              <a:ext uri="{FF2B5EF4-FFF2-40B4-BE49-F238E27FC236}">
                <a16:creationId xmlns:a16="http://schemas.microsoft.com/office/drawing/2014/main" id="{53979D69-F4B5-4860-BB72-33CE83C9567E}"/>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911095" y="2557267"/>
            <a:ext cx="963047" cy="254476"/>
          </a:xfrm>
          <a:prstGeom prst="rect">
            <a:avLst/>
          </a:prstGeom>
        </p:spPr>
      </p:pic>
      <p:sp>
        <p:nvSpPr>
          <p:cNvPr id="8" name="TextBox 7">
            <a:extLst>
              <a:ext uri="{FF2B5EF4-FFF2-40B4-BE49-F238E27FC236}">
                <a16:creationId xmlns:a16="http://schemas.microsoft.com/office/drawing/2014/main" id="{6FBF51FA-AC11-48BE-A43D-DB4440F4BE35}"/>
              </a:ext>
            </a:extLst>
          </p:cNvPr>
          <p:cNvSpPr txBox="1"/>
          <p:nvPr/>
        </p:nvSpPr>
        <p:spPr>
          <a:xfrm>
            <a:off x="1266825" y="2980867"/>
            <a:ext cx="300082" cy="338554"/>
          </a:xfrm>
          <a:prstGeom prst="rect">
            <a:avLst/>
          </a:prstGeom>
          <a:solidFill>
            <a:schemeClr val="tx1"/>
          </a:solidFill>
        </p:spPr>
        <p:txBody>
          <a:bodyPr wrap="none" rtlCol="0">
            <a:spAutoFit/>
          </a:bodyPr>
          <a:lstStyle/>
          <a:p>
            <a:pPr algn="l"/>
            <a:r>
              <a:rPr lang="en-US" sz="1600" dirty="0">
                <a:solidFill>
                  <a:schemeClr val="bg1"/>
                </a:solidFill>
                <a:latin typeface="Roboto" panose="02000000000000000000" pitchFamily="2" charset="0"/>
                <a:ea typeface="Roboto" panose="02000000000000000000" pitchFamily="2" charset="0"/>
                <a:cs typeface="Arial" panose="020B0604020202020204" pitchFamily="34" charset="0"/>
              </a:rPr>
              <a:t>1</a:t>
            </a:r>
          </a:p>
        </p:txBody>
      </p:sp>
      <p:sp>
        <p:nvSpPr>
          <p:cNvPr id="9" name="TextBox 8">
            <a:extLst>
              <a:ext uri="{FF2B5EF4-FFF2-40B4-BE49-F238E27FC236}">
                <a16:creationId xmlns:a16="http://schemas.microsoft.com/office/drawing/2014/main" id="{AA068120-3CF7-4CD5-A3B2-263940CE4ED9}"/>
              </a:ext>
            </a:extLst>
          </p:cNvPr>
          <p:cNvSpPr txBox="1"/>
          <p:nvPr/>
        </p:nvSpPr>
        <p:spPr>
          <a:xfrm>
            <a:off x="1862088" y="2980867"/>
            <a:ext cx="3567002"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Stationary PT for energies and states</a:t>
            </a:r>
          </a:p>
        </p:txBody>
      </p:sp>
      <p:sp>
        <p:nvSpPr>
          <p:cNvPr id="30" name="TextBox 29">
            <a:extLst>
              <a:ext uri="{FF2B5EF4-FFF2-40B4-BE49-F238E27FC236}">
                <a16:creationId xmlns:a16="http://schemas.microsoft.com/office/drawing/2014/main" id="{0BE4FB4A-2A07-406E-8F14-D7E4FA7C0C0A}"/>
              </a:ext>
            </a:extLst>
          </p:cNvPr>
          <p:cNvSpPr txBox="1"/>
          <p:nvPr/>
        </p:nvSpPr>
        <p:spPr>
          <a:xfrm>
            <a:off x="1266825" y="3517095"/>
            <a:ext cx="300082" cy="338554"/>
          </a:xfrm>
          <a:prstGeom prst="rect">
            <a:avLst/>
          </a:prstGeom>
          <a:solidFill>
            <a:schemeClr val="tx1"/>
          </a:solidFill>
        </p:spPr>
        <p:txBody>
          <a:bodyPr wrap="none" rtlCol="0">
            <a:spAutoFit/>
          </a:bodyPr>
          <a:lstStyle/>
          <a:p>
            <a:pPr algn="l"/>
            <a:r>
              <a:rPr lang="en-US" sz="1600" dirty="0">
                <a:solidFill>
                  <a:schemeClr val="bg1"/>
                </a:solidFill>
                <a:latin typeface="Roboto" panose="02000000000000000000" pitchFamily="2" charset="0"/>
                <a:ea typeface="Roboto" panose="02000000000000000000" pitchFamily="2" charset="0"/>
                <a:cs typeface="Arial" panose="020B0604020202020204" pitchFamily="34" charset="0"/>
              </a:rPr>
              <a:t>2</a:t>
            </a:r>
          </a:p>
        </p:txBody>
      </p:sp>
      <p:sp>
        <p:nvSpPr>
          <p:cNvPr id="33" name="TextBox 32">
            <a:extLst>
              <a:ext uri="{FF2B5EF4-FFF2-40B4-BE49-F238E27FC236}">
                <a16:creationId xmlns:a16="http://schemas.microsoft.com/office/drawing/2014/main" id="{CC5C0B09-82BF-44EC-BB42-04A37897C5C7}"/>
              </a:ext>
            </a:extLst>
          </p:cNvPr>
          <p:cNvSpPr txBox="1"/>
          <p:nvPr/>
        </p:nvSpPr>
        <p:spPr>
          <a:xfrm>
            <a:off x="1862088" y="3538580"/>
            <a:ext cx="400782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Take exact solution and directly expand in</a:t>
            </a:r>
          </a:p>
        </p:txBody>
      </p:sp>
      <p:pic>
        <p:nvPicPr>
          <p:cNvPr id="34" name="Picture 33" descr="\documentclass{article}&#10;\usepackage{amsmath}&#10;\pagestyle{empty}&#10;\begin{document}&#10;&#10;&#10;\[&#10;g/\Delta \ll 1&#10;\]&#10;&#10;\end{document}" title="IguanaTex Bitmap Display">
            <a:extLst>
              <a:ext uri="{FF2B5EF4-FFF2-40B4-BE49-F238E27FC236}">
                <a16:creationId xmlns:a16="http://schemas.microsoft.com/office/drawing/2014/main" id="{29CEB934-111B-4EF4-8751-2D451618A990}"/>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5869916" y="3579676"/>
            <a:ext cx="963047" cy="254476"/>
          </a:xfrm>
          <a:prstGeom prst="rect">
            <a:avLst/>
          </a:prstGeom>
        </p:spPr>
      </p:pic>
      <p:sp>
        <p:nvSpPr>
          <p:cNvPr id="35" name="TextBox 34">
            <a:extLst>
              <a:ext uri="{FF2B5EF4-FFF2-40B4-BE49-F238E27FC236}">
                <a16:creationId xmlns:a16="http://schemas.microsoft.com/office/drawing/2014/main" id="{D4665E33-DDA4-4F24-AB01-72B78147A10F}"/>
              </a:ext>
            </a:extLst>
          </p:cNvPr>
          <p:cNvSpPr txBox="1"/>
          <p:nvPr/>
        </p:nvSpPr>
        <p:spPr>
          <a:xfrm>
            <a:off x="1266825" y="4053323"/>
            <a:ext cx="300082" cy="338554"/>
          </a:xfrm>
          <a:prstGeom prst="rect">
            <a:avLst/>
          </a:prstGeom>
          <a:solidFill>
            <a:schemeClr val="tx1"/>
          </a:solidFill>
        </p:spPr>
        <p:txBody>
          <a:bodyPr wrap="none" rtlCol="0">
            <a:spAutoFit/>
          </a:bodyPr>
          <a:lstStyle/>
          <a:p>
            <a:pPr algn="l"/>
            <a:r>
              <a:rPr lang="en-US" sz="1600" dirty="0">
                <a:solidFill>
                  <a:schemeClr val="bg1"/>
                </a:solidFill>
                <a:latin typeface="Roboto" panose="02000000000000000000" pitchFamily="2" charset="0"/>
                <a:ea typeface="Roboto" panose="02000000000000000000" pitchFamily="2" charset="0"/>
                <a:cs typeface="Arial" panose="020B0604020202020204" pitchFamily="34" charset="0"/>
              </a:rPr>
              <a:t>3</a:t>
            </a:r>
          </a:p>
        </p:txBody>
      </p:sp>
      <p:sp>
        <p:nvSpPr>
          <p:cNvPr id="38" name="TextBox 37">
            <a:extLst>
              <a:ext uri="{FF2B5EF4-FFF2-40B4-BE49-F238E27FC236}">
                <a16:creationId xmlns:a16="http://schemas.microsoft.com/office/drawing/2014/main" id="{7225DA1B-DA2E-4666-99AA-56D5095503B3}"/>
              </a:ext>
            </a:extLst>
          </p:cNvPr>
          <p:cNvSpPr txBox="1"/>
          <p:nvPr/>
        </p:nvSpPr>
        <p:spPr>
          <a:xfrm>
            <a:off x="1874413" y="4053323"/>
            <a:ext cx="5873724" cy="2800767"/>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Schrieffer-Wolff transformation</a:t>
            </a:r>
          </a:p>
          <a:p>
            <a:pPr algn="l"/>
            <a:endParaRPr lang="en-US" sz="1600" dirty="0">
              <a:latin typeface="Roboto" panose="02000000000000000000" pitchFamily="2" charset="0"/>
              <a:ea typeface="Roboto" panose="02000000000000000000" pitchFamily="2" charset="0"/>
              <a:cs typeface="Arial" panose="020B0604020202020204" pitchFamily="34" charset="0"/>
            </a:endParaRPr>
          </a:p>
          <a:p>
            <a:pPr marL="285750" indent="-285750" algn="l">
              <a:buFont typeface="Arial" panose="020B0604020202020204" pitchFamily="34" charset="0"/>
              <a:buChar char="•"/>
            </a:pPr>
            <a:r>
              <a:rPr lang="en-US" sz="1600" dirty="0">
                <a:latin typeface="Roboto" panose="02000000000000000000" pitchFamily="2" charset="0"/>
                <a:ea typeface="Roboto" panose="02000000000000000000" pitchFamily="2" charset="0"/>
                <a:cs typeface="Arial" panose="020B0604020202020204" pitchFamily="34" charset="0"/>
              </a:rPr>
              <a:t>Idea:   perturbative corrections to eigenstates </a:t>
            </a:r>
            <a:br>
              <a:rPr lang="en-US" sz="1600" dirty="0">
                <a:latin typeface="Roboto" panose="02000000000000000000" pitchFamily="2" charset="0"/>
                <a:ea typeface="Roboto" panose="02000000000000000000" pitchFamily="2" charset="0"/>
                <a:cs typeface="Arial" panose="020B0604020202020204" pitchFamily="34" charset="0"/>
              </a:rPr>
            </a:br>
            <a:r>
              <a:rPr lang="en-US" sz="1600" dirty="0">
                <a:latin typeface="Roboto" panose="02000000000000000000" pitchFamily="2" charset="0"/>
                <a:ea typeface="Roboto" panose="02000000000000000000" pitchFamily="2" charset="0"/>
                <a:cs typeface="Arial" panose="020B0604020202020204" pitchFamily="34" charset="0"/>
              </a:rPr>
              <a:t>	correspond to rotation (unitary transform) of</a:t>
            </a:r>
            <a:br>
              <a:rPr lang="en-US" sz="1600" dirty="0">
                <a:latin typeface="Roboto" panose="02000000000000000000" pitchFamily="2" charset="0"/>
                <a:ea typeface="Roboto" panose="02000000000000000000" pitchFamily="2" charset="0"/>
                <a:cs typeface="Arial" panose="020B0604020202020204" pitchFamily="34" charset="0"/>
              </a:rPr>
            </a:br>
            <a:r>
              <a:rPr lang="en-US" sz="1600" dirty="0">
                <a:latin typeface="Roboto" panose="02000000000000000000" pitchFamily="2" charset="0"/>
                <a:ea typeface="Roboto" panose="02000000000000000000" pitchFamily="2" charset="0"/>
                <a:cs typeface="Arial" panose="020B0604020202020204" pitchFamily="34" charset="0"/>
              </a:rPr>
              <a:t>	unperturbed states</a:t>
            </a:r>
            <a:br>
              <a:rPr lang="en-US" sz="1600" dirty="0">
                <a:latin typeface="Roboto" panose="02000000000000000000" pitchFamily="2" charset="0"/>
                <a:ea typeface="Roboto" panose="02000000000000000000" pitchFamily="2" charset="0"/>
                <a:cs typeface="Arial" panose="020B0604020202020204" pitchFamily="34" charset="0"/>
              </a:rPr>
            </a:br>
            <a:br>
              <a:rPr lang="en-US" sz="1600" dirty="0">
                <a:latin typeface="Roboto" panose="02000000000000000000" pitchFamily="2" charset="0"/>
                <a:ea typeface="Roboto" panose="02000000000000000000" pitchFamily="2" charset="0"/>
                <a:cs typeface="Arial" panose="020B0604020202020204" pitchFamily="34" charset="0"/>
              </a:rPr>
            </a:br>
            <a:r>
              <a:rPr lang="en-US" sz="1600" dirty="0">
                <a:latin typeface="Roboto" panose="02000000000000000000" pitchFamily="2" charset="0"/>
                <a:ea typeface="Roboto" panose="02000000000000000000" pitchFamily="2" charset="0"/>
                <a:cs typeface="Arial" panose="020B0604020202020204" pitchFamily="34" charset="0"/>
              </a:rPr>
              <a:t>	instead, apply the (inverse) rotation </a:t>
            </a:r>
            <a:br>
              <a:rPr lang="en-US" sz="1600" dirty="0">
                <a:latin typeface="Roboto" panose="02000000000000000000" pitchFamily="2" charset="0"/>
                <a:ea typeface="Roboto" panose="02000000000000000000" pitchFamily="2" charset="0"/>
                <a:cs typeface="Arial" panose="020B0604020202020204" pitchFamily="34" charset="0"/>
              </a:rPr>
            </a:br>
            <a:r>
              <a:rPr lang="en-US" sz="1600" dirty="0">
                <a:latin typeface="Roboto" panose="02000000000000000000" pitchFamily="2" charset="0"/>
                <a:ea typeface="Roboto" panose="02000000000000000000" pitchFamily="2" charset="0"/>
                <a:cs typeface="Arial" panose="020B0604020202020204" pitchFamily="34" charset="0"/>
              </a:rPr>
              <a:t>	to the unperturbed Hamiltonian  </a:t>
            </a:r>
          </a:p>
          <a:p>
            <a:pPr marL="285750" indent="-285750" algn="l">
              <a:buFont typeface="Arial" panose="020B0604020202020204" pitchFamily="34" charset="0"/>
              <a:buChar char="•"/>
            </a:pPr>
            <a:endParaRPr lang="en-US" sz="1600" dirty="0">
              <a:latin typeface="Roboto" panose="02000000000000000000" pitchFamily="2" charset="0"/>
              <a:ea typeface="Roboto" panose="02000000000000000000" pitchFamily="2" charset="0"/>
              <a:cs typeface="Arial" panose="020B0604020202020204" pitchFamily="34" charset="0"/>
            </a:endParaRPr>
          </a:p>
          <a:p>
            <a:pPr marL="285750" indent="-285750" algn="l">
              <a:buFont typeface="Arial" panose="020B0604020202020204" pitchFamily="34" charset="0"/>
              <a:buChar char="•"/>
            </a:pPr>
            <a:r>
              <a:rPr lang="en-US" sz="1600" dirty="0">
                <a:latin typeface="Roboto" panose="02000000000000000000" pitchFamily="2" charset="0"/>
                <a:ea typeface="Roboto" panose="02000000000000000000" pitchFamily="2" charset="0"/>
                <a:cs typeface="Arial" panose="020B0604020202020204" pitchFamily="34" charset="0"/>
              </a:rPr>
              <a:t>Obtain new effective Hamiltonian </a:t>
            </a:r>
            <a:br>
              <a:rPr lang="en-US" sz="1600" dirty="0">
                <a:latin typeface="Roboto" panose="02000000000000000000" pitchFamily="2" charset="0"/>
                <a:ea typeface="Roboto" panose="02000000000000000000" pitchFamily="2" charset="0"/>
                <a:cs typeface="Arial" panose="020B0604020202020204" pitchFamily="34" charset="0"/>
              </a:rPr>
            </a:br>
            <a:r>
              <a:rPr lang="en-US" sz="1600" dirty="0">
                <a:latin typeface="Roboto" panose="02000000000000000000" pitchFamily="2" charset="0"/>
                <a:ea typeface="Roboto" panose="02000000000000000000" pitchFamily="2" charset="0"/>
                <a:cs typeface="Arial" panose="020B0604020202020204" pitchFamily="34" charset="0"/>
              </a:rPr>
              <a:t>	in which interaction is eliminated up to desired order</a:t>
            </a:r>
          </a:p>
        </p:txBody>
      </p:sp>
      <p:sp>
        <p:nvSpPr>
          <p:cNvPr id="10" name="TextBox 9">
            <a:extLst>
              <a:ext uri="{FF2B5EF4-FFF2-40B4-BE49-F238E27FC236}">
                <a16:creationId xmlns:a16="http://schemas.microsoft.com/office/drawing/2014/main" id="{4F120C50-1BF3-4CD2-83FC-5AF9F2B755A4}"/>
              </a:ext>
            </a:extLst>
          </p:cNvPr>
          <p:cNvSpPr txBox="1"/>
          <p:nvPr/>
        </p:nvSpPr>
        <p:spPr>
          <a:xfrm>
            <a:off x="7986713" y="4852988"/>
            <a:ext cx="1641796"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ACTIVE rotation</a:t>
            </a:r>
          </a:p>
        </p:txBody>
      </p:sp>
      <p:sp>
        <p:nvSpPr>
          <p:cNvPr id="39" name="TextBox 38">
            <a:extLst>
              <a:ext uri="{FF2B5EF4-FFF2-40B4-BE49-F238E27FC236}">
                <a16:creationId xmlns:a16="http://schemas.microsoft.com/office/drawing/2014/main" id="{DEC97B66-8FF4-414A-9FC0-CDCEF5245BE7}"/>
              </a:ext>
            </a:extLst>
          </p:cNvPr>
          <p:cNvSpPr txBox="1"/>
          <p:nvPr/>
        </p:nvSpPr>
        <p:spPr>
          <a:xfrm>
            <a:off x="7986713" y="5605463"/>
            <a:ext cx="176041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PASSIVE rotation</a:t>
            </a:r>
          </a:p>
        </p:txBody>
      </p:sp>
    </p:spTree>
    <p:extLst>
      <p:ext uri="{BB962C8B-B14F-4D97-AF65-F5344CB8AC3E}">
        <p14:creationId xmlns:p14="http://schemas.microsoft.com/office/powerpoint/2010/main" val="1299024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30" grpId="0" animBg="1"/>
      <p:bldP spid="33" grpId="0"/>
      <p:bldP spid="35" grpId="0" animBg="1"/>
      <p:bldP spid="38" grpId="0"/>
      <p:bldP spid="10" grpId="0"/>
      <p:bldP spid="3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300322-AA73-484A-861D-BBBDCC3C2AE9}"/>
              </a:ext>
            </a:extLst>
          </p:cNvPr>
          <p:cNvSpPr/>
          <p:nvPr/>
        </p:nvSpPr>
        <p:spPr>
          <a:xfrm>
            <a:off x="609599" y="501263"/>
            <a:ext cx="11035053" cy="523221"/>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     dispersive regime</a:t>
            </a:r>
            <a:endParaRPr lang="en-US" sz="1600" dirty="0">
              <a:solidFill>
                <a:schemeClr val="bg1"/>
              </a:solidFill>
              <a:latin typeface="Roboto" panose="02000000000000000000" pitchFamily="2" charset="0"/>
            </a:endParaRPr>
          </a:p>
        </p:txBody>
      </p:sp>
      <p:pic>
        <p:nvPicPr>
          <p:cNvPr id="36" name="Picture 3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title="IguanaTex Bitmap Display">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834228" y="1460756"/>
            <a:ext cx="6125895" cy="416304"/>
          </a:xfrm>
          <a:prstGeom prst="rect">
            <a:avLst/>
          </a:prstGeom>
        </p:spPr>
      </p:pic>
      <p:sp>
        <p:nvSpPr>
          <p:cNvPr id="7" name="TextBox 6">
            <a:extLst>
              <a:ext uri="{FF2B5EF4-FFF2-40B4-BE49-F238E27FC236}">
                <a16:creationId xmlns:a16="http://schemas.microsoft.com/office/drawing/2014/main" id="{3211EB71-05E8-4D67-B397-75B5EDD2EADB}"/>
              </a:ext>
            </a:extLst>
          </p:cNvPr>
          <p:cNvSpPr txBox="1"/>
          <p:nvPr/>
        </p:nvSpPr>
        <p:spPr>
          <a:xfrm>
            <a:off x="734215" y="2509838"/>
            <a:ext cx="2255746" cy="338554"/>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Perturbation theory in </a:t>
            </a:r>
          </a:p>
        </p:txBody>
      </p:sp>
      <p:pic>
        <p:nvPicPr>
          <p:cNvPr id="26" name="Picture 25" descr="\documentclass{article}&#10;\usepackage{amsmath}&#10;\pagestyle{empty}&#10;\begin{document}&#10;&#10;&#10;\[&#10;g/\Delta \ll 1&#10;\]&#10;&#10;\end{document}" title="IguanaTex Bitmap Display">
            <a:extLst>
              <a:ext uri="{FF2B5EF4-FFF2-40B4-BE49-F238E27FC236}">
                <a16:creationId xmlns:a16="http://schemas.microsoft.com/office/drawing/2014/main" id="{53979D69-F4B5-4860-BB72-33CE83C9567E}"/>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911095" y="2557267"/>
            <a:ext cx="963047" cy="254476"/>
          </a:xfrm>
          <a:prstGeom prst="rect">
            <a:avLst/>
          </a:prstGeom>
        </p:spPr>
      </p:pic>
      <p:sp>
        <p:nvSpPr>
          <p:cNvPr id="8" name="TextBox 7">
            <a:extLst>
              <a:ext uri="{FF2B5EF4-FFF2-40B4-BE49-F238E27FC236}">
                <a16:creationId xmlns:a16="http://schemas.microsoft.com/office/drawing/2014/main" id="{6FBF51FA-AC11-48BE-A43D-DB4440F4BE35}"/>
              </a:ext>
            </a:extLst>
          </p:cNvPr>
          <p:cNvSpPr txBox="1"/>
          <p:nvPr/>
        </p:nvSpPr>
        <p:spPr>
          <a:xfrm>
            <a:off x="1266825" y="2980867"/>
            <a:ext cx="300082" cy="338554"/>
          </a:xfrm>
          <a:prstGeom prst="rect">
            <a:avLst/>
          </a:prstGeom>
          <a:solidFill>
            <a:schemeClr val="tx1"/>
          </a:solidFill>
        </p:spPr>
        <p:txBody>
          <a:bodyPr wrap="none" rtlCol="0">
            <a:spAutoFit/>
          </a:bodyPr>
          <a:lstStyle/>
          <a:p>
            <a:pPr algn="l"/>
            <a:r>
              <a:rPr lang="en-US" sz="1600" dirty="0">
                <a:solidFill>
                  <a:schemeClr val="bg1"/>
                </a:solidFill>
                <a:latin typeface="Roboto" panose="02000000000000000000" pitchFamily="2" charset="0"/>
                <a:ea typeface="Roboto" panose="02000000000000000000" pitchFamily="2" charset="0"/>
                <a:cs typeface="Arial" panose="020B0604020202020204" pitchFamily="34" charset="0"/>
              </a:rPr>
              <a:t>1</a:t>
            </a:r>
          </a:p>
        </p:txBody>
      </p:sp>
      <p:sp>
        <p:nvSpPr>
          <p:cNvPr id="9" name="TextBox 8">
            <a:extLst>
              <a:ext uri="{FF2B5EF4-FFF2-40B4-BE49-F238E27FC236}">
                <a16:creationId xmlns:a16="http://schemas.microsoft.com/office/drawing/2014/main" id="{AA068120-3CF7-4CD5-A3B2-263940CE4ED9}"/>
              </a:ext>
            </a:extLst>
          </p:cNvPr>
          <p:cNvSpPr txBox="1"/>
          <p:nvPr/>
        </p:nvSpPr>
        <p:spPr>
          <a:xfrm>
            <a:off x="1862088" y="2980867"/>
            <a:ext cx="3567002"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Stationary PT for energies and states</a:t>
            </a:r>
          </a:p>
        </p:txBody>
      </p:sp>
      <p:sp>
        <p:nvSpPr>
          <p:cNvPr id="30" name="TextBox 29">
            <a:extLst>
              <a:ext uri="{FF2B5EF4-FFF2-40B4-BE49-F238E27FC236}">
                <a16:creationId xmlns:a16="http://schemas.microsoft.com/office/drawing/2014/main" id="{0BE4FB4A-2A07-406E-8F14-D7E4FA7C0C0A}"/>
              </a:ext>
            </a:extLst>
          </p:cNvPr>
          <p:cNvSpPr txBox="1"/>
          <p:nvPr/>
        </p:nvSpPr>
        <p:spPr>
          <a:xfrm>
            <a:off x="1266825" y="3517095"/>
            <a:ext cx="300082" cy="338554"/>
          </a:xfrm>
          <a:prstGeom prst="rect">
            <a:avLst/>
          </a:prstGeom>
          <a:solidFill>
            <a:schemeClr val="tx1"/>
          </a:solidFill>
        </p:spPr>
        <p:txBody>
          <a:bodyPr wrap="none" rtlCol="0">
            <a:spAutoFit/>
          </a:bodyPr>
          <a:lstStyle/>
          <a:p>
            <a:pPr algn="l"/>
            <a:r>
              <a:rPr lang="en-US" sz="1600" dirty="0">
                <a:solidFill>
                  <a:schemeClr val="bg1"/>
                </a:solidFill>
                <a:latin typeface="Roboto" panose="02000000000000000000" pitchFamily="2" charset="0"/>
                <a:ea typeface="Roboto" panose="02000000000000000000" pitchFamily="2" charset="0"/>
                <a:cs typeface="Arial" panose="020B0604020202020204" pitchFamily="34" charset="0"/>
              </a:rPr>
              <a:t>2</a:t>
            </a:r>
          </a:p>
        </p:txBody>
      </p:sp>
      <p:sp>
        <p:nvSpPr>
          <p:cNvPr id="33" name="TextBox 32">
            <a:extLst>
              <a:ext uri="{FF2B5EF4-FFF2-40B4-BE49-F238E27FC236}">
                <a16:creationId xmlns:a16="http://schemas.microsoft.com/office/drawing/2014/main" id="{CC5C0B09-82BF-44EC-BB42-04A37897C5C7}"/>
              </a:ext>
            </a:extLst>
          </p:cNvPr>
          <p:cNvSpPr txBox="1"/>
          <p:nvPr/>
        </p:nvSpPr>
        <p:spPr>
          <a:xfrm>
            <a:off x="1862088" y="3538580"/>
            <a:ext cx="400782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Take exact solution and directly expand in</a:t>
            </a:r>
          </a:p>
        </p:txBody>
      </p:sp>
      <p:pic>
        <p:nvPicPr>
          <p:cNvPr id="34" name="Picture 33" descr="\documentclass{article}&#10;\usepackage{amsmath}&#10;\pagestyle{empty}&#10;\begin{document}&#10;&#10;&#10;\[&#10;g/\Delta \ll 1&#10;\]&#10;&#10;\end{document}" title="IguanaTex Bitmap Display">
            <a:extLst>
              <a:ext uri="{FF2B5EF4-FFF2-40B4-BE49-F238E27FC236}">
                <a16:creationId xmlns:a16="http://schemas.microsoft.com/office/drawing/2014/main" id="{29CEB934-111B-4EF4-8751-2D451618A990}"/>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5869916" y="3579676"/>
            <a:ext cx="963047" cy="254476"/>
          </a:xfrm>
          <a:prstGeom prst="rect">
            <a:avLst/>
          </a:prstGeom>
        </p:spPr>
      </p:pic>
      <p:sp>
        <p:nvSpPr>
          <p:cNvPr id="35" name="TextBox 34">
            <a:extLst>
              <a:ext uri="{FF2B5EF4-FFF2-40B4-BE49-F238E27FC236}">
                <a16:creationId xmlns:a16="http://schemas.microsoft.com/office/drawing/2014/main" id="{D4665E33-DDA4-4F24-AB01-72B78147A10F}"/>
              </a:ext>
            </a:extLst>
          </p:cNvPr>
          <p:cNvSpPr txBox="1"/>
          <p:nvPr/>
        </p:nvSpPr>
        <p:spPr>
          <a:xfrm>
            <a:off x="1266825" y="4053323"/>
            <a:ext cx="300082" cy="338554"/>
          </a:xfrm>
          <a:prstGeom prst="rect">
            <a:avLst/>
          </a:prstGeom>
          <a:solidFill>
            <a:schemeClr val="tx1"/>
          </a:solidFill>
        </p:spPr>
        <p:txBody>
          <a:bodyPr wrap="none" rtlCol="0">
            <a:spAutoFit/>
          </a:bodyPr>
          <a:lstStyle/>
          <a:p>
            <a:pPr algn="l"/>
            <a:r>
              <a:rPr lang="en-US" sz="1600" dirty="0">
                <a:solidFill>
                  <a:schemeClr val="bg1"/>
                </a:solidFill>
                <a:latin typeface="Roboto" panose="02000000000000000000" pitchFamily="2" charset="0"/>
                <a:ea typeface="Roboto" panose="02000000000000000000" pitchFamily="2" charset="0"/>
                <a:cs typeface="Arial" panose="020B0604020202020204" pitchFamily="34" charset="0"/>
              </a:rPr>
              <a:t>3</a:t>
            </a:r>
          </a:p>
        </p:txBody>
      </p:sp>
      <p:sp>
        <p:nvSpPr>
          <p:cNvPr id="38" name="TextBox 37">
            <a:extLst>
              <a:ext uri="{FF2B5EF4-FFF2-40B4-BE49-F238E27FC236}">
                <a16:creationId xmlns:a16="http://schemas.microsoft.com/office/drawing/2014/main" id="{7225DA1B-DA2E-4666-99AA-56D5095503B3}"/>
              </a:ext>
            </a:extLst>
          </p:cNvPr>
          <p:cNvSpPr txBox="1"/>
          <p:nvPr/>
        </p:nvSpPr>
        <p:spPr>
          <a:xfrm>
            <a:off x="1874413" y="4053323"/>
            <a:ext cx="3119765" cy="830997"/>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Schrieffer-Wolff transformation</a:t>
            </a:r>
            <a:br>
              <a:rPr lang="en-US" sz="1600" b="1" dirty="0">
                <a:latin typeface="Roboto" panose="02000000000000000000" pitchFamily="2" charset="0"/>
                <a:ea typeface="Roboto" panose="02000000000000000000" pitchFamily="2" charset="0"/>
                <a:cs typeface="Arial" panose="020B0604020202020204" pitchFamily="34" charset="0"/>
              </a:rPr>
            </a:br>
            <a:r>
              <a:rPr lang="en-US" sz="1600" b="1" dirty="0">
                <a:latin typeface="Roboto" panose="02000000000000000000" pitchFamily="2" charset="0"/>
                <a:ea typeface="Roboto" panose="02000000000000000000" pitchFamily="2" charset="0"/>
                <a:cs typeface="Arial" panose="020B0604020202020204" pitchFamily="34" charset="0"/>
              </a:rPr>
              <a:t>(aka “adiabatic elimination”)</a:t>
            </a:r>
          </a:p>
          <a:p>
            <a:pPr algn="l"/>
            <a:endParaRPr lang="en-US" sz="1600" dirty="0">
              <a:latin typeface="Roboto" panose="02000000000000000000" pitchFamily="2" charset="0"/>
              <a:ea typeface="Roboto" panose="02000000000000000000" pitchFamily="2" charset="0"/>
              <a:cs typeface="Arial" panose="020B0604020202020204" pitchFamily="34" charset="0"/>
            </a:endParaRPr>
          </a:p>
        </p:txBody>
      </p:sp>
      <p:sp>
        <p:nvSpPr>
          <p:cNvPr id="19" name="TextBox 18">
            <a:extLst>
              <a:ext uri="{FF2B5EF4-FFF2-40B4-BE49-F238E27FC236}">
                <a16:creationId xmlns:a16="http://schemas.microsoft.com/office/drawing/2014/main" id="{36537278-16F8-4827-84CE-5B785D22F859}"/>
              </a:ext>
            </a:extLst>
          </p:cNvPr>
          <p:cNvSpPr txBox="1"/>
          <p:nvPr/>
        </p:nvSpPr>
        <p:spPr>
          <a:xfrm>
            <a:off x="1946178" y="4814287"/>
            <a:ext cx="6096000" cy="1477328"/>
          </a:xfrm>
          <a:prstGeom prst="rect">
            <a:avLst/>
          </a:prstGeom>
          <a:noFill/>
        </p:spPr>
        <p:txBody>
          <a:bodyPr wrap="square">
            <a:spAutoFit/>
          </a:bodyPr>
          <a:lstStyle/>
          <a:p>
            <a:pPr algn="l"/>
            <a:r>
              <a:rPr lang="en-US" sz="1800" dirty="0">
                <a:latin typeface="Roboto" panose="02000000000000000000" pitchFamily="2" charset="0"/>
                <a:ea typeface="Roboto" panose="02000000000000000000" pitchFamily="2" charset="0"/>
                <a:cs typeface="Arial" panose="020B0604020202020204" pitchFamily="34" charset="0"/>
              </a:rPr>
              <a:t>Good place to learn:</a:t>
            </a:r>
            <a:br>
              <a:rPr lang="en-US" sz="1800" dirty="0">
                <a:latin typeface="Roboto" panose="02000000000000000000" pitchFamily="2" charset="0"/>
                <a:ea typeface="Roboto" panose="02000000000000000000" pitchFamily="2" charset="0"/>
                <a:cs typeface="Arial" panose="020B0604020202020204" pitchFamily="34" charset="0"/>
              </a:rPr>
            </a:br>
            <a:br>
              <a:rPr lang="en-US" sz="1800" dirty="0">
                <a:latin typeface="Roboto" panose="02000000000000000000" pitchFamily="2" charset="0"/>
                <a:ea typeface="Roboto" panose="02000000000000000000" pitchFamily="2" charset="0"/>
                <a:cs typeface="Arial" panose="020B0604020202020204" pitchFamily="34" charset="0"/>
              </a:rPr>
            </a:br>
            <a:r>
              <a:rPr lang="en-US" sz="1800" dirty="0">
                <a:latin typeface="Roboto" panose="02000000000000000000" pitchFamily="2" charset="0"/>
                <a:ea typeface="Roboto" panose="02000000000000000000" pitchFamily="2" charset="0"/>
                <a:cs typeface="Arial" panose="020B0604020202020204" pitchFamily="34" charset="0"/>
              </a:rPr>
              <a:t>	“Atom-photon interactions” </a:t>
            </a:r>
            <a:br>
              <a:rPr lang="en-US" sz="1800" dirty="0">
                <a:latin typeface="Roboto" panose="02000000000000000000" pitchFamily="2" charset="0"/>
                <a:ea typeface="Roboto" panose="02000000000000000000" pitchFamily="2" charset="0"/>
                <a:cs typeface="Arial" panose="020B0604020202020204" pitchFamily="34" charset="0"/>
              </a:rPr>
            </a:br>
            <a:r>
              <a:rPr lang="en-US" sz="1800" dirty="0">
                <a:latin typeface="Roboto" panose="02000000000000000000" pitchFamily="2" charset="0"/>
                <a:ea typeface="Roboto" panose="02000000000000000000" pitchFamily="2" charset="0"/>
                <a:cs typeface="Arial" panose="020B0604020202020204" pitchFamily="34" charset="0"/>
              </a:rPr>
              <a:t>	by Cohen-</a:t>
            </a:r>
            <a:r>
              <a:rPr lang="en-US" sz="1800" dirty="0" err="1">
                <a:latin typeface="Roboto" panose="02000000000000000000" pitchFamily="2" charset="0"/>
                <a:ea typeface="Roboto" panose="02000000000000000000" pitchFamily="2" charset="0"/>
                <a:cs typeface="Arial" panose="020B0604020202020204" pitchFamily="34" charset="0"/>
              </a:rPr>
              <a:t>Tannoudji</a:t>
            </a:r>
            <a:r>
              <a:rPr lang="en-US" sz="1800" dirty="0">
                <a:latin typeface="Roboto" panose="02000000000000000000" pitchFamily="2" charset="0"/>
                <a:ea typeface="Roboto" panose="02000000000000000000" pitchFamily="2" charset="0"/>
                <a:cs typeface="Arial" panose="020B0604020202020204" pitchFamily="34" charset="0"/>
              </a:rPr>
              <a:t>, </a:t>
            </a:r>
            <a:r>
              <a:rPr lang="en-US" sz="1800" dirty="0" err="1">
                <a:latin typeface="Roboto" panose="02000000000000000000" pitchFamily="2" charset="0"/>
                <a:ea typeface="Roboto" panose="02000000000000000000" pitchFamily="2" charset="0"/>
                <a:cs typeface="Arial" panose="020B0604020202020204" pitchFamily="34" charset="0"/>
              </a:rPr>
              <a:t>Grynberg</a:t>
            </a:r>
            <a:r>
              <a:rPr lang="en-US" sz="1800" dirty="0">
                <a:latin typeface="Roboto" panose="02000000000000000000" pitchFamily="2" charset="0"/>
                <a:ea typeface="Roboto" panose="02000000000000000000" pitchFamily="2" charset="0"/>
                <a:cs typeface="Arial" panose="020B0604020202020204" pitchFamily="34" charset="0"/>
              </a:rPr>
              <a:t>, Dupont-Roc</a:t>
            </a:r>
            <a:br>
              <a:rPr lang="en-US" sz="1800" dirty="0">
                <a:latin typeface="Roboto" panose="02000000000000000000" pitchFamily="2" charset="0"/>
                <a:ea typeface="Roboto" panose="02000000000000000000" pitchFamily="2" charset="0"/>
                <a:cs typeface="Arial" panose="020B0604020202020204" pitchFamily="34" charset="0"/>
              </a:rPr>
            </a:br>
            <a:r>
              <a:rPr lang="en-US" sz="1800" dirty="0">
                <a:latin typeface="Roboto" panose="02000000000000000000" pitchFamily="2" charset="0"/>
                <a:ea typeface="Roboto" panose="02000000000000000000" pitchFamily="2" charset="0"/>
                <a:cs typeface="Arial" panose="020B0604020202020204" pitchFamily="34" charset="0"/>
              </a:rPr>
              <a:t>	Chap. I.B</a:t>
            </a:r>
            <a:r>
              <a:rPr lang="en-US" sz="1800" baseline="-25000" dirty="0">
                <a:latin typeface="Roboto" panose="02000000000000000000" pitchFamily="2" charset="0"/>
                <a:ea typeface="Roboto" panose="02000000000000000000" pitchFamily="2" charset="0"/>
                <a:cs typeface="Arial" panose="020B0604020202020204" pitchFamily="34" charset="0"/>
              </a:rPr>
              <a:t>1</a:t>
            </a:r>
          </a:p>
        </p:txBody>
      </p:sp>
    </p:spTree>
    <p:extLst>
      <p:ext uri="{BB962C8B-B14F-4D97-AF65-F5344CB8AC3E}">
        <p14:creationId xmlns:p14="http://schemas.microsoft.com/office/powerpoint/2010/main" val="1094157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B3351C1-E41F-4C5C-A424-B944874925DB}"/>
              </a:ext>
            </a:extLst>
          </p:cNvPr>
          <p:cNvSpPr/>
          <p:nvPr/>
        </p:nvSpPr>
        <p:spPr>
          <a:xfrm>
            <a:off x="6376988" y="4562475"/>
            <a:ext cx="1343025" cy="507689"/>
          </a:xfrm>
          <a:prstGeom prst="rect">
            <a:avLst/>
          </a:prstGeom>
          <a:solidFill>
            <a:srgbClr val="FFFF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     dispersive regime</a:t>
            </a:r>
            <a:endParaRPr lang="en-US" sz="1600" dirty="0">
              <a:solidFill>
                <a:schemeClr val="bg1"/>
              </a:solidFill>
              <a:latin typeface="Roboto" panose="02000000000000000000" pitchFamily="2" charset="0"/>
            </a:endParaRPr>
          </a:p>
        </p:txBody>
      </p:sp>
      <p:pic>
        <p:nvPicPr>
          <p:cNvPr id="36" name="Picture 3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title="IguanaTex Bitmap Display">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834228" y="1460756"/>
            <a:ext cx="6125895" cy="416304"/>
          </a:xfrm>
          <a:prstGeom prst="rect">
            <a:avLst/>
          </a:prstGeom>
        </p:spPr>
      </p:pic>
      <p:sp>
        <p:nvSpPr>
          <p:cNvPr id="7" name="TextBox 6">
            <a:extLst>
              <a:ext uri="{FF2B5EF4-FFF2-40B4-BE49-F238E27FC236}">
                <a16:creationId xmlns:a16="http://schemas.microsoft.com/office/drawing/2014/main" id="{3211EB71-05E8-4D67-B397-75B5EDD2EADB}"/>
              </a:ext>
            </a:extLst>
          </p:cNvPr>
          <p:cNvSpPr txBox="1"/>
          <p:nvPr/>
        </p:nvSpPr>
        <p:spPr>
          <a:xfrm>
            <a:off x="734215" y="2052569"/>
            <a:ext cx="2255746" cy="338554"/>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Perturbation theory in </a:t>
            </a:r>
          </a:p>
        </p:txBody>
      </p:sp>
      <p:pic>
        <p:nvPicPr>
          <p:cNvPr id="26" name="Picture 25" descr="\documentclass{article}&#10;\usepackage{amsmath}&#10;\pagestyle{empty}&#10;\begin{document}&#10;&#10;&#10;\[&#10;g/\Delta \ll 1&#10;\]&#10;&#10;\end{document}" title="IguanaTex Bitmap Display">
            <a:extLst>
              <a:ext uri="{FF2B5EF4-FFF2-40B4-BE49-F238E27FC236}">
                <a16:creationId xmlns:a16="http://schemas.microsoft.com/office/drawing/2014/main" id="{53979D69-F4B5-4860-BB72-33CE83C956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911095" y="2099998"/>
            <a:ext cx="963047" cy="254476"/>
          </a:xfrm>
          <a:prstGeom prst="rect">
            <a:avLst/>
          </a:prstGeom>
        </p:spPr>
      </p:pic>
      <p:sp>
        <p:nvSpPr>
          <p:cNvPr id="38" name="TextBox 37">
            <a:extLst>
              <a:ext uri="{FF2B5EF4-FFF2-40B4-BE49-F238E27FC236}">
                <a16:creationId xmlns:a16="http://schemas.microsoft.com/office/drawing/2014/main" id="{7225DA1B-DA2E-4666-99AA-56D5095503B3}"/>
              </a:ext>
            </a:extLst>
          </p:cNvPr>
          <p:cNvSpPr txBox="1"/>
          <p:nvPr/>
        </p:nvSpPr>
        <p:spPr>
          <a:xfrm>
            <a:off x="734215" y="2491223"/>
            <a:ext cx="3119765" cy="338554"/>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Schrieffer-Wolff transformation</a:t>
            </a:r>
          </a:p>
        </p:txBody>
      </p:sp>
      <p:sp>
        <p:nvSpPr>
          <p:cNvPr id="2" name="TextBox 1">
            <a:extLst>
              <a:ext uri="{FF2B5EF4-FFF2-40B4-BE49-F238E27FC236}">
                <a16:creationId xmlns:a16="http://schemas.microsoft.com/office/drawing/2014/main" id="{70D8818B-3071-4573-B5F2-4DC14C56DBF2}"/>
              </a:ext>
            </a:extLst>
          </p:cNvPr>
          <p:cNvSpPr txBox="1"/>
          <p:nvPr/>
        </p:nvSpPr>
        <p:spPr>
          <a:xfrm>
            <a:off x="3776663" y="2495986"/>
            <a:ext cx="1949573"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up to second order:</a:t>
            </a:r>
          </a:p>
        </p:txBody>
      </p:sp>
      <p:pic>
        <p:nvPicPr>
          <p:cNvPr id="15" name="Picture 14"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hH_\text{JC}^\text{eff} &amp;= \hbar \wc \ada + \frac{\hbar\omega_q'}{2} \sz{}&#10;    + \hbar \chi \ada \sz{}&#10;  \end{aligned}&#10;\end{equation*}&#10;\end{document}" title="IguanaTex Bitmap Display">
            <a:extLst>
              <a:ext uri="{FF2B5EF4-FFF2-40B4-BE49-F238E27FC236}">
                <a16:creationId xmlns:a16="http://schemas.microsoft.com/office/drawing/2014/main" id="{BD1A3C77-AF96-4049-9E76-FD1516EC5BB3}"/>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680398" y="4431092"/>
            <a:ext cx="4921726" cy="713942"/>
          </a:xfrm>
          <a:prstGeom prst="rect">
            <a:avLst/>
          </a:prstGeom>
        </p:spPr>
      </p:pic>
      <p:sp>
        <p:nvSpPr>
          <p:cNvPr id="16" name="TextBox 15">
            <a:extLst>
              <a:ext uri="{FF2B5EF4-FFF2-40B4-BE49-F238E27FC236}">
                <a16:creationId xmlns:a16="http://schemas.microsoft.com/office/drawing/2014/main" id="{D9F67801-5A85-49E0-8573-34423E18B534}"/>
              </a:ext>
            </a:extLst>
          </p:cNvPr>
          <p:cNvSpPr txBox="1"/>
          <p:nvPr/>
        </p:nvSpPr>
        <p:spPr>
          <a:xfrm>
            <a:off x="6054848" y="3304335"/>
            <a:ext cx="121058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Lamb shift:</a:t>
            </a:r>
          </a:p>
        </p:txBody>
      </p:sp>
      <p:pic>
        <p:nvPicPr>
          <p:cNvPr id="18" name="Picture 17"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hbar\omega_q' = \hbar \omega_q + \frac{g^2}{\Delta}  \end{aligned}&#10;\end{equation*}&#10;\end{document}" title="IguanaTex Bitmap Display">
            <a:extLst>
              <a:ext uri="{FF2B5EF4-FFF2-40B4-BE49-F238E27FC236}">
                <a16:creationId xmlns:a16="http://schemas.microsoft.com/office/drawing/2014/main" id="{3661F779-8ECD-44B4-B63C-C2333DE17764}"/>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7406508" y="3118019"/>
            <a:ext cx="1946191" cy="621961"/>
          </a:xfrm>
          <a:prstGeom prst="rect">
            <a:avLst/>
          </a:prstGeom>
        </p:spPr>
      </p:pic>
      <p:sp>
        <p:nvSpPr>
          <p:cNvPr id="20" name="Freeform: Shape 19">
            <a:extLst>
              <a:ext uri="{FF2B5EF4-FFF2-40B4-BE49-F238E27FC236}">
                <a16:creationId xmlns:a16="http://schemas.microsoft.com/office/drawing/2014/main" id="{20640D94-68C8-4B7D-A610-2F7A3295291F}"/>
              </a:ext>
            </a:extLst>
          </p:cNvPr>
          <p:cNvSpPr/>
          <p:nvPr/>
        </p:nvSpPr>
        <p:spPr>
          <a:xfrm rot="751574">
            <a:off x="5539234" y="3412081"/>
            <a:ext cx="447228" cy="1004888"/>
          </a:xfrm>
          <a:custGeom>
            <a:avLst/>
            <a:gdLst>
              <a:gd name="connsiteX0" fmla="*/ 23366 w 447228"/>
              <a:gd name="connsiteY0" fmla="*/ 1004888 h 1004888"/>
              <a:gd name="connsiteX1" fmla="*/ 47178 w 447228"/>
              <a:gd name="connsiteY1" fmla="*/ 323850 h 1004888"/>
              <a:gd name="connsiteX2" fmla="*/ 447228 w 447228"/>
              <a:gd name="connsiteY2" fmla="*/ 0 h 1004888"/>
            </a:gdLst>
            <a:ahLst/>
            <a:cxnLst>
              <a:cxn ang="0">
                <a:pos x="connsiteX0" y="connsiteY0"/>
              </a:cxn>
              <a:cxn ang="0">
                <a:pos x="connsiteX1" y="connsiteY1"/>
              </a:cxn>
              <a:cxn ang="0">
                <a:pos x="connsiteX2" y="connsiteY2"/>
              </a:cxn>
            </a:cxnLst>
            <a:rect l="l" t="t" r="r" b="b"/>
            <a:pathLst>
              <a:path w="447228" h="1004888">
                <a:moveTo>
                  <a:pt x="23366" y="1004888"/>
                </a:moveTo>
                <a:cubicBezTo>
                  <a:pt x="-50" y="748109"/>
                  <a:pt x="-23466" y="491331"/>
                  <a:pt x="47178" y="323850"/>
                </a:cubicBezTo>
                <a:cubicBezTo>
                  <a:pt x="117822" y="156369"/>
                  <a:pt x="362297" y="4762"/>
                  <a:pt x="447228" y="0"/>
                </a:cubicBezTo>
              </a:path>
            </a:pathLst>
          </a:cu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7" name="Freeform: Shape 26">
            <a:extLst>
              <a:ext uri="{FF2B5EF4-FFF2-40B4-BE49-F238E27FC236}">
                <a16:creationId xmlns:a16="http://schemas.microsoft.com/office/drawing/2014/main" id="{7F2D1582-60A8-4EF4-A4B9-9ACB0837A43D}"/>
              </a:ext>
            </a:extLst>
          </p:cNvPr>
          <p:cNvSpPr/>
          <p:nvPr/>
        </p:nvSpPr>
        <p:spPr>
          <a:xfrm rot="20977676" flipV="1">
            <a:off x="6732879" y="5103491"/>
            <a:ext cx="447228" cy="848601"/>
          </a:xfrm>
          <a:custGeom>
            <a:avLst/>
            <a:gdLst>
              <a:gd name="connsiteX0" fmla="*/ 23366 w 447228"/>
              <a:gd name="connsiteY0" fmla="*/ 1004888 h 1004888"/>
              <a:gd name="connsiteX1" fmla="*/ 47178 w 447228"/>
              <a:gd name="connsiteY1" fmla="*/ 323850 h 1004888"/>
              <a:gd name="connsiteX2" fmla="*/ 447228 w 447228"/>
              <a:gd name="connsiteY2" fmla="*/ 0 h 1004888"/>
            </a:gdLst>
            <a:ahLst/>
            <a:cxnLst>
              <a:cxn ang="0">
                <a:pos x="connsiteX0" y="connsiteY0"/>
              </a:cxn>
              <a:cxn ang="0">
                <a:pos x="connsiteX1" y="connsiteY1"/>
              </a:cxn>
              <a:cxn ang="0">
                <a:pos x="connsiteX2" y="connsiteY2"/>
              </a:cxn>
            </a:cxnLst>
            <a:rect l="l" t="t" r="r" b="b"/>
            <a:pathLst>
              <a:path w="447228" h="1004888">
                <a:moveTo>
                  <a:pt x="23366" y="1004888"/>
                </a:moveTo>
                <a:cubicBezTo>
                  <a:pt x="-50" y="748109"/>
                  <a:pt x="-23466" y="491331"/>
                  <a:pt x="47178" y="323850"/>
                </a:cubicBezTo>
                <a:cubicBezTo>
                  <a:pt x="117822" y="156369"/>
                  <a:pt x="362297" y="4762"/>
                  <a:pt x="447228" y="0"/>
                </a:cubicBezTo>
              </a:path>
            </a:pathLst>
          </a:cu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8" name="TextBox 27">
            <a:extLst>
              <a:ext uri="{FF2B5EF4-FFF2-40B4-BE49-F238E27FC236}">
                <a16:creationId xmlns:a16="http://schemas.microsoft.com/office/drawing/2014/main" id="{DA20E0B6-89E3-4532-A8E1-7D48DC0A1264}"/>
              </a:ext>
            </a:extLst>
          </p:cNvPr>
          <p:cNvSpPr txBox="1"/>
          <p:nvPr/>
        </p:nvSpPr>
        <p:spPr>
          <a:xfrm>
            <a:off x="7326435" y="5723382"/>
            <a:ext cx="1438214"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ac Stark shift:</a:t>
            </a:r>
          </a:p>
        </p:txBody>
      </p:sp>
      <p:pic>
        <p:nvPicPr>
          <p:cNvPr id="24" name="Picture 23"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chi = \frac{g^2}{\Delta}  \end{aligned}&#10;\end{equation*}&#10;\end{document}" title="IguanaTex Bitmap Display">
            <a:extLst>
              <a:ext uri="{FF2B5EF4-FFF2-40B4-BE49-F238E27FC236}">
                <a16:creationId xmlns:a16="http://schemas.microsoft.com/office/drawing/2014/main" id="{4A91AC32-88F5-42F0-8FAD-6F3BC68F3B40}"/>
              </a:ext>
            </a:extLst>
          </p:cNvPr>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8838240" y="5581678"/>
            <a:ext cx="854342" cy="621961"/>
          </a:xfrm>
          <a:prstGeom prst="rect">
            <a:avLst/>
          </a:prstGeom>
        </p:spPr>
      </p:pic>
    </p:spTree>
    <p:extLst>
      <p:ext uri="{BB962C8B-B14F-4D97-AF65-F5344CB8AC3E}">
        <p14:creationId xmlns:p14="http://schemas.microsoft.com/office/powerpoint/2010/main" val="186390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C8E4AB9-696E-4896-BF0C-3D440AFEE8DE}"/>
              </a:ext>
            </a:extLst>
          </p:cNvPr>
          <p:cNvSpPr/>
          <p:nvPr/>
        </p:nvSpPr>
        <p:spPr>
          <a:xfrm>
            <a:off x="5620688" y="5747804"/>
            <a:ext cx="847724" cy="507689"/>
          </a:xfrm>
          <a:prstGeom prst="rect">
            <a:avLst/>
          </a:prstGeom>
          <a:solidFill>
            <a:srgbClr val="FFFF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5" name="Rectangle 24">
            <a:extLst>
              <a:ext uri="{FF2B5EF4-FFF2-40B4-BE49-F238E27FC236}">
                <a16:creationId xmlns:a16="http://schemas.microsoft.com/office/drawing/2014/main" id="{4ACF38DD-1810-449F-9DA5-27B90CB3ADEE}"/>
              </a:ext>
            </a:extLst>
          </p:cNvPr>
          <p:cNvSpPr/>
          <p:nvPr/>
        </p:nvSpPr>
        <p:spPr>
          <a:xfrm>
            <a:off x="4025251" y="4772345"/>
            <a:ext cx="847724" cy="507689"/>
          </a:xfrm>
          <a:prstGeom prst="rect">
            <a:avLst/>
          </a:prstGeom>
          <a:solidFill>
            <a:srgbClr val="FFFF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2" name="Rectangle 21">
            <a:extLst>
              <a:ext uri="{FF2B5EF4-FFF2-40B4-BE49-F238E27FC236}">
                <a16:creationId xmlns:a16="http://schemas.microsoft.com/office/drawing/2014/main" id="{CB3351C1-E41F-4C5C-A424-B944874925DB}"/>
              </a:ext>
            </a:extLst>
          </p:cNvPr>
          <p:cNvSpPr/>
          <p:nvPr/>
        </p:nvSpPr>
        <p:spPr>
          <a:xfrm>
            <a:off x="5734987" y="3648075"/>
            <a:ext cx="1343025" cy="507689"/>
          </a:xfrm>
          <a:prstGeom prst="rect">
            <a:avLst/>
          </a:prstGeom>
          <a:solidFill>
            <a:srgbClr val="FFFF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solidFill>
            <a:srgbClr val="1A3E5C"/>
          </a:solidFill>
        </p:spPr>
        <p:txBody>
          <a:bodyPr wrap="square">
            <a:spAutoFit/>
          </a:bodyPr>
          <a:lstStyle/>
          <a:p>
            <a:r>
              <a:rPr kumimoji="0" lang="en-US" sz="2800" b="0" i="0" u="none" strike="noStrike" kern="1200" cap="none" spc="0" normalizeH="0" baseline="0" noProof="0" dirty="0">
                <a:ln>
                  <a:noFill/>
                </a:ln>
                <a:solidFill>
                  <a:schemeClr val="bg1"/>
                </a:solidFill>
                <a:effectLst/>
                <a:uLnTx/>
                <a:uFillTx/>
                <a:latin typeface="Franklin Gothic Demi" panose="020B0703020102020204" pitchFamily="34" charset="0"/>
                <a:ea typeface="+mj-ea"/>
                <a:cs typeface="+mj-cs"/>
              </a:rPr>
              <a:t>Jaynes-Cummings spectrum:     dispersive regime</a:t>
            </a:r>
            <a:endParaRPr lang="en-US" sz="1600" dirty="0">
              <a:solidFill>
                <a:schemeClr val="bg1"/>
              </a:solidFill>
              <a:latin typeface="Roboto" panose="02000000000000000000" pitchFamily="2" charset="0"/>
            </a:endParaRPr>
          </a:p>
        </p:txBody>
      </p:sp>
      <p:pic>
        <p:nvPicPr>
          <p:cNvPr id="36" name="Picture 3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title="IguanaTex Bitmap Display">
            <a:extLst>
              <a:ext uri="{FF2B5EF4-FFF2-40B4-BE49-F238E27FC236}">
                <a16:creationId xmlns:a16="http://schemas.microsoft.com/office/drawing/2014/main" id="{C8DBFE7B-D9A5-4662-8519-EB119DC551F7}"/>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834228" y="1460756"/>
            <a:ext cx="6125895" cy="416304"/>
          </a:xfrm>
          <a:prstGeom prst="rect">
            <a:avLst/>
          </a:prstGeom>
        </p:spPr>
      </p:pic>
      <p:sp>
        <p:nvSpPr>
          <p:cNvPr id="7" name="TextBox 6">
            <a:extLst>
              <a:ext uri="{FF2B5EF4-FFF2-40B4-BE49-F238E27FC236}">
                <a16:creationId xmlns:a16="http://schemas.microsoft.com/office/drawing/2014/main" id="{3211EB71-05E8-4D67-B397-75B5EDD2EADB}"/>
              </a:ext>
            </a:extLst>
          </p:cNvPr>
          <p:cNvSpPr txBox="1"/>
          <p:nvPr/>
        </p:nvSpPr>
        <p:spPr>
          <a:xfrm>
            <a:off x="734215" y="2052569"/>
            <a:ext cx="2255746" cy="338554"/>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Perturbation theory in </a:t>
            </a:r>
          </a:p>
        </p:txBody>
      </p:sp>
      <p:pic>
        <p:nvPicPr>
          <p:cNvPr id="26" name="Picture 25" descr="\documentclass{article}&#10;\usepackage{amsmath}&#10;\pagestyle{empty}&#10;\begin{document}&#10;&#10;&#10;\[&#10;g/\Delta \ll 1&#10;\]&#10;&#10;\end{document}" title="IguanaTex Bitmap Display">
            <a:extLst>
              <a:ext uri="{FF2B5EF4-FFF2-40B4-BE49-F238E27FC236}">
                <a16:creationId xmlns:a16="http://schemas.microsoft.com/office/drawing/2014/main" id="{53979D69-F4B5-4860-BB72-33CE83C956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911095" y="2099998"/>
            <a:ext cx="963047" cy="254476"/>
          </a:xfrm>
          <a:prstGeom prst="rect">
            <a:avLst/>
          </a:prstGeom>
        </p:spPr>
      </p:pic>
      <p:sp>
        <p:nvSpPr>
          <p:cNvPr id="38" name="TextBox 37">
            <a:extLst>
              <a:ext uri="{FF2B5EF4-FFF2-40B4-BE49-F238E27FC236}">
                <a16:creationId xmlns:a16="http://schemas.microsoft.com/office/drawing/2014/main" id="{7225DA1B-DA2E-4666-99AA-56D5095503B3}"/>
              </a:ext>
            </a:extLst>
          </p:cNvPr>
          <p:cNvSpPr txBox="1"/>
          <p:nvPr/>
        </p:nvSpPr>
        <p:spPr>
          <a:xfrm>
            <a:off x="734215" y="2491223"/>
            <a:ext cx="3119765" cy="338554"/>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Schrieffer-Wolff transformation</a:t>
            </a:r>
          </a:p>
        </p:txBody>
      </p:sp>
      <p:sp>
        <p:nvSpPr>
          <p:cNvPr id="2" name="TextBox 1">
            <a:extLst>
              <a:ext uri="{FF2B5EF4-FFF2-40B4-BE49-F238E27FC236}">
                <a16:creationId xmlns:a16="http://schemas.microsoft.com/office/drawing/2014/main" id="{70D8818B-3071-4573-B5F2-4DC14C56DBF2}"/>
              </a:ext>
            </a:extLst>
          </p:cNvPr>
          <p:cNvSpPr txBox="1"/>
          <p:nvPr/>
        </p:nvSpPr>
        <p:spPr>
          <a:xfrm>
            <a:off x="3776663" y="2495986"/>
            <a:ext cx="1949573"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up to second order:</a:t>
            </a:r>
          </a:p>
        </p:txBody>
      </p:sp>
      <p:pic>
        <p:nvPicPr>
          <p:cNvPr id="15" name="Picture 14"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hH_\text{JC}^\text{eff} &amp;= \hbar \wc \ada + \frac{\hbar\omega_q'}{2} \sz{}&#10;    + \hbar \chi \ada \sz{}&#10;  \end{aligned}&#10;\end{equation*}&#10;\end{document}" title="IguanaTex Bitmap Display">
            <a:extLst>
              <a:ext uri="{FF2B5EF4-FFF2-40B4-BE49-F238E27FC236}">
                <a16:creationId xmlns:a16="http://schemas.microsoft.com/office/drawing/2014/main" id="{BD1A3C77-AF96-4049-9E76-FD1516EC5BB3}"/>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038397" y="3530979"/>
            <a:ext cx="4921726" cy="713942"/>
          </a:xfrm>
          <a:prstGeom prst="rect">
            <a:avLst/>
          </a:prstGeom>
        </p:spPr>
      </p:pic>
      <p:pic>
        <p:nvPicPr>
          <p:cNvPr id="11" name="Picture 10"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amp;= (\hbar \wc + \hbar\chi\sz{})\ada + \frac{\hbar\omega_q'}{2} \sz{}&#10;  \end{aligned}&#10;\end{equation*}&#10;\end{document}" title="IguanaTex Bitmap Display">
            <a:extLst>
              <a:ext uri="{FF2B5EF4-FFF2-40B4-BE49-F238E27FC236}">
                <a16:creationId xmlns:a16="http://schemas.microsoft.com/office/drawing/2014/main" id="{3317EABB-3E6D-4BAB-869B-122610CDF7F6}"/>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2750617" y="4614750"/>
            <a:ext cx="4001577" cy="713942"/>
          </a:xfrm>
          <a:prstGeom prst="rect">
            <a:avLst/>
          </a:prstGeom>
        </p:spPr>
      </p:pic>
      <p:pic>
        <p:nvPicPr>
          <p:cNvPr id="13" name="Picture 12"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amp;= \hbar \wc \ada + \frac{\hbar}{2}(\omega_q' + \omega_r \ada ) \sz{}&#10;  \end{aligned}&#10;\end{equation*}&#10;\end{document}" title="IguanaTex Bitmap Display">
            <a:extLst>
              <a:ext uri="{FF2B5EF4-FFF2-40B4-BE49-F238E27FC236}">
                <a16:creationId xmlns:a16="http://schemas.microsoft.com/office/drawing/2014/main" id="{03E7032A-531A-411D-B4FB-FD87F9D7F0BD}"/>
              </a:ext>
            </a:extLst>
          </p:cNvPr>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2793479" y="5632420"/>
            <a:ext cx="4100790" cy="663363"/>
          </a:xfrm>
          <a:prstGeom prst="rect">
            <a:avLst/>
          </a:prstGeom>
        </p:spPr>
      </p:pic>
      <p:sp>
        <p:nvSpPr>
          <p:cNvPr id="14" name="TextBox 13">
            <a:extLst>
              <a:ext uri="{FF2B5EF4-FFF2-40B4-BE49-F238E27FC236}">
                <a16:creationId xmlns:a16="http://schemas.microsoft.com/office/drawing/2014/main" id="{71ED2C47-93DB-477B-A03F-DC1490D01673}"/>
              </a:ext>
            </a:extLst>
          </p:cNvPr>
          <p:cNvSpPr txBox="1"/>
          <p:nvPr/>
        </p:nvSpPr>
        <p:spPr>
          <a:xfrm>
            <a:off x="7954318" y="4497695"/>
            <a:ext cx="2643672" cy="830997"/>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qubit-state dependent shift</a:t>
            </a:r>
          </a:p>
          <a:p>
            <a:pPr algn="l"/>
            <a:r>
              <a:rPr lang="en-US" sz="1600" dirty="0">
                <a:latin typeface="Roboto" panose="02000000000000000000" pitchFamily="2" charset="0"/>
                <a:ea typeface="Roboto" panose="02000000000000000000" pitchFamily="2" charset="0"/>
                <a:cs typeface="Arial" panose="020B0604020202020204" pitchFamily="34" charset="0"/>
              </a:rPr>
              <a:t>of resonator frequency    </a:t>
            </a:r>
          </a:p>
          <a:p>
            <a:pPr algn="l"/>
            <a:r>
              <a:rPr lang="en-US" sz="1600" dirty="0">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rPr>
              <a:t> dispersive </a:t>
            </a:r>
            <a:r>
              <a:rPr lang="en-US" sz="1600" b="1" dirty="0">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rPr>
              <a:t>qubit readout</a:t>
            </a:r>
            <a:endParaRPr lang="en-US" sz="1600" b="1" dirty="0">
              <a:latin typeface="Roboto" panose="02000000000000000000" pitchFamily="2" charset="0"/>
              <a:ea typeface="Roboto" panose="02000000000000000000" pitchFamily="2" charset="0"/>
              <a:cs typeface="Arial" panose="020B0604020202020204" pitchFamily="34" charset="0"/>
            </a:endParaRPr>
          </a:p>
        </p:txBody>
      </p:sp>
      <p:sp>
        <p:nvSpPr>
          <p:cNvPr id="31" name="TextBox 30">
            <a:extLst>
              <a:ext uri="{FF2B5EF4-FFF2-40B4-BE49-F238E27FC236}">
                <a16:creationId xmlns:a16="http://schemas.microsoft.com/office/drawing/2014/main" id="{C7B644EB-E860-42D5-9B74-A1ED26B474CC}"/>
              </a:ext>
            </a:extLst>
          </p:cNvPr>
          <p:cNvSpPr txBox="1"/>
          <p:nvPr/>
        </p:nvSpPr>
        <p:spPr>
          <a:xfrm>
            <a:off x="7954318" y="5632420"/>
            <a:ext cx="3063659" cy="830997"/>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photon-number dependent shift</a:t>
            </a:r>
          </a:p>
          <a:p>
            <a:pPr algn="l"/>
            <a:r>
              <a:rPr lang="en-US" sz="1600" dirty="0">
                <a:latin typeface="Roboto" panose="02000000000000000000" pitchFamily="2" charset="0"/>
                <a:ea typeface="Roboto" panose="02000000000000000000" pitchFamily="2" charset="0"/>
                <a:cs typeface="Arial" panose="020B0604020202020204" pitchFamily="34" charset="0"/>
              </a:rPr>
              <a:t>of qubit frequency</a:t>
            </a:r>
          </a:p>
          <a:p>
            <a:pPr algn="l"/>
            <a:r>
              <a:rPr lang="en-US" sz="1600" dirty="0">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rPr>
              <a:t> </a:t>
            </a:r>
            <a:r>
              <a:rPr lang="en-US" sz="1600" b="1" dirty="0">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rPr>
              <a:t>number splitting</a:t>
            </a:r>
            <a:endParaRPr lang="en-US" sz="16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923555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5" grpId="0" animBg="1"/>
      <p:bldP spid="14"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83EC71E-2F48-4330-9F7C-9272C9816092}"/>
              </a:ext>
            </a:extLst>
          </p:cNvPr>
          <p:cNvSpPr txBox="1"/>
          <p:nvPr/>
        </p:nvSpPr>
        <p:spPr>
          <a:xfrm flipH="1">
            <a:off x="563348" y="548645"/>
            <a:ext cx="8484398" cy="1323439"/>
          </a:xfrm>
          <a:prstGeom prst="rect">
            <a:avLst/>
          </a:prstGeom>
          <a:noFill/>
        </p:spPr>
        <p:txBody>
          <a:bodyPr wrap="square" rtlCol="0">
            <a:spAutoFit/>
          </a:bodyPr>
          <a:lstStyle/>
          <a:p>
            <a:r>
              <a:rPr lang="en-US" sz="3200" dirty="0">
                <a:latin typeface="Roboto Black" panose="02000000000000000000" pitchFamily="2" charset="0"/>
              </a:rPr>
              <a:t>Building quantum bits from </a:t>
            </a:r>
            <a:r>
              <a:rPr lang="en-US" sz="4800" dirty="0">
                <a:solidFill>
                  <a:schemeClr val="accent2"/>
                </a:solidFill>
                <a:latin typeface="Roboto Black" panose="02000000000000000000" pitchFamily="2" charset="0"/>
              </a:rPr>
              <a:t>superconducting circuits</a:t>
            </a:r>
            <a:endParaRPr lang="en-US" sz="3200" dirty="0">
              <a:solidFill>
                <a:schemeClr val="accent2"/>
              </a:solidFill>
              <a:latin typeface="Roboto Black" panose="02000000000000000000" pitchFamily="2" charset="0"/>
            </a:endParaRPr>
          </a:p>
        </p:txBody>
      </p:sp>
      <p:grpSp>
        <p:nvGrpSpPr>
          <p:cNvPr id="12" name="Group 11">
            <a:extLst>
              <a:ext uri="{FF2B5EF4-FFF2-40B4-BE49-F238E27FC236}">
                <a16:creationId xmlns:a16="http://schemas.microsoft.com/office/drawing/2014/main" id="{147C33AB-90FE-4A6D-B9F9-4C0B0E92C448}"/>
              </a:ext>
            </a:extLst>
          </p:cNvPr>
          <p:cNvGrpSpPr/>
          <p:nvPr/>
        </p:nvGrpSpPr>
        <p:grpSpPr>
          <a:xfrm>
            <a:off x="5849572" y="3387381"/>
            <a:ext cx="1855789" cy="1792978"/>
            <a:chOff x="8526379" y="1042737"/>
            <a:chExt cx="2606841" cy="2518610"/>
          </a:xfrm>
        </p:grpSpPr>
        <p:pic>
          <p:nvPicPr>
            <p:cNvPr id="14" name="Picture 13">
              <a:extLst>
                <a:ext uri="{FF2B5EF4-FFF2-40B4-BE49-F238E27FC236}">
                  <a16:creationId xmlns:a16="http://schemas.microsoft.com/office/drawing/2014/main" id="{B5B18FE6-0EEE-4889-BF97-D8A13DB0142B}"/>
                </a:ext>
              </a:extLst>
            </p:cNvPr>
            <p:cNvPicPr>
              <a:picLocks noChangeAspect="1"/>
            </p:cNvPicPr>
            <p:nvPr/>
          </p:nvPicPr>
          <p:blipFill rotWithShape="1">
            <a:blip r:embed="rId2"/>
            <a:srcRect l="48721" t="14945" r="4598" b="20852"/>
            <a:stretch/>
          </p:blipFill>
          <p:spPr>
            <a:xfrm>
              <a:off x="8526379" y="1042737"/>
              <a:ext cx="2606841" cy="2518610"/>
            </a:xfrm>
            <a:prstGeom prst="rect">
              <a:avLst/>
            </a:prstGeom>
          </p:spPr>
        </p:pic>
        <p:pic>
          <p:nvPicPr>
            <p:cNvPr id="11" name="Picture 10">
              <a:extLst>
                <a:ext uri="{FF2B5EF4-FFF2-40B4-BE49-F238E27FC236}">
                  <a16:creationId xmlns:a16="http://schemas.microsoft.com/office/drawing/2014/main" id="{E0920186-380D-4AEE-8B9A-05FF035717E8}"/>
                </a:ext>
              </a:extLst>
            </p:cNvPr>
            <p:cNvPicPr>
              <a:picLocks noChangeAspect="1"/>
            </p:cNvPicPr>
            <p:nvPr/>
          </p:nvPicPr>
          <p:blipFill rotWithShape="1">
            <a:blip r:embed="rId3"/>
            <a:srcRect l="55793" t="75399" r="12129" b="9541"/>
            <a:stretch/>
          </p:blipFill>
          <p:spPr>
            <a:xfrm>
              <a:off x="10395284" y="3204410"/>
              <a:ext cx="649705" cy="240632"/>
            </a:xfrm>
            <a:prstGeom prst="rect">
              <a:avLst/>
            </a:prstGeom>
          </p:spPr>
        </p:pic>
      </p:grpSp>
      <p:pic>
        <p:nvPicPr>
          <p:cNvPr id="77" name="Picture 29" descr="side7_nucleus">
            <a:extLst>
              <a:ext uri="{FF2B5EF4-FFF2-40B4-BE49-F238E27FC236}">
                <a16:creationId xmlns:a16="http://schemas.microsoft.com/office/drawing/2014/main" id="{1B1A98A4-12BA-7CC3-C03F-F5F228D09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016" y="3462867"/>
            <a:ext cx="1558925" cy="149701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3" descr="Nitrogen">
            <a:extLst>
              <a:ext uri="{FF2B5EF4-FFF2-40B4-BE49-F238E27FC236}">
                <a16:creationId xmlns:a16="http://schemas.microsoft.com/office/drawing/2014/main" id="{338FE8E0-DBE8-BFA6-3036-B9D49DEAD0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5906" y="6027681"/>
            <a:ext cx="4937373" cy="563347"/>
          </a:xfrm>
          <a:prstGeom prst="rect">
            <a:avLst/>
          </a:prstGeom>
          <a:noFill/>
          <a:extLst>
            <a:ext uri="{909E8E84-426E-40DD-AFC4-6F175D3DCCD1}">
              <a14:hiddenFill xmlns:a14="http://schemas.microsoft.com/office/drawing/2010/main">
                <a:solidFill>
                  <a:srgbClr val="FFFFFF"/>
                </a:solidFill>
              </a14:hiddenFill>
            </a:ext>
          </a:extLst>
        </p:spPr>
      </p:pic>
      <p:sp>
        <p:nvSpPr>
          <p:cNvPr id="81" name="Text Box 32">
            <a:extLst>
              <a:ext uri="{FF2B5EF4-FFF2-40B4-BE49-F238E27FC236}">
                <a16:creationId xmlns:a16="http://schemas.microsoft.com/office/drawing/2014/main" id="{860B532E-462E-D75C-1D2B-8FFDD09472E8}"/>
              </a:ext>
            </a:extLst>
          </p:cNvPr>
          <p:cNvSpPr txBox="1">
            <a:spLocks noChangeArrowheads="1"/>
          </p:cNvSpPr>
          <p:nvPr/>
        </p:nvSpPr>
        <p:spPr bwMode="auto">
          <a:xfrm>
            <a:off x="8549416" y="3719308"/>
            <a:ext cx="31454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dirty="0">
                <a:solidFill>
                  <a:schemeClr val="tx1"/>
                </a:solidFill>
                <a:latin typeface="Roboto" panose="02000000000000000000" pitchFamily="2" charset="0"/>
              </a:rPr>
              <a:t>discrete energy levels</a:t>
            </a:r>
          </a:p>
        </p:txBody>
      </p:sp>
      <p:sp>
        <p:nvSpPr>
          <p:cNvPr id="82" name="Text Box 35">
            <a:extLst>
              <a:ext uri="{FF2B5EF4-FFF2-40B4-BE49-F238E27FC236}">
                <a16:creationId xmlns:a16="http://schemas.microsoft.com/office/drawing/2014/main" id="{D4E85030-BF75-D86F-364E-D4C16E5EA395}"/>
              </a:ext>
            </a:extLst>
          </p:cNvPr>
          <p:cNvSpPr txBox="1">
            <a:spLocks noChangeArrowheads="1"/>
          </p:cNvSpPr>
          <p:nvPr/>
        </p:nvSpPr>
        <p:spPr bwMode="auto">
          <a:xfrm>
            <a:off x="8544653" y="4128883"/>
            <a:ext cx="32704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dirty="0">
                <a:solidFill>
                  <a:schemeClr val="tx1"/>
                </a:solidFill>
                <a:latin typeface="Roboto" panose="02000000000000000000" pitchFamily="2" charset="0"/>
              </a:rPr>
              <a:t>anharmonic spectrum</a:t>
            </a:r>
            <a:endParaRPr lang="en-US" altLang="en-US" sz="1600" dirty="0">
              <a:solidFill>
                <a:schemeClr val="tx1"/>
              </a:solidFill>
              <a:latin typeface="Roboto" panose="02000000000000000000" pitchFamily="2" charset="0"/>
            </a:endParaRPr>
          </a:p>
          <a:p>
            <a:pPr algn="l"/>
            <a:endParaRPr lang="en-US" altLang="en-US" sz="2400" dirty="0">
              <a:solidFill>
                <a:schemeClr val="tx1"/>
              </a:solidFill>
              <a:latin typeface="Roboto" panose="02000000000000000000" pitchFamily="2" charset="0"/>
            </a:endParaRPr>
          </a:p>
        </p:txBody>
      </p:sp>
      <p:sp>
        <p:nvSpPr>
          <p:cNvPr id="83" name="Text Box 34">
            <a:extLst>
              <a:ext uri="{FF2B5EF4-FFF2-40B4-BE49-F238E27FC236}">
                <a16:creationId xmlns:a16="http://schemas.microsoft.com/office/drawing/2014/main" id="{69ADA2AD-5E65-E2C8-AF1A-B669187D5545}"/>
              </a:ext>
            </a:extLst>
          </p:cNvPr>
          <p:cNvSpPr txBox="1">
            <a:spLocks noChangeArrowheads="1"/>
          </p:cNvSpPr>
          <p:nvPr/>
        </p:nvSpPr>
        <p:spPr bwMode="auto">
          <a:xfrm>
            <a:off x="8544653" y="4544381"/>
            <a:ext cx="29065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dirty="0">
                <a:solidFill>
                  <a:schemeClr val="tx1"/>
                </a:solidFill>
                <a:latin typeface="Roboto" panose="02000000000000000000" pitchFamily="2" charset="0"/>
              </a:rPr>
              <a:t>coupling to EM field</a:t>
            </a:r>
            <a:endParaRPr lang="en-US" altLang="en-US" sz="1600" dirty="0">
              <a:solidFill>
                <a:schemeClr val="tx1"/>
              </a:solidFill>
              <a:latin typeface="Roboto" panose="02000000000000000000" pitchFamily="2" charset="0"/>
            </a:endParaRPr>
          </a:p>
          <a:p>
            <a:pPr algn="l"/>
            <a:endParaRPr lang="en-US" altLang="en-US" sz="2400" dirty="0">
              <a:solidFill>
                <a:schemeClr val="tx1"/>
              </a:solidFill>
              <a:latin typeface="Roboto" panose="02000000000000000000" pitchFamily="2" charset="0"/>
            </a:endParaRPr>
          </a:p>
        </p:txBody>
      </p:sp>
      <p:sp>
        <p:nvSpPr>
          <p:cNvPr id="2" name="TextBox 1">
            <a:extLst>
              <a:ext uri="{FF2B5EF4-FFF2-40B4-BE49-F238E27FC236}">
                <a16:creationId xmlns:a16="http://schemas.microsoft.com/office/drawing/2014/main" id="{6C98ECD7-5E5D-60A1-544A-729E66EDECEF}"/>
              </a:ext>
            </a:extLst>
          </p:cNvPr>
          <p:cNvSpPr txBox="1"/>
          <p:nvPr/>
        </p:nvSpPr>
        <p:spPr>
          <a:xfrm>
            <a:off x="3204689" y="2170444"/>
            <a:ext cx="4206601" cy="769441"/>
          </a:xfrm>
          <a:prstGeom prst="rect">
            <a:avLst/>
          </a:prstGeom>
          <a:noFill/>
        </p:spPr>
        <p:txBody>
          <a:bodyPr wrap="none" rtlCol="0">
            <a:spAutoFit/>
          </a:bodyPr>
          <a:lstStyle/>
          <a:p>
            <a:pPr algn="l"/>
            <a:r>
              <a:rPr lang="en-US" sz="4400" dirty="0">
                <a:latin typeface="Roboto Light" panose="02000000000000000000" pitchFamily="2" charset="0"/>
                <a:ea typeface="Roboto Light" panose="02000000000000000000" pitchFamily="2" charset="0"/>
              </a:rPr>
              <a:t>“artificial atoms”</a:t>
            </a:r>
          </a:p>
        </p:txBody>
      </p:sp>
    </p:spTree>
    <p:extLst>
      <p:ext uri="{BB962C8B-B14F-4D97-AF65-F5344CB8AC3E}">
        <p14:creationId xmlns:p14="http://schemas.microsoft.com/office/powerpoint/2010/main" val="2094122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0C50-3317-730C-6730-92B1B9613FAB}"/>
              </a:ext>
            </a:extLst>
          </p:cNvPr>
          <p:cNvSpPr>
            <a:spLocks noGrp="1"/>
          </p:cNvSpPr>
          <p:nvPr>
            <p:ph type="title" idx="4294967295"/>
          </p:nvPr>
        </p:nvSpPr>
        <p:spPr>
          <a:xfrm>
            <a:off x="-1425408" y="447675"/>
            <a:ext cx="10972800" cy="619125"/>
          </a:xfrm>
          <a:prstGeom prst="rect">
            <a:avLst/>
          </a:prstGeom>
        </p:spPr>
        <p:txBody>
          <a:bodyPr/>
          <a:lstStyle/>
          <a:p>
            <a:r>
              <a:rPr lang="en-US" b="1" dirty="0">
                <a:latin typeface="Roboto" panose="02000000000000000000" pitchFamily="2" charset="0"/>
                <a:ea typeface="Roboto" panose="02000000000000000000" pitchFamily="2" charset="0"/>
              </a:rPr>
              <a:t>Dispersive qubit readout</a:t>
            </a:r>
          </a:p>
        </p:txBody>
      </p:sp>
      <p:pic>
        <p:nvPicPr>
          <p:cNvPr id="12" name="Picture 11"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hH &amp;= \hbar \wc \ada + \epsilon \cos(\omega_d t) (\aop + \ad)&#10;  \end{aligned}&#10;\end{equation*}&#10;\end{document}" title="IguanaTex Bitmap Display">
            <a:extLst>
              <a:ext uri="{FF2B5EF4-FFF2-40B4-BE49-F238E27FC236}">
                <a16:creationId xmlns:a16="http://schemas.microsoft.com/office/drawing/2014/main" id="{B919A620-CF9F-A2F6-A2EE-73C9AB2C47A0}"/>
              </a:ext>
            </a:extLst>
          </p:cNvPr>
          <p:cNvPicPr>
            <a:picLocks noChangeAspect="1"/>
          </p:cNvPicPr>
          <p:nvPr>
            <p:custDataLst>
              <p:tags r:id="rId1"/>
            </p:custDataLst>
          </p:nvPr>
        </p:nvPicPr>
        <p:blipFill>
          <a:blip r:embed="rId6"/>
          <a:stretch>
            <a:fillRect/>
          </a:stretch>
        </p:blipFill>
        <p:spPr>
          <a:xfrm>
            <a:off x="1387606" y="2803656"/>
            <a:ext cx="4540437" cy="387124"/>
          </a:xfrm>
          <a:prstGeom prst="rect">
            <a:avLst/>
          </a:prstGeom>
        </p:spPr>
      </p:pic>
      <p:cxnSp>
        <p:nvCxnSpPr>
          <p:cNvPr id="14" name="Straight Connector 13">
            <a:extLst>
              <a:ext uri="{FF2B5EF4-FFF2-40B4-BE49-F238E27FC236}">
                <a16:creationId xmlns:a16="http://schemas.microsoft.com/office/drawing/2014/main" id="{15A0F909-0AAF-5199-9E8D-3A0ECCF0EA17}"/>
              </a:ext>
            </a:extLst>
          </p:cNvPr>
          <p:cNvCxnSpPr/>
          <p:nvPr/>
        </p:nvCxnSpPr>
        <p:spPr>
          <a:xfrm>
            <a:off x="7786920" y="2145161"/>
            <a:ext cx="0" cy="3139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C77363-DD29-F111-1AC1-D3A09AEF1F1D}"/>
              </a:ext>
            </a:extLst>
          </p:cNvPr>
          <p:cNvCxnSpPr>
            <a:cxnSpLocks/>
          </p:cNvCxnSpPr>
          <p:nvPr/>
        </p:nvCxnSpPr>
        <p:spPr>
          <a:xfrm rot="5400000">
            <a:off x="9356892" y="3715133"/>
            <a:ext cx="0" cy="3139944"/>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C9B2062-C85D-3F97-03B4-17ED81E70268}"/>
              </a:ext>
            </a:extLst>
          </p:cNvPr>
          <p:cNvSpPr txBox="1"/>
          <p:nvPr/>
        </p:nvSpPr>
        <p:spPr>
          <a:xfrm>
            <a:off x="6948389" y="1357942"/>
            <a:ext cx="1677062" cy="646331"/>
          </a:xfrm>
          <a:prstGeom prst="rect">
            <a:avLst/>
          </a:prstGeom>
          <a:noFill/>
        </p:spPr>
        <p:txBody>
          <a:bodyPr wrap="none" rtlCol="0">
            <a:spAutoFit/>
          </a:bodyPr>
          <a:lstStyle/>
          <a:p>
            <a:pPr algn="ctr"/>
            <a:r>
              <a:rPr lang="en-US" dirty="0">
                <a:latin typeface="Roboto" panose="02000000000000000000" pitchFamily="2" charset="0"/>
                <a:ea typeface="Roboto" panose="02000000000000000000" pitchFamily="2" charset="0"/>
              </a:rPr>
              <a:t>S</a:t>
            </a:r>
            <a:r>
              <a:rPr lang="en-US" baseline="-25000" dirty="0">
                <a:latin typeface="Roboto" panose="02000000000000000000" pitchFamily="2" charset="0"/>
                <a:ea typeface="Roboto" panose="02000000000000000000" pitchFamily="2" charset="0"/>
              </a:rPr>
              <a:t>21</a:t>
            </a:r>
          </a:p>
          <a:p>
            <a:pPr algn="ctr"/>
            <a:r>
              <a:rPr lang="en-US" dirty="0">
                <a:latin typeface="Roboto" panose="02000000000000000000" pitchFamily="2" charset="0"/>
                <a:ea typeface="Roboto" panose="02000000000000000000" pitchFamily="2" charset="0"/>
              </a:rPr>
              <a:t>(transmission)</a:t>
            </a:r>
          </a:p>
        </p:txBody>
      </p:sp>
      <p:pic>
        <p:nvPicPr>
          <p:cNvPr id="19" name="Picture 18"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d  \end{aligned}&#10;\end{equation*}&#10;\end{document}" title="IguanaTex Bitmap Display">
            <a:extLst>
              <a:ext uri="{FF2B5EF4-FFF2-40B4-BE49-F238E27FC236}">
                <a16:creationId xmlns:a16="http://schemas.microsoft.com/office/drawing/2014/main" id="{ED94006D-B627-6D92-EE9C-6D581FC1B10B}"/>
              </a:ext>
            </a:extLst>
          </p:cNvPr>
          <p:cNvPicPr>
            <a:picLocks noChangeAspect="1"/>
          </p:cNvPicPr>
          <p:nvPr>
            <p:custDataLst>
              <p:tags r:id="rId2"/>
            </p:custDataLst>
          </p:nvPr>
        </p:nvPicPr>
        <p:blipFill>
          <a:blip r:embed="rId7"/>
          <a:stretch>
            <a:fillRect/>
          </a:stretch>
        </p:blipFill>
        <p:spPr>
          <a:xfrm>
            <a:off x="11493335" y="5469771"/>
            <a:ext cx="328763" cy="192589"/>
          </a:xfrm>
          <a:prstGeom prst="rect">
            <a:avLst/>
          </a:prstGeom>
        </p:spPr>
      </p:pic>
      <p:sp>
        <p:nvSpPr>
          <p:cNvPr id="20" name="TextBox 19">
            <a:extLst>
              <a:ext uri="{FF2B5EF4-FFF2-40B4-BE49-F238E27FC236}">
                <a16:creationId xmlns:a16="http://schemas.microsoft.com/office/drawing/2014/main" id="{E7E3AAF1-BAB7-15D3-C714-7B141FFD546A}"/>
              </a:ext>
            </a:extLst>
          </p:cNvPr>
          <p:cNvSpPr txBox="1"/>
          <p:nvPr/>
        </p:nvSpPr>
        <p:spPr>
          <a:xfrm>
            <a:off x="11050820" y="5100439"/>
            <a:ext cx="1213794" cy="369332"/>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rPr>
              <a:t>drive freq.</a:t>
            </a:r>
          </a:p>
        </p:txBody>
      </p:sp>
      <p:sp>
        <p:nvSpPr>
          <p:cNvPr id="21" name="TextBox 20">
            <a:extLst>
              <a:ext uri="{FF2B5EF4-FFF2-40B4-BE49-F238E27FC236}">
                <a16:creationId xmlns:a16="http://schemas.microsoft.com/office/drawing/2014/main" id="{AF76E4F0-096A-DBBC-B091-554A32F25853}"/>
              </a:ext>
            </a:extLst>
          </p:cNvPr>
          <p:cNvSpPr txBox="1"/>
          <p:nvPr/>
        </p:nvSpPr>
        <p:spPr>
          <a:xfrm>
            <a:off x="9115592" y="5739929"/>
            <a:ext cx="1133644" cy="923330"/>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rPr>
              <a:t>oscillator</a:t>
            </a:r>
          </a:p>
          <a:p>
            <a:pPr algn="l"/>
            <a:r>
              <a:rPr lang="en-US" dirty="0">
                <a:latin typeface="Roboto" panose="02000000000000000000" pitchFamily="2" charset="0"/>
                <a:ea typeface="Roboto" panose="02000000000000000000" pitchFamily="2" charset="0"/>
              </a:rPr>
              <a:t>mode </a:t>
            </a:r>
          </a:p>
          <a:p>
            <a:pPr algn="l"/>
            <a:r>
              <a:rPr lang="en-US" dirty="0">
                <a:latin typeface="Roboto" panose="02000000000000000000" pitchFamily="2" charset="0"/>
                <a:ea typeface="Roboto" panose="02000000000000000000" pitchFamily="2" charset="0"/>
              </a:rPr>
              <a:t>freq.</a:t>
            </a:r>
          </a:p>
        </p:txBody>
      </p:sp>
      <p:cxnSp>
        <p:nvCxnSpPr>
          <p:cNvPr id="23" name="Straight Connector 22">
            <a:extLst>
              <a:ext uri="{FF2B5EF4-FFF2-40B4-BE49-F238E27FC236}">
                <a16:creationId xmlns:a16="http://schemas.microsoft.com/office/drawing/2014/main" id="{60EFC666-2369-839E-A048-F423AA2AC451}"/>
              </a:ext>
            </a:extLst>
          </p:cNvPr>
          <p:cNvCxnSpPr>
            <a:cxnSpLocks/>
          </p:cNvCxnSpPr>
          <p:nvPr/>
        </p:nvCxnSpPr>
        <p:spPr>
          <a:xfrm>
            <a:off x="9547392" y="5145405"/>
            <a:ext cx="0" cy="27940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Picture 26"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r  \end{aligned}&#10;\end{equation*}&#10;\end{document}" title="IguanaTex Bitmap Display">
            <a:extLst>
              <a:ext uri="{FF2B5EF4-FFF2-40B4-BE49-F238E27FC236}">
                <a16:creationId xmlns:a16="http://schemas.microsoft.com/office/drawing/2014/main" id="{1449677F-A033-4114-0551-235F09215582}"/>
              </a:ext>
            </a:extLst>
          </p:cNvPr>
          <p:cNvPicPr>
            <a:picLocks noChangeAspect="1"/>
          </p:cNvPicPr>
          <p:nvPr>
            <p:custDataLst>
              <p:tags r:id="rId3"/>
            </p:custDataLst>
          </p:nvPr>
        </p:nvPicPr>
        <p:blipFill>
          <a:blip r:embed="rId8"/>
          <a:stretch>
            <a:fillRect/>
          </a:stretch>
        </p:blipFill>
        <p:spPr>
          <a:xfrm>
            <a:off x="9478869" y="5547340"/>
            <a:ext cx="315145" cy="192589"/>
          </a:xfrm>
          <a:prstGeom prst="rect">
            <a:avLst/>
          </a:prstGeom>
        </p:spPr>
      </p:pic>
      <p:pic>
        <p:nvPicPr>
          <p:cNvPr id="31" name="Picture 30">
            <a:extLst>
              <a:ext uri="{FF2B5EF4-FFF2-40B4-BE49-F238E27FC236}">
                <a16:creationId xmlns:a16="http://schemas.microsoft.com/office/drawing/2014/main" id="{31A49A29-FA34-B231-C69D-2394DB6D85CD}"/>
              </a:ext>
            </a:extLst>
          </p:cNvPr>
          <p:cNvPicPr>
            <a:picLocks noChangeAspect="1"/>
          </p:cNvPicPr>
          <p:nvPr/>
        </p:nvPicPr>
        <p:blipFill>
          <a:blip r:embed="rId9"/>
          <a:stretch>
            <a:fillRect/>
          </a:stretch>
        </p:blipFill>
        <p:spPr>
          <a:xfrm>
            <a:off x="9258788" y="2206937"/>
            <a:ext cx="577207" cy="3035635"/>
          </a:xfrm>
          <a:prstGeom prst="rect">
            <a:avLst/>
          </a:prstGeom>
        </p:spPr>
      </p:pic>
      <p:sp>
        <p:nvSpPr>
          <p:cNvPr id="33" name="TextBox 32">
            <a:extLst>
              <a:ext uri="{FF2B5EF4-FFF2-40B4-BE49-F238E27FC236}">
                <a16:creationId xmlns:a16="http://schemas.microsoft.com/office/drawing/2014/main" id="{D9BB908E-CF4F-2198-67E4-4F63C39C3C06}"/>
              </a:ext>
            </a:extLst>
          </p:cNvPr>
          <p:cNvSpPr txBox="1"/>
          <p:nvPr/>
        </p:nvSpPr>
        <p:spPr>
          <a:xfrm>
            <a:off x="1016000" y="1968500"/>
            <a:ext cx="5216493" cy="369332"/>
          </a:xfrm>
          <a:prstGeom prst="rect">
            <a:avLst/>
          </a:prstGeom>
          <a:noFill/>
        </p:spPr>
        <p:txBody>
          <a:bodyPr wrap="none" rtlCol="0">
            <a:spAutoFit/>
          </a:bodyPr>
          <a:lstStyle/>
          <a:p>
            <a:pPr algn="l"/>
            <a:r>
              <a:rPr lang="en-US" b="1" dirty="0">
                <a:latin typeface="Roboto" panose="02000000000000000000" pitchFamily="2" charset="0"/>
                <a:ea typeface="Roboto" panose="02000000000000000000" pitchFamily="2" charset="0"/>
              </a:rPr>
              <a:t>Simple transmission (single-tone) measurement</a:t>
            </a:r>
          </a:p>
        </p:txBody>
      </p:sp>
      <p:sp>
        <p:nvSpPr>
          <p:cNvPr id="34" name="Cylinder 33">
            <a:extLst>
              <a:ext uri="{FF2B5EF4-FFF2-40B4-BE49-F238E27FC236}">
                <a16:creationId xmlns:a16="http://schemas.microsoft.com/office/drawing/2014/main" id="{E653C1F5-7F84-9DF0-AFBE-7CF1C4F855AE}"/>
              </a:ext>
            </a:extLst>
          </p:cNvPr>
          <p:cNvSpPr/>
          <p:nvPr/>
        </p:nvSpPr>
        <p:spPr>
          <a:xfrm rot="5400000">
            <a:off x="3441927" y="3147552"/>
            <a:ext cx="431794" cy="2857499"/>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36" name="Straight Connector 35">
            <a:extLst>
              <a:ext uri="{FF2B5EF4-FFF2-40B4-BE49-F238E27FC236}">
                <a16:creationId xmlns:a16="http://schemas.microsoft.com/office/drawing/2014/main" id="{0A1C5C8E-3DB3-E30B-5B52-35D563B1AA62}"/>
              </a:ext>
            </a:extLst>
          </p:cNvPr>
          <p:cNvCxnSpPr>
            <a:cxnSpLocks/>
          </p:cNvCxnSpPr>
          <p:nvPr/>
        </p:nvCxnSpPr>
        <p:spPr>
          <a:xfrm>
            <a:off x="1837251" y="4416771"/>
            <a:ext cx="0" cy="33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5AB3BA-5551-1D9E-BDF5-FB6CB827B76D}"/>
              </a:ext>
            </a:extLst>
          </p:cNvPr>
          <p:cNvCxnSpPr>
            <a:cxnSpLocks/>
          </p:cNvCxnSpPr>
          <p:nvPr/>
        </p:nvCxnSpPr>
        <p:spPr>
          <a:xfrm>
            <a:off x="1989651" y="4416771"/>
            <a:ext cx="0" cy="33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0082E2-F51B-DB6B-87DD-93F3A4631B7B}"/>
              </a:ext>
            </a:extLst>
          </p:cNvPr>
          <p:cNvCxnSpPr>
            <a:cxnSpLocks/>
          </p:cNvCxnSpPr>
          <p:nvPr/>
        </p:nvCxnSpPr>
        <p:spPr>
          <a:xfrm>
            <a:off x="1989651" y="4586069"/>
            <a:ext cx="2337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42B491F-EA60-BC5C-B969-A67131477CB4}"/>
              </a:ext>
            </a:extLst>
          </p:cNvPr>
          <p:cNvCxnSpPr>
            <a:cxnSpLocks/>
          </p:cNvCxnSpPr>
          <p:nvPr/>
        </p:nvCxnSpPr>
        <p:spPr>
          <a:xfrm>
            <a:off x="1603532" y="4586069"/>
            <a:ext cx="2337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CAC6B34-6C04-66FD-12B4-9CDD5AD9D84F}"/>
              </a:ext>
            </a:extLst>
          </p:cNvPr>
          <p:cNvCxnSpPr>
            <a:cxnSpLocks/>
          </p:cNvCxnSpPr>
          <p:nvPr/>
        </p:nvCxnSpPr>
        <p:spPr>
          <a:xfrm>
            <a:off x="5246418" y="4399873"/>
            <a:ext cx="0" cy="33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C7E9D96-2D13-4D0E-8DB4-CD82F15BDD4A}"/>
              </a:ext>
            </a:extLst>
          </p:cNvPr>
          <p:cNvCxnSpPr>
            <a:cxnSpLocks/>
          </p:cNvCxnSpPr>
          <p:nvPr/>
        </p:nvCxnSpPr>
        <p:spPr>
          <a:xfrm>
            <a:off x="5298610" y="4399873"/>
            <a:ext cx="0" cy="33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3C06906-F842-73C6-6B20-EBDF5B24C221}"/>
              </a:ext>
            </a:extLst>
          </p:cNvPr>
          <p:cNvCxnSpPr>
            <a:cxnSpLocks/>
          </p:cNvCxnSpPr>
          <p:nvPr/>
        </p:nvCxnSpPr>
        <p:spPr>
          <a:xfrm>
            <a:off x="5298610" y="4569171"/>
            <a:ext cx="2337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65C1D99-2189-6955-F518-F420AB913077}"/>
              </a:ext>
            </a:extLst>
          </p:cNvPr>
          <p:cNvCxnSpPr>
            <a:cxnSpLocks/>
          </p:cNvCxnSpPr>
          <p:nvPr/>
        </p:nvCxnSpPr>
        <p:spPr>
          <a:xfrm>
            <a:off x="5012699" y="4569171"/>
            <a:ext cx="233719" cy="0"/>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D9858563-F27F-7DEA-7355-18492BBC0DB7}"/>
              </a:ext>
            </a:extLst>
          </p:cNvPr>
          <p:cNvPicPr>
            <a:picLocks noChangeAspect="1"/>
          </p:cNvPicPr>
          <p:nvPr/>
        </p:nvPicPr>
        <p:blipFill>
          <a:blip r:embed="rId10"/>
          <a:stretch>
            <a:fillRect/>
          </a:stretch>
        </p:blipFill>
        <p:spPr>
          <a:xfrm rot="5400000">
            <a:off x="888535" y="4154477"/>
            <a:ext cx="294092" cy="907688"/>
          </a:xfrm>
          <a:prstGeom prst="rect">
            <a:avLst/>
          </a:prstGeom>
        </p:spPr>
      </p:pic>
      <p:pic>
        <p:nvPicPr>
          <p:cNvPr id="46" name="Picture 4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d  \end{aligned}&#10;\end{equation*}&#10;\end{document}" title="IguanaTex Bitmap Display">
            <a:extLst>
              <a:ext uri="{FF2B5EF4-FFF2-40B4-BE49-F238E27FC236}">
                <a16:creationId xmlns:a16="http://schemas.microsoft.com/office/drawing/2014/main" id="{823EB69D-7A54-1EB6-5C0C-7C531AB70C01}"/>
              </a:ext>
            </a:extLst>
          </p:cNvPr>
          <p:cNvPicPr>
            <a:picLocks noChangeAspect="1"/>
          </p:cNvPicPr>
          <p:nvPr>
            <p:custDataLst>
              <p:tags r:id="rId4"/>
            </p:custDataLst>
          </p:nvPr>
        </p:nvPicPr>
        <p:blipFill>
          <a:blip r:embed="rId7"/>
          <a:stretch>
            <a:fillRect/>
          </a:stretch>
        </p:blipFill>
        <p:spPr>
          <a:xfrm>
            <a:off x="851618" y="4320476"/>
            <a:ext cx="328763" cy="192589"/>
          </a:xfrm>
          <a:prstGeom prst="rect">
            <a:avLst/>
          </a:prstGeom>
        </p:spPr>
      </p:pic>
      <p:pic>
        <p:nvPicPr>
          <p:cNvPr id="47" name="Picture 46">
            <a:extLst>
              <a:ext uri="{FF2B5EF4-FFF2-40B4-BE49-F238E27FC236}">
                <a16:creationId xmlns:a16="http://schemas.microsoft.com/office/drawing/2014/main" id="{36B5B3FA-64CB-AC04-82DB-7387776A829E}"/>
              </a:ext>
            </a:extLst>
          </p:cNvPr>
          <p:cNvPicPr>
            <a:picLocks noChangeAspect="1"/>
          </p:cNvPicPr>
          <p:nvPr/>
        </p:nvPicPr>
        <p:blipFill>
          <a:blip r:embed="rId10">
            <a:duotone>
              <a:schemeClr val="bg2">
                <a:shade val="45000"/>
                <a:satMod val="135000"/>
              </a:schemeClr>
              <a:prstClr val="white"/>
            </a:duotone>
          </a:blip>
          <a:stretch>
            <a:fillRect/>
          </a:stretch>
        </p:blipFill>
        <p:spPr>
          <a:xfrm rot="5400000">
            <a:off x="5889989" y="4123326"/>
            <a:ext cx="294092" cy="907688"/>
          </a:xfrm>
          <a:prstGeom prst="rect">
            <a:avLst/>
          </a:prstGeom>
        </p:spPr>
      </p:pic>
      <p:sp>
        <p:nvSpPr>
          <p:cNvPr id="49" name="TextBox 48">
            <a:extLst>
              <a:ext uri="{FF2B5EF4-FFF2-40B4-BE49-F238E27FC236}">
                <a16:creationId xmlns:a16="http://schemas.microsoft.com/office/drawing/2014/main" id="{180C2003-6773-D08B-C9A2-171C53267D26}"/>
              </a:ext>
            </a:extLst>
          </p:cNvPr>
          <p:cNvSpPr txBox="1"/>
          <p:nvPr/>
        </p:nvSpPr>
        <p:spPr>
          <a:xfrm>
            <a:off x="5736142" y="4644744"/>
            <a:ext cx="1369286" cy="646331"/>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rPr>
              <a:t>transmitted</a:t>
            </a:r>
          </a:p>
          <a:p>
            <a:pPr algn="l"/>
            <a:r>
              <a:rPr lang="en-US" dirty="0">
                <a:latin typeface="Roboto" panose="02000000000000000000" pitchFamily="2" charset="0"/>
                <a:ea typeface="Roboto" panose="02000000000000000000" pitchFamily="2" charset="0"/>
              </a:rPr>
              <a:t>signal</a:t>
            </a:r>
          </a:p>
        </p:txBody>
      </p:sp>
    </p:spTree>
    <p:extLst>
      <p:ext uri="{BB962C8B-B14F-4D97-AF65-F5344CB8AC3E}">
        <p14:creationId xmlns:p14="http://schemas.microsoft.com/office/powerpoint/2010/main" val="66142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0C50-3317-730C-6730-92B1B9613FAB}"/>
              </a:ext>
            </a:extLst>
          </p:cNvPr>
          <p:cNvSpPr>
            <a:spLocks noGrp="1"/>
          </p:cNvSpPr>
          <p:nvPr>
            <p:ph type="title" idx="4294967295"/>
          </p:nvPr>
        </p:nvSpPr>
        <p:spPr>
          <a:xfrm>
            <a:off x="684916" y="447675"/>
            <a:ext cx="10972800" cy="619125"/>
          </a:xfrm>
          <a:prstGeom prst="rect">
            <a:avLst/>
          </a:prstGeom>
        </p:spPr>
        <p:txBody>
          <a:bodyPr/>
          <a:lstStyle/>
          <a:p>
            <a:pPr algn="l"/>
            <a:r>
              <a:rPr lang="en-US" b="1" dirty="0">
                <a:latin typeface="Roboto" panose="02000000000000000000" pitchFamily="2" charset="0"/>
                <a:ea typeface="Roboto" panose="02000000000000000000" pitchFamily="2" charset="0"/>
              </a:rPr>
              <a:t>Dispersive qubit readout</a:t>
            </a:r>
          </a:p>
        </p:txBody>
      </p:sp>
      <p:sp>
        <p:nvSpPr>
          <p:cNvPr id="4" name="Rectangle 3">
            <a:extLst>
              <a:ext uri="{FF2B5EF4-FFF2-40B4-BE49-F238E27FC236}">
                <a16:creationId xmlns:a16="http://schemas.microsoft.com/office/drawing/2014/main" id="{5B71C880-284E-9FBB-61AC-6FECECD39A62}"/>
              </a:ext>
            </a:extLst>
          </p:cNvPr>
          <p:cNvSpPr/>
          <p:nvPr/>
        </p:nvSpPr>
        <p:spPr>
          <a:xfrm>
            <a:off x="3292131" y="2655048"/>
            <a:ext cx="847724" cy="507689"/>
          </a:xfrm>
          <a:prstGeom prst="rect">
            <a:avLst/>
          </a:prstGeom>
          <a:solidFill>
            <a:srgbClr val="FFFF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9" name="Picture 8"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hH_\text{JC}^\text{eff} &amp;= (\hbar \wc + \hbar\chi\sz{})\ada + \frac{\hbar\omega_q'}{2} \sz{}&#10;  \end{aligned}&#10;\end{equation*}&#10;\end{document}" title="IguanaTex Bitmap Display">
            <a:extLst>
              <a:ext uri="{FF2B5EF4-FFF2-40B4-BE49-F238E27FC236}">
                <a16:creationId xmlns:a16="http://schemas.microsoft.com/office/drawing/2014/main" id="{0C88EE24-5A54-04A0-5CCD-7073BD32A174}"/>
              </a:ext>
            </a:extLst>
          </p:cNvPr>
          <p:cNvPicPr>
            <a:picLocks noChangeAspect="1"/>
          </p:cNvPicPr>
          <p:nvPr>
            <p:custDataLst>
              <p:tags r:id="rId1"/>
            </p:custDataLst>
          </p:nvPr>
        </p:nvPicPr>
        <p:blipFill>
          <a:blip r:embed="rId7"/>
          <a:stretch>
            <a:fillRect/>
          </a:stretch>
        </p:blipFill>
        <p:spPr>
          <a:xfrm>
            <a:off x="1344398" y="2512598"/>
            <a:ext cx="4699957" cy="713942"/>
          </a:xfrm>
          <a:prstGeom prst="rect">
            <a:avLst/>
          </a:prstGeom>
        </p:spPr>
      </p:pic>
      <p:cxnSp>
        <p:nvCxnSpPr>
          <p:cNvPr id="14" name="Straight Connector 13">
            <a:extLst>
              <a:ext uri="{FF2B5EF4-FFF2-40B4-BE49-F238E27FC236}">
                <a16:creationId xmlns:a16="http://schemas.microsoft.com/office/drawing/2014/main" id="{15A0F909-0AAF-5199-9E8D-3A0ECCF0EA17}"/>
              </a:ext>
            </a:extLst>
          </p:cNvPr>
          <p:cNvCxnSpPr/>
          <p:nvPr/>
        </p:nvCxnSpPr>
        <p:spPr>
          <a:xfrm>
            <a:off x="7786920" y="2145161"/>
            <a:ext cx="0" cy="3139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C77363-DD29-F111-1AC1-D3A09AEF1F1D}"/>
              </a:ext>
            </a:extLst>
          </p:cNvPr>
          <p:cNvCxnSpPr>
            <a:cxnSpLocks/>
          </p:cNvCxnSpPr>
          <p:nvPr/>
        </p:nvCxnSpPr>
        <p:spPr>
          <a:xfrm rot="5400000">
            <a:off x="9356892" y="3715133"/>
            <a:ext cx="0" cy="3139944"/>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C9B2062-C85D-3F97-03B4-17ED81E70268}"/>
              </a:ext>
            </a:extLst>
          </p:cNvPr>
          <p:cNvSpPr txBox="1"/>
          <p:nvPr/>
        </p:nvSpPr>
        <p:spPr>
          <a:xfrm>
            <a:off x="6948389" y="1357942"/>
            <a:ext cx="1677062" cy="646331"/>
          </a:xfrm>
          <a:prstGeom prst="rect">
            <a:avLst/>
          </a:prstGeom>
          <a:noFill/>
        </p:spPr>
        <p:txBody>
          <a:bodyPr wrap="none" rtlCol="0">
            <a:spAutoFit/>
          </a:bodyPr>
          <a:lstStyle/>
          <a:p>
            <a:pPr algn="ctr"/>
            <a:r>
              <a:rPr lang="en-US" dirty="0">
                <a:latin typeface="Roboto" panose="02000000000000000000" pitchFamily="2" charset="0"/>
                <a:ea typeface="Roboto" panose="02000000000000000000" pitchFamily="2" charset="0"/>
              </a:rPr>
              <a:t>S</a:t>
            </a:r>
            <a:r>
              <a:rPr lang="en-US" baseline="-25000" dirty="0">
                <a:latin typeface="Roboto" panose="02000000000000000000" pitchFamily="2" charset="0"/>
                <a:ea typeface="Roboto" panose="02000000000000000000" pitchFamily="2" charset="0"/>
              </a:rPr>
              <a:t>12</a:t>
            </a:r>
          </a:p>
          <a:p>
            <a:pPr algn="ctr"/>
            <a:r>
              <a:rPr lang="en-US" dirty="0">
                <a:latin typeface="Roboto" panose="02000000000000000000" pitchFamily="2" charset="0"/>
                <a:ea typeface="Roboto" panose="02000000000000000000" pitchFamily="2" charset="0"/>
              </a:rPr>
              <a:t>(transmission)</a:t>
            </a:r>
          </a:p>
        </p:txBody>
      </p:sp>
      <p:pic>
        <p:nvPicPr>
          <p:cNvPr id="19" name="Picture 18"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d  \end{aligned}&#10;\end{equation*}&#10;\end{document}" title="IguanaTex Bitmap Display">
            <a:extLst>
              <a:ext uri="{FF2B5EF4-FFF2-40B4-BE49-F238E27FC236}">
                <a16:creationId xmlns:a16="http://schemas.microsoft.com/office/drawing/2014/main" id="{ED94006D-B627-6D92-EE9C-6D581FC1B10B}"/>
              </a:ext>
            </a:extLst>
          </p:cNvPr>
          <p:cNvPicPr>
            <a:picLocks noChangeAspect="1"/>
          </p:cNvPicPr>
          <p:nvPr>
            <p:custDataLst>
              <p:tags r:id="rId2"/>
            </p:custDataLst>
          </p:nvPr>
        </p:nvPicPr>
        <p:blipFill>
          <a:blip r:embed="rId8"/>
          <a:stretch>
            <a:fillRect/>
          </a:stretch>
        </p:blipFill>
        <p:spPr>
          <a:xfrm>
            <a:off x="11493335" y="5469771"/>
            <a:ext cx="328763" cy="192589"/>
          </a:xfrm>
          <a:prstGeom prst="rect">
            <a:avLst/>
          </a:prstGeom>
        </p:spPr>
      </p:pic>
      <p:sp>
        <p:nvSpPr>
          <p:cNvPr id="20" name="TextBox 19">
            <a:extLst>
              <a:ext uri="{FF2B5EF4-FFF2-40B4-BE49-F238E27FC236}">
                <a16:creationId xmlns:a16="http://schemas.microsoft.com/office/drawing/2014/main" id="{E7E3AAF1-BAB7-15D3-C714-7B141FFD546A}"/>
              </a:ext>
            </a:extLst>
          </p:cNvPr>
          <p:cNvSpPr txBox="1"/>
          <p:nvPr/>
        </p:nvSpPr>
        <p:spPr>
          <a:xfrm>
            <a:off x="11050820" y="5100439"/>
            <a:ext cx="1213794" cy="369332"/>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rPr>
              <a:t>drive freq.</a:t>
            </a:r>
          </a:p>
        </p:txBody>
      </p:sp>
      <p:pic>
        <p:nvPicPr>
          <p:cNvPr id="31" name="Picture 30">
            <a:extLst>
              <a:ext uri="{FF2B5EF4-FFF2-40B4-BE49-F238E27FC236}">
                <a16:creationId xmlns:a16="http://schemas.microsoft.com/office/drawing/2014/main" id="{31A49A29-FA34-B231-C69D-2394DB6D85CD}"/>
              </a:ext>
            </a:extLst>
          </p:cNvPr>
          <p:cNvPicPr>
            <a:picLocks noChangeAspect="1"/>
          </p:cNvPicPr>
          <p:nvPr/>
        </p:nvPicPr>
        <p:blipFill>
          <a:blip r:embed="rId9">
            <a:duotone>
              <a:schemeClr val="accent4">
                <a:shade val="45000"/>
                <a:satMod val="135000"/>
              </a:schemeClr>
              <a:prstClr val="white"/>
            </a:duotone>
          </a:blip>
          <a:stretch>
            <a:fillRect/>
          </a:stretch>
        </p:blipFill>
        <p:spPr>
          <a:xfrm>
            <a:off x="9258788" y="2206937"/>
            <a:ext cx="577207" cy="3035635"/>
          </a:xfrm>
          <a:prstGeom prst="rect">
            <a:avLst/>
          </a:prstGeom>
        </p:spPr>
      </p:pic>
      <p:sp>
        <p:nvSpPr>
          <p:cNvPr id="33" name="TextBox 32">
            <a:extLst>
              <a:ext uri="{FF2B5EF4-FFF2-40B4-BE49-F238E27FC236}">
                <a16:creationId xmlns:a16="http://schemas.microsoft.com/office/drawing/2014/main" id="{D9BB908E-CF4F-2198-67E4-4F63C39C3C06}"/>
              </a:ext>
            </a:extLst>
          </p:cNvPr>
          <p:cNvSpPr txBox="1"/>
          <p:nvPr/>
        </p:nvSpPr>
        <p:spPr>
          <a:xfrm>
            <a:off x="1016000" y="1968500"/>
            <a:ext cx="5216493" cy="369332"/>
          </a:xfrm>
          <a:prstGeom prst="rect">
            <a:avLst/>
          </a:prstGeom>
          <a:noFill/>
        </p:spPr>
        <p:txBody>
          <a:bodyPr wrap="none" rtlCol="0">
            <a:spAutoFit/>
          </a:bodyPr>
          <a:lstStyle/>
          <a:p>
            <a:pPr algn="l"/>
            <a:r>
              <a:rPr lang="en-US" b="1" dirty="0">
                <a:latin typeface="Roboto" panose="02000000000000000000" pitchFamily="2" charset="0"/>
                <a:ea typeface="Roboto" panose="02000000000000000000" pitchFamily="2" charset="0"/>
              </a:rPr>
              <a:t>Simple transmission (single-tone) measurement</a:t>
            </a:r>
          </a:p>
        </p:txBody>
      </p:sp>
      <p:sp>
        <p:nvSpPr>
          <p:cNvPr id="34" name="Cylinder 33">
            <a:extLst>
              <a:ext uri="{FF2B5EF4-FFF2-40B4-BE49-F238E27FC236}">
                <a16:creationId xmlns:a16="http://schemas.microsoft.com/office/drawing/2014/main" id="{E653C1F5-7F84-9DF0-AFBE-7CF1C4F855AE}"/>
              </a:ext>
            </a:extLst>
          </p:cNvPr>
          <p:cNvSpPr/>
          <p:nvPr/>
        </p:nvSpPr>
        <p:spPr>
          <a:xfrm rot="5400000">
            <a:off x="3441927" y="3147552"/>
            <a:ext cx="431794" cy="2857499"/>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36" name="Straight Connector 35">
            <a:extLst>
              <a:ext uri="{FF2B5EF4-FFF2-40B4-BE49-F238E27FC236}">
                <a16:creationId xmlns:a16="http://schemas.microsoft.com/office/drawing/2014/main" id="{0A1C5C8E-3DB3-E30B-5B52-35D563B1AA62}"/>
              </a:ext>
            </a:extLst>
          </p:cNvPr>
          <p:cNvCxnSpPr>
            <a:cxnSpLocks/>
          </p:cNvCxnSpPr>
          <p:nvPr/>
        </p:nvCxnSpPr>
        <p:spPr>
          <a:xfrm>
            <a:off x="1837251" y="4416771"/>
            <a:ext cx="0" cy="33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5AB3BA-5551-1D9E-BDF5-FB6CB827B76D}"/>
              </a:ext>
            </a:extLst>
          </p:cNvPr>
          <p:cNvCxnSpPr>
            <a:cxnSpLocks/>
          </p:cNvCxnSpPr>
          <p:nvPr/>
        </p:nvCxnSpPr>
        <p:spPr>
          <a:xfrm>
            <a:off x="1989651" y="4416771"/>
            <a:ext cx="0" cy="33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0082E2-F51B-DB6B-87DD-93F3A4631B7B}"/>
              </a:ext>
            </a:extLst>
          </p:cNvPr>
          <p:cNvCxnSpPr>
            <a:cxnSpLocks/>
          </p:cNvCxnSpPr>
          <p:nvPr/>
        </p:nvCxnSpPr>
        <p:spPr>
          <a:xfrm>
            <a:off x="1989651" y="4586069"/>
            <a:ext cx="2337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42B491F-EA60-BC5C-B969-A67131477CB4}"/>
              </a:ext>
            </a:extLst>
          </p:cNvPr>
          <p:cNvCxnSpPr>
            <a:cxnSpLocks/>
          </p:cNvCxnSpPr>
          <p:nvPr/>
        </p:nvCxnSpPr>
        <p:spPr>
          <a:xfrm>
            <a:off x="1603532" y="4586069"/>
            <a:ext cx="2337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CAC6B34-6C04-66FD-12B4-9CDD5AD9D84F}"/>
              </a:ext>
            </a:extLst>
          </p:cNvPr>
          <p:cNvCxnSpPr>
            <a:cxnSpLocks/>
          </p:cNvCxnSpPr>
          <p:nvPr/>
        </p:nvCxnSpPr>
        <p:spPr>
          <a:xfrm>
            <a:off x="5246418" y="4399873"/>
            <a:ext cx="0" cy="33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C7E9D96-2D13-4D0E-8DB4-CD82F15BDD4A}"/>
              </a:ext>
            </a:extLst>
          </p:cNvPr>
          <p:cNvCxnSpPr>
            <a:cxnSpLocks/>
          </p:cNvCxnSpPr>
          <p:nvPr/>
        </p:nvCxnSpPr>
        <p:spPr>
          <a:xfrm>
            <a:off x="5298610" y="4399873"/>
            <a:ext cx="0" cy="33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3C06906-F842-73C6-6B20-EBDF5B24C221}"/>
              </a:ext>
            </a:extLst>
          </p:cNvPr>
          <p:cNvCxnSpPr>
            <a:cxnSpLocks/>
          </p:cNvCxnSpPr>
          <p:nvPr/>
        </p:nvCxnSpPr>
        <p:spPr>
          <a:xfrm>
            <a:off x="5298610" y="4569171"/>
            <a:ext cx="2337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65C1D99-2189-6955-F518-F420AB913077}"/>
              </a:ext>
            </a:extLst>
          </p:cNvPr>
          <p:cNvCxnSpPr>
            <a:cxnSpLocks/>
          </p:cNvCxnSpPr>
          <p:nvPr/>
        </p:nvCxnSpPr>
        <p:spPr>
          <a:xfrm>
            <a:off x="5012699" y="4569171"/>
            <a:ext cx="233719" cy="0"/>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D9858563-F27F-7DEA-7355-18492BBC0DB7}"/>
              </a:ext>
            </a:extLst>
          </p:cNvPr>
          <p:cNvPicPr>
            <a:picLocks noChangeAspect="1"/>
          </p:cNvPicPr>
          <p:nvPr/>
        </p:nvPicPr>
        <p:blipFill>
          <a:blip r:embed="rId10"/>
          <a:stretch>
            <a:fillRect/>
          </a:stretch>
        </p:blipFill>
        <p:spPr>
          <a:xfrm rot="5400000">
            <a:off x="888535" y="4154477"/>
            <a:ext cx="294092" cy="907688"/>
          </a:xfrm>
          <a:prstGeom prst="rect">
            <a:avLst/>
          </a:prstGeom>
        </p:spPr>
      </p:pic>
      <p:pic>
        <p:nvPicPr>
          <p:cNvPr id="46" name="Picture 45"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d  \end{aligned}&#10;\end{equation*}&#10;\end{document}" title="IguanaTex Bitmap Display">
            <a:extLst>
              <a:ext uri="{FF2B5EF4-FFF2-40B4-BE49-F238E27FC236}">
                <a16:creationId xmlns:a16="http://schemas.microsoft.com/office/drawing/2014/main" id="{823EB69D-7A54-1EB6-5C0C-7C531AB70C01}"/>
              </a:ext>
            </a:extLst>
          </p:cNvPr>
          <p:cNvPicPr>
            <a:picLocks noChangeAspect="1"/>
          </p:cNvPicPr>
          <p:nvPr>
            <p:custDataLst>
              <p:tags r:id="rId3"/>
            </p:custDataLst>
          </p:nvPr>
        </p:nvPicPr>
        <p:blipFill>
          <a:blip r:embed="rId8"/>
          <a:stretch>
            <a:fillRect/>
          </a:stretch>
        </p:blipFill>
        <p:spPr>
          <a:xfrm>
            <a:off x="851618" y="4320476"/>
            <a:ext cx="328763" cy="192589"/>
          </a:xfrm>
          <a:prstGeom prst="rect">
            <a:avLst/>
          </a:prstGeom>
        </p:spPr>
      </p:pic>
      <p:pic>
        <p:nvPicPr>
          <p:cNvPr id="47" name="Picture 46">
            <a:extLst>
              <a:ext uri="{FF2B5EF4-FFF2-40B4-BE49-F238E27FC236}">
                <a16:creationId xmlns:a16="http://schemas.microsoft.com/office/drawing/2014/main" id="{36B5B3FA-64CB-AC04-82DB-7387776A829E}"/>
              </a:ext>
            </a:extLst>
          </p:cNvPr>
          <p:cNvPicPr>
            <a:picLocks noChangeAspect="1"/>
          </p:cNvPicPr>
          <p:nvPr/>
        </p:nvPicPr>
        <p:blipFill>
          <a:blip r:embed="rId10">
            <a:duotone>
              <a:schemeClr val="bg2">
                <a:shade val="45000"/>
                <a:satMod val="135000"/>
              </a:schemeClr>
              <a:prstClr val="white"/>
            </a:duotone>
          </a:blip>
          <a:stretch>
            <a:fillRect/>
          </a:stretch>
        </p:blipFill>
        <p:spPr>
          <a:xfrm rot="5400000">
            <a:off x="5889989" y="4123326"/>
            <a:ext cx="294092" cy="907688"/>
          </a:xfrm>
          <a:prstGeom prst="rect">
            <a:avLst/>
          </a:prstGeom>
        </p:spPr>
      </p:pic>
      <p:sp>
        <p:nvSpPr>
          <p:cNvPr id="49" name="TextBox 48">
            <a:extLst>
              <a:ext uri="{FF2B5EF4-FFF2-40B4-BE49-F238E27FC236}">
                <a16:creationId xmlns:a16="http://schemas.microsoft.com/office/drawing/2014/main" id="{180C2003-6773-D08B-C9A2-171C53267D26}"/>
              </a:ext>
            </a:extLst>
          </p:cNvPr>
          <p:cNvSpPr txBox="1"/>
          <p:nvPr/>
        </p:nvSpPr>
        <p:spPr>
          <a:xfrm>
            <a:off x="5736142" y="4644744"/>
            <a:ext cx="1369286" cy="646331"/>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rPr>
              <a:t>transmitted</a:t>
            </a:r>
          </a:p>
          <a:p>
            <a:pPr algn="l"/>
            <a:r>
              <a:rPr lang="en-US" dirty="0">
                <a:latin typeface="Roboto" panose="02000000000000000000" pitchFamily="2" charset="0"/>
                <a:ea typeface="Roboto" panose="02000000000000000000" pitchFamily="2" charset="0"/>
              </a:rPr>
              <a:t>signal</a:t>
            </a:r>
          </a:p>
        </p:txBody>
      </p:sp>
      <p:grpSp>
        <p:nvGrpSpPr>
          <p:cNvPr id="8" name="Group 7">
            <a:extLst>
              <a:ext uri="{FF2B5EF4-FFF2-40B4-BE49-F238E27FC236}">
                <a16:creationId xmlns:a16="http://schemas.microsoft.com/office/drawing/2014/main" id="{BE629171-78C5-7DD0-CF53-A8CFF6DEAB9E}"/>
              </a:ext>
            </a:extLst>
          </p:cNvPr>
          <p:cNvGrpSpPr/>
          <p:nvPr/>
        </p:nvGrpSpPr>
        <p:grpSpPr>
          <a:xfrm>
            <a:off x="4060868" y="4508318"/>
            <a:ext cx="431795" cy="431795"/>
            <a:chOff x="3100441" y="5675977"/>
            <a:chExt cx="776287" cy="776287"/>
          </a:xfrm>
        </p:grpSpPr>
        <p:sp>
          <p:nvSpPr>
            <p:cNvPr id="5" name="Oval 4">
              <a:extLst>
                <a:ext uri="{FF2B5EF4-FFF2-40B4-BE49-F238E27FC236}">
                  <a16:creationId xmlns:a16="http://schemas.microsoft.com/office/drawing/2014/main" id="{DA2B31F9-79E0-9CF3-9C34-B95653DB5AA1}"/>
                </a:ext>
              </a:extLst>
            </p:cNvPr>
            <p:cNvSpPr/>
            <p:nvPr/>
          </p:nvSpPr>
          <p:spPr>
            <a:xfrm>
              <a:off x="3100441" y="5675977"/>
              <a:ext cx="776287" cy="776287"/>
            </a:xfrm>
            <a:prstGeom prst="ellipse">
              <a:avLst/>
            </a:prstGeom>
            <a:solidFill>
              <a:schemeClr val="bg1"/>
            </a:solid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6" name="Straight Connector 5">
              <a:extLst>
                <a:ext uri="{FF2B5EF4-FFF2-40B4-BE49-F238E27FC236}">
                  <a16:creationId xmlns:a16="http://schemas.microsoft.com/office/drawing/2014/main" id="{6145D2EF-0BF5-56FB-AB69-02BD6D67476C}"/>
                </a:ext>
              </a:extLst>
            </p:cNvPr>
            <p:cNvCxnSpPr>
              <a:cxnSpLocks/>
            </p:cNvCxnSpPr>
            <p:nvPr/>
          </p:nvCxnSpPr>
          <p:spPr>
            <a:xfrm>
              <a:off x="3220694" y="5940606"/>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3BC61C1-FCF5-4EA5-480B-87DE7EED6294}"/>
                </a:ext>
              </a:extLst>
            </p:cNvPr>
            <p:cNvCxnSpPr>
              <a:cxnSpLocks/>
            </p:cNvCxnSpPr>
            <p:nvPr/>
          </p:nvCxnSpPr>
          <p:spPr>
            <a:xfrm>
              <a:off x="3220694" y="6207306"/>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945115DF-F1B9-7E55-C71E-4FF039FC5B25}"/>
              </a:ext>
            </a:extLst>
          </p:cNvPr>
          <p:cNvPicPr>
            <a:picLocks noChangeAspect="1"/>
          </p:cNvPicPr>
          <p:nvPr/>
        </p:nvPicPr>
        <p:blipFill>
          <a:blip r:embed="rId9"/>
          <a:stretch>
            <a:fillRect/>
          </a:stretch>
        </p:blipFill>
        <p:spPr>
          <a:xfrm>
            <a:off x="8320251" y="2197316"/>
            <a:ext cx="577207" cy="3035635"/>
          </a:xfrm>
          <a:prstGeom prst="rect">
            <a:avLst/>
          </a:prstGeom>
        </p:spPr>
      </p:pic>
      <p:pic>
        <p:nvPicPr>
          <p:cNvPr id="11" name="Picture 10">
            <a:extLst>
              <a:ext uri="{FF2B5EF4-FFF2-40B4-BE49-F238E27FC236}">
                <a16:creationId xmlns:a16="http://schemas.microsoft.com/office/drawing/2014/main" id="{4DEA05F9-F4D4-F8AE-C480-7F0CD1C7C49E}"/>
              </a:ext>
            </a:extLst>
          </p:cNvPr>
          <p:cNvPicPr>
            <a:picLocks noChangeAspect="1"/>
          </p:cNvPicPr>
          <p:nvPr/>
        </p:nvPicPr>
        <p:blipFill>
          <a:blip r:embed="rId9"/>
          <a:stretch>
            <a:fillRect/>
          </a:stretch>
        </p:blipFill>
        <p:spPr>
          <a:xfrm>
            <a:off x="10198663" y="2206936"/>
            <a:ext cx="577207" cy="3035635"/>
          </a:xfrm>
          <a:prstGeom prst="rect">
            <a:avLst/>
          </a:prstGeom>
        </p:spPr>
      </p:pic>
      <p:cxnSp>
        <p:nvCxnSpPr>
          <p:cNvPr id="13" name="Straight Connector 12">
            <a:extLst>
              <a:ext uri="{FF2B5EF4-FFF2-40B4-BE49-F238E27FC236}">
                <a16:creationId xmlns:a16="http://schemas.microsoft.com/office/drawing/2014/main" id="{95C17F61-F7D3-7F72-A1CC-95DDF8EE65B1}"/>
              </a:ext>
            </a:extLst>
          </p:cNvPr>
          <p:cNvCxnSpPr>
            <a:cxnSpLocks/>
          </p:cNvCxnSpPr>
          <p:nvPr/>
        </p:nvCxnSpPr>
        <p:spPr>
          <a:xfrm>
            <a:off x="8603076" y="5175270"/>
            <a:ext cx="0" cy="279400"/>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r+\chi  \end{aligned}&#10;\end{equation*}&#10;\end{document}" title="IguanaTex Bitmap Display">
            <a:extLst>
              <a:ext uri="{FF2B5EF4-FFF2-40B4-BE49-F238E27FC236}">
                <a16:creationId xmlns:a16="http://schemas.microsoft.com/office/drawing/2014/main" id="{CE647E62-A53E-73DF-1769-DA4E896E40A7}"/>
              </a:ext>
            </a:extLst>
          </p:cNvPr>
          <p:cNvPicPr>
            <a:picLocks noChangeAspect="1"/>
          </p:cNvPicPr>
          <p:nvPr>
            <p:custDataLst>
              <p:tags r:id="rId4"/>
            </p:custDataLst>
          </p:nvPr>
        </p:nvPicPr>
        <p:blipFill>
          <a:blip r:embed="rId11"/>
          <a:stretch>
            <a:fillRect/>
          </a:stretch>
        </p:blipFill>
        <p:spPr>
          <a:xfrm>
            <a:off x="9989287" y="5561396"/>
            <a:ext cx="929872" cy="254840"/>
          </a:xfrm>
          <a:prstGeom prst="rect">
            <a:avLst/>
          </a:prstGeom>
        </p:spPr>
      </p:pic>
      <p:cxnSp>
        <p:nvCxnSpPr>
          <p:cNvPr id="18" name="Straight Connector 17">
            <a:extLst>
              <a:ext uri="{FF2B5EF4-FFF2-40B4-BE49-F238E27FC236}">
                <a16:creationId xmlns:a16="http://schemas.microsoft.com/office/drawing/2014/main" id="{B4622F10-8263-CCB3-F043-0CD2AE3CBB8E}"/>
              </a:ext>
            </a:extLst>
          </p:cNvPr>
          <p:cNvCxnSpPr>
            <a:cxnSpLocks/>
          </p:cNvCxnSpPr>
          <p:nvPr/>
        </p:nvCxnSpPr>
        <p:spPr>
          <a:xfrm>
            <a:off x="10491708" y="5175024"/>
            <a:ext cx="0" cy="279400"/>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Picture 28"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r-\chi  \end{aligned}&#10;\end{equation*}&#10;\end{document}" title="IguanaTex Bitmap Display">
            <a:extLst>
              <a:ext uri="{FF2B5EF4-FFF2-40B4-BE49-F238E27FC236}">
                <a16:creationId xmlns:a16="http://schemas.microsoft.com/office/drawing/2014/main" id="{D1964CB4-65DE-9D1A-541C-FD46EBC7827D}"/>
              </a:ext>
            </a:extLst>
          </p:cNvPr>
          <p:cNvPicPr>
            <a:picLocks noChangeAspect="1"/>
          </p:cNvPicPr>
          <p:nvPr>
            <p:custDataLst>
              <p:tags r:id="rId5"/>
            </p:custDataLst>
          </p:nvPr>
        </p:nvPicPr>
        <p:blipFill>
          <a:blip r:embed="rId12"/>
          <a:stretch>
            <a:fillRect/>
          </a:stretch>
        </p:blipFill>
        <p:spPr>
          <a:xfrm>
            <a:off x="8021485" y="5561396"/>
            <a:ext cx="929872" cy="208152"/>
          </a:xfrm>
          <a:prstGeom prst="rect">
            <a:avLst/>
          </a:prstGeom>
        </p:spPr>
      </p:pic>
    </p:spTree>
    <p:extLst>
      <p:ext uri="{BB962C8B-B14F-4D97-AF65-F5344CB8AC3E}">
        <p14:creationId xmlns:p14="http://schemas.microsoft.com/office/powerpoint/2010/main" val="290833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B3351C1-E41F-4C5C-A424-B944874925DB}"/>
              </a:ext>
            </a:extLst>
          </p:cNvPr>
          <p:cNvSpPr/>
          <p:nvPr/>
        </p:nvSpPr>
        <p:spPr>
          <a:xfrm>
            <a:off x="7335187" y="3915890"/>
            <a:ext cx="1977603" cy="507689"/>
          </a:xfrm>
          <a:prstGeom prst="rect">
            <a:avLst/>
          </a:prstGeom>
          <a:solidFill>
            <a:srgbClr val="FFFF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 name="Rectangle 4">
            <a:extLst>
              <a:ext uri="{FF2B5EF4-FFF2-40B4-BE49-F238E27FC236}">
                <a16:creationId xmlns:a16="http://schemas.microsoft.com/office/drawing/2014/main" id="{0A300322-AA73-484A-861D-BBBDCC3C2AE9}"/>
              </a:ext>
            </a:extLst>
          </p:cNvPr>
          <p:cNvSpPr/>
          <p:nvPr/>
        </p:nvSpPr>
        <p:spPr>
          <a:xfrm>
            <a:off x="609599" y="501263"/>
            <a:ext cx="11035053" cy="523221"/>
          </a:xfrm>
          <a:prstGeom prst="rect">
            <a:avLst/>
          </a:prstGeom>
          <a:solidFill>
            <a:srgbClr val="FFC0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Roboto" panose="02000000000000000000" pitchFamily="2" charset="0"/>
            </a:endParaRPr>
          </a:p>
        </p:txBody>
      </p:sp>
      <p:sp>
        <p:nvSpPr>
          <p:cNvPr id="6" name="TextBox 5">
            <a:extLst>
              <a:ext uri="{FF2B5EF4-FFF2-40B4-BE49-F238E27FC236}">
                <a16:creationId xmlns:a16="http://schemas.microsoft.com/office/drawing/2014/main" id="{AD2D681A-7A8B-4225-AC98-1B56EC0F9390}"/>
              </a:ext>
            </a:extLst>
          </p:cNvPr>
          <p:cNvSpPr txBox="1"/>
          <p:nvPr/>
        </p:nvSpPr>
        <p:spPr>
          <a:xfrm>
            <a:off x="671852" y="511638"/>
            <a:ext cx="10910545" cy="523220"/>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Franklin Gothic Demi" panose="020B0703020102020204" pitchFamily="34" charset="0"/>
                <a:ea typeface="+mj-ea"/>
                <a:cs typeface="+mj-cs"/>
              </a:rPr>
              <a:t>Dispersive regime:  including a drive</a:t>
            </a:r>
            <a:endParaRPr lang="en-US" sz="1600" dirty="0">
              <a:latin typeface="Roboto" panose="02000000000000000000" pitchFamily="2" charset="0"/>
            </a:endParaRPr>
          </a:p>
        </p:txBody>
      </p:sp>
      <p:pic>
        <p:nvPicPr>
          <p:cNvPr id="17" name="Picture 16"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 \tfrac{1}{2}\hbar\omega_q \hat\sigma_z +  \hbar\wc \ada + \hbar g (\hat{a}\hat\sigma_+ + \ad \hat\sigma_-) + \epsilon \cos(\omega_d t) (\aop+\ad)&#10;\end{aligned}&#10;\end{equation*}&#10;&#10;\end{document}" title="IguanaTex Bitmap Display">
            <a:extLst>
              <a:ext uri="{FF2B5EF4-FFF2-40B4-BE49-F238E27FC236}">
                <a16:creationId xmlns:a16="http://schemas.microsoft.com/office/drawing/2014/main" id="{575A663C-DC2B-A127-1640-D3CC80505869}"/>
              </a:ext>
            </a:extLst>
          </p:cNvPr>
          <p:cNvPicPr>
            <a:picLocks noChangeAspect="1"/>
          </p:cNvPicPr>
          <p:nvPr>
            <p:custDataLst>
              <p:tags r:id="rId1"/>
            </p:custDataLst>
          </p:nvPr>
        </p:nvPicPr>
        <p:blipFill>
          <a:blip r:embed="rId5"/>
          <a:stretch>
            <a:fillRect/>
          </a:stretch>
        </p:blipFill>
        <p:spPr>
          <a:xfrm>
            <a:off x="834229" y="1460756"/>
            <a:ext cx="8674299" cy="416304"/>
          </a:xfrm>
          <a:prstGeom prst="rect">
            <a:avLst/>
          </a:prstGeom>
        </p:spPr>
      </p:pic>
      <p:sp>
        <p:nvSpPr>
          <p:cNvPr id="7" name="TextBox 6">
            <a:extLst>
              <a:ext uri="{FF2B5EF4-FFF2-40B4-BE49-F238E27FC236}">
                <a16:creationId xmlns:a16="http://schemas.microsoft.com/office/drawing/2014/main" id="{3211EB71-05E8-4D67-B397-75B5EDD2EADB}"/>
              </a:ext>
            </a:extLst>
          </p:cNvPr>
          <p:cNvSpPr txBox="1"/>
          <p:nvPr/>
        </p:nvSpPr>
        <p:spPr>
          <a:xfrm>
            <a:off x="734215" y="2052569"/>
            <a:ext cx="2255746" cy="338554"/>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Perturbation theory in </a:t>
            </a:r>
          </a:p>
        </p:txBody>
      </p:sp>
      <p:pic>
        <p:nvPicPr>
          <p:cNvPr id="26" name="Picture 25" descr="\documentclass{article}&#10;\usepackage{amsmath}&#10;\pagestyle{empty}&#10;\begin{document}&#10;&#10;&#10;\[&#10;g/\Delta \ll 1&#10;\]&#10;&#10;\end{document}" title="IguanaTex Bitmap Display">
            <a:extLst>
              <a:ext uri="{FF2B5EF4-FFF2-40B4-BE49-F238E27FC236}">
                <a16:creationId xmlns:a16="http://schemas.microsoft.com/office/drawing/2014/main" id="{53979D69-F4B5-4860-BB72-33CE83C9567E}"/>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911095" y="2099998"/>
            <a:ext cx="963047" cy="254476"/>
          </a:xfrm>
          <a:prstGeom prst="rect">
            <a:avLst/>
          </a:prstGeom>
        </p:spPr>
      </p:pic>
      <p:sp>
        <p:nvSpPr>
          <p:cNvPr id="38" name="TextBox 37">
            <a:extLst>
              <a:ext uri="{FF2B5EF4-FFF2-40B4-BE49-F238E27FC236}">
                <a16:creationId xmlns:a16="http://schemas.microsoft.com/office/drawing/2014/main" id="{7225DA1B-DA2E-4666-99AA-56D5095503B3}"/>
              </a:ext>
            </a:extLst>
          </p:cNvPr>
          <p:cNvSpPr txBox="1"/>
          <p:nvPr/>
        </p:nvSpPr>
        <p:spPr>
          <a:xfrm>
            <a:off x="734215" y="2491223"/>
            <a:ext cx="3119765" cy="338554"/>
          </a:xfrm>
          <a:prstGeom prst="rect">
            <a:avLst/>
          </a:prstGeom>
          <a:noFill/>
        </p:spPr>
        <p:txBody>
          <a:bodyPr wrap="none" rtlCol="0">
            <a:spAutoFit/>
          </a:bodyPr>
          <a:lstStyle/>
          <a:p>
            <a:pPr algn="l"/>
            <a:r>
              <a:rPr lang="en-US" sz="1600" b="1" dirty="0">
                <a:latin typeface="Roboto" panose="02000000000000000000" pitchFamily="2" charset="0"/>
                <a:ea typeface="Roboto" panose="02000000000000000000" pitchFamily="2" charset="0"/>
                <a:cs typeface="Arial" panose="020B0604020202020204" pitchFamily="34" charset="0"/>
              </a:rPr>
              <a:t>Schrieffer-Wolff transformation</a:t>
            </a:r>
          </a:p>
        </p:txBody>
      </p:sp>
      <p:sp>
        <p:nvSpPr>
          <p:cNvPr id="2" name="TextBox 1">
            <a:extLst>
              <a:ext uri="{FF2B5EF4-FFF2-40B4-BE49-F238E27FC236}">
                <a16:creationId xmlns:a16="http://schemas.microsoft.com/office/drawing/2014/main" id="{70D8818B-3071-4573-B5F2-4DC14C56DBF2}"/>
              </a:ext>
            </a:extLst>
          </p:cNvPr>
          <p:cNvSpPr txBox="1"/>
          <p:nvPr/>
        </p:nvSpPr>
        <p:spPr>
          <a:xfrm>
            <a:off x="3776663" y="2495986"/>
            <a:ext cx="2587568"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cs typeface="Arial" panose="020B0604020202020204" pitchFamily="34" charset="0"/>
              </a:rPr>
              <a:t>up to second order (RWA):</a:t>
            </a:r>
          </a:p>
        </p:txBody>
      </p:sp>
      <p:pic>
        <p:nvPicPr>
          <p:cNvPr id="28" name="Picture 27"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hH_\text{eff} &amp;= \hbar \wc \ada + \frac{\hbar\omega_q'}{2} \sz{}&#10;    + \hbar \chi \ada \sz{} + \epsilon' \cos(\omega_dt)\hat{\sigma}_x&#10;  \end{aligned}&#10;\end{equation*}&#10;\end{document}" title="IguanaTex Bitmap Display">
            <a:extLst>
              <a:ext uri="{FF2B5EF4-FFF2-40B4-BE49-F238E27FC236}">
                <a16:creationId xmlns:a16="http://schemas.microsoft.com/office/drawing/2014/main" id="{AD426F2B-23DC-BC14-D013-ECCD8BE70FD6}"/>
              </a:ext>
            </a:extLst>
          </p:cNvPr>
          <p:cNvPicPr>
            <a:picLocks noChangeAspect="1"/>
          </p:cNvPicPr>
          <p:nvPr>
            <p:custDataLst>
              <p:tags r:id="rId3"/>
            </p:custDataLst>
          </p:nvPr>
        </p:nvPicPr>
        <p:blipFill>
          <a:blip r:embed="rId7"/>
          <a:stretch>
            <a:fillRect/>
          </a:stretch>
        </p:blipFill>
        <p:spPr>
          <a:xfrm>
            <a:off x="2114598" y="3798793"/>
            <a:ext cx="7044100" cy="713942"/>
          </a:xfrm>
          <a:prstGeom prst="rect">
            <a:avLst/>
          </a:prstGeom>
        </p:spPr>
      </p:pic>
      <p:sp>
        <p:nvSpPr>
          <p:cNvPr id="29" name="TextBox 28">
            <a:extLst>
              <a:ext uri="{FF2B5EF4-FFF2-40B4-BE49-F238E27FC236}">
                <a16:creationId xmlns:a16="http://schemas.microsoft.com/office/drawing/2014/main" id="{69B17786-4577-326E-3A66-00313D74F965}"/>
              </a:ext>
            </a:extLst>
          </p:cNvPr>
          <p:cNvSpPr txBox="1"/>
          <p:nvPr/>
        </p:nvSpPr>
        <p:spPr>
          <a:xfrm>
            <a:off x="7696200" y="4750913"/>
            <a:ext cx="2308645" cy="646331"/>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rPr>
              <a:t>induces</a:t>
            </a:r>
          </a:p>
          <a:p>
            <a:pPr algn="l"/>
            <a:r>
              <a:rPr lang="en-US" dirty="0">
                <a:latin typeface="Roboto" panose="02000000000000000000" pitchFamily="2" charset="0"/>
                <a:ea typeface="Roboto" panose="02000000000000000000" pitchFamily="2" charset="0"/>
              </a:rPr>
              <a:t>RABI OSCILLATIONS</a:t>
            </a:r>
          </a:p>
        </p:txBody>
      </p:sp>
    </p:spTree>
    <p:extLst>
      <p:ext uri="{BB962C8B-B14F-4D97-AF65-F5344CB8AC3E}">
        <p14:creationId xmlns:p14="http://schemas.microsoft.com/office/powerpoint/2010/main" val="2146375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0C50-3317-730C-6730-92B1B9613FAB}"/>
              </a:ext>
            </a:extLst>
          </p:cNvPr>
          <p:cNvSpPr>
            <a:spLocks noGrp="1"/>
          </p:cNvSpPr>
          <p:nvPr>
            <p:ph type="title" idx="4294967295"/>
          </p:nvPr>
        </p:nvSpPr>
        <p:spPr>
          <a:xfrm>
            <a:off x="542924" y="447675"/>
            <a:ext cx="10429875" cy="619125"/>
          </a:xfrm>
          <a:prstGeom prst="rect">
            <a:avLst/>
          </a:prstGeom>
        </p:spPr>
        <p:txBody>
          <a:bodyPr/>
          <a:lstStyle/>
          <a:p>
            <a:pPr algn="l"/>
            <a:r>
              <a:rPr lang="en-US" b="1" dirty="0">
                <a:latin typeface="Roboto" panose="02000000000000000000" pitchFamily="2" charset="0"/>
                <a:ea typeface="Roboto" panose="02000000000000000000" pitchFamily="2" charset="0"/>
              </a:rPr>
              <a:t>Single-qubit gates</a:t>
            </a:r>
          </a:p>
        </p:txBody>
      </p:sp>
      <p:sp>
        <p:nvSpPr>
          <p:cNvPr id="34" name="Cylinder 33">
            <a:extLst>
              <a:ext uri="{FF2B5EF4-FFF2-40B4-BE49-F238E27FC236}">
                <a16:creationId xmlns:a16="http://schemas.microsoft.com/office/drawing/2014/main" id="{E653C1F5-7F84-9DF0-AFBE-7CF1C4F855AE}"/>
              </a:ext>
            </a:extLst>
          </p:cNvPr>
          <p:cNvSpPr/>
          <p:nvPr/>
        </p:nvSpPr>
        <p:spPr>
          <a:xfrm rot="5400000">
            <a:off x="3653963" y="2941423"/>
            <a:ext cx="431794" cy="2857499"/>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36" name="Straight Connector 35">
            <a:extLst>
              <a:ext uri="{FF2B5EF4-FFF2-40B4-BE49-F238E27FC236}">
                <a16:creationId xmlns:a16="http://schemas.microsoft.com/office/drawing/2014/main" id="{0A1C5C8E-3DB3-E30B-5B52-35D563B1AA62}"/>
              </a:ext>
            </a:extLst>
          </p:cNvPr>
          <p:cNvCxnSpPr>
            <a:cxnSpLocks/>
          </p:cNvCxnSpPr>
          <p:nvPr/>
        </p:nvCxnSpPr>
        <p:spPr>
          <a:xfrm>
            <a:off x="2049287" y="4210642"/>
            <a:ext cx="0" cy="33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5AB3BA-5551-1D9E-BDF5-FB6CB827B76D}"/>
              </a:ext>
            </a:extLst>
          </p:cNvPr>
          <p:cNvCxnSpPr>
            <a:cxnSpLocks/>
          </p:cNvCxnSpPr>
          <p:nvPr/>
        </p:nvCxnSpPr>
        <p:spPr>
          <a:xfrm>
            <a:off x="2201687" y="4210642"/>
            <a:ext cx="0" cy="33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0082E2-F51B-DB6B-87DD-93F3A4631B7B}"/>
              </a:ext>
            </a:extLst>
          </p:cNvPr>
          <p:cNvCxnSpPr>
            <a:cxnSpLocks/>
          </p:cNvCxnSpPr>
          <p:nvPr/>
        </p:nvCxnSpPr>
        <p:spPr>
          <a:xfrm>
            <a:off x="2201687" y="4379940"/>
            <a:ext cx="2337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42B491F-EA60-BC5C-B969-A67131477CB4}"/>
              </a:ext>
            </a:extLst>
          </p:cNvPr>
          <p:cNvCxnSpPr>
            <a:cxnSpLocks/>
          </p:cNvCxnSpPr>
          <p:nvPr/>
        </p:nvCxnSpPr>
        <p:spPr>
          <a:xfrm>
            <a:off x="1815568" y="4379940"/>
            <a:ext cx="2337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CAC6B34-6C04-66FD-12B4-9CDD5AD9D84F}"/>
              </a:ext>
            </a:extLst>
          </p:cNvPr>
          <p:cNvCxnSpPr>
            <a:cxnSpLocks/>
          </p:cNvCxnSpPr>
          <p:nvPr/>
        </p:nvCxnSpPr>
        <p:spPr>
          <a:xfrm>
            <a:off x="5458454" y="4193744"/>
            <a:ext cx="0" cy="33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C7E9D96-2D13-4D0E-8DB4-CD82F15BDD4A}"/>
              </a:ext>
            </a:extLst>
          </p:cNvPr>
          <p:cNvCxnSpPr>
            <a:cxnSpLocks/>
          </p:cNvCxnSpPr>
          <p:nvPr/>
        </p:nvCxnSpPr>
        <p:spPr>
          <a:xfrm>
            <a:off x="5510646" y="4193744"/>
            <a:ext cx="0" cy="338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3C06906-F842-73C6-6B20-EBDF5B24C221}"/>
              </a:ext>
            </a:extLst>
          </p:cNvPr>
          <p:cNvCxnSpPr>
            <a:cxnSpLocks/>
          </p:cNvCxnSpPr>
          <p:nvPr/>
        </p:nvCxnSpPr>
        <p:spPr>
          <a:xfrm>
            <a:off x="5510646" y="4363042"/>
            <a:ext cx="2337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65C1D99-2189-6955-F518-F420AB913077}"/>
              </a:ext>
            </a:extLst>
          </p:cNvPr>
          <p:cNvCxnSpPr>
            <a:cxnSpLocks/>
          </p:cNvCxnSpPr>
          <p:nvPr/>
        </p:nvCxnSpPr>
        <p:spPr>
          <a:xfrm>
            <a:off x="5224735" y="4363042"/>
            <a:ext cx="233719" cy="0"/>
          </a:xfrm>
          <a:prstGeom prst="line">
            <a:avLst/>
          </a:prstGeom>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D9858563-F27F-7DEA-7355-18492BBC0DB7}"/>
              </a:ext>
            </a:extLst>
          </p:cNvPr>
          <p:cNvPicPr>
            <a:picLocks noChangeAspect="1"/>
          </p:cNvPicPr>
          <p:nvPr/>
        </p:nvPicPr>
        <p:blipFill>
          <a:blip r:embed="rId6"/>
          <a:stretch>
            <a:fillRect/>
          </a:stretch>
        </p:blipFill>
        <p:spPr>
          <a:xfrm rot="5400000">
            <a:off x="1100571" y="3948348"/>
            <a:ext cx="294092" cy="907688"/>
          </a:xfrm>
          <a:prstGeom prst="rect">
            <a:avLst/>
          </a:prstGeom>
        </p:spPr>
      </p:pic>
      <p:pic>
        <p:nvPicPr>
          <p:cNvPr id="22" name="Picture 21"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d = \omega_{01}  \end{aligned}&#10;\end{equation*}&#10;\end{document}" title="IguanaTex Bitmap Display">
            <a:extLst>
              <a:ext uri="{FF2B5EF4-FFF2-40B4-BE49-F238E27FC236}">
                <a16:creationId xmlns:a16="http://schemas.microsoft.com/office/drawing/2014/main" id="{14F8DB29-9583-3BC0-7F9C-97FA0F920370}"/>
              </a:ext>
            </a:extLst>
          </p:cNvPr>
          <p:cNvPicPr>
            <a:picLocks noChangeAspect="1"/>
          </p:cNvPicPr>
          <p:nvPr>
            <p:custDataLst>
              <p:tags r:id="rId1"/>
            </p:custDataLst>
          </p:nvPr>
        </p:nvPicPr>
        <p:blipFill>
          <a:blip r:embed="rId7"/>
          <a:stretch>
            <a:fillRect/>
          </a:stretch>
        </p:blipFill>
        <p:spPr>
          <a:xfrm>
            <a:off x="639697" y="3919813"/>
            <a:ext cx="1215839" cy="194534"/>
          </a:xfrm>
          <a:prstGeom prst="rect">
            <a:avLst/>
          </a:prstGeom>
        </p:spPr>
      </p:pic>
      <p:grpSp>
        <p:nvGrpSpPr>
          <p:cNvPr id="8" name="Group 7">
            <a:extLst>
              <a:ext uri="{FF2B5EF4-FFF2-40B4-BE49-F238E27FC236}">
                <a16:creationId xmlns:a16="http://schemas.microsoft.com/office/drawing/2014/main" id="{BE629171-78C5-7DD0-CF53-A8CFF6DEAB9E}"/>
              </a:ext>
            </a:extLst>
          </p:cNvPr>
          <p:cNvGrpSpPr/>
          <p:nvPr/>
        </p:nvGrpSpPr>
        <p:grpSpPr>
          <a:xfrm>
            <a:off x="4272904" y="4302189"/>
            <a:ext cx="431795" cy="431795"/>
            <a:chOff x="3100441" y="5675977"/>
            <a:chExt cx="776287" cy="776287"/>
          </a:xfrm>
        </p:grpSpPr>
        <p:sp>
          <p:nvSpPr>
            <p:cNvPr id="5" name="Oval 4">
              <a:extLst>
                <a:ext uri="{FF2B5EF4-FFF2-40B4-BE49-F238E27FC236}">
                  <a16:creationId xmlns:a16="http://schemas.microsoft.com/office/drawing/2014/main" id="{DA2B31F9-79E0-9CF3-9C34-B95653DB5AA1}"/>
                </a:ext>
              </a:extLst>
            </p:cNvPr>
            <p:cNvSpPr/>
            <p:nvPr/>
          </p:nvSpPr>
          <p:spPr>
            <a:xfrm>
              <a:off x="3100441" y="5675977"/>
              <a:ext cx="776287" cy="776287"/>
            </a:xfrm>
            <a:prstGeom prst="ellipse">
              <a:avLst/>
            </a:prstGeom>
            <a:solidFill>
              <a:schemeClr val="bg1"/>
            </a:solid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6" name="Straight Connector 5">
              <a:extLst>
                <a:ext uri="{FF2B5EF4-FFF2-40B4-BE49-F238E27FC236}">
                  <a16:creationId xmlns:a16="http://schemas.microsoft.com/office/drawing/2014/main" id="{6145D2EF-0BF5-56FB-AB69-02BD6D67476C}"/>
                </a:ext>
              </a:extLst>
            </p:cNvPr>
            <p:cNvCxnSpPr>
              <a:cxnSpLocks/>
            </p:cNvCxnSpPr>
            <p:nvPr/>
          </p:nvCxnSpPr>
          <p:spPr>
            <a:xfrm>
              <a:off x="3220694" y="5940606"/>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3BC61C1-FCF5-4EA5-480B-87DE7EED6294}"/>
                </a:ext>
              </a:extLst>
            </p:cNvPr>
            <p:cNvCxnSpPr>
              <a:cxnSpLocks/>
            </p:cNvCxnSpPr>
            <p:nvPr/>
          </p:nvCxnSpPr>
          <p:spPr>
            <a:xfrm>
              <a:off x="3220694" y="6207306"/>
              <a:ext cx="5357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6B268391-4CFB-4067-BE16-8323F16A1848}"/>
              </a:ext>
            </a:extLst>
          </p:cNvPr>
          <p:cNvSpPr/>
          <p:nvPr/>
        </p:nvSpPr>
        <p:spPr>
          <a:xfrm>
            <a:off x="5872689" y="2156851"/>
            <a:ext cx="1977603" cy="507689"/>
          </a:xfrm>
          <a:prstGeom prst="rect">
            <a:avLst/>
          </a:prstGeom>
          <a:solidFill>
            <a:srgbClr val="FFFF00"/>
          </a:solidFill>
          <a:ln w="158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12" name="Picture 11"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hH_\text{eff} &amp;= \hbar \wc \ada + \frac{\hbar\omega_q'}{2} \sz{}&#10;    + \hbar \chi \ada \sz{} + \epsilon' \cos(\omega_dt)\hat{\sigma}_x&#10;  \end{aligned}&#10;\end{equation*}&#10;\end{document}" title="IguanaTex Bitmap Display">
            <a:extLst>
              <a:ext uri="{FF2B5EF4-FFF2-40B4-BE49-F238E27FC236}">
                <a16:creationId xmlns:a16="http://schemas.microsoft.com/office/drawing/2014/main" id="{B89C183B-7F85-8D05-E02B-71BFE52C04B3}"/>
              </a:ext>
            </a:extLst>
          </p:cNvPr>
          <p:cNvPicPr>
            <a:picLocks noChangeAspect="1"/>
          </p:cNvPicPr>
          <p:nvPr>
            <p:custDataLst>
              <p:tags r:id="rId2"/>
            </p:custDataLst>
          </p:nvPr>
        </p:nvPicPr>
        <p:blipFill>
          <a:blip r:embed="rId8"/>
          <a:stretch>
            <a:fillRect/>
          </a:stretch>
        </p:blipFill>
        <p:spPr>
          <a:xfrm>
            <a:off x="652100" y="2039754"/>
            <a:ext cx="7044100" cy="713942"/>
          </a:xfrm>
          <a:prstGeom prst="rect">
            <a:avLst/>
          </a:prstGeom>
        </p:spPr>
      </p:pic>
      <p:sp>
        <p:nvSpPr>
          <p:cNvPr id="17" name="TextBox 16">
            <a:extLst>
              <a:ext uri="{FF2B5EF4-FFF2-40B4-BE49-F238E27FC236}">
                <a16:creationId xmlns:a16="http://schemas.microsoft.com/office/drawing/2014/main" id="{90201629-9E1B-EA8D-6234-81E211F8D4F1}"/>
              </a:ext>
            </a:extLst>
          </p:cNvPr>
          <p:cNvSpPr txBox="1"/>
          <p:nvPr/>
        </p:nvSpPr>
        <p:spPr>
          <a:xfrm>
            <a:off x="8062502" y="2104250"/>
            <a:ext cx="2308645" cy="646331"/>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rPr>
              <a:t>induces</a:t>
            </a:r>
          </a:p>
          <a:p>
            <a:pPr algn="l"/>
            <a:r>
              <a:rPr lang="en-US" dirty="0">
                <a:latin typeface="Roboto" panose="02000000000000000000" pitchFamily="2" charset="0"/>
                <a:ea typeface="Roboto" panose="02000000000000000000" pitchFamily="2" charset="0"/>
              </a:rPr>
              <a:t>RABI OSCILLATIONS</a:t>
            </a:r>
          </a:p>
        </p:txBody>
      </p:sp>
      <p:sp>
        <p:nvSpPr>
          <p:cNvPr id="23" name="Oval 22">
            <a:extLst>
              <a:ext uri="{FF2B5EF4-FFF2-40B4-BE49-F238E27FC236}">
                <a16:creationId xmlns:a16="http://schemas.microsoft.com/office/drawing/2014/main" id="{154846CE-2C5F-79AF-EE1D-7DE3BEDA9F4D}"/>
              </a:ext>
            </a:extLst>
          </p:cNvPr>
          <p:cNvSpPr/>
          <p:nvPr/>
        </p:nvSpPr>
        <p:spPr>
          <a:xfrm>
            <a:off x="4429073" y="4549238"/>
            <a:ext cx="119456" cy="119456"/>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89332FD0-BA56-41F8-617D-8B55242D0EEE}"/>
              </a:ext>
            </a:extLst>
          </p:cNvPr>
          <p:cNvPicPr>
            <a:picLocks noChangeAspect="1"/>
          </p:cNvPicPr>
          <p:nvPr/>
        </p:nvPicPr>
        <p:blipFill>
          <a:blip r:embed="rId9"/>
          <a:stretch>
            <a:fillRect/>
          </a:stretch>
        </p:blipFill>
        <p:spPr>
          <a:xfrm>
            <a:off x="6483587" y="4077606"/>
            <a:ext cx="3449338" cy="2743653"/>
          </a:xfrm>
          <a:prstGeom prst="rect">
            <a:avLst/>
          </a:prstGeom>
        </p:spPr>
      </p:pic>
      <p:sp>
        <p:nvSpPr>
          <p:cNvPr id="27" name="TextBox 26">
            <a:extLst>
              <a:ext uri="{FF2B5EF4-FFF2-40B4-BE49-F238E27FC236}">
                <a16:creationId xmlns:a16="http://schemas.microsoft.com/office/drawing/2014/main" id="{6451BCB5-E5BB-137B-1766-7AB9B18AB731}"/>
              </a:ext>
            </a:extLst>
          </p:cNvPr>
          <p:cNvSpPr txBox="1"/>
          <p:nvPr/>
        </p:nvSpPr>
        <p:spPr>
          <a:xfrm>
            <a:off x="5525092" y="5024641"/>
            <a:ext cx="1079142" cy="523220"/>
          </a:xfrm>
          <a:prstGeom prst="rect">
            <a:avLst/>
          </a:prstGeom>
          <a:noFill/>
        </p:spPr>
        <p:txBody>
          <a:bodyPr wrap="none" rtlCol="0">
            <a:spAutoFit/>
          </a:bodyPr>
          <a:lstStyle/>
          <a:p>
            <a:pPr algn="l"/>
            <a:r>
              <a:rPr lang="en-US" sz="1400" dirty="0">
                <a:latin typeface="Roboto" panose="02000000000000000000" pitchFamily="2" charset="0"/>
                <a:ea typeface="Roboto" panose="02000000000000000000" pitchFamily="2" charset="0"/>
              </a:rPr>
              <a:t>occupation</a:t>
            </a:r>
          </a:p>
          <a:p>
            <a:pPr algn="l"/>
            <a:r>
              <a:rPr lang="en-US" sz="1400" dirty="0">
                <a:latin typeface="Roboto" panose="02000000000000000000" pitchFamily="2" charset="0"/>
                <a:ea typeface="Roboto" panose="02000000000000000000" pitchFamily="2" charset="0"/>
              </a:rPr>
              <a:t>probability</a:t>
            </a:r>
          </a:p>
        </p:txBody>
      </p:sp>
      <p:pic>
        <p:nvPicPr>
          <p:cNvPr id="35" name="Picture 34"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0\rangle&#10;  \end{aligned}&#10;\end{equation*}&#10;\end{document}" title="IguanaTex Bitmap Display">
            <a:extLst>
              <a:ext uri="{FF2B5EF4-FFF2-40B4-BE49-F238E27FC236}">
                <a16:creationId xmlns:a16="http://schemas.microsoft.com/office/drawing/2014/main" id="{C69E3447-F7B8-A785-D7A2-83C0DED92DB0}"/>
              </a:ext>
            </a:extLst>
          </p:cNvPr>
          <p:cNvPicPr>
            <a:picLocks noChangeAspect="1"/>
          </p:cNvPicPr>
          <p:nvPr>
            <p:custDataLst>
              <p:tags r:id="rId3"/>
            </p:custDataLst>
          </p:nvPr>
        </p:nvPicPr>
        <p:blipFill>
          <a:blip r:embed="rId10"/>
          <a:stretch>
            <a:fillRect/>
          </a:stretch>
        </p:blipFill>
        <p:spPr>
          <a:xfrm>
            <a:off x="7647055" y="4475201"/>
            <a:ext cx="230385" cy="245060"/>
          </a:xfrm>
          <a:prstGeom prst="rect">
            <a:avLst/>
          </a:prstGeom>
        </p:spPr>
      </p:pic>
      <p:pic>
        <p:nvPicPr>
          <p:cNvPr id="50" name="Picture 49" descr="\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1\rangle&#10;  \end{aligned}&#10;\end{equation*}&#10;\end{document}" title="IguanaTex Bitmap Display">
            <a:extLst>
              <a:ext uri="{FF2B5EF4-FFF2-40B4-BE49-F238E27FC236}">
                <a16:creationId xmlns:a16="http://schemas.microsoft.com/office/drawing/2014/main" id="{F6C042CA-E652-5138-4794-1D488A6261F9}"/>
              </a:ext>
            </a:extLst>
          </p:cNvPr>
          <p:cNvPicPr>
            <a:picLocks noChangeAspect="1"/>
          </p:cNvPicPr>
          <p:nvPr>
            <p:custDataLst>
              <p:tags r:id="rId4"/>
            </p:custDataLst>
          </p:nvPr>
        </p:nvPicPr>
        <p:blipFill>
          <a:blip r:embed="rId11"/>
          <a:stretch>
            <a:fillRect/>
          </a:stretch>
        </p:blipFill>
        <p:spPr>
          <a:xfrm>
            <a:off x="7824280" y="5709370"/>
            <a:ext cx="230385" cy="245060"/>
          </a:xfrm>
          <a:prstGeom prst="rect">
            <a:avLst/>
          </a:prstGeom>
        </p:spPr>
      </p:pic>
      <p:sp>
        <p:nvSpPr>
          <p:cNvPr id="51" name="TextBox 50">
            <a:extLst>
              <a:ext uri="{FF2B5EF4-FFF2-40B4-BE49-F238E27FC236}">
                <a16:creationId xmlns:a16="http://schemas.microsoft.com/office/drawing/2014/main" id="{D4F41DD8-F64C-8D97-E33D-B66593772C06}"/>
              </a:ext>
            </a:extLst>
          </p:cNvPr>
          <p:cNvSpPr txBox="1"/>
          <p:nvPr/>
        </p:nvSpPr>
        <p:spPr>
          <a:xfrm>
            <a:off x="6520102" y="3631803"/>
            <a:ext cx="3246402" cy="338554"/>
          </a:xfrm>
          <a:prstGeom prst="rect">
            <a:avLst/>
          </a:prstGeom>
          <a:noFill/>
        </p:spPr>
        <p:txBody>
          <a:bodyPr wrap="none" rtlCol="0">
            <a:spAutoFit/>
          </a:bodyPr>
          <a:lstStyle/>
          <a:p>
            <a:pPr algn="l"/>
            <a:r>
              <a:rPr lang="en-US" sz="1600" dirty="0">
                <a:latin typeface="Roboto" panose="02000000000000000000" pitchFamily="2" charset="0"/>
                <a:ea typeface="Roboto" panose="02000000000000000000" pitchFamily="2" charset="0"/>
              </a:rPr>
              <a:t>TRACK 3 activities this afternoon!</a:t>
            </a:r>
          </a:p>
        </p:txBody>
      </p:sp>
    </p:spTree>
    <p:extLst>
      <p:ext uri="{BB962C8B-B14F-4D97-AF65-F5344CB8AC3E}">
        <p14:creationId xmlns:p14="http://schemas.microsoft.com/office/powerpoint/2010/main" val="29082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grpId="0" nodeType="clickEffect">
                                  <p:stCondLst>
                                    <p:cond delay="0"/>
                                  </p:stCondLst>
                                  <p:childTnLst>
                                    <p:animMotion origin="layout" path="M 1.04167E-6 -7.40741E-7 C 0.00664 -7.40741E-7 0.01224 -0.00532 0.01224 -0.01157 C 0.01224 -0.01805 0.00664 -0.02315 1.04167E-6 -0.02315 C -0.00677 -0.02315 -0.01211 -0.01805 -0.01211 -0.01157 C -0.01211 -0.00532 -0.00677 -7.40741E-7 1.04167E-6 -7.40741E-7 Z " pathEditMode="relative" rAng="0" ptsTypes="AAAAA">
                                      <p:cBhvr>
                                        <p:cTn id="10" dur="2000" fill="hold"/>
                                        <p:tgtEl>
                                          <p:spTgt spid="23"/>
                                        </p:tgtEl>
                                        <p:attrNameLst>
                                          <p:attrName>ppt_x</p:attrName>
                                          <p:attrName>ppt_y</p:attrName>
                                        </p:attrNameLst>
                                      </p:cBhvr>
                                      <p:rCtr x="0"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bwMode="auto">
          <a:xfrm>
            <a:off x="949655" y="6189318"/>
            <a:ext cx="5401968" cy="578897"/>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000" kern="1200">
                <a:solidFill>
                  <a:schemeClr val="tx1"/>
                </a:solidFill>
                <a:latin typeface="HelveticaNeueLT Std"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1800" kern="1200">
                <a:solidFill>
                  <a:schemeClr val="tx1"/>
                </a:solidFill>
                <a:latin typeface="HelveticaNeueLT Std"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HelveticaNeueLT Std"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HelveticaNeueLT Std"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HelveticaNeueLT Std"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tabLst>
                <a:tab pos="5486400" algn="ctr"/>
                <a:tab pos="10861675" algn="r"/>
              </a:tabLst>
            </a:pPr>
            <a:r>
              <a:rPr lang="en-US" dirty="0">
                <a:latin typeface="Roboto Black" panose="02000000000000000000" pitchFamily="2" charset="0"/>
                <a:ea typeface="Roboto Black" panose="02000000000000000000" pitchFamily="2" charset="0"/>
              </a:rPr>
              <a:t>Jens Koch</a:t>
            </a:r>
            <a:br>
              <a:rPr lang="en-US" sz="1600" dirty="0">
                <a:latin typeface="Roboto Black" panose="02000000000000000000" pitchFamily="2" charset="0"/>
                <a:ea typeface="Roboto Black" panose="02000000000000000000" pitchFamily="2" charset="0"/>
              </a:rPr>
            </a:br>
            <a:r>
              <a:rPr lang="en-US" sz="1600" dirty="0">
                <a:latin typeface="Roboto" panose="02000000000000000000" pitchFamily="2" charset="0"/>
              </a:rPr>
              <a:t>Northwestern University</a:t>
            </a:r>
          </a:p>
          <a:p>
            <a:pPr marL="0" indent="0">
              <a:buNone/>
              <a:tabLst>
                <a:tab pos="5486400" algn="ctr"/>
                <a:tab pos="10861675" algn="r"/>
              </a:tabLst>
            </a:pPr>
            <a:endParaRPr lang="en-US" sz="1600" dirty="0">
              <a:latin typeface="Roboto" panose="02000000000000000000" pitchFamily="2" charset="0"/>
            </a:endParaRPr>
          </a:p>
        </p:txBody>
      </p:sp>
      <p:sp>
        <p:nvSpPr>
          <p:cNvPr id="18" name="TextBox 17">
            <a:extLst>
              <a:ext uri="{FF2B5EF4-FFF2-40B4-BE49-F238E27FC236}">
                <a16:creationId xmlns:a16="http://schemas.microsoft.com/office/drawing/2014/main" id="{4FD5FBD3-9FCC-452E-9058-64B019996AC6}"/>
              </a:ext>
            </a:extLst>
          </p:cNvPr>
          <p:cNvSpPr txBox="1"/>
          <p:nvPr/>
        </p:nvSpPr>
        <p:spPr>
          <a:xfrm>
            <a:off x="944450" y="1135619"/>
            <a:ext cx="6479380" cy="502702"/>
          </a:xfrm>
          <a:prstGeom prst="rect">
            <a:avLst/>
          </a:prstGeom>
          <a:noFill/>
        </p:spPr>
        <p:txBody>
          <a:bodyPr wrap="square">
            <a:spAutoFit/>
          </a:bodyPr>
          <a:lstStyle/>
          <a:p>
            <a:pPr>
              <a:lnSpc>
                <a:spcPct val="150000"/>
              </a:lnSpc>
            </a:pPr>
            <a:r>
              <a:rPr lang="en-US" sz="2000" dirty="0">
                <a:latin typeface="Roboto" panose="02000000000000000000" pitchFamily="2" charset="0"/>
                <a:ea typeface="Roboto" panose="02000000000000000000" pitchFamily="2" charset="0"/>
              </a:rPr>
              <a:t>Superconducting Qubits in Python</a:t>
            </a:r>
          </a:p>
        </p:txBody>
      </p:sp>
      <p:sp>
        <p:nvSpPr>
          <p:cNvPr id="11" name="TextBox 10">
            <a:extLst>
              <a:ext uri="{FF2B5EF4-FFF2-40B4-BE49-F238E27FC236}">
                <a16:creationId xmlns:a16="http://schemas.microsoft.com/office/drawing/2014/main" id="{6B3D5797-05E0-483E-A9C9-DE51F7ED9AE2}"/>
              </a:ext>
            </a:extLst>
          </p:cNvPr>
          <p:cNvSpPr txBox="1"/>
          <p:nvPr/>
        </p:nvSpPr>
        <p:spPr>
          <a:xfrm>
            <a:off x="8904397" y="5755130"/>
            <a:ext cx="2337948" cy="400110"/>
          </a:xfrm>
          <a:prstGeom prst="rect">
            <a:avLst/>
          </a:prstGeom>
          <a:noFill/>
        </p:spPr>
        <p:txBody>
          <a:bodyPr wrap="none" rtlCol="0">
            <a:spAutoFit/>
          </a:bodyPr>
          <a:lstStyle/>
          <a:p>
            <a:r>
              <a:rPr lang="en-US" sz="2000" dirty="0">
                <a:solidFill>
                  <a:srgbClr val="FF0000"/>
                </a:solidFill>
                <a:latin typeface="Roboto Black" panose="02000000000000000000" pitchFamily="2" charset="0"/>
                <a:ea typeface="Roboto Black" panose="02000000000000000000" pitchFamily="2" charset="0"/>
              </a:rPr>
              <a:t>URL: tiny.cc/qubit</a:t>
            </a:r>
          </a:p>
        </p:txBody>
      </p:sp>
      <p:pic>
        <p:nvPicPr>
          <p:cNvPr id="12" name="Graphic 11">
            <a:extLst>
              <a:ext uri="{FF2B5EF4-FFF2-40B4-BE49-F238E27FC236}">
                <a16:creationId xmlns:a16="http://schemas.microsoft.com/office/drawing/2014/main" id="{FFB1A910-F673-45FF-96BA-862A365566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01545" y="5494623"/>
            <a:ext cx="1647513" cy="329503"/>
          </a:xfrm>
          <a:prstGeom prst="rect">
            <a:avLst/>
          </a:prstGeom>
        </p:spPr>
      </p:pic>
      <p:sp>
        <p:nvSpPr>
          <p:cNvPr id="2" name="TextBox 1">
            <a:extLst>
              <a:ext uri="{FF2B5EF4-FFF2-40B4-BE49-F238E27FC236}">
                <a16:creationId xmlns:a16="http://schemas.microsoft.com/office/drawing/2014/main" id="{17A4D21B-6FA3-4D71-A771-9977A305E26E}"/>
              </a:ext>
            </a:extLst>
          </p:cNvPr>
          <p:cNvSpPr txBox="1"/>
          <p:nvPr/>
        </p:nvSpPr>
        <p:spPr>
          <a:xfrm>
            <a:off x="9191181" y="2113574"/>
            <a:ext cx="1899879" cy="646331"/>
          </a:xfrm>
          <a:prstGeom prst="rect">
            <a:avLst/>
          </a:prstGeom>
          <a:noFill/>
        </p:spPr>
        <p:txBody>
          <a:bodyPr wrap="none" rtlCol="0">
            <a:spAutoFit/>
          </a:bodyPr>
          <a:lstStyle/>
          <a:p>
            <a:pPr algn="r"/>
            <a:r>
              <a:rPr lang="en-US" b="1" dirty="0">
                <a:latin typeface="Roboto" panose="02000000000000000000" pitchFamily="2" charset="0"/>
              </a:rPr>
              <a:t>Open source</a:t>
            </a:r>
            <a:br>
              <a:rPr lang="en-US" b="1" dirty="0">
                <a:latin typeface="Roboto" panose="02000000000000000000" pitchFamily="2" charset="0"/>
              </a:rPr>
            </a:br>
            <a:r>
              <a:rPr lang="en-US" dirty="0">
                <a:latin typeface="Roboto" panose="02000000000000000000" pitchFamily="2" charset="0"/>
              </a:rPr>
              <a:t>(      BSD license)</a:t>
            </a:r>
          </a:p>
        </p:txBody>
      </p:sp>
      <p:pic>
        <p:nvPicPr>
          <p:cNvPr id="6" name="Picture 5">
            <a:extLst>
              <a:ext uri="{FF2B5EF4-FFF2-40B4-BE49-F238E27FC236}">
                <a16:creationId xmlns:a16="http://schemas.microsoft.com/office/drawing/2014/main" id="{0AC5D0A3-C3D1-4C97-92B1-E4312BF21FF2}"/>
              </a:ext>
            </a:extLst>
          </p:cNvPr>
          <p:cNvPicPr>
            <a:picLocks noChangeAspect="1"/>
          </p:cNvPicPr>
          <p:nvPr/>
        </p:nvPicPr>
        <p:blipFill>
          <a:blip r:embed="rId5"/>
          <a:stretch>
            <a:fillRect/>
          </a:stretch>
        </p:blipFill>
        <p:spPr>
          <a:xfrm>
            <a:off x="9314056" y="2429262"/>
            <a:ext cx="323769" cy="313096"/>
          </a:xfrm>
          <a:prstGeom prst="rect">
            <a:avLst/>
          </a:prstGeom>
        </p:spPr>
      </p:pic>
      <p:pic>
        <p:nvPicPr>
          <p:cNvPr id="8" name="Picture 7">
            <a:extLst>
              <a:ext uri="{FF2B5EF4-FFF2-40B4-BE49-F238E27FC236}">
                <a16:creationId xmlns:a16="http://schemas.microsoft.com/office/drawing/2014/main" id="{BF5FF9C3-6A01-4981-B8FF-4395E5DC5441}"/>
              </a:ext>
            </a:extLst>
          </p:cNvPr>
          <p:cNvPicPr>
            <a:picLocks noChangeAspect="1"/>
          </p:cNvPicPr>
          <p:nvPr/>
        </p:nvPicPr>
        <p:blipFill rotWithShape="1">
          <a:blip r:embed="rId6"/>
          <a:srcRect r="31774" b="69325"/>
          <a:stretch/>
        </p:blipFill>
        <p:spPr>
          <a:xfrm>
            <a:off x="10085281" y="1187271"/>
            <a:ext cx="926443" cy="284939"/>
          </a:xfrm>
          <a:prstGeom prst="rect">
            <a:avLst/>
          </a:prstGeom>
        </p:spPr>
      </p:pic>
      <p:pic>
        <p:nvPicPr>
          <p:cNvPr id="16" name="Picture 15">
            <a:extLst>
              <a:ext uri="{FF2B5EF4-FFF2-40B4-BE49-F238E27FC236}">
                <a16:creationId xmlns:a16="http://schemas.microsoft.com/office/drawing/2014/main" id="{69CE6ACF-02AA-4C70-92EC-315634D59D16}"/>
              </a:ext>
            </a:extLst>
          </p:cNvPr>
          <p:cNvPicPr>
            <a:picLocks noChangeAspect="1"/>
          </p:cNvPicPr>
          <p:nvPr/>
        </p:nvPicPr>
        <p:blipFill rotWithShape="1">
          <a:blip r:embed="rId6"/>
          <a:srcRect t="70462" r="37386"/>
          <a:stretch/>
        </p:blipFill>
        <p:spPr>
          <a:xfrm>
            <a:off x="10161481" y="1507693"/>
            <a:ext cx="850243" cy="274376"/>
          </a:xfrm>
          <a:prstGeom prst="rect">
            <a:avLst/>
          </a:prstGeom>
        </p:spPr>
      </p:pic>
      <p:pic>
        <p:nvPicPr>
          <p:cNvPr id="17" name="Picture 16">
            <a:extLst>
              <a:ext uri="{FF2B5EF4-FFF2-40B4-BE49-F238E27FC236}">
                <a16:creationId xmlns:a16="http://schemas.microsoft.com/office/drawing/2014/main" id="{23AEEA06-E238-4362-BBCE-708D2A62AE47}"/>
              </a:ext>
            </a:extLst>
          </p:cNvPr>
          <p:cNvPicPr>
            <a:picLocks noChangeAspect="1"/>
          </p:cNvPicPr>
          <p:nvPr/>
        </p:nvPicPr>
        <p:blipFill rotWithShape="1">
          <a:blip r:embed="rId6"/>
          <a:srcRect t="39141" r="37386" b="36916"/>
          <a:stretch/>
        </p:blipFill>
        <p:spPr>
          <a:xfrm>
            <a:off x="10166243" y="1786832"/>
            <a:ext cx="850243" cy="222403"/>
          </a:xfrm>
          <a:prstGeom prst="rect">
            <a:avLst/>
          </a:prstGeom>
        </p:spPr>
      </p:pic>
      <p:pic>
        <p:nvPicPr>
          <p:cNvPr id="7" name="Picture 6">
            <a:extLst>
              <a:ext uri="{FF2B5EF4-FFF2-40B4-BE49-F238E27FC236}">
                <a16:creationId xmlns:a16="http://schemas.microsoft.com/office/drawing/2014/main" id="{ACF5BD93-CF3F-8EDD-2E2C-8F28F5B300D4}"/>
              </a:ext>
            </a:extLst>
          </p:cNvPr>
          <p:cNvPicPr>
            <a:picLocks noChangeAspect="1"/>
          </p:cNvPicPr>
          <p:nvPr/>
        </p:nvPicPr>
        <p:blipFill>
          <a:blip r:embed="rId7"/>
          <a:stretch>
            <a:fillRect/>
          </a:stretch>
        </p:blipFill>
        <p:spPr>
          <a:xfrm>
            <a:off x="9887677" y="987014"/>
            <a:ext cx="1124047" cy="217189"/>
          </a:xfrm>
          <a:prstGeom prst="rect">
            <a:avLst/>
          </a:prstGeom>
        </p:spPr>
      </p:pic>
      <p:pic>
        <p:nvPicPr>
          <p:cNvPr id="3" name="Picture 2">
            <a:extLst>
              <a:ext uri="{FF2B5EF4-FFF2-40B4-BE49-F238E27FC236}">
                <a16:creationId xmlns:a16="http://schemas.microsoft.com/office/drawing/2014/main" id="{0D2DE8CF-751A-B79A-5A80-1300EFADC1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450" y="1937312"/>
            <a:ext cx="3887794" cy="3113475"/>
          </a:xfrm>
          <a:prstGeom prst="rect">
            <a:avLst/>
          </a:prstGeom>
        </p:spPr>
      </p:pic>
      <p:pic>
        <p:nvPicPr>
          <p:cNvPr id="14" name="Picture 13">
            <a:extLst>
              <a:ext uri="{FF2B5EF4-FFF2-40B4-BE49-F238E27FC236}">
                <a16:creationId xmlns:a16="http://schemas.microsoft.com/office/drawing/2014/main" id="{66B5CE4E-E813-E763-FDB0-5455DA564EC5}"/>
              </a:ext>
            </a:extLst>
          </p:cNvPr>
          <p:cNvPicPr>
            <a:picLocks noChangeAspect="1"/>
          </p:cNvPicPr>
          <p:nvPr/>
        </p:nvPicPr>
        <p:blipFill>
          <a:blip r:embed="rId9"/>
          <a:stretch>
            <a:fillRect/>
          </a:stretch>
        </p:blipFill>
        <p:spPr>
          <a:xfrm>
            <a:off x="944450" y="576642"/>
            <a:ext cx="3640219" cy="649687"/>
          </a:xfrm>
          <a:prstGeom prst="rect">
            <a:avLst/>
          </a:prstGeom>
        </p:spPr>
      </p:pic>
    </p:spTree>
    <p:extLst>
      <p:ext uri="{BB962C8B-B14F-4D97-AF65-F5344CB8AC3E}">
        <p14:creationId xmlns:p14="http://schemas.microsoft.com/office/powerpoint/2010/main" val="17941315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B793C97-178B-49E3-AAA8-373B71BF6116}"/>
              </a:ext>
            </a:extLst>
          </p:cNvPr>
          <p:cNvSpPr txBox="1"/>
          <p:nvPr/>
        </p:nvSpPr>
        <p:spPr>
          <a:xfrm>
            <a:off x="1685083" y="2106488"/>
            <a:ext cx="7758855" cy="4524315"/>
          </a:xfrm>
          <a:prstGeom prst="rect">
            <a:avLst/>
          </a:prstGeom>
          <a:noFill/>
        </p:spPr>
        <p:txBody>
          <a:bodyPr wrap="none" rtlCol="0">
            <a:spAutoFit/>
          </a:bodyPr>
          <a:lstStyle/>
          <a:p>
            <a:r>
              <a:rPr lang="en-US" sz="3600" dirty="0">
                <a:solidFill>
                  <a:srgbClr val="183153"/>
                </a:solidFill>
                <a:latin typeface="Roboto Light" panose="02000000000000000000" pitchFamily="2" charset="0"/>
                <a:ea typeface="Roboto Light" panose="02000000000000000000" pitchFamily="2" charset="0"/>
              </a:rPr>
              <a:t>	</a:t>
            </a:r>
            <a:r>
              <a:rPr lang="en-US" sz="3600" dirty="0">
                <a:solidFill>
                  <a:srgbClr val="183153"/>
                </a:solidFill>
                <a:latin typeface="Roboto" panose="02000000000000000000" pitchFamily="2" charset="0"/>
                <a:ea typeface="Roboto" panose="02000000000000000000" pitchFamily="2" charset="0"/>
              </a:rPr>
              <a:t>Research tool</a:t>
            </a:r>
            <a:br>
              <a:rPr lang="en-US" sz="2800" b="1" dirty="0">
                <a:latin typeface="Roboto" panose="02000000000000000000" pitchFamily="2" charset="0"/>
              </a:rPr>
            </a:br>
            <a:r>
              <a:rPr lang="en-US" sz="2800" b="1" dirty="0">
                <a:latin typeface="Roboto" panose="02000000000000000000" pitchFamily="2" charset="0"/>
              </a:rPr>
              <a:t>	</a:t>
            </a:r>
            <a:r>
              <a:rPr lang="en-US" sz="2000" dirty="0">
                <a:latin typeface="Roboto Light" panose="02000000000000000000" pitchFamily="2" charset="0"/>
                <a:ea typeface="Roboto Light" panose="02000000000000000000" pitchFamily="2" charset="0"/>
              </a:rPr>
              <a:t>speed up simulation of </a:t>
            </a:r>
            <a:r>
              <a:rPr lang="en-US" sz="2000" dirty="0" err="1">
                <a:latin typeface="Roboto Light" panose="02000000000000000000" pitchFamily="2" charset="0"/>
                <a:ea typeface="Roboto Light" panose="02000000000000000000" pitchFamily="2" charset="0"/>
              </a:rPr>
              <a:t>sc</a:t>
            </a:r>
            <a:r>
              <a:rPr lang="en-US" sz="2000" dirty="0">
                <a:latin typeface="Roboto Light" panose="02000000000000000000" pitchFamily="2" charset="0"/>
                <a:ea typeface="Roboto Light" panose="02000000000000000000" pitchFamily="2" charset="0"/>
              </a:rPr>
              <a:t> qubits / </a:t>
            </a:r>
            <a:r>
              <a:rPr lang="en-US" sz="2000" dirty="0" err="1">
                <a:latin typeface="Roboto Light" panose="02000000000000000000" pitchFamily="2" charset="0"/>
                <a:ea typeface="Roboto Light" panose="02000000000000000000" pitchFamily="2" charset="0"/>
              </a:rPr>
              <a:t>cQED</a:t>
            </a:r>
            <a:endParaRPr lang="en-US" sz="2000" dirty="0">
              <a:latin typeface="Roboto Light" panose="02000000000000000000" pitchFamily="2" charset="0"/>
              <a:ea typeface="Roboto Light" panose="02000000000000000000" pitchFamily="2" charset="0"/>
            </a:endParaRPr>
          </a:p>
          <a:p>
            <a:pPr lvl="1"/>
            <a:r>
              <a:rPr lang="en-US" sz="2000" dirty="0">
                <a:latin typeface="Roboto" panose="02000000000000000000" pitchFamily="2" charset="0"/>
              </a:rPr>
              <a:t>	</a:t>
            </a:r>
          </a:p>
          <a:p>
            <a:endParaRPr lang="en-US" sz="2400" dirty="0">
              <a:latin typeface="Roboto" panose="02000000000000000000" pitchFamily="2" charset="0"/>
            </a:endParaRPr>
          </a:p>
          <a:p>
            <a:r>
              <a:rPr lang="en-US" sz="2400" dirty="0">
                <a:solidFill>
                  <a:srgbClr val="183153"/>
                </a:solidFill>
                <a:latin typeface="Roboto" panose="02000000000000000000" pitchFamily="2" charset="0"/>
                <a:ea typeface="Roboto Light" panose="02000000000000000000" pitchFamily="2" charset="0"/>
              </a:rPr>
              <a:t>	</a:t>
            </a:r>
            <a:r>
              <a:rPr lang="en-US" sz="3600" dirty="0">
                <a:solidFill>
                  <a:srgbClr val="183153"/>
                </a:solidFill>
                <a:latin typeface="Roboto" panose="02000000000000000000" pitchFamily="2" charset="0"/>
                <a:ea typeface="Roboto" panose="02000000000000000000" pitchFamily="2" charset="0"/>
              </a:rPr>
              <a:t>Education resource</a:t>
            </a:r>
          </a:p>
          <a:p>
            <a:r>
              <a:rPr lang="en-US" sz="2800" b="1" dirty="0">
                <a:latin typeface="Roboto" panose="02000000000000000000" pitchFamily="2" charset="0"/>
              </a:rPr>
              <a:t>	</a:t>
            </a:r>
            <a:r>
              <a:rPr lang="en-US" sz="2000" dirty="0">
                <a:latin typeface="Roboto Light" panose="02000000000000000000" pitchFamily="2" charset="0"/>
                <a:ea typeface="Roboto Light" panose="02000000000000000000" pitchFamily="2" charset="0"/>
              </a:rPr>
              <a:t>integrate quantum engineering into undergraduate classes</a:t>
            </a:r>
          </a:p>
          <a:p>
            <a:endParaRPr lang="en-US" sz="2400" b="1" dirty="0">
              <a:latin typeface="Roboto Light" panose="02000000000000000000" pitchFamily="2" charset="0"/>
              <a:ea typeface="Roboto Light" panose="02000000000000000000" pitchFamily="2" charset="0"/>
            </a:endParaRPr>
          </a:p>
          <a:p>
            <a:endParaRPr lang="en-US" sz="2800" b="1" dirty="0">
              <a:latin typeface="Roboto" panose="02000000000000000000" pitchFamily="2" charset="0"/>
            </a:endParaRPr>
          </a:p>
          <a:p>
            <a:r>
              <a:rPr lang="en-US" sz="2800" b="1" dirty="0">
                <a:solidFill>
                  <a:srgbClr val="183153"/>
                </a:solidFill>
                <a:latin typeface="Roboto" panose="02000000000000000000" pitchFamily="2" charset="0"/>
                <a:ea typeface="Roboto Light" panose="02000000000000000000" pitchFamily="2" charset="0"/>
              </a:rPr>
              <a:t>	</a:t>
            </a:r>
            <a:r>
              <a:rPr lang="en-US" sz="3600" dirty="0">
                <a:solidFill>
                  <a:srgbClr val="183153"/>
                </a:solidFill>
                <a:latin typeface="Roboto" panose="02000000000000000000" pitchFamily="2" charset="0"/>
                <a:ea typeface="Roboto" panose="02000000000000000000" pitchFamily="2" charset="0"/>
              </a:rPr>
              <a:t>Training in scientific coding</a:t>
            </a:r>
            <a:br>
              <a:rPr lang="en-US" sz="3600" dirty="0">
                <a:solidFill>
                  <a:srgbClr val="183153"/>
                </a:solidFill>
                <a:latin typeface="Roboto Light" panose="02000000000000000000" pitchFamily="2" charset="0"/>
                <a:ea typeface="Roboto Light" panose="02000000000000000000" pitchFamily="2" charset="0"/>
              </a:rPr>
            </a:br>
            <a:r>
              <a:rPr lang="en-US" sz="2800" b="1" dirty="0">
                <a:latin typeface="Roboto" panose="02000000000000000000" pitchFamily="2" charset="0"/>
              </a:rPr>
              <a:t>	</a:t>
            </a:r>
            <a:r>
              <a:rPr lang="en-US" sz="2000" dirty="0">
                <a:latin typeface="Roboto Light" panose="02000000000000000000" pitchFamily="2" charset="0"/>
                <a:ea typeface="Roboto Light" panose="02000000000000000000" pitchFamily="2" charset="0"/>
              </a:rPr>
              <a:t>debugging, version control, unit testing, …</a:t>
            </a:r>
            <a:endParaRPr lang="en-US" sz="2400" dirty="0">
              <a:latin typeface="Roboto Light" panose="02000000000000000000" pitchFamily="2" charset="0"/>
              <a:ea typeface="Roboto Light" panose="02000000000000000000" pitchFamily="2" charset="0"/>
            </a:endParaRPr>
          </a:p>
        </p:txBody>
      </p:sp>
      <p:pic>
        <p:nvPicPr>
          <p:cNvPr id="4" name="Picture 3">
            <a:extLst>
              <a:ext uri="{FF2B5EF4-FFF2-40B4-BE49-F238E27FC236}">
                <a16:creationId xmlns:a16="http://schemas.microsoft.com/office/drawing/2014/main" id="{88CEE9BE-92E1-9165-6383-DE232841010B}"/>
              </a:ext>
            </a:extLst>
          </p:cNvPr>
          <p:cNvPicPr>
            <a:picLocks noChangeAspect="1"/>
          </p:cNvPicPr>
          <p:nvPr/>
        </p:nvPicPr>
        <p:blipFill>
          <a:blip r:embed="rId2"/>
          <a:stretch>
            <a:fillRect/>
          </a:stretch>
        </p:blipFill>
        <p:spPr>
          <a:xfrm>
            <a:off x="1588907" y="2176381"/>
            <a:ext cx="771087" cy="736039"/>
          </a:xfrm>
          <a:prstGeom prst="rect">
            <a:avLst/>
          </a:prstGeom>
        </p:spPr>
      </p:pic>
      <p:pic>
        <p:nvPicPr>
          <p:cNvPr id="6" name="Picture 5">
            <a:extLst>
              <a:ext uri="{FF2B5EF4-FFF2-40B4-BE49-F238E27FC236}">
                <a16:creationId xmlns:a16="http://schemas.microsoft.com/office/drawing/2014/main" id="{4044FB2C-3FC9-0920-2B77-43641614BE10}"/>
              </a:ext>
            </a:extLst>
          </p:cNvPr>
          <p:cNvPicPr>
            <a:picLocks noChangeAspect="1"/>
          </p:cNvPicPr>
          <p:nvPr/>
        </p:nvPicPr>
        <p:blipFill>
          <a:blip r:embed="rId3"/>
          <a:stretch>
            <a:fillRect/>
          </a:stretch>
        </p:blipFill>
        <p:spPr>
          <a:xfrm>
            <a:off x="1418297" y="3802594"/>
            <a:ext cx="902658" cy="789826"/>
          </a:xfrm>
          <a:prstGeom prst="rect">
            <a:avLst/>
          </a:prstGeom>
        </p:spPr>
      </p:pic>
      <p:pic>
        <p:nvPicPr>
          <p:cNvPr id="8" name="Picture 7">
            <a:extLst>
              <a:ext uri="{FF2B5EF4-FFF2-40B4-BE49-F238E27FC236}">
                <a16:creationId xmlns:a16="http://schemas.microsoft.com/office/drawing/2014/main" id="{14E7F466-069B-086C-D2E7-69D4565C3B10}"/>
              </a:ext>
            </a:extLst>
          </p:cNvPr>
          <p:cNvPicPr>
            <a:picLocks noChangeAspect="1"/>
          </p:cNvPicPr>
          <p:nvPr/>
        </p:nvPicPr>
        <p:blipFill>
          <a:blip r:embed="rId4"/>
          <a:stretch>
            <a:fillRect/>
          </a:stretch>
        </p:blipFill>
        <p:spPr>
          <a:xfrm>
            <a:off x="1724142" y="5584570"/>
            <a:ext cx="610323" cy="482710"/>
          </a:xfrm>
          <a:prstGeom prst="rect">
            <a:avLst/>
          </a:prstGeom>
        </p:spPr>
      </p:pic>
      <p:pic>
        <p:nvPicPr>
          <p:cNvPr id="16" name="Picture 15">
            <a:extLst>
              <a:ext uri="{FF2B5EF4-FFF2-40B4-BE49-F238E27FC236}">
                <a16:creationId xmlns:a16="http://schemas.microsoft.com/office/drawing/2014/main" id="{EB6AA91F-A300-EF61-281D-4D138FB259CE}"/>
              </a:ext>
            </a:extLst>
          </p:cNvPr>
          <p:cNvPicPr>
            <a:picLocks noChangeAspect="1"/>
          </p:cNvPicPr>
          <p:nvPr/>
        </p:nvPicPr>
        <p:blipFill>
          <a:blip r:embed="rId5"/>
          <a:stretch>
            <a:fillRect/>
          </a:stretch>
        </p:blipFill>
        <p:spPr>
          <a:xfrm>
            <a:off x="743842" y="686871"/>
            <a:ext cx="3640219" cy="649687"/>
          </a:xfrm>
          <a:prstGeom prst="rect">
            <a:avLst/>
          </a:prstGeom>
        </p:spPr>
      </p:pic>
      <p:sp>
        <p:nvSpPr>
          <p:cNvPr id="2" name="TextBox 1">
            <a:extLst>
              <a:ext uri="{FF2B5EF4-FFF2-40B4-BE49-F238E27FC236}">
                <a16:creationId xmlns:a16="http://schemas.microsoft.com/office/drawing/2014/main" id="{3E1D3727-7F35-865C-CFCA-4559304FEB51}"/>
              </a:ext>
            </a:extLst>
          </p:cNvPr>
          <p:cNvSpPr txBox="1"/>
          <p:nvPr/>
        </p:nvSpPr>
        <p:spPr>
          <a:xfrm>
            <a:off x="9957614" y="3013501"/>
            <a:ext cx="1632178" cy="830997"/>
          </a:xfrm>
          <a:prstGeom prst="rect">
            <a:avLst/>
          </a:prstGeom>
          <a:noFill/>
        </p:spPr>
        <p:txBody>
          <a:bodyPr wrap="none" rtlCol="0">
            <a:spAutoFit/>
          </a:bodyPr>
          <a:lstStyle/>
          <a:p>
            <a:pPr algn="r"/>
            <a:r>
              <a:rPr lang="en-US" sz="2800" dirty="0">
                <a:latin typeface="Roboto Black" panose="02000000000000000000" pitchFamily="2" charset="0"/>
              </a:rPr>
              <a:t>scqubits</a:t>
            </a:r>
            <a:r>
              <a:rPr lang="en-US" sz="2000" dirty="0">
                <a:latin typeface="Roboto Black" panose="02000000000000000000" pitchFamily="2" charset="0"/>
              </a:rPr>
              <a:t> </a:t>
            </a:r>
          </a:p>
          <a:p>
            <a:pPr algn="r"/>
            <a:r>
              <a:rPr lang="en-US" sz="2000" dirty="0">
                <a:solidFill>
                  <a:schemeClr val="bg1">
                    <a:lumMod val="50000"/>
                  </a:schemeClr>
                </a:solidFill>
                <a:latin typeface="Roboto" panose="02000000000000000000" pitchFamily="2" charset="0"/>
                <a:ea typeface="Roboto" panose="02000000000000000000" pitchFamily="2" charset="0"/>
              </a:rPr>
              <a:t>on YouTube</a:t>
            </a:r>
            <a:endParaRPr lang="en-US" sz="2800" dirty="0">
              <a:solidFill>
                <a:schemeClr val="bg1">
                  <a:lumMod val="50000"/>
                </a:schemeClr>
              </a:solidFill>
              <a:latin typeface="Roboto Black" panose="02000000000000000000" pitchFamily="2" charset="0"/>
            </a:endParaRPr>
          </a:p>
        </p:txBody>
      </p:sp>
      <p:pic>
        <p:nvPicPr>
          <p:cNvPr id="5" name="Picture 4">
            <a:extLst>
              <a:ext uri="{FF2B5EF4-FFF2-40B4-BE49-F238E27FC236}">
                <a16:creationId xmlns:a16="http://schemas.microsoft.com/office/drawing/2014/main" id="{0EFE5EDA-BD6E-FA5E-7815-3AAC33D613F8}"/>
              </a:ext>
            </a:extLst>
          </p:cNvPr>
          <p:cNvPicPr>
            <a:picLocks noChangeAspect="1"/>
          </p:cNvPicPr>
          <p:nvPr/>
        </p:nvPicPr>
        <p:blipFill>
          <a:blip r:embed="rId6"/>
          <a:stretch>
            <a:fillRect/>
          </a:stretch>
        </p:blipFill>
        <p:spPr>
          <a:xfrm>
            <a:off x="9909642" y="3802594"/>
            <a:ext cx="2057627" cy="1790897"/>
          </a:xfrm>
          <a:prstGeom prst="rect">
            <a:avLst/>
          </a:prstGeom>
        </p:spPr>
      </p:pic>
      <p:sp>
        <p:nvSpPr>
          <p:cNvPr id="7" name="TextBox 6">
            <a:extLst>
              <a:ext uri="{FF2B5EF4-FFF2-40B4-BE49-F238E27FC236}">
                <a16:creationId xmlns:a16="http://schemas.microsoft.com/office/drawing/2014/main" id="{37471C55-A7C3-432E-4EA6-8999E314BCAC}"/>
              </a:ext>
            </a:extLst>
          </p:cNvPr>
          <p:cNvSpPr txBox="1"/>
          <p:nvPr/>
        </p:nvSpPr>
        <p:spPr>
          <a:xfrm>
            <a:off x="9652200" y="2989415"/>
            <a:ext cx="514885" cy="261610"/>
          </a:xfrm>
          <a:prstGeom prst="rect">
            <a:avLst/>
          </a:prstGeom>
          <a:noFill/>
        </p:spPr>
        <p:txBody>
          <a:bodyPr wrap="none" rtlCol="0">
            <a:spAutoFit/>
          </a:bodyPr>
          <a:lstStyle/>
          <a:p>
            <a:r>
              <a:rPr lang="en-US" sz="1100" dirty="0">
                <a:solidFill>
                  <a:srgbClr val="FF0000"/>
                </a:solidFill>
              </a:rPr>
              <a:t>NEW</a:t>
            </a:r>
          </a:p>
        </p:txBody>
      </p:sp>
    </p:spTree>
    <p:extLst>
      <p:ext uri="{BB962C8B-B14F-4D97-AF65-F5344CB8AC3E}">
        <p14:creationId xmlns:p14="http://schemas.microsoft.com/office/powerpoint/2010/main" val="13714284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C06208D-EF5A-4ECF-9C33-ADF0F187F6EB}"/>
              </a:ext>
            </a:extLst>
          </p:cNvPr>
          <p:cNvSpPr/>
          <p:nvPr/>
        </p:nvSpPr>
        <p:spPr>
          <a:xfrm>
            <a:off x="3862898" y="740"/>
            <a:ext cx="3352800" cy="686435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168ED1-B5E9-4E21-82B3-4E113B3EF0A6}"/>
              </a:ext>
            </a:extLst>
          </p:cNvPr>
          <p:cNvSpPr txBox="1"/>
          <p:nvPr/>
        </p:nvSpPr>
        <p:spPr>
          <a:xfrm>
            <a:off x="456766" y="673965"/>
            <a:ext cx="1963999" cy="523220"/>
          </a:xfrm>
          <a:prstGeom prst="rect">
            <a:avLst/>
          </a:prstGeom>
          <a:noFill/>
        </p:spPr>
        <p:txBody>
          <a:bodyPr wrap="none" rtlCol="0">
            <a:spAutoFit/>
          </a:bodyPr>
          <a:lstStyle/>
          <a:p>
            <a:pPr algn="r"/>
            <a:r>
              <a:rPr lang="en-US" sz="2800" dirty="0">
                <a:latin typeface="Roboto Black" panose="02000000000000000000" pitchFamily="2" charset="0"/>
              </a:rPr>
              <a:t>OVERVIEW</a:t>
            </a:r>
          </a:p>
        </p:txBody>
      </p:sp>
      <p:sp>
        <p:nvSpPr>
          <p:cNvPr id="14" name="TextBox 13">
            <a:extLst>
              <a:ext uri="{FF2B5EF4-FFF2-40B4-BE49-F238E27FC236}">
                <a16:creationId xmlns:a16="http://schemas.microsoft.com/office/drawing/2014/main" id="{9B6D1C67-2E8E-4FCD-9313-C598D79D9B1C}"/>
              </a:ext>
            </a:extLst>
          </p:cNvPr>
          <p:cNvSpPr txBox="1"/>
          <p:nvPr/>
        </p:nvSpPr>
        <p:spPr>
          <a:xfrm>
            <a:off x="4111715" y="398248"/>
            <a:ext cx="2476960" cy="584775"/>
          </a:xfrm>
          <a:prstGeom prst="rect">
            <a:avLst/>
          </a:prstGeom>
          <a:noFill/>
        </p:spPr>
        <p:txBody>
          <a:bodyPr wrap="none" rtlCol="0">
            <a:spAutoFit/>
          </a:bodyPr>
          <a:lstStyle/>
          <a:p>
            <a:r>
              <a:rPr lang="en-US" sz="1600" b="1" dirty="0">
                <a:latin typeface="Roboto" panose="02000000000000000000" pitchFamily="2" charset="0"/>
                <a:ea typeface="Roboto" panose="02000000000000000000" pitchFamily="2" charset="0"/>
              </a:rPr>
              <a:t>GUIs for beginners</a:t>
            </a:r>
            <a:br>
              <a:rPr lang="en-US" sz="1600" b="1" dirty="0">
                <a:latin typeface="Roboto" panose="02000000000000000000" pitchFamily="2" charset="0"/>
                <a:ea typeface="Roboto" panose="02000000000000000000" pitchFamily="2" charset="0"/>
              </a:rPr>
            </a:br>
            <a:r>
              <a:rPr lang="en-US" sz="1600" b="1" dirty="0">
                <a:solidFill>
                  <a:srgbClr val="FF0000"/>
                </a:solidFill>
                <a:latin typeface="Roboto" panose="02000000000000000000" pitchFamily="2" charset="0"/>
                <a:ea typeface="Roboto" panose="02000000000000000000" pitchFamily="2" charset="0"/>
              </a:rPr>
              <a:t>     significant extensions</a:t>
            </a:r>
          </a:p>
        </p:txBody>
      </p:sp>
      <p:grpSp>
        <p:nvGrpSpPr>
          <p:cNvPr id="69" name="Group 68">
            <a:extLst>
              <a:ext uri="{FF2B5EF4-FFF2-40B4-BE49-F238E27FC236}">
                <a16:creationId xmlns:a16="http://schemas.microsoft.com/office/drawing/2014/main" id="{85BF6836-A314-4C5E-8F05-E751B18B431A}"/>
              </a:ext>
            </a:extLst>
          </p:cNvPr>
          <p:cNvGrpSpPr/>
          <p:nvPr/>
        </p:nvGrpSpPr>
        <p:grpSpPr>
          <a:xfrm>
            <a:off x="4139354" y="155540"/>
            <a:ext cx="7491007" cy="1995418"/>
            <a:chOff x="4139354" y="155540"/>
            <a:chExt cx="7491007" cy="1995418"/>
          </a:xfrm>
        </p:grpSpPr>
        <p:cxnSp>
          <p:nvCxnSpPr>
            <p:cNvPr id="4" name="Straight Connector 3">
              <a:extLst>
                <a:ext uri="{FF2B5EF4-FFF2-40B4-BE49-F238E27FC236}">
                  <a16:creationId xmlns:a16="http://schemas.microsoft.com/office/drawing/2014/main" id="{1D601788-130B-4A16-84DD-4A5AA3C54518}"/>
                </a:ext>
              </a:extLst>
            </p:cNvPr>
            <p:cNvCxnSpPr>
              <a:cxnSpLocks/>
            </p:cNvCxnSpPr>
            <p:nvPr/>
          </p:nvCxnSpPr>
          <p:spPr>
            <a:xfrm>
              <a:off x="8663887" y="388969"/>
              <a:ext cx="0" cy="1591028"/>
            </a:xfrm>
            <a:prstGeom prst="line">
              <a:avLst/>
            </a:prstGeom>
            <a:ln w="127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D3DECFCF-20C7-444D-90F1-D24A3E99F396}"/>
                </a:ext>
              </a:extLst>
            </p:cNvPr>
            <p:cNvCxnSpPr>
              <a:cxnSpLocks/>
              <a:endCxn id="8" idx="3"/>
            </p:cNvCxnSpPr>
            <p:nvPr/>
          </p:nvCxnSpPr>
          <p:spPr>
            <a:xfrm flipH="1">
              <a:off x="5322691" y="1675993"/>
              <a:ext cx="3341198"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D91100A9-FEB7-40A0-96DE-425BD64A11C0}"/>
                </a:ext>
              </a:extLst>
            </p:cNvPr>
            <p:cNvSpPr txBox="1"/>
            <p:nvPr/>
          </p:nvSpPr>
          <p:spPr>
            <a:xfrm>
              <a:off x="4139354" y="1506716"/>
              <a:ext cx="1183337" cy="338554"/>
            </a:xfrm>
            <a:prstGeom prst="rect">
              <a:avLst/>
            </a:prstGeom>
            <a:noFill/>
          </p:spPr>
          <p:txBody>
            <a:bodyPr wrap="none" rtlCol="0">
              <a:spAutoFit/>
            </a:bodyPr>
            <a:lstStyle/>
            <a:p>
              <a:r>
                <a:rPr lang="en-US" sz="1600" b="1" dirty="0">
                  <a:latin typeface="Roboto" panose="02000000000000000000" pitchFamily="2" charset="0"/>
                  <a:ea typeface="Roboto" panose="02000000000000000000" pitchFamily="2" charset="0"/>
                </a:rPr>
                <a:t>Qubits etc.</a:t>
              </a:r>
            </a:p>
          </p:txBody>
        </p:sp>
        <p:sp>
          <p:nvSpPr>
            <p:cNvPr id="16" name="Rectangle 15">
              <a:extLst>
                <a:ext uri="{FF2B5EF4-FFF2-40B4-BE49-F238E27FC236}">
                  <a16:creationId xmlns:a16="http://schemas.microsoft.com/office/drawing/2014/main" id="{93C09381-669C-48A8-A1F5-5FB44C3BAE1E}"/>
                </a:ext>
              </a:extLst>
            </p:cNvPr>
            <p:cNvSpPr/>
            <p:nvPr/>
          </p:nvSpPr>
          <p:spPr>
            <a:xfrm>
              <a:off x="8568770" y="155540"/>
              <a:ext cx="3061591" cy="1995418"/>
            </a:xfrm>
            <a:prstGeom prst="rect">
              <a:avLst/>
            </a:prstGeom>
          </p:spPr>
          <p:txBody>
            <a:bodyPr wrap="square">
              <a:spAutoFit/>
            </a:bodyPr>
            <a:lstStyle/>
            <a:p>
              <a:pPr>
                <a:lnSpc>
                  <a:spcPct val="150000"/>
                </a:lnSpc>
              </a:pPr>
              <a:r>
                <a:rPr lang="en-US" sz="1400" dirty="0">
                  <a:latin typeface="Roboto" panose="02000000000000000000" pitchFamily="2" charset="0"/>
                  <a:ea typeface="Roboto" panose="02000000000000000000" pitchFamily="2" charset="0"/>
                </a:rPr>
                <a:t>- transmon  (fixed  |  tunable)</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 fluxonium</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- 3-jct. flux qubit</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- 0-</a:t>
              </a:r>
              <a:r>
                <a:rPr lang="el-GR" sz="1400" dirty="0">
                  <a:latin typeface="Roboto" panose="02000000000000000000" pitchFamily="2" charset="0"/>
                  <a:ea typeface="Roboto" panose="02000000000000000000" pitchFamily="2" charset="0"/>
                </a:rPr>
                <a:t>π</a:t>
              </a:r>
              <a:r>
                <a:rPr lang="en-US" sz="1400" dirty="0">
                  <a:latin typeface="Roboto" panose="02000000000000000000" pitchFamily="2" charset="0"/>
                  <a:ea typeface="Roboto" panose="02000000000000000000" pitchFamily="2" charset="0"/>
                </a:rPr>
                <a:t> qubit</a:t>
              </a:r>
            </a:p>
            <a:p>
              <a:pPr>
                <a:lnSpc>
                  <a:spcPct val="150000"/>
                </a:lnSpc>
              </a:pPr>
              <a:r>
                <a:rPr lang="en-US" sz="1400" dirty="0">
                  <a:latin typeface="Roboto" panose="02000000000000000000" pitchFamily="2" charset="0"/>
                  <a:ea typeface="Roboto" panose="02000000000000000000" pitchFamily="2" charset="0"/>
                </a:rPr>
                <a:t>- cos(2</a:t>
              </a:r>
              <a:r>
                <a:rPr lang="el-GR" sz="1400" dirty="0">
                  <a:latin typeface="Roboto" panose="02000000000000000000" pitchFamily="2" charset="0"/>
                  <a:ea typeface="Roboto" panose="02000000000000000000" pitchFamily="2" charset="0"/>
                </a:rPr>
                <a:t>φ</a:t>
              </a:r>
              <a:r>
                <a:rPr lang="en-US" sz="1400" dirty="0">
                  <a:latin typeface="Roboto" panose="02000000000000000000" pitchFamily="2" charset="0"/>
                  <a:ea typeface="Roboto" panose="02000000000000000000" pitchFamily="2" charset="0"/>
                </a:rPr>
                <a:t>) qubit</a:t>
              </a:r>
            </a:p>
            <a:p>
              <a:pPr>
                <a:lnSpc>
                  <a:spcPct val="150000"/>
                </a:lnSpc>
              </a:pPr>
              <a:r>
                <a:rPr lang="en-US" sz="1400" dirty="0">
                  <a:latin typeface="Roboto" panose="02000000000000000000" pitchFamily="2" charset="0"/>
                  <a:ea typeface="Roboto" panose="02000000000000000000" pitchFamily="2" charset="0"/>
                </a:rPr>
                <a:t>- oscillator | Kerr oscillator</a:t>
              </a:r>
            </a:p>
          </p:txBody>
        </p:sp>
      </p:grpSp>
      <p:grpSp>
        <p:nvGrpSpPr>
          <p:cNvPr id="70" name="Group 69">
            <a:extLst>
              <a:ext uri="{FF2B5EF4-FFF2-40B4-BE49-F238E27FC236}">
                <a16:creationId xmlns:a16="http://schemas.microsoft.com/office/drawing/2014/main" id="{E800B07F-C975-424D-8737-F9E33F0621F9}"/>
              </a:ext>
            </a:extLst>
          </p:cNvPr>
          <p:cNvGrpSpPr/>
          <p:nvPr/>
        </p:nvGrpSpPr>
        <p:grpSpPr>
          <a:xfrm>
            <a:off x="4139354" y="2168303"/>
            <a:ext cx="6935075" cy="1349087"/>
            <a:chOff x="4139354" y="2168303"/>
            <a:chExt cx="6935075" cy="1349087"/>
          </a:xfrm>
        </p:grpSpPr>
        <p:sp>
          <p:nvSpPr>
            <p:cNvPr id="9" name="TextBox 8">
              <a:extLst>
                <a:ext uri="{FF2B5EF4-FFF2-40B4-BE49-F238E27FC236}">
                  <a16:creationId xmlns:a16="http://schemas.microsoft.com/office/drawing/2014/main" id="{D7203185-8B68-4148-A3D8-8245ABFE8C2C}"/>
                </a:ext>
              </a:extLst>
            </p:cNvPr>
            <p:cNvSpPr txBox="1"/>
            <p:nvPr/>
          </p:nvSpPr>
          <p:spPr>
            <a:xfrm>
              <a:off x="4139354" y="2325558"/>
              <a:ext cx="2440092" cy="584775"/>
            </a:xfrm>
            <a:prstGeom prst="rect">
              <a:avLst/>
            </a:prstGeom>
            <a:noFill/>
          </p:spPr>
          <p:txBody>
            <a:bodyPr wrap="none" rtlCol="0">
              <a:spAutoFit/>
            </a:bodyPr>
            <a:lstStyle/>
            <a:p>
              <a:r>
                <a:rPr lang="en-US" sz="1600" b="1" dirty="0">
                  <a:latin typeface="Roboto" panose="02000000000000000000" pitchFamily="2" charset="0"/>
                  <a:ea typeface="Roboto" panose="02000000000000000000" pitchFamily="2" charset="0"/>
                </a:rPr>
                <a:t>Spectral properties</a:t>
              </a:r>
            </a:p>
            <a:p>
              <a:r>
                <a:rPr lang="en-US" sz="1600" dirty="0">
                  <a:latin typeface="Roboto" panose="02000000000000000000" pitchFamily="2" charset="0"/>
                  <a:ea typeface="Roboto" panose="02000000000000000000" pitchFamily="2" charset="0"/>
                </a:rPr>
                <a:t>(compute and visualize)</a:t>
              </a:r>
            </a:p>
          </p:txBody>
        </p:sp>
        <p:sp>
          <p:nvSpPr>
            <p:cNvPr id="28" name="Rectangle 27">
              <a:extLst>
                <a:ext uri="{FF2B5EF4-FFF2-40B4-BE49-F238E27FC236}">
                  <a16:creationId xmlns:a16="http://schemas.microsoft.com/office/drawing/2014/main" id="{1689F435-0D66-49A0-9303-0A7F5B1371C8}"/>
                </a:ext>
              </a:extLst>
            </p:cNvPr>
            <p:cNvSpPr/>
            <p:nvPr/>
          </p:nvSpPr>
          <p:spPr>
            <a:xfrm>
              <a:off x="8568770" y="2168303"/>
              <a:ext cx="2505659" cy="1349087"/>
            </a:xfrm>
            <a:prstGeom prst="rect">
              <a:avLst/>
            </a:prstGeom>
          </p:spPr>
          <p:txBody>
            <a:bodyPr wrap="square">
              <a:spAutoFit/>
            </a:bodyPr>
            <a:lstStyle/>
            <a:p>
              <a:pPr>
                <a:lnSpc>
                  <a:spcPct val="150000"/>
                </a:lnSpc>
              </a:pPr>
              <a:r>
                <a:rPr lang="en-US" sz="1400" dirty="0">
                  <a:latin typeface="Roboto" panose="02000000000000000000" pitchFamily="2" charset="0"/>
                  <a:ea typeface="Roboto" panose="02000000000000000000" pitchFamily="2" charset="0"/>
                </a:rPr>
                <a:t>- energies</a:t>
              </a:r>
            </a:p>
            <a:p>
              <a:pPr>
                <a:lnSpc>
                  <a:spcPct val="150000"/>
                </a:lnSpc>
              </a:pPr>
              <a:r>
                <a:rPr lang="en-US" sz="1400" dirty="0">
                  <a:latin typeface="Roboto" panose="02000000000000000000" pitchFamily="2" charset="0"/>
                  <a:ea typeface="Roboto" panose="02000000000000000000" pitchFamily="2" charset="0"/>
                </a:rPr>
                <a:t>- wavefunctions</a:t>
              </a:r>
            </a:p>
            <a:p>
              <a:pPr>
                <a:lnSpc>
                  <a:spcPct val="150000"/>
                </a:lnSpc>
              </a:pPr>
              <a:r>
                <a:rPr lang="en-US" sz="1400" dirty="0">
                  <a:latin typeface="Roboto" panose="02000000000000000000" pitchFamily="2" charset="0"/>
                  <a:ea typeface="Roboto" panose="02000000000000000000" pitchFamily="2" charset="0"/>
                </a:rPr>
                <a:t>- matrix elements</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 parameter sweeps</a:t>
              </a:r>
            </a:p>
          </p:txBody>
        </p:sp>
        <p:cxnSp>
          <p:nvCxnSpPr>
            <p:cNvPr id="29" name="Straight Connector 28">
              <a:extLst>
                <a:ext uri="{FF2B5EF4-FFF2-40B4-BE49-F238E27FC236}">
                  <a16:creationId xmlns:a16="http://schemas.microsoft.com/office/drawing/2014/main" id="{CD3B89F7-4751-4C65-90FB-0F6BCB970777}"/>
                </a:ext>
              </a:extLst>
            </p:cNvPr>
            <p:cNvCxnSpPr>
              <a:cxnSpLocks/>
            </p:cNvCxnSpPr>
            <p:nvPr/>
          </p:nvCxnSpPr>
          <p:spPr>
            <a:xfrm>
              <a:off x="8667390" y="2401604"/>
              <a:ext cx="0" cy="9543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B87B21C-67ED-4571-9E23-8215424D8762}"/>
                </a:ext>
              </a:extLst>
            </p:cNvPr>
            <p:cNvCxnSpPr>
              <a:cxnSpLocks/>
            </p:cNvCxnSpPr>
            <p:nvPr/>
          </p:nvCxnSpPr>
          <p:spPr>
            <a:xfrm flipH="1">
              <a:off x="6521450" y="2630915"/>
              <a:ext cx="21507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7FD965D-CB53-4397-B427-3E74451578D9}"/>
              </a:ext>
            </a:extLst>
          </p:cNvPr>
          <p:cNvGrpSpPr/>
          <p:nvPr/>
        </p:nvGrpSpPr>
        <p:grpSpPr>
          <a:xfrm>
            <a:off x="76200" y="3036309"/>
            <a:ext cx="6605838" cy="1349087"/>
            <a:chOff x="76200" y="3036309"/>
            <a:chExt cx="6605838" cy="1349087"/>
          </a:xfrm>
        </p:grpSpPr>
        <p:sp>
          <p:nvSpPr>
            <p:cNvPr id="10" name="TextBox 9">
              <a:extLst>
                <a:ext uri="{FF2B5EF4-FFF2-40B4-BE49-F238E27FC236}">
                  <a16:creationId xmlns:a16="http://schemas.microsoft.com/office/drawing/2014/main" id="{0CBD35D3-0EBF-4744-B4A5-2BD8B357D287}"/>
                </a:ext>
              </a:extLst>
            </p:cNvPr>
            <p:cNvSpPr txBox="1"/>
            <p:nvPr/>
          </p:nvSpPr>
          <p:spPr>
            <a:xfrm>
              <a:off x="4139354" y="3423889"/>
              <a:ext cx="2542684" cy="338554"/>
            </a:xfrm>
            <a:prstGeom prst="rect">
              <a:avLst/>
            </a:prstGeom>
            <a:noFill/>
          </p:spPr>
          <p:txBody>
            <a:bodyPr wrap="none" rtlCol="0">
              <a:spAutoFit/>
            </a:bodyPr>
            <a:lstStyle/>
            <a:p>
              <a:r>
                <a:rPr lang="en-US" sz="1600" b="1" dirty="0">
                  <a:latin typeface="Roboto" panose="02000000000000000000" pitchFamily="2" charset="0"/>
                  <a:ea typeface="Roboto" panose="02000000000000000000" pitchFamily="2" charset="0"/>
                </a:rPr>
                <a:t>Composite Hilbert spaces</a:t>
              </a:r>
            </a:p>
          </p:txBody>
        </p:sp>
        <p:sp>
          <p:nvSpPr>
            <p:cNvPr id="33" name="Rectangle 32">
              <a:extLst>
                <a:ext uri="{FF2B5EF4-FFF2-40B4-BE49-F238E27FC236}">
                  <a16:creationId xmlns:a16="http://schemas.microsoft.com/office/drawing/2014/main" id="{25225C8D-91D3-4A0E-BD6F-CBCD5AC79C16}"/>
                </a:ext>
              </a:extLst>
            </p:cNvPr>
            <p:cNvSpPr/>
            <p:nvPr/>
          </p:nvSpPr>
          <p:spPr>
            <a:xfrm>
              <a:off x="76200" y="3036309"/>
              <a:ext cx="2682690" cy="1349087"/>
            </a:xfrm>
            <a:prstGeom prst="rect">
              <a:avLst/>
            </a:prstGeom>
          </p:spPr>
          <p:txBody>
            <a:bodyPr wrap="square">
              <a:spAutoFit/>
            </a:bodyPr>
            <a:lstStyle/>
            <a:p>
              <a:pPr algn="r">
                <a:lnSpc>
                  <a:spcPct val="150000"/>
                </a:lnSpc>
              </a:pPr>
              <a:r>
                <a:rPr lang="en-US" sz="1400" dirty="0">
                  <a:latin typeface="Roboto" panose="02000000000000000000" pitchFamily="2" charset="0"/>
                  <a:ea typeface="Roboto" panose="02000000000000000000" pitchFamily="2" charset="0"/>
                </a:rPr>
                <a:t>couple qubits &amp; oscillators -</a:t>
              </a:r>
            </a:p>
            <a:p>
              <a:pPr algn="r">
                <a:lnSpc>
                  <a:spcPct val="150000"/>
                </a:lnSpc>
              </a:pPr>
              <a:r>
                <a:rPr lang="en-US" sz="1400" dirty="0">
                  <a:latin typeface="Roboto" panose="02000000000000000000" pitchFamily="2" charset="0"/>
                  <a:ea typeface="Roboto" panose="02000000000000000000" pitchFamily="2" charset="0"/>
                </a:rPr>
                <a:t>custom interaction terms -</a:t>
              </a:r>
            </a:p>
            <a:p>
              <a:pPr algn="r">
                <a:lnSpc>
                  <a:spcPct val="150000"/>
                </a:lnSpc>
              </a:pPr>
              <a:r>
                <a:rPr lang="en-US" sz="1400" dirty="0">
                  <a:latin typeface="Roboto" panose="02000000000000000000" pitchFamily="2" charset="0"/>
                  <a:ea typeface="Roboto" panose="02000000000000000000" pitchFamily="2" charset="0"/>
                </a:rPr>
                <a:t>explore using </a:t>
              </a:r>
              <a:r>
                <a:rPr lang="en-US" sz="1400" dirty="0" err="1">
                  <a:latin typeface="Roboto" panose="02000000000000000000" pitchFamily="2" charset="0"/>
                  <a:ea typeface="Roboto" panose="02000000000000000000" pitchFamily="2" charset="0"/>
                </a:rPr>
                <a:t>ipywidgets</a:t>
              </a:r>
              <a:r>
                <a:rPr lang="en-US" sz="1400" dirty="0">
                  <a:latin typeface="Roboto" panose="02000000000000000000" pitchFamily="2" charset="0"/>
                  <a:ea typeface="Roboto" panose="02000000000000000000" pitchFamily="2" charset="0"/>
                </a:rPr>
                <a:t> GUI -</a:t>
              </a:r>
            </a:p>
            <a:p>
              <a:pPr algn="r">
                <a:lnSpc>
                  <a:spcPct val="150000"/>
                </a:lnSpc>
              </a:pPr>
              <a:r>
                <a:rPr lang="en-US" sz="1400" dirty="0" err="1">
                  <a:latin typeface="Roboto" panose="02000000000000000000" pitchFamily="2" charset="0"/>
                  <a:ea typeface="Roboto" panose="02000000000000000000" pitchFamily="2" charset="0"/>
                </a:rPr>
                <a:t>QuTiP</a:t>
              </a:r>
              <a:r>
                <a:rPr lang="en-US" sz="1400" dirty="0">
                  <a:latin typeface="Roboto" panose="02000000000000000000" pitchFamily="2" charset="0"/>
                  <a:ea typeface="Roboto" panose="02000000000000000000" pitchFamily="2" charset="0"/>
                </a:rPr>
                <a:t> interface </a:t>
              </a:r>
              <a:r>
                <a:rPr lang="en-US" sz="1400" dirty="0">
                  <a:solidFill>
                    <a:srgbClr val="502984"/>
                  </a:solidFill>
                  <a:latin typeface="Roboto" panose="02000000000000000000" pitchFamily="2" charset="0"/>
                  <a:ea typeface="Roboto" panose="02000000000000000000" pitchFamily="2" charset="0"/>
                </a:rPr>
                <a:t>-</a:t>
              </a:r>
            </a:p>
          </p:txBody>
        </p:sp>
        <p:cxnSp>
          <p:nvCxnSpPr>
            <p:cNvPr id="34" name="Straight Connector 33">
              <a:extLst>
                <a:ext uri="{FF2B5EF4-FFF2-40B4-BE49-F238E27FC236}">
                  <a16:creationId xmlns:a16="http://schemas.microsoft.com/office/drawing/2014/main" id="{A51B2805-42BE-431A-A244-36171E2D7500}"/>
                </a:ext>
              </a:extLst>
            </p:cNvPr>
            <p:cNvCxnSpPr>
              <a:cxnSpLocks/>
            </p:cNvCxnSpPr>
            <p:nvPr/>
          </p:nvCxnSpPr>
          <p:spPr>
            <a:xfrm>
              <a:off x="2672792" y="3259186"/>
              <a:ext cx="0" cy="9699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942D17-AA95-4ABB-A27C-F69DCCF11804}"/>
                </a:ext>
              </a:extLst>
            </p:cNvPr>
            <p:cNvCxnSpPr>
              <a:cxnSpLocks/>
            </p:cNvCxnSpPr>
            <p:nvPr/>
          </p:nvCxnSpPr>
          <p:spPr>
            <a:xfrm flipH="1">
              <a:off x="2672794" y="3587370"/>
              <a:ext cx="14389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CD0DCB85-F5EE-4B5F-A187-3322DE285DC8}"/>
              </a:ext>
            </a:extLst>
          </p:cNvPr>
          <p:cNvGrpSpPr/>
          <p:nvPr/>
        </p:nvGrpSpPr>
        <p:grpSpPr>
          <a:xfrm>
            <a:off x="4139354" y="4029168"/>
            <a:ext cx="8007289" cy="1384995"/>
            <a:chOff x="4139354" y="4029168"/>
            <a:chExt cx="8007289" cy="1384995"/>
          </a:xfrm>
        </p:grpSpPr>
        <p:sp>
          <p:nvSpPr>
            <p:cNvPr id="11" name="TextBox 10">
              <a:extLst>
                <a:ext uri="{FF2B5EF4-FFF2-40B4-BE49-F238E27FC236}">
                  <a16:creationId xmlns:a16="http://schemas.microsoft.com/office/drawing/2014/main" id="{B130DD27-89A4-4B51-8825-794A3FBDFC1D}"/>
                </a:ext>
              </a:extLst>
            </p:cNvPr>
            <p:cNvSpPr txBox="1"/>
            <p:nvPr/>
          </p:nvSpPr>
          <p:spPr>
            <a:xfrm>
              <a:off x="4139354" y="4302689"/>
              <a:ext cx="1749197" cy="338554"/>
            </a:xfrm>
            <a:prstGeom prst="rect">
              <a:avLst/>
            </a:prstGeom>
            <a:noFill/>
          </p:spPr>
          <p:txBody>
            <a:bodyPr wrap="none" rtlCol="0">
              <a:spAutoFit/>
            </a:bodyPr>
            <a:lstStyle/>
            <a:p>
              <a:r>
                <a:rPr lang="en-US" sz="1600" b="1" dirty="0">
                  <a:latin typeface="Roboto" panose="02000000000000000000" pitchFamily="2" charset="0"/>
                  <a:ea typeface="Roboto" panose="02000000000000000000" pitchFamily="2" charset="0"/>
                </a:rPr>
                <a:t>Coherence times</a:t>
              </a:r>
            </a:p>
          </p:txBody>
        </p:sp>
        <p:sp>
          <p:nvSpPr>
            <p:cNvPr id="44" name="Rectangle 43">
              <a:extLst>
                <a:ext uri="{FF2B5EF4-FFF2-40B4-BE49-F238E27FC236}">
                  <a16:creationId xmlns:a16="http://schemas.microsoft.com/office/drawing/2014/main" id="{F112925A-1472-429B-89D2-EF800B1B1BCD}"/>
                </a:ext>
              </a:extLst>
            </p:cNvPr>
            <p:cNvSpPr/>
            <p:nvPr/>
          </p:nvSpPr>
          <p:spPr>
            <a:xfrm>
              <a:off x="8568770" y="4029168"/>
              <a:ext cx="3577873" cy="1384995"/>
            </a:xfrm>
            <a:prstGeom prst="rect">
              <a:avLst/>
            </a:prstGeom>
          </p:spPr>
          <p:txBody>
            <a:bodyPr wrap="square">
              <a:spAutoFit/>
            </a:bodyPr>
            <a:lstStyle/>
            <a:p>
              <a:pPr>
                <a:lnSpc>
                  <a:spcPct val="150000"/>
                </a:lnSpc>
              </a:pPr>
              <a:r>
                <a:rPr lang="en-US" sz="1400" dirty="0">
                  <a:latin typeface="Roboto" panose="02000000000000000000" pitchFamily="2" charset="0"/>
                  <a:ea typeface="Roboto" panose="02000000000000000000" pitchFamily="2" charset="0"/>
                </a:rPr>
                <a:t>- estimate T</a:t>
              </a:r>
              <a:r>
                <a:rPr lang="en-US" sz="1400" baseline="-25000" dirty="0">
                  <a:latin typeface="Roboto" panose="02000000000000000000" pitchFamily="2" charset="0"/>
                  <a:ea typeface="Roboto" panose="02000000000000000000" pitchFamily="2" charset="0"/>
                </a:rPr>
                <a:t>1</a:t>
              </a:r>
              <a:r>
                <a:rPr lang="en-US" sz="1400" dirty="0">
                  <a:latin typeface="Roboto" panose="02000000000000000000" pitchFamily="2" charset="0"/>
                  <a:ea typeface="Roboto" panose="02000000000000000000" pitchFamily="2" charset="0"/>
                </a:rPr>
                <a:t> and T</a:t>
              </a:r>
              <a:r>
                <a:rPr lang="en-US" sz="1400" baseline="-25000" dirty="0">
                  <a:latin typeface="Roboto" panose="02000000000000000000" pitchFamily="2" charset="0"/>
                  <a:ea typeface="Roboto" panose="02000000000000000000" pitchFamily="2" charset="0"/>
                </a:rPr>
                <a:t>2</a:t>
              </a:r>
            </a:p>
            <a:p>
              <a:pPr>
                <a:lnSpc>
                  <a:spcPct val="150000"/>
                </a:lnSpc>
              </a:pPr>
              <a:r>
                <a:rPr lang="en-US" sz="1400" dirty="0">
                  <a:latin typeface="Roboto" panose="02000000000000000000" pitchFamily="2" charset="0"/>
                  <a:ea typeface="Roboto" panose="02000000000000000000" pitchFamily="2" charset="0"/>
                </a:rPr>
                <a:t>- various common noise channels</a:t>
              </a:r>
            </a:p>
            <a:p>
              <a:r>
                <a:rPr lang="en-US" sz="1400" dirty="0">
                  <a:latin typeface="Roboto" panose="02000000000000000000" pitchFamily="2" charset="0"/>
                  <a:ea typeface="Roboto" panose="02000000000000000000" pitchFamily="2" charset="0"/>
                </a:rPr>
                <a:t>- default noise amplitudes, Q factors from</a:t>
              </a:r>
              <a:br>
                <a:rPr lang="en-US" sz="1400" dirty="0">
                  <a:latin typeface="Roboto" panose="02000000000000000000" pitchFamily="2" charset="0"/>
                  <a:ea typeface="Roboto" panose="02000000000000000000" pitchFamily="2" charset="0"/>
                </a:rPr>
              </a:br>
              <a:r>
                <a:rPr lang="en-US" sz="1400" dirty="0">
                  <a:latin typeface="Roboto" panose="02000000000000000000" pitchFamily="2" charset="0"/>
                  <a:ea typeface="Roboto" panose="02000000000000000000" pitchFamily="2" charset="0"/>
                </a:rPr>
                <a:t>   recent literature</a:t>
              </a:r>
              <a:br>
                <a:rPr lang="en-US" sz="1400" dirty="0">
                  <a:latin typeface="Roboto" panose="02000000000000000000" pitchFamily="2" charset="0"/>
                  <a:ea typeface="Roboto" panose="02000000000000000000" pitchFamily="2" charset="0"/>
                </a:rPr>
              </a:br>
              <a:endParaRPr lang="en-US" sz="1400" dirty="0">
                <a:latin typeface="Roboto" panose="02000000000000000000" pitchFamily="2" charset="0"/>
                <a:ea typeface="Roboto" panose="02000000000000000000" pitchFamily="2" charset="0"/>
              </a:endParaRPr>
            </a:p>
          </p:txBody>
        </p:sp>
        <p:cxnSp>
          <p:nvCxnSpPr>
            <p:cNvPr id="45" name="Straight Connector 44">
              <a:extLst>
                <a:ext uri="{FF2B5EF4-FFF2-40B4-BE49-F238E27FC236}">
                  <a16:creationId xmlns:a16="http://schemas.microsoft.com/office/drawing/2014/main" id="{D5445CF7-7BCA-421C-B67F-88B1A13D0A41}"/>
                </a:ext>
              </a:extLst>
            </p:cNvPr>
            <p:cNvCxnSpPr>
              <a:cxnSpLocks/>
            </p:cNvCxnSpPr>
            <p:nvPr/>
          </p:nvCxnSpPr>
          <p:spPr>
            <a:xfrm>
              <a:off x="8667390" y="4262469"/>
              <a:ext cx="0" cy="5780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8AC992-269B-4C4E-97EF-D2FFF3FBB4BB}"/>
                </a:ext>
              </a:extLst>
            </p:cNvPr>
            <p:cNvCxnSpPr>
              <a:cxnSpLocks/>
            </p:cNvCxnSpPr>
            <p:nvPr/>
          </p:nvCxnSpPr>
          <p:spPr>
            <a:xfrm flipH="1">
              <a:off x="5918200" y="4491780"/>
              <a:ext cx="27539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F0EC046C-8ED0-45CE-B472-50FE98616397}"/>
              </a:ext>
            </a:extLst>
          </p:cNvPr>
          <p:cNvGrpSpPr/>
          <p:nvPr/>
        </p:nvGrpSpPr>
        <p:grpSpPr>
          <a:xfrm>
            <a:off x="76200" y="4755434"/>
            <a:ext cx="5955019" cy="1025922"/>
            <a:chOff x="76200" y="4755434"/>
            <a:chExt cx="5955019" cy="1025922"/>
          </a:xfrm>
        </p:grpSpPr>
        <p:sp>
          <p:nvSpPr>
            <p:cNvPr id="12" name="TextBox 11">
              <a:extLst>
                <a:ext uri="{FF2B5EF4-FFF2-40B4-BE49-F238E27FC236}">
                  <a16:creationId xmlns:a16="http://schemas.microsoft.com/office/drawing/2014/main" id="{8F4C3259-C5C5-4525-BF4C-8048F22D2D73}"/>
                </a:ext>
              </a:extLst>
            </p:cNvPr>
            <p:cNvSpPr txBox="1"/>
            <p:nvPr/>
          </p:nvSpPr>
          <p:spPr>
            <a:xfrm>
              <a:off x="4139354" y="5101475"/>
              <a:ext cx="1891865" cy="338554"/>
            </a:xfrm>
            <a:prstGeom prst="rect">
              <a:avLst/>
            </a:prstGeom>
            <a:noFill/>
          </p:spPr>
          <p:txBody>
            <a:bodyPr wrap="none" rtlCol="0">
              <a:spAutoFit/>
            </a:bodyPr>
            <a:lstStyle/>
            <a:p>
              <a:r>
                <a:rPr lang="en-US" sz="1600" b="1" dirty="0">
                  <a:latin typeface="Roboto" panose="02000000000000000000" pitchFamily="2" charset="0"/>
                  <a:ea typeface="Roboto" panose="02000000000000000000" pitchFamily="2" charset="0"/>
                </a:rPr>
                <a:t>Parameter sweeps</a:t>
              </a:r>
            </a:p>
          </p:txBody>
        </p:sp>
        <p:sp>
          <p:nvSpPr>
            <p:cNvPr id="51" name="Rectangle 50">
              <a:extLst>
                <a:ext uri="{FF2B5EF4-FFF2-40B4-BE49-F238E27FC236}">
                  <a16:creationId xmlns:a16="http://schemas.microsoft.com/office/drawing/2014/main" id="{F85EF030-7803-4A93-9B5A-7B42B0A264FB}"/>
                </a:ext>
              </a:extLst>
            </p:cNvPr>
            <p:cNvSpPr/>
            <p:nvPr/>
          </p:nvSpPr>
          <p:spPr>
            <a:xfrm>
              <a:off x="76200" y="4755434"/>
              <a:ext cx="2682690" cy="1025922"/>
            </a:xfrm>
            <a:prstGeom prst="rect">
              <a:avLst/>
            </a:prstGeom>
          </p:spPr>
          <p:txBody>
            <a:bodyPr wrap="square">
              <a:spAutoFit/>
            </a:bodyPr>
            <a:lstStyle/>
            <a:p>
              <a:pPr algn="r">
                <a:lnSpc>
                  <a:spcPct val="150000"/>
                </a:lnSpc>
              </a:pPr>
              <a:r>
                <a:rPr lang="en-US" sz="1400" dirty="0">
                  <a:latin typeface="Roboto" panose="02000000000000000000" pitchFamily="2" charset="0"/>
                  <a:ea typeface="Roboto" panose="02000000000000000000" pitchFamily="2" charset="0"/>
                </a:rPr>
                <a:t>multi-parameter scans -</a:t>
              </a:r>
            </a:p>
            <a:p>
              <a:pPr algn="r">
                <a:lnSpc>
                  <a:spcPct val="150000"/>
                </a:lnSpc>
              </a:pPr>
              <a:r>
                <a:rPr lang="en-US" sz="1400" dirty="0">
                  <a:latin typeface="Roboto" panose="02000000000000000000" pitchFamily="2" charset="0"/>
                  <a:ea typeface="Roboto" panose="02000000000000000000" pitchFamily="2" charset="0"/>
                </a:rPr>
                <a:t>transition plots -</a:t>
              </a:r>
            </a:p>
            <a:p>
              <a:pPr algn="r">
                <a:lnSpc>
                  <a:spcPct val="150000"/>
                </a:lnSpc>
              </a:pPr>
              <a:r>
                <a:rPr lang="en-US" sz="1400" dirty="0">
                  <a:latin typeface="Roboto" panose="02000000000000000000" pitchFamily="2" charset="0"/>
                  <a:ea typeface="Roboto" panose="02000000000000000000" pitchFamily="2" charset="0"/>
                </a:rPr>
                <a:t>multi-core support -</a:t>
              </a:r>
            </a:p>
          </p:txBody>
        </p:sp>
        <p:cxnSp>
          <p:nvCxnSpPr>
            <p:cNvPr id="52" name="Straight Connector 51">
              <a:extLst>
                <a:ext uri="{FF2B5EF4-FFF2-40B4-BE49-F238E27FC236}">
                  <a16:creationId xmlns:a16="http://schemas.microsoft.com/office/drawing/2014/main" id="{D128270F-973A-429F-AEE0-066AA7081F68}"/>
                </a:ext>
              </a:extLst>
            </p:cNvPr>
            <p:cNvCxnSpPr>
              <a:cxnSpLocks/>
            </p:cNvCxnSpPr>
            <p:nvPr/>
          </p:nvCxnSpPr>
          <p:spPr>
            <a:xfrm>
              <a:off x="2665172" y="4978311"/>
              <a:ext cx="0" cy="6528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5500B3-7A5A-497F-BA5E-8368E25C7B15}"/>
                </a:ext>
              </a:extLst>
            </p:cNvPr>
            <p:cNvCxnSpPr>
              <a:cxnSpLocks/>
            </p:cNvCxnSpPr>
            <p:nvPr/>
          </p:nvCxnSpPr>
          <p:spPr>
            <a:xfrm flipH="1">
              <a:off x="2672793" y="5306495"/>
              <a:ext cx="14389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47917D67-44C8-49C5-A68F-59137AC707B3}"/>
              </a:ext>
            </a:extLst>
          </p:cNvPr>
          <p:cNvGrpSpPr/>
          <p:nvPr/>
        </p:nvGrpSpPr>
        <p:grpSpPr>
          <a:xfrm>
            <a:off x="4139354" y="5611606"/>
            <a:ext cx="8009662" cy="702756"/>
            <a:chOff x="4139354" y="5611606"/>
            <a:chExt cx="8009662" cy="702756"/>
          </a:xfrm>
        </p:grpSpPr>
        <p:sp>
          <p:nvSpPr>
            <p:cNvPr id="13" name="TextBox 12">
              <a:extLst>
                <a:ext uri="{FF2B5EF4-FFF2-40B4-BE49-F238E27FC236}">
                  <a16:creationId xmlns:a16="http://schemas.microsoft.com/office/drawing/2014/main" id="{EBCBA90E-4C0D-482B-8FB9-73D83B5BC698}"/>
                </a:ext>
              </a:extLst>
            </p:cNvPr>
            <p:cNvSpPr txBox="1"/>
            <p:nvPr/>
          </p:nvSpPr>
          <p:spPr>
            <a:xfrm>
              <a:off x="4139354" y="5863475"/>
              <a:ext cx="1643399" cy="338554"/>
            </a:xfrm>
            <a:prstGeom prst="rect">
              <a:avLst/>
            </a:prstGeom>
            <a:noFill/>
          </p:spPr>
          <p:txBody>
            <a:bodyPr wrap="none" rtlCol="0">
              <a:spAutoFit/>
            </a:bodyPr>
            <a:lstStyle/>
            <a:p>
              <a:r>
                <a:rPr lang="en-US" sz="1600" b="1" dirty="0">
                  <a:latin typeface="Roboto" panose="02000000000000000000" pitchFamily="2" charset="0"/>
                  <a:ea typeface="Roboto" panose="02000000000000000000" pitchFamily="2" charset="0"/>
                </a:rPr>
                <a:t>Custom circuits</a:t>
              </a:r>
            </a:p>
          </p:txBody>
        </p:sp>
        <p:sp>
          <p:nvSpPr>
            <p:cNvPr id="63" name="Rectangle 62">
              <a:extLst>
                <a:ext uri="{FF2B5EF4-FFF2-40B4-BE49-F238E27FC236}">
                  <a16:creationId xmlns:a16="http://schemas.microsoft.com/office/drawing/2014/main" id="{E5E1FBF3-9295-49AC-892B-2E853F71E16E}"/>
                </a:ext>
              </a:extLst>
            </p:cNvPr>
            <p:cNvSpPr/>
            <p:nvPr/>
          </p:nvSpPr>
          <p:spPr>
            <a:xfrm>
              <a:off x="8571143" y="5611606"/>
              <a:ext cx="3577873" cy="702756"/>
            </a:xfrm>
            <a:prstGeom prst="rect">
              <a:avLst/>
            </a:prstGeom>
          </p:spPr>
          <p:txBody>
            <a:bodyPr wrap="square">
              <a:spAutoFit/>
            </a:bodyPr>
            <a:lstStyle/>
            <a:p>
              <a:pPr>
                <a:lnSpc>
                  <a:spcPct val="150000"/>
                </a:lnSpc>
              </a:pPr>
              <a:r>
                <a:rPr lang="en-US" sz="1400" dirty="0">
                  <a:latin typeface="Roboto" panose="02000000000000000000" pitchFamily="2" charset="0"/>
                  <a:ea typeface="Roboto" panose="02000000000000000000" pitchFamily="2" charset="0"/>
                </a:rPr>
                <a:t>- user-specified circuits</a:t>
              </a:r>
              <a:endParaRPr lang="en-US" sz="1400" baseline="-25000" dirty="0">
                <a:latin typeface="Roboto" panose="02000000000000000000" pitchFamily="2" charset="0"/>
                <a:ea typeface="Roboto" panose="02000000000000000000" pitchFamily="2" charset="0"/>
              </a:endParaRPr>
            </a:p>
            <a:p>
              <a:pPr>
                <a:lnSpc>
                  <a:spcPct val="150000"/>
                </a:lnSpc>
              </a:pPr>
              <a:r>
                <a:rPr lang="en-US" sz="1400" dirty="0">
                  <a:latin typeface="Roboto" panose="02000000000000000000" pitchFamily="2" charset="0"/>
                  <a:ea typeface="Roboto" panose="02000000000000000000" pitchFamily="2" charset="0"/>
                </a:rPr>
                <a:t>- symbolic and numerical treatment</a:t>
              </a:r>
            </a:p>
          </p:txBody>
        </p:sp>
        <p:cxnSp>
          <p:nvCxnSpPr>
            <p:cNvPr id="64" name="Straight Connector 63">
              <a:extLst>
                <a:ext uri="{FF2B5EF4-FFF2-40B4-BE49-F238E27FC236}">
                  <a16:creationId xmlns:a16="http://schemas.microsoft.com/office/drawing/2014/main" id="{40D28B65-FCEE-4A82-9336-B6F0A0BCE1B6}"/>
                </a:ext>
              </a:extLst>
            </p:cNvPr>
            <p:cNvCxnSpPr>
              <a:cxnSpLocks/>
            </p:cNvCxnSpPr>
            <p:nvPr/>
          </p:nvCxnSpPr>
          <p:spPr>
            <a:xfrm>
              <a:off x="8666905" y="5844907"/>
              <a:ext cx="5247" cy="3196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E21F433-E6EC-45A0-9AE8-A0448A9AA56D}"/>
                </a:ext>
              </a:extLst>
            </p:cNvPr>
            <p:cNvCxnSpPr>
              <a:cxnSpLocks/>
            </p:cNvCxnSpPr>
            <p:nvPr/>
          </p:nvCxnSpPr>
          <p:spPr>
            <a:xfrm flipH="1">
              <a:off x="5850467" y="6009310"/>
              <a:ext cx="28240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30A02C93-C1CF-E5D5-C797-F3E924F36D41}"/>
              </a:ext>
            </a:extLst>
          </p:cNvPr>
          <p:cNvSpPr txBox="1"/>
          <p:nvPr/>
        </p:nvSpPr>
        <p:spPr>
          <a:xfrm>
            <a:off x="6264007" y="521461"/>
            <a:ext cx="514885" cy="261610"/>
          </a:xfrm>
          <a:prstGeom prst="rect">
            <a:avLst/>
          </a:prstGeom>
          <a:noFill/>
        </p:spPr>
        <p:txBody>
          <a:bodyPr wrap="none" rtlCol="0">
            <a:spAutoFit/>
          </a:bodyPr>
          <a:lstStyle/>
          <a:p>
            <a:r>
              <a:rPr lang="en-US" sz="1100" dirty="0">
                <a:solidFill>
                  <a:srgbClr val="FF0000"/>
                </a:solidFill>
              </a:rPr>
              <a:t>NEW</a:t>
            </a:r>
          </a:p>
        </p:txBody>
      </p:sp>
      <p:sp>
        <p:nvSpPr>
          <p:cNvPr id="6" name="TextBox 5">
            <a:extLst>
              <a:ext uri="{FF2B5EF4-FFF2-40B4-BE49-F238E27FC236}">
                <a16:creationId xmlns:a16="http://schemas.microsoft.com/office/drawing/2014/main" id="{2F20108D-0E3E-BEAD-1FEF-83BB4AA67284}"/>
              </a:ext>
            </a:extLst>
          </p:cNvPr>
          <p:cNvSpPr txBox="1"/>
          <p:nvPr/>
        </p:nvSpPr>
        <p:spPr>
          <a:xfrm>
            <a:off x="4139354" y="6459752"/>
            <a:ext cx="1976823" cy="338554"/>
          </a:xfrm>
          <a:prstGeom prst="rect">
            <a:avLst/>
          </a:prstGeom>
          <a:noFill/>
        </p:spPr>
        <p:txBody>
          <a:bodyPr wrap="none" rtlCol="0">
            <a:spAutoFit/>
          </a:bodyPr>
          <a:lstStyle>
            <a:defPPr>
              <a:defRPr lang="en-US"/>
            </a:defPPr>
            <a:lvl1pPr>
              <a:defRPr sz="1600" b="1">
                <a:latin typeface="Roboto" panose="02000000000000000000" pitchFamily="2" charset="0"/>
                <a:ea typeface="Roboto" panose="02000000000000000000" pitchFamily="2" charset="0"/>
              </a:defRPr>
            </a:lvl1pPr>
          </a:lstStyle>
          <a:p>
            <a:r>
              <a:rPr lang="en-US" dirty="0" err="1"/>
              <a:t>Eigensolver</a:t>
            </a:r>
            <a:r>
              <a:rPr lang="en-US" dirty="0"/>
              <a:t> routing</a:t>
            </a:r>
          </a:p>
        </p:txBody>
      </p:sp>
      <p:sp>
        <p:nvSpPr>
          <p:cNvPr id="7" name="TextBox 6">
            <a:extLst>
              <a:ext uri="{FF2B5EF4-FFF2-40B4-BE49-F238E27FC236}">
                <a16:creationId xmlns:a16="http://schemas.microsoft.com/office/drawing/2014/main" id="{4D75E463-7A4F-F4D3-9689-4A96FFCC36F8}"/>
              </a:ext>
            </a:extLst>
          </p:cNvPr>
          <p:cNvSpPr txBox="1"/>
          <p:nvPr/>
        </p:nvSpPr>
        <p:spPr>
          <a:xfrm>
            <a:off x="3823274" y="6385592"/>
            <a:ext cx="514885" cy="261610"/>
          </a:xfrm>
          <a:prstGeom prst="rect">
            <a:avLst/>
          </a:prstGeom>
          <a:noFill/>
        </p:spPr>
        <p:txBody>
          <a:bodyPr wrap="none" rtlCol="0">
            <a:spAutoFit/>
          </a:bodyPr>
          <a:lstStyle/>
          <a:p>
            <a:r>
              <a:rPr lang="en-US" sz="1100" dirty="0">
                <a:solidFill>
                  <a:srgbClr val="FF0000"/>
                </a:solidFill>
              </a:rPr>
              <a:t>NEW</a:t>
            </a:r>
          </a:p>
        </p:txBody>
      </p:sp>
      <p:pic>
        <p:nvPicPr>
          <p:cNvPr id="15" name="Picture 14">
            <a:extLst>
              <a:ext uri="{FF2B5EF4-FFF2-40B4-BE49-F238E27FC236}">
                <a16:creationId xmlns:a16="http://schemas.microsoft.com/office/drawing/2014/main" id="{9E790B84-6EA0-0440-F137-010FEF1B4414}"/>
              </a:ext>
            </a:extLst>
          </p:cNvPr>
          <p:cNvPicPr>
            <a:picLocks noChangeAspect="1"/>
          </p:cNvPicPr>
          <p:nvPr/>
        </p:nvPicPr>
        <p:blipFill>
          <a:blip r:embed="rId3"/>
          <a:stretch>
            <a:fillRect/>
          </a:stretch>
        </p:blipFill>
        <p:spPr>
          <a:xfrm>
            <a:off x="497131" y="354891"/>
            <a:ext cx="2326784" cy="415272"/>
          </a:xfrm>
          <a:prstGeom prst="rect">
            <a:avLst/>
          </a:prstGeom>
        </p:spPr>
      </p:pic>
    </p:spTree>
    <p:extLst>
      <p:ext uri="{BB962C8B-B14F-4D97-AF65-F5344CB8AC3E}">
        <p14:creationId xmlns:p14="http://schemas.microsoft.com/office/powerpoint/2010/main" val="24293645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B7FBD3-9A73-C0FE-352F-F51B41CC5D4C}"/>
              </a:ext>
            </a:extLst>
          </p:cNvPr>
          <p:cNvPicPr>
            <a:picLocks noChangeAspect="1"/>
          </p:cNvPicPr>
          <p:nvPr/>
        </p:nvPicPr>
        <p:blipFill>
          <a:blip r:embed="rId2"/>
          <a:stretch>
            <a:fillRect/>
          </a:stretch>
        </p:blipFill>
        <p:spPr>
          <a:xfrm>
            <a:off x="1727767" y="1164984"/>
            <a:ext cx="8290637" cy="5409529"/>
          </a:xfrm>
          <a:prstGeom prst="rect">
            <a:avLst/>
          </a:prstGeom>
        </p:spPr>
      </p:pic>
      <p:sp>
        <p:nvSpPr>
          <p:cNvPr id="4" name="TextBox 3">
            <a:extLst>
              <a:ext uri="{FF2B5EF4-FFF2-40B4-BE49-F238E27FC236}">
                <a16:creationId xmlns:a16="http://schemas.microsoft.com/office/drawing/2014/main" id="{A1F9CEA6-EA72-4206-9433-4818D81F1F74}"/>
              </a:ext>
            </a:extLst>
          </p:cNvPr>
          <p:cNvSpPr txBox="1"/>
          <p:nvPr/>
        </p:nvSpPr>
        <p:spPr>
          <a:xfrm>
            <a:off x="331207" y="313481"/>
            <a:ext cx="6118983" cy="646331"/>
          </a:xfrm>
          <a:prstGeom prst="rect">
            <a:avLst/>
          </a:prstGeom>
          <a:noFill/>
        </p:spPr>
        <p:txBody>
          <a:bodyPr wrap="none" rtlCol="0">
            <a:spAutoFit/>
          </a:bodyPr>
          <a:lstStyle/>
          <a:p>
            <a:pPr algn="r"/>
            <a:r>
              <a:rPr lang="en-US" sz="3600" dirty="0">
                <a:latin typeface="Roboto Black" panose="02000000000000000000" pitchFamily="2" charset="0"/>
              </a:rPr>
              <a:t>scqubits</a:t>
            </a:r>
            <a:r>
              <a:rPr lang="en-US" sz="2800" dirty="0">
                <a:latin typeface="Roboto Black" panose="02000000000000000000" pitchFamily="2" charset="0"/>
              </a:rPr>
              <a:t> </a:t>
            </a:r>
            <a:r>
              <a:rPr lang="en-US" sz="2800" dirty="0">
                <a:solidFill>
                  <a:schemeClr val="bg1">
                    <a:lumMod val="50000"/>
                  </a:schemeClr>
                </a:solidFill>
                <a:latin typeface="Roboto" panose="02000000000000000000" pitchFamily="2" charset="0"/>
                <a:ea typeface="Roboto" panose="02000000000000000000" pitchFamily="2" charset="0"/>
              </a:rPr>
              <a:t>download count </a:t>
            </a:r>
            <a:r>
              <a:rPr lang="en-US" sz="2000" dirty="0">
                <a:solidFill>
                  <a:schemeClr val="bg1">
                    <a:lumMod val="50000"/>
                  </a:schemeClr>
                </a:solidFill>
                <a:latin typeface="Roboto" panose="02000000000000000000" pitchFamily="2" charset="0"/>
                <a:ea typeface="Roboto" panose="02000000000000000000" pitchFamily="2" charset="0"/>
              </a:rPr>
              <a:t>(</a:t>
            </a:r>
            <a:r>
              <a:rPr lang="en-US" sz="2000" dirty="0" err="1">
                <a:solidFill>
                  <a:schemeClr val="bg1">
                    <a:lumMod val="50000"/>
                  </a:schemeClr>
                </a:solidFill>
                <a:latin typeface="Roboto" panose="02000000000000000000" pitchFamily="2" charset="0"/>
                <a:ea typeface="Roboto" panose="02000000000000000000" pitchFamily="2" charset="0"/>
              </a:rPr>
              <a:t>conda</a:t>
            </a:r>
            <a:r>
              <a:rPr lang="en-US" sz="2000" dirty="0">
                <a:solidFill>
                  <a:schemeClr val="bg1">
                    <a:lumMod val="50000"/>
                  </a:schemeClr>
                </a:solidFill>
                <a:latin typeface="Roboto" panose="02000000000000000000" pitchFamily="2" charset="0"/>
                <a:ea typeface="Roboto" panose="02000000000000000000" pitchFamily="2" charset="0"/>
              </a:rPr>
              <a:t> only)</a:t>
            </a:r>
            <a:endParaRPr lang="en-US" sz="3600" dirty="0">
              <a:solidFill>
                <a:schemeClr val="bg1">
                  <a:lumMod val="50000"/>
                </a:schemeClr>
              </a:solidFill>
              <a:latin typeface="Roboto Black" panose="02000000000000000000" pitchFamily="2" charset="0"/>
            </a:endParaRPr>
          </a:p>
        </p:txBody>
      </p:sp>
      <p:sp>
        <p:nvSpPr>
          <p:cNvPr id="21" name="TextBox 20">
            <a:extLst>
              <a:ext uri="{FF2B5EF4-FFF2-40B4-BE49-F238E27FC236}">
                <a16:creationId xmlns:a16="http://schemas.microsoft.com/office/drawing/2014/main" id="{A2585F04-6DDD-47F7-9E75-7E5F36B01464}"/>
              </a:ext>
            </a:extLst>
          </p:cNvPr>
          <p:cNvSpPr txBox="1"/>
          <p:nvPr/>
        </p:nvSpPr>
        <p:spPr>
          <a:xfrm>
            <a:off x="1093701" y="1154738"/>
            <a:ext cx="1564852" cy="369332"/>
          </a:xfrm>
          <a:prstGeom prst="rect">
            <a:avLst/>
          </a:prstGeom>
          <a:noFill/>
        </p:spPr>
        <p:txBody>
          <a:bodyPr wrap="none" rtlCol="0">
            <a:spAutoFit/>
          </a:bodyPr>
          <a:lstStyle/>
          <a:p>
            <a:pPr algn="ctr"/>
            <a:r>
              <a:rPr lang="en-US" dirty="0">
                <a:highlight>
                  <a:srgbClr val="BCE6FF"/>
                </a:highlight>
                <a:latin typeface="Roboto" panose="02000000000000000000" pitchFamily="2" charset="0"/>
                <a:ea typeface="Roboto" panose="02000000000000000000" pitchFamily="2" charset="0"/>
              </a:rPr>
              <a:t># downloads </a:t>
            </a:r>
          </a:p>
        </p:txBody>
      </p:sp>
      <p:cxnSp>
        <p:nvCxnSpPr>
          <p:cNvPr id="43" name="Straight Connector 42">
            <a:extLst>
              <a:ext uri="{FF2B5EF4-FFF2-40B4-BE49-F238E27FC236}">
                <a16:creationId xmlns:a16="http://schemas.microsoft.com/office/drawing/2014/main" id="{8715E608-0103-4E69-B068-15598F4A9F2C}"/>
              </a:ext>
            </a:extLst>
          </p:cNvPr>
          <p:cNvCxnSpPr>
            <a:cxnSpLocks/>
          </p:cNvCxnSpPr>
          <p:nvPr/>
        </p:nvCxnSpPr>
        <p:spPr>
          <a:xfrm flipV="1">
            <a:off x="5137899" y="4156001"/>
            <a:ext cx="0" cy="6255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017DDD8-F428-4031-9F8C-37CD26188DEF}"/>
              </a:ext>
            </a:extLst>
          </p:cNvPr>
          <p:cNvCxnSpPr>
            <a:cxnSpLocks/>
          </p:cNvCxnSpPr>
          <p:nvPr/>
        </p:nvCxnSpPr>
        <p:spPr>
          <a:xfrm flipV="1">
            <a:off x="7458893" y="2837273"/>
            <a:ext cx="0" cy="7556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2BD7F9E-15DF-43B2-87B2-A27D35CAFA8B}"/>
              </a:ext>
            </a:extLst>
          </p:cNvPr>
          <p:cNvSpPr txBox="1"/>
          <p:nvPr/>
        </p:nvSpPr>
        <p:spPr>
          <a:xfrm>
            <a:off x="7272784" y="2529496"/>
            <a:ext cx="372218" cy="307777"/>
          </a:xfrm>
          <a:prstGeom prst="rect">
            <a:avLst/>
          </a:prstGeom>
          <a:solidFill>
            <a:schemeClr val="bg1">
              <a:lumMod val="85000"/>
            </a:schemeClr>
          </a:solidFill>
        </p:spPr>
        <p:txBody>
          <a:bodyPr wrap="non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v3</a:t>
            </a:r>
          </a:p>
        </p:txBody>
      </p:sp>
      <p:sp>
        <p:nvSpPr>
          <p:cNvPr id="35" name="TextBox 34">
            <a:extLst>
              <a:ext uri="{FF2B5EF4-FFF2-40B4-BE49-F238E27FC236}">
                <a16:creationId xmlns:a16="http://schemas.microsoft.com/office/drawing/2014/main" id="{3379F601-E060-30E8-7EF7-17A996AFE61A}"/>
              </a:ext>
            </a:extLst>
          </p:cNvPr>
          <p:cNvSpPr txBox="1"/>
          <p:nvPr/>
        </p:nvSpPr>
        <p:spPr>
          <a:xfrm>
            <a:off x="4951790" y="3848224"/>
            <a:ext cx="372218" cy="307777"/>
          </a:xfrm>
          <a:prstGeom prst="rect">
            <a:avLst/>
          </a:prstGeom>
          <a:solidFill>
            <a:schemeClr val="bg1">
              <a:lumMod val="85000"/>
            </a:schemeClr>
          </a:solidFill>
        </p:spPr>
        <p:txBody>
          <a:bodyPr wrap="non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v2</a:t>
            </a:r>
          </a:p>
        </p:txBody>
      </p:sp>
      <p:cxnSp>
        <p:nvCxnSpPr>
          <p:cNvPr id="36" name="Straight Connector 35">
            <a:extLst>
              <a:ext uri="{FF2B5EF4-FFF2-40B4-BE49-F238E27FC236}">
                <a16:creationId xmlns:a16="http://schemas.microsoft.com/office/drawing/2014/main" id="{C76B1720-399E-DA2A-0F68-8BC590CA57D5}"/>
              </a:ext>
            </a:extLst>
          </p:cNvPr>
          <p:cNvCxnSpPr>
            <a:cxnSpLocks/>
          </p:cNvCxnSpPr>
          <p:nvPr/>
        </p:nvCxnSpPr>
        <p:spPr>
          <a:xfrm flipV="1">
            <a:off x="2547792" y="5877590"/>
            <a:ext cx="0" cy="471265"/>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2E438E1-C310-177A-0B58-E92C6500B18D}"/>
              </a:ext>
            </a:extLst>
          </p:cNvPr>
          <p:cNvSpPr txBox="1"/>
          <p:nvPr/>
        </p:nvSpPr>
        <p:spPr>
          <a:xfrm>
            <a:off x="2361683" y="5666362"/>
            <a:ext cx="372218" cy="307777"/>
          </a:xfrm>
          <a:prstGeom prst="rect">
            <a:avLst/>
          </a:prstGeom>
          <a:solidFill>
            <a:schemeClr val="bg1">
              <a:lumMod val="85000"/>
            </a:schemeClr>
          </a:solidFill>
        </p:spPr>
        <p:txBody>
          <a:bodyPr wrap="non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v1</a:t>
            </a:r>
          </a:p>
        </p:txBody>
      </p:sp>
      <p:sp>
        <p:nvSpPr>
          <p:cNvPr id="39" name="TextBox 38">
            <a:extLst>
              <a:ext uri="{FF2B5EF4-FFF2-40B4-BE49-F238E27FC236}">
                <a16:creationId xmlns:a16="http://schemas.microsoft.com/office/drawing/2014/main" id="{828ACBE2-8F75-40A3-3091-95522E3F8A35}"/>
              </a:ext>
            </a:extLst>
          </p:cNvPr>
          <p:cNvSpPr txBox="1"/>
          <p:nvPr/>
        </p:nvSpPr>
        <p:spPr>
          <a:xfrm>
            <a:off x="1990454" y="6292407"/>
            <a:ext cx="1048685" cy="338554"/>
          </a:xfrm>
          <a:prstGeom prst="rect">
            <a:avLst/>
          </a:prstGeom>
          <a:noFill/>
        </p:spPr>
        <p:txBody>
          <a:bodyPr wrap="none" rtlCol="0">
            <a:spAutoFit/>
          </a:bodyPr>
          <a:lstStyle/>
          <a:p>
            <a:r>
              <a:rPr lang="en-US" sz="1600" dirty="0">
                <a:solidFill>
                  <a:schemeClr val="bg1">
                    <a:lumMod val="50000"/>
                  </a:schemeClr>
                </a:solidFill>
                <a:latin typeface="Roboto" panose="02000000000000000000" pitchFamily="2" charset="0"/>
                <a:ea typeface="Roboto" panose="02000000000000000000" pitchFamily="2" charset="0"/>
              </a:rPr>
              <a:t>Dec 2019</a:t>
            </a:r>
          </a:p>
        </p:txBody>
      </p:sp>
      <p:cxnSp>
        <p:nvCxnSpPr>
          <p:cNvPr id="23" name="Straight Connector 22">
            <a:extLst>
              <a:ext uri="{FF2B5EF4-FFF2-40B4-BE49-F238E27FC236}">
                <a16:creationId xmlns:a16="http://schemas.microsoft.com/office/drawing/2014/main" id="{D0BFD109-FCAD-43EA-F15E-A8A3DB1FAE9C}"/>
              </a:ext>
            </a:extLst>
          </p:cNvPr>
          <p:cNvCxnSpPr>
            <a:cxnSpLocks/>
          </p:cNvCxnSpPr>
          <p:nvPr/>
        </p:nvCxnSpPr>
        <p:spPr>
          <a:xfrm flipV="1">
            <a:off x="7872570" y="2076061"/>
            <a:ext cx="0" cy="1139019"/>
          </a:xfrm>
          <a:prstGeom prst="line">
            <a:avLst/>
          </a:prstGeom>
          <a:ln w="28575">
            <a:solidFill>
              <a:schemeClr val="tx1"/>
            </a:solidFill>
            <a:headEnd type="oval" w="med"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58EA27E-13DA-05D6-F379-97FE85D5AC82}"/>
              </a:ext>
            </a:extLst>
          </p:cNvPr>
          <p:cNvSpPr txBox="1"/>
          <p:nvPr/>
        </p:nvSpPr>
        <p:spPr>
          <a:xfrm>
            <a:off x="7429970" y="1530313"/>
            <a:ext cx="1160895" cy="584775"/>
          </a:xfrm>
          <a:prstGeom prst="rect">
            <a:avLst/>
          </a:prstGeom>
          <a:noFill/>
        </p:spPr>
        <p:txBody>
          <a:bodyPr wrap="none" rtlCol="0">
            <a:spAutoFit/>
          </a:bodyPr>
          <a:lstStyle/>
          <a:p>
            <a:r>
              <a:rPr lang="en-US" sz="1600" dirty="0">
                <a:latin typeface="Roboto" panose="02000000000000000000" pitchFamily="2" charset="0"/>
                <a:ea typeface="Roboto" panose="02000000000000000000" pitchFamily="2" charset="0"/>
              </a:rPr>
              <a:t>last review</a:t>
            </a:r>
          </a:p>
          <a:p>
            <a:r>
              <a:rPr lang="en-US" sz="1600" dirty="0">
                <a:latin typeface="Roboto" panose="02000000000000000000" pitchFamily="2" charset="0"/>
                <a:ea typeface="Roboto" panose="02000000000000000000" pitchFamily="2" charset="0"/>
              </a:rPr>
              <a:t>91,890</a:t>
            </a:r>
          </a:p>
        </p:txBody>
      </p:sp>
      <p:sp>
        <p:nvSpPr>
          <p:cNvPr id="30" name="TextBox 29">
            <a:extLst>
              <a:ext uri="{FF2B5EF4-FFF2-40B4-BE49-F238E27FC236}">
                <a16:creationId xmlns:a16="http://schemas.microsoft.com/office/drawing/2014/main" id="{75860465-9C64-E7C8-72D2-868F466ECA03}"/>
              </a:ext>
            </a:extLst>
          </p:cNvPr>
          <p:cNvSpPr txBox="1"/>
          <p:nvPr/>
        </p:nvSpPr>
        <p:spPr>
          <a:xfrm>
            <a:off x="10206401" y="1062405"/>
            <a:ext cx="1317990" cy="461665"/>
          </a:xfrm>
          <a:prstGeom prst="rect">
            <a:avLst/>
          </a:prstGeom>
          <a:noFill/>
        </p:spPr>
        <p:txBody>
          <a:bodyPr wrap="none" rtlCol="0">
            <a:spAutoFit/>
          </a:bodyPr>
          <a:lstStyle/>
          <a:p>
            <a:r>
              <a:rPr lang="en-US" sz="2400" b="1" dirty="0">
                <a:latin typeface="Roboto" panose="02000000000000000000" pitchFamily="2" charset="0"/>
                <a:ea typeface="Roboto" panose="02000000000000000000" pitchFamily="2" charset="0"/>
              </a:rPr>
              <a:t>142,772</a:t>
            </a:r>
          </a:p>
        </p:txBody>
      </p:sp>
      <p:cxnSp>
        <p:nvCxnSpPr>
          <p:cNvPr id="31" name="Straight Connector 30">
            <a:extLst>
              <a:ext uri="{FF2B5EF4-FFF2-40B4-BE49-F238E27FC236}">
                <a16:creationId xmlns:a16="http://schemas.microsoft.com/office/drawing/2014/main" id="{8A264764-FB1A-038E-571E-0B3029ACEAFF}"/>
              </a:ext>
            </a:extLst>
          </p:cNvPr>
          <p:cNvCxnSpPr>
            <a:cxnSpLocks/>
          </p:cNvCxnSpPr>
          <p:nvPr/>
        </p:nvCxnSpPr>
        <p:spPr>
          <a:xfrm flipV="1">
            <a:off x="9934610" y="1339404"/>
            <a:ext cx="324398" cy="270957"/>
          </a:xfrm>
          <a:prstGeom prst="line">
            <a:avLst/>
          </a:prstGeom>
          <a:ln w="28575">
            <a:solidFill>
              <a:schemeClr val="tx1"/>
            </a:solidFill>
            <a:headEnd type="oval" w="med" len="med"/>
            <a:tailEnd type="none"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2F4AFF-A1CB-8A46-E987-A0854823B55B}"/>
              </a:ext>
            </a:extLst>
          </p:cNvPr>
          <p:cNvSpPr txBox="1"/>
          <p:nvPr/>
        </p:nvSpPr>
        <p:spPr>
          <a:xfrm>
            <a:off x="9226919" y="1456472"/>
            <a:ext cx="519694" cy="307777"/>
          </a:xfrm>
          <a:prstGeom prst="rect">
            <a:avLst/>
          </a:prstGeom>
          <a:solidFill>
            <a:schemeClr val="bg1">
              <a:lumMod val="85000"/>
            </a:schemeClr>
          </a:solidFill>
        </p:spPr>
        <p:txBody>
          <a:bodyPr wrap="none" rtlCol="0">
            <a:spAutoFit/>
          </a:bodyPr>
          <a:lstStyle/>
          <a:p>
            <a:r>
              <a:rPr lang="en-US" sz="1400" dirty="0">
                <a:solidFill>
                  <a:schemeClr val="tx1">
                    <a:lumMod val="75000"/>
                    <a:lumOff val="25000"/>
                  </a:schemeClr>
                </a:solidFill>
                <a:latin typeface="Roboto" panose="02000000000000000000" pitchFamily="2" charset="0"/>
                <a:ea typeface="Roboto" panose="02000000000000000000" pitchFamily="2" charset="0"/>
              </a:rPr>
              <a:t>v3.2</a:t>
            </a:r>
          </a:p>
        </p:txBody>
      </p:sp>
    </p:spTree>
    <p:extLst>
      <p:ext uri="{BB962C8B-B14F-4D97-AF65-F5344CB8AC3E}">
        <p14:creationId xmlns:p14="http://schemas.microsoft.com/office/powerpoint/2010/main" val="23271115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B92A-8C4E-7493-90E7-CE8C4478AEA2}"/>
              </a:ext>
            </a:extLst>
          </p:cNvPr>
          <p:cNvSpPr txBox="1">
            <a:spLocks/>
          </p:cNvSpPr>
          <p:nvPr/>
        </p:nvSpPr>
        <p:spPr>
          <a:xfrm>
            <a:off x="979714" y="447675"/>
            <a:ext cx="9993085" cy="6191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latin typeface="Roboto" panose="02000000000000000000" pitchFamily="2" charset="0"/>
                <a:ea typeface="Roboto" panose="02000000000000000000" pitchFamily="2" charset="0"/>
              </a:rPr>
              <a:t>Take-aways</a:t>
            </a:r>
          </a:p>
        </p:txBody>
      </p:sp>
      <p:sp>
        <p:nvSpPr>
          <p:cNvPr id="3" name="TextBox 2">
            <a:extLst>
              <a:ext uri="{FF2B5EF4-FFF2-40B4-BE49-F238E27FC236}">
                <a16:creationId xmlns:a16="http://schemas.microsoft.com/office/drawing/2014/main" id="{1153663F-CAC7-B84F-0804-20DCB1430B42}"/>
              </a:ext>
            </a:extLst>
          </p:cNvPr>
          <p:cNvSpPr txBox="1"/>
          <p:nvPr/>
        </p:nvSpPr>
        <p:spPr>
          <a:xfrm>
            <a:off x="1020536" y="1616529"/>
            <a:ext cx="9025618" cy="4678204"/>
          </a:xfrm>
          <a:prstGeom prst="rect">
            <a:avLst/>
          </a:prstGeom>
          <a:noFill/>
        </p:spPr>
        <p:txBody>
          <a:bodyPr wrap="square" rtlCol="0">
            <a:spAutoFit/>
          </a:bodyPr>
          <a:lstStyle/>
          <a:p>
            <a:pPr algn="l"/>
            <a:r>
              <a:rPr lang="en-US" sz="2800" dirty="0">
                <a:latin typeface="Roboto" panose="02000000000000000000" pitchFamily="2" charset="0"/>
                <a:ea typeface="Roboto" panose="02000000000000000000" pitchFamily="2" charset="0"/>
              </a:rPr>
              <a:t>Superconducting circuits behave quantum mechanically</a:t>
            </a:r>
            <a:br>
              <a:rPr lang="en-US" dirty="0">
                <a:latin typeface="Roboto" panose="02000000000000000000" pitchFamily="2" charset="0"/>
                <a:ea typeface="Roboto" panose="02000000000000000000" pitchFamily="2" charset="0"/>
              </a:rPr>
            </a:br>
            <a:endParaRPr lang="en-US" dirty="0">
              <a:latin typeface="Roboto" panose="02000000000000000000" pitchFamily="2" charset="0"/>
              <a:ea typeface="Roboto" panose="02000000000000000000" pitchFamily="2" charset="0"/>
            </a:endParaRPr>
          </a:p>
          <a:p>
            <a:pPr lvl="1"/>
            <a:r>
              <a:rPr lang="en-US" dirty="0">
                <a:latin typeface="Roboto" panose="02000000000000000000" pitchFamily="2" charset="0"/>
                <a:ea typeface="Roboto" panose="02000000000000000000" pitchFamily="2" charset="0"/>
              </a:rPr>
              <a:t>discrete energy levels like atoms</a:t>
            </a:r>
          </a:p>
          <a:p>
            <a:pPr marL="742950" lvl="1" indent="-285750">
              <a:buFontTx/>
              <a:buChar char="-"/>
            </a:pPr>
            <a:endParaRPr lang="en-US" dirty="0">
              <a:latin typeface="Roboto" panose="02000000000000000000" pitchFamily="2" charset="0"/>
              <a:ea typeface="Roboto" panose="02000000000000000000" pitchFamily="2" charset="0"/>
            </a:endParaRPr>
          </a:p>
          <a:p>
            <a:pPr lvl="1"/>
            <a:r>
              <a:rPr lang="en-US" dirty="0">
                <a:latin typeface="Roboto" panose="02000000000000000000" pitchFamily="2" charset="0"/>
                <a:ea typeface="Roboto" panose="02000000000000000000" pitchFamily="2" charset="0"/>
              </a:rPr>
              <a:t>simplest example: </a:t>
            </a:r>
            <a:r>
              <a:rPr lang="en-US" dirty="0" err="1">
                <a:latin typeface="Roboto" panose="02000000000000000000" pitchFamily="2" charset="0"/>
                <a:ea typeface="Roboto" panose="02000000000000000000" pitchFamily="2" charset="0"/>
              </a:rPr>
              <a:t>transmon</a:t>
            </a:r>
            <a:r>
              <a:rPr lang="en-US" dirty="0">
                <a:latin typeface="Roboto" panose="02000000000000000000" pitchFamily="2" charset="0"/>
                <a:ea typeface="Roboto" panose="02000000000000000000" pitchFamily="2" charset="0"/>
              </a:rPr>
              <a:t>/Cooper pair box</a:t>
            </a:r>
          </a:p>
          <a:p>
            <a:pPr marL="742950" lvl="1" indent="-285750">
              <a:buFontTx/>
              <a:buChar char="-"/>
            </a:pPr>
            <a:endParaRPr lang="en-US" dirty="0">
              <a:latin typeface="Roboto" panose="02000000000000000000" pitchFamily="2" charset="0"/>
              <a:ea typeface="Roboto" panose="02000000000000000000" pitchFamily="2" charset="0"/>
            </a:endParaRPr>
          </a:p>
          <a:p>
            <a:pPr lvl="1"/>
            <a:r>
              <a:rPr lang="en-US" dirty="0" err="1">
                <a:latin typeface="Roboto" panose="02000000000000000000" pitchFamily="2" charset="0"/>
                <a:ea typeface="Roboto" panose="02000000000000000000" pitchFamily="2" charset="0"/>
              </a:rPr>
              <a:t>transmon</a:t>
            </a:r>
            <a:r>
              <a:rPr lang="en-US" dirty="0">
                <a:latin typeface="Roboto" panose="02000000000000000000" pitchFamily="2" charset="0"/>
                <a:ea typeface="Roboto" panose="02000000000000000000" pitchFamily="2" charset="0"/>
              </a:rPr>
              <a:t> solves dephasing problem: charge-noise insensitivity</a:t>
            </a:r>
          </a:p>
          <a:p>
            <a:pPr lvl="1"/>
            <a:br>
              <a:rPr lang="en-US" dirty="0">
                <a:latin typeface="Roboto" panose="02000000000000000000" pitchFamily="2" charset="0"/>
                <a:ea typeface="Roboto" panose="02000000000000000000" pitchFamily="2" charset="0"/>
              </a:rPr>
            </a:br>
            <a:endParaRPr lang="en-US" dirty="0">
              <a:latin typeface="Roboto" panose="02000000000000000000" pitchFamily="2" charset="0"/>
              <a:ea typeface="Roboto" panose="02000000000000000000" pitchFamily="2" charset="0"/>
            </a:endParaRPr>
          </a:p>
          <a:p>
            <a:pPr lvl="1"/>
            <a:r>
              <a:rPr lang="en-US" dirty="0">
                <a:latin typeface="Roboto" panose="02000000000000000000" pitchFamily="2" charset="0"/>
                <a:ea typeface="Roboto" panose="02000000000000000000" pitchFamily="2" charset="0"/>
              </a:rPr>
              <a:t>control and readout:  </a:t>
            </a:r>
            <a:br>
              <a:rPr lang="en-US" dirty="0">
                <a:latin typeface="Roboto" panose="02000000000000000000" pitchFamily="2" charset="0"/>
                <a:ea typeface="Roboto" panose="02000000000000000000" pitchFamily="2" charset="0"/>
              </a:rPr>
            </a:b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	couple </a:t>
            </a:r>
            <a:r>
              <a:rPr lang="en-US" dirty="0" err="1">
                <a:latin typeface="Roboto" panose="02000000000000000000" pitchFamily="2" charset="0"/>
                <a:ea typeface="Roboto" panose="02000000000000000000" pitchFamily="2" charset="0"/>
              </a:rPr>
              <a:t>transmon</a:t>
            </a:r>
            <a:r>
              <a:rPr lang="en-US" dirty="0">
                <a:latin typeface="Roboto" panose="02000000000000000000" pitchFamily="2" charset="0"/>
                <a:ea typeface="Roboto" panose="02000000000000000000" pitchFamily="2" charset="0"/>
              </a:rPr>
              <a:t> to resonator</a:t>
            </a:r>
            <a:br>
              <a:rPr lang="en-US" dirty="0">
                <a:latin typeface="Roboto" panose="02000000000000000000" pitchFamily="2" charset="0"/>
                <a:ea typeface="Roboto" panose="02000000000000000000" pitchFamily="2" charset="0"/>
              </a:rPr>
            </a:b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	drive resonator at qubit frequency: single-qubit rotations</a:t>
            </a:r>
          </a:p>
          <a:p>
            <a:pPr lvl="1"/>
            <a:r>
              <a:rPr lang="en-US" dirty="0">
                <a:latin typeface="Roboto" panose="02000000000000000000" pitchFamily="2" charset="0"/>
                <a:ea typeface="Roboto" panose="02000000000000000000" pitchFamily="2" charset="0"/>
              </a:rPr>
              <a:t>	drive resonator near its own resonance: dispersive readout</a:t>
            </a:r>
          </a:p>
          <a:p>
            <a:pPr marL="285750" indent="-285750" algn="l">
              <a:buFontTx/>
              <a:buChar char="-"/>
            </a:pP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445129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AFB0D0-5DDD-6C90-921D-EB03075BCF06}"/>
              </a:ext>
            </a:extLst>
          </p:cNvPr>
          <p:cNvPicPr>
            <a:picLocks noChangeAspect="1"/>
          </p:cNvPicPr>
          <p:nvPr/>
        </p:nvPicPr>
        <p:blipFill>
          <a:blip r:embed="rId2"/>
          <a:stretch>
            <a:fillRect/>
          </a:stretch>
        </p:blipFill>
        <p:spPr>
          <a:xfrm>
            <a:off x="527275" y="979824"/>
            <a:ext cx="9857696" cy="4557272"/>
          </a:xfrm>
          <a:prstGeom prst="rect">
            <a:avLst/>
          </a:prstGeom>
        </p:spPr>
      </p:pic>
      <p:sp>
        <p:nvSpPr>
          <p:cNvPr id="2" name="TextBox 1">
            <a:extLst>
              <a:ext uri="{FF2B5EF4-FFF2-40B4-BE49-F238E27FC236}">
                <a16:creationId xmlns:a16="http://schemas.microsoft.com/office/drawing/2014/main" id="{6D7A1B40-F8E8-A183-B051-FE6FFA302100}"/>
              </a:ext>
            </a:extLst>
          </p:cNvPr>
          <p:cNvSpPr txBox="1"/>
          <p:nvPr/>
        </p:nvSpPr>
        <p:spPr>
          <a:xfrm>
            <a:off x="474207" y="369536"/>
            <a:ext cx="2954655" cy="369332"/>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rPr>
              <a:t>Postdoc opportunity at NU</a:t>
            </a:r>
          </a:p>
        </p:txBody>
      </p:sp>
    </p:spTree>
    <p:extLst>
      <p:ext uri="{BB962C8B-B14F-4D97-AF65-F5344CB8AC3E}">
        <p14:creationId xmlns:p14="http://schemas.microsoft.com/office/powerpoint/2010/main" val="3193293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3A90C0A-B73D-4224-8F79-14E9B8DC97C0}"/>
              </a:ext>
            </a:extLst>
          </p:cNvPr>
          <p:cNvGrpSpPr/>
          <p:nvPr/>
        </p:nvGrpSpPr>
        <p:grpSpPr>
          <a:xfrm>
            <a:off x="5413395" y="925148"/>
            <a:ext cx="819183" cy="1003419"/>
            <a:chOff x="9359123" y="1298964"/>
            <a:chExt cx="819183" cy="1003419"/>
          </a:xfrm>
        </p:grpSpPr>
        <p:pic>
          <p:nvPicPr>
            <p:cNvPr id="10" name="Picture 9">
              <a:extLst>
                <a:ext uri="{FF2B5EF4-FFF2-40B4-BE49-F238E27FC236}">
                  <a16:creationId xmlns:a16="http://schemas.microsoft.com/office/drawing/2014/main" id="{D53271FB-9784-4918-93D1-5DFC0265A7F0}"/>
                </a:ext>
              </a:extLst>
            </p:cNvPr>
            <p:cNvPicPr>
              <a:picLocks noChangeAspect="1"/>
            </p:cNvPicPr>
            <p:nvPr/>
          </p:nvPicPr>
          <p:blipFill>
            <a:blip r:embed="rId7"/>
            <a:stretch>
              <a:fillRect/>
            </a:stretch>
          </p:blipFill>
          <p:spPr>
            <a:xfrm>
              <a:off x="9389851" y="1298964"/>
              <a:ext cx="697702" cy="676923"/>
            </a:xfrm>
            <a:prstGeom prst="rect">
              <a:avLst/>
            </a:prstGeom>
          </p:spPr>
        </p:pic>
        <p:sp>
          <p:nvSpPr>
            <p:cNvPr id="12" name="Oval 11">
              <a:extLst>
                <a:ext uri="{FF2B5EF4-FFF2-40B4-BE49-F238E27FC236}">
                  <a16:creationId xmlns:a16="http://schemas.microsoft.com/office/drawing/2014/main" id="{3771B2F2-30BD-48B8-B92E-8AEDECF53E07}"/>
                </a:ext>
              </a:extLst>
            </p:cNvPr>
            <p:cNvSpPr/>
            <p:nvPr/>
          </p:nvSpPr>
          <p:spPr>
            <a:xfrm>
              <a:off x="9590850" y="1479329"/>
              <a:ext cx="305947" cy="305947"/>
            </a:xfrm>
            <a:prstGeom prst="ellipse">
              <a:avLst/>
            </a:prstGeom>
            <a:no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13" name="Picture 12">
              <a:extLst>
                <a:ext uri="{FF2B5EF4-FFF2-40B4-BE49-F238E27FC236}">
                  <a16:creationId xmlns:a16="http://schemas.microsoft.com/office/drawing/2014/main" id="{46032C5A-131A-4940-AA35-73AA034610FD}"/>
                </a:ext>
              </a:extLst>
            </p:cNvPr>
            <p:cNvPicPr>
              <a:picLocks noChangeAspect="1"/>
            </p:cNvPicPr>
            <p:nvPr>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359123" y="2077378"/>
              <a:ext cx="819183" cy="225005"/>
            </a:xfrm>
            <a:prstGeom prst="rect">
              <a:avLst/>
            </a:prstGeom>
          </p:spPr>
        </p:pic>
      </p:grpSp>
      <p:grpSp>
        <p:nvGrpSpPr>
          <p:cNvPr id="14" name="Group 13">
            <a:extLst>
              <a:ext uri="{FF2B5EF4-FFF2-40B4-BE49-F238E27FC236}">
                <a16:creationId xmlns:a16="http://schemas.microsoft.com/office/drawing/2014/main" id="{89293AB4-5E17-4177-B237-58BE86C8CF33}"/>
              </a:ext>
            </a:extLst>
          </p:cNvPr>
          <p:cNvGrpSpPr/>
          <p:nvPr/>
        </p:nvGrpSpPr>
        <p:grpSpPr>
          <a:xfrm>
            <a:off x="5242271" y="3911597"/>
            <a:ext cx="1327732" cy="889510"/>
            <a:chOff x="9118021" y="4575601"/>
            <a:chExt cx="1327732" cy="889510"/>
          </a:xfrm>
        </p:grpSpPr>
        <p:pic>
          <p:nvPicPr>
            <p:cNvPr id="15" name="Picture 14">
              <a:extLst>
                <a:ext uri="{FF2B5EF4-FFF2-40B4-BE49-F238E27FC236}">
                  <a16:creationId xmlns:a16="http://schemas.microsoft.com/office/drawing/2014/main" id="{2212B01C-2F7A-4ADC-95EF-BC7297E5D3E4}"/>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9292819" y="4796380"/>
              <a:ext cx="724734" cy="247506"/>
            </a:xfrm>
            <a:prstGeom prst="rect">
              <a:avLst/>
            </a:prstGeom>
          </p:spPr>
        </p:pic>
        <p:pic>
          <p:nvPicPr>
            <p:cNvPr id="16" name="Picture 15">
              <a:extLst>
                <a:ext uri="{FF2B5EF4-FFF2-40B4-BE49-F238E27FC236}">
                  <a16:creationId xmlns:a16="http://schemas.microsoft.com/office/drawing/2014/main" id="{4231F274-AA4D-4AF9-95E8-CE1CA09EA9E4}"/>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rot="10800000">
              <a:off x="9146975" y="4575601"/>
              <a:ext cx="1120859" cy="370192"/>
            </a:xfrm>
            <a:prstGeom prst="rect">
              <a:avLst/>
            </a:prstGeom>
          </p:spPr>
        </p:pic>
        <p:pic>
          <p:nvPicPr>
            <p:cNvPr id="17" name="Picture 16">
              <a:extLst>
                <a:ext uri="{FF2B5EF4-FFF2-40B4-BE49-F238E27FC236}">
                  <a16:creationId xmlns:a16="http://schemas.microsoft.com/office/drawing/2014/main" id="{501DF9AC-CC88-4F2E-BC80-606A2611AE3D}"/>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rot="10800000">
              <a:off x="9118021" y="4692898"/>
              <a:ext cx="1327732" cy="618546"/>
            </a:xfrm>
            <a:prstGeom prst="rect">
              <a:avLst/>
            </a:prstGeom>
            <a:scene3d>
              <a:camera prst="isometricOffAxis1Top"/>
              <a:lightRig rig="threePt" dir="t"/>
            </a:scene3d>
          </p:spPr>
        </p:pic>
        <p:pic>
          <p:nvPicPr>
            <p:cNvPr id="18" name="Picture 17">
              <a:extLst>
                <a:ext uri="{FF2B5EF4-FFF2-40B4-BE49-F238E27FC236}">
                  <a16:creationId xmlns:a16="http://schemas.microsoft.com/office/drawing/2014/main" id="{709725E3-464B-4F92-9D58-29A2B9117686}"/>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9366878" y="5240106"/>
              <a:ext cx="770679" cy="225005"/>
            </a:xfrm>
            <a:prstGeom prst="rect">
              <a:avLst/>
            </a:prstGeom>
          </p:spPr>
        </p:pic>
      </p:grpSp>
      <p:cxnSp>
        <p:nvCxnSpPr>
          <p:cNvPr id="19" name="Straight Connector 18">
            <a:extLst>
              <a:ext uri="{FF2B5EF4-FFF2-40B4-BE49-F238E27FC236}">
                <a16:creationId xmlns:a16="http://schemas.microsoft.com/office/drawing/2014/main" id="{D51E85C6-D8B7-45F2-89B2-F6CE92B7E93A}"/>
              </a:ext>
            </a:extLst>
          </p:cNvPr>
          <p:cNvCxnSpPr>
            <a:cxnSpLocks/>
          </p:cNvCxnSpPr>
          <p:nvPr/>
        </p:nvCxnSpPr>
        <p:spPr>
          <a:xfrm>
            <a:off x="4539588" y="1278672"/>
            <a:ext cx="0" cy="299317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582C15-0EF8-4A59-BDD2-6B5B1E434447}"/>
              </a:ext>
            </a:extLst>
          </p:cNvPr>
          <p:cNvCxnSpPr>
            <a:cxnSpLocks/>
          </p:cNvCxnSpPr>
          <p:nvPr/>
        </p:nvCxnSpPr>
        <p:spPr>
          <a:xfrm flipH="1">
            <a:off x="4525683" y="1278672"/>
            <a:ext cx="60157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64FD7D-9FA7-4320-950C-6EC44076CFD1}"/>
              </a:ext>
            </a:extLst>
          </p:cNvPr>
          <p:cNvCxnSpPr>
            <a:cxnSpLocks/>
          </p:cNvCxnSpPr>
          <p:nvPr/>
        </p:nvCxnSpPr>
        <p:spPr>
          <a:xfrm flipH="1">
            <a:off x="4539588" y="2775261"/>
            <a:ext cx="60157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115CD80-EE5A-418E-84AB-AB9CB94620D0}"/>
              </a:ext>
            </a:extLst>
          </p:cNvPr>
          <p:cNvGrpSpPr/>
          <p:nvPr/>
        </p:nvGrpSpPr>
        <p:grpSpPr>
          <a:xfrm>
            <a:off x="5413395" y="2283408"/>
            <a:ext cx="782641" cy="1177019"/>
            <a:chOff x="9350617" y="2837869"/>
            <a:chExt cx="782641" cy="1177019"/>
          </a:xfrm>
        </p:grpSpPr>
        <p:pic>
          <p:nvPicPr>
            <p:cNvPr id="23" name="Picture 22">
              <a:extLst>
                <a:ext uri="{FF2B5EF4-FFF2-40B4-BE49-F238E27FC236}">
                  <a16:creationId xmlns:a16="http://schemas.microsoft.com/office/drawing/2014/main" id="{9069F61A-9975-4D2F-8647-99C76F8E3F5E}"/>
                </a:ext>
              </a:extLst>
            </p:cNvPr>
            <p:cNvPicPr>
              <a:picLocks noChangeAspect="1"/>
            </p:cNvPicPr>
            <p:nvPr/>
          </p:nvPicPr>
          <p:blipFill>
            <a:blip r:embed="rId13">
              <a:grayscl/>
            </a:blip>
            <a:stretch>
              <a:fillRect/>
            </a:stretch>
          </p:blipFill>
          <p:spPr>
            <a:xfrm>
              <a:off x="9350617" y="2837869"/>
              <a:ext cx="782641" cy="921009"/>
            </a:xfrm>
            <a:prstGeom prst="rect">
              <a:avLst/>
            </a:prstGeom>
          </p:spPr>
        </p:pic>
        <p:pic>
          <p:nvPicPr>
            <p:cNvPr id="24" name="Picture 23">
              <a:extLst>
                <a:ext uri="{FF2B5EF4-FFF2-40B4-BE49-F238E27FC236}">
                  <a16:creationId xmlns:a16="http://schemas.microsoft.com/office/drawing/2014/main" id="{A4F2273A-1EC9-46AE-8694-56E48F7299B4}"/>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9389851" y="3767382"/>
              <a:ext cx="724734" cy="247506"/>
            </a:xfrm>
            <a:prstGeom prst="rect">
              <a:avLst/>
            </a:prstGeom>
          </p:spPr>
        </p:pic>
      </p:grpSp>
      <p:cxnSp>
        <p:nvCxnSpPr>
          <p:cNvPr id="25" name="Straight Connector 24">
            <a:extLst>
              <a:ext uri="{FF2B5EF4-FFF2-40B4-BE49-F238E27FC236}">
                <a16:creationId xmlns:a16="http://schemas.microsoft.com/office/drawing/2014/main" id="{0807A1E4-A9B8-4C99-967A-D0CB07EFB3FD}"/>
              </a:ext>
            </a:extLst>
          </p:cNvPr>
          <p:cNvCxnSpPr>
            <a:cxnSpLocks/>
          </p:cNvCxnSpPr>
          <p:nvPr/>
        </p:nvCxnSpPr>
        <p:spPr>
          <a:xfrm flipH="1">
            <a:off x="4539588" y="4281790"/>
            <a:ext cx="60157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1738C1B-F220-4C1A-BB1A-49AD6C9BF592}"/>
              </a:ext>
            </a:extLst>
          </p:cNvPr>
          <p:cNvSpPr txBox="1"/>
          <p:nvPr/>
        </p:nvSpPr>
        <p:spPr>
          <a:xfrm>
            <a:off x="6581347" y="886929"/>
            <a:ext cx="1192955" cy="830997"/>
          </a:xfrm>
          <a:prstGeom prst="rect">
            <a:avLst/>
          </a:prstGeom>
          <a:noFill/>
        </p:spPr>
        <p:txBody>
          <a:bodyPr wrap="none" rtlCol="0">
            <a:spAutoFit/>
          </a:bodyPr>
          <a:lstStyle/>
          <a:p>
            <a:r>
              <a:rPr lang="en-US" sz="1600" dirty="0">
                <a:latin typeface="Roboto" panose="02000000000000000000" pitchFamily="2" charset="0"/>
              </a:rPr>
              <a:t>atoms</a:t>
            </a:r>
            <a:br>
              <a:rPr lang="en-US" sz="1600" dirty="0">
                <a:latin typeface="Roboto" panose="02000000000000000000" pitchFamily="2" charset="0"/>
              </a:rPr>
            </a:br>
            <a:r>
              <a:rPr lang="en-US" sz="1600" dirty="0">
                <a:latin typeface="Roboto" panose="02000000000000000000" pitchFamily="2" charset="0"/>
              </a:rPr>
              <a:t>ions</a:t>
            </a:r>
          </a:p>
          <a:p>
            <a:r>
              <a:rPr lang="en-US" sz="1600" dirty="0">
                <a:latin typeface="Roboto" panose="02000000000000000000" pitchFamily="2" charset="0"/>
              </a:rPr>
              <a:t>NV centers</a:t>
            </a:r>
          </a:p>
        </p:txBody>
      </p:sp>
      <p:sp>
        <p:nvSpPr>
          <p:cNvPr id="27" name="TextBox 26">
            <a:extLst>
              <a:ext uri="{FF2B5EF4-FFF2-40B4-BE49-F238E27FC236}">
                <a16:creationId xmlns:a16="http://schemas.microsoft.com/office/drawing/2014/main" id="{BF9A5755-31AA-4572-A0C1-C3D639DA9290}"/>
              </a:ext>
            </a:extLst>
          </p:cNvPr>
          <p:cNvSpPr txBox="1"/>
          <p:nvPr/>
        </p:nvSpPr>
        <p:spPr>
          <a:xfrm>
            <a:off x="6581347" y="2528406"/>
            <a:ext cx="675185" cy="338554"/>
          </a:xfrm>
          <a:prstGeom prst="rect">
            <a:avLst/>
          </a:prstGeom>
          <a:noFill/>
        </p:spPr>
        <p:txBody>
          <a:bodyPr wrap="none" rtlCol="0">
            <a:spAutoFit/>
          </a:bodyPr>
          <a:lstStyle/>
          <a:p>
            <a:r>
              <a:rPr lang="en-US" sz="1600" dirty="0">
                <a:latin typeface="Roboto" panose="02000000000000000000" pitchFamily="2" charset="0"/>
              </a:rPr>
              <a:t>spins</a:t>
            </a:r>
          </a:p>
        </p:txBody>
      </p:sp>
      <p:sp>
        <p:nvSpPr>
          <p:cNvPr id="28" name="TextBox 27">
            <a:extLst>
              <a:ext uri="{FF2B5EF4-FFF2-40B4-BE49-F238E27FC236}">
                <a16:creationId xmlns:a16="http://schemas.microsoft.com/office/drawing/2014/main" id="{0FA909FC-5704-4030-9CC4-E181CEEA4BF3}"/>
              </a:ext>
            </a:extLst>
          </p:cNvPr>
          <p:cNvSpPr txBox="1"/>
          <p:nvPr/>
        </p:nvSpPr>
        <p:spPr>
          <a:xfrm>
            <a:off x="6581347" y="4014684"/>
            <a:ext cx="934871" cy="338554"/>
          </a:xfrm>
          <a:prstGeom prst="rect">
            <a:avLst/>
          </a:prstGeom>
          <a:noFill/>
        </p:spPr>
        <p:txBody>
          <a:bodyPr wrap="none" rtlCol="0">
            <a:spAutoFit/>
          </a:bodyPr>
          <a:lstStyle/>
          <a:p>
            <a:r>
              <a:rPr lang="en-US" sz="1600" dirty="0">
                <a:latin typeface="Roboto" panose="02000000000000000000" pitchFamily="2" charset="0"/>
              </a:rPr>
              <a:t>photons</a:t>
            </a:r>
          </a:p>
        </p:txBody>
      </p:sp>
      <p:pic>
        <p:nvPicPr>
          <p:cNvPr id="31" name="Picture 30">
            <a:extLst>
              <a:ext uri="{FF2B5EF4-FFF2-40B4-BE49-F238E27FC236}">
                <a16:creationId xmlns:a16="http://schemas.microsoft.com/office/drawing/2014/main" id="{473C36AB-4DBD-4180-8FA9-7BAECDCDEE29}"/>
              </a:ext>
            </a:extLst>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486470" y="6365538"/>
            <a:ext cx="681361" cy="251742"/>
          </a:xfrm>
          <a:prstGeom prst="rect">
            <a:avLst/>
          </a:prstGeom>
        </p:spPr>
      </p:pic>
      <p:cxnSp>
        <p:nvCxnSpPr>
          <p:cNvPr id="44" name="Straight Connector 43">
            <a:extLst>
              <a:ext uri="{FF2B5EF4-FFF2-40B4-BE49-F238E27FC236}">
                <a16:creationId xmlns:a16="http://schemas.microsoft.com/office/drawing/2014/main" id="{7DFFB7CB-1317-43EA-B0A2-A7CAA0CD1AF7}"/>
              </a:ext>
            </a:extLst>
          </p:cNvPr>
          <p:cNvCxnSpPr>
            <a:cxnSpLocks/>
          </p:cNvCxnSpPr>
          <p:nvPr/>
        </p:nvCxnSpPr>
        <p:spPr>
          <a:xfrm flipH="1">
            <a:off x="4525682" y="5923280"/>
            <a:ext cx="60157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AF03284-3DB5-4B32-B930-A07D7B5F2411}"/>
              </a:ext>
            </a:extLst>
          </p:cNvPr>
          <p:cNvCxnSpPr>
            <a:cxnSpLocks/>
          </p:cNvCxnSpPr>
          <p:nvPr/>
        </p:nvCxnSpPr>
        <p:spPr>
          <a:xfrm>
            <a:off x="4542459" y="4281789"/>
            <a:ext cx="0" cy="264817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a16="http://schemas.microsoft.com/office/drawing/2014/main" id="{3C304490-0A5A-4690-81CF-24907BD6F921}"/>
              </a:ext>
            </a:extLst>
          </p:cNvPr>
          <p:cNvSpPr txBox="1">
            <a:spLocks/>
          </p:cNvSpPr>
          <p:nvPr/>
        </p:nvSpPr>
        <p:spPr>
          <a:xfrm>
            <a:off x="525628" y="951356"/>
            <a:ext cx="10160000"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Roboto Black" panose="02000000000000000000" pitchFamily="2" charset="0"/>
                <a:ea typeface="Roboto Black" panose="02000000000000000000" pitchFamily="2" charset="0"/>
              </a:rPr>
              <a:t>quantum</a:t>
            </a:r>
            <a:br>
              <a:rPr lang="en-US" sz="4800" dirty="0">
                <a:latin typeface="Roboto Black" panose="02000000000000000000" pitchFamily="2" charset="0"/>
                <a:ea typeface="Roboto Black" panose="02000000000000000000" pitchFamily="2" charset="0"/>
              </a:rPr>
            </a:br>
            <a:r>
              <a:rPr lang="en-US" sz="4800" dirty="0">
                <a:latin typeface="Roboto Black" panose="02000000000000000000" pitchFamily="2" charset="0"/>
                <a:ea typeface="Roboto Black" panose="02000000000000000000" pitchFamily="2" charset="0"/>
              </a:rPr>
              <a:t>computing</a:t>
            </a:r>
          </a:p>
          <a:p>
            <a:r>
              <a:rPr lang="en-US" sz="4800" dirty="0">
                <a:latin typeface="Roboto Black" panose="02000000000000000000" pitchFamily="2" charset="0"/>
                <a:ea typeface="Roboto Black" panose="02000000000000000000" pitchFamily="2" charset="0"/>
              </a:rPr>
              <a:t>hardware</a:t>
            </a:r>
          </a:p>
        </p:txBody>
      </p:sp>
      <p:grpSp>
        <p:nvGrpSpPr>
          <p:cNvPr id="5" name="Group 4">
            <a:extLst>
              <a:ext uri="{FF2B5EF4-FFF2-40B4-BE49-F238E27FC236}">
                <a16:creationId xmlns:a16="http://schemas.microsoft.com/office/drawing/2014/main" id="{826AA3AB-3A97-87AB-D6B4-C901D4739973}"/>
              </a:ext>
            </a:extLst>
          </p:cNvPr>
          <p:cNvGrpSpPr/>
          <p:nvPr/>
        </p:nvGrpSpPr>
        <p:grpSpPr>
          <a:xfrm>
            <a:off x="5464035" y="5500962"/>
            <a:ext cx="681360" cy="777537"/>
            <a:chOff x="8240581" y="2165944"/>
            <a:chExt cx="1135682" cy="1295989"/>
          </a:xfrm>
        </p:grpSpPr>
        <p:pic>
          <p:nvPicPr>
            <p:cNvPr id="3" name="Picture 2">
              <a:extLst>
                <a:ext uri="{FF2B5EF4-FFF2-40B4-BE49-F238E27FC236}">
                  <a16:creationId xmlns:a16="http://schemas.microsoft.com/office/drawing/2014/main" id="{DF98121E-5E09-BC69-5102-5B46E74463F7}"/>
                </a:ext>
              </a:extLst>
            </p:cNvPr>
            <p:cNvPicPr>
              <a:picLocks noChangeAspect="1"/>
            </p:cNvPicPr>
            <p:nvPr/>
          </p:nvPicPr>
          <p:blipFill rotWithShape="1">
            <a:blip r:embed="rId15"/>
            <a:srcRect l="69815"/>
            <a:stretch/>
          </p:blipFill>
          <p:spPr>
            <a:xfrm>
              <a:off x="8996452" y="2165944"/>
              <a:ext cx="379811" cy="1295989"/>
            </a:xfrm>
            <a:prstGeom prst="rect">
              <a:avLst/>
            </a:prstGeom>
          </p:spPr>
        </p:pic>
        <p:pic>
          <p:nvPicPr>
            <p:cNvPr id="4" name="Picture 3">
              <a:extLst>
                <a:ext uri="{FF2B5EF4-FFF2-40B4-BE49-F238E27FC236}">
                  <a16:creationId xmlns:a16="http://schemas.microsoft.com/office/drawing/2014/main" id="{4B71266C-A7B8-646F-03D7-7965A14D712C}"/>
                </a:ext>
              </a:extLst>
            </p:cNvPr>
            <p:cNvPicPr>
              <a:picLocks noChangeAspect="1"/>
            </p:cNvPicPr>
            <p:nvPr/>
          </p:nvPicPr>
          <p:blipFill rotWithShape="1">
            <a:blip r:embed="rId16"/>
            <a:srcRect r="30109"/>
            <a:stretch/>
          </p:blipFill>
          <p:spPr>
            <a:xfrm>
              <a:off x="8240581" y="2256752"/>
              <a:ext cx="757566" cy="1172771"/>
            </a:xfrm>
            <a:prstGeom prst="rect">
              <a:avLst/>
            </a:prstGeom>
          </p:spPr>
        </p:pic>
      </p:grpSp>
      <p:grpSp>
        <p:nvGrpSpPr>
          <p:cNvPr id="7" name="Group 6">
            <a:extLst>
              <a:ext uri="{FF2B5EF4-FFF2-40B4-BE49-F238E27FC236}">
                <a16:creationId xmlns:a16="http://schemas.microsoft.com/office/drawing/2014/main" id="{1EFDB717-3D51-CC5A-C61D-221E97BEE3FD}"/>
              </a:ext>
            </a:extLst>
          </p:cNvPr>
          <p:cNvGrpSpPr/>
          <p:nvPr/>
        </p:nvGrpSpPr>
        <p:grpSpPr>
          <a:xfrm rot="16200000">
            <a:off x="6843056" y="5480920"/>
            <a:ext cx="504471" cy="919442"/>
            <a:chOff x="2980842" y="1534332"/>
            <a:chExt cx="1193368" cy="2175014"/>
          </a:xfrm>
        </p:grpSpPr>
        <p:sp>
          <p:nvSpPr>
            <p:cNvPr id="9" name="Rectangle 8">
              <a:extLst>
                <a:ext uri="{FF2B5EF4-FFF2-40B4-BE49-F238E27FC236}">
                  <a16:creationId xmlns:a16="http://schemas.microsoft.com/office/drawing/2014/main" id="{F7BFC634-8C77-AADA-7323-6477CD1AFFC0}"/>
                </a:ext>
              </a:extLst>
            </p:cNvPr>
            <p:cNvSpPr/>
            <p:nvPr/>
          </p:nvSpPr>
          <p:spPr>
            <a:xfrm>
              <a:off x="3376048" y="1694481"/>
              <a:ext cx="402956" cy="188562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Roboto" panose="02000000000000000000" pitchFamily="2" charset="0"/>
              </a:endParaRPr>
            </a:p>
          </p:txBody>
        </p:sp>
        <p:sp>
          <p:nvSpPr>
            <p:cNvPr id="11" name="Rectangle 10">
              <a:extLst>
                <a:ext uri="{FF2B5EF4-FFF2-40B4-BE49-F238E27FC236}">
                  <a16:creationId xmlns:a16="http://schemas.microsoft.com/office/drawing/2014/main" id="{CE57A951-BD13-9D77-D3CF-B2177998F1E3}"/>
                </a:ext>
              </a:extLst>
            </p:cNvPr>
            <p:cNvSpPr/>
            <p:nvPr/>
          </p:nvSpPr>
          <p:spPr>
            <a:xfrm>
              <a:off x="2980842" y="1534332"/>
              <a:ext cx="1193368" cy="16014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Roboto" panose="02000000000000000000" pitchFamily="2" charset="0"/>
              </a:endParaRPr>
            </a:p>
          </p:txBody>
        </p:sp>
        <p:sp>
          <p:nvSpPr>
            <p:cNvPr id="45" name="Rectangle 44">
              <a:extLst>
                <a:ext uri="{FF2B5EF4-FFF2-40B4-BE49-F238E27FC236}">
                  <a16:creationId xmlns:a16="http://schemas.microsoft.com/office/drawing/2014/main" id="{25D663E4-D56F-8A73-AAFE-22F6F75DDAC5}"/>
                </a:ext>
              </a:extLst>
            </p:cNvPr>
            <p:cNvSpPr/>
            <p:nvPr/>
          </p:nvSpPr>
          <p:spPr>
            <a:xfrm>
              <a:off x="2980842" y="3549197"/>
              <a:ext cx="1193368" cy="16014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Roboto" panose="02000000000000000000" pitchFamily="2" charset="0"/>
              </a:endParaRPr>
            </a:p>
          </p:txBody>
        </p:sp>
        <p:sp>
          <p:nvSpPr>
            <p:cNvPr id="48" name="Oval 47">
              <a:extLst>
                <a:ext uri="{FF2B5EF4-FFF2-40B4-BE49-F238E27FC236}">
                  <a16:creationId xmlns:a16="http://schemas.microsoft.com/office/drawing/2014/main" id="{AC76E79B-98E9-BDDE-15A9-E29A0DA74E37}"/>
                </a:ext>
              </a:extLst>
            </p:cNvPr>
            <p:cNvSpPr/>
            <p:nvPr/>
          </p:nvSpPr>
          <p:spPr>
            <a:xfrm>
              <a:off x="2980842" y="2056108"/>
              <a:ext cx="1193368" cy="6096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Roboto" panose="02000000000000000000" pitchFamily="2" charset="0"/>
              </a:endParaRPr>
            </a:p>
          </p:txBody>
        </p:sp>
      </p:grpSp>
      <p:sp>
        <p:nvSpPr>
          <p:cNvPr id="50" name="Title 1">
            <a:extLst>
              <a:ext uri="{FF2B5EF4-FFF2-40B4-BE49-F238E27FC236}">
                <a16:creationId xmlns:a16="http://schemas.microsoft.com/office/drawing/2014/main" id="{0421FC5D-02AB-E459-6E47-97812B19B2F1}"/>
              </a:ext>
            </a:extLst>
          </p:cNvPr>
          <p:cNvSpPr txBox="1">
            <a:spLocks/>
          </p:cNvSpPr>
          <p:nvPr/>
        </p:nvSpPr>
        <p:spPr>
          <a:xfrm>
            <a:off x="7928488" y="5500962"/>
            <a:ext cx="4714327"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effectLst/>
                <a:latin typeface="Roboto" panose="02000000000000000000" pitchFamily="2" charset="0"/>
                <a:ea typeface="Roboto" panose="02000000000000000000" pitchFamily="2" charset="0"/>
              </a:rPr>
              <a:t>superconducting </a:t>
            </a:r>
            <a:br>
              <a:rPr lang="en-US" sz="1600" dirty="0">
                <a:effectLst/>
                <a:latin typeface="Roboto" panose="02000000000000000000" pitchFamily="2" charset="0"/>
                <a:ea typeface="Roboto" panose="02000000000000000000" pitchFamily="2" charset="0"/>
              </a:rPr>
            </a:br>
            <a:r>
              <a:rPr lang="en-US" sz="1600" dirty="0">
                <a:effectLst/>
                <a:latin typeface="Roboto" panose="02000000000000000000" pitchFamily="2" charset="0"/>
                <a:ea typeface="Roboto" panose="02000000000000000000" pitchFamily="2" charset="0"/>
              </a:rPr>
              <a:t>circuits</a:t>
            </a:r>
            <a:endParaRPr lang="en-US" sz="1600" dirty="0">
              <a:latin typeface="Roboto" panose="02000000000000000000" pitchFamily="2" charset="0"/>
              <a:ea typeface="Roboto" panose="02000000000000000000" pitchFamily="2" charset="0"/>
            </a:endParaRPr>
          </a:p>
        </p:txBody>
      </p:sp>
      <p:sp>
        <p:nvSpPr>
          <p:cNvPr id="51" name="Title 1">
            <a:extLst>
              <a:ext uri="{FF2B5EF4-FFF2-40B4-BE49-F238E27FC236}">
                <a16:creationId xmlns:a16="http://schemas.microsoft.com/office/drawing/2014/main" id="{FD76F43F-E085-5D01-69F2-19C7E30FA4EF}"/>
              </a:ext>
            </a:extLst>
          </p:cNvPr>
          <p:cNvSpPr txBox="1">
            <a:spLocks/>
          </p:cNvSpPr>
          <p:nvPr/>
        </p:nvSpPr>
        <p:spPr>
          <a:xfrm>
            <a:off x="8666355" y="5614707"/>
            <a:ext cx="1422944" cy="9548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effectLst/>
                <a:latin typeface="Roboto" panose="02000000000000000000" pitchFamily="2" charset="0"/>
                <a:ea typeface="Roboto" panose="02000000000000000000" pitchFamily="2" charset="0"/>
              </a:rPr>
              <a:t>and cavities</a:t>
            </a:r>
            <a:endParaRPr lang="en-US" sz="16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4701859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1F82-B2B3-9A76-F782-DEDEE064037B}"/>
              </a:ext>
            </a:extLst>
          </p:cNvPr>
          <p:cNvSpPr txBox="1"/>
          <p:nvPr/>
        </p:nvSpPr>
        <p:spPr>
          <a:xfrm>
            <a:off x="649573" y="494676"/>
            <a:ext cx="2398413" cy="707886"/>
          </a:xfrm>
          <a:prstGeom prst="rect">
            <a:avLst/>
          </a:prstGeom>
          <a:noFill/>
        </p:spPr>
        <p:txBody>
          <a:bodyPr wrap="none" rtlCol="0">
            <a:spAutoFit/>
          </a:bodyPr>
          <a:lstStyle/>
          <a:p>
            <a:pPr algn="l"/>
            <a:r>
              <a:rPr lang="en-US" sz="4000" b="1" dirty="0">
                <a:latin typeface="Roboto" panose="02000000000000000000" pitchFamily="2" charset="0"/>
                <a:ea typeface="Roboto" panose="02000000000000000000" pitchFamily="2" charset="0"/>
              </a:rPr>
              <a:t>exercises</a:t>
            </a:r>
          </a:p>
        </p:txBody>
      </p:sp>
      <p:pic>
        <p:nvPicPr>
          <p:cNvPr id="1316" name="Picture 1315" descr="\documentclass[letterwide]{article}&#10;&#10;\usepackage{amsmath}&#10;\pagestyle{empty}&#10;\begin{document}&#10;&#10;The transmon Hamiltonian is \[\hat{H} = \frac{\hat{Q}^2 }{2C}- E_J \widehat{\cos (2\pi\Phi/\Phi_0)}\]&#10;Here, $Q$ is the electric charge imbalance between the two islands due the tunneling of Cooper pairs. Flux and charge are related to the more commonly used phase and charge number via $\varphi = 2\pi \Phi/\Phi_0$ and $n = Q/2e$ (both dimensionless). \\&#10;\noindent&#10;Rephrase $\hat{H}$ in terms of $\hat{n}$ and $\widehat{\cos\varphi}$.\\ Respect the tradition of defining the charging energy as $E_C=e^2/2C$.&#10;&#10;&#10;&#10;\end{document}" title="IguanaTex Bitmap Display">
            <a:extLst>
              <a:ext uri="{FF2B5EF4-FFF2-40B4-BE49-F238E27FC236}">
                <a16:creationId xmlns:a16="http://schemas.microsoft.com/office/drawing/2014/main" id="{46BB969C-D72F-4AB8-21E2-6A011C7CB307}"/>
              </a:ext>
            </a:extLst>
          </p:cNvPr>
          <p:cNvPicPr>
            <a:picLocks noChangeAspect="1"/>
          </p:cNvPicPr>
          <p:nvPr>
            <p:custDataLst>
              <p:tags r:id="rId1"/>
            </p:custDataLst>
          </p:nvPr>
        </p:nvPicPr>
        <p:blipFill>
          <a:blip r:embed="rId3"/>
          <a:stretch>
            <a:fillRect/>
          </a:stretch>
        </p:blipFill>
        <p:spPr>
          <a:xfrm>
            <a:off x="829812" y="2477274"/>
            <a:ext cx="10919314" cy="3478228"/>
          </a:xfrm>
          <a:prstGeom prst="rect">
            <a:avLst/>
          </a:prstGeom>
        </p:spPr>
      </p:pic>
      <p:sp>
        <p:nvSpPr>
          <p:cNvPr id="1299" name="TextBox 1298">
            <a:extLst>
              <a:ext uri="{FF2B5EF4-FFF2-40B4-BE49-F238E27FC236}">
                <a16:creationId xmlns:a16="http://schemas.microsoft.com/office/drawing/2014/main" id="{5F2EF101-4762-6D10-B0A4-5AFDCD0F0C4D}"/>
              </a:ext>
            </a:extLst>
          </p:cNvPr>
          <p:cNvSpPr txBox="1"/>
          <p:nvPr/>
        </p:nvSpPr>
        <p:spPr>
          <a:xfrm>
            <a:off x="719528" y="1933731"/>
            <a:ext cx="617477" cy="1015663"/>
          </a:xfrm>
          <a:prstGeom prst="rect">
            <a:avLst/>
          </a:prstGeom>
          <a:noFill/>
        </p:spPr>
        <p:txBody>
          <a:bodyPr wrap="none" rtlCol="0">
            <a:spAutoFit/>
          </a:bodyPr>
          <a:lstStyle/>
          <a:p>
            <a:pPr algn="l"/>
            <a:r>
              <a:rPr lang="en-US" sz="6000" dirty="0">
                <a:latin typeface="Roboto Light" panose="02000000000000000000" pitchFamily="2" charset="0"/>
                <a:ea typeface="Roboto Light" panose="02000000000000000000" pitchFamily="2" charset="0"/>
              </a:rPr>
              <a:t>1</a:t>
            </a:r>
          </a:p>
        </p:txBody>
      </p:sp>
      <p:sp>
        <p:nvSpPr>
          <p:cNvPr id="1308" name="TextBox 1307">
            <a:extLst>
              <a:ext uri="{FF2B5EF4-FFF2-40B4-BE49-F238E27FC236}">
                <a16:creationId xmlns:a16="http://schemas.microsoft.com/office/drawing/2014/main" id="{FD3C61A1-E4C2-E92E-F39B-9003A169D178}"/>
              </a:ext>
            </a:extLst>
          </p:cNvPr>
          <p:cNvSpPr txBox="1"/>
          <p:nvPr/>
        </p:nvSpPr>
        <p:spPr>
          <a:xfrm>
            <a:off x="10779810" y="114924"/>
            <a:ext cx="1144865" cy="523220"/>
          </a:xfrm>
          <a:prstGeom prst="rect">
            <a:avLst/>
          </a:prstGeom>
          <a:noFill/>
        </p:spPr>
        <p:txBody>
          <a:bodyPr wrap="none" rtlCol="0">
            <a:spAutoFit/>
          </a:bodyPr>
          <a:lstStyle/>
          <a:p>
            <a:pPr algn="l"/>
            <a:r>
              <a:rPr lang="en-US" sz="2800" dirty="0">
                <a:latin typeface="Roboto Light" panose="02000000000000000000" pitchFamily="2" charset="0"/>
                <a:ea typeface="Roboto Light" panose="02000000000000000000" pitchFamily="2" charset="0"/>
              </a:rPr>
              <a:t>(easy)</a:t>
            </a:r>
          </a:p>
        </p:txBody>
      </p:sp>
    </p:spTree>
    <p:extLst>
      <p:ext uri="{BB962C8B-B14F-4D97-AF65-F5344CB8AC3E}">
        <p14:creationId xmlns:p14="http://schemas.microsoft.com/office/powerpoint/2010/main" val="16399838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1F82-B2B3-9A76-F782-DEDEE064037B}"/>
              </a:ext>
            </a:extLst>
          </p:cNvPr>
          <p:cNvSpPr txBox="1"/>
          <p:nvPr/>
        </p:nvSpPr>
        <p:spPr>
          <a:xfrm>
            <a:off x="649573" y="494676"/>
            <a:ext cx="2398413" cy="707886"/>
          </a:xfrm>
          <a:prstGeom prst="rect">
            <a:avLst/>
          </a:prstGeom>
          <a:noFill/>
        </p:spPr>
        <p:txBody>
          <a:bodyPr wrap="none" rtlCol="0">
            <a:spAutoFit/>
          </a:bodyPr>
          <a:lstStyle/>
          <a:p>
            <a:pPr algn="l"/>
            <a:r>
              <a:rPr lang="en-US" sz="4000" b="1" dirty="0">
                <a:latin typeface="Roboto" panose="02000000000000000000" pitchFamily="2" charset="0"/>
                <a:ea typeface="Roboto" panose="02000000000000000000" pitchFamily="2" charset="0"/>
              </a:rPr>
              <a:t>exercises</a:t>
            </a:r>
          </a:p>
        </p:txBody>
      </p:sp>
      <p:pic>
        <p:nvPicPr>
          <p:cNvPr id="17" name="Picture 16" descr="\documentclass[letterwide]{article}&#10;&#10;\usepackage{amsmath}&#10;\pagestyle{empty}&#10;&#10;\newcounter{fig}&#10;\newenvironment{alphaenu}{\begin{list}{(\alph{fig})}{\usecounter{fig} \setlength{\itemsep}{0em}\setlength{\labelwidth}{1.5cm}}}{\end{list}}&#10;\newenvironment{arabenu}{\begin{list}{(\arabic{fig})}{\usecounter{fig} \setlength{\labelwidth}{1.5cm}}}{\end{list}}&#10;&#10;\begin{document}&#10;&#10;Canonical quantization can be carried out by replacing $\hat{Q} \to \frac{\hbar}{i}\frac{d}{d\Phi}$.\\&#10;(Compare this with $\hat{p}\to \frac{\hbar}{i}\frac{d}{dx}$.)\\[2mm] &#10;&#10;\begin{alphaenu}&#10;\item Find the phase-representation of the Hamiltonian $\hat{H}\to H(\frac{d}{d\varphi},\varphi)$&#10;\item Justify: for large $E_J/E_C$, we may Taylor expand the potential energy around its minimum. Contemplate: this is not regular perturbation theory. In fact, this approximation fundamentally changes the nature of our Hilbert space: what boundary conditions should wavefunctions obey before and after the expansion?&#10;\item Expand up to second order and solve for the (approximate) eigenstates and eigenenergies. Confirm that the 01 energy splitting, in this approximation, is given by $\sqrt{8E_JE_C}$.&#10;\end{alphaenu}&#10;&#10;&#10;&#10;\end{document}" title="IguanaTex Bitmap Display">
            <a:extLst>
              <a:ext uri="{FF2B5EF4-FFF2-40B4-BE49-F238E27FC236}">
                <a16:creationId xmlns:a16="http://schemas.microsoft.com/office/drawing/2014/main" id="{660EFD85-92FB-D7AE-F042-29F0CDB1666C}"/>
              </a:ext>
            </a:extLst>
          </p:cNvPr>
          <p:cNvPicPr>
            <a:picLocks noChangeAspect="1"/>
          </p:cNvPicPr>
          <p:nvPr>
            <p:custDataLst>
              <p:tags r:id="rId1"/>
            </p:custDataLst>
          </p:nvPr>
        </p:nvPicPr>
        <p:blipFill>
          <a:blip r:embed="rId3"/>
          <a:stretch>
            <a:fillRect/>
          </a:stretch>
        </p:blipFill>
        <p:spPr>
          <a:xfrm>
            <a:off x="1175589" y="1767300"/>
            <a:ext cx="8867626" cy="4381031"/>
          </a:xfrm>
          <a:prstGeom prst="rect">
            <a:avLst/>
          </a:prstGeom>
        </p:spPr>
      </p:pic>
      <p:sp>
        <p:nvSpPr>
          <p:cNvPr id="4" name="TextBox 3">
            <a:extLst>
              <a:ext uri="{FF2B5EF4-FFF2-40B4-BE49-F238E27FC236}">
                <a16:creationId xmlns:a16="http://schemas.microsoft.com/office/drawing/2014/main" id="{62337D98-BACE-A6A0-590B-93F670E87CF8}"/>
              </a:ext>
            </a:extLst>
          </p:cNvPr>
          <p:cNvSpPr txBox="1"/>
          <p:nvPr/>
        </p:nvSpPr>
        <p:spPr>
          <a:xfrm>
            <a:off x="719528" y="1202562"/>
            <a:ext cx="611065" cy="1015663"/>
          </a:xfrm>
          <a:prstGeom prst="rect">
            <a:avLst/>
          </a:prstGeom>
          <a:noFill/>
        </p:spPr>
        <p:txBody>
          <a:bodyPr wrap="none" rtlCol="0">
            <a:spAutoFit/>
          </a:bodyPr>
          <a:lstStyle/>
          <a:p>
            <a:pPr algn="l"/>
            <a:r>
              <a:rPr lang="en-US" sz="6000" dirty="0">
                <a:latin typeface="Roboto Light" panose="02000000000000000000" pitchFamily="2" charset="0"/>
                <a:ea typeface="Roboto Light" panose="02000000000000000000" pitchFamily="2" charset="0"/>
              </a:rPr>
              <a:t>2</a:t>
            </a:r>
          </a:p>
        </p:txBody>
      </p:sp>
      <p:sp>
        <p:nvSpPr>
          <p:cNvPr id="15" name="TextBox 14">
            <a:extLst>
              <a:ext uri="{FF2B5EF4-FFF2-40B4-BE49-F238E27FC236}">
                <a16:creationId xmlns:a16="http://schemas.microsoft.com/office/drawing/2014/main" id="{89DF2C91-356C-96E3-DAB9-934F07873869}"/>
              </a:ext>
            </a:extLst>
          </p:cNvPr>
          <p:cNvSpPr txBox="1"/>
          <p:nvPr/>
        </p:nvSpPr>
        <p:spPr>
          <a:xfrm>
            <a:off x="10779810" y="114924"/>
            <a:ext cx="1144865" cy="523220"/>
          </a:xfrm>
          <a:prstGeom prst="rect">
            <a:avLst/>
          </a:prstGeom>
          <a:noFill/>
        </p:spPr>
        <p:txBody>
          <a:bodyPr wrap="none" rtlCol="0">
            <a:spAutoFit/>
          </a:bodyPr>
          <a:lstStyle/>
          <a:p>
            <a:pPr algn="l"/>
            <a:r>
              <a:rPr lang="en-US" sz="2800" dirty="0">
                <a:latin typeface="Roboto Light" panose="02000000000000000000" pitchFamily="2" charset="0"/>
                <a:ea typeface="Roboto Light" panose="02000000000000000000" pitchFamily="2" charset="0"/>
              </a:rPr>
              <a:t>(easy)</a:t>
            </a:r>
          </a:p>
        </p:txBody>
      </p:sp>
    </p:spTree>
    <p:extLst>
      <p:ext uri="{BB962C8B-B14F-4D97-AF65-F5344CB8AC3E}">
        <p14:creationId xmlns:p14="http://schemas.microsoft.com/office/powerpoint/2010/main" val="42148508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1F82-B2B3-9A76-F782-DEDEE064037B}"/>
              </a:ext>
            </a:extLst>
          </p:cNvPr>
          <p:cNvSpPr txBox="1"/>
          <p:nvPr/>
        </p:nvSpPr>
        <p:spPr>
          <a:xfrm>
            <a:off x="649573" y="494676"/>
            <a:ext cx="2398413" cy="707886"/>
          </a:xfrm>
          <a:prstGeom prst="rect">
            <a:avLst/>
          </a:prstGeom>
          <a:noFill/>
        </p:spPr>
        <p:txBody>
          <a:bodyPr wrap="none" rtlCol="0">
            <a:spAutoFit/>
          </a:bodyPr>
          <a:lstStyle/>
          <a:p>
            <a:pPr algn="l"/>
            <a:r>
              <a:rPr lang="en-US" sz="4000" b="1" dirty="0">
                <a:latin typeface="Roboto" panose="02000000000000000000" pitchFamily="2" charset="0"/>
                <a:ea typeface="Roboto" panose="02000000000000000000" pitchFamily="2" charset="0"/>
              </a:rPr>
              <a:t>exercises</a:t>
            </a:r>
          </a:p>
        </p:txBody>
      </p:sp>
      <p:pic>
        <p:nvPicPr>
          <p:cNvPr id="11" name="Picture 10" descr="\documentclass[letterwide]{article}&#10;&#10;\usepackage{amsmath}&#10;\pagestyle{empty}&#10;&#10;\newcounter{fig}&#10;\newenvironment{alphaenu}{\begin{list}{(\alph{fig})}{\usecounter{fig} \setlength{\itemsep}{0em}\setlength{\labelwidth}{1.5cm}}}{\end{list}}&#10;\newenvironment{arabenu}{\begin{list}{(\arabic{fig})}{\usecounter{fig} \setlength{\labelwidth}{1.5cm}}}{\end{list}}&#10;&#10;\begin{document}&#10;&#10;The next-leading order in the potential energy expansion is the quartic term. &#10;\begin{alphaenu}&#10;\item Compute it and express it in terms of creation and annihilation operators.&#10;\item Discuss why the sign of this term is slightly problematic: if we stopped at fourth order, what would the potential energy do for $\varphi\to\pm\infty$? What would that imply for the ground state?&#10;\item Despite these problems, a perturbative treatment of the quartic term generally yields good results! Use perturbation theory and determine the anharmonicity $\alpha = E_{12} - E_{01}$.&#10;\end{alphaenu}&#10;&#10;\end{document}" title="IguanaTex Bitmap Display">
            <a:extLst>
              <a:ext uri="{FF2B5EF4-FFF2-40B4-BE49-F238E27FC236}">
                <a16:creationId xmlns:a16="http://schemas.microsoft.com/office/drawing/2014/main" id="{864A7ED7-534B-1444-AC63-AA21CEDE7E41}"/>
              </a:ext>
            </a:extLst>
          </p:cNvPr>
          <p:cNvPicPr>
            <a:picLocks noChangeAspect="1"/>
          </p:cNvPicPr>
          <p:nvPr>
            <p:custDataLst>
              <p:tags r:id="rId1"/>
            </p:custDataLst>
          </p:nvPr>
        </p:nvPicPr>
        <p:blipFill>
          <a:blip r:embed="rId3"/>
          <a:stretch>
            <a:fillRect/>
          </a:stretch>
        </p:blipFill>
        <p:spPr>
          <a:xfrm>
            <a:off x="1245543" y="1788826"/>
            <a:ext cx="8693750" cy="2814603"/>
          </a:xfrm>
          <a:prstGeom prst="rect">
            <a:avLst/>
          </a:prstGeom>
        </p:spPr>
      </p:pic>
      <p:sp>
        <p:nvSpPr>
          <p:cNvPr id="4" name="TextBox 3">
            <a:extLst>
              <a:ext uri="{FF2B5EF4-FFF2-40B4-BE49-F238E27FC236}">
                <a16:creationId xmlns:a16="http://schemas.microsoft.com/office/drawing/2014/main" id="{62337D98-BACE-A6A0-590B-93F670E87CF8}"/>
              </a:ext>
            </a:extLst>
          </p:cNvPr>
          <p:cNvSpPr txBox="1"/>
          <p:nvPr/>
        </p:nvSpPr>
        <p:spPr>
          <a:xfrm>
            <a:off x="719528" y="1202562"/>
            <a:ext cx="611065" cy="1015663"/>
          </a:xfrm>
          <a:prstGeom prst="rect">
            <a:avLst/>
          </a:prstGeom>
          <a:noFill/>
        </p:spPr>
        <p:txBody>
          <a:bodyPr wrap="none" rtlCol="0">
            <a:spAutoFit/>
          </a:bodyPr>
          <a:lstStyle/>
          <a:p>
            <a:pPr algn="l"/>
            <a:r>
              <a:rPr lang="en-US" sz="6000" dirty="0">
                <a:latin typeface="Roboto Light" panose="02000000000000000000" pitchFamily="2" charset="0"/>
                <a:ea typeface="Roboto Light" panose="02000000000000000000" pitchFamily="2" charset="0"/>
              </a:rPr>
              <a:t>3</a:t>
            </a:r>
          </a:p>
        </p:txBody>
      </p:sp>
      <p:sp>
        <p:nvSpPr>
          <p:cNvPr id="5" name="TextBox 4">
            <a:extLst>
              <a:ext uri="{FF2B5EF4-FFF2-40B4-BE49-F238E27FC236}">
                <a16:creationId xmlns:a16="http://schemas.microsoft.com/office/drawing/2014/main" id="{1F6F6565-CF02-4D9F-355D-E069A10A592F}"/>
              </a:ext>
            </a:extLst>
          </p:cNvPr>
          <p:cNvSpPr txBox="1"/>
          <p:nvPr/>
        </p:nvSpPr>
        <p:spPr>
          <a:xfrm>
            <a:off x="10295128" y="114924"/>
            <a:ext cx="1715534" cy="523220"/>
          </a:xfrm>
          <a:prstGeom prst="rect">
            <a:avLst/>
          </a:prstGeom>
          <a:noFill/>
        </p:spPr>
        <p:txBody>
          <a:bodyPr wrap="none" rtlCol="0">
            <a:spAutoFit/>
          </a:bodyPr>
          <a:lstStyle/>
          <a:p>
            <a:pPr algn="l"/>
            <a:r>
              <a:rPr lang="en-US" sz="2800" dirty="0">
                <a:latin typeface="Roboto Light" panose="02000000000000000000" pitchFamily="2" charset="0"/>
                <a:ea typeface="Roboto Light" panose="02000000000000000000" pitchFamily="2" charset="0"/>
              </a:rPr>
              <a:t>(medium)</a:t>
            </a:r>
          </a:p>
        </p:txBody>
      </p:sp>
    </p:spTree>
    <p:extLst>
      <p:ext uri="{BB962C8B-B14F-4D97-AF65-F5344CB8AC3E}">
        <p14:creationId xmlns:p14="http://schemas.microsoft.com/office/powerpoint/2010/main" val="2000906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74E9B-0683-69F6-BB66-E2E662D15273}"/>
              </a:ext>
            </a:extLst>
          </p:cNvPr>
          <p:cNvSpPr txBox="1"/>
          <p:nvPr/>
        </p:nvSpPr>
        <p:spPr>
          <a:xfrm>
            <a:off x="649573" y="494676"/>
            <a:ext cx="2398413" cy="707886"/>
          </a:xfrm>
          <a:prstGeom prst="rect">
            <a:avLst/>
          </a:prstGeom>
          <a:noFill/>
        </p:spPr>
        <p:txBody>
          <a:bodyPr wrap="none" rtlCol="0">
            <a:spAutoFit/>
          </a:bodyPr>
          <a:lstStyle/>
          <a:p>
            <a:pPr algn="l"/>
            <a:r>
              <a:rPr lang="en-US" sz="4000" b="1" dirty="0">
                <a:latin typeface="Roboto" panose="02000000000000000000" pitchFamily="2" charset="0"/>
                <a:ea typeface="Roboto" panose="02000000000000000000" pitchFamily="2" charset="0"/>
              </a:rPr>
              <a:t>exercises</a:t>
            </a:r>
          </a:p>
        </p:txBody>
      </p:sp>
      <p:pic>
        <p:nvPicPr>
          <p:cNvPr id="13" name="Picture 12" descr="\documentclass[letterwide]{article}&#10;&#10;\usepackage{amsmath}&#10;\pagestyle{empty}&#10;&#10;\newcounter{fig}&#10;\newenvironment{alphaenu}{\begin{list}{(\alph{fig})}{\usecounter{fig} \setlength{\itemsep}{0em}\setlength{\labelwidth}{1.5cm}}}{\end{list}}&#10;\newenvironment{arabenu}{\begin{list}{(\arabic{fig})}{\usecounter{fig} \setlength{\labelwidth}{1.5cm}}}{\end{list}}&#10;&#10;\begin{document}&#10;&#10;We have ignored the offset charge $n_g$ so far entirely. For completeness, we re-introduce it:&#10;\[\hat{H} = 4E_C(\hat{n}-n_g)^2- E_J \widehat{\cos \varphi}\] &#10;\begin{alphaenu}&#10;\item Find the charge-basis representation of the Hamiltonian. This should be a tridiagonal matrix that forms a convenient starting point for numerical diagonalization.&#10;\item Write a few lines of code to obtain numerical results for the eigenenergies of the circuit. Do not make approximations other than truncation in the charge basis. Compare with scqubits results.&#10;\item Discuss the issue of matrix truncation. How would you choose the appropriate truncation level? Can you turn that answer into a general scheme? Note: convergence depends on parameter values as well as on which energy level(s) are requested.&#10;\end{alphaenu}&#10;\end{document}" title="IguanaTex Bitmap Display">
            <a:extLst>
              <a:ext uri="{FF2B5EF4-FFF2-40B4-BE49-F238E27FC236}">
                <a16:creationId xmlns:a16="http://schemas.microsoft.com/office/drawing/2014/main" id="{FB74929E-D32E-A604-B970-F18C77740945}"/>
              </a:ext>
            </a:extLst>
          </p:cNvPr>
          <p:cNvPicPr>
            <a:picLocks noChangeAspect="1"/>
          </p:cNvPicPr>
          <p:nvPr>
            <p:custDataLst>
              <p:tags r:id="rId1"/>
            </p:custDataLst>
          </p:nvPr>
        </p:nvPicPr>
        <p:blipFill>
          <a:blip r:embed="rId3"/>
          <a:stretch>
            <a:fillRect/>
          </a:stretch>
        </p:blipFill>
        <p:spPr>
          <a:xfrm>
            <a:off x="1293950" y="1822198"/>
            <a:ext cx="8886253" cy="4376372"/>
          </a:xfrm>
          <a:prstGeom prst="rect">
            <a:avLst/>
          </a:prstGeom>
        </p:spPr>
      </p:pic>
      <p:sp>
        <p:nvSpPr>
          <p:cNvPr id="4" name="TextBox 3">
            <a:extLst>
              <a:ext uri="{FF2B5EF4-FFF2-40B4-BE49-F238E27FC236}">
                <a16:creationId xmlns:a16="http://schemas.microsoft.com/office/drawing/2014/main" id="{58E1BCC6-9837-0BB7-D620-92BF1364EC0A}"/>
              </a:ext>
            </a:extLst>
          </p:cNvPr>
          <p:cNvSpPr txBox="1"/>
          <p:nvPr/>
        </p:nvSpPr>
        <p:spPr>
          <a:xfrm>
            <a:off x="719528" y="1202562"/>
            <a:ext cx="611065" cy="1015663"/>
          </a:xfrm>
          <a:prstGeom prst="rect">
            <a:avLst/>
          </a:prstGeom>
          <a:noFill/>
        </p:spPr>
        <p:txBody>
          <a:bodyPr wrap="none" rtlCol="0">
            <a:spAutoFit/>
          </a:bodyPr>
          <a:lstStyle/>
          <a:p>
            <a:pPr algn="l"/>
            <a:r>
              <a:rPr lang="en-US" sz="6000" dirty="0">
                <a:latin typeface="Roboto Light" panose="02000000000000000000" pitchFamily="2" charset="0"/>
                <a:ea typeface="Roboto Light" panose="02000000000000000000" pitchFamily="2" charset="0"/>
              </a:rPr>
              <a:t>4</a:t>
            </a:r>
          </a:p>
        </p:txBody>
      </p:sp>
      <p:sp>
        <p:nvSpPr>
          <p:cNvPr id="5" name="TextBox 4">
            <a:extLst>
              <a:ext uri="{FF2B5EF4-FFF2-40B4-BE49-F238E27FC236}">
                <a16:creationId xmlns:a16="http://schemas.microsoft.com/office/drawing/2014/main" id="{4259828B-5F4C-F3B3-62C7-9BA80467A509}"/>
              </a:ext>
            </a:extLst>
          </p:cNvPr>
          <p:cNvSpPr txBox="1"/>
          <p:nvPr/>
        </p:nvSpPr>
        <p:spPr>
          <a:xfrm>
            <a:off x="10180203" y="114924"/>
            <a:ext cx="1938351" cy="523220"/>
          </a:xfrm>
          <a:prstGeom prst="rect">
            <a:avLst/>
          </a:prstGeom>
          <a:noFill/>
        </p:spPr>
        <p:txBody>
          <a:bodyPr wrap="none" rtlCol="0">
            <a:spAutoFit/>
          </a:bodyPr>
          <a:lstStyle/>
          <a:p>
            <a:pPr algn="l"/>
            <a:r>
              <a:rPr lang="en-US" sz="2800" dirty="0">
                <a:latin typeface="Roboto Light" panose="02000000000000000000" pitchFamily="2" charset="0"/>
                <a:ea typeface="Roboto Light" panose="02000000000000000000" pitchFamily="2" charset="0"/>
              </a:rPr>
              <a:t>(advanced)</a:t>
            </a:r>
          </a:p>
        </p:txBody>
      </p:sp>
    </p:spTree>
    <p:extLst>
      <p:ext uri="{BB962C8B-B14F-4D97-AF65-F5344CB8AC3E}">
        <p14:creationId xmlns:p14="http://schemas.microsoft.com/office/powerpoint/2010/main" val="3331483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381897"/>
            <a:ext cx="12188952" cy="540872"/>
          </a:xfrm>
          <a:prstGeom prst="rect">
            <a:avLst/>
          </a:prstGeom>
          <a:noFill/>
        </p:spPr>
        <p:txBody>
          <a:bodyPr wrap="square" lIns="0" tIns="0" rIns="0" bIns="0" rtlCol="0" anchor="t"/>
          <a:lstStyle/>
          <a:p>
            <a:pPr algn="ctr">
              <a:lnSpc>
                <a:spcPts val="4260"/>
              </a:lnSpc>
              <a:buNone/>
            </a:pPr>
            <a:r>
              <a:rPr lang="en-US" sz="3750" b="1" dirty="0">
                <a:solidFill>
                  <a:srgbClr val="000000"/>
                </a:solidFill>
                <a:latin typeface="Roboto" pitchFamily="34" charset="0"/>
                <a:ea typeface="Roboto" pitchFamily="34" charset="-122"/>
                <a:cs typeface="Roboto" pitchFamily="34" charset="-120"/>
              </a:rPr>
              <a:t>Circuit elements</a:t>
            </a:r>
            <a:endParaRPr lang="en-US" dirty="0">
              <a:latin typeface="Adelle Sans EXT" panose="020B0505000000000000" pitchFamily="34" charset="0"/>
            </a:endParaRPr>
          </a:p>
        </p:txBody>
      </p:sp>
      <p:sp>
        <p:nvSpPr>
          <p:cNvPr id="3" name="Object 2"/>
          <p:cNvSpPr/>
          <p:nvPr/>
        </p:nvSpPr>
        <p:spPr>
          <a:xfrm>
            <a:off x="904649" y="2437790"/>
            <a:ext cx="2761559" cy="2761559"/>
          </a:xfrm>
          <a:prstGeom prst="ellipse">
            <a:avLst/>
          </a:prstGeom>
          <a:solidFill>
            <a:srgbClr val="FCFCFC"/>
          </a:solidFill>
          <a:ln w="25400">
            <a:solidFill>
              <a:srgbClr val="235379"/>
            </a:solidFill>
            <a:prstDash val="solid"/>
            <a:miter lim="800000"/>
          </a:ln>
        </p:spPr>
      </p:sp>
      <p:sp>
        <p:nvSpPr>
          <p:cNvPr id="5" name="Object 4"/>
          <p:cNvSpPr/>
          <p:nvPr/>
        </p:nvSpPr>
        <p:spPr>
          <a:xfrm>
            <a:off x="904649" y="2437790"/>
            <a:ext cx="2761559" cy="2761559"/>
          </a:xfrm>
          <a:prstGeom prst="ellipse">
            <a:avLst/>
          </a:prstGeom>
          <a:noFill/>
          <a:ln w="25400">
            <a:solidFill>
              <a:srgbClr val="235379"/>
            </a:solidFill>
            <a:prstDash val="solid"/>
            <a:miter lim="800000"/>
          </a:ln>
        </p:spPr>
      </p:sp>
      <p:sp>
        <p:nvSpPr>
          <p:cNvPr id="6" name="Object 5"/>
          <p:cNvSpPr/>
          <p:nvPr/>
        </p:nvSpPr>
        <p:spPr>
          <a:xfrm>
            <a:off x="295201" y="5353629"/>
            <a:ext cx="3980455" cy="207712"/>
          </a:xfrm>
          <a:prstGeom prst="rect">
            <a:avLst/>
          </a:prstGeom>
          <a:noFill/>
        </p:spPr>
        <p:txBody>
          <a:bodyPr wrap="square" lIns="0" tIns="0" rIns="0" bIns="0" rtlCol="0" anchor="t"/>
          <a:lstStyle/>
          <a:p>
            <a:pPr algn="ctr">
              <a:lnSpc>
                <a:spcPts val="1636"/>
              </a:lnSpc>
              <a:buNone/>
            </a:pPr>
            <a:r>
              <a:rPr lang="en-US" sz="1440" b="1" dirty="0">
                <a:solidFill>
                  <a:srgbClr val="235379"/>
                </a:solidFill>
                <a:latin typeface="Roboto" pitchFamily="34" charset="0"/>
                <a:ea typeface="Roboto" pitchFamily="34" charset="-122"/>
                <a:cs typeface="Roboto" pitchFamily="34" charset="-120"/>
              </a:rPr>
              <a:t>Capacitance</a:t>
            </a:r>
            <a:endParaRPr lang="en-US" dirty="0">
              <a:latin typeface="Adelle Sans EXT" panose="020B0505000000000000" pitchFamily="34" charset="0"/>
            </a:endParaRPr>
          </a:p>
        </p:txBody>
      </p:sp>
      <p:sp>
        <p:nvSpPr>
          <p:cNvPr id="7" name="Object 6"/>
          <p:cNvSpPr/>
          <p:nvPr/>
        </p:nvSpPr>
        <p:spPr>
          <a:xfrm>
            <a:off x="4713696" y="2437790"/>
            <a:ext cx="2761559" cy="2761559"/>
          </a:xfrm>
          <a:prstGeom prst="ellipse">
            <a:avLst/>
          </a:prstGeom>
          <a:solidFill>
            <a:srgbClr val="FCFCFC"/>
          </a:solidFill>
          <a:ln w="25400">
            <a:solidFill>
              <a:srgbClr val="235379"/>
            </a:solidFill>
            <a:prstDash val="solid"/>
            <a:miter lim="800000"/>
          </a:ln>
        </p:spPr>
      </p:sp>
      <p:sp>
        <p:nvSpPr>
          <p:cNvPr id="9" name="Object 8"/>
          <p:cNvSpPr/>
          <p:nvPr/>
        </p:nvSpPr>
        <p:spPr>
          <a:xfrm>
            <a:off x="4713696" y="2437790"/>
            <a:ext cx="2761559" cy="2761559"/>
          </a:xfrm>
          <a:prstGeom prst="ellipse">
            <a:avLst/>
          </a:prstGeom>
          <a:noFill/>
          <a:ln w="25400">
            <a:solidFill>
              <a:srgbClr val="235379"/>
            </a:solidFill>
            <a:prstDash val="solid"/>
            <a:miter lim="800000"/>
          </a:ln>
        </p:spPr>
      </p:sp>
      <p:sp>
        <p:nvSpPr>
          <p:cNvPr id="10" name="Object 9"/>
          <p:cNvSpPr/>
          <p:nvPr/>
        </p:nvSpPr>
        <p:spPr>
          <a:xfrm>
            <a:off x="4104249" y="5353629"/>
            <a:ext cx="3980455" cy="207712"/>
          </a:xfrm>
          <a:prstGeom prst="rect">
            <a:avLst/>
          </a:prstGeom>
          <a:noFill/>
        </p:spPr>
        <p:txBody>
          <a:bodyPr wrap="square" lIns="0" tIns="0" rIns="0" bIns="0" rtlCol="0" anchor="t"/>
          <a:lstStyle/>
          <a:p>
            <a:pPr algn="ctr">
              <a:lnSpc>
                <a:spcPts val="1636"/>
              </a:lnSpc>
              <a:buNone/>
            </a:pPr>
            <a:r>
              <a:rPr lang="en-US" sz="1440" b="1" dirty="0">
                <a:solidFill>
                  <a:srgbClr val="235379"/>
                </a:solidFill>
                <a:latin typeface="Roboto" pitchFamily="34" charset="0"/>
                <a:ea typeface="Roboto" pitchFamily="34" charset="-122"/>
                <a:cs typeface="Roboto" pitchFamily="34" charset="-120"/>
              </a:rPr>
              <a:t>Inductance</a:t>
            </a:r>
            <a:endParaRPr lang="en-US" dirty="0">
              <a:latin typeface="Adelle Sans EXT" panose="020B0505000000000000" pitchFamily="34" charset="0"/>
            </a:endParaRPr>
          </a:p>
        </p:txBody>
      </p:sp>
      <p:sp>
        <p:nvSpPr>
          <p:cNvPr id="11" name="Object 10"/>
          <p:cNvSpPr/>
          <p:nvPr/>
        </p:nvSpPr>
        <p:spPr>
          <a:xfrm>
            <a:off x="8522744" y="2437790"/>
            <a:ext cx="2761559" cy="2761559"/>
          </a:xfrm>
          <a:prstGeom prst="ellipse">
            <a:avLst/>
          </a:prstGeom>
          <a:solidFill>
            <a:srgbClr val="FEFEFE"/>
          </a:solidFill>
          <a:ln w="25400">
            <a:solidFill>
              <a:srgbClr val="235379"/>
            </a:solidFill>
            <a:prstDash val="solid"/>
            <a:miter lim="800000"/>
          </a:ln>
        </p:spPr>
      </p:sp>
      <p:sp>
        <p:nvSpPr>
          <p:cNvPr id="13" name="Object 12"/>
          <p:cNvSpPr/>
          <p:nvPr/>
        </p:nvSpPr>
        <p:spPr>
          <a:xfrm>
            <a:off x="8522744" y="2437790"/>
            <a:ext cx="2761559" cy="2761559"/>
          </a:xfrm>
          <a:prstGeom prst="ellipse">
            <a:avLst/>
          </a:prstGeom>
          <a:noFill/>
          <a:ln w="25400">
            <a:solidFill>
              <a:srgbClr val="235379"/>
            </a:solidFill>
            <a:prstDash val="solid"/>
            <a:miter lim="800000"/>
          </a:ln>
        </p:spPr>
      </p:sp>
      <p:sp>
        <p:nvSpPr>
          <p:cNvPr id="14" name="Object 13"/>
          <p:cNvSpPr/>
          <p:nvPr/>
        </p:nvSpPr>
        <p:spPr>
          <a:xfrm>
            <a:off x="7913296" y="5353629"/>
            <a:ext cx="3980455" cy="207712"/>
          </a:xfrm>
          <a:prstGeom prst="rect">
            <a:avLst/>
          </a:prstGeom>
          <a:noFill/>
        </p:spPr>
        <p:txBody>
          <a:bodyPr wrap="square" lIns="0" tIns="0" rIns="0" bIns="0" rtlCol="0" anchor="t"/>
          <a:lstStyle/>
          <a:p>
            <a:pPr algn="ctr">
              <a:lnSpc>
                <a:spcPts val="1636"/>
              </a:lnSpc>
              <a:buNone/>
            </a:pPr>
            <a:r>
              <a:rPr lang="en-US" sz="1440" b="1" dirty="0">
                <a:solidFill>
                  <a:srgbClr val="235379"/>
                </a:solidFill>
                <a:latin typeface="Roboto" pitchFamily="34" charset="0"/>
                <a:ea typeface="Roboto" pitchFamily="34" charset="-122"/>
                <a:cs typeface="Roboto" pitchFamily="34" charset="-120"/>
              </a:rPr>
              <a:t>Josephson junction</a:t>
            </a:r>
            <a:endParaRPr lang="en-US" dirty="0">
              <a:latin typeface="Adelle Sans EXT" panose="020B0505000000000000" pitchFamily="34" charset="0"/>
            </a:endParaRPr>
          </a:p>
        </p:txBody>
      </p:sp>
      <p:pic>
        <p:nvPicPr>
          <p:cNvPr id="15" name="Picture 14">
            <a:extLst>
              <a:ext uri="{FF2B5EF4-FFF2-40B4-BE49-F238E27FC236}">
                <a16:creationId xmlns:a16="http://schemas.microsoft.com/office/drawing/2014/main" id="{2A1A41BF-F3C4-6920-9EEA-19558BF1C1C0}"/>
              </a:ext>
            </a:extLst>
          </p:cNvPr>
          <p:cNvPicPr>
            <a:picLocks noChangeAspect="1"/>
          </p:cNvPicPr>
          <p:nvPr/>
        </p:nvPicPr>
        <p:blipFill rotWithShape="1">
          <a:blip r:embed="rId3">
            <a:clrChange>
              <a:clrFrom>
                <a:srgbClr val="FFFFFF"/>
              </a:clrFrom>
              <a:clrTo>
                <a:srgbClr val="FFFFFF">
                  <a:alpha val="0"/>
                </a:srgbClr>
              </a:clrTo>
            </a:clrChange>
          </a:blip>
          <a:srcRect l="69815"/>
          <a:stretch/>
        </p:blipFill>
        <p:spPr>
          <a:xfrm>
            <a:off x="9542677" y="2806222"/>
            <a:ext cx="629912" cy="2149384"/>
          </a:xfrm>
          <a:prstGeom prst="rect">
            <a:avLst/>
          </a:prstGeom>
        </p:spPr>
      </p:pic>
      <p:pic>
        <p:nvPicPr>
          <p:cNvPr id="16" name="Picture 15">
            <a:extLst>
              <a:ext uri="{FF2B5EF4-FFF2-40B4-BE49-F238E27FC236}">
                <a16:creationId xmlns:a16="http://schemas.microsoft.com/office/drawing/2014/main" id="{9AD7BC20-13C6-C35E-ED2B-439BF9EEC3F7}"/>
              </a:ext>
            </a:extLst>
          </p:cNvPr>
          <p:cNvPicPr>
            <a:picLocks noChangeAspect="1"/>
          </p:cNvPicPr>
          <p:nvPr/>
        </p:nvPicPr>
        <p:blipFill rotWithShape="1">
          <a:blip r:embed="rId4"/>
          <a:srcRect r="71897"/>
          <a:stretch/>
        </p:blipFill>
        <p:spPr>
          <a:xfrm rot="10800000">
            <a:off x="1887253" y="2993468"/>
            <a:ext cx="600426" cy="1853987"/>
          </a:xfrm>
          <a:prstGeom prst="rect">
            <a:avLst/>
          </a:prstGeom>
        </p:spPr>
      </p:pic>
      <p:pic>
        <p:nvPicPr>
          <p:cNvPr id="17" name="Picture 16">
            <a:extLst>
              <a:ext uri="{FF2B5EF4-FFF2-40B4-BE49-F238E27FC236}">
                <a16:creationId xmlns:a16="http://schemas.microsoft.com/office/drawing/2014/main" id="{831D5876-EC9C-CAC9-B8DF-60AE311D6EF1}"/>
              </a:ext>
            </a:extLst>
          </p:cNvPr>
          <p:cNvPicPr>
            <a:picLocks noChangeAspect="1"/>
          </p:cNvPicPr>
          <p:nvPr/>
        </p:nvPicPr>
        <p:blipFill rotWithShape="1">
          <a:blip r:embed="rId4"/>
          <a:srcRect l="56603"/>
          <a:stretch/>
        </p:blipFill>
        <p:spPr>
          <a:xfrm>
            <a:off x="5714731" y="2993468"/>
            <a:ext cx="759487" cy="1893542"/>
          </a:xfrm>
          <a:prstGeom prst="rect">
            <a:avLst/>
          </a:prstGeom>
        </p:spPr>
      </p:pic>
      <p:sp>
        <p:nvSpPr>
          <p:cNvPr id="18" name="TextBox 17">
            <a:extLst>
              <a:ext uri="{FF2B5EF4-FFF2-40B4-BE49-F238E27FC236}">
                <a16:creationId xmlns:a16="http://schemas.microsoft.com/office/drawing/2014/main" id="{F94CB771-FA32-A64D-08DB-39611B60FE6F}"/>
              </a:ext>
            </a:extLst>
          </p:cNvPr>
          <p:cNvSpPr txBox="1"/>
          <p:nvPr/>
        </p:nvSpPr>
        <p:spPr>
          <a:xfrm>
            <a:off x="6362998" y="3647851"/>
            <a:ext cx="699683" cy="584775"/>
          </a:xfrm>
          <a:prstGeom prst="rect">
            <a:avLst/>
          </a:prstGeom>
          <a:noFill/>
        </p:spPr>
        <p:txBody>
          <a:bodyPr wrap="square" rtlCol="0">
            <a:spAutoFit/>
          </a:bodyPr>
          <a:lstStyle/>
          <a:p>
            <a:pPr algn="l"/>
            <a:r>
              <a:rPr lang="en-US" sz="3200" dirty="0">
                <a:latin typeface="Roboto" panose="02000000000000000000" pitchFamily="2" charset="0"/>
                <a:ea typeface="Roboto" panose="02000000000000000000" pitchFamily="2" charset="0"/>
              </a:rPr>
              <a:t>L</a:t>
            </a:r>
          </a:p>
        </p:txBody>
      </p:sp>
      <p:sp>
        <p:nvSpPr>
          <p:cNvPr id="19" name="TextBox 18">
            <a:extLst>
              <a:ext uri="{FF2B5EF4-FFF2-40B4-BE49-F238E27FC236}">
                <a16:creationId xmlns:a16="http://schemas.microsoft.com/office/drawing/2014/main" id="{618890BD-C9D4-1AF4-6C92-3842484752D8}"/>
              </a:ext>
            </a:extLst>
          </p:cNvPr>
          <p:cNvSpPr txBox="1"/>
          <p:nvPr/>
        </p:nvSpPr>
        <p:spPr>
          <a:xfrm>
            <a:off x="2487679" y="3647851"/>
            <a:ext cx="761567" cy="584775"/>
          </a:xfrm>
          <a:prstGeom prst="rect">
            <a:avLst/>
          </a:prstGeom>
          <a:noFill/>
        </p:spPr>
        <p:txBody>
          <a:bodyPr wrap="square" rtlCol="0">
            <a:spAutoFit/>
          </a:bodyPr>
          <a:lstStyle/>
          <a:p>
            <a:pPr algn="l"/>
            <a:r>
              <a:rPr lang="en-US" sz="3200" dirty="0">
                <a:latin typeface="Roboto" panose="02000000000000000000" pitchFamily="2" charset="0"/>
                <a:ea typeface="Roboto" panose="02000000000000000000" pitchFamily="2" charset="0"/>
              </a:rPr>
              <a:t>C</a:t>
            </a:r>
          </a:p>
        </p:txBody>
      </p:sp>
      <p:sp>
        <p:nvSpPr>
          <p:cNvPr id="20" name="TextBox 19">
            <a:extLst>
              <a:ext uri="{FF2B5EF4-FFF2-40B4-BE49-F238E27FC236}">
                <a16:creationId xmlns:a16="http://schemas.microsoft.com/office/drawing/2014/main" id="{6C1B8CB8-ED55-BDFC-4F6C-D71017053484}"/>
              </a:ext>
            </a:extLst>
          </p:cNvPr>
          <p:cNvSpPr txBox="1"/>
          <p:nvPr/>
        </p:nvSpPr>
        <p:spPr>
          <a:xfrm>
            <a:off x="10176434" y="3647851"/>
            <a:ext cx="1043389" cy="584775"/>
          </a:xfrm>
          <a:prstGeom prst="rect">
            <a:avLst/>
          </a:prstGeom>
          <a:noFill/>
        </p:spPr>
        <p:txBody>
          <a:bodyPr wrap="square" rtlCol="0">
            <a:spAutoFit/>
          </a:bodyPr>
          <a:lstStyle/>
          <a:p>
            <a:pPr algn="l"/>
            <a:r>
              <a:rPr lang="en-US" sz="3200" dirty="0">
                <a:latin typeface="Roboto" panose="02000000000000000000" pitchFamily="2" charset="0"/>
                <a:ea typeface="Roboto" panose="02000000000000000000" pitchFamily="2" charset="0"/>
              </a:rPr>
              <a:t>JJ</a:t>
            </a:r>
          </a:p>
        </p:txBody>
      </p:sp>
    </p:spTree>
    <p:extLst>
      <p:ext uri="{BB962C8B-B14F-4D97-AF65-F5344CB8AC3E}">
        <p14:creationId xmlns:p14="http://schemas.microsoft.com/office/powerpoint/2010/main" val="2382283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83EC71E-2F48-4330-9F7C-9272C9816092}"/>
              </a:ext>
            </a:extLst>
          </p:cNvPr>
          <p:cNvSpPr txBox="1"/>
          <p:nvPr/>
        </p:nvSpPr>
        <p:spPr>
          <a:xfrm flipH="1">
            <a:off x="563348" y="548645"/>
            <a:ext cx="8484398" cy="1323439"/>
          </a:xfrm>
          <a:prstGeom prst="rect">
            <a:avLst/>
          </a:prstGeom>
          <a:noFill/>
        </p:spPr>
        <p:txBody>
          <a:bodyPr wrap="square" rtlCol="0">
            <a:spAutoFit/>
          </a:bodyPr>
          <a:lstStyle/>
          <a:p>
            <a:r>
              <a:rPr lang="en-US" sz="3200" dirty="0">
                <a:latin typeface="Roboto Black" panose="02000000000000000000" pitchFamily="2" charset="0"/>
              </a:rPr>
              <a:t>Building quantum bits from </a:t>
            </a:r>
            <a:r>
              <a:rPr lang="en-US" sz="4800" dirty="0">
                <a:solidFill>
                  <a:schemeClr val="accent2"/>
                </a:solidFill>
                <a:latin typeface="Roboto Black" panose="02000000000000000000" pitchFamily="2" charset="0"/>
              </a:rPr>
              <a:t>superconducting circuits</a:t>
            </a:r>
            <a:endParaRPr lang="en-US" sz="3200" dirty="0">
              <a:solidFill>
                <a:schemeClr val="accent2"/>
              </a:solidFill>
              <a:latin typeface="Roboto Black" panose="02000000000000000000" pitchFamily="2" charset="0"/>
            </a:endParaRPr>
          </a:p>
        </p:txBody>
      </p:sp>
      <p:grpSp>
        <p:nvGrpSpPr>
          <p:cNvPr id="12" name="Group 11">
            <a:extLst>
              <a:ext uri="{FF2B5EF4-FFF2-40B4-BE49-F238E27FC236}">
                <a16:creationId xmlns:a16="http://schemas.microsoft.com/office/drawing/2014/main" id="{147C33AB-90FE-4A6D-B9F9-4C0B0E92C448}"/>
              </a:ext>
            </a:extLst>
          </p:cNvPr>
          <p:cNvGrpSpPr/>
          <p:nvPr/>
        </p:nvGrpSpPr>
        <p:grpSpPr>
          <a:xfrm>
            <a:off x="4277852" y="2436123"/>
            <a:ext cx="3636295" cy="3513221"/>
            <a:chOff x="8526379" y="1042737"/>
            <a:chExt cx="2606841" cy="2518610"/>
          </a:xfrm>
        </p:grpSpPr>
        <p:pic>
          <p:nvPicPr>
            <p:cNvPr id="14" name="Picture 13">
              <a:extLst>
                <a:ext uri="{FF2B5EF4-FFF2-40B4-BE49-F238E27FC236}">
                  <a16:creationId xmlns:a16="http://schemas.microsoft.com/office/drawing/2014/main" id="{B5B18FE6-0EEE-4889-BF97-D8A13DB0142B}"/>
                </a:ext>
              </a:extLst>
            </p:cNvPr>
            <p:cNvPicPr>
              <a:picLocks noChangeAspect="1"/>
            </p:cNvPicPr>
            <p:nvPr/>
          </p:nvPicPr>
          <p:blipFill rotWithShape="1">
            <a:blip r:embed="rId2"/>
            <a:srcRect l="48721" t="14945" r="4598" b="20852"/>
            <a:stretch/>
          </p:blipFill>
          <p:spPr>
            <a:xfrm>
              <a:off x="8526379" y="1042737"/>
              <a:ext cx="2606841" cy="2518610"/>
            </a:xfrm>
            <a:prstGeom prst="rect">
              <a:avLst/>
            </a:prstGeom>
          </p:spPr>
        </p:pic>
        <p:sp>
          <p:nvSpPr>
            <p:cNvPr id="7" name="Text Placeholder 3 2">
              <a:extLst>
                <a:ext uri="{FF2B5EF4-FFF2-40B4-BE49-F238E27FC236}">
                  <a16:creationId xmlns:a16="http://schemas.microsoft.com/office/drawing/2014/main" id="{4AA7651C-55E4-40DE-A39B-9EBFF74CC76D}"/>
                </a:ext>
              </a:extLst>
            </p:cNvPr>
            <p:cNvSpPr txBox="1">
              <a:spLocks/>
            </p:cNvSpPr>
            <p:nvPr/>
          </p:nvSpPr>
          <p:spPr bwMode="auto">
            <a:xfrm>
              <a:off x="9677399" y="2112036"/>
              <a:ext cx="304800"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400" b="1" kern="1200">
                  <a:solidFill>
                    <a:schemeClr val="tx1"/>
                  </a:solidFill>
                  <a:latin typeface="+mn-lt"/>
                  <a:ea typeface="+mn-ea"/>
                  <a:cs typeface="+mn-cs"/>
                </a:defRPr>
              </a:lvl1pPr>
              <a:lvl2pPr marL="457200" indent="0" algn="l" rtl="0" eaLnBrk="0" fontAlgn="base" hangingPunct="0">
                <a:spcBef>
                  <a:spcPct val="20000"/>
                </a:spcBef>
                <a:spcAft>
                  <a:spcPct val="0"/>
                </a:spcAft>
                <a:buFont typeface="Arial" charset="0"/>
                <a:buNone/>
                <a:defRPr sz="2000" b="1" kern="1200">
                  <a:solidFill>
                    <a:schemeClr val="tx1"/>
                  </a:solidFill>
                  <a:latin typeface="+mn-lt"/>
                  <a:ea typeface="+mn-ea"/>
                  <a:cs typeface="+mn-cs"/>
                </a:defRPr>
              </a:lvl2pPr>
              <a:lvl3pPr marL="914400" indent="0" algn="l" rtl="0" eaLnBrk="0" fontAlgn="base" hangingPunct="0">
                <a:spcBef>
                  <a:spcPct val="20000"/>
                </a:spcBef>
                <a:spcAft>
                  <a:spcPct val="0"/>
                </a:spcAft>
                <a:buFont typeface="Arial" charset="0"/>
                <a:buNone/>
                <a:defRPr sz="1800" b="1" kern="1200">
                  <a:solidFill>
                    <a:schemeClr val="tx1"/>
                  </a:solidFill>
                  <a:latin typeface="+mn-lt"/>
                  <a:ea typeface="+mn-ea"/>
                  <a:cs typeface="+mn-cs"/>
                </a:defRPr>
              </a:lvl3pPr>
              <a:lvl4pPr marL="1371600" indent="0" algn="l" rtl="0" eaLnBrk="0" fontAlgn="base" hangingPunct="0">
                <a:spcBef>
                  <a:spcPct val="20000"/>
                </a:spcBef>
                <a:spcAft>
                  <a:spcPct val="0"/>
                </a:spcAft>
                <a:buFont typeface="Arial" charset="0"/>
                <a:buNone/>
                <a:defRPr sz="1600" b="1" kern="1200">
                  <a:solidFill>
                    <a:schemeClr val="tx1"/>
                  </a:solidFill>
                  <a:latin typeface="+mn-lt"/>
                  <a:ea typeface="+mn-ea"/>
                  <a:cs typeface="+mn-cs"/>
                </a:defRPr>
              </a:lvl4pPr>
              <a:lvl5pPr marL="1828800" indent="0" algn="l" rtl="0" eaLnBrk="0" fontAlgn="base" hangingPunct="0">
                <a:spcBef>
                  <a:spcPct val="20000"/>
                </a:spcBef>
                <a:spcAft>
                  <a:spcPct val="0"/>
                </a:spcAft>
                <a:buFont typeface="Arial"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eaLnBrk="1" hangingPunct="1"/>
              <a:r>
                <a:rPr lang="en-US" b="0" dirty="0">
                  <a:solidFill>
                    <a:schemeClr val="bg1"/>
                  </a:solidFill>
                  <a:latin typeface="Roboto" panose="02000000000000000000" pitchFamily="2" charset="0"/>
                </a:rPr>
                <a:t>L</a:t>
              </a:r>
            </a:p>
          </p:txBody>
        </p:sp>
        <p:sp>
          <p:nvSpPr>
            <p:cNvPr id="6" name="Text Placeholder 3 1">
              <a:extLst>
                <a:ext uri="{FF2B5EF4-FFF2-40B4-BE49-F238E27FC236}">
                  <a16:creationId xmlns:a16="http://schemas.microsoft.com/office/drawing/2014/main" id="{D028DB04-F6BE-4078-82DA-F3906E9D6DFC}"/>
                </a:ext>
              </a:extLst>
            </p:cNvPr>
            <p:cNvSpPr txBox="1">
              <a:spLocks/>
            </p:cNvSpPr>
            <p:nvPr/>
          </p:nvSpPr>
          <p:spPr bwMode="auto">
            <a:xfrm>
              <a:off x="9047746" y="1558597"/>
              <a:ext cx="304800"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400" b="1" kern="1200">
                  <a:solidFill>
                    <a:schemeClr val="tx1"/>
                  </a:solidFill>
                  <a:latin typeface="+mn-lt"/>
                  <a:ea typeface="+mn-ea"/>
                  <a:cs typeface="+mn-cs"/>
                </a:defRPr>
              </a:lvl1pPr>
              <a:lvl2pPr marL="457200" indent="0" algn="l" rtl="0" eaLnBrk="0" fontAlgn="base" hangingPunct="0">
                <a:spcBef>
                  <a:spcPct val="20000"/>
                </a:spcBef>
                <a:spcAft>
                  <a:spcPct val="0"/>
                </a:spcAft>
                <a:buFont typeface="Arial" charset="0"/>
                <a:buNone/>
                <a:defRPr sz="2000" b="1" kern="1200">
                  <a:solidFill>
                    <a:schemeClr val="tx1"/>
                  </a:solidFill>
                  <a:latin typeface="+mn-lt"/>
                  <a:ea typeface="+mn-ea"/>
                  <a:cs typeface="+mn-cs"/>
                </a:defRPr>
              </a:lvl2pPr>
              <a:lvl3pPr marL="914400" indent="0" algn="l" rtl="0" eaLnBrk="0" fontAlgn="base" hangingPunct="0">
                <a:spcBef>
                  <a:spcPct val="20000"/>
                </a:spcBef>
                <a:spcAft>
                  <a:spcPct val="0"/>
                </a:spcAft>
                <a:buFont typeface="Arial" charset="0"/>
                <a:buNone/>
                <a:defRPr sz="1800" b="1" kern="1200">
                  <a:solidFill>
                    <a:schemeClr val="tx1"/>
                  </a:solidFill>
                  <a:latin typeface="+mn-lt"/>
                  <a:ea typeface="+mn-ea"/>
                  <a:cs typeface="+mn-cs"/>
                </a:defRPr>
              </a:lvl3pPr>
              <a:lvl4pPr marL="1371600" indent="0" algn="l" rtl="0" eaLnBrk="0" fontAlgn="base" hangingPunct="0">
                <a:spcBef>
                  <a:spcPct val="20000"/>
                </a:spcBef>
                <a:spcAft>
                  <a:spcPct val="0"/>
                </a:spcAft>
                <a:buFont typeface="Arial" charset="0"/>
                <a:buNone/>
                <a:defRPr sz="1600" b="1" kern="1200">
                  <a:solidFill>
                    <a:schemeClr val="tx1"/>
                  </a:solidFill>
                  <a:latin typeface="+mn-lt"/>
                  <a:ea typeface="+mn-ea"/>
                  <a:cs typeface="+mn-cs"/>
                </a:defRPr>
              </a:lvl4pPr>
              <a:lvl5pPr marL="1828800" indent="0" algn="l" rtl="0" eaLnBrk="0" fontAlgn="base" hangingPunct="0">
                <a:spcBef>
                  <a:spcPct val="20000"/>
                </a:spcBef>
                <a:spcAft>
                  <a:spcPct val="0"/>
                </a:spcAft>
                <a:buFont typeface="Arial"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eaLnBrk="1" hangingPunct="1"/>
              <a:r>
                <a:rPr lang="en-US" b="0" dirty="0">
                  <a:solidFill>
                    <a:schemeClr val="bg1"/>
                  </a:solidFill>
                  <a:latin typeface="Roboto" panose="02000000000000000000" pitchFamily="2" charset="0"/>
                </a:rPr>
                <a:t>C</a:t>
              </a:r>
            </a:p>
          </p:txBody>
        </p:sp>
        <p:pic>
          <p:nvPicPr>
            <p:cNvPr id="11" name="Picture 10">
              <a:extLst>
                <a:ext uri="{FF2B5EF4-FFF2-40B4-BE49-F238E27FC236}">
                  <a16:creationId xmlns:a16="http://schemas.microsoft.com/office/drawing/2014/main" id="{E0920186-380D-4AEE-8B9A-05FF035717E8}"/>
                </a:ext>
              </a:extLst>
            </p:cNvPr>
            <p:cNvPicPr>
              <a:picLocks noChangeAspect="1"/>
            </p:cNvPicPr>
            <p:nvPr/>
          </p:nvPicPr>
          <p:blipFill rotWithShape="1">
            <a:blip r:embed="rId3"/>
            <a:srcRect l="55793" t="75399" r="12129" b="9541"/>
            <a:stretch/>
          </p:blipFill>
          <p:spPr>
            <a:xfrm>
              <a:off x="10395284" y="3204410"/>
              <a:ext cx="649705" cy="240632"/>
            </a:xfrm>
            <a:prstGeom prst="rect">
              <a:avLst/>
            </a:prstGeom>
          </p:spPr>
        </p:pic>
      </p:grpSp>
      <p:grpSp>
        <p:nvGrpSpPr>
          <p:cNvPr id="13" name="Group 12">
            <a:extLst>
              <a:ext uri="{FF2B5EF4-FFF2-40B4-BE49-F238E27FC236}">
                <a16:creationId xmlns:a16="http://schemas.microsoft.com/office/drawing/2014/main" id="{5D52898E-3F94-0236-EA1D-A1B803EE50CB}"/>
              </a:ext>
            </a:extLst>
          </p:cNvPr>
          <p:cNvGrpSpPr/>
          <p:nvPr/>
        </p:nvGrpSpPr>
        <p:grpSpPr>
          <a:xfrm>
            <a:off x="1379156" y="3245406"/>
            <a:ext cx="1263779" cy="837728"/>
            <a:chOff x="806297" y="2714530"/>
            <a:chExt cx="1955103" cy="1295989"/>
          </a:xfrm>
        </p:grpSpPr>
        <p:pic>
          <p:nvPicPr>
            <p:cNvPr id="3" name="Picture 2">
              <a:extLst>
                <a:ext uri="{FF2B5EF4-FFF2-40B4-BE49-F238E27FC236}">
                  <a16:creationId xmlns:a16="http://schemas.microsoft.com/office/drawing/2014/main" id="{3BA898EC-C738-E506-0E40-A774F26742CE}"/>
                </a:ext>
              </a:extLst>
            </p:cNvPr>
            <p:cNvPicPr>
              <a:picLocks noChangeAspect="1"/>
            </p:cNvPicPr>
            <p:nvPr/>
          </p:nvPicPr>
          <p:blipFill rotWithShape="1">
            <a:blip r:embed="rId4"/>
            <a:srcRect l="69815"/>
            <a:stretch/>
          </p:blipFill>
          <p:spPr>
            <a:xfrm>
              <a:off x="1562168" y="2714530"/>
              <a:ext cx="379811" cy="1295989"/>
            </a:xfrm>
            <a:prstGeom prst="rect">
              <a:avLst/>
            </a:prstGeom>
          </p:spPr>
        </p:pic>
        <p:pic>
          <p:nvPicPr>
            <p:cNvPr id="4" name="Picture 3">
              <a:extLst>
                <a:ext uri="{FF2B5EF4-FFF2-40B4-BE49-F238E27FC236}">
                  <a16:creationId xmlns:a16="http://schemas.microsoft.com/office/drawing/2014/main" id="{7D904A61-8B44-A810-4611-D5F601E1991E}"/>
                </a:ext>
              </a:extLst>
            </p:cNvPr>
            <p:cNvPicPr>
              <a:picLocks noChangeAspect="1"/>
            </p:cNvPicPr>
            <p:nvPr/>
          </p:nvPicPr>
          <p:blipFill rotWithShape="1">
            <a:blip r:embed="rId5"/>
            <a:srcRect r="30109"/>
            <a:stretch/>
          </p:blipFill>
          <p:spPr>
            <a:xfrm>
              <a:off x="806297" y="2805338"/>
              <a:ext cx="757566" cy="1172771"/>
            </a:xfrm>
            <a:prstGeom prst="rect">
              <a:avLst/>
            </a:prstGeom>
          </p:spPr>
        </p:pic>
        <p:pic>
          <p:nvPicPr>
            <p:cNvPr id="5" name="Picture 4">
              <a:extLst>
                <a:ext uri="{FF2B5EF4-FFF2-40B4-BE49-F238E27FC236}">
                  <a16:creationId xmlns:a16="http://schemas.microsoft.com/office/drawing/2014/main" id="{7A99DC78-821C-0C3C-6DBC-23503BA56D2E}"/>
                </a:ext>
              </a:extLst>
            </p:cNvPr>
            <p:cNvPicPr>
              <a:picLocks noChangeAspect="1"/>
            </p:cNvPicPr>
            <p:nvPr/>
          </p:nvPicPr>
          <p:blipFill>
            <a:blip r:embed="rId6"/>
            <a:stretch>
              <a:fillRect/>
            </a:stretch>
          </p:blipFill>
          <p:spPr>
            <a:xfrm rot="10800000">
              <a:off x="1793981" y="2805338"/>
              <a:ext cx="967419" cy="1162014"/>
            </a:xfrm>
            <a:prstGeom prst="rect">
              <a:avLst/>
            </a:prstGeom>
          </p:spPr>
        </p:pic>
      </p:grpSp>
      <p:pic>
        <p:nvPicPr>
          <p:cNvPr id="10" name="Picture 9">
            <a:extLst>
              <a:ext uri="{FF2B5EF4-FFF2-40B4-BE49-F238E27FC236}">
                <a16:creationId xmlns:a16="http://schemas.microsoft.com/office/drawing/2014/main" id="{DF2C5125-1724-6FA0-88A4-99A5020F7604}"/>
              </a:ext>
            </a:extLst>
          </p:cNvPr>
          <p:cNvPicPr>
            <a:picLocks noChangeAspect="1"/>
          </p:cNvPicPr>
          <p:nvPr/>
        </p:nvPicPr>
        <p:blipFill>
          <a:blip r:embed="rId7"/>
          <a:stretch>
            <a:fillRect/>
          </a:stretch>
        </p:blipFill>
        <p:spPr>
          <a:xfrm>
            <a:off x="1513566" y="1872084"/>
            <a:ext cx="1113817" cy="1199010"/>
          </a:xfrm>
          <a:prstGeom prst="rect">
            <a:avLst/>
          </a:prstGeom>
        </p:spPr>
      </p:pic>
      <p:pic>
        <p:nvPicPr>
          <p:cNvPr id="18" name="Picture 17">
            <a:extLst>
              <a:ext uri="{FF2B5EF4-FFF2-40B4-BE49-F238E27FC236}">
                <a16:creationId xmlns:a16="http://schemas.microsoft.com/office/drawing/2014/main" id="{54753B54-F661-8E29-B1BC-AC4CEC019D46}"/>
              </a:ext>
            </a:extLst>
          </p:cNvPr>
          <p:cNvPicPr>
            <a:picLocks noChangeAspect="1"/>
          </p:cNvPicPr>
          <p:nvPr/>
        </p:nvPicPr>
        <p:blipFill>
          <a:blip r:embed="rId8"/>
          <a:stretch>
            <a:fillRect/>
          </a:stretch>
        </p:blipFill>
        <p:spPr>
          <a:xfrm>
            <a:off x="1561898" y="4394533"/>
            <a:ext cx="842542" cy="1026937"/>
          </a:xfrm>
          <a:prstGeom prst="rect">
            <a:avLst/>
          </a:prstGeom>
        </p:spPr>
      </p:pic>
      <p:pic>
        <p:nvPicPr>
          <p:cNvPr id="20" name="Picture 19">
            <a:extLst>
              <a:ext uri="{FF2B5EF4-FFF2-40B4-BE49-F238E27FC236}">
                <a16:creationId xmlns:a16="http://schemas.microsoft.com/office/drawing/2014/main" id="{31E7129C-0A4E-7A44-9204-B87F79626CE1}"/>
              </a:ext>
            </a:extLst>
          </p:cNvPr>
          <p:cNvPicPr>
            <a:picLocks noChangeAspect="1"/>
          </p:cNvPicPr>
          <p:nvPr/>
        </p:nvPicPr>
        <p:blipFill>
          <a:blip r:embed="rId9"/>
          <a:stretch>
            <a:fillRect/>
          </a:stretch>
        </p:blipFill>
        <p:spPr>
          <a:xfrm>
            <a:off x="1279415" y="5515154"/>
            <a:ext cx="1476357" cy="1233192"/>
          </a:xfrm>
          <a:prstGeom prst="rect">
            <a:avLst/>
          </a:prstGeom>
        </p:spPr>
      </p:pic>
    </p:spTree>
    <p:extLst>
      <p:ext uri="{BB962C8B-B14F-4D97-AF65-F5344CB8AC3E}">
        <p14:creationId xmlns:p14="http://schemas.microsoft.com/office/powerpoint/2010/main" val="820961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417.6978"/>
  <p:tag name="LATEXADDIN" val="\documentclass{article}&#10;\usepackage{amsmath}&#10;\pagestyle{empty}&#10;\begin{document}&#10;&#10;$V=RI$&#10;&#10;&#10;\end{document}"/>
  <p:tag name="IGUANATEXSIZE" val="20"/>
  <p:tag name="IGUANATEXCURSOR" val="87"/>
  <p:tag name="TRANSPARENCY" val="True"/>
  <p:tag name="FILENAME" val=""/>
  <p:tag name="LATEXENGINEID" val="0"/>
  <p:tag name="TEMPFOLDER" val="c:\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575.928"/>
  <p:tag name="OUTPUTTYPE" val="PNG"/>
  <p:tag name="IGUANATEXVERSION" val="160"/>
  <p:tag name="LATEXADDIN" val="\documentclass{article}&#10;\usepackage{amsmath,times}&#10;\pagestyle{empty}&#10;\begin{document}&#10;&#10;\begin{align*}&#10;[\hat\Phi,\hat{Q}]=i\hbar&#10;\end{align*}&#10;&#10;&#10;\end{document}"/>
  <p:tag name="IGUANATEXSIZE" val="20"/>
  <p:tag name="IGUANATEXCURSOR" val="119"/>
  <p:tag name="TRANSPARENCY" val="True"/>
  <p:tag name="LATEXENGINEID" val="0"/>
  <p:tag name="TEMPFOLDER" val="c:\temp\"/>
  <p:tag name="LATEXFORMHEIGHT" val="312"/>
  <p:tag name="LATEXFORMWIDTH" val="384"/>
  <p:tag name="LATEXFORMWRAP" val="True"/>
  <p:tag name="BITMAPVECTOR" val="0"/>
</p:tagLst>
</file>

<file path=ppt/tags/tag10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2,g\rangle&#10;\]&#10;&#10;\end{document}"/>
  <p:tag name="IGUANATEXSIZE" val="20"/>
  <p:tag name="IGUANATEXCURSOR" val="87"/>
  <p:tag name="TRANSPARENCY" val="True"/>
  <p:tag name="FILENAME" val=""/>
  <p:tag name="LATEXENGINEID" val="0"/>
  <p:tag name="TEMPFOLDER" val="c:\temp\"/>
  <p:tag name="LATEXFORMHEIGHT" val="312"/>
  <p:tag name="LATEXFORMWIDTH" val="384"/>
  <p:tag name="LATEXFORMWRAP" val="True"/>
  <p:tag name="BITMAPVECTOR" val="0"/>
</p:tagLst>
</file>

<file path=ppt/tags/tag10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0.9711"/>
  <p:tag name="LATEXADDIN" val="\documentclass{article}&#10;\usepackage{amsmath}&#10;\pagestyle{empty}&#10;\begin{document}&#10;&#10;&#10;\[&#10;|1,e\rangle&#10;\]&#10;&#10;\end{document}"/>
  <p:tag name="IGUANATEXSIZE" val="20"/>
  <p:tag name="IGUANATEXCURSOR" val="87"/>
  <p:tag name="TRANSPARENCY" val="True"/>
  <p:tag name="FILENAME" val=""/>
  <p:tag name="LATEXENGINEID" val="0"/>
  <p:tag name="TEMPFOLDER" val="c:\temp\"/>
  <p:tag name="LATEXFORMHEIGHT" val="312"/>
  <p:tag name="LATEXFORMWIDTH" val="384"/>
  <p:tag name="LATEXFORMWRAP" val="True"/>
  <p:tag name="BITMAPVECTOR" val="0"/>
</p:tagLst>
</file>

<file path=ppt/tags/tag102.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439.07"/>
  <p:tag name="LATEXADDIN" val="\documentclass{article}&#10;\usepackage{amsmath}&#10;\pagestyle{empty}&#10;\begin{document}&#10;&#10;\[&#10;\begin{pmatrix}&#10;\langle N_1|H|N_1\rangle &amp; \langle N_1|H|N_2\rangle\\&#10;\langle N_2|H|N_1\rangle &amp; \langle N_2|H|N_2\rangle&#10;\end{pmatrix}&#10;\]&#10;&#10;&#10;\end{document}"/>
  <p:tag name="IGUANATEXSIZE" val="20"/>
  <p:tag name="IGUANATEXCURSOR" val="192"/>
  <p:tag name="TRANSPARENCY" val="True"/>
  <p:tag name="FILENAME" val=""/>
  <p:tag name="LATEXENGINEID" val="0"/>
  <p:tag name="TEMPFOLDER" val="c:\temp\"/>
  <p:tag name="LATEXFORMHEIGHT" val="312"/>
  <p:tag name="LATEXFORMWIDTH" val="384"/>
  <p:tag name="LATEXFORMWRAP" val="True"/>
  <p:tag name="BITMAPVECTOR" val="0"/>
</p:tagLst>
</file>

<file path=ppt/tags/tag10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54.6682"/>
  <p:tag name="LATEXADDIN" val="\documentclass{article}&#10;\usepackage{amsmath}&#10;\pagestyle{empty}&#10;\begin{document}&#10;&#10;\[&#10;|N_1\rangle = |n,g\rangle&#10;\]&#10;&#10;&#10;\end{document}"/>
  <p:tag name="IGUANATEXSIZE" val="20"/>
  <p:tag name="IGUANATEXCURSOR" val="109"/>
  <p:tag name="TRANSPARENCY" val="True"/>
  <p:tag name="FILENAME" val=""/>
  <p:tag name="LATEXENGINEID" val="0"/>
  <p:tag name="TEMPFOLDER" val="c:\temp\"/>
  <p:tag name="LATEXFORMHEIGHT" val="312"/>
  <p:tag name="LATEXFORMWIDTH" val="384"/>
  <p:tag name="LATEXFORMWRAP" val="True"/>
  <p:tag name="BITMAPVECTOR" val="0"/>
</p:tagLst>
</file>

<file path=ppt/tags/tag10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862.3922"/>
  <p:tag name="LATEXADDIN" val="\documentclass{article}&#10;\usepackage{amsmath}&#10;\pagestyle{empty}&#10;\begin{document}&#10;&#10;\[&#10;|N_2\rangle = |n-1,e\rangle&#10;\]&#10;&#10;&#10;\end{document}"/>
  <p:tag name="IGUANATEXSIZE" val="20"/>
  <p:tag name="IGUANATEXCURSOR" val="104"/>
  <p:tag name="TRANSPARENCY" val="True"/>
  <p:tag name="FILENAME" val=""/>
  <p:tag name="LATEXENGINEID" val="0"/>
  <p:tag name="TEMPFOLDER" val="c:\temp\"/>
  <p:tag name="LATEXFORMHEIGHT" val="312"/>
  <p:tag name="LATEXFORMWIDTH" val="384"/>
  <p:tag name="LATEXFORMWRAP" val="True"/>
  <p:tag name="BITMAPVECTOR" val="0"/>
</p:tagLst>
</file>

<file path=ppt/tags/tag10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0,g\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106.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679.415"/>
  <p:tag name="LATEXADDIN" val="\documentclass{article}&#10;\usepackage{amsmath}&#10;\pagestyle{empty}&#10;\begin{document}&#10;&#10;\[&#10;E_0 = -\tfrac{1}{2}\hbar\omega_q&#10;\]&#10;&#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07.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108.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439.07"/>
  <p:tag name="LATEXADDIN" val="\documentclass{article}&#10;\usepackage{amsmath}&#10;\pagestyle{empty}&#10;\begin{document}&#10;&#10;\[&#10;\begin{pmatrix}&#10;\langle N_1|H|N_1\rangle &amp; \langle N_1|H|N_2\rangle\\&#10;\langle N_2|H|N_1\rangle &amp; \langle N_2|H|N_2\rangle&#10;\end{pmatrix}&#10;\]&#10;&#10;&#10;\end{document}"/>
  <p:tag name="IGUANATEXSIZE" val="20"/>
  <p:tag name="IGUANATEXCURSOR" val="192"/>
  <p:tag name="TRANSPARENCY" val="True"/>
  <p:tag name="FILENAME" val=""/>
  <p:tag name="LATEXENGINEID" val="0"/>
  <p:tag name="TEMPFOLDER" val="c:\temp\"/>
  <p:tag name="LATEXFORMHEIGHT" val="312"/>
  <p:tag name="LATEXFORMWIDTH" val="384"/>
  <p:tag name="LATEXFORMWRAP" val="True"/>
  <p:tag name="BITMAPVECTOR" val="0"/>
</p:tagLst>
</file>

<file path=ppt/tags/tag10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54.6682"/>
  <p:tag name="LATEXADDIN" val="\documentclass{article}&#10;\usepackage{amsmath}&#10;\pagestyle{empty}&#10;\begin{document}&#10;&#10;\[&#10;|N_1\rangle = |n,g\rangle&#10;\]&#10;&#10;&#10;\end{document}"/>
  <p:tag name="IGUANATEXSIZE" val="20"/>
  <p:tag name="IGUANATEXCURSOR" val="109"/>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55.9805"/>
  <p:tag name="ORIGINALWIDTH" val="798.6501"/>
  <p:tag name="OUTPUTTYPE" val="PNG"/>
  <p:tag name="IGUANATEXVERSION" val="160"/>
  <p:tag name="LATEXADDIN" val="\documentclass{article}&#10;\usepackage{amsmath}&#10;&#10;&#10;\pagestyle{empty}&#10;\begin{document}&#10;&#10;\begin{align*}&#10;= \hbar\omega\, (\hat{a}^\dag \hat{a} + \tfrac{1}{2})&#10;\end{align*}&#10;&#10;&#10;\end{document}"/>
  <p:tag name="IGUANATEXSIZE" val="20"/>
  <p:tag name="IGUANATEXCURSOR" val="46"/>
  <p:tag name="TRANSPARENCY" val="True"/>
  <p:tag name="LATEXENGINEID" val="0"/>
  <p:tag name="TEMPFOLDER" val="c:\temp\"/>
  <p:tag name="LATEXFORMHEIGHT" val="312"/>
  <p:tag name="LATEXFORMWIDTH" val="384"/>
  <p:tag name="LATEXFORMWRAP" val="True"/>
  <p:tag name="BITMAPVECTOR" val="0"/>
</p:tagLst>
</file>

<file path=ppt/tags/tag11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862.3922"/>
  <p:tag name="LATEXADDIN" val="\documentclass{article}&#10;\usepackage{amsmath}&#10;\pagestyle{empty}&#10;\begin{document}&#10;&#10;\[&#10;|N_2\rangle = |n-1,e\rangle&#10;\]&#10;&#10;&#10;\end{document}"/>
  <p:tag name="IGUANATEXSIZE" val="20"/>
  <p:tag name="IGUANATEXCURSOR" val="104"/>
  <p:tag name="TRANSPARENCY" val="True"/>
  <p:tag name="FILENAME" val=""/>
  <p:tag name="LATEXENGINEID" val="0"/>
  <p:tag name="TEMPFOLDER" val="c:\temp\"/>
  <p:tag name="LATEXFORMHEIGHT" val="312"/>
  <p:tag name="LATEXFORMWIDTH" val="384"/>
  <p:tag name="LATEXFORMWRAP" val="True"/>
  <p:tag name="BITMAPVECTOR" val="0"/>
</p:tagLst>
</file>

<file path=ppt/tags/tag11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0,g\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112.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679.415"/>
  <p:tag name="LATEXADDIN" val="\documentclass{article}&#10;\usepackage{amsmath}&#10;\pagestyle{empty}&#10;\begin{document}&#10;&#10;\[&#10;E_0 = -\tfrac{1}{2}\hbar\omega_q&#10;\]&#10;&#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13.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114.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439.07"/>
  <p:tag name="LATEXADDIN" val="\documentclass{article}&#10;\usepackage{amsmath}&#10;\pagestyle{empty}&#10;\begin{document}&#10;&#10;\[&#10;\begin{pmatrix}&#10;\langle N_1|H|N_1\rangle &amp; \langle N_1|H|N_2\rangle\\&#10;\langle N_2|H|N_1\rangle &amp; \langle N_2|H|N_2\rangle&#10;\end{pmatrix}&#10;\]&#10;&#10;&#10;\end{document}"/>
  <p:tag name="IGUANATEXSIZE" val="20"/>
  <p:tag name="IGUANATEXCURSOR" val="192"/>
  <p:tag name="TRANSPARENCY" val="True"/>
  <p:tag name="FILENAME" val=""/>
  <p:tag name="LATEXENGINEID" val="0"/>
  <p:tag name="TEMPFOLDER" val="c:\temp\"/>
  <p:tag name="LATEXFORMHEIGHT" val="312"/>
  <p:tag name="LATEXFORMWIDTH" val="384"/>
  <p:tag name="LATEXFORMWRAP" val="True"/>
  <p:tag name="BITMAPVECTOR" val="0"/>
</p:tagLst>
</file>

<file path=ppt/tags/tag11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54.6682"/>
  <p:tag name="LATEXADDIN" val="\documentclass{article}&#10;\usepackage{amsmath}&#10;\pagestyle{empty}&#10;\begin{document}&#10;&#10;\[&#10;|N_1\rangle = |n,g\rangle&#10;\]&#10;&#10;&#10;\end{document}"/>
  <p:tag name="IGUANATEXSIZE" val="20"/>
  <p:tag name="IGUANATEXCURSOR" val="109"/>
  <p:tag name="TRANSPARENCY" val="True"/>
  <p:tag name="FILENAME" val=""/>
  <p:tag name="LATEXENGINEID" val="0"/>
  <p:tag name="TEMPFOLDER" val="c:\temp\"/>
  <p:tag name="LATEXFORMHEIGHT" val="312"/>
  <p:tag name="LATEXFORMWIDTH" val="384"/>
  <p:tag name="LATEXFORMWRAP" val="True"/>
  <p:tag name="BITMAPVECTOR" val="0"/>
</p:tagLst>
</file>

<file path=ppt/tags/tag11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862.3922"/>
  <p:tag name="LATEXADDIN" val="\documentclass{article}&#10;\usepackage{amsmath}&#10;\pagestyle{empty}&#10;\begin{document}&#10;&#10;\[&#10;|N_2\rangle = |n-1,e\rangle&#10;\]&#10;&#10;&#10;\end{document}"/>
  <p:tag name="IGUANATEXSIZE" val="20"/>
  <p:tag name="IGUANATEXCURSOR" val="104"/>
  <p:tag name="TRANSPARENCY" val="True"/>
  <p:tag name="FILENAME" val=""/>
  <p:tag name="LATEXENGINEID" val="0"/>
  <p:tag name="TEMPFOLDER" val="c:\temp\"/>
  <p:tag name="LATEXFORMHEIGHT" val="312"/>
  <p:tag name="LATEXFORMWIDTH" val="384"/>
  <p:tag name="LATEXFORMWRAP" val="True"/>
  <p:tag name="BITMAPVECTOR" val="0"/>
</p:tagLst>
</file>

<file path=ppt/tags/tag11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0,g\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118.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910.761"/>
  <p:tag name="LATEXADDIN" val="\documentclass{article}&#10;\usepackage{amsmath}&#10;\pagestyle{empty}&#10;\begin{document}&#10;&#10;\[&#10;=\hbar&#10;\begin{pmatrix}&#10; -\tfrac{\omega_q}{2} + n\omega_r &amp; \sqrt{n}g \\&#10;\sqrt{n}g &amp;  \tfrac{\omega_q}{2} + (n-1)\omega_r&#10;\end{pmatrix}&#10;\]&#10;&#10;&#10;\end{document}"/>
  <p:tag name="IGUANATEXSIZE" val="20"/>
  <p:tag name="IGUANATEXCURSOR" val="196"/>
  <p:tag name="TRANSPARENCY" val="True"/>
  <p:tag name="FILENAME" val=""/>
  <p:tag name="LATEXENGINEID" val="0"/>
  <p:tag name="TEMPFOLDER" val="c:\temp\"/>
  <p:tag name="LATEXFORMHEIGHT" val="312"/>
  <p:tag name="LATEXFORMWIDTH" val="384"/>
  <p:tag name="LATEXFORMWRAP" val="True"/>
  <p:tag name="BITMAPVECTOR" val="0"/>
</p:tagLst>
</file>

<file path=ppt/tags/tag119.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679.415"/>
  <p:tag name="LATEXADDIN" val="\documentclass{article}&#10;\usepackage{amsmath}&#10;\pagestyle{empty}&#10;\begin{document}&#10;&#10;\[&#10;E_0 = -\tfrac{1}{2}\hbar\omega_q&#10;\]&#10;&#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41.7323"/>
  <p:tag name="ORIGINALWIDTH" val="86.23921"/>
  <p:tag name="OUTPUTTYPE" val="PNG"/>
  <p:tag name="IGUANATEXVERSION" val="160"/>
  <p:tag name="LATEXADDIN" val="\documentclass{article}&#10;\usepackage{amsmath,times}&#10;\pagestyle{empty}&#10;\begin{document}&#10;&#10;\begin{align*}\hat{Q}&#10;\end{align*}&#10;&#10;&#10;\end{document}"/>
  <p:tag name="IGUANATEXSIZE" val="20"/>
  <p:tag name="IGUANATEXCURSOR" val="108"/>
  <p:tag name="TRANSPARENCY" val="True"/>
  <p:tag name="LATEXENGINEID" val="0"/>
  <p:tag name="TEMPFOLDER" val="c:\temp\"/>
  <p:tag name="LATEXFORMHEIGHT" val="312"/>
  <p:tag name="LATEXFORMWIDTH" val="384"/>
  <p:tag name="LATEXFORMWRAP" val="True"/>
  <p:tag name="BITMAPVECTOR" val="0"/>
</p:tagLst>
</file>

<file path=ppt/tags/tag120.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12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54.6682"/>
  <p:tag name="LATEXADDIN" val="\documentclass{article}&#10;\usepackage{amsmath}&#10;\pagestyle{empty}&#10;\begin{document}&#10;&#10;\[&#10;|N_1\rangle = |n,g\rangle&#10;\]&#10;&#10;&#10;\end{document}"/>
  <p:tag name="IGUANATEXSIZE" val="20"/>
  <p:tag name="IGUANATEXCURSOR" val="109"/>
  <p:tag name="TRANSPARENCY" val="True"/>
  <p:tag name="FILENAME" val=""/>
  <p:tag name="LATEXENGINEID" val="0"/>
  <p:tag name="TEMPFOLDER" val="c:\temp\"/>
  <p:tag name="LATEXFORMHEIGHT" val="312"/>
  <p:tag name="LATEXFORMWIDTH" val="384"/>
  <p:tag name="LATEXFORMWRAP" val="True"/>
  <p:tag name="BITMAPVECTOR" val="0"/>
</p:tagLst>
</file>

<file path=ppt/tags/tag12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862.3922"/>
  <p:tag name="LATEXADDIN" val="\documentclass{article}&#10;\usepackage{amsmath}&#10;\pagestyle{empty}&#10;\begin{document}&#10;&#10;\[&#10;|N_2\rangle = |n-1,e\rangle&#10;\]&#10;&#10;&#10;\end{document}"/>
  <p:tag name="IGUANATEXSIZE" val="20"/>
  <p:tag name="IGUANATEXCURSOR" val="104"/>
  <p:tag name="TRANSPARENCY" val="True"/>
  <p:tag name="FILENAME" val=""/>
  <p:tag name="LATEXENGINEID" val="0"/>
  <p:tag name="TEMPFOLDER" val="c:\temp\"/>
  <p:tag name="LATEXFORMHEIGHT" val="312"/>
  <p:tag name="LATEXFORMWIDTH" val="384"/>
  <p:tag name="LATEXFORMWRAP" val="True"/>
  <p:tag name="BITMAPVECTOR" val="0"/>
</p:tagLst>
</file>

<file path=ppt/tags/tag12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0,g\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124.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910.761"/>
  <p:tag name="LATEXADDIN" val="\documentclass{article}&#10;\usepackage{amsmath}&#10;\pagestyle{empty}&#10;\begin{document}&#10;&#10;\[&#10;=\hbar&#10;\begin{pmatrix}&#10; -\tfrac{\omega_q}{2} + n\omega_r &amp; \sqrt{n}g \\&#10;\sqrt{n}g &amp;  \tfrac{\omega_q}{2} + (n-1)\omega_r&#10;\end{pmatrix}&#10;\]&#10;&#10;&#10;\end{document}"/>
  <p:tag name="IGUANATEXSIZE" val="20"/>
  <p:tag name="IGUANATEXCURSOR" val="196"/>
  <p:tag name="TRANSPARENCY" val="True"/>
  <p:tag name="FILENAME" val=""/>
  <p:tag name="LATEXENGINEID" val="0"/>
  <p:tag name="TEMPFOLDER" val="c:\temp\"/>
  <p:tag name="LATEXFORMHEIGHT" val="312"/>
  <p:tag name="LATEXFORMWIDTH" val="384"/>
  <p:tag name="LATEXFORMWRAP" val="True"/>
  <p:tag name="BITMAPVECTOR" val="0"/>
</p:tagLst>
</file>

<file path=ppt/tags/tag125.xml><?xml version="1.0" encoding="utf-8"?>
<p:tagLst xmlns:a="http://schemas.openxmlformats.org/drawingml/2006/main" xmlns:r="http://schemas.openxmlformats.org/officeDocument/2006/relationships" xmlns:p="http://schemas.openxmlformats.org/presentationml/2006/main">
  <p:tag name="OUTPUTDPI" val="1200"/>
  <p:tag name="ORIGINALHEIGHT" val="167.979"/>
  <p:tag name="ORIGINALWIDTH" val="238.4702"/>
  <p:tag name="LATEXADDIN" val="\documentclass{article}&#10;\usepackage{amsmath}&#10;\pagestyle{empty}&#10;\begin{document}&#10;&#10;\[&#10;\hat{H}_\text{JC}^{(n)}&#10;\]&#10;&#10;&#10;\end{document}"/>
  <p:tag name="IGUANATEXSIZE" val="20"/>
  <p:tag name="IGUANATEXCURSOR" val="107"/>
  <p:tag name="TRANSPARENCY" val="True"/>
  <p:tag name="FILENAME" val=""/>
  <p:tag name="LATEXENGINEID" val="0"/>
  <p:tag name="TEMPFOLDER" val="c:\temp\"/>
  <p:tag name="LATEXFORMHEIGHT" val="312"/>
  <p:tag name="LATEXFORMWIDTH" val="384"/>
  <p:tag name="LATEXFORMWRAP" val="True"/>
  <p:tag name="BITMAPVECTOR" val="0"/>
</p:tagLst>
</file>

<file path=ppt/tags/tag126.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679.415"/>
  <p:tag name="LATEXADDIN" val="\documentclass{article}&#10;\usepackage{amsmath}&#10;\pagestyle{empty}&#10;\begin{document}&#10;&#10;\[&#10;E_0 = -\tfrac{1}{2}\hbar\omega_q&#10;\]&#10;&#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27.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12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54.6682"/>
  <p:tag name="LATEXADDIN" val="\documentclass{article}&#10;\usepackage{amsmath}&#10;\pagestyle{empty}&#10;\begin{document}&#10;&#10;\[&#10;|N_1\rangle = |n,g\rangle&#10;\]&#10;&#10;&#10;\end{document}"/>
  <p:tag name="IGUANATEXSIZE" val="20"/>
  <p:tag name="IGUANATEXCURSOR" val="109"/>
  <p:tag name="TRANSPARENCY" val="True"/>
  <p:tag name="FILENAME" val=""/>
  <p:tag name="LATEXENGINEID" val="0"/>
  <p:tag name="TEMPFOLDER" val="c:\temp\"/>
  <p:tag name="LATEXFORMHEIGHT" val="312"/>
  <p:tag name="LATEXFORMWIDTH" val="384"/>
  <p:tag name="LATEXFORMWRAP" val="True"/>
  <p:tag name="BITMAPVECTOR" val="0"/>
</p:tagLst>
</file>

<file path=ppt/tags/tag12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862.3922"/>
  <p:tag name="LATEXADDIN" val="\documentclass{article}&#10;\usepackage{amsmath}&#10;\pagestyle{empty}&#10;\begin{document}&#10;&#10;\[&#10;|N_2\rangle = |n-1,e\rangle&#10;\]&#10;&#10;&#10;\end{document}"/>
  <p:tag name="IGUANATEXSIZE" val="20"/>
  <p:tag name="IGUANATEXCURSOR" val="104"/>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41.7323"/>
  <p:tag name="ORIGINALWIDTH" val="86.23921"/>
  <p:tag name="OUTPUTTYPE" val="PNG"/>
  <p:tag name="IGUANATEXVERSION" val="160"/>
  <p:tag name="LATEXADDIN" val="\documentclass{article}&#10;\usepackage{amsmath,times}&#10;\pagestyle{empty}&#10;\begin{document}&#10;&#10;\begin{align*}\hat{Q}&#10;\end{align*}&#10;&#10;&#10;\end{document}"/>
  <p:tag name="IGUANATEXSIZE" val="20"/>
  <p:tag name="IGUANATEXCURSOR" val="108"/>
  <p:tag name="TRANSPARENCY" val="True"/>
  <p:tag name="LATEXENGINEID" val="0"/>
  <p:tag name="TEMPFOLDER" val="c:\temp\"/>
  <p:tag name="LATEXFORMHEIGHT" val="312"/>
  <p:tag name="LATEXFORMWIDTH" val="384"/>
  <p:tag name="LATEXFORMWRAP" val="True"/>
  <p:tag name="BITMAPVECTOR" val="0"/>
</p:tagLst>
</file>

<file path=ppt/tags/tag13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0,g\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131.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419.9475"/>
  <p:tag name="LATEXADDIN" val="\documentclass{article}&#10;\usepackage{amsmath}&#10;\pagestyle{empty}&#10;\begin{document}&#10;&#10;\[&#10;\omega_r=\omega_q&#10;\]&#10;&#10;&#10;\end{document}"/>
  <p:tag name="IGUANATEXSIZE" val="20"/>
  <p:tag name="IGUANATEXCURSOR" val="101"/>
  <p:tag name="TRANSPARENCY" val="True"/>
  <p:tag name="FILENAME" val=""/>
  <p:tag name="LATEXENGINEID" val="0"/>
  <p:tag name="TEMPFOLDER" val="c:\temp\"/>
  <p:tag name="LATEXFORMHEIGHT" val="312"/>
  <p:tag name="LATEXFORMWIDTH" val="384"/>
  <p:tag name="LATEXFORMWRAP" val="True"/>
  <p:tag name="BITMAPVECTOR" val="0"/>
</p:tagLst>
</file>

<file path=ppt/tags/tag132.xml><?xml version="1.0" encoding="utf-8"?>
<p:tagLst xmlns:a="http://schemas.openxmlformats.org/drawingml/2006/main" xmlns:r="http://schemas.openxmlformats.org/officeDocument/2006/relationships" xmlns:p="http://schemas.openxmlformats.org/presentationml/2006/main">
  <p:tag name="OUTPUTDPI" val="1200"/>
  <p:tag name="ORIGINALHEIGHT" val="167.979"/>
  <p:tag name="ORIGINALWIDTH" val="238.4702"/>
  <p:tag name="LATEXADDIN" val="\documentclass{article}&#10;\usepackage{amsmath}&#10;\pagestyle{empty}&#10;\begin{document}&#10;&#10;\[&#10;\hat{H}_\text{JC}^{(n)}&#10;\]&#10;&#10;&#10;\end{document}"/>
  <p:tag name="IGUANATEXSIZE" val="20"/>
  <p:tag name="IGUANATEXCURSOR" val="107"/>
  <p:tag name="TRANSPARENCY" val="True"/>
  <p:tag name="FILENAME" val=""/>
  <p:tag name="LATEXENGINEID" val="0"/>
  <p:tag name="TEMPFOLDER" val="c:\temp\"/>
  <p:tag name="LATEXFORMHEIGHT" val="312"/>
  <p:tag name="LATEXFORMWIDTH" val="384"/>
  <p:tag name="LATEXFORMWRAP" val="True"/>
  <p:tag name="BITMAPVECTOR" val="0"/>
</p:tagLst>
</file>

<file path=ppt/tags/tag133.xml><?xml version="1.0" encoding="utf-8"?>
<p:tagLst xmlns:a="http://schemas.openxmlformats.org/drawingml/2006/main" xmlns:r="http://schemas.openxmlformats.org/officeDocument/2006/relationships" xmlns:p="http://schemas.openxmlformats.org/presentationml/2006/main">
  <p:tag name="OUTPUTDPI" val="1200"/>
  <p:tag name="ORIGINALHEIGHT" val="301.4623"/>
  <p:tag name="ORIGINALWIDTH" val="1694.788"/>
  <p:tag name="LATEXADDIN" val="\documentclass{article}&#10;\usepackage{amsmath}&#10;\pagestyle{empty}&#10;\begin{document}&#10;&#10;\[&#10;=\quad\hbar&#10;\begin{pmatrix}&#10;(n-\tfrac{1}{2})\omega_r &amp; \sqrt{n}g \\&#10;\sqrt{n}g &amp;  (n-\tfrac{1}{2})\omega_r&#10;\end{pmatrix}&#10;\]&#10;&#10;&#10;\end{document}"/>
  <p:tag name="IGUANATEXSIZE" val="20"/>
  <p:tag name="IGUANATEXCURSOR" val="90"/>
  <p:tag name="TRANSPARENCY" val="True"/>
  <p:tag name="FILENAME" val=""/>
  <p:tag name="LATEXENGINEID" val="0"/>
  <p:tag name="TEMPFOLDER" val="c:\temp\"/>
  <p:tag name="LATEXFORMHEIGHT" val="312"/>
  <p:tag name="LATEXFORMWIDTH" val="384"/>
  <p:tag name="LATEXFORMWRAP" val="True"/>
  <p:tag name="BITMAPVECTOR" val="0"/>
</p:tagLst>
</file>

<file path=ppt/tags/tag134.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387.7015"/>
  <p:tag name="LATEXADDIN" val="\documentclass{article}&#10;\usepackage{amsmath}&#10;\pagestyle{empty}&#10;\begin{document}&#10;&#10;\[&#10;\begin{pmatrix}&#10;a &amp; b \\&#10;b &amp;  a&#10;\end{pmatrix}&#10;\]&#10;&#10;&#10;\end{document}"/>
  <p:tag name="IGUANATEXSIZE" val="20"/>
  <p:tag name="IGUANATEXCURSOR" val="115"/>
  <p:tag name="TRANSPARENCY" val="True"/>
  <p:tag name="FILENAME" val=""/>
  <p:tag name="LATEXENGINEID" val="0"/>
  <p:tag name="TEMPFOLDER" val="c:\temp\"/>
  <p:tag name="LATEXFORMHEIGHT" val="312"/>
  <p:tag name="LATEXFORMWIDTH" val="384"/>
  <p:tag name="LATEXFORMWRAP" val="True"/>
  <p:tag name="BITMAPVECTOR" val="0"/>
</p:tagLst>
</file>

<file path=ppt/tags/tag135.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501.6873"/>
  <p:tag name="LATEXADDIN" val="\documentclass{article}&#10;\usepackage{amsmath}&#10;\pagestyle{empty}&#10;\begin{document}&#10;&#10;&#10;\[&#10;\lambda = a \pm b&#10;\]&#10;&#10;\end{document}"/>
  <p:tag name="IGUANATEXSIZE" val="20"/>
  <p:tag name="IGUANATEXCURSOR" val="102"/>
  <p:tag name="TRANSPARENCY" val="True"/>
  <p:tag name="FILENAME" val=""/>
  <p:tag name="LATEXENGINEID" val="0"/>
  <p:tag name="TEMPFOLDER" val="c:\temp\"/>
  <p:tag name="LATEXFORMHEIGHT" val="312"/>
  <p:tag name="LATEXFORMWIDTH" val="384"/>
  <p:tag name="LATEXFORMWRAP" val="True"/>
  <p:tag name="BITMAPVECTOR" val="0"/>
</p:tagLst>
</file>

<file path=ppt/tags/tag136.xml><?xml version="1.0" encoding="utf-8"?>
<p:tagLst xmlns:a="http://schemas.openxmlformats.org/drawingml/2006/main" xmlns:r="http://schemas.openxmlformats.org/officeDocument/2006/relationships" xmlns:p="http://schemas.openxmlformats.org/presentationml/2006/main">
  <p:tag name="OUTPUTDPI" val="1200"/>
  <p:tag name="ORIGINALHEIGHT" val="145.4818"/>
  <p:tag name="ORIGINALWIDTH" val="932.1335"/>
  <p:tag name="LATEXADDIN" val="\documentclass{article}&#10;\usepackage{amsmath}&#10;\pagestyle{empty}&#10;\begin{document}&#10;&#10;&#10;\[&#10;\vec{v}=(\hat{e}_1 \pm \hat{e}_2)/\sqrt{2}&#10;\]&#10;&#10;\end{document}"/>
  <p:tag name="IGUANATEXSIZE" val="18"/>
  <p:tag name="IGUANATEXCURSOR" val="127"/>
  <p:tag name="TRANSPARENCY" val="True"/>
  <p:tag name="FILENAME" val=""/>
  <p:tag name="LATEXENGINEID" val="0"/>
  <p:tag name="TEMPFOLDER" val="c:\temp\"/>
  <p:tag name="LATEXFORMHEIGHT" val="312"/>
  <p:tag name="LATEXFORMWIDTH" val="384"/>
  <p:tag name="LATEXFORMWRAP" val="True"/>
  <p:tag name="BITMAPVECTOR" val="0"/>
</p:tagLst>
</file>

<file path=ppt/tags/tag137.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1467.567"/>
  <p:tag name="LATEXADDIN" val="\documentclass{article}&#10;\usepackage{amsmath}&#10;\pagestyle{empty}&#10;\begin{document}&#10;&#10;&#10;\[&#10;E_{n\pm} = \hbar(n-\tfrac{1}{2})\omega_r \pm \sqrt{n}\hbar g&#10;\]&#10;&#10;\end{document}"/>
  <p:tag name="IGUANATEXSIZE" val="20"/>
  <p:tag name="IGUANATEXCURSOR" val="145"/>
  <p:tag name="TRANSPARENCY" val="True"/>
  <p:tag name="FILENAME" val=""/>
  <p:tag name="LATEXENGINEID" val="0"/>
  <p:tag name="TEMPFOLDER" val="c:\temp\"/>
  <p:tag name="LATEXFORMHEIGHT" val="312"/>
  <p:tag name="LATEXFORMWIDTH" val="384"/>
  <p:tag name="LATEXFORMWRAP" val="True"/>
  <p:tag name="BITMAPVECTOR" val="0"/>
</p:tagLst>
</file>

<file path=ppt/tags/tag138.xml><?xml version="1.0" encoding="utf-8"?>
<p:tagLst xmlns:a="http://schemas.openxmlformats.org/drawingml/2006/main" xmlns:r="http://schemas.openxmlformats.org/officeDocument/2006/relationships" xmlns:p="http://schemas.openxmlformats.org/presentationml/2006/main">
  <p:tag name="OUTPUTDPI" val="1200"/>
  <p:tag name="ORIGINALHEIGHT" val="174.7282"/>
  <p:tag name="ORIGINALWIDTH" val="1565.804"/>
  <p:tag name="LATEXADDIN" val="\documentclass{article}&#10;\usepackage{amsmath}&#10;\pagestyle{empty}&#10;\begin{document}&#10;&#10;&#10;\[&#10;|n\pm\rangle = \tfrac{1}{\sqrt{2}}(|n,g\rangle \pm |n-1,e\rangle)&#10;\]&#10;&#10;\end{document}"/>
  <p:tag name="IGUANATEXSIZE" val="20"/>
  <p:tag name="IGUANATEXCURSOR" val="150"/>
  <p:tag name="TRANSPARENCY" val="True"/>
  <p:tag name="FILENAME" val=""/>
  <p:tag name="LATEXENGINEID" val="0"/>
  <p:tag name="TEMPFOLDER" val="c:\temp\"/>
  <p:tag name="LATEXFORMHEIGHT" val="312"/>
  <p:tag name="LATEXFORMWIDTH" val="384"/>
  <p:tag name="LATEXFORMWRAP" val="True"/>
  <p:tag name="BITMAPVECTOR" val="0"/>
</p:tagLst>
</file>

<file path=ppt/tags/tag139.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679.415"/>
  <p:tag name="LATEXADDIN" val="\documentclass{article}&#10;\usepackage{amsmath}&#10;\pagestyle{empty}&#10;\begin{document}&#10;&#10;\[&#10;E_0 = -\tfrac{1}{2}\hbar\omega_q&#10;\]&#10;&#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48.4814"/>
  <p:tag name="ORIGINALWIDTH" val="658.4177"/>
  <p:tag name="LATEXADDIN" val="\documentclass{article}&#10;\usepackage{amsmath,times}&#10;\pagestyle{empty}&#10;\begin{document}&#10;&#10;\begin{align*}&#10;\omega= 1/\sqrt{LC}&#10;\end{align*}&#10;&#10;&#10;\end{document}"/>
  <p:tag name="IGUANATEXSIZE" val="20"/>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14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0,g\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141.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1467.567"/>
  <p:tag name="LATEXADDIN" val="\documentclass{article}&#10;\usepackage{amsmath}&#10;\pagestyle{empty}&#10;\begin{document}&#10;&#10;&#10;\[&#10;E_{n\pm} = \hbar(n-\tfrac{1}{2})\omega_r \pm \sqrt{n}\hbar g&#10;\]&#10;&#10;\end{document}"/>
  <p:tag name="IGUANATEXSIZE" val="20"/>
  <p:tag name="IGUANATEXCURSOR" val="145"/>
  <p:tag name="TRANSPARENCY" val="True"/>
  <p:tag name="FILENAME" val=""/>
  <p:tag name="LATEXENGINEID" val="0"/>
  <p:tag name="TEMPFOLDER" val="c:\temp\"/>
  <p:tag name="LATEXFORMHEIGHT" val="312"/>
  <p:tag name="LATEXFORMWIDTH" val="384"/>
  <p:tag name="LATEXFORMWRAP" val="True"/>
  <p:tag name="BITMAPVECTOR" val="0"/>
</p:tagLst>
</file>

<file path=ppt/tags/tag142.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679.415"/>
  <p:tag name="LATEXADDIN" val="\documentclass{article}&#10;\usepackage{amsmath}&#10;\pagestyle{empty}&#10;\begin{document}&#10;&#10;\[&#10;E_0 = -\tfrac{1}{2}\hbar\omega_q&#10;\]&#10;&#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4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0.9711"/>
  <p:tag name="LATEXADDIN" val="\documentclass{article}&#10;\usepackage{amsmath}&#10;\pagestyle{empty}&#10;\begin{document}&#10;&#10;&#10;\[&#10;|0,e\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14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1,g\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14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2,g\rangle&#10;\]&#10;&#10;\end{document}"/>
  <p:tag name="IGUANATEXSIZE" val="20"/>
  <p:tag name="IGUANATEXCURSOR" val="87"/>
  <p:tag name="TRANSPARENCY" val="True"/>
  <p:tag name="FILENAME" val=""/>
  <p:tag name="LATEXENGINEID" val="0"/>
  <p:tag name="TEMPFOLDER" val="c:\temp\"/>
  <p:tag name="LATEXFORMHEIGHT" val="312"/>
  <p:tag name="LATEXFORMWIDTH" val="384"/>
  <p:tag name="LATEXFORMWRAP" val="True"/>
  <p:tag name="BITMAPVECTOR" val="0"/>
</p:tagLst>
</file>

<file path=ppt/tags/tag14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3,g\rangle&#10;\]&#10;&#10;\end{document}"/>
  <p:tag name="IGUANATEXSIZE" val="20"/>
  <p:tag name="IGUANATEXCURSOR" val="87"/>
  <p:tag name="TRANSPARENCY" val="True"/>
  <p:tag name="FILENAME" val=""/>
  <p:tag name="LATEXENGINEID" val="0"/>
  <p:tag name="TEMPFOLDER" val="c:\temp\"/>
  <p:tag name="LATEXFORMHEIGHT" val="312"/>
  <p:tag name="LATEXFORMWIDTH" val="384"/>
  <p:tag name="LATEXFORMWRAP" val="True"/>
  <p:tag name="BITMAPVECTOR" val="0"/>
</p:tagLst>
</file>

<file path=ppt/tags/tag14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0.9711"/>
  <p:tag name="LATEXADDIN" val="\documentclass{article}&#10;\usepackage{amsmath}&#10;\pagestyle{empty}&#10;\begin{document}&#10;&#10;&#10;\[&#10;|1,e\rangle&#10;\]&#10;&#10;\end{document}"/>
  <p:tag name="IGUANATEXSIZE" val="20"/>
  <p:tag name="IGUANATEXCURSOR" val="87"/>
  <p:tag name="TRANSPARENCY" val="True"/>
  <p:tag name="FILENAME" val=""/>
  <p:tag name="LATEXENGINEID" val="0"/>
  <p:tag name="TEMPFOLDER" val="c:\temp\"/>
  <p:tag name="LATEXFORMHEIGHT" val="312"/>
  <p:tag name="LATEXFORMWIDTH" val="384"/>
  <p:tag name="LATEXFORMWRAP" val="True"/>
  <p:tag name="BITMAPVECTOR" val="0"/>
</p:tagLst>
</file>

<file path=ppt/tags/tag14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0.9711"/>
  <p:tag name="LATEXADDIN" val="\documentclass{article}&#10;\usepackage{amsmath}&#10;\pagestyle{empty}&#10;\begin{document}&#10;&#10;&#10;\[&#10;|2,e\rangle&#10;\]&#10;&#10;\end{document}"/>
  <p:tag name="IGUANATEXSIZE" val="20"/>
  <p:tag name="IGUANATEXCURSOR" val="87"/>
  <p:tag name="TRANSPARENCY" val="True"/>
  <p:tag name="FILENAME" val=""/>
  <p:tag name="LATEXENGINEID" val="0"/>
  <p:tag name="TEMPFOLDER" val="c:\temp\"/>
  <p:tag name="LATEXFORMHEIGHT" val="312"/>
  <p:tag name="LATEXFORMWIDTH" val="384"/>
  <p:tag name="LATEXFORMWRAP" val="True"/>
  <p:tag name="BITMAPVECTOR" val="0"/>
</p:tagLst>
</file>

<file path=ppt/tags/tag14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9.4788"/>
  <p:tag name="LATEXADDIN" val="\documentclass{article}&#10;\usepackage{amsmath}&#10;\pagestyle{empty}&#10;\begin{document}&#10;&#10;\[&#10;\sqrt{n}&#10;\]&#10;&#10;&#10;&#10;\end{document}"/>
  <p:tag name="IGUANATEXSIZE" val="16"/>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48.4814"/>
  <p:tag name="ORIGINALWIDTH" val="658.4177"/>
  <p:tag name="LATEXADDIN" val="\documentclass{article}&#10;\usepackage{amsmath,times}&#10;\pagestyle{empty}&#10;\begin{document}&#10;&#10;\begin{align*}&#10;\omega= 1/\sqrt{LC}&#10;\end{align*}&#10;&#10;&#10;\end{document}"/>
  <p:tag name="IGUANATEXSIZE" val="20"/>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150.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15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0,g\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152.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679.415"/>
  <p:tag name="LATEXADDIN" val="\documentclass{article}&#10;\usepackage{amsmath}&#10;\pagestyle{empty}&#10;\begin{document}&#10;&#10;\[&#10;E_0 = -\tfrac{1}{2}\hbar\omega_q&#10;\]&#10;&#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5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71.1661"/>
  <p:tag name="LATEXADDIN" val="\documentclass{article}&#10;\usepackage{amsmath}&#10;\pagestyle{empty}&#10;\begin{document}&#10;&#10;\[&#10;\Delta = \omega_q - \omega_r&#10;\]&#10;&#10;&#10;\end{document}"/>
  <p:tag name="IGUANATEXSIZE" val="20"/>
  <p:tag name="IGUANATEXCURSOR" val="112"/>
  <p:tag name="TRANSPARENCY" val="True"/>
  <p:tag name="FILENAME" val=""/>
  <p:tag name="LATEXENGINEID" val="0"/>
  <p:tag name="TEMPFOLDER" val="c:\temp\"/>
  <p:tag name="LATEXFORMHEIGHT" val="312"/>
  <p:tag name="LATEXFORMWIDTH" val="384"/>
  <p:tag name="LATEXFORMWRAP" val="True"/>
  <p:tag name="BITMAPVECTOR" val="0"/>
</p:tagLst>
</file>

<file path=ppt/tags/tag15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21.71"/>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10;\begin{split}&#10;\ket{n\pm} &amp;= \cos(\theta_n/2)\ket{n,g}\pm\sin(\theta_n/2)\ket{n-1,e}&#10;\end{split}&#10;\end{equation*}&#10;&#10;\end{document}"/>
  <p:tag name="IGUANATEXSIZE" val="20"/>
  <p:tag name="IGUANATEXCURSOR" val="4560"/>
  <p:tag name="TRANSPARENCY" val="True"/>
  <p:tag name="FILENAME" val=""/>
  <p:tag name="LATEXENGINEID" val="0"/>
  <p:tag name="TEMPFOLDER" val="c:\temp\"/>
  <p:tag name="LATEXFORMHEIGHT" val="312"/>
  <p:tag name="LATEXFORMWIDTH" val="384"/>
  <p:tag name="LATEXFORMWRAP" val="True"/>
  <p:tag name="BITMAPVECTOR" val="0"/>
</p:tagLst>
</file>

<file path=ppt/tags/tag155.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1953.506"/>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align*}&#10;  \begin{split}&#10;E_{n\pm} = \hbar (n-\tfrac{1}{2}) \wc \pm \frac\hbar 2 \sqrt{\Delta^2 + 4g^2n}&#10;  \end{split}&#10;\end{align*}&#10;&#10;\end{document}"/>
  <p:tag name="IGUANATEXSIZE" val="20"/>
  <p:tag name="IGUANATEXCURSOR" val="4524"/>
  <p:tag name="TRANSPARENCY" val="True"/>
  <p:tag name="FILENAME" val=""/>
  <p:tag name="LATEXENGINEID" val="0"/>
  <p:tag name="TEMPFOLDER" val="c:\temp\"/>
  <p:tag name="LATEXFORMHEIGHT" val="312"/>
  <p:tag name="LATEXFORMWIDTH" val="384"/>
  <p:tag name="LATEXFORMWRAP" val="True"/>
  <p:tag name="BITMAPVECTOR" val="0"/>
</p:tagLst>
</file>

<file path=ppt/tags/tag156.xml><?xml version="1.0" encoding="utf-8"?>
<p:tagLst xmlns:a="http://schemas.openxmlformats.org/drawingml/2006/main" xmlns:r="http://schemas.openxmlformats.org/officeDocument/2006/relationships" xmlns:p="http://schemas.openxmlformats.org/presentationml/2006/main">
  <p:tag name="OUTPUTDPI" val="1200"/>
  <p:tag name="ORIGINALHEIGHT" val="126.7342"/>
  <p:tag name="ORIGINALWIDTH" val="1188.601"/>
  <p:tag name="LATEXADDIN" val="\documentclass{article}&#10;\usepackage{amsmath}&#10;\pagestyle{empty}&#10;\begin{document}&#10;&#10;&#10;&#10;$\theta_n = \arctan(2g\sqrt{n}/\Delta)$&#10;&#10;&#10;\end{document}"/>
  <p:tag name="IGUANATEXSIZE" val="20"/>
  <p:tag name="IGUANATEXCURSOR" val="82"/>
  <p:tag name="TRANSPARENCY" val="True"/>
  <p:tag name="FILENAME" val=""/>
  <p:tag name="LATEXENGINEID" val="0"/>
  <p:tag name="TEMPFOLDER" val="c:\temp\"/>
  <p:tag name="LATEXFORMHEIGHT" val="312"/>
  <p:tag name="LATEXFORMWIDTH" val="384"/>
  <p:tag name="LATEXFORMWRAP" val="True"/>
  <p:tag name="BITMAPVECTOR" val="0"/>
</p:tagLst>
</file>

<file path=ppt/tags/tag157.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158.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679.415"/>
  <p:tag name="LATEXADDIN" val="\documentclass{article}&#10;\usepackage{amsmath}&#10;\pagestyle{empty}&#10;\begin{document}&#10;&#10;\[&#10;E_0 = -\tfrac{1}{2}\hbar\omega_q&#10;\]&#10;&#10;&#10;\end{document}"/>
  <p:tag name="IGUANATEXSIZE" val="20"/>
  <p:tag name="IGUANATEXCURSOR" val="116"/>
  <p:tag name="TRANSPARENCY" val="True"/>
  <p:tag name="FILENAME" val=""/>
  <p:tag name="LATEXENGINEID" val="0"/>
  <p:tag name="TEMPFOLDER" val="c:\temp\"/>
  <p:tag name="LATEXFORMHEIGHT" val="312"/>
  <p:tag name="LATEXFORMWIDTH" val="384"/>
  <p:tag name="LATEXFORMWRAP" val="True"/>
  <p:tag name="BITMAPVECTOR" val="0"/>
</p:tagLst>
</file>

<file path=ppt/tags/tag15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71.1661"/>
  <p:tag name="LATEXADDIN" val="\documentclass{article}&#10;\usepackage{amsmath}&#10;\pagestyle{empty}&#10;\begin{document}&#10;&#10;\[&#10;\Delta = \omega_q - \omega_r&#10;\]&#10;&#10;&#10;\end{document}"/>
  <p:tag name="IGUANATEXSIZE" val="20"/>
  <p:tag name="IGUANATEXCURSOR" val="112"/>
  <p:tag name="TRANSPARENCY" val="True"/>
  <p:tag name="FILENAME" val=""/>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82.48969"/>
  <p:tag name="ORIGINALWIDTH" val="116.9854"/>
  <p:tag name="LATEXADDIN" val="\documentclass{article}&#10;\usepackage{amsmath}&#10;\pagestyle{empty}&#10;\begin{document}&#10;&#10;&#10;$\varphi_1$&#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ags/tag160.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1953.506"/>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align*}&#10;  \begin{split}&#10;E_{n\pm} = \hbar (n-\tfrac{1}{2}) \wc \pm \frac\hbar 2 \sqrt{\Delta^2 + 4g^2n}&#10;  \end{split}&#10;\end{align*}&#10;&#10;\end{document}"/>
  <p:tag name="IGUANATEXSIZE" val="20"/>
  <p:tag name="IGUANATEXCURSOR" val="4524"/>
  <p:tag name="TRANSPARENCY" val="True"/>
  <p:tag name="FILENAME" val=""/>
  <p:tag name="LATEXENGINEID" val="0"/>
  <p:tag name="TEMPFOLDER" val="c:\temp\"/>
  <p:tag name="LATEXFORMHEIGHT" val="312"/>
  <p:tag name="LATEXFORMWIDTH" val="384"/>
  <p:tag name="LATEXFORMWRAP" val="True"/>
  <p:tag name="BITMAPVECTOR" val="0"/>
</p:tagLst>
</file>

<file path=ppt/tags/tag161.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784.027"/>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align*}&#10;  \begin{split}&#10; = \hbar (n-\tfrac{1}{2}) \wc \pm \frac{\hbar|\Delta|}{2} \sqrt{1 + \frac{4g^2n}{\Delta^2}}&#10;  \end{split}&#10;\end{align*}&#10;&#10;\end{document}"/>
  <p:tag name="IGUANATEXSIZE" val="20"/>
  <p:tag name="IGUANATEXCURSOR" val="4491"/>
  <p:tag name="TRANSPARENCY" val="True"/>
  <p:tag name="FILENAME" val=""/>
  <p:tag name="LATEXENGINEID" val="0"/>
  <p:tag name="TEMPFOLDER" val="c:\temp\"/>
  <p:tag name="LATEXFORMHEIGHT" val="312"/>
  <p:tag name="LATEXFORMWIDTH" val="384"/>
  <p:tag name="LATEXFORMWRAP" val="True"/>
  <p:tag name="BITMAPVECTOR" val="0"/>
</p:tagLst>
</file>

<file path=ppt/tags/tag162.xml><?xml version="1.0" encoding="utf-8"?>
<p:tagLst xmlns:a="http://schemas.openxmlformats.org/drawingml/2006/main" xmlns:r="http://schemas.openxmlformats.org/officeDocument/2006/relationships" xmlns:p="http://schemas.openxmlformats.org/presentationml/2006/main">
  <p:tag name="OUTPUTDPI" val="1200"/>
  <p:tag name="ORIGINALHEIGHT" val="252.7184"/>
  <p:tag name="ORIGINALWIDTH" val="565.4293"/>
  <p:tag name="LATEXADDIN" val="\documentclass{article}&#10;\usepackage{amsmath}&#10;\pagestyle{empty}&#10;\begin{document}&#10;&#10;&#10;\[&#10;\frac{2g}{\Delta}\sqrt{n}\ll 1&#10;\]&#10;&#10;\end{document}"/>
  <p:tag name="IGUANATEXSIZE" val="20"/>
  <p:tag name="IGUANATEXCURSOR" val="115"/>
  <p:tag name="TRANSPARENCY" val="True"/>
  <p:tag name="FILENAME" val=""/>
  <p:tag name="LATEXENGINEID" val="0"/>
  <p:tag name="TEMPFOLDER" val="c:\temp\"/>
  <p:tag name="LATEXFORMHEIGHT" val="312"/>
  <p:tag name="LATEXFORMWIDTH" val="384"/>
  <p:tag name="LATEXFORMWRAP" val="True"/>
  <p:tag name="BITMAPVECTOR" val="0"/>
</p:tagLst>
</file>

<file path=ppt/tags/tag163.xml><?xml version="1.0" encoding="utf-8"?>
<p:tagLst xmlns:a="http://schemas.openxmlformats.org/drawingml/2006/main" xmlns:r="http://schemas.openxmlformats.org/officeDocument/2006/relationships" xmlns:p="http://schemas.openxmlformats.org/presentationml/2006/main">
  <p:tag name="OUTPUTDPI" val="1200"/>
  <p:tag name="ORIGINALHEIGHT" val="252.7184"/>
  <p:tag name="ORIGINALWIDTH" val="694.4132"/>
  <p:tag name="LATEXADDIN" val="\documentclass{article}&#10;\usepackage{amsmath}&#10;\pagestyle{empty}&#10;\begin{document}&#10;&#10;&#10;\[&#10;\frac{2g}{\Delta}\sqrt{n_\text{crit}} = 1&#10;\]&#10;&#10;\end{document}"/>
  <p:tag name="IGUANATEXSIZE" val="20"/>
  <p:tag name="IGUANATEXCURSOR" val="122"/>
  <p:tag name="TRANSPARENCY" val="True"/>
  <p:tag name="FILENAME" val=""/>
  <p:tag name="LATEXENGINEID" val="0"/>
  <p:tag name="TEMPFOLDER" val="c:\temp\"/>
  <p:tag name="LATEXFORMHEIGHT" val="312"/>
  <p:tag name="LATEXFORMWIDTH" val="384"/>
  <p:tag name="LATEXFORMWRAP" val="True"/>
  <p:tag name="BITMAPVECTOR" val="0"/>
</p:tagLst>
</file>

<file path=ppt/tags/tag16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23.472"/>
  <p:tag name="LATEXADDIN" val="\documentclass{article}&#10;\usepackage{amsmath}&#10;\pagestyle{empty}&#10;\begin{document}&#10;&#10;&#10;\[&#10;g/\Delta&#10;\]&#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ags/tag165.xml><?xml version="1.0" encoding="utf-8"?>
<p:tagLst xmlns:a="http://schemas.openxmlformats.org/drawingml/2006/main" xmlns:r="http://schemas.openxmlformats.org/officeDocument/2006/relationships" xmlns:p="http://schemas.openxmlformats.org/presentationml/2006/main">
  <p:tag name="OUTPUTDPI" val="1200"/>
  <p:tag name="ORIGINALHEIGHT" val="140.9824"/>
  <p:tag name="ORIGINALWIDTH" val="1110.611"/>
  <p:tag name="LATEXADDIN" val="\documentclass{article}&#10;\usepackage{amsmath}&#10;\pagestyle{empty}&#10;\begin{document}&#10;&#10;&#10;\[&#10;\Leftrightarrow \quad&#10;n_\text{crit} = (\Delta/2g)^2&#10;\]&#10;&#10;\end{document}"/>
  <p:tag name="IGUANATEXSIZE" val="20"/>
  <p:tag name="IGUANATEXCURSOR" val="106"/>
  <p:tag name="TRANSPARENCY" val="True"/>
  <p:tag name="FILENAME" val=""/>
  <p:tag name="LATEXENGINEID" val="0"/>
  <p:tag name="TEMPFOLDER" val="c:\temp\"/>
  <p:tag name="LATEXFORMHEIGHT" val="312"/>
  <p:tag name="LATEXFORMWIDTH" val="384"/>
  <p:tag name="LATEXFORMWRAP" val="True"/>
  <p:tag name="BITMAPVECTOR" val="0"/>
</p:tagLst>
</file>

<file path=ppt/tags/tag16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73.9408"/>
  <p:tag name="LATEXADDIN" val="\documentclass{article}&#10;\usepackage{amsmath}&#10;\pagestyle{empty}&#10;\begin{document}&#10;&#10;&#10;\[&#10;g/\Delta \ll 1&#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67.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16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73.9408"/>
  <p:tag name="LATEXADDIN" val="\documentclass{article}&#10;\usepackage{amsmath}&#10;\pagestyle{empty}&#10;\begin{document}&#10;&#10;&#10;\[&#10;g/\Delta \ll 1&#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6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73.9408"/>
  <p:tag name="LATEXADDIN" val="\documentclass{article}&#10;\usepackage{amsmath}&#10;\pagestyle{empty}&#10;\begin{document}&#10;&#10;&#10;\[&#10;g/\Delta \ll 1&#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82.48969"/>
  <p:tag name="ORIGINALWIDTH" val="119.985"/>
  <p:tag name="LATEXADDIN" val="\documentclass{article}&#10;\usepackage{amsmath}&#10;\pagestyle{empty}&#10;\begin{document}&#10;&#10;&#10;$\varphi_2$&#10;&#10;\end{document}"/>
  <p:tag name="IGUANATEXSIZE" val="20"/>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170.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17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73.9408"/>
  <p:tag name="LATEXADDIN" val="\documentclass{article}&#10;\usepackage{amsmath}&#10;\pagestyle{empty}&#10;\begin{document}&#10;&#10;&#10;\[&#10;g/\Delta \ll 1&#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7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73.9408"/>
  <p:tag name="LATEXADDIN" val="\documentclass{article}&#10;\usepackage{amsmath}&#10;\pagestyle{empty}&#10;\begin{document}&#10;&#10;&#10;\[&#10;g/\Delta \ll 1&#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73.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17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73.9408"/>
  <p:tag name="LATEXADDIN" val="\documentclass{article}&#10;\usepackage{amsmath}&#10;\pagestyle{empty}&#10;\begin{document}&#10;&#10;&#10;\[&#10;g/\Delta \ll 1&#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75.xml><?xml version="1.0" encoding="utf-8"?>
<p:tagLst xmlns:a="http://schemas.openxmlformats.org/drawingml/2006/main" xmlns:r="http://schemas.openxmlformats.org/officeDocument/2006/relationships" xmlns:p="http://schemas.openxmlformats.org/presentationml/2006/main">
  <p:tag name="OUTPUTDPI" val="1200"/>
  <p:tag name="ORIGINALHEIGHT" val="275.2156"/>
  <p:tag name="ORIGINALWIDTH" val="1897.263"/>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hH_\text{JC}^\text{eff} &amp;= \hbar \wc \ada + \frac{\hbar\omega_q'}{2} \sz{}&#10;    + \hbar \chi \ada \sz{}&#10;  \end{aligned}&#10;\end{equation*}&#10;\end{document}"/>
  <p:tag name="IGUANATEXSIZE" val="20"/>
  <p:tag name="IGUANATEXCURSOR" val="4600"/>
  <p:tag name="TRANSPARENCY" val="True"/>
  <p:tag name="FILENAME" val=""/>
  <p:tag name="LATEXENGINEID" val="0"/>
  <p:tag name="TEMPFOLDER" val="c:\temp\"/>
  <p:tag name="LATEXFORMHEIGHT" val="312"/>
  <p:tag name="LATEXFORMWIDTH" val="384"/>
  <p:tag name="LATEXFORMWRAP" val="True"/>
  <p:tag name="BITMAPVECTOR" val="0"/>
</p:tagLst>
</file>

<file path=ppt/tags/tag176.xml><?xml version="1.0" encoding="utf-8"?>
<p:tagLst xmlns:a="http://schemas.openxmlformats.org/drawingml/2006/main" xmlns:r="http://schemas.openxmlformats.org/officeDocument/2006/relationships" xmlns:p="http://schemas.openxmlformats.org/presentationml/2006/main">
  <p:tag name="OUTPUTDPI" val="1200"/>
  <p:tag name="ORIGINALHEIGHT" val="272.9659"/>
  <p:tag name="ORIGINALWIDTH" val="854.1432"/>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hbar\omega_q' = \hbar \omega_q + \frac{g^2}{\Delta}  \end{aligned}&#10;\end{equation*}&#10;\end{document}"/>
  <p:tag name="IGUANATEXSIZE" val="20"/>
  <p:tag name="IGUANATEXCURSOR" val="4545"/>
  <p:tag name="TRANSPARENCY" val="True"/>
  <p:tag name="FILENAME" val=""/>
  <p:tag name="LATEXENGINEID" val="0"/>
  <p:tag name="TEMPFOLDER" val="c:\temp\"/>
  <p:tag name="LATEXFORMHEIGHT" val="312"/>
  <p:tag name="LATEXFORMWIDTH" val="384"/>
  <p:tag name="LATEXFORMWRAP" val="True"/>
  <p:tag name="BITMAPVECTOR" val="0"/>
</p:tagLst>
</file>

<file path=ppt/tags/tag177.xml><?xml version="1.0" encoding="utf-8"?>
<p:tagLst xmlns:a="http://schemas.openxmlformats.org/drawingml/2006/main" xmlns:r="http://schemas.openxmlformats.org/officeDocument/2006/relationships" xmlns:p="http://schemas.openxmlformats.org/presentationml/2006/main">
  <p:tag name="OUTPUTDPI" val="1200"/>
  <p:tag name="ORIGINALHEIGHT" val="272.9659"/>
  <p:tag name="ORIGINALWIDTH" val="374.9532"/>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chi = \frac{g^2}{\Delta}  \end{aligned}&#10;\end{equation*}&#10;\end{document}"/>
  <p:tag name="IGUANATEXSIZE" val="20"/>
  <p:tag name="IGUANATEXCURSOR" val="4518"/>
  <p:tag name="TRANSPARENCY" val="True"/>
  <p:tag name="FILENAME" val=""/>
  <p:tag name="LATEXENGINEID" val="0"/>
  <p:tag name="TEMPFOLDER" val="c:\temp\"/>
  <p:tag name="LATEXFORMHEIGHT" val="312"/>
  <p:tag name="LATEXFORMWIDTH" val="384"/>
  <p:tag name="LATEXFORMWRAP" val="True"/>
  <p:tag name="BITMAPVECTOR" val="0"/>
</p:tagLst>
</file>

<file path=ppt/tags/tag178.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17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73.9408"/>
  <p:tag name="LATEXADDIN" val="\documentclass{article}&#10;\usepackage{amsmath}&#10;\pagestyle{empty}&#10;\begin{document}&#10;&#10;&#10;\[&#10;g/\Delta \ll 1&#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82.48969"/>
  <p:tag name="ORIGINALWIDTH" val="656.9178"/>
  <p:tag name="LATEXADDIN" val="\documentclass{article}&#10;\usepackage{amsmath}&#10;\pagestyle{empty}&#10;\begin{document}&#10;&#10;&#10;$\varphi=\varphi_1-\varphi_2$&#10;&#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180.xml><?xml version="1.0" encoding="utf-8"?>
<p:tagLst xmlns:a="http://schemas.openxmlformats.org/drawingml/2006/main" xmlns:r="http://schemas.openxmlformats.org/officeDocument/2006/relationships" xmlns:p="http://schemas.openxmlformats.org/presentationml/2006/main">
  <p:tag name="OUTPUTDPI" val="1200"/>
  <p:tag name="ORIGINALHEIGHT" val="275.2156"/>
  <p:tag name="ORIGINALWIDTH" val="1897.263"/>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hH_\text{JC}^\text{eff} &amp;= \hbar \wc \ada + \frac{\hbar\omega_q'}{2} \sz{}&#10;    + \hbar \chi \ada \sz{}&#10;  \end{aligned}&#10;\end{equation*}&#10;\end{document}"/>
  <p:tag name="IGUANATEXSIZE" val="20"/>
  <p:tag name="IGUANATEXCURSOR" val="4600"/>
  <p:tag name="TRANSPARENCY" val="True"/>
  <p:tag name="FILENAME" val=""/>
  <p:tag name="LATEXENGINEID" val="0"/>
  <p:tag name="TEMPFOLDER" val="c:\temp\"/>
  <p:tag name="LATEXFORMHEIGHT" val="312"/>
  <p:tag name="LATEXFORMWIDTH" val="384"/>
  <p:tag name="LATEXFORMWRAP" val="True"/>
  <p:tag name="BITMAPVECTOR" val="0"/>
</p:tagLst>
</file>

<file path=ppt/tags/tag181.xml><?xml version="1.0" encoding="utf-8"?>
<p:tagLst xmlns:a="http://schemas.openxmlformats.org/drawingml/2006/main" xmlns:r="http://schemas.openxmlformats.org/officeDocument/2006/relationships" xmlns:p="http://schemas.openxmlformats.org/presentationml/2006/main">
  <p:tag name="OUTPUTDPI" val="1200"/>
  <p:tag name="ORIGINALHEIGHT" val="275.2156"/>
  <p:tag name="ORIGINALWIDTH" val="1542.557"/>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amp;= (\hbar \wc + \hbar\chi\sz{})\ada + \frac{\hbar\omega_q'}{2} \sz{}&#10;  \end{aligned}&#10;\end{equation*}&#10;\end{document}"/>
  <p:tag name="IGUANATEXSIZE" val="20"/>
  <p:tag name="IGUANATEXCURSOR" val="4524"/>
  <p:tag name="TRANSPARENCY" val="True"/>
  <p:tag name="FILENAME" val=""/>
  <p:tag name="LATEXENGINEID" val="0"/>
  <p:tag name="TEMPFOLDER" val="c:\temp\"/>
  <p:tag name="LATEXFORMHEIGHT" val="312"/>
  <p:tag name="LATEXFORMWIDTH" val="384"/>
  <p:tag name="LATEXFORMWRAP" val="True"/>
  <p:tag name="BITMAPVECTOR" val="0"/>
</p:tagLst>
</file>

<file path=ppt/tags/tag182.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1580.802"/>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amp;= \hbar \wc \ada + \frac{\hbar}{2}(\omega_q' + \omega_r \ada ) \sz{}&#10;  \end{aligned}&#10;\end{equation*}&#10;\end{document}"/>
  <p:tag name="IGUANATEXSIZE" val="20"/>
  <p:tag name="IGUANATEXCURSOR" val="4557"/>
  <p:tag name="TRANSPARENCY" val="True"/>
  <p:tag name="FILENAME" val=""/>
  <p:tag name="LATEXENGINEID" val="0"/>
  <p:tag name="TEMPFOLDER" val="c:\temp\"/>
  <p:tag name="LATEXFORMHEIGHT" val="312"/>
  <p:tag name="LATEXFORMWIDTH" val="384"/>
  <p:tag name="LATEXFORMWRAP" val="True"/>
  <p:tag name="BITMAPVECTOR" val="0"/>
</p:tagLst>
</file>

<file path=ppt/tags/tag183.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1750.281"/>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hH &amp;= \hbar \wc \ada + \epsilon \cos(\omega_d t) (\aop + \ad)&#10;  \end{aligned}&#10;\end{equation*}&#10;\end{document}"/>
  <p:tag name="IGUANATEXSIZE" val="20"/>
  <p:tag name="IGUANATEXCURSOR" val="4556"/>
  <p:tag name="TRANSPARENCY" val="True"/>
  <p:tag name="LATEXENGINEID" val="0"/>
  <p:tag name="TEMPFOLDER" val="c:\temp\"/>
  <p:tag name="LATEXFORMHEIGHT" val="312"/>
  <p:tag name="LATEXFORMWIDTH" val="384"/>
  <p:tag name="LATEXFORMWRAP" val="True"/>
  <p:tag name="BITMAPVECTOR" val="0"/>
</p:tagLst>
</file>

<file path=ppt/tags/tag184.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126.7342"/>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d  \end{aligned}&#10;\end{equation*}&#10;\end{document}"/>
  <p:tag name="IGUANATEXSIZE" val="20"/>
  <p:tag name="IGUANATEXCURSOR" val="4501"/>
  <p:tag name="TRANSPARENCY" val="True"/>
  <p:tag name="LATEXENGINEID" val="0"/>
  <p:tag name="TEMPFOLDER" val="c:\temp\"/>
  <p:tag name="LATEXFORMHEIGHT" val="312"/>
  <p:tag name="LATEXFORMWIDTH" val="384"/>
  <p:tag name="LATEXFORMWRAP" val="True"/>
  <p:tag name="BITMAPVECTOR" val="0"/>
</p:tagLst>
</file>

<file path=ppt/tags/tag185.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121.4848"/>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r  \end{aligned}&#10;\end{equation*}&#10;\end{document}"/>
  <p:tag name="IGUANATEXSIZE" val="20"/>
  <p:tag name="IGUANATEXCURSOR" val="4501"/>
  <p:tag name="TRANSPARENCY" val="True"/>
  <p:tag name="LATEXENGINEID" val="0"/>
  <p:tag name="TEMPFOLDER" val="c:\temp\"/>
  <p:tag name="LATEXFORMHEIGHT" val="312"/>
  <p:tag name="LATEXFORMWIDTH" val="384"/>
  <p:tag name="LATEXFORMWRAP" val="True"/>
  <p:tag name="BITMAPVECTOR" val="0"/>
</p:tagLst>
</file>

<file path=ppt/tags/tag186.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126.7342"/>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d  \end{aligned}&#10;\end{equation*}&#10;\end{document}"/>
  <p:tag name="IGUANATEXSIZE" val="20"/>
  <p:tag name="IGUANATEXCURSOR" val="4501"/>
  <p:tag name="TRANSPARENCY" val="True"/>
  <p:tag name="LATEXENGINEID" val="0"/>
  <p:tag name="TEMPFOLDER" val="c:\temp\"/>
  <p:tag name="LATEXFORMHEIGHT" val="312"/>
  <p:tag name="LATEXFORMWIDTH" val="384"/>
  <p:tag name="LATEXFORMWRAP" val="True"/>
  <p:tag name="BITMAPVECTOR" val="0"/>
</p:tagLst>
</file>

<file path=ppt/tags/tag187.xml><?xml version="1.0" encoding="utf-8"?>
<p:tagLst xmlns:a="http://schemas.openxmlformats.org/drawingml/2006/main" xmlns:r="http://schemas.openxmlformats.org/officeDocument/2006/relationships" xmlns:p="http://schemas.openxmlformats.org/presentationml/2006/main">
  <p:tag name="OUTPUTDPI" val="1200"/>
  <p:tag name="ORIGINALHEIGHT" val="275.2156"/>
  <p:tag name="ORIGINALWIDTH" val="1811.774"/>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hH_\text{JC}^\text{eff} &amp;= (\hbar \wc + \hbar\chi\sz{})\ada + \frac{\hbar\omega_q'}{2} \sz{}&#10;  \end{aligned}&#10;\end{equation*}&#10;\end{document}"/>
  <p:tag name="IGUANATEXSIZE" val="20"/>
  <p:tag name="IGUANATEXCURSOR" val="4518"/>
  <p:tag name="TRANSPARENCY" val="True"/>
  <p:tag name="LATEXENGINEID" val="0"/>
  <p:tag name="TEMPFOLDER" val="c:\temp\"/>
  <p:tag name="LATEXFORMHEIGHT" val="312"/>
  <p:tag name="LATEXFORMWIDTH" val="384"/>
  <p:tag name="LATEXFORMWRAP" val="True"/>
  <p:tag name="BITMAPVECTOR" val="0"/>
</p:tagLst>
</file>

<file path=ppt/tags/tag188.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126.7342"/>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d  \end{aligned}&#10;\end{equation*}&#10;\end{document}"/>
  <p:tag name="IGUANATEXSIZE" val="20"/>
  <p:tag name="IGUANATEXCURSOR" val="4501"/>
  <p:tag name="TRANSPARENCY" val="True"/>
  <p:tag name="LATEXENGINEID" val="0"/>
  <p:tag name="TEMPFOLDER" val="c:\temp\"/>
  <p:tag name="LATEXFORMHEIGHT" val="312"/>
  <p:tag name="LATEXFORMWIDTH" val="384"/>
  <p:tag name="LATEXFORMWRAP" val="True"/>
  <p:tag name="BITMAPVECTOR" val="0"/>
</p:tagLst>
</file>

<file path=ppt/tags/tag189.xml><?xml version="1.0" encoding="utf-8"?>
<p:tagLst xmlns:a="http://schemas.openxmlformats.org/drawingml/2006/main" xmlns:r="http://schemas.openxmlformats.org/officeDocument/2006/relationships" xmlns:p="http://schemas.openxmlformats.org/presentationml/2006/main">
  <p:tag name="OUTPUTDPI" val="1200"/>
  <p:tag name="ORIGINALHEIGHT" val="74.24071"/>
  <p:tag name="ORIGINALWIDTH" val="126.7342"/>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d  \end{aligned}&#10;\end{equation*}&#10;\end{document}"/>
  <p:tag name="IGUANATEXSIZE" val="20"/>
  <p:tag name="IGUANATEXCURSOR" val="4501"/>
  <p:tag name="TRANSPARENCY" val="True"/>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12.4859"/>
  <p:tag name="ORIGINALWIDTH" val="603.6746"/>
  <p:tag name="OUTPUTTYPE" val="PNG"/>
  <p:tag name="IGUANATEXVERSION" val="160"/>
  <p:tag name="LATEXADDIN" val="\documentclass{article}&#10;\usepackage{amsmath}&#10;\pagestyle{empty}&#10;\begin{document}&#10;&#10;&#10;$I=I_c \sin\varphi$&#10;&#10;\end{document}"/>
  <p:tag name="IGUANATEXSIZE" val="20"/>
  <p:tag name="IGUANATEXCURSOR" val="100"/>
  <p:tag name="TRANSPARENCY" val="True"/>
  <p:tag name="LATEXENGINEID" val="0"/>
  <p:tag name="TEMPFOLDER" val="c:\temp\"/>
  <p:tag name="LATEXFORMHEIGHT" val="312"/>
  <p:tag name="LATEXFORMWIDTH" val="384"/>
  <p:tag name="LATEXFORMWRAP" val="True"/>
  <p:tag name="BITMAPVECTOR" val="0"/>
</p:tagLst>
</file>

<file path=ppt/tags/tag190.xml><?xml version="1.0" encoding="utf-8"?>
<p:tagLst xmlns:a="http://schemas.openxmlformats.org/drawingml/2006/main" xmlns:r="http://schemas.openxmlformats.org/officeDocument/2006/relationships" xmlns:p="http://schemas.openxmlformats.org/presentationml/2006/main">
  <p:tag name="OUTPUTDPI" val="1200"/>
  <p:tag name="ORIGINALHEIGHT" val="98.23772"/>
  <p:tag name="ORIGINALWIDTH" val="358.4552"/>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r+\chi  \end{aligned}&#10;\end{equation*}&#10;\end{document}"/>
  <p:tag name="IGUANATEXSIZE" val="20"/>
  <p:tag name="IGUANATEXCURSOR" val="4506"/>
  <p:tag name="TRANSPARENCY" val="True"/>
  <p:tag name="LATEXENGINEID" val="0"/>
  <p:tag name="TEMPFOLDER" val="c:\temp\"/>
  <p:tag name="LATEXFORMHEIGHT" val="312"/>
  <p:tag name="LATEXFORMWIDTH" val="384"/>
  <p:tag name="LATEXFORMWRAP" val="True"/>
  <p:tag name="BITMAPVECTOR" val="0"/>
</p:tagLst>
</file>

<file path=ppt/tags/tag191.xml><?xml version="1.0" encoding="utf-8"?>
<p:tagLst xmlns:a="http://schemas.openxmlformats.org/drawingml/2006/main" xmlns:r="http://schemas.openxmlformats.org/officeDocument/2006/relationships" xmlns:p="http://schemas.openxmlformats.org/presentationml/2006/main">
  <p:tag name="OUTPUTDPI" val="1200"/>
  <p:tag name="ORIGINALHEIGHT" val="80.24"/>
  <p:tag name="ORIGINALWIDTH" val="358.4552"/>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r-\chi  \end{aligned}&#10;\end{equation*}&#10;\end{document}"/>
  <p:tag name="IGUANATEXSIZE" val="20"/>
  <p:tag name="IGUANATEXCURSOR" val="4502"/>
  <p:tag name="TRANSPARENCY" val="True"/>
  <p:tag name="LATEXENGINEID" val="0"/>
  <p:tag name="TEMPFOLDER" val="c:\temp\"/>
  <p:tag name="LATEXFORMHEIGHT" val="312"/>
  <p:tag name="LATEXFORMWIDTH" val="384"/>
  <p:tag name="LATEXFORMWRAP" val="True"/>
  <p:tag name="BITMAPVECTOR" val="0"/>
</p:tagLst>
</file>

<file path=ppt/tags/tag192.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3343.832"/>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 \tfrac{1}{2}\hbar\omega_q \hat\sigma_z +  \hbar\wc \ada + \hbar g (\hat{a}\hat\sigma_+ + \ad \hat\sigma_-) + \epsilon \cos(\omega_d t) (\aop+\ad)&#10;\end{aligned}&#10;\end{equation*}&#10;&#10;\end{document}"/>
  <p:tag name="IGUANATEXSIZE" val="20"/>
  <p:tag name="IGUANATEXCURSOR" val="4498"/>
  <p:tag name="TRANSPARENCY" val="True"/>
  <p:tag name="LATEXENGINEID" val="0"/>
  <p:tag name="TEMPFOLDER" val="c:\temp\"/>
  <p:tag name="LATEXFORMHEIGHT" val="312"/>
  <p:tag name="LATEXFORMWIDTH" val="384"/>
  <p:tag name="LATEXFORMWRAP" val="True"/>
  <p:tag name="BITMAPVECTOR" val="0"/>
</p:tagLst>
</file>

<file path=ppt/tags/tag19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73.9408"/>
  <p:tag name="LATEXADDIN" val="\documentclass{article}&#10;\usepackage{amsmath}&#10;\pagestyle{empty}&#10;\begin{document}&#10;&#10;&#10;\[&#10;g/\Delta \ll 1&#10;\]&#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194.xml><?xml version="1.0" encoding="utf-8"?>
<p:tagLst xmlns:a="http://schemas.openxmlformats.org/drawingml/2006/main" xmlns:r="http://schemas.openxmlformats.org/officeDocument/2006/relationships" xmlns:p="http://schemas.openxmlformats.org/presentationml/2006/main">
  <p:tag name="OUTPUTDPI" val="1200"/>
  <p:tag name="ORIGINALHEIGHT" val="275.2156"/>
  <p:tag name="ORIGINALWIDTH" val="2715.41"/>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hH_\text{eff} &amp;= \hbar \wc \ada + \frac{\hbar\omega_q'}{2} \sz{}&#10;    + \hbar \chi \ada \sz{} + \epsilon' \cos(\omega_dt)\hat{\sigma}_x&#10;  \end{aligned}&#10;\end{equation*}&#10;\end{document}"/>
  <p:tag name="IGUANATEXSIZE" val="20"/>
  <p:tag name="IGUANATEXCURSOR" val="4624"/>
  <p:tag name="TRANSPARENCY" val="True"/>
  <p:tag name="LATEXENGINEID" val="0"/>
  <p:tag name="TEMPFOLDER" val="c:\temp\"/>
  <p:tag name="LATEXFORMHEIGHT" val="312"/>
  <p:tag name="LATEXFORMWIDTH" val="384"/>
  <p:tag name="LATEXFORMWRAP" val="True"/>
  <p:tag name="BITMAPVECTOR" val="0"/>
</p:tagLst>
</file>

<file path=ppt/tags/tag195.xml><?xml version="1.0" encoding="utf-8"?>
<p:tagLst xmlns:a="http://schemas.openxmlformats.org/drawingml/2006/main" xmlns:r="http://schemas.openxmlformats.org/officeDocument/2006/relationships" xmlns:p="http://schemas.openxmlformats.org/presentationml/2006/main">
  <p:tag name="OUTPUTDPI" val="1200"/>
  <p:tag name="ORIGINALHEIGHT" val="74.99063"/>
  <p:tag name="ORIGINALWIDTH" val="468.6914"/>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omega_d = \omega_{01}  \end{aligned}&#10;\end{equation*}&#10;\end{document}"/>
  <p:tag name="IGUANATEXSIZE" val="20"/>
  <p:tag name="IGUANATEXCURSOR" val="4515"/>
  <p:tag name="TRANSPARENCY" val="True"/>
  <p:tag name="LATEXENGINEID" val="0"/>
  <p:tag name="TEMPFOLDER" val="c:\temp\"/>
  <p:tag name="LATEXFORMHEIGHT" val="312"/>
  <p:tag name="LATEXFORMWIDTH" val="384"/>
  <p:tag name="LATEXFORMWRAP" val="True"/>
  <p:tag name="BITMAPVECTOR" val="0"/>
</p:tagLst>
</file>

<file path=ppt/tags/tag196.xml><?xml version="1.0" encoding="utf-8"?>
<p:tagLst xmlns:a="http://schemas.openxmlformats.org/drawingml/2006/main" xmlns:r="http://schemas.openxmlformats.org/officeDocument/2006/relationships" xmlns:p="http://schemas.openxmlformats.org/presentationml/2006/main">
  <p:tag name="OUTPUTDPI" val="1200"/>
  <p:tag name="ORIGINALHEIGHT" val="275.2156"/>
  <p:tag name="ORIGINALWIDTH" val="2715.41"/>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    \hH_\text{eff} &amp;= \hbar \wc \ada + \frac{\hbar\omega_q'}{2} \sz{}&#10;    + \hbar \chi \ada \sz{} + \epsilon' \cos(\omega_dt)\hat{\sigma}_x&#10;  \end{aligned}&#10;\end{equation*}&#10;\end{document}"/>
  <p:tag name="IGUANATEXSIZE" val="20"/>
  <p:tag name="IGUANATEXCURSOR" val="4624"/>
  <p:tag name="TRANSPARENCY" val="True"/>
  <p:tag name="LATEXENGINEID" val="0"/>
  <p:tag name="TEMPFOLDER" val="c:\temp\"/>
  <p:tag name="LATEXFORMHEIGHT" val="312"/>
  <p:tag name="LATEXFORMWIDTH" val="384"/>
  <p:tag name="LATEXFORMWRAP" val="True"/>
  <p:tag name="BITMAPVECTOR" val="0"/>
</p:tagLst>
</file>

<file path=ppt/tags/tag19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7.7353"/>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0\rangle&#10;  \end{aligned}&#10;\end{equation*}&#10;\end{document}"/>
  <p:tag name="IGUANATEXSIZE" val="20"/>
  <p:tag name="IGUANATEXCURSOR" val="4502"/>
  <p:tag name="TRANSPARENCY" val="True"/>
  <p:tag name="LATEXENGINEID" val="0"/>
  <p:tag name="TEMPFOLDER" val="c:\temp\"/>
  <p:tag name="LATEXFORMHEIGHT" val="312"/>
  <p:tag name="LATEXFORMWIDTH" val="384"/>
  <p:tag name="LATEXFORMWRAP" val="True"/>
  <p:tag name="BITMAPVECTOR" val="0"/>
</p:tagLst>
</file>

<file path=ppt/tags/tag19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7.7353"/>
  <p:tag name="OUTPUTTYPE" val="PNG"/>
  <p:tag name="IGUANATEXVERSION" val="160"/>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begin{equation*}  \begin{aligned}&#10;|1\rangle&#10;  \end{aligned}&#10;\end{equation*}&#10;\end{document}"/>
  <p:tag name="IGUANATEXSIZE" val="20"/>
  <p:tag name="IGUANATEXCURSOR" val="4495"/>
  <p:tag name="TRANSPARENCY" val="True"/>
  <p:tag name="LATEXENGINEID" val="0"/>
  <p:tag name="TEMPFOLDER" val="c:\temp\"/>
  <p:tag name="LATEXFORMHEIGHT" val="312"/>
  <p:tag name="LATEXFORMWIDTH" val="384"/>
  <p:tag name="LATEXFORMWRAP" val="True"/>
  <p:tag name="BITMAPVECTOR" val="0"/>
</p:tagLst>
</file>

<file path=ppt/tags/tag199.xml><?xml version="1.0" encoding="utf-8"?>
<p:tagLst xmlns:a="http://schemas.openxmlformats.org/drawingml/2006/main" xmlns:r="http://schemas.openxmlformats.org/officeDocument/2006/relationships" xmlns:p="http://schemas.openxmlformats.org/presentationml/2006/main">
  <p:tag name="OUTPUTDPI" val="1200"/>
  <p:tag name="ORIGINALHEIGHT" val="1367.441"/>
  <p:tag name="ORIGINALWIDTH" val="4292.849"/>
  <p:tag name="OUTPUTTYPE" val="PNG"/>
  <p:tag name="IGUANATEXVERSION" val="160"/>
  <p:tag name="LATEXADDIN" val="\documentclass[letterwide]{article}&#10;&#10;\usepackage{amsmath}&#10;\pagestyle{empty}&#10;\begin{document}&#10;&#10;The transmon Hamiltonian is \[\hat{H} = \frac{\hat{Q}^2 }{2C}- E_J \widehat{\cos (2\pi\Phi/\Phi_0)}\]&#10;Here, $Q$ is the electric charge imbalance between the two islands due the tunneling of Cooper pairs. Flux and charge are related to the more commonly used phase and charge number via $\varphi = 2\pi \Phi/\Phi_0$ and $n = Q/2e$ (both dimensionless). \\&#10;\noindent&#10;Rephrase $\hat{H}$ in terms of $\hat{n}$ and $\widehat{\cos\varphi}$.\\ Respect the tradition of defining the charging energy as $E_C=e^2/2C$.&#10;&#10;&#10;&#10;\end{document}"/>
  <p:tag name="IGUANATEXSIZE" val="20"/>
  <p:tag name="IGUANATEXCURSOR" val="36"/>
  <p:tag name="TRANSPARENCY" val="True"/>
  <p:tag name="LATEXENGINEID" val="2"/>
  <p:tag name="TEMPFOLDER" val="c:\temp\"/>
  <p:tag name="LATEXFORMHEIGHT" val="320"/>
  <p:tag name="LATEXFORMWIDTH" val="38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338.9576"/>
  <p:tag name="LATEXADDIN" val="\documentclass{article}&#10;\usepackage{amsmath}&#10;\pagestyle{empty}&#10;\begin{document}&#10;&#10;&#10;$|0\rangle,\,|1\rangle$&#10;&#10;\end{document}"/>
  <p:tag name="IGUANATEXSIZE" val="20"/>
  <p:tag name="IGUANATEXCURSOR" val="97"/>
  <p:tag name="TRANSPARENCY" val="True"/>
  <p:tag name="FILENAME" val=""/>
  <p:tag name="LATEXENGINEID" val="0"/>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766.4042"/>
  <p:tag name="OUTPUTTYPE" val="PNG"/>
  <p:tag name="IGUANATEXVERSION" val="160"/>
  <p:tag name="LATEXADDIN" val="\documentclass{article}&#10;\usepackage{amsmath}&#10;\pagestyle{empty}&#10;\begin{document}&#10;&#10;&#10;$\dot\varphi =  V \cdot 2\pi / \Phi_0$&#10;&#10;\end{document}"/>
  <p:tag name="IGUANATEXSIZE" val="20"/>
  <p:tag name="IGUANATEXCURSOR" val="111"/>
  <p:tag name="TRANSPARENCY" val="True"/>
  <p:tag name="LATEXENGINEID" val="0"/>
  <p:tag name="TEMPFOLDER" val="c:\temp\"/>
  <p:tag name="LATEXFORMHEIGHT" val="312"/>
  <p:tag name="LATEXFORMWIDTH" val="384"/>
  <p:tag name="LATEXFORMWRAP" val="True"/>
  <p:tag name="BITMAPVECTOR" val="0"/>
</p:tagLst>
</file>

<file path=ppt/tags/tag200.xml><?xml version="1.0" encoding="utf-8"?>
<p:tagLst xmlns:a="http://schemas.openxmlformats.org/drawingml/2006/main" xmlns:r="http://schemas.openxmlformats.org/officeDocument/2006/relationships" xmlns:p="http://schemas.openxmlformats.org/presentationml/2006/main">
  <p:tag name="OUTPUTDPI" val="1200"/>
  <p:tag name="ORIGINALHEIGHT" val="2116.795"/>
  <p:tag name="ORIGINALWIDTH" val="4284.598"/>
  <p:tag name="OUTPUTTYPE" val="PNG"/>
  <p:tag name="IGUANATEXVERSION" val="160"/>
  <p:tag name="LATEXADDIN" val="\documentclass[letterwide]{article}&#10;&#10;\usepackage{amsmath}&#10;\pagestyle{empty}&#10;&#10;\newcounter{fig}&#10;\newenvironment{alphaenu}{\begin{list}{(\alph{fig})}{\usecounter{fig} \setlength{\itemsep}{0em}\setlength{\labelwidth}{1.5cm}}}{\end{list}}&#10;\newenvironment{arabenu}{\begin{list}{(\arabic{fig})}{\usecounter{fig} \setlength{\labelwidth}{1.5cm}}}{\end{list}}&#10;&#10;\begin{document}&#10;&#10;Canonical quantization can be carried out by replacing $\hat{Q} \to \frac{\hbar}{i}\frac{d}{d\Phi}$.\\&#10;(Compare this with $\hat{p}\to \frac{\hbar}{i}\frac{d}{dx}$.)\\[2mm] &#10;&#10;\begin{alphaenu}&#10;\item Find the phase-representation of the Hamiltonian $\hat{H}\to H(\frac{d}{d\varphi},\varphi)$&#10;\item Justify: for large $E_J/E_C$, we may Taylor expand the potential energy around its minimum. Contemplate: this is not regular perturbation theory. In fact, this approximation fundamentally changes the nature of our Hilbert space: what boundary conditions should wavefunctions obey before and after the expansion?&#10;\item Expand up to second order and solve for the (approximate) eigenstates and eigenenergies. Confirm that the 01 energy splitting, in this approximation, is given by $\sqrt{8E_JE_C}$.&#10;\end{alphaenu}&#10;&#10;&#10;&#10;\end{document}"/>
  <p:tag name="IGUANATEXSIZE" val="20"/>
  <p:tag name="IGUANATEXCURSOR" val="36"/>
  <p:tag name="TRANSPARENCY" val="True"/>
  <p:tag name="LATEXENGINEID" val="2"/>
  <p:tag name="TEMPFOLDER" val="c:\temp\"/>
  <p:tag name="LATEXFORMHEIGHT" val="320"/>
  <p:tag name="LATEXFORMWIDTH" val="385"/>
  <p:tag name="LATEXFORMWRAP" val="True"/>
  <p:tag name="BITMAPVECTOR" val="0"/>
</p:tagLst>
</file>

<file path=ppt/tags/tag201.xml><?xml version="1.0" encoding="utf-8"?>
<p:tagLst xmlns:a="http://schemas.openxmlformats.org/drawingml/2006/main" xmlns:r="http://schemas.openxmlformats.org/officeDocument/2006/relationships" xmlns:p="http://schemas.openxmlformats.org/presentationml/2006/main">
  <p:tag name="OUTPUTDPI" val="1200"/>
  <p:tag name="ORIGINALHEIGHT" val="1359.94"/>
  <p:tag name="ORIGINALWIDTH" val="4200.586"/>
  <p:tag name="OUTPUTTYPE" val="PNG"/>
  <p:tag name="IGUANATEXVERSION" val="160"/>
  <p:tag name="LATEXADDIN" val="\documentclass[letterwide]{article}&#10;&#10;\usepackage{amsmath}&#10;\pagestyle{empty}&#10;&#10;\newcounter{fig}&#10;\newenvironment{alphaenu}{\begin{list}{(\alph{fig})}{\usecounter{fig} \setlength{\itemsep}{0em}\setlength{\labelwidth}{1.5cm}}}{\end{list}}&#10;\newenvironment{arabenu}{\begin{list}{(\arabic{fig})}{\usecounter{fig} \setlength{\labelwidth}{1.5cm}}}{\end{list}}&#10;&#10;\begin{document}&#10;&#10;The next-leading order in the potential energy expansion is the quartic term. &#10;\begin{alphaenu}&#10;\item Compute it and express it in terms of creation and annihilation operators.&#10;\item Discuss why the sign of this term is slightly problematic: if we stopped at fourth order, what would the potential energy do for $\varphi\to\pm\infty$? What would that imply for the ground state?&#10;\item Despite these problems, a perturbative treatment of the quartic term generally yields good results! Use perturbation theory and determine the anharmonicity $\alpha = E_{12} - E_{01}$.&#10;\end{alphaenu}&#10;&#10;\end{document}"/>
  <p:tag name="IGUANATEXSIZE" val="20"/>
  <p:tag name="IGUANATEXCURSOR" val="36"/>
  <p:tag name="TRANSPARENCY" val="True"/>
  <p:tag name="LATEXENGINEID" val="2"/>
  <p:tag name="TEMPFOLDER" val="c:\temp\"/>
  <p:tag name="LATEXFORMHEIGHT" val="320"/>
  <p:tag name="LATEXFORMWIDTH" val="385"/>
  <p:tag name="LATEXFORMWRAP" val="True"/>
  <p:tag name="BITMAPVECTOR" val="0"/>
</p:tagLst>
</file>

<file path=ppt/tags/tag202.xml><?xml version="1.0" encoding="utf-8"?>
<p:tagLst xmlns:a="http://schemas.openxmlformats.org/drawingml/2006/main" xmlns:r="http://schemas.openxmlformats.org/officeDocument/2006/relationships" xmlns:p="http://schemas.openxmlformats.org/presentationml/2006/main">
  <p:tag name="OUTPUTDPI" val="1200"/>
  <p:tag name="ORIGINALHEIGHT" val="2114.545"/>
  <p:tag name="ORIGINALWIDTH" val="4293.6"/>
  <p:tag name="OUTPUTTYPE" val="PNG"/>
  <p:tag name="IGUANATEXVERSION" val="160"/>
  <p:tag name="LATEXADDIN" val="\documentclass[letterwide]{article}&#10;&#10;\usepackage{amsmath}&#10;\pagestyle{empty}&#10;&#10;\newcounter{fig}&#10;\newenvironment{alphaenu}{\begin{list}{(\alph{fig})}{\usecounter{fig} \setlength{\itemsep}{0em}\setlength{\labelwidth}{1.5cm}}}{\end{list}}&#10;\newenvironment{arabenu}{\begin{list}{(\arabic{fig})}{\usecounter{fig} \setlength{\labelwidth}{1.5cm}}}{\end{list}}&#10;&#10;\begin{document}&#10;&#10;We have ignored the offset charge $n_g$ so far entirely. For completeness, we re-introduce it:&#10;\[\hat{H} = 4E_C(\hat{n}-n_g)^2- E_J \widehat{\cos \varphi}\] &#10;\begin{alphaenu}&#10;\item Find the charge-basis representation of the Hamiltonian. This should be a tridiagonal matrix that forms a convenient starting point for numerical diagonalization.&#10;\item Write a few lines of code to obtain numerical results for the eigenenergies of the circuit. Do not make approximations other than truncation in the charge basis. Compare with scqubits results.&#10;\item Discuss the issue of matrix truncation. How would you choose the appropriate truncation level? Can you turn that answer into a general scheme? Note: convergence depends on parameter values as well as on which energy level(s) are requested.&#10;\end{alphaenu}&#10;\end{document}"/>
  <p:tag name="IGUANATEXSIZE" val="20"/>
  <p:tag name="IGUANATEXCURSOR" val="36"/>
  <p:tag name="TRANSPARENCY" val="True"/>
  <p:tag name="LATEXENGINEID" val="2"/>
  <p:tag name="TEMPFOLDER" val="c:\temp\"/>
  <p:tag name="LATEXFORMHEIGHT" val="320"/>
  <p:tag name="LATEXFORMWIDTH" val="385"/>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112.4859"/>
  <p:tag name="ORIGINALWIDTH" val="603.6746"/>
  <p:tag name="OUTPUTTYPE" val="PNG"/>
  <p:tag name="IGUANATEXVERSION" val="160"/>
  <p:tag name="LATEXADDIN" val="\documentclass{article}&#10;\usepackage{amsmath}&#10;\pagestyle{empty}&#10;\begin{document}&#10;&#10;&#10;$I=I_c \sin\varphi$&#10;&#10;\end{document}"/>
  <p:tag name="IGUANATEXSIZE" val="20"/>
  <p:tag name="IGUANATEXCURSOR" val="100"/>
  <p:tag name="TRANSPARENCY" val="True"/>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766.4042"/>
  <p:tag name="OUTPUTTYPE" val="PNG"/>
  <p:tag name="IGUANATEXVERSION" val="160"/>
  <p:tag name="LATEXADDIN" val="\documentclass{article}&#10;\usepackage{amsmath}&#10;\pagestyle{empty}&#10;\begin{document}&#10;&#10;&#10;$\dot\varphi =  V \cdot 2\pi / \Phi_0$&#10;&#10;\end{document}"/>
  <p:tag name="IGUANATEXSIZE" val="20"/>
  <p:tag name="IGUANATEXCURSOR" val="111"/>
  <p:tag name="TRANSPARENCY" val="True"/>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59.6925"/>
  <p:tag name="OUTPUTTYPE" val="PNG"/>
  <p:tag name="IGUANATEXVERSION" val="160"/>
  <p:tag name="LATEXADDIN" val="\documentclass{article}&#10;\usepackage{amsmath}&#10;\pagestyle{empty}&#10;\begin{document}&#10;&#10;$I = \Phi/L$&#10;&#10;\end{document}"/>
  <p:tag name="IGUANATEXSIZE" val="20"/>
  <p:tag name="IGUANATEXCURSOR" val="93"/>
  <p:tag name="TRANSPARENCY" val="True"/>
  <p:tag name="LATEXENGINEID" val="0"/>
  <p:tag name="TEMPFOLDER" val="c:\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117.7353"/>
  <p:tag name="ORIGINALWIDTH" val="344.9568"/>
  <p:tag name="OUTPUTTYPE" val="PNG"/>
  <p:tag name="IGUANATEXVERSION" val="160"/>
  <p:tag name="LATEXADDIN" val="\documentclass{article}&#10;\usepackage{amsmath}&#10;\pagestyle{empty}&#10;\begin{document}&#10;&#10;$\dot\Phi = V$&#10;&#10;\end{document}"/>
  <p:tag name="IGUANATEXSIZE" val="20"/>
  <p:tag name="IGUANATEXCURSOR" val="95"/>
  <p:tag name="TRANSPARENCY" val="True"/>
  <p:tag name="LATEXENGINEID" val="0"/>
  <p:tag name="TEMPFOLDER" val="c:\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272.9659"/>
  <p:tag name="ORIGINALWIDTH" val="146.9817"/>
  <p:tag name="LATEXADDIN" val="\documentclass{article}&#10;\usepackage{amsmath,times}&#10;\pagestyle{empty}&#10;\begin{document}&#10;&#10;\begin{align*}&#10; \frac{\Phi^2}{2L}&#10;\end{align*}&#10;&#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55.3806"/>
  <p:tag name="LATEXADDIN" val="\documentclass{article}&#10;\usepackage{amsmath,times}&#10;\pagestyle{empty}&#10;\begin{document}&#10;&#10;\begin{align*}&#10; -E_J \cos(2\pi \Phi/\Phi_0)&#10;\end{align*}&#10;&#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272.9659"/>
  <p:tag name="ORIGINALWIDTH" val="146.9817"/>
  <p:tag name="LATEXADDIN" val="\documentclass{article}&#10;\usepackage{amsmath,times}&#10;\pagestyle{empty}&#10;\begin{document}&#10;&#10;\begin{align*}&#10; \frac{\Phi^2}{2L}&#10;\end{align*}&#10;&#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55.3806"/>
  <p:tag name="LATEXADDIN" val="\documentclass{article}&#10;\usepackage{amsmath,times}&#10;\pagestyle{empty}&#10;\begin{document}&#10;&#10;\begin{align*}&#10; -E_J \cos(2\pi \Phi/\Phi_0)&#10;\end{align*}&#10;&#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89.23882"/>
  <p:tag name="LATEXADDIN" val="\documentclass{article}&#10;\usepackage{amsmath,times}&#10;\pagestyle{empty}&#10;\begin{document}&#10;&#10;\begin{align*}&#10;C&#10;\end{align*}&#10;&#10;&#10;\end{document}"/>
  <p:tag name="IGUANATEXSIZE" val="20"/>
  <p:tag name="IGUANATEXCURSOR" val="103"/>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366.7042"/>
  <p:tag name="LATEXADDIN" val="\documentclass{article}&#10;\usepackage{amsmath}&#10;\pagestyle{empty}&#10;\begin{document}&#10;&#10;&#10;$|\!\uparrow\rangle,\,|\!\downarrow\rangle$&#10;&#10;\end{document}"/>
  <p:tag name="IGUANATEXSIZE" val="20"/>
  <p:tag name="IGUANATEXCURSOR" val="107"/>
  <p:tag name="TRANSPARENCY" val="True"/>
  <p:tag name="FILENAME" val=""/>
  <p:tag name="LATEXENGINEID" val="0"/>
  <p:tag name="TEMPFOLDER" val="c:\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104.9868"/>
  <p:tag name="ORIGINALWIDTH" val="148.4814"/>
  <p:tag name="LATEXADDIN" val="\documentclass{article}&#10;\usepackage{amsmath,times}&#10;\pagestyle{empty}&#10;\begin{document}&#10;&#10;\begin{align*}&#10;E_J&#10;\end{align*}&#10;&#10;&#10;\end{document}"/>
  <p:tag name="IGUANATEXSIZE" val="20"/>
  <p:tag name="IGUANATEXCURSOR" val="105"/>
  <p:tag name="TRANSPARENCY" val="True"/>
  <p:tag name="FILENAME" val=""/>
  <p:tag name="LATEXENGINEID" val="0"/>
  <p:tag name="TEMPFOLDER" val="c:\temp\"/>
  <p:tag name="LATEXFORMHEIGHT" val="312"/>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275.9655"/>
  <p:tag name="ORIGINALWIDTH" val="1485.564"/>
  <p:tag name="LATEXADDIN" val="\documentclass{article}&#10;\usepackage{amsmath,times}&#10;\pagestyle{empty}&#10;\begin{document}&#10;&#10;\begin{align*}&#10;H =\frac{Q^2}{2C} -E_J \cos(2\pi \Phi/\Phi_0)&#10;\end{align*}&#10;&#10;&#10;\end{document}"/>
  <p:tag name="IGUANATEXSIZE" val="20"/>
  <p:tag name="IGUANATEXCURSOR" val="148"/>
  <p:tag name="TRANSPARENCY" val="True"/>
  <p:tag name="FILENAME" val=""/>
  <p:tag name="LATEXENGINEID" val="0"/>
  <p:tag name="TEMPFOLDER" val="c:\temp\"/>
  <p:tag name="LATEXFORMHEIGHT" val="312"/>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82.48969"/>
  <p:tag name="ORIGINALWIDTH" val="71.2411"/>
  <p:tag name="LATEXADDIN" val="\documentclass{article}&#10;\usepackage{amsmath,times}&#10;\pagestyle{empty}&#10;\begin{document}&#10;&#10;\begin{align*}&#10;\varphi&#10;\end{align*}&#10;&#10;&#10;\end{document}"/>
  <p:tag name="IGUANATEXSIZE" val="20"/>
  <p:tag name="IGUANATEXCURSOR" val="109"/>
  <p:tag name="TRANSPARENCY" val="True"/>
  <p:tag name="FILENAME" val=""/>
  <p:tag name="LATEXENGINEID" val="0"/>
  <p:tag name="TEMPFOLDER" val="c:\temp\"/>
  <p:tag name="LATEXFORMHEIGHT" val="312"/>
  <p:tag name="LATEXFORMWIDTH" val="384"/>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104.9868"/>
  <p:tag name="ORIGINALWIDTH" val="399.7"/>
  <p:tag name="LATEXADDIN" val="\documentclass{article}&#10;\usepackage{amsmath,times}&#10;\pagestyle{empty}&#10;\begin{document}&#10;&#10;\begin{align*}&#10;\omega-E_C\end{align*}&#10;&#10;&#10;\end{document}"/>
  <p:tag name="IGUANATEXSIZE" val="20"/>
  <p:tag name="IGUANATEXCURSOR" val="112"/>
  <p:tag name="TRANSPARENCY" val="True"/>
  <p:tag name="FILENAME" val=""/>
  <p:tag name="LATEXENGINEID" val="0"/>
  <p:tag name="TEMPFOLDER" val="c:\temp\"/>
  <p:tag name="LATEXFORMHEIGHT" val="312"/>
  <p:tag name="LATEXFORMWIDTH" val="3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104.9868"/>
  <p:tag name="ORIGINALWIDTH" val="461.1924"/>
  <p:tag name="LATEXADDIN" val="\documentclass{article}&#10;\usepackage{amsmath,times}&#10;\pagestyle{empty}&#10;\begin{document}&#10;&#10;\begin{align*}&#10;\omega-2E_C&#10;\end{align*}&#10;&#10;&#10;\end{document}"/>
  <p:tag name="IGUANATEXSIZE" val="20"/>
  <p:tag name="IGUANATEXCURSOR" val="113"/>
  <p:tag name="TRANSPARENCY" val="True"/>
  <p:tag name="FILENAME" val=""/>
  <p:tag name="LATEXENGINEID" val="0"/>
  <p:tag name="TEMPFOLDER" val="c:\temp\"/>
  <p:tag name="LATEXFORMHEIGHT" val="312"/>
  <p:tag name="LATEXFORMWIDTH" val="384"/>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89.23882"/>
  <p:tag name="LATEXADDIN" val="\documentclass{article}&#10;\usepackage{amsmath,times}&#10;\pagestyle{empty}&#10;\begin{document}&#10;&#10;\begin{align*}&#10;C&#10;\end{align*}&#10;&#10;&#10;\end{document}"/>
  <p:tag name="IGUANATEXSIZE" val="20"/>
  <p:tag name="IGUANATEXCURSOR" val="103"/>
  <p:tag name="TRANSPARENCY" val="True"/>
  <p:tag name="FILENAME" val=""/>
  <p:tag name="LATEXENGINEID" val="0"/>
  <p:tag name="TEMPFOLDER" val="c:\temp\"/>
  <p:tag name="LATEXFORMHEIGHT" val="312"/>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104.9868"/>
  <p:tag name="ORIGINALWIDTH" val="148.4814"/>
  <p:tag name="LATEXADDIN" val="\documentclass{article}&#10;\usepackage{amsmath,times}&#10;\pagestyle{empty}&#10;\begin{document}&#10;&#10;\begin{align*}&#10;E_J&#10;\end{align*}&#10;&#10;&#10;\end{document}"/>
  <p:tag name="IGUANATEXSIZE" val="20"/>
  <p:tag name="IGUANATEXCURSOR" val="105"/>
  <p:tag name="TRANSPARENCY" val="True"/>
  <p:tag name="FILENAME" val=""/>
  <p:tag name="LATEXENGINEID" val="0"/>
  <p:tag name="TEMPFOLDER" val="c:\temp\"/>
  <p:tag name="LATEXFORMHEIGHT" val="312"/>
  <p:tag name="LATEXFORMWIDTH" val="384"/>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275.9655"/>
  <p:tag name="ORIGINALWIDTH" val="1485.564"/>
  <p:tag name="LATEXADDIN" val="\documentclass{article}&#10;\usepackage{amsmath,times}&#10;\pagestyle{empty}&#10;\begin{document}&#10;&#10;\begin{align*}&#10;H =\frac{Q^2}{2C} -E_J \cos(2\pi \Phi/\Phi_0)&#10;\end{align*}&#10;&#10;&#10;\end{document}"/>
  <p:tag name="IGUANATEXSIZE" val="20"/>
  <p:tag name="IGUANATEXCURSOR" val="148"/>
  <p:tag name="TRANSPARENCY" val="True"/>
  <p:tag name="FILENAME" val=""/>
  <p:tag name="LATEXENGINEID" val="0"/>
  <p:tag name="TEMPFOLDER" val="c:\temp\"/>
  <p:tag name="LATEXFORMHEIGHT" val="312"/>
  <p:tag name="LATEXFORMWIDTH" val="384"/>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82.48969"/>
  <p:tag name="ORIGINALWIDTH" val="71.2411"/>
  <p:tag name="LATEXADDIN" val="\documentclass{article}&#10;\usepackage{amsmath,times}&#10;\pagestyle{empty}&#10;\begin{document}&#10;&#10;\begin{align*}&#10;\varphi&#10;\end{align*}&#10;&#10;&#10;\end{document}"/>
  <p:tag name="IGUANATEXSIZE" val="20"/>
  <p:tag name="IGUANATEXCURSOR" val="109"/>
  <p:tag name="TRANSPARENCY" val="True"/>
  <p:tag name="FILENAME" val=""/>
  <p:tag name="LATEXENGINEID" val="0"/>
  <p:tag name="TEMPFOLDER" val="c:\temp\"/>
  <p:tag name="LATEXFORMHEIGHT" val="312"/>
  <p:tag name="LATEXFORMWIDTH" val="384"/>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104.9868"/>
  <p:tag name="ORIGINALWIDTH" val="399.7"/>
  <p:tag name="LATEXADDIN" val="\documentclass{article}&#10;\usepackage{amsmath,times}&#10;\pagestyle{empty}&#10;\begin{document}&#10;&#10;\begin{align*}&#10;\omega-E_C\end{align*}&#10;&#10;&#10;\end{document}"/>
  <p:tag name="IGUANATEXSIZE" val="20"/>
  <p:tag name="IGUANATEXCURSOR" val="112"/>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366.7042"/>
  <p:tag name="LATEXADDIN" val="\documentclass{article}&#10;\usepackage{amsmath}&#10;\pagestyle{empty}&#10;\begin{document}&#10;&#10;&#10;$|\!\uparrow\rangle,\,|\!\downarrow\rangle$&#10;&#10;\end{document}"/>
  <p:tag name="IGUANATEXSIZE" val="20"/>
  <p:tag name="IGUANATEXCURSOR" val="107"/>
  <p:tag name="TRANSPARENCY" val="True"/>
  <p:tag name="FILENAME" val=""/>
  <p:tag name="LATEXENGINEID" val="0"/>
  <p:tag name="TEMPFOLDER" val="c:\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104.9868"/>
  <p:tag name="ORIGINALWIDTH" val="461.1924"/>
  <p:tag name="LATEXADDIN" val="\documentclass{article}&#10;\usepackage{amsmath,times}&#10;\pagestyle{empty}&#10;\begin{document}&#10;&#10;\begin{align*}&#10;\omega-2E_C&#10;\end{align*}&#10;&#10;&#10;\end{document}"/>
  <p:tag name="IGUANATEXSIZE" val="20"/>
  <p:tag name="IGUANATEXCURSOR" val="113"/>
  <p:tag name="TRANSPARENCY" val="True"/>
  <p:tag name="FILENAME" val=""/>
  <p:tag name="LATEXENGINEID" val="0"/>
  <p:tag name="TEMPFOLDER" val="c:\temp\"/>
  <p:tag name="LATEXFORMHEIGHT" val="312"/>
  <p:tag name="LATEXFORMWIDTH" val="384"/>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305.9617"/>
  <p:tag name="ORIGINALWIDTH" val="2012.748"/>
  <p:tag name="OUTPUTTYPE" val="PNG"/>
  <p:tag name="IGUANATEXVERSION" val="160"/>
  <p:tag name="LATEXADDIN" val="\documentclass{article}&#10;\usepackage{amsmath,times}&#10;\pagestyle{empty}&#10;\begin{document}&#10;&#10;\begin{align*}&#10;\approx \frac{Q^2}{2C} -E_J \left(1 - \frac{1}{2}\varphi^2 + \frac{1}{24}\varphi^4 - \cdots\right)&#10;\end{align*}&#10;&#10;&#10;\end{document}"/>
  <p:tag name="IGUANATEXSIZE" val="20"/>
  <p:tag name="IGUANATEXCURSOR" val="137"/>
  <p:tag name="TRANSPARENCY" val="True"/>
  <p:tag name="LATEXENGINEID" val="0"/>
  <p:tag name="TEMPFOLDER" val="c:\temp\"/>
  <p:tag name="LATEXFORMHEIGHT" val="312"/>
  <p:tag name="LATEXFORMWIDTH" val="384"/>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1787.776"/>
  <p:tag name="OUTPUTTYPE" val="PNG"/>
  <p:tag name="IGUANATEXVERSION" val="160"/>
  <p:tag name="LATEXADDIN" val="\documentclass{article}&#10;\usepackage{amsmath}&#10;\pagestyle{empty}&#10;\begin{document}&#10;&#10;&#10;\[&#10; = \hbar\omega \hat{b}^\dag \hat{b} - \frac{\alpha}{2}\hat{b}^\dag\hat{b}(\hat{b}^\dag\hat{b}-1)  + \text{const.}&#10;\]&#10;&#10;\end{document}"/>
  <p:tag name="IGUANATEXSIZE" val="20"/>
  <p:tag name="IGUANATEXCURSOR" val="181"/>
  <p:tag name="TRANSPARENCY" val="True"/>
  <p:tag name="LATEXENGINEID" val="0"/>
  <p:tag name="TEMPFOLDER" val="c:\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382.077"/>
  <p:tag name="OUTPUTTYPE" val="PNG"/>
  <p:tag name="IGUANATEXVERSION" val="160"/>
  <p:tag name="LATEXADDIN" val="\documentclass{article}&#10;\usepackage{amsmath}&#10;\pagestyle{empty}&#10;\begin{document}&#10;&#10;&#10;\[&#10;E_n = \hbar\omega n - \alpha\, n(n-1)/2&#10;\]&#10;&#10;\end{document}"/>
  <p:tag name="IGUANATEXSIZE" val="20"/>
  <p:tag name="IGUANATEXCURSOR" val="96"/>
  <p:tag name="TRANSPARENCY" val="True"/>
  <p:tag name="LATEXENGINEID" val="0"/>
  <p:tag name="TEMPFOLDER" val="c:\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1185.602"/>
  <p:tag name="OUTPUTTYPE" val="PNG"/>
  <p:tag name="IGUANATEXVERSION" val="160"/>
  <p:tag name="LATEXADDIN" val="\documentclass{article}&#10;\usepackage{amsmath}&#10;\pagestyle{empty}&#10;\begin{document}&#10;&#10;&#10;\[&#10;H = \hbar\omega \hat{b}^\dag \hat{b} - \frac{\alpha}{2}\hat{b}^\dag\hat{b}^\dag\hat{b}\, \hat{b} &#10;\]&#10;&#10;\end{document}"/>
  <p:tag name="IGUANATEXSIZE" val="20"/>
  <p:tag name="IGUANATEXCURSOR" val="164"/>
  <p:tag name="TRANSPARENCY" val="True"/>
  <p:tag name="LATEXENGINEID" val="0"/>
  <p:tag name="TEMPFOLDER" val="c:\temp\"/>
  <p:tag name="LATEXFORMHEIGHT" val="312"/>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8.24149"/>
  <p:tag name="LATEXADDIN" val="\documentclass{article}&#10;\usepackage{amsmath}&#10;\pagestyle{empty}&#10;\begin{document}&#10;&#10;&#10;\[&#10;n&#10;\]&#10;&#10;\end{document}"/>
  <p:tag name="IGUANATEXSIZE" val="20"/>
  <p:tag name="IGUANATEXCURSOR" val="86"/>
  <p:tag name="TRANSPARENCY" val="True"/>
  <p:tag name="LATEXENGINEID" val="0"/>
  <p:tag name="TEMPFOLDER" val="c:\temp\"/>
  <p:tag name="LATEXFORMHEIGHT" val="312"/>
  <p:tag name="LATEXFORMWIDTH" val="384"/>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326.9591"/>
  <p:tag name="LATEXADDIN" val="\documentclass{article}&#10;\usepackage{amsmath}&#10;\pagestyle{empty}&#10;\begin{document}&#10;&#10;&#10;\[&#10;E_n\;[\omega]&#10;\]&#10;&#10;\end{document}"/>
  <p:tag name="IGUANATEXSIZE" val="20"/>
  <p:tag name="IGUANATEXCURSOR" val="98"/>
  <p:tag name="TRANSPARENCY" val="True"/>
  <p:tag name="LATEXENGINEID" val="0"/>
  <p:tag name="TEMPFOLDER" val="c:\temp\"/>
  <p:tag name="LATEXFORMHEIGHT" val="312"/>
  <p:tag name="LATEXFORMWIDTH" val="384"/>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89.23882"/>
  <p:tag name="LATEXADDIN" val="\documentclass{article}&#10;\usepackage{amsmath,times}&#10;\pagestyle{empty}&#10;\begin{document}&#10;&#10;\begin{align*}&#10;C&#10;\end{align*}&#10;&#10;&#10;\end{document}"/>
  <p:tag name="IGUANATEXSIZE" val="20"/>
  <p:tag name="IGUANATEXCURSOR" val="103"/>
  <p:tag name="TRANSPARENCY" val="True"/>
  <p:tag name="FILENAME" val=""/>
  <p:tag name="LATEXENGINEID" val="0"/>
  <p:tag name="TEMPFOLDER" val="c:\temp\"/>
  <p:tag name="LATEXFORMHEIGHT" val="312"/>
  <p:tag name="LATEXFORMWIDTH" val="384"/>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200"/>
  <p:tag name="ORIGINALHEIGHT" val="104.9868"/>
  <p:tag name="ORIGINALWIDTH" val="148.4814"/>
  <p:tag name="LATEXADDIN" val="\documentclass{article}&#10;\usepackage{amsmath,times}&#10;\pagestyle{empty}&#10;\begin{document}&#10;&#10;\begin{align*}&#10;E_J&#10;\end{align*}&#10;&#10;&#10;\end{document}"/>
  <p:tag name="IGUANATEXSIZE" val="20"/>
  <p:tag name="IGUANATEXCURSOR" val="105"/>
  <p:tag name="TRANSPARENCY" val="True"/>
  <p:tag name="FILENAME" val=""/>
  <p:tag name="LATEXENGINEID" val="0"/>
  <p:tag name="TEMPFOLDER" val="c:\temp\"/>
  <p:tag name="LATEXFORMHEIGHT" val="312"/>
  <p:tag name="LATEXFORMWIDTH" val="384"/>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06.6367"/>
  <p:tag name="LATEXADDIN" val="\documentclass{article}&#10;\usepackage{amsmath}&#10;\pagestyle{empty}&#10;\begin{document}&#10;&#10;&#10;\[&#10;|\psi\rangle = \alpha|0\rangle + \beta |1\rangle&#10;\]&#10;&#10;\end{document}"/>
  <p:tag name="IGUANATEXSIZE" val="20"/>
  <p:tag name="IGUANATEXCURSOR" val="152"/>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28.9464"/>
  <p:tag name="LATEXADDIN" val="\documentclass{article}&#10;\usepackage{amsmath}&#10;\pagestyle{empty}&#10;\begin{document}&#10;&#10;&#10;$|H\rangle,\,|V\rangle$&#10;&#10;\end{document}"/>
  <p:tag name="IGUANATEXSIZE" val="20"/>
  <p:tag name="IGUANATEXCURSOR" val="97"/>
  <p:tag name="TRANSPARENCY" val="True"/>
  <p:tag name="FILENAME" val=""/>
  <p:tag name="LATEXENGINEID" val="0"/>
  <p:tag name="TEMPFOLDER" val="c:\temp\"/>
  <p:tag name="LATEXFORMHEIGHT" val="312"/>
  <p:tag name="LATEXFORMWIDTH" val="384"/>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06.6367"/>
  <p:tag name="LATEXADDIN" val="\documentclass{article}&#10;\usepackage{amsmath}&#10;\pagestyle{empty}&#10;\begin{document}&#10;&#10;&#10;\[&#10;|\psi\rangle = \alpha|0\rangle + \beta |1\rangle&#10;\]&#10;&#10;\end{document}"/>
  <p:tag name="IGUANATEXSIZE" val="20"/>
  <p:tag name="IGUANATEXCURSOR" val="152"/>
  <p:tag name="TRANSPARENCY" val="True"/>
  <p:tag name="FILENAME" val=""/>
  <p:tag name="LATEXENGINEID" val="0"/>
  <p:tag name="TEMPFOLDER" val="c:\temp\"/>
  <p:tag name="LATEXFORMHEIGHT" val="312"/>
  <p:tag name="LATEXFORMWIDTH" val="384"/>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1200"/>
  <p:tag name="ORIGINALHEIGHT" val="153.7308"/>
  <p:tag name="ORIGINALWIDTH" val="1238.095"/>
  <p:tag name="LATEXADDIN" val="\documentclass{article}&#10;\usepackage{amsmath,times}&#10;\pagestyle{empty}&#10;\begin{document}&#10;&#10;\begin{align*}&#10;1/T_1\sim |\langle 0 | \hat{A}\,|1\rangle|^2 S(\omega_q)&#10;\end{align*}&#10;&#10;&#10;\end{document}"/>
  <p:tag name="IGUANATEXSIZE" val="20"/>
  <p:tag name="IGUANATEXCURSOR" val="157"/>
  <p:tag name="TRANSPARENCY" val="True"/>
  <p:tag name="FILENAME" val=""/>
  <p:tag name="LATEXENGINEID" val="0"/>
  <p:tag name="TEMPFOLDER" val="c:\temp\"/>
  <p:tag name="LATEXFORMHEIGHT" val="312"/>
  <p:tag name="LATEXFORMWIDTH" val="384"/>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7.7353"/>
  <p:tag name="LATEXADDIN" val="\documentclass{article}&#10;\usepackage{amsmath}&#10;\pagestyle{empty}&#10;\begin{document}&#10;&#10;&#10;\[&#10;|0\rangle&#10;\]&#10;&#10;\end{document}"/>
  <p:tag name="IGUANATEXSIZE" val="20"/>
  <p:tag name="IGUANATEXCURSOR" val="85"/>
  <p:tag name="TRANSPARENCY" val="True"/>
  <p:tag name="FILENAME" val=""/>
  <p:tag name="LATEXENGINEID" val="0"/>
  <p:tag name="TEMPFOLDER" val="c:\temp\"/>
  <p:tag name="LATEXFORMHEIGHT" val="312"/>
  <p:tag name="LATEXFORMWIDTH" val="384"/>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43.7195"/>
  <p:tag name="LATEXADDIN" val="\documentclass{article}&#10;\usepackage{amsmath,times}&#10;\pagestyle{empty}&#10;\begin{document}&#10;&#10;\begin{align*}&#10; S(\omega)&#10;\end{align*}&#10;&#10;&#10;\end{document}"/>
  <p:tag name="IGUANATEXSIZE" val="20"/>
  <p:tag name="IGUANATEXCURSOR" val="111"/>
  <p:tag name="TRANSPARENCY" val="True"/>
  <p:tag name="FILENAME" val=""/>
  <p:tag name="LATEXENGINEID" val="0"/>
  <p:tag name="TEMPFOLDER" val="c:\temp\"/>
  <p:tag name="LATEXFORMHEIGHT" val="312"/>
  <p:tag name="LATEXFORMWIDTH" val="384"/>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1200"/>
  <p:tag name="ORIGINALHEIGHT" val="117.7353"/>
  <p:tag name="ORIGINALWIDTH" val="86.23921"/>
  <p:tag name="LATEXADDIN" val="\documentclass{article}&#10;\usepackage{amsmath}&#10;\pagestyle{empty}&#10;\begin{document}&#10;&#10;\[&#10;\hat{A}&#10;\]&#10;&#10;&#10;\end{document}"/>
  <p:tag name="IGUANATEXSIZE" val="20"/>
  <p:tag name="IGUANATEXCURSOR" val="91"/>
  <p:tag name="TRANSPARENCY" val="True"/>
  <p:tag name="FILENAME" val=""/>
  <p:tag name="LATEXENGINEID" val="0"/>
  <p:tag name="TEMPFOLDER" val="c:\temp\"/>
  <p:tag name="LATEXFORMHEIGHT" val="312"/>
  <p:tag name="LATEXFORMWIDTH" val="384"/>
  <p:tag name="LATEXFORMWRAP" val="True"/>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153.7308"/>
  <p:tag name="ORIGINALWIDTH" val="1238.095"/>
  <p:tag name="LATEXADDIN" val="\documentclass{article}&#10;\usepackage{amsmath,times}&#10;\pagestyle{empty}&#10;\begin{document}&#10;&#10;\begin{align*}&#10;1/T_1\sim |\langle 0 | \hat{A}\,|1\rangle|^2 S(\omega_q)&#10;\end{align*}&#10;&#10;&#10;\end{document}"/>
  <p:tag name="IGUANATEXSIZE" val="20"/>
  <p:tag name="IGUANATEXCURSOR" val="157"/>
  <p:tag name="TRANSPARENCY" val="True"/>
  <p:tag name="FILENAME" val=""/>
  <p:tag name="LATEXENGINEID" val="0"/>
  <p:tag name="TEMPFOLDER" val="c:\temp\"/>
  <p:tag name="LATEXFORMHEIGHT" val="312"/>
  <p:tag name="LATEXFORMWIDTH" val="384"/>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43.7195"/>
  <p:tag name="LATEXADDIN" val="\documentclass{article}&#10;\usepackage{amsmath,times}&#10;\pagestyle{empty}&#10;\begin{document}&#10;&#10;\begin{align*}&#10; S(\omega)&#10;\end{align*}&#10;&#10;&#10;\end{document}"/>
  <p:tag name="IGUANATEXSIZE" val="20"/>
  <p:tag name="IGUANATEXCURSOR" val="111"/>
  <p:tag name="TRANSPARENCY" val="True"/>
  <p:tag name="FILENAME" val=""/>
  <p:tag name="LATEXENGINEID" val="0"/>
  <p:tag name="TEMPFOLDER" val="c:\temp\"/>
  <p:tag name="LATEXFORMHEIGHT" val="312"/>
  <p:tag name="LATEXFORMWIDTH" val="384"/>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2017.248"/>
  <p:tag name="LATEXADDIN" val="\documentclass{article}&#10;\usepackage{amsmath}&#10;\pagestyle{empty}&#10;\begin{document}&#10;&#10;&#10;\[&#10;\rho= |\psi\rangle\langle \psi| = \begin{pmatrix} &#10;|\alpha|^2  &amp; \alpha\beta^* e^{-i\omega_q t}\\&#10;\alpha^*\beta e^{i\omega_q t} &amp; |\beta|^2&#10;\end{pmatrix}&#10;\]&#10;\end{document}"/>
  <p:tag name="IGUANATEXSIZE" val="20"/>
  <p:tag name="IGUANATEXCURSOR" val="238"/>
  <p:tag name="TRANSPARENCY" val="True"/>
  <p:tag name="FILENAME" val=""/>
  <p:tag name="LATEXENGINEID" val="0"/>
  <p:tag name="TEMPFOLDER" val="c:\temp\"/>
  <p:tag name="LATEXFORMHEIGHT" val="312"/>
  <p:tag name="LATEXFORMWIDTH" val="384"/>
  <p:tag name="LATEXFORMWRAP" val="True"/>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663.667"/>
  <p:tag name="LATEXADDIN" val="\documentclass{article}&#10;\usepackage{amsmath}&#10;\pagestyle{empty}&#10;\begin{document}&#10;&#10;&#10;\[&#10;\begin{pmatrix} &#10;|\alpha|^2  &amp; 0\\&#10;0 &amp; |\beta|^2&#10;\end{pmatrix}&#10;\]&#10;\end{document}"/>
  <p:tag name="IGUANATEXSIZE" val="20"/>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1200"/>
  <p:tag name="ORIGINALHEIGHT" val="326.2092"/>
  <p:tag name="ORIGINALWIDTH" val="1149.606"/>
  <p:tag name="LATEXADDIN" val="\documentclass{article}&#10;\usepackage{amsmath,times}&#10;\pagestyle{empty}&#10;\begin{document}&#10;&#10;\begin{align*}&#10;1/T_\varphi\sim \left(\frac{\partial\omega_q}{\partial \lambda}\right)^2&#10;S(0)&#10;\end{align*}&#10;&#10;&#10;\end{document}"/>
  <p:tag name="IGUANATEXSIZE" val="20"/>
  <p:tag name="IGUANATEXCURSOR" val="175"/>
  <p:tag name="TRANSPARENCY" val="True"/>
  <p:tag name="FILENAME" val=""/>
  <p:tag name="LATEXENGINEID" val="0"/>
  <p:tag name="TEMPFOLDER" val="c:\temp\"/>
  <p:tag name="LATEXFORMHEIGHT" val="312"/>
  <p:tag name="LATEXFORMWIDTH" val="738.6"/>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455.943"/>
  <p:tag name="LATEXADDIN" val="\documentclass{article}&#10;\usepackage{amsmath}&#10;\pagestyle{empty}&#10;\begin{document}&#10;&#10;&#10;$|1s\rangle,\,|2s\rangle$&#10;&#10;\end{document}"/>
  <p:tag name="IGUANATEXSIZE" val="20"/>
  <p:tag name="IGUANATEXCURSOR" val="99"/>
  <p:tag name="TRANSPARENCY" val="True"/>
  <p:tag name="FILENAME" val=""/>
  <p:tag name="LATEXENGINEID" val="0"/>
  <p:tag name="TEMPFOLDER" val="c:\temp\"/>
  <p:tag name="LATEXFORMHEIGHT" val="312"/>
  <p:tag name="LATEXFORMWIDTH" val="384"/>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121.4848"/>
  <p:tag name="LATEXADDIN" val="\documentclass{article}&#10;\usepackage{amsmath}&#10;\pagestyle{empty}&#10;\begin{document}&#10;&#10;&#10;\[&#10;\omega_q&#10;\]&#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1200"/>
  <p:tag name="ORIGINALHEIGHT" val="121.4848"/>
  <p:tag name="ORIGINALWIDTH" val="505.4369"/>
  <p:tag name="OUTPUTTYPE" val="PNG"/>
  <p:tag name="IGUANATEXVERSION" val="160"/>
  <p:tag name="LATEXADDIN" val="\documentclass{article}&#10;\usepackage{amsmath}&#10;\pagestyle{empty}&#10;\begin{document}&#10;&#10;&#10;\[&#10;T_\varphi \approx 1\,\text{ns}&#10;\]&#10;&#10;\end{document}"/>
  <p:tag name="IGUANATEXSIZE" val="20"/>
  <p:tag name="IGUANATEXCURSOR" val="91"/>
  <p:tag name="TRANSPARENCY" val="True"/>
  <p:tag name="LATEXENGINEID" val="0"/>
  <p:tag name="TEMPFOLDER" val="c:\temp\"/>
  <p:tag name="LATEXFORMHEIGHT" val="312"/>
  <p:tag name="LATEXFORMWIDTH" val="384"/>
  <p:tag name="LATEXFORMWRAP" val="True"/>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1200"/>
  <p:tag name="ORIGINALHEIGHT" val="89.23882"/>
  <p:tag name="ORIGINALWIDTH" val="62.99213"/>
  <p:tag name="LATEXADDIN" val="\documentclass{article}&#10;\usepackage{amsmath}&#10;\pagestyle{empty}&#10;\begin{document}&#10;&#10;$\mathsf U$&#10;&#10;&#10;\end{document}"/>
  <p:tag name="IGUANATEXSIZE" val="20"/>
  <p:tag name="IGUANATEXCURSOR" val="91"/>
  <p:tag name="TRANSPARENCY" val="True"/>
  <p:tag name="LATEXENGINEID" val="0"/>
  <p:tag name="TEMPFOLDER" val="c:\temp\"/>
  <p:tag name="LATEXFORMHEIGHT" val="312"/>
  <p:tag name="LATEXFORMWIDTH" val="384"/>
  <p:tag name="LATEXFORMWRAP" val="True"/>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UTPUTDPI" val="1200"/>
  <p:tag name="ORIGINALHEIGHT" val="91.48859"/>
  <p:tag name="ORIGINALWIDTH" val="119.2351"/>
  <p:tag name="LATEXADDIN" val="\documentclass{article}&#10;\usepackage{color,amsmath,amssymb}&#10;\pagestyle{empty}&#10;\begin{document}&#10;\begin{align*}&#10;n_g&#10;\end{align*}&#10;\end{document}&#10;"/>
  <p:tag name="IGUANATEXSIZE" val="20"/>
  <p:tag name="IGUANATEXCURSOR" val="112"/>
  <p:tag name="TRANSPARENCY" val="True"/>
  <p:tag name="FILENAME" val=""/>
  <p:tag name="LATEXENGINEID" val="0"/>
  <p:tag name="TEMPFOLDER" val="c:\temp\"/>
  <p:tag name="LATEXFORMHEIGHT" val="312"/>
  <p:tag name="LATEXFORMWIDTH" val="384"/>
  <p:tag name="LATEXFORMWRAP" val="True"/>
  <p:tag name="BITMAPVECTOR" val="0"/>
</p:tagLst>
</file>

<file path=ppt/tags/tag64.xml><?xml version="1.0" encoding="utf-8"?>
<p:tagLst xmlns:a="http://schemas.openxmlformats.org/drawingml/2006/main" xmlns:r="http://schemas.openxmlformats.org/officeDocument/2006/relationships" xmlns:p="http://schemas.openxmlformats.org/presentationml/2006/main">
  <p:tag name="SOURCE" val="\documentclass{article}&#10;\usepackage{color,amsmath,amssymb}&#10;\pagestyle{empty}&#10;\begin{document}&#10;\begin{align*}&#10;t&#10;\end{align*}&#10;\end{document}&#10;"/>
  <p:tag name="EXTERNALNAME" val="txp_fig"/>
  <p:tag name="BLEND" val="False"/>
  <p:tag name="TRANSPARENT" val="True"/>
  <p:tag name="KEEPFILES" val="False"/>
  <p:tag name="DEBUGPAUSE" val="False"/>
  <p:tag name="RESOLUTION" val="1200"/>
  <p:tag name="TIMEOUT" val="(none)"/>
  <p:tag name="BOXWIDTH" val="446"/>
  <p:tag name="BOXHEIGHT" val="331"/>
  <p:tag name="BOXFONT" val="10"/>
  <p:tag name="BOXWRAP" val="False"/>
  <p:tag name="WORKAROUNDTRANSPARENCYBUG" val="False"/>
  <p:tag name="ALLOWFONTSUBSTITUTION" val="False"/>
  <p:tag name="BITMAPFORMAT" val="png256"/>
  <p:tag name="ORIGWIDTH" val="5"/>
  <p:tag name="PICTUREFILESIZE" val="1161"/>
</p:tagLst>
</file>

<file path=ppt/tags/tag6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7.7353"/>
  <p:tag name="LATEXADDIN" val="\documentclass{article}&#10;\usepackage{amsmath}&#10;\pagestyle{empty}&#10;\begin{document}&#10;&#10;$|0\rangle$&#10;&#10;&#10;\end{document}"/>
  <p:tag name="IGUANATEXSIZE" val="20"/>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6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7.7353"/>
  <p:tag name="LATEXADDIN" val="\documentclass{article}&#10;\usepackage{amsmath}&#10;\pagestyle{empty}&#10;\begin{document}&#10;&#10;$|1\rangle$&#10;&#10;&#10;\end{document}"/>
  <p:tag name="IGUANATEXSIZE" val="20"/>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6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7.7353"/>
  <p:tag name="LATEXADDIN" val="\documentclass{article}&#10;\usepackage{amsmath}&#10;\pagestyle{empty}&#10;\begin{document}&#10;&#10;$|2\rangle$&#10;&#10;&#10;\end{document}"/>
  <p:tag name="IGUANATEXSIZE" val="20"/>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68.xml><?xml version="1.0" encoding="utf-8"?>
<p:tagLst xmlns:a="http://schemas.openxmlformats.org/drawingml/2006/main" xmlns:r="http://schemas.openxmlformats.org/officeDocument/2006/relationships" xmlns:p="http://schemas.openxmlformats.org/presentationml/2006/main">
  <p:tag name="OUTPUTDPI" val="1200"/>
  <p:tag name="ORIGINALHEIGHT" val="326.2092"/>
  <p:tag name="ORIGINALWIDTH" val="1149.606"/>
  <p:tag name="LATEXADDIN" val="\documentclass{article}&#10;\usepackage{amsmath,times}&#10;\pagestyle{empty}&#10;\begin{document}&#10;&#10;\begin{align*}&#10;1/T_\varphi\sim \left(\frac{\partial\omega_q}{\partial \lambda}\right)^2&#10;S(0)&#10;\end{align*}&#10;&#10;&#10;\end{document}"/>
  <p:tag name="IGUANATEXSIZE" val="20"/>
  <p:tag name="IGUANATEXCURSOR" val="175"/>
  <p:tag name="TRANSPARENCY" val="True"/>
  <p:tag name="FILENAME" val=""/>
  <p:tag name="LATEXENGINEID" val="0"/>
  <p:tag name="TEMPFOLDER" val="c:\temp\"/>
  <p:tag name="LATEXFORMHEIGHT" val="312"/>
  <p:tag name="LATEXFORMWIDTH" val="738.6"/>
  <p:tag name="LATEXFORMWRAP" val="True"/>
  <p:tag name="BITMAPVECTOR" val="0"/>
</p:tagLst>
</file>

<file path=ppt/tags/tag69.xml><?xml version="1.0" encoding="utf-8"?>
<p:tagLst xmlns:a="http://schemas.openxmlformats.org/drawingml/2006/main" xmlns:r="http://schemas.openxmlformats.org/officeDocument/2006/relationships" xmlns:p="http://schemas.openxmlformats.org/presentationml/2006/main">
  <p:tag name="OUTPUTDPI" val="1200"/>
  <p:tag name="ORIGINALHEIGHT" val="122.9846"/>
  <p:tag name="ORIGINALWIDTH" val="111.7361"/>
  <p:tag name="LATEXADDIN" val="\documentclass{article}&#10;\usepackage{amsmath}&#10;\pagestyle{empty}&#10;\begin{document}&#10;&#10;$\mathsf V_{\!g}$&#10;&#10;&#10;\end{document}"/>
  <p:tag name="IGUANATEXSIZE" val="20"/>
  <p:tag name="IGUANATEXCURSOR" val="97"/>
  <p:tag name="TRANSPARENCY" val="True"/>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84.73937"/>
  <p:tag name="ORIGINALWIDTH" val="75.74055"/>
  <p:tag name="LATEXADDIN" val="\documentclass{article}&#10;\usepackage{amsmath,times}&#10;\pagestyle{empty}&#10;\begin{document}&#10;&#10;\begin{align*}&#10;L&#10;\end{align*}&#10;&#10;&#10;\end{document}"/>
  <p:tag name="IGUANATEXSIZE" val="20"/>
  <p:tag name="IGUANATEXCURSOR" val="103"/>
  <p:tag name="TRANSPARENCY" val="True"/>
  <p:tag name="FILENAME" val=""/>
  <p:tag name="LATEXENGINEID" val="0"/>
  <p:tag name="TEMPFOLDER" val="c:\temp\"/>
  <p:tag name="LATEXFORMHEIGHT" val="312"/>
  <p:tag name="LATEXFORMWIDTH" val="384"/>
  <p:tag name="LATEXFORMWRAP" val="True"/>
  <p:tag name="BITMAPVECTOR" val="0"/>
</p:tagLst>
</file>

<file path=ppt/tags/tag70.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119.2351"/>
  <p:tag name="LATEXADDIN" val="\documentclass{article}&#10;\usepackage{amsmath}&#10;\pagestyle{empty}&#10;\begin{document}&#10;&#10;$\mathsf C_g$&#10;&#10;&#10;\end{document}"/>
  <p:tag name="IGUANATEXSIZE" val="20"/>
  <p:tag name="IGUANATEXCURSOR" val="93"/>
  <p:tag name="TRANSPARENCY" val="True"/>
  <p:tag name="LATEXENGINEID" val="0"/>
  <p:tag name="TEMPFOLDER" val="c:\temp\"/>
  <p:tag name="LATEXFORMHEIGHT" val="312"/>
  <p:tag name="LATEXFORMWIDTH" val="384"/>
  <p:tag name="LATEXFORMWRAP" val="True"/>
  <p:tag name="BITMAPVECTOR" val="0"/>
</p:tagLst>
</file>

<file path=ppt/tags/tag7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40.4199"/>
  <p:tag name="LATEXADDIN" val="\documentclass{article}&#10;\usepackage{amsmath,times,amssymb}&#10;\pagestyle{empty}&#10;\begin{document}&#10;&#10;\begin{align*}&#10;E_J/E_C &#10;\gg 1&#10;\end{align*}&#10;&#10;&#10;\end{document}"/>
  <p:tag name="IGUANATEXSIZE" val="20"/>
  <p:tag name="IGUANATEXCURSOR" val="122"/>
  <p:tag name="TRANSPARENCY" val="True"/>
  <p:tag name="FILENAME" val=""/>
  <p:tag name="LATEXENGINEID" val="0"/>
  <p:tag name="TEMPFOLDER" val="c:\temp\"/>
  <p:tag name="LATEXFORMHEIGHT" val="312"/>
  <p:tag name="LATEXFORMWIDTH" val="384"/>
  <p:tag name="LATEXFORMWRAP" val="True"/>
  <p:tag name="BITMAPVECTOR" val="0"/>
</p:tagLst>
</file>

<file path=ppt/tags/tag7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13.4233"/>
  <p:tag name="LATEXADDIN" val="\documentclass{article}&#10;\usepackage{amsmath,times,amssymb}&#10;\pagestyle{empty}&#10;\begin{document}&#10;&#10;\begin{align*}&#10;E_J/E_C &#10;\lesssim 1&#10;\end{align*}&#10;&#10;&#10;\end{document}"/>
  <p:tag name="IGUANATEXSIZE" val="20"/>
  <p:tag name="IGUANATEXCURSOR" val="124"/>
  <p:tag name="TRANSPARENCY" val="True"/>
  <p:tag name="FILENAME" val=""/>
  <p:tag name="LATEXENGINEID" val="0"/>
  <p:tag name="TEMPFOLDER" val="c:\temp\"/>
  <p:tag name="LATEXFORMHEIGHT" val="312"/>
  <p:tag name="LATEXFORMWIDTH" val="384"/>
  <p:tag name="LATEXFORMWRAP" val="True"/>
  <p:tag name="BITMAPVECTOR" val="0"/>
</p:tagLst>
</file>

<file path=ppt/tags/tag73.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386.2017"/>
  <p:tag name="LATEXADDIN" val="\documentclass{article}&#10;\usepackage{amsmath}&#10;\pagestyle{empty}&#10;\begin{document}&#10;&#10;\[\sim\,\text{GHz} \]&#10;&#10;&#10;\end{document}"/>
  <p:tag name="IGUANATEXSIZE" val="20"/>
  <p:tag name="IGUANATEXCURSOR" val="102"/>
  <p:tag name="TRANSPARENCY" val="True"/>
  <p:tag name="LATEXENGINEID" val="0"/>
  <p:tag name="TEMPFOLDER" val="c:\temp\"/>
  <p:tag name="LATEXFORMHEIGHT" val="312"/>
  <p:tag name="LATEXFORMWIDTH" val="384"/>
  <p:tag name="LATEXFORMWRAP" val="True"/>
  <p:tag name="BITMAPVECTOR" val="0"/>
</p:tagLst>
</file>

<file path=ppt/tags/tag74.xml><?xml version="1.0" encoding="utf-8"?>
<p:tagLst xmlns:a="http://schemas.openxmlformats.org/drawingml/2006/main" xmlns:r="http://schemas.openxmlformats.org/officeDocument/2006/relationships" xmlns:p="http://schemas.openxmlformats.org/presentationml/2006/main">
  <p:tag name="OUTPUTDPI" val="1200"/>
  <p:tag name="ORIGINALHEIGHT" val="42.74464"/>
  <p:tag name="ORIGINALWIDTH" val="110.9861"/>
  <p:tag name="LATEXADDIN" val="\documentclass{article}&#10;\usepackage{amsmath,amssymb}&#10;\pagestyle{empty}&#10;\begin{document}&#10;&#10;\[&#10;\rightsquigarrow&#10;\]&#10;&#10;&#10;\end{document}"/>
  <p:tag name="IGUANATEXSIZE" val="20"/>
  <p:tag name="IGUANATEXCURSOR" val="98"/>
  <p:tag name="TRANSPARENCY" val="True"/>
  <p:tag name="FILENAME" val=""/>
  <p:tag name="LATEXENGINEID" val="0"/>
  <p:tag name="TEMPFOLDER" val="c:\temp\"/>
  <p:tag name="LATEXFORMHEIGHT" val="312"/>
  <p:tag name="LATEXFORMWIDTH" val="384"/>
  <p:tag name="LATEXFORMWRAP" val="True"/>
  <p:tag name="BITMAPVECTOR" val="0"/>
</p:tagLst>
</file>

<file path=ppt/tags/tag75.xml><?xml version="1.0" encoding="utf-8"?>
<p:tagLst xmlns:a="http://schemas.openxmlformats.org/drawingml/2006/main" xmlns:r="http://schemas.openxmlformats.org/officeDocument/2006/relationships" xmlns:p="http://schemas.openxmlformats.org/presentationml/2006/main">
  <p:tag name="OUTPUTDPI" val="1200"/>
  <p:tag name="ORIGINALHEIGHT" val="42.74464"/>
  <p:tag name="ORIGINALWIDTH" val="110.9861"/>
  <p:tag name="LATEXADDIN" val="\documentclass{article}&#10;\usepackage{amsmath,amssymb}&#10;\pagestyle{empty}&#10;\begin{document}&#10;&#10;\[&#10;\rightsquigarrow&#10;\]&#10;&#10;&#10;\end{document}"/>
  <p:tag name="IGUANATEXSIZE" val="20"/>
  <p:tag name="IGUANATEXCURSOR" val="98"/>
  <p:tag name="TRANSPARENCY" val="True"/>
  <p:tag name="FILENAME" val=""/>
  <p:tag name="LATEXENGINEID" val="0"/>
  <p:tag name="TEMPFOLDER" val="c:\temp\"/>
  <p:tag name="LATEXFORMHEIGHT" val="312"/>
  <p:tag name="LATEXFORMWIDTH" val="384"/>
  <p:tag name="LATEXFORMWRAP" val="True"/>
  <p:tag name="BITMAPVECTOR" val="0"/>
</p:tagLst>
</file>

<file path=ppt/tags/tag76.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77.xml><?xml version="1.0" encoding="utf-8"?>
<p:tagLst xmlns:a="http://schemas.openxmlformats.org/drawingml/2006/main" xmlns:r="http://schemas.openxmlformats.org/officeDocument/2006/relationships" xmlns:p="http://schemas.openxmlformats.org/presentationml/2006/main">
  <p:tag name="OUTPUTDPI" val="1200"/>
  <p:tag name="ORIGINALHEIGHT" val="42.74464"/>
  <p:tag name="ORIGINALWIDTH" val="110.9861"/>
  <p:tag name="LATEXADDIN" val="\documentclass{article}&#10;\usepackage{amsmath,amssymb}&#10;\pagestyle{empty}&#10;\begin{document}&#10;&#10;\[&#10;\rightsquigarrow&#10;\]&#10;&#10;&#10;\end{document}"/>
  <p:tag name="IGUANATEXSIZE" val="20"/>
  <p:tag name="IGUANATEXCURSOR" val="98"/>
  <p:tag name="TRANSPARENCY" val="True"/>
  <p:tag name="FILENAME" val=""/>
  <p:tag name="LATEXENGINEID" val="0"/>
  <p:tag name="TEMPFOLDER" val="c:\temp\"/>
  <p:tag name="LATEXFORMHEIGHT" val="312"/>
  <p:tag name="LATEXFORMWIDTH" val="384"/>
  <p:tag name="LATEXFORMWRAP" val="True"/>
  <p:tag name="BITMAPVECTOR" val="0"/>
</p:tagLst>
</file>

<file path=ppt/tags/tag78.xml><?xml version="1.0" encoding="utf-8"?>
<p:tagLst xmlns:a="http://schemas.openxmlformats.org/drawingml/2006/main" xmlns:r="http://schemas.openxmlformats.org/officeDocument/2006/relationships" xmlns:p="http://schemas.openxmlformats.org/presentationml/2006/main">
  <p:tag name="OUTPUTDPI" val="1200"/>
  <p:tag name="ORIGINALHEIGHT" val="42.74464"/>
  <p:tag name="ORIGINALWIDTH" val="110.9861"/>
  <p:tag name="LATEXADDIN" val="\documentclass{article}&#10;\usepackage{amsmath,amssymb}&#10;\pagestyle{empty}&#10;\begin{document}&#10;&#10;\[&#10;\rightsquigarrow&#10;\]&#10;&#10;&#10;\end{document}"/>
  <p:tag name="IGUANATEXSIZE" val="20"/>
  <p:tag name="IGUANATEXCURSOR" val="98"/>
  <p:tag name="TRANSPARENCY" val="True"/>
  <p:tag name="FILENAME" val=""/>
  <p:tag name="LATEXENGINEID" val="0"/>
  <p:tag name="TEMPFOLDER" val="c:\temp\"/>
  <p:tag name="LATEXFORMHEIGHT" val="312"/>
  <p:tag name="LATEXFORMWIDTH" val="384"/>
  <p:tag name="LATEXFORMWRAP" val="True"/>
  <p:tag name="BITMAPVECTOR" val="0"/>
</p:tagLst>
</file>

<file path=ppt/tags/tag79.xml><?xml version="1.0" encoding="utf-8"?>
<p:tagLst xmlns:a="http://schemas.openxmlformats.org/drawingml/2006/main" xmlns:r="http://schemas.openxmlformats.org/officeDocument/2006/relationships" xmlns:p="http://schemas.openxmlformats.org/presentationml/2006/main">
  <p:tag name="OUTPUTDPI" val="1200"/>
  <p:tag name="ORIGINALHEIGHT" val="304.462"/>
  <p:tag name="ORIGINALWIDTH" val="2947.132"/>
  <p:tag name="LATEXADDIN" val="\documentclass{article}&#10;\usepackage{amsmath}&#10;\pagestyle{empty}&#10;\begin{document}&#10;&#10;&#10;\[&#10;\mathcal{H} = \mathcal{H}_r\otimes\mathcal{H}_q = &#10;\text{span}\;\bigg\{\;|n,\sigma\rangle \;\bigg|\; n=0,1,\ldots;\; \sigma=g,e \bigg\}&#10;\]&#10;&#10;\end{document}"/>
  <p:tag name="IGUANATEXSIZE" val="20"/>
  <p:tag name="IGUANATEXCURSOR" val="185"/>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90.73866"/>
  <p:tag name="ORIGINALWIDTH" val="89.23882"/>
  <p:tag name="LATEXADDIN" val="\documentclass{article}&#10;\usepackage{amsmath,times}&#10;\pagestyle{empty}&#10;\begin{document}&#10;&#10;\begin{align*}&#10;C&#10;\end{align*}&#10;&#10;&#10;\end{document}"/>
  <p:tag name="IGUANATEXSIZE" val="20"/>
  <p:tag name="IGUANATEXCURSOR" val="103"/>
  <p:tag name="TRANSPARENCY" val="True"/>
  <p:tag name="FILENAME" val=""/>
  <p:tag name="LATEXENGINEID" val="0"/>
  <p:tag name="TEMPFOLDER" val="c:\temp\"/>
  <p:tag name="LATEXFORMHEIGHT" val="312"/>
  <p:tag name="LATEXFORMWIDTH" val="384"/>
  <p:tag name="LATEXFORMWRAP" val="True"/>
  <p:tag name="BITMAPVECTOR" val="0"/>
</p:tagLst>
</file>

<file path=ppt/tags/tag80.xml><?xml version="1.0" encoding="utf-8"?>
<p:tagLst xmlns:a="http://schemas.openxmlformats.org/drawingml/2006/main" xmlns:r="http://schemas.openxmlformats.org/officeDocument/2006/relationships" xmlns:p="http://schemas.openxmlformats.org/presentationml/2006/main">
  <p:tag name="OUTPUTDPI" val="1200"/>
  <p:tag name="ORIGINALHEIGHT" val="304.462"/>
  <p:tag name="ORIGINALWIDTH" val="2947.132"/>
  <p:tag name="LATEXADDIN" val="\documentclass{article}&#10;\usepackage{amsmath}&#10;\pagestyle{empty}&#10;\begin{document}&#10;&#10;&#10;\[&#10;\mathcal{H} = \mathcal{H}_r\otimes\mathcal{H}_q = &#10;\text{span}\;\bigg\{\;|n,\sigma\rangle \;\bigg|\; n=0,1,\ldots;\; \sigma=g,e \bigg\}&#10;\]&#10;&#10;\end{document}"/>
  <p:tag name="IGUANATEXSIZE" val="20"/>
  <p:tag name="IGUANATEXCURSOR" val="185"/>
  <p:tag name="TRANSPARENCY" val="True"/>
  <p:tag name="FILENAME" val=""/>
  <p:tag name="LATEXENGINEID" val="0"/>
  <p:tag name="TEMPFOLDER" val="c:\temp\"/>
  <p:tag name="LATEXFORMHEIGHT" val="312"/>
  <p:tag name="LATEXFORMWIDTH" val="384"/>
  <p:tag name="LATEXFORMWRAP" val="True"/>
  <p:tag name="BITMAPVECTOR" val="0"/>
</p:tagLst>
</file>

<file path=ppt/tags/tag81.xml><?xml version="1.0" encoding="utf-8"?>
<p:tagLst xmlns:a="http://schemas.openxmlformats.org/drawingml/2006/main" xmlns:r="http://schemas.openxmlformats.org/officeDocument/2006/relationships" xmlns:p="http://schemas.openxmlformats.org/presentationml/2006/main">
  <p:tag name="OUTPUTDPI" val="1200"/>
  <p:tag name="ORIGINALHEIGHT" val="146.9817"/>
  <p:tag name="ORIGINALWIDTH" val="904.3869"/>
  <p:tag name="LATEXADDIN" val="\documentclass{article}&#10;\usepackage{amsmath}&#10;\pagestyle{empty}&#10;\begin{document}&#10;&#10;&#10;\[&#10;\hat{N} = \hat{a}^\dag \hat{a} + \hat{\sigma}_+\hat{\sigma}_-&#10;\]&#10;&#10;\end{document}"/>
  <p:tag name="IGUANATEXSIZE" val="20"/>
  <p:tag name="IGUANATEXCURSOR" val="146"/>
  <p:tag name="TRANSPARENCY" val="True"/>
  <p:tag name="FILENAME" val=""/>
  <p:tag name="LATEXENGINEID" val="0"/>
  <p:tag name="TEMPFOLDER" val="c:\temp\"/>
  <p:tag name="LATEXFORMHEIGHT" val="312"/>
  <p:tag name="LATEXFORMWIDTH" val="384"/>
  <p:tag name="LATEXFORMWRAP" val="True"/>
  <p:tag name="BITMAPVECTOR" val="0"/>
</p:tagLst>
</file>

<file path=ppt/tags/tag82.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83.xml><?xml version="1.0" encoding="utf-8"?>
<p:tagLst xmlns:a="http://schemas.openxmlformats.org/drawingml/2006/main" xmlns:r="http://schemas.openxmlformats.org/officeDocument/2006/relationships" xmlns:p="http://schemas.openxmlformats.org/presentationml/2006/main">
  <p:tag name="OUTPUTDPI" val="1200"/>
  <p:tag name="ORIGINALHEIGHT" val="42.74464"/>
  <p:tag name="ORIGINALWIDTH" val="110.9861"/>
  <p:tag name="LATEXADDIN" val="\documentclass{article}&#10;\usepackage{amsmath,amssymb}&#10;\pagestyle{empty}&#10;\begin{document}&#10;&#10;\[&#10;\rightsquigarrow&#10;\]&#10;&#10;&#10;\end{document}"/>
  <p:tag name="IGUANATEXSIZE" val="20"/>
  <p:tag name="IGUANATEXCURSOR" val="98"/>
  <p:tag name="TRANSPARENCY" val="True"/>
  <p:tag name="FILENAME" val=""/>
  <p:tag name="LATEXENGINEID" val="0"/>
  <p:tag name="TEMPFOLDER" val="c:\temp\"/>
  <p:tag name="LATEXFORMHEIGHT" val="312"/>
  <p:tag name="LATEXFORMWIDTH" val="384"/>
  <p:tag name="LATEXFORMWRAP" val="True"/>
  <p:tag name="BITMAPVECTOR" val="0"/>
</p:tagLst>
</file>

<file path=ppt/tags/tag84.xml><?xml version="1.0" encoding="utf-8"?>
<p:tagLst xmlns:a="http://schemas.openxmlformats.org/drawingml/2006/main" xmlns:r="http://schemas.openxmlformats.org/officeDocument/2006/relationships" xmlns:p="http://schemas.openxmlformats.org/presentationml/2006/main">
  <p:tag name="OUTPUTDPI" val="1200"/>
  <p:tag name="ORIGINALHEIGHT" val="42.74464"/>
  <p:tag name="ORIGINALWIDTH" val="110.9861"/>
  <p:tag name="LATEXADDIN" val="\documentclass{article}&#10;\usepackage{amsmath,amssymb}&#10;\pagestyle{empty}&#10;\begin{document}&#10;&#10;\[&#10;\rightsquigarrow&#10;\]&#10;&#10;&#10;\end{document}"/>
  <p:tag name="IGUANATEXSIZE" val="20"/>
  <p:tag name="IGUANATEXCURSOR" val="98"/>
  <p:tag name="TRANSPARENCY" val="True"/>
  <p:tag name="FILENAME" val=""/>
  <p:tag name="LATEXENGINEID" val="0"/>
  <p:tag name="TEMPFOLDER" val="c:\temp\"/>
  <p:tag name="LATEXFORMHEIGHT" val="312"/>
  <p:tag name="LATEXFORMWIDTH" val="384"/>
  <p:tag name="LATEXFORMWRAP" val="True"/>
  <p:tag name="BITMAPVECTOR" val="0"/>
</p:tagLst>
</file>

<file path=ppt/tags/tag85.xml><?xml version="1.0" encoding="utf-8"?>
<p:tagLst xmlns:a="http://schemas.openxmlformats.org/drawingml/2006/main" xmlns:r="http://schemas.openxmlformats.org/officeDocument/2006/relationships" xmlns:p="http://schemas.openxmlformats.org/presentationml/2006/main">
  <p:tag name="OUTPUTDPI" val="1200"/>
  <p:tag name="ORIGINALHEIGHT" val="146.9817"/>
  <p:tag name="ORIGINALWIDTH" val="904.3869"/>
  <p:tag name="LATEXADDIN" val="\documentclass{article}&#10;\usepackage{amsmath}&#10;\pagestyle{empty}&#10;\begin{document}&#10;&#10;&#10;\[&#10;\hat{N} = \hat{a}^\dag \hat{a} + \hat{\sigma}_+\hat{\sigma}_-&#10;\]&#10;&#10;\end{document}"/>
  <p:tag name="IGUANATEXSIZE" val="20"/>
  <p:tag name="IGUANATEXCURSOR" val="146"/>
  <p:tag name="TRANSPARENCY" val="True"/>
  <p:tag name="FILENAME" val=""/>
  <p:tag name="LATEXENGINEID" val="0"/>
  <p:tag name="TEMPFOLDER" val="c:\temp\"/>
  <p:tag name="LATEXFORMHEIGHT" val="312"/>
  <p:tag name="LATEXFORMWIDTH" val="384"/>
  <p:tag name="LATEXFORMWRAP" val="True"/>
  <p:tag name="BITMAPVECTOR" val="0"/>
</p:tagLst>
</file>

<file path=ppt/tags/tag86.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1238.845"/>
  <p:tag name="LATEXADDIN" val="\documentclass{article}&#10;\usepackage{amsmath}&#10;\pagestyle{empty}&#10;\begin{document}&#10;&#10;&#10;\[&#10;\hat{N} |n,\sigma\rangle = (n+\sigma)|n,\sigma\rangle&#10;\]&#10;&#10;\end{document}"/>
  <p:tag name="IGUANATEXSIZE" val="20"/>
  <p:tag name="IGUANATEXCURSOR" val="141"/>
  <p:tag name="TRANSPARENCY" val="True"/>
  <p:tag name="FILENAME" val=""/>
  <p:tag name="LATEXENGINEID" val="0"/>
  <p:tag name="TEMPFOLDER" val="c:\temp\"/>
  <p:tag name="LATEXFORMHEIGHT" val="312"/>
  <p:tag name="LATEXFORMWIDTH" val="384"/>
  <p:tag name="LATEXFORMWRAP" val="True"/>
  <p:tag name="BITMAPVECTOR" val="0"/>
</p:tagLst>
</file>

<file path=ppt/tags/tag87.xml><?xml version="1.0" encoding="utf-8"?>
<p:tagLst xmlns:a="http://schemas.openxmlformats.org/drawingml/2006/main" xmlns:r="http://schemas.openxmlformats.org/officeDocument/2006/relationships" xmlns:p="http://schemas.openxmlformats.org/presentationml/2006/main">
  <p:tag name="OUTPUTDPI" val="1200"/>
  <p:tag name="ORIGINALHEIGHT" val="117.7353"/>
  <p:tag name="ORIGINALWIDTH" val="105.7368"/>
  <p:tag name="LATEXADDIN" val="\documentclass{article}&#10;\usepackage{amsmath}&#10;\pagestyle{empty}&#10;\begin{document}&#10;&#10;&#10;\[&#10;\hat{N} \]&#10;&#10;\end{document}"/>
  <p:tag name="IGUANATEXSIZE" val="20"/>
  <p:tag name="IGUANATEXCURSOR" val="93"/>
  <p:tag name="TRANSPARENCY" val="True"/>
  <p:tag name="FILENAME" val=""/>
  <p:tag name="LATEXENGINEID" val="0"/>
  <p:tag name="TEMPFOLDER" val="c:\temp\"/>
  <p:tag name="LATEXFORMHEIGHT" val="312"/>
  <p:tag name="LATEXFORMWIDTH" val="384"/>
  <p:tag name="LATEXFORMWRAP" val="True"/>
  <p:tag name="BITMAPVECTOR" val="0"/>
</p:tagLst>
</file>

<file path=ppt/tags/tag8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0,g\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8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1,g\rangle&#10;\]&#10;&#10;\end{document}"/>
  <p:tag name="IGUANATEXSIZE" val="20"/>
  <p:tag name="IGUANATEXCURSOR" val="87"/>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275.9655"/>
  <p:tag name="ORIGINALWIDTH" val="779.1526"/>
  <p:tag name="LATEXADDIN" val="\documentclass{article}&#10;\usepackage{amsmath,times}&#10;\pagestyle{empty}&#10;\begin{document}&#10;&#10;\begin{align*}&#10;H =\frac{Q^2}{2C} + \frac{\Phi^2}{2L}&#10;\end{align*}&#10;&#10;&#10;\end{document}"/>
  <p:tag name="IGUANATEXSIZE" val="20"/>
  <p:tag name="IGUANATEXCURSOR" val="134"/>
  <p:tag name="TRANSPARENCY" val="True"/>
  <p:tag name="FILENAME" val=""/>
  <p:tag name="LATEXENGINEID" val="0"/>
  <p:tag name="TEMPFOLDER" val="c:\temp\"/>
  <p:tag name="LATEXFORMHEIGHT" val="312"/>
  <p:tag name="LATEXFORMWIDTH" val="384"/>
  <p:tag name="LATEXFORMWRAP" val="True"/>
  <p:tag name="BITMAPVECTOR" val="0"/>
</p:tagLst>
</file>

<file path=ppt/tags/tag9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0.9711"/>
  <p:tag name="LATEXADDIN" val="\documentclass{article}&#10;\usepackage{amsmath}&#10;\pagestyle{empty}&#10;\begin{document}&#10;&#10;&#10;\[&#10;|0,e\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9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2,g\rangle&#10;\]&#10;&#10;\end{document}"/>
  <p:tag name="IGUANATEXSIZE" val="20"/>
  <p:tag name="IGUANATEXCURSOR" val="87"/>
  <p:tag name="TRANSPARENCY" val="True"/>
  <p:tag name="FILENAME" val=""/>
  <p:tag name="LATEXENGINEID" val="0"/>
  <p:tag name="TEMPFOLDER" val="c:\temp\"/>
  <p:tag name="LATEXFORMHEIGHT" val="312"/>
  <p:tag name="LATEXFORMWIDTH" val="384"/>
  <p:tag name="LATEXFORMWRAP" val="True"/>
  <p:tag name="BITMAPVECTOR" val="0"/>
</p:tagLst>
</file>

<file path=ppt/tags/tag9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0.9711"/>
  <p:tag name="LATEXADDIN" val="\documentclass{article}&#10;\usepackage{amsmath}&#10;\pagestyle{empty}&#10;\begin{document}&#10;&#10;&#10;\[&#10;|1,e\rangle&#10;\]&#10;&#10;\end{document}"/>
  <p:tag name="IGUANATEXSIZE" val="20"/>
  <p:tag name="IGUANATEXCURSOR" val="87"/>
  <p:tag name="TRANSPARENCY" val="True"/>
  <p:tag name="FILENAME" val=""/>
  <p:tag name="LATEXENGINEID" val="0"/>
  <p:tag name="TEMPFOLDER" val="c:\temp\"/>
  <p:tag name="LATEXFORMHEIGHT" val="312"/>
  <p:tag name="LATEXFORMWIDTH" val="384"/>
  <p:tag name="LATEXFORMWRAP" val="True"/>
  <p:tag name="BITMAPVECTOR" val="0"/>
</p:tagLst>
</file>

<file path=ppt/tags/tag93.xml><?xml version="1.0" encoding="utf-8"?>
<p:tagLst xmlns:a="http://schemas.openxmlformats.org/drawingml/2006/main" xmlns:r="http://schemas.openxmlformats.org/officeDocument/2006/relationships" xmlns:p="http://schemas.openxmlformats.org/presentationml/2006/main">
  <p:tag name="OUTPUTDPI" val="1200"/>
  <p:tag name="ORIGINALHEIGHT" val="160.4799"/>
  <p:tag name="ORIGINALWIDTH" val="2361.455"/>
  <p:tag name="LATEXADDIN" val="\documentclass{article}&#10;\usepackage{amsmath}&#10;\pagestyle{empty}&#10;% Author-defined keyboard shortcuts. All are simple substitutions.&#10;\def\hX{\hat{X}}&#10;\def\hP{\hat{P}}&#10;&#10;% \newcommand{\aw}[1]{{\color{DarkOrchid}{[AW: #1]}}}&#10;% \newcommand{\abadd}[1]{{\color{MidnightBlue}{#1}}}&#10;% \newcommand{\ab}[1]{{\color{RoyalBlue}{[AB: #1]}}}&#10;% \newcommand{\alg}[1]{{\color{brown}{[AG: #1]}}}&#10;% \newcommand{\alghl}[1]{{\color{brown}{#1}}}&#10;% \newcommand{\smg}[1]{{\color{Red}{#1}}}&#10;&#10;% Loads our macros&#10;% General typsetting definitions&#10;\newcommand{\eq}[1]{Eq.~\eqref{#1}}&#10;\newcommand{\secref}[1]{Sec.~\ref{#1}}&#10;\newcommand{\appref}[1]{Appendix~\ref{#1}}&#10;\newcommand{\figref}[1]{Fig.~\ref{#1}}&#10;&#10;\newcommand{\rhoS}{\rho}&#10;&#10;% Frequecies and rates&#10;\newcommand{\wa}{\omega_{q}}&#10;\newcommand{\twa}{\tilde\omega_q}&#10;\newcommand{\twc}{\tilde\omega_r}&#10;\newcommand{\wc}{\omega_r}&#10;\newcommand{\wdrive}{\omega_\mathrm{d}}&#10;\newcommand{\wmod}{\omega_m}&#10;&#10;\newcommand{\zc}{Z_r}&#10;&#10;\newcommand{\wif}{\omega_\mathrm{IF}}&#10;\newcommand{\wlo}{\omega_\mathrm{LO}}&#10;\newcommand{\ws}{\omega_\mathrm{s}}&#10;\newcommand{\wrf}{\omega_\mathrm{RF}}&#10;\newcommand{\philo}{\phi_\mathrm{LO}}&#10;\newcommand{\phidrive}{\phi_\mathrm{d}}&#10;&#10;\newcommand{\gphi}{\gamma_\varphi}&#10;\newcommand{\gone}{\gamma_1}&#10;\newcommand{\gk}{\gamma_\kappa}&#10;\newcommand{\kg}{\kappa_\gamma}&#10;&#10;% Qubit measurement &#10;\newcommand{\SNR}{\mathrm{SNR}}&#10;\newcommand{\tmeas}{\tau_m}&#10;\newcommand{\Emeas}{E_m}&#10;\newcommand{\Fmeas}{F_m}&#10;&#10;% Bras and kets&#10;\newcommand{\ket}[1]{| #1 \rangle}&#10;\newcommand{\bra}[1]{\langle #1 |}&#10;\newcommand{\bk}[2]{\langle #1 | #2 \rangle}&#10;\newcommand{\kb}[2]{\ket{#1}\bra{#2}}&#10;\newcommand{\me}[3]{\bra{#1}#2\ket{#3}}&#10;\newcommand{\av}[1]{\langle #1 \rangle}&#10;\newcommand{\braket}[1]{\langle #1 \rangle}&#10;&#10;% Pauli matrices&#10;\newcommand{\sz}[1]{\hat\sigma_{z#1}}&#10;\newcommand{\sx}[1]{\hat\sigma_{x#1}}&#10;\newcommand{\sy}[1]{\hat\sigma_{y#1}}&#10;\newcommand{\smm}[1]{\hat\sigma_{-#1}}&#10;\newcommand{\spp}[1]{\hat\sigma_{+#1}}&#10;\newcommand{\spm}[1]{\hat\sigma_{\pm #1}}&#10;&#10;% HO operarors&#10;\newcommand{\aop}{\hat a}&#10;\newcommand{\Aop}{\hat a_f}&#10;\newcommand{\ad}{\hat a^\dag}&#10;\newcommand{\ada}{\hat a^\dag \hat a}&#10;&#10;\newcommand{\zp}{\mathrm{zpf}}&#10;\newcommand{\Fzp}{\Phi_\zp}&#10;\newcommand{\Qzp}{Q_\zp}&#10;\newcommand{\Fzpm}{\Phi_\zp}&#10;\newcommand{\Qzpm}{Q_\zp}&#10;&#10;\newcommand{\bop}{\hat b}&#10;\newcommand{\bd}{\hat b^\dag}&#10;\newcommand{\bdb}{\hat b^\dag \hat b}&#10;&#10;\newcommand{\cop}{\hat c}&#10;\newcommand{\cd}{\hat c^\dag}&#10;\newcommand{\cdc}{\hat c^\dag \hat c}&#10;&#10;\newcommand{\aout}{\hat a_\mathrm{out}}&#10;\newcommand{\ain}{\hat a_\mathrm{in}}&#10;\newcommand{\aamp}{\hat a_\mathrm{amp}}&#10;\newcommand{\aampd}{\hat a^\dag_\mathrm{amp}}&#10;\newcommand{\aopf}{\hat a_f} &#10;\newcommand{\adf}{\hat a^\dag_f} &#10;\newcommand{\bout}{\hat b_\mathrm{out}}&#10;\newcommand{\Bout}{\hat b_{\mathrm{out},f}}&#10;\newcommand{\boutd}{\hat b^\dag_\mathrm{out}}&#10;\newcommand{\bin}{\hat b_\mathrm{in}}&#10;\newcommand{\Bin}{\hat b_{\mathrm{in},f}}&#10;\newcommand{\bind}{\hat b^\dag_\mathrm{in}}&#10;\newcommand{\cout}{\hat c_\mathrm{out}}&#10;\newcommand{\cin}{\hat c_\mathrm{in}}&#10;&#10;\newcommand{\dg}{^\dagger}&#10;\newcommand{\Dop}{\hat D}&#10;&#10;% Dressed-frame operators&#10;\newcommand{\baop}{\hat{\bar a}}&#10;\newcommand{\bsz}{\hat{\bar\sigma}_z}&#10;\newcommand{\bsmm}{\hat{\bar\sigma}_-}&#10;\newcommand{\hbH}{\hat{\bar H}}&#10;&#10;% General operators&#10;\newcommand{\id}{\hat\mathbb{I}}&#10;\newcommand{\hH}{\hat H}&#10;\newcommand{\h}[1]{\hat{#1}}&#10;\newcommand{\hHL}{\hat H_\mathrm{L}}&#10;\newcommand{\hHNL}{\hat H_\mathrm{NL}}&#10;&#10;\newcommand{\rc}{\rho_{r}}&#10;\newcommand{\ra}{\rho_{a}}&#10;&#10;% Bath operarors&#10;\newcommand{\bdw}{\hat b^\dag_\omega}&#10;\newcommand{\bw}{\hat b_\omega}&#10;&#10;% LC and JJ circuit operators&#10;\newcommand{\hQ}{\hat Q}&#10;\newcommand{\hF}{\hat \Phi}&#10;\newcommand{\hV}{\hat V}&#10;\newcommand{\hn}{\hat n}&#10;\newcommand{\hvphi}{\hat \varphi}&#10;\newcommand{\Fnot}{\Phi_0}&#10;&#10;% JC related operators&#10;\newcommand{\ip}{\hat a^\dag \smm{} + \hat a \spp{}}&#10;\newcommand{\ipp}{(\hat a^\dag \smm{} + \hat a \spp{})}&#10;\newcommand{\im}{\hat a^\dag \smm{} - \hat a \spp{}}&#10;\newcommand{\ipm}{(\hat a^\dag \smm{} \pm \hat a \spp{})}&#10;&#10;\newcommand{\ncrit}{n_\mathrm{crit}}&#10;\newcommand{\hHdisp}{\hH_\mathrm{disp}}&#10;&#10;% Mathematical operations&#10;\newcommand{\tr}{{\mathrm{Tr}}}&#10;\renewcommand{\Re}{\text{Re}}&#10;\renewcommand{\Im}{\text{Im}}&#10;&#10;% Caligraphic symbols&#10;\newcommand{\cC}{\mathcal{C}}&#10;\newcommand{\cZ}{\mathcal{Z}}&#10;\newcommand{\cZeff}{\mathcal{Z}^\text{eff}}&#10;&#10;% Misc&#10;\newcommand{\half}{\frac{1}{2}}&#10;\newcommand{\hc}{\text{H.c.}}&#10;\def\*#1{\mathbf{#1}}&#10;\newcommand{\tml}{\text{tml}}&#10;&#10;&#10;\begin{document}&#10;&#10;&#10;\begin{equation*}\begin{aligned}&#10;  \hH_\text{JC}= \tfrac{1}{2}\hbar\omega_q \hat\sigma_z +  \hbar\wc \ada + \hbar g (\hat{a}\hat\sigma_+ + \ad \hat\sigma_-)&#10;\end{aligned}&#10;\end{equation*}&#10;&#10;\end{document}"/>
  <p:tag name="IGUANATEXSIZE" val="20"/>
  <p:tag name="IGUANATEXCURSOR" val="4591"/>
  <p:tag name="TRANSPARENCY" val="True"/>
  <p:tag name="FILENAME" val=""/>
  <p:tag name="LATEXENGINEID" val="0"/>
  <p:tag name="TEMPFOLDER" val="c:\temp\"/>
  <p:tag name="LATEXFORMHEIGHT" val="312"/>
  <p:tag name="LATEXFORMWIDTH" val="384"/>
  <p:tag name="LATEXFORMWRAP" val="True"/>
  <p:tag name="BITMAPVECTOR" val="0"/>
</p:tagLst>
</file>

<file path=ppt/tags/tag94.xml><?xml version="1.0" encoding="utf-8"?>
<p:tagLst xmlns:a="http://schemas.openxmlformats.org/drawingml/2006/main" xmlns:r="http://schemas.openxmlformats.org/officeDocument/2006/relationships" xmlns:p="http://schemas.openxmlformats.org/presentationml/2006/main">
  <p:tag name="OUTPUTDPI" val="1200"/>
  <p:tag name="ORIGINALHEIGHT" val="42.74464"/>
  <p:tag name="ORIGINALWIDTH" val="110.9861"/>
  <p:tag name="LATEXADDIN" val="\documentclass{article}&#10;\usepackage{amsmath,amssymb}&#10;\pagestyle{empty}&#10;\begin{document}&#10;&#10;\[&#10;\rightsquigarrow&#10;\]&#10;&#10;&#10;\end{document}"/>
  <p:tag name="IGUANATEXSIZE" val="20"/>
  <p:tag name="IGUANATEXCURSOR" val="98"/>
  <p:tag name="TRANSPARENCY" val="True"/>
  <p:tag name="FILENAME" val=""/>
  <p:tag name="LATEXENGINEID" val="0"/>
  <p:tag name="TEMPFOLDER" val="c:\temp\"/>
  <p:tag name="LATEXFORMHEIGHT" val="312"/>
  <p:tag name="LATEXFORMWIDTH" val="384"/>
  <p:tag name="LATEXFORMWRAP" val="True"/>
  <p:tag name="BITMAPVECTOR" val="0"/>
</p:tagLst>
</file>

<file path=ppt/tags/tag95.xml><?xml version="1.0" encoding="utf-8"?>
<p:tagLst xmlns:a="http://schemas.openxmlformats.org/drawingml/2006/main" xmlns:r="http://schemas.openxmlformats.org/officeDocument/2006/relationships" xmlns:p="http://schemas.openxmlformats.org/presentationml/2006/main">
  <p:tag name="OUTPUTDPI" val="1200"/>
  <p:tag name="ORIGINALHEIGHT" val="42.74464"/>
  <p:tag name="ORIGINALWIDTH" val="110.9861"/>
  <p:tag name="LATEXADDIN" val="\documentclass{article}&#10;\usepackage{amsmath,amssymb}&#10;\pagestyle{empty}&#10;\begin{document}&#10;&#10;\[&#10;\rightsquigarrow&#10;\]&#10;&#10;&#10;\end{document}"/>
  <p:tag name="IGUANATEXSIZE" val="20"/>
  <p:tag name="IGUANATEXCURSOR" val="98"/>
  <p:tag name="TRANSPARENCY" val="True"/>
  <p:tag name="FILENAME" val=""/>
  <p:tag name="LATEXENGINEID" val="0"/>
  <p:tag name="TEMPFOLDER" val="c:\temp\"/>
  <p:tag name="LATEXFORMHEIGHT" val="312"/>
  <p:tag name="LATEXFORMWIDTH" val="384"/>
  <p:tag name="LATEXFORMWRAP" val="True"/>
  <p:tag name="BITMAPVECTOR" val="0"/>
</p:tagLst>
</file>

<file path=ppt/tags/tag96.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679.415"/>
  <p:tag name="LATEXADDIN" val="\documentclass{article}&#10;\usepackage{amsmath}&#10;\pagestyle{empty}&#10;\begin{document}&#10;&#10;\[&#10;[\hat{N},\hat{H}_\text{JC}]=0&#10;\]&#10;&#10;&#10;\end{document}"/>
  <p:tag name="IGUANATEXSIZE" val="20"/>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9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0,g\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ags/tag9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6.9704"/>
  <p:tag name="LATEXADDIN" val="\documentclass{article}&#10;\usepackage{amsmath}&#10;\pagestyle{empty}&#10;\begin{document}&#10;&#10;&#10;\[&#10;|1,g\rangle&#10;\]&#10;&#10;\end{document}"/>
  <p:tag name="IGUANATEXSIZE" val="20"/>
  <p:tag name="IGUANATEXCURSOR" val="87"/>
  <p:tag name="TRANSPARENCY" val="True"/>
  <p:tag name="FILENAME" val=""/>
  <p:tag name="LATEXENGINEID" val="0"/>
  <p:tag name="TEMPFOLDER" val="c:\temp\"/>
  <p:tag name="LATEXFORMHEIGHT" val="312"/>
  <p:tag name="LATEXFORMWIDTH" val="384"/>
  <p:tag name="LATEXFORMWRAP" val="True"/>
  <p:tag name="BITMAPVECTOR" val="0"/>
</p:tagLst>
</file>

<file path=ppt/tags/tag9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0.9711"/>
  <p:tag name="LATEXADDIN" val="\documentclass{article}&#10;\usepackage{amsmath}&#10;\pagestyle{empty}&#10;\begin{document}&#10;&#10;&#10;\[&#10;|0,e\rangle&#10;\]&#10;&#10;\end{document}"/>
  <p:tag name="IGUANATEXSIZE" val="20"/>
  <p:tag name="IGUANATEXCURSOR" val="89"/>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A7A7A7"/>
      </a:dk2>
      <a:lt2>
        <a:srgbClr val="535353"/>
      </a:lt2>
      <a:accent1>
        <a:srgbClr val="EB7F01"/>
      </a:accent1>
      <a:accent2>
        <a:srgbClr val="91A9BC"/>
      </a:accent2>
      <a:accent3>
        <a:srgbClr val="3C6C92"/>
      </a:accent3>
      <a:accent4>
        <a:srgbClr val="F4FEE3"/>
      </a:accent4>
      <a:accent5>
        <a:srgbClr val="235379"/>
      </a:accent5>
      <a:accent6>
        <a:srgbClr val="1A3E5C"/>
      </a:accent6>
      <a:hlink>
        <a:srgbClr val="3C6C92"/>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dirty="0" smtClean="0">
            <a:latin typeface="Roboto" panose="02000000000000000000" pitchFamily="2" charset="0"/>
            <a:ea typeface="Roboto" panose="02000000000000000000" pitchFamily="2" charset="0"/>
          </a:defRPr>
        </a:defPPr>
      </a:lstStyle>
    </a:txDef>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A7A7A7"/>
      </a:dk2>
      <a:lt2>
        <a:srgbClr val="535353"/>
      </a:lt2>
      <a:accent1>
        <a:srgbClr val="EB7F01"/>
      </a:accent1>
      <a:accent2>
        <a:srgbClr val="91A9BC"/>
      </a:accent2>
      <a:accent3>
        <a:srgbClr val="3C6C92"/>
      </a:accent3>
      <a:accent4>
        <a:srgbClr val="F4FEE3"/>
      </a:accent4>
      <a:accent5>
        <a:srgbClr val="235379"/>
      </a:accent5>
      <a:accent6>
        <a:srgbClr val="1A3E5C"/>
      </a:accent6>
      <a:hlink>
        <a:srgbClr val="3C6C92"/>
      </a:hlink>
      <a:folHlink>
        <a:srgbClr val="800080"/>
      </a:folHlink>
    </a:clrScheme>
    <a:fontScheme name="Custom 1">
      <a:majorFont>
        <a:latin typeface="Franklin Gothic Dem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235379"/>
      </a:accent1>
      <a:accent2>
        <a:srgbClr val="1696A3"/>
      </a:accent2>
      <a:accent3>
        <a:srgbClr val="ACF0F1"/>
      </a:accent3>
      <a:accent4>
        <a:srgbClr val="F4FEE3"/>
      </a:accent4>
      <a:accent5>
        <a:srgbClr val="EB7F01"/>
      </a:accent5>
      <a:accent6>
        <a:srgbClr val="70AD47"/>
      </a:accent6>
      <a:hlink>
        <a:srgbClr val="0563C1"/>
      </a:hlink>
      <a:folHlink>
        <a:srgbClr val="954F72"/>
      </a:folHlink>
    </a:clrScheme>
    <a:fontScheme name="Custom 1">
      <a:majorFont>
        <a:latin typeface="Franklin Gothic Dem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ustom 1">
      <a:dk1>
        <a:sysClr val="windowText" lastClr="000000"/>
      </a:dk1>
      <a:lt1>
        <a:sysClr val="window" lastClr="FFFFFF"/>
      </a:lt1>
      <a:dk2>
        <a:srgbClr val="44546A"/>
      </a:dk2>
      <a:lt2>
        <a:srgbClr val="E7E6E6"/>
      </a:lt2>
      <a:accent1>
        <a:srgbClr val="235379"/>
      </a:accent1>
      <a:accent2>
        <a:srgbClr val="1696A3"/>
      </a:accent2>
      <a:accent3>
        <a:srgbClr val="ACF0F1"/>
      </a:accent3>
      <a:accent4>
        <a:srgbClr val="F4FEE3"/>
      </a:accent4>
      <a:accent5>
        <a:srgbClr val="EB7F01"/>
      </a:accent5>
      <a:accent6>
        <a:srgbClr val="70AD47"/>
      </a:accent6>
      <a:hlink>
        <a:srgbClr val="0563C1"/>
      </a:hlink>
      <a:folHlink>
        <a:srgbClr val="954F72"/>
      </a:folHlink>
    </a:clrScheme>
    <a:fontScheme name="Custom 1">
      <a:majorFont>
        <a:latin typeface="Franklin Gothic Dem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5660</TotalTime>
  <Words>2145</Words>
  <Application>Microsoft Office PowerPoint</Application>
  <PresentationFormat>Widescreen</PresentationFormat>
  <Paragraphs>596</Paragraphs>
  <Slides>73</Slides>
  <Notes>12</Notes>
  <HiddenSlides>6</HiddenSlides>
  <MMClips>0</MMClips>
  <ScaleCrop>false</ScaleCrop>
  <HeadingPairs>
    <vt:vector size="4" baseType="variant">
      <vt:variant>
        <vt:lpstr>Theme</vt:lpstr>
      </vt:variant>
      <vt:variant>
        <vt:i4>4</vt:i4>
      </vt:variant>
      <vt:variant>
        <vt:lpstr>Slide Titles</vt:lpstr>
      </vt:variant>
      <vt:variant>
        <vt:i4>73</vt:i4>
      </vt:variant>
    </vt:vector>
  </HeadingPairs>
  <TitlesOfParts>
    <vt:vector size="77" baseType="lpstr">
      <vt:lpstr>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LC oscillator to transmon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Transmon device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SQMS &amp; Qubit Coherence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Dispersive qubit readout</vt:lpstr>
      <vt:lpstr>Dispersive qubit readout</vt:lpstr>
      <vt:lpstr>PowerPoint Presentation</vt:lpstr>
      <vt:lpstr>Single-qubit gates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dc:title>
  <dc:subject>Untitled</dc:subject>
  <dc:creator>jens-koch@northwestern.edu</dc:creator>
  <cp:lastModifiedBy>Jens Koch</cp:lastModifiedBy>
  <cp:revision>8</cp:revision>
  <dcterms:created xsi:type="dcterms:W3CDTF">2023-06-19T23:08:49Z</dcterms:created>
  <dcterms:modified xsi:type="dcterms:W3CDTF">2023-08-08T13:31:30Z</dcterms:modified>
</cp:coreProperties>
</file>