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90" r:id="rId2"/>
  </p:sldMasterIdLst>
  <p:notesMasterIdLst>
    <p:notesMasterId r:id="rId14"/>
  </p:notesMasterIdLst>
  <p:sldIdLst>
    <p:sldId id="256" r:id="rId3"/>
    <p:sldId id="257" r:id="rId4"/>
    <p:sldId id="258" r:id="rId5"/>
    <p:sldId id="259" r:id="rId6"/>
    <p:sldId id="260" r:id="rId7"/>
    <p:sldId id="261" r:id="rId8"/>
    <p:sldId id="5112" r:id="rId9"/>
    <p:sldId id="5121" r:id="rId10"/>
    <p:sldId id="5139" r:id="rId11"/>
    <p:sldId id="5140" r:id="rId12"/>
    <p:sldId id="263"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ibuG7E8opbS09wg5Ol8BnkyhlP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Muller" initials="" lastIdx="6" clrIdx="0"/>
  <p:cmAuthor id="1" name="Eileen Dawson" initial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8"/>
    <p:restoredTop sz="91250"/>
  </p:normalViewPr>
  <p:slideViewPr>
    <p:cSldViewPr snapToGrid="0">
      <p:cViewPr varScale="1">
        <p:scale>
          <a:sx n="100" d="100"/>
          <a:sy n="100" d="100"/>
        </p:scale>
        <p:origin x="11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customschemas.google.com/relationships/presentationmetadata" Target="metadata"/><Relationship Id="rId5" Type="http://schemas.openxmlformats.org/officeDocument/2006/relationships/slide" Target="slides/slide3.xml"/><Relationship Id="rId28"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7-27T22:07:41.617" idx="1">
    <p:pos x="6000" y="0"/>
    <p:text>Can you replace my photo with the one I'll drop in the folder?</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1pwYX08"/>
      </p:ext>
    </p:extLst>
  </p:cm>
  <p:cm authorId="0" dt="2023-07-27T21:56:22.304" idx="2">
    <p:pos x="6000" y="0"/>
    <p:text>Also, is there any way to fix the text so it fits on one line?</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1pwYX1A"/>
      </p:ext>
    </p:extLst>
  </p:cm>
  <p:cm authorId="1" dt="2023-07-27T22:07:41.617" idx="1">
    <p:pos x="6000" y="0"/>
    <p:text>done</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1pwYX1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ornl.gov/news/quantum-materials-subtle-spin-behavior-proves-theoretical-predicti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Andrew</a:t>
            </a:r>
            <a:endParaRPr/>
          </a:p>
        </p:txBody>
      </p:sp>
      <p:sp>
        <p:nvSpPr>
          <p:cNvPr id="399" name="Google Shape;399;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DOE National Quantum Information Science Research Centers</a:t>
            </a:r>
            <a:endParaRPr/>
          </a:p>
        </p:txBody>
      </p:sp>
      <p:sp>
        <p:nvSpPr>
          <p:cNvPr id="400" name="Google Shape;4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48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Rick</a:t>
            </a:r>
            <a:endParaRPr/>
          </a:p>
          <a:p>
            <a:pPr marL="0" lvl="0" indent="0" algn="l" rtl="0">
              <a:spcBef>
                <a:spcPts val="0"/>
              </a:spcBef>
              <a:spcAft>
                <a:spcPts val="0"/>
              </a:spcAft>
              <a:buNone/>
            </a:pPr>
            <a:endParaRPr/>
          </a:p>
          <a:p>
            <a:pPr marL="0" lvl="0" indent="0" algn="l" rtl="0">
              <a:spcBef>
                <a:spcPts val="0"/>
              </a:spcBef>
              <a:spcAft>
                <a:spcPts val="0"/>
              </a:spcAft>
              <a:buNone/>
            </a:pPr>
            <a:r>
              <a:rPr lang="en-US"/>
              <a:t>Open the floor for questions.</a:t>
            </a:r>
            <a:endParaRPr/>
          </a:p>
        </p:txBody>
      </p:sp>
      <p:sp>
        <p:nvSpPr>
          <p:cNvPr id="532" name="Google Shape;5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
        <p:nvSpPr>
          <p:cNvPr id="533" name="Google Shape;533;p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DOE National Quantum Information Science Research Centers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600"/>
              <a:buFont typeface="Arial"/>
              <a:buChar char="•"/>
            </a:pPr>
            <a:r>
              <a:rPr lang="en-US" sz="1600"/>
              <a:t>Presenter: Andrew</a:t>
            </a:r>
            <a:endParaRPr/>
          </a:p>
          <a:p>
            <a:pPr marL="342900" marR="0" lvl="0" indent="-241300" algn="l" rtl="0">
              <a:lnSpc>
                <a:spcPct val="100000"/>
              </a:lnSpc>
              <a:spcBef>
                <a:spcPts val="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Good to meet you. I serve as the Director of C2QA and I am this year’s National QIS Research Center Executive Council chair. </a:t>
            </a:r>
            <a:endParaRPr/>
          </a:p>
          <a:p>
            <a:pPr marL="342900" lvl="0" indent="-241300" algn="l" rtl="0">
              <a:spcBef>
                <a:spcPts val="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342900" lvl="0" indent="-342900"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The DOE National Quantum Information Science Research Centers were established in 2020 under the National Quantum Initiative Act passed in 2018.</a:t>
            </a:r>
            <a:endParaRPr/>
          </a:p>
          <a:p>
            <a:pPr marL="342900" lvl="0" indent="-241300" algn="l" rtl="0">
              <a:spcBef>
                <a:spcPts val="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342900" lvl="0" indent="-342900"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Five centers launched in fall 2020, each led by a national laboratory and representing a partnership of labs, universities and industry. </a:t>
            </a:r>
            <a:endParaRPr/>
          </a:p>
          <a:p>
            <a:pPr marL="800100" lvl="1" indent="-342900" algn="l" rtl="0">
              <a:spcBef>
                <a:spcPts val="600"/>
              </a:spcBef>
              <a:spcAft>
                <a:spcPts val="0"/>
              </a:spcAft>
              <a:buClr>
                <a:schemeClr val="dk1"/>
              </a:buClr>
              <a:buSzPts val="1400"/>
              <a:buFont typeface="Noto Sans Symbols"/>
              <a:buChar char="❖"/>
            </a:pPr>
            <a:r>
              <a:rPr lang="en-US" sz="1400">
                <a:solidFill>
                  <a:schemeClr val="dk1"/>
                </a:solidFill>
                <a:latin typeface="Arial"/>
                <a:ea typeface="Arial"/>
                <a:cs typeface="Arial"/>
                <a:sym typeface="Arial"/>
              </a:rPr>
              <a:t>Total funding: $575 million over 5 years, subject to appropriations</a:t>
            </a:r>
            <a:endParaRPr/>
          </a:p>
          <a:p>
            <a:pPr marL="0" lvl="0" indent="0" algn="l" rtl="0">
              <a:spcBef>
                <a:spcPts val="600"/>
              </a:spcBef>
              <a:spcAft>
                <a:spcPts val="0"/>
              </a:spcAft>
              <a:buNone/>
            </a:pPr>
            <a:endParaRPr sz="1600">
              <a:solidFill>
                <a:schemeClr val="dk1"/>
              </a:solidFill>
              <a:latin typeface="Arial"/>
              <a:ea typeface="Arial"/>
              <a:cs typeface="Arial"/>
              <a:sym typeface="Arial"/>
            </a:endParaRPr>
          </a:p>
          <a:p>
            <a:pPr marL="342900" lvl="0" indent="-342900"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The centers take distinct yet complementary approaches to tackle major cross-cutting challenges in areas of significant national impact.</a:t>
            </a:r>
            <a:endParaRPr/>
          </a:p>
          <a:p>
            <a:pPr marL="342900" lvl="0" indent="-241300" algn="l" rtl="0">
              <a:spcBef>
                <a:spcPts val="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342900" lvl="0" indent="-342900"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The centers leverage DOE investments in user facilities and other resources.</a:t>
            </a:r>
            <a:endParaRPr/>
          </a:p>
          <a:p>
            <a:pPr marL="342900" lvl="0" indent="-241300" algn="l" rtl="0">
              <a:spcBef>
                <a:spcPts val="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342900" lvl="0" indent="-342900"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The centers play a central role in stewardship of the QIS ecosystem, including broad industry engagement and support for the development of a diverse and inclusive workforce.</a:t>
            </a:r>
            <a:endParaRPr/>
          </a:p>
          <a:p>
            <a:pPr marL="342900" lvl="0" indent="-241300" algn="l" rtl="0">
              <a:spcBef>
                <a:spcPts val="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342900" lvl="0" indent="-342900" algn="l"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Coordination across the centers is maintained by an executive council.</a:t>
            </a:r>
            <a:endParaRPr/>
          </a:p>
          <a:p>
            <a:pPr marL="0" lvl="0" indent="0" algn="l" rtl="0">
              <a:spcBef>
                <a:spcPts val="0"/>
              </a:spcBef>
              <a:spcAft>
                <a:spcPts val="0"/>
              </a:spcAft>
              <a:buNone/>
            </a:pPr>
            <a:endParaRPr/>
          </a:p>
        </p:txBody>
      </p:sp>
      <p:sp>
        <p:nvSpPr>
          <p:cNvPr id="408" name="Google Shape;40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Travis</a:t>
            </a:r>
            <a:endParaRPr/>
          </a:p>
          <a:p>
            <a:pPr marL="0" lvl="0" indent="0" algn="l" rtl="0">
              <a:spcBef>
                <a:spcPts val="0"/>
              </a:spcBef>
              <a:spcAft>
                <a:spcPts val="0"/>
              </a:spcAft>
              <a:buNone/>
            </a:pPr>
            <a:endParaRPr/>
          </a:p>
          <a:p>
            <a:pPr marL="0" lvl="0" indent="0" algn="l" rtl="0">
              <a:spcBef>
                <a:spcPts val="0"/>
              </a:spcBef>
              <a:spcAft>
                <a:spcPts val="0"/>
              </a:spcAft>
              <a:buNone/>
            </a:pPr>
            <a:r>
              <a:rPr lang="en-US"/>
              <a:t>Each center has its own unique portfolio of research that spans the technical areas of materials, computing, communication, and sensing among many others. However, they are working in tandem to advance the broader field of QIS and ultimately the readiness of quantum technology. Here, I would like to highlight some of the technical scope from each  center and how they fit together into a broader strategy.</a:t>
            </a:r>
            <a:endParaRPr/>
          </a:p>
          <a:p>
            <a:pPr marL="0" lvl="0" indent="0" algn="l" rtl="0">
              <a:spcBef>
                <a:spcPts val="0"/>
              </a:spcBef>
              <a:spcAft>
                <a:spcPts val="0"/>
              </a:spcAft>
              <a:buNone/>
            </a:pPr>
            <a:endParaRPr/>
          </a:p>
          <a:p>
            <a:pPr marL="0" lvl="0" indent="0" algn="l" rtl="0">
              <a:spcBef>
                <a:spcPts val="0"/>
              </a:spcBef>
              <a:spcAft>
                <a:spcPts val="0"/>
              </a:spcAft>
              <a:buNone/>
            </a:pPr>
            <a:r>
              <a:rPr lang="en-US"/>
              <a:t>At QSA, we are developing new prototypes of quantum hardware that can be used to test the principles of quantum computing. Todays quantum hardware is noisy and the QSA is developing algorithms for key applications areas that can be tailored toward error-prone environments. This includes calculations for materials science, and fundamental physics.</a:t>
            </a:r>
            <a:endParaRPr/>
          </a:p>
          <a:p>
            <a:pPr marL="0" lvl="0" indent="0" algn="l" rtl="0">
              <a:spcBef>
                <a:spcPts val="0"/>
              </a:spcBef>
              <a:spcAft>
                <a:spcPts val="0"/>
              </a:spcAft>
              <a:buNone/>
            </a:pPr>
            <a:r>
              <a:rPr lang="en-US">
                <a:highlight>
                  <a:srgbClr val="FFFF00"/>
                </a:highlight>
              </a:rPr>
              <a:t>PICTURE:??</a:t>
            </a:r>
            <a:endParaRPr/>
          </a:p>
          <a:p>
            <a:pPr marL="0" lvl="0" indent="0" algn="l" rtl="0">
              <a:spcBef>
                <a:spcPts val="0"/>
              </a:spcBef>
              <a:spcAft>
                <a:spcPts val="0"/>
              </a:spcAft>
              <a:buNone/>
            </a:pPr>
            <a:endParaRPr/>
          </a:p>
          <a:p>
            <a:pPr marL="0" lvl="0" indent="0" algn="l" rtl="0">
              <a:spcBef>
                <a:spcPts val="0"/>
              </a:spcBef>
              <a:spcAft>
                <a:spcPts val="0"/>
              </a:spcAft>
              <a:buNone/>
            </a:pPr>
            <a:r>
              <a:rPr lang="en-US"/>
              <a:t>The SQMS is taking a complementary approach by developing new type of quantum computing based on superconducting materials that can also be tailored toward high-energy physics problems. SQMS is using their ability to design new hardware device to mitigate and negate the effects of loss and errors as a means of tuning the performance.</a:t>
            </a:r>
            <a:endParaRPr/>
          </a:p>
          <a:p>
            <a:pPr marL="0" lvl="0" indent="0" algn="l" rtl="0">
              <a:spcBef>
                <a:spcPts val="0"/>
              </a:spcBef>
              <a:spcAft>
                <a:spcPts val="0"/>
              </a:spcAft>
              <a:buNone/>
            </a:pPr>
            <a:r>
              <a:rPr lang="en-US"/>
              <a:t>PICTURE: ??</a:t>
            </a:r>
            <a:endParaRPr/>
          </a:p>
          <a:p>
            <a:pPr marL="0" lvl="0" indent="0" algn="l" rtl="0">
              <a:spcBef>
                <a:spcPts val="0"/>
              </a:spcBef>
              <a:spcAft>
                <a:spcPts val="0"/>
              </a:spcAft>
              <a:buNone/>
            </a:pPr>
            <a:endParaRPr/>
          </a:p>
          <a:p>
            <a:pPr marL="0" lvl="0" indent="0" algn="l" rtl="0">
              <a:spcBef>
                <a:spcPts val="0"/>
              </a:spcBef>
              <a:spcAft>
                <a:spcPts val="0"/>
              </a:spcAft>
              <a:buNone/>
            </a:pPr>
            <a:r>
              <a:rPr lang="en-US"/>
              <a:t>This essential principle of codesign is being developed further at C2QA, where they are integrating advances in hardware, software, and algorithms toward establishing quantum computational advantage. Quantum advantage marks a key milestone in the development of quantum technology.</a:t>
            </a:r>
            <a:endParaRPr/>
          </a:p>
          <a:p>
            <a:pPr marL="0" lvl="0" indent="0" algn="l" rtl="0">
              <a:spcBef>
                <a:spcPts val="0"/>
              </a:spcBef>
              <a:spcAft>
                <a:spcPts val="0"/>
              </a:spcAft>
              <a:buNone/>
            </a:pPr>
            <a:r>
              <a:rPr lang="en-US"/>
              <a:t>PICTURE: ??</a:t>
            </a:r>
            <a:endParaRPr/>
          </a:p>
          <a:p>
            <a:pPr marL="0" lvl="0" indent="0" algn="l" rtl="0">
              <a:spcBef>
                <a:spcPts val="0"/>
              </a:spcBef>
              <a:spcAft>
                <a:spcPts val="0"/>
              </a:spcAft>
              <a:buNone/>
            </a:pPr>
            <a:endParaRPr/>
          </a:p>
          <a:p>
            <a:pPr marL="0" lvl="0" indent="0" algn="l" rtl="0">
              <a:spcBef>
                <a:spcPts val="0"/>
              </a:spcBef>
              <a:spcAft>
                <a:spcPts val="0"/>
              </a:spcAft>
              <a:buNone/>
            </a:pPr>
            <a:r>
              <a:rPr lang="en-US"/>
              <a:t>At Q-NEXT, they tackle the fundamental problem of how quantum information can be reliably, stored, controlled, and distributed over quantum communication links. This is a fundamental step toward the development of quantum networks, which require advances in quantum materials as well as optical technologies.</a:t>
            </a:r>
            <a:endParaRPr/>
          </a:p>
          <a:p>
            <a:pPr marL="0" lvl="0" indent="0" algn="l" rtl="0">
              <a:spcBef>
                <a:spcPts val="0"/>
              </a:spcBef>
              <a:spcAft>
                <a:spcPts val="0"/>
              </a:spcAft>
              <a:buNone/>
            </a:pPr>
            <a:r>
              <a:rPr lang="en-US"/>
              <a:t>PICTURE: </a:t>
            </a:r>
            <a:r>
              <a:rPr lang="en-US" b="0" i="0" u="none" strike="noStrike">
                <a:solidFill>
                  <a:srgbClr val="000000"/>
                </a:solidFill>
                <a:latin typeface="Arial"/>
                <a:ea typeface="Arial"/>
                <a:cs typeface="Arial"/>
                <a:sym typeface="Arial"/>
              </a:rPr>
              <a:t>represents the electronic and coherence properties of spin defects in </a:t>
            </a:r>
            <a:r>
              <a:rPr lang="en-US" b="0" i="0" u="none" strike="noStrike">
                <a:solidFill>
                  <a:srgbClr val="070706"/>
                </a:solidFill>
                <a:latin typeface="Arial"/>
                <a:ea typeface="Arial"/>
                <a:cs typeface="Arial"/>
                <a:sym typeface="Arial"/>
              </a:rPr>
              <a:t>silicon</a:t>
            </a:r>
            <a:r>
              <a:rPr lang="en-US" b="0" i="0" u="none" strike="noStrike">
                <a:solidFill>
                  <a:srgbClr val="000000"/>
                </a:solidFill>
                <a:latin typeface="Arial"/>
                <a:ea typeface="Arial"/>
                <a:cs typeface="Arial"/>
                <a:sym typeface="Arial"/>
              </a:rPr>
              <a:t> carbide. Taken from Giulia Galli Group at UChicago.</a:t>
            </a:r>
            <a:endParaRPr/>
          </a:p>
          <a:p>
            <a:pPr marL="0" lvl="0" indent="0" algn="l" rtl="0">
              <a:spcBef>
                <a:spcPts val="0"/>
              </a:spcBef>
              <a:spcAft>
                <a:spcPts val="0"/>
              </a:spcAft>
              <a:buNone/>
            </a:pPr>
            <a:endParaRPr/>
          </a:p>
          <a:p>
            <a:pPr marL="0" lvl="0" indent="0" algn="l" rtl="0">
              <a:spcBef>
                <a:spcPts val="0"/>
              </a:spcBef>
              <a:spcAft>
                <a:spcPts val="0"/>
              </a:spcAft>
              <a:buNone/>
            </a:pPr>
            <a:r>
              <a:rPr lang="en-US"/>
              <a:t>Finally, within QSC, we are developing materials for efficient and scalable quantum technologies that are naturally resilient to errors. By advancing the synthesis and fabrication of so-called quantum materials, we will be able to support the long-term development of quantum </a:t>
            </a:r>
            <a:r>
              <a:rPr lang="en-US" u="none">
                <a:solidFill>
                  <a:schemeClr val="dk1"/>
                </a:solidFill>
              </a:rPr>
              <a:t>computation and quantum sensing applications.</a:t>
            </a:r>
            <a:endParaRPr/>
          </a:p>
          <a:p>
            <a:pPr marL="0" lvl="0" indent="0" algn="l" rtl="0">
              <a:spcBef>
                <a:spcPts val="0"/>
              </a:spcBef>
              <a:spcAft>
                <a:spcPts val="0"/>
              </a:spcAft>
              <a:buNone/>
            </a:pPr>
            <a:r>
              <a:rPr lang="en-US" u="none">
                <a:solidFill>
                  <a:schemeClr val="dk1"/>
                </a:solidFill>
              </a:rPr>
              <a:t>PICTURE: </a:t>
            </a:r>
            <a:r>
              <a:rPr lang="en-US" u="sng">
                <a:solidFill>
                  <a:schemeClr val="dk1"/>
                </a:solidFill>
                <a:hlinkClick r:id="rId3">
                  <a:extLst>
                    <a:ext uri="{A12FA001-AC4F-418D-AE19-62706E023703}">
                      <ahyp:hlinkClr xmlns:ahyp="http://schemas.microsoft.com/office/drawing/2018/hyperlinkcolor" val="tx"/>
                    </a:ext>
                  </a:extLst>
                </a:hlinkClick>
              </a:rPr>
              <a:t>Spin chains in a quantum system undergo a collective twisting motion as the result of quasiparticles clustering together.</a:t>
            </a:r>
            <a:endParaRPr u="none">
              <a:solidFill>
                <a:schemeClr val="dk1"/>
              </a:solidFill>
            </a:endParaRPr>
          </a:p>
        </p:txBody>
      </p:sp>
      <p:sp>
        <p:nvSpPr>
          <p:cNvPr id="440" name="Google Shape;4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Anna </a:t>
            </a:r>
            <a:endParaRPr lang="en-US" dirty="0"/>
          </a:p>
          <a:p>
            <a:pPr marL="0" indent="0"/>
            <a:endParaRPr lang="en-US" dirty="0"/>
          </a:p>
          <a:p>
            <a:pPr marL="0" indent="0"/>
            <a:endParaRPr lang="en-US" dirty="0"/>
          </a:p>
        </p:txBody>
      </p:sp>
      <p:sp>
        <p:nvSpPr>
          <p:cNvPr id="469" name="Google Shape;4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Andrew </a:t>
            </a:r>
            <a:endParaRPr dirty="0"/>
          </a:p>
        </p:txBody>
      </p:sp>
      <p:sp>
        <p:nvSpPr>
          <p:cNvPr id="491" name="Google Shape;4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Presenter: David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single biggest obstacle to advancing QIS is the thin workforce. Current engine of producing students doesn’t hit the numbers you need in this field.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76200" algn="l" rtl="0">
              <a:spcBef>
                <a:spcPts val="0"/>
              </a:spcBef>
              <a:spcAft>
                <a:spcPts val="0"/>
              </a:spcAft>
              <a:buClr>
                <a:schemeClr val="dk1"/>
              </a:buClr>
              <a:buSzPts val="1200"/>
              <a:buFont typeface="Arial"/>
              <a:buChar char="•"/>
            </a:pPr>
            <a:r>
              <a:rPr lang="en-US" b="1" dirty="0"/>
              <a:t>Career fair:</a:t>
            </a:r>
            <a:endParaRPr dirty="0"/>
          </a:p>
          <a:p>
            <a:pPr marL="457200" marR="0" lvl="1" indent="-69850" algn="l" rtl="0">
              <a:spcBef>
                <a:spcPts val="0"/>
              </a:spcBef>
              <a:spcAft>
                <a:spcPts val="0"/>
              </a:spcAft>
              <a:buClr>
                <a:srgbClr val="000000"/>
              </a:buClr>
              <a:buSzPts val="1100"/>
              <a:buFont typeface="Arial"/>
              <a:buChar char="•"/>
            </a:pPr>
            <a:r>
              <a:rPr lang="en-US" sz="1100" b="0" i="0" u="none" strike="noStrike" dirty="0">
                <a:solidFill>
                  <a:srgbClr val="000000"/>
                </a:solidFill>
                <a:latin typeface="Calibri"/>
                <a:ea typeface="Calibri"/>
                <a:cs typeface="Calibri"/>
                <a:sym typeface="Calibri"/>
              </a:rPr>
              <a:t>Increased registrations year over year (~850 in 2021 vs. ~940 in 2022), and users that logged in (~350 in 2021 vs. ~490 in 2022).</a:t>
            </a:r>
            <a:endParaRPr dirty="0"/>
          </a:p>
          <a:p>
            <a:pPr marL="457200" marR="0" lvl="1" indent="-69850" algn="l" rtl="0">
              <a:spcBef>
                <a:spcPts val="0"/>
              </a:spcBef>
              <a:spcAft>
                <a:spcPts val="0"/>
              </a:spcAft>
              <a:buClr>
                <a:srgbClr val="000000"/>
              </a:buClr>
              <a:buSzPts val="1100"/>
              <a:buFont typeface="Arial"/>
              <a:buChar char="•"/>
            </a:pPr>
            <a:r>
              <a:rPr lang="en-US" sz="1100" b="0" i="0" u="none" strike="noStrike" dirty="0">
                <a:solidFill>
                  <a:srgbClr val="000000"/>
                </a:solidFill>
                <a:latin typeface="Calibri"/>
                <a:ea typeface="Calibri"/>
                <a:cs typeface="Calibri"/>
                <a:sym typeface="Calibri"/>
              </a:rPr>
              <a:t>76% of all attendees consisted of the target audience of students and postdocs:</a:t>
            </a:r>
            <a:endParaRPr dirty="0"/>
          </a:p>
          <a:p>
            <a:pPr marL="742950" marR="0" lvl="1" indent="-285750" algn="l" rtl="0">
              <a:spcBef>
                <a:spcPts val="0"/>
              </a:spcBef>
              <a:spcAft>
                <a:spcPts val="0"/>
              </a:spcAft>
              <a:buClr>
                <a:srgbClr val="000000"/>
              </a:buClr>
              <a:buSzPts val="1100"/>
              <a:buFont typeface="Courier New"/>
              <a:buChar char="o"/>
            </a:pPr>
            <a:r>
              <a:rPr lang="en-US" sz="1100" b="0" i="0" u="none" strike="noStrike" dirty="0">
                <a:solidFill>
                  <a:srgbClr val="000000"/>
                </a:solidFill>
                <a:latin typeface="Calibri"/>
                <a:ea typeface="Calibri"/>
                <a:cs typeface="Calibri"/>
                <a:sym typeface="Calibri"/>
              </a:rPr>
              <a:t>27% undergrads, 39% graduate students, 10% postdocs</a:t>
            </a:r>
            <a:endParaRPr dirty="0"/>
          </a:p>
          <a:p>
            <a:pPr marL="457200" marR="0" lvl="1" indent="-69850" algn="l" rtl="0">
              <a:spcBef>
                <a:spcPts val="0"/>
              </a:spcBef>
              <a:spcAft>
                <a:spcPts val="0"/>
              </a:spcAft>
              <a:buClr>
                <a:srgbClr val="000000"/>
              </a:buClr>
              <a:buSzPts val="1100"/>
              <a:buFont typeface="Arial"/>
              <a:buChar char="•"/>
            </a:pPr>
            <a:r>
              <a:rPr lang="en-US" sz="1100" b="0" i="0" u="none" strike="noStrike" dirty="0">
                <a:solidFill>
                  <a:srgbClr val="000000"/>
                </a:solidFill>
                <a:latin typeface="Calibri"/>
                <a:ea typeface="Calibri"/>
                <a:cs typeface="Calibri"/>
                <a:sym typeface="Calibri"/>
              </a:rPr>
              <a:t>Total exhibit booth visitors: 4,537; total unique booth visitors: 2,485.</a:t>
            </a:r>
            <a:endParaRPr dirty="0"/>
          </a:p>
          <a:p>
            <a:pPr marL="457200" marR="0" lvl="1" indent="-69850" algn="l" rtl="0">
              <a:spcBef>
                <a:spcPts val="0"/>
              </a:spcBef>
              <a:spcAft>
                <a:spcPts val="0"/>
              </a:spcAft>
              <a:buClr>
                <a:srgbClr val="000000"/>
              </a:buClr>
              <a:buSzPts val="1100"/>
              <a:buFont typeface="Arial"/>
              <a:buChar char="•"/>
            </a:pPr>
            <a:r>
              <a:rPr lang="en-US" sz="1100" b="0" i="0" u="none" strike="noStrike" dirty="0">
                <a:solidFill>
                  <a:srgbClr val="000000"/>
                </a:solidFill>
                <a:latin typeface="Calibri"/>
                <a:ea typeface="Calibri"/>
                <a:cs typeface="Calibri"/>
                <a:sym typeface="Calibri"/>
              </a:rPr>
              <a:t>Over 100 registrants applied to jobs directly from the </a:t>
            </a:r>
            <a:r>
              <a:rPr lang="en-US" sz="1100" b="0" i="0" u="none" strike="noStrike" dirty="0" err="1">
                <a:solidFill>
                  <a:srgbClr val="000000"/>
                </a:solidFill>
                <a:latin typeface="Calibri"/>
                <a:ea typeface="Calibri"/>
                <a:cs typeface="Calibri"/>
                <a:sym typeface="Calibri"/>
              </a:rPr>
              <a:t>vFairs</a:t>
            </a:r>
            <a:r>
              <a:rPr lang="en-US" sz="1100" b="0" i="0" u="none" strike="noStrike" dirty="0">
                <a:solidFill>
                  <a:srgbClr val="000000"/>
                </a:solidFill>
                <a:latin typeface="Calibri"/>
                <a:ea typeface="Calibri"/>
                <a:cs typeface="Calibri"/>
                <a:sym typeface="Calibri"/>
              </a:rPr>
              <a:t> QIS Career Fair platform.</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Federal Lab Consortium workshop – QSA (Berkeley)</a:t>
            </a:r>
            <a:r>
              <a:rPr lang="en-US" b="0" dirty="0"/>
              <a:t>: </a:t>
            </a:r>
            <a:r>
              <a:rPr lang="en-US" sz="1800" b="0" i="0" u="none" strike="noStrike" dirty="0">
                <a:solidFill>
                  <a:srgbClr val="000000"/>
                </a:solidFill>
                <a:latin typeface="Arial"/>
                <a:ea typeface="Arial"/>
                <a:cs typeface="Arial"/>
                <a:sym typeface="Arial"/>
              </a:rPr>
              <a:t>The FLC is ‘the formally chartered, nationwide network of over 300 federal laboratories, agencies, and research centers’ that </a:t>
            </a:r>
            <a:r>
              <a:rPr lang="en-US" sz="2800" b="0" i="0" u="none" strike="noStrike" dirty="0">
                <a:solidFill>
                  <a:srgbClr val="000000"/>
                </a:solidFill>
                <a:latin typeface="Calibri"/>
                <a:ea typeface="Calibri"/>
                <a:cs typeface="Calibri"/>
                <a:sym typeface="Calibri"/>
              </a:rPr>
              <a:t>focuses on technology transfer and commercialization opportunities from national laboratories to industry. The QSA workshop sessions reviewed federal investments in QIS, discussed how industry can engage with national laboratory efforts in QIS, and reviewed what technology transfer and IP policies are for the labs around QIS.</a:t>
            </a:r>
            <a:endParaRPr dirty="0"/>
          </a:p>
          <a:p>
            <a:pPr marL="0" marR="0" lvl="0" indent="0" algn="l" rtl="0">
              <a:lnSpc>
                <a:spcPct val="100000"/>
              </a:lnSpc>
              <a:spcBef>
                <a:spcPts val="0"/>
              </a:spcBef>
              <a:spcAft>
                <a:spcPts val="0"/>
              </a:spcAft>
              <a:buClr>
                <a:schemeClr val="dk1"/>
              </a:buClr>
              <a:buSzPts val="2800"/>
              <a:buFont typeface="Calibri"/>
              <a:buNone/>
            </a:pPr>
            <a:endParaRPr sz="2800" b="0" i="0" u="none" strike="noStrik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AAAS Meeting</a:t>
            </a:r>
            <a:r>
              <a:rPr lang="en-US" b="0" dirty="0"/>
              <a:t> – represented the centers at the largest annual scientific meeting in the world, shining a spotlight not only on QIS R&amp;D but also how QIS connects to society. The session was titled: </a:t>
            </a:r>
            <a:r>
              <a:rPr lang="en-US" dirty="0"/>
              <a:t>‘Quantum for the people: connecting quantum information science and society.’</a:t>
            </a:r>
            <a:endParaRPr b="0" dirty="0"/>
          </a:p>
          <a:p>
            <a:pPr marL="0" lvl="0" indent="0" algn="l" rtl="0">
              <a:spcBef>
                <a:spcPts val="0"/>
              </a:spcBef>
              <a:spcAft>
                <a:spcPts val="0"/>
              </a:spcAft>
              <a:buNone/>
            </a:pPr>
            <a:r>
              <a:rPr lang="en-US" b="0" dirty="0"/>
              <a:t>Presenters were</a:t>
            </a:r>
            <a:endParaRPr dirty="0"/>
          </a:p>
          <a:p>
            <a:pPr marL="171450" lvl="0" indent="-171450" algn="l" rtl="0">
              <a:spcBef>
                <a:spcPts val="0"/>
              </a:spcBef>
              <a:spcAft>
                <a:spcPts val="0"/>
              </a:spcAft>
              <a:buClr>
                <a:schemeClr val="dk1"/>
              </a:buClr>
              <a:buSzPts val="1200"/>
              <a:buFont typeface="Arial"/>
              <a:buChar char="•"/>
            </a:pPr>
            <a:r>
              <a:rPr lang="en-US" b="0" dirty="0"/>
              <a:t>Alexandra </a:t>
            </a:r>
            <a:r>
              <a:rPr lang="en-US" b="0" dirty="0" err="1"/>
              <a:t>Boltasseva</a:t>
            </a:r>
            <a:r>
              <a:rPr lang="en-US" b="0" dirty="0"/>
              <a:t>, Purdue and Quantum Science Center: From basic research to a quantum-smart society: merging AI and quantum science</a:t>
            </a:r>
            <a:endParaRPr dirty="0"/>
          </a:p>
          <a:p>
            <a:pPr marL="171450" lvl="0" indent="-171450" algn="l" rtl="0">
              <a:spcBef>
                <a:spcPts val="0"/>
              </a:spcBef>
              <a:spcAft>
                <a:spcPts val="0"/>
              </a:spcAft>
              <a:buClr>
                <a:schemeClr val="dk1"/>
              </a:buClr>
              <a:buSzPts val="1200"/>
              <a:buFont typeface="Arial"/>
              <a:buChar char="•"/>
            </a:pPr>
            <a:r>
              <a:rPr lang="en-US" b="0" dirty="0"/>
              <a:t>Charles Brown, then at Berkeley Lab (now at Yale): Quantum opportunities: the quantum-material revolution, science and society</a:t>
            </a:r>
            <a:endParaRPr dirty="0"/>
          </a:p>
          <a:p>
            <a:pPr marL="171450" lvl="0" indent="-171450" algn="l" rtl="0">
              <a:spcBef>
                <a:spcPts val="0"/>
              </a:spcBef>
              <a:spcAft>
                <a:spcPts val="0"/>
              </a:spcAft>
              <a:buClr>
                <a:schemeClr val="dk1"/>
              </a:buClr>
              <a:buSzPts val="1200"/>
              <a:buFont typeface="Arial"/>
              <a:buChar char="•"/>
            </a:pPr>
            <a:r>
              <a:rPr lang="en-US" b="0" dirty="0"/>
              <a:t>Monika </a:t>
            </a:r>
            <a:r>
              <a:rPr lang="en-US" b="0" dirty="0" err="1"/>
              <a:t>Schleier</a:t>
            </a:r>
            <a:r>
              <a:rPr lang="en-US" b="0" dirty="0"/>
              <a:t>-Smith, Stanford and Q-NEXT: Quantum science: from philosophy to technology</a:t>
            </a:r>
            <a:endParaRPr dirty="0"/>
          </a:p>
          <a:p>
            <a:pPr marL="0" lvl="0" indent="0" algn="l" rtl="0">
              <a:spcBef>
                <a:spcPts val="0"/>
              </a:spcBef>
              <a:spcAft>
                <a:spcPts val="0"/>
              </a:spcAft>
              <a:buClr>
                <a:schemeClr val="dk1"/>
              </a:buClr>
              <a:buSzPts val="1200"/>
              <a:buFont typeface="Arial"/>
              <a:buNone/>
            </a:pPr>
            <a:r>
              <a:rPr lang="en-US" b="0" dirty="0"/>
              <a:t>Moderator was</a:t>
            </a:r>
            <a:endParaRPr dirty="0"/>
          </a:p>
          <a:p>
            <a:pPr marL="171450" lvl="0" indent="-171450" algn="l" rtl="0">
              <a:spcBef>
                <a:spcPts val="0"/>
              </a:spcBef>
              <a:spcAft>
                <a:spcPts val="0"/>
              </a:spcAft>
              <a:buClr>
                <a:schemeClr val="dk1"/>
              </a:buClr>
              <a:buSzPts val="1200"/>
              <a:buFont typeface="Arial"/>
              <a:buChar char="•"/>
            </a:pPr>
            <a:r>
              <a:rPr lang="en-US" b="0" dirty="0"/>
              <a:t>Silvia </a:t>
            </a:r>
            <a:r>
              <a:rPr lang="en-US" b="0" dirty="0" err="1"/>
              <a:t>Zorzetti</a:t>
            </a:r>
            <a:r>
              <a:rPr lang="en-US" b="0" dirty="0"/>
              <a:t> of Fermilab and SQMS</a:t>
            </a:r>
            <a:endParaRPr dirty="0"/>
          </a:p>
        </p:txBody>
      </p:sp>
      <p:sp>
        <p:nvSpPr>
          <p:cNvPr id="508" name="Google Shape;5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Structure based roughly on the Trimester interstitial slides.</a:t>
            </a:r>
          </a:p>
        </p:txBody>
      </p:sp>
      <p:sp>
        <p:nvSpPr>
          <p:cNvPr id="4" name="Slide Number Placeholder 3"/>
          <p:cNvSpPr>
            <a:spLocks noGrp="1"/>
          </p:cNvSpPr>
          <p:nvPr>
            <p:ph type="sldNum" sz="quarter" idx="5"/>
          </p:nvPr>
        </p:nvSpPr>
        <p:spPr/>
        <p:txBody>
          <a:bodyPr/>
          <a:lstStyle/>
          <a:p>
            <a:fld id="{CC480E33-4F3E-4640-95FF-7BFCCBD13A00}" type="slidenum">
              <a:rPr lang="en-US" smtClean="0"/>
              <a:t>7</a:t>
            </a:fld>
            <a:endParaRPr lang="en-US"/>
          </a:p>
        </p:txBody>
      </p:sp>
    </p:spTree>
    <p:extLst>
      <p:ext uri="{BB962C8B-B14F-4D97-AF65-F5344CB8AC3E}">
        <p14:creationId xmlns:p14="http://schemas.microsoft.com/office/powerpoint/2010/main" val="5489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80E33-4F3E-4640-95FF-7BFCCBD13A00}" type="slidenum">
              <a:rPr lang="en-US" smtClean="0"/>
              <a:t>8</a:t>
            </a:fld>
            <a:endParaRPr lang="en-US"/>
          </a:p>
        </p:txBody>
      </p:sp>
    </p:spTree>
    <p:extLst>
      <p:ext uri="{BB962C8B-B14F-4D97-AF65-F5344CB8AC3E}">
        <p14:creationId xmlns:p14="http://schemas.microsoft.com/office/powerpoint/2010/main" val="144051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80E33-4F3E-4640-95FF-7BFCCBD13A00}" type="slidenum">
              <a:rPr lang="en-US" smtClean="0"/>
              <a:t>9</a:t>
            </a:fld>
            <a:endParaRPr lang="en-US"/>
          </a:p>
        </p:txBody>
      </p:sp>
    </p:spTree>
    <p:extLst>
      <p:ext uri="{BB962C8B-B14F-4D97-AF65-F5344CB8AC3E}">
        <p14:creationId xmlns:p14="http://schemas.microsoft.com/office/powerpoint/2010/main" val="35878236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alpha val="0"/>
          </a:schemeClr>
        </a:solidFill>
        <a:effectLst/>
      </p:bgPr>
    </p:bg>
    <p:spTree>
      <p:nvGrpSpPr>
        <p:cNvPr id="1" name="Shape 10"/>
        <p:cNvGrpSpPr/>
        <p:nvPr/>
      </p:nvGrpSpPr>
      <p:grpSpPr>
        <a:xfrm>
          <a:off x="0" y="0"/>
          <a:ext cx="0" cy="0"/>
          <a:chOff x="0" y="0"/>
          <a:chExt cx="0" cy="0"/>
        </a:xfrm>
      </p:grpSpPr>
      <p:pic>
        <p:nvPicPr>
          <p:cNvPr id="11" name="Google Shape;11;p10" descr="A picture containing indoor&#10;&#10;Description automatically generated"/>
          <p:cNvPicPr preferRelativeResize="0"/>
          <p:nvPr/>
        </p:nvPicPr>
        <p:blipFill rotWithShape="1">
          <a:blip r:embed="rId2">
            <a:alphaModFix/>
          </a:blip>
          <a:srcRect l="194" t="15745" r="-194" b="36420"/>
          <a:stretch/>
        </p:blipFill>
        <p:spPr>
          <a:xfrm>
            <a:off x="-1" y="0"/>
            <a:ext cx="12215683" cy="3893494"/>
          </a:xfrm>
          <a:prstGeom prst="rect">
            <a:avLst/>
          </a:prstGeom>
          <a:noFill/>
          <a:ln>
            <a:noFill/>
          </a:ln>
        </p:spPr>
      </p:pic>
      <p:sp>
        <p:nvSpPr>
          <p:cNvPr id="12" name="Google Shape;12;p10"/>
          <p:cNvSpPr txBox="1">
            <a:spLocks noGrp="1"/>
          </p:cNvSpPr>
          <p:nvPr>
            <p:ph type="body" idx="1"/>
          </p:nvPr>
        </p:nvSpPr>
        <p:spPr>
          <a:xfrm>
            <a:off x="429847" y="6166548"/>
            <a:ext cx="7029560" cy="385233"/>
          </a:xfrm>
          <a:prstGeom prst="rect">
            <a:avLst/>
          </a:prstGeom>
          <a:noFill/>
          <a:ln>
            <a:noFill/>
          </a:ln>
        </p:spPr>
        <p:txBody>
          <a:bodyPr spcFirstLastPara="1" wrap="square" lIns="0" tIns="45700" rIns="0" bIns="45700" anchor="t" anchorCtr="0">
            <a:noAutofit/>
          </a:bodyPr>
          <a:lstStyle>
            <a:lvl1pPr marL="457200" marR="0" lvl="0" indent="-228600" algn="l" rtl="0">
              <a:spcBef>
                <a:spcPts val="293"/>
              </a:spcBef>
              <a:spcAft>
                <a:spcPts val="0"/>
              </a:spcAft>
              <a:buClr>
                <a:srgbClr val="63666A"/>
              </a:buClr>
              <a:buSzPts val="1467"/>
              <a:buFont typeface="Arial"/>
              <a:buNone/>
              <a:defRPr sz="1467" b="0" i="0" u="none" strike="noStrike" cap="none">
                <a:solidFill>
                  <a:srgbClr val="63666A"/>
                </a:solidFill>
                <a:latin typeface="Helvetica Neue"/>
                <a:ea typeface="Helvetica Neue"/>
                <a:cs typeface="Helvetica Neue"/>
                <a:sym typeface="Helvetica Neue"/>
              </a:defRPr>
            </a:lvl1pPr>
            <a:lvl2pPr marL="914400" marR="0" lvl="1"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2pPr>
            <a:lvl3pPr marL="1371600" marR="0" lvl="2"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3pPr>
            <a:lvl4pPr marL="1828800" marR="0" lvl="3"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4pPr>
            <a:lvl5pPr marL="2286000" marR="0" lvl="4"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sp>
        <p:nvSpPr>
          <p:cNvPr id="13" name="Google Shape;13;p10"/>
          <p:cNvSpPr txBox="1">
            <a:spLocks noGrp="1"/>
          </p:cNvSpPr>
          <p:nvPr>
            <p:ph type="body" idx="2"/>
          </p:nvPr>
        </p:nvSpPr>
        <p:spPr>
          <a:xfrm>
            <a:off x="455899" y="4316829"/>
            <a:ext cx="11332309" cy="1003049"/>
          </a:xfrm>
          <a:prstGeom prst="rect">
            <a:avLst/>
          </a:prstGeom>
          <a:noFill/>
          <a:ln>
            <a:noFill/>
          </a:ln>
        </p:spPr>
        <p:txBody>
          <a:bodyPr spcFirstLastPara="1" wrap="square" lIns="0" tIns="45700" rIns="91425" bIns="45700" anchor="ctr" anchorCtr="0">
            <a:noAutofit/>
          </a:bodyPr>
          <a:lstStyle>
            <a:lvl1pPr marL="457200" marR="0" lvl="0" indent="-228600" algn="l" rtl="0">
              <a:lnSpc>
                <a:spcPct val="100000"/>
              </a:lnSpc>
              <a:spcBef>
                <a:spcPts val="933"/>
              </a:spcBef>
              <a:spcAft>
                <a:spcPts val="0"/>
              </a:spcAft>
              <a:buClr>
                <a:srgbClr val="004C97"/>
              </a:buClr>
              <a:buSzPts val="2667"/>
              <a:buFont typeface="Arial"/>
              <a:buNone/>
              <a:defRPr sz="2667" b="1" i="0" u="none" strike="noStrike" cap="none">
                <a:solidFill>
                  <a:srgbClr val="004C97"/>
                </a:solidFill>
                <a:latin typeface="Roboto"/>
                <a:ea typeface="Roboto"/>
                <a:cs typeface="Roboto"/>
                <a:sym typeface="Roboto"/>
              </a:defRPr>
            </a:lvl1pPr>
            <a:lvl2pPr marL="914400" marR="0" lvl="1" indent="-228600" algn="l" rtl="0">
              <a:spcBef>
                <a:spcPts val="747"/>
              </a:spcBef>
              <a:spcAft>
                <a:spcPts val="0"/>
              </a:spcAft>
              <a:buClr>
                <a:srgbClr val="004C97"/>
              </a:buClr>
              <a:buSzPts val="3733"/>
              <a:buFont typeface="Arial"/>
              <a:buNone/>
              <a:defRPr sz="3733" b="1" i="0" u="none" strike="noStrike" cap="none">
                <a:solidFill>
                  <a:srgbClr val="004C97"/>
                </a:solidFill>
                <a:latin typeface="Roboto"/>
                <a:ea typeface="Roboto"/>
                <a:cs typeface="Roboto"/>
                <a:sym typeface="Roboto"/>
              </a:defRPr>
            </a:lvl2pPr>
            <a:lvl3pPr marL="1371600" marR="0" lvl="2" indent="-228600" algn="l" rtl="0">
              <a:spcBef>
                <a:spcPts val="747"/>
              </a:spcBef>
              <a:spcAft>
                <a:spcPts val="0"/>
              </a:spcAft>
              <a:buClr>
                <a:srgbClr val="004C97"/>
              </a:buClr>
              <a:buSzPts val="3733"/>
              <a:buFont typeface="Arial"/>
              <a:buNone/>
              <a:defRPr sz="3733" b="1" i="0" u="none" strike="noStrike" cap="none">
                <a:solidFill>
                  <a:srgbClr val="004C97"/>
                </a:solidFill>
                <a:latin typeface="Roboto"/>
                <a:ea typeface="Roboto"/>
                <a:cs typeface="Roboto"/>
                <a:sym typeface="Roboto"/>
              </a:defRPr>
            </a:lvl3pPr>
            <a:lvl4pPr marL="1828800" marR="0" lvl="3" indent="-228600" algn="l" rtl="0">
              <a:spcBef>
                <a:spcPts val="747"/>
              </a:spcBef>
              <a:spcAft>
                <a:spcPts val="0"/>
              </a:spcAft>
              <a:buClr>
                <a:srgbClr val="004C97"/>
              </a:buClr>
              <a:buSzPts val="3733"/>
              <a:buFont typeface="Arial"/>
              <a:buNone/>
              <a:defRPr sz="3733" b="1" i="0" u="none" strike="noStrike" cap="none">
                <a:solidFill>
                  <a:srgbClr val="004C97"/>
                </a:solidFill>
                <a:latin typeface="Roboto"/>
                <a:ea typeface="Roboto"/>
                <a:cs typeface="Roboto"/>
                <a:sym typeface="Roboto"/>
              </a:defRPr>
            </a:lvl4pPr>
            <a:lvl5pPr marL="2286000" marR="0" lvl="4" indent="-228600" algn="l" rtl="0">
              <a:spcBef>
                <a:spcPts val="747"/>
              </a:spcBef>
              <a:spcAft>
                <a:spcPts val="0"/>
              </a:spcAft>
              <a:buClr>
                <a:srgbClr val="004C97"/>
              </a:buClr>
              <a:buSzPts val="3733"/>
              <a:buFont typeface="Arial"/>
              <a:buNone/>
              <a:defRPr sz="3733" b="1" i="0" u="none" strike="noStrike" cap="none">
                <a:solidFill>
                  <a:srgbClr val="004C97"/>
                </a:solidFill>
                <a:latin typeface="Roboto"/>
                <a:ea typeface="Roboto"/>
                <a:cs typeface="Roboto"/>
                <a:sym typeface="Roboto"/>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sp>
        <p:nvSpPr>
          <p:cNvPr id="14" name="Google Shape;14;p10"/>
          <p:cNvSpPr/>
          <p:nvPr/>
        </p:nvSpPr>
        <p:spPr>
          <a:xfrm>
            <a:off x="8467013" y="147668"/>
            <a:ext cx="1898779" cy="621101"/>
          </a:xfrm>
          <a:prstGeom prst="rect">
            <a:avLst/>
          </a:prstGeom>
          <a:solidFill>
            <a:srgbClr val="002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sp>
        <p:nvSpPr>
          <p:cNvPr id="15" name="Google Shape;15;p10"/>
          <p:cNvSpPr txBox="1">
            <a:spLocks noGrp="1"/>
          </p:cNvSpPr>
          <p:nvPr>
            <p:ph type="body" idx="3"/>
          </p:nvPr>
        </p:nvSpPr>
        <p:spPr>
          <a:xfrm>
            <a:off x="9640024" y="6007178"/>
            <a:ext cx="2148185" cy="544604"/>
          </a:xfrm>
          <a:prstGeom prst="rect">
            <a:avLst/>
          </a:prstGeom>
          <a:noFill/>
          <a:ln>
            <a:noFill/>
          </a:ln>
        </p:spPr>
        <p:txBody>
          <a:bodyPr spcFirstLastPara="1" wrap="square" lIns="0" tIns="0" rIns="0" bIns="0" anchor="t" anchorCtr="0">
            <a:noAutofit/>
          </a:bodyPr>
          <a:lstStyle>
            <a:lvl1pPr marL="457200" marR="0" lvl="0" indent="-317500" algn="l" rtl="0">
              <a:spcBef>
                <a:spcPts val="280"/>
              </a:spcBef>
              <a:spcAft>
                <a:spcPts val="0"/>
              </a:spcAft>
              <a:buClr>
                <a:srgbClr val="505050"/>
              </a:buClr>
              <a:buSzPts val="1400"/>
              <a:buFont typeface="Arial"/>
              <a:buChar char="•"/>
              <a:defRPr sz="1400" b="0" i="0" u="none" strike="noStrike" cap="none">
                <a:solidFill>
                  <a:srgbClr val="505050"/>
                </a:solidFill>
                <a:latin typeface="Roboto"/>
                <a:ea typeface="Roboto"/>
                <a:cs typeface="Roboto"/>
                <a:sym typeface="Roboto"/>
              </a:defRPr>
            </a:lvl1pPr>
            <a:lvl2pPr marL="914400" marR="0" lvl="1" indent="-364045" algn="l" rtl="0">
              <a:spcBef>
                <a:spcPts val="427"/>
              </a:spcBef>
              <a:spcAft>
                <a:spcPts val="0"/>
              </a:spcAft>
              <a:buClr>
                <a:srgbClr val="505050"/>
              </a:buClr>
              <a:buSzPts val="2133"/>
              <a:buFont typeface="Arial"/>
              <a:buChar char="–"/>
              <a:defRPr sz="2133" b="0" i="0" u="none" strike="noStrike" cap="none">
                <a:solidFill>
                  <a:srgbClr val="505050"/>
                </a:solidFill>
                <a:latin typeface="Roboto"/>
                <a:ea typeface="Roboto"/>
                <a:cs typeface="Roboto"/>
                <a:sym typeface="Roboto"/>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Roboto"/>
                <a:ea typeface="Roboto"/>
                <a:cs typeface="Roboto"/>
                <a:sym typeface="Roboto"/>
              </a:defRPr>
            </a:lvl3pPr>
            <a:lvl4pPr marL="1828800" marR="0" lvl="3"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4pPr>
            <a:lvl5pPr marL="2286000" marR="0" lvl="4"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sp>
        <p:nvSpPr>
          <p:cNvPr id="16" name="Google Shape;16;p10"/>
          <p:cNvSpPr txBox="1">
            <a:spLocks noGrp="1"/>
          </p:cNvSpPr>
          <p:nvPr>
            <p:ph type="body" idx="4"/>
          </p:nvPr>
        </p:nvSpPr>
        <p:spPr>
          <a:xfrm>
            <a:off x="439053" y="5480277"/>
            <a:ext cx="5841364" cy="544604"/>
          </a:xfrm>
          <a:prstGeom prst="rect">
            <a:avLst/>
          </a:prstGeom>
          <a:noFill/>
          <a:ln>
            <a:noFill/>
          </a:ln>
        </p:spPr>
        <p:txBody>
          <a:bodyPr spcFirstLastPara="1" wrap="square" lIns="0" tIns="45700" rIns="0" bIns="45700" anchor="t" anchorCtr="0">
            <a:noAutofit/>
          </a:bodyPr>
          <a:lstStyle>
            <a:lvl1pPr marL="457200" marR="0" lvl="0" indent="-228600" algn="l" rtl="0">
              <a:spcBef>
                <a:spcPts val="373"/>
              </a:spcBef>
              <a:spcAft>
                <a:spcPts val="0"/>
              </a:spcAft>
              <a:buClr>
                <a:srgbClr val="63666A"/>
              </a:buClr>
              <a:buSzPts val="1867"/>
              <a:buFont typeface="Arial"/>
              <a:buNone/>
              <a:defRPr sz="1867" b="0" i="0" u="none" strike="noStrike" cap="none">
                <a:solidFill>
                  <a:srgbClr val="63666A"/>
                </a:solidFill>
                <a:latin typeface="Helvetica Neue"/>
                <a:ea typeface="Helvetica Neue"/>
                <a:cs typeface="Helvetica Neue"/>
                <a:sym typeface="Helvetica Neue"/>
              </a:defRPr>
            </a:lvl1pPr>
            <a:lvl2pPr marL="914400" marR="0" lvl="1"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2pPr>
            <a:lvl3pPr marL="1371600" marR="0" lvl="2"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3pPr>
            <a:lvl4pPr marL="1828800" marR="0" lvl="3"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4pPr>
            <a:lvl5pPr marL="2286000" marR="0" lvl="4" indent="-228600" algn="l" rtl="0">
              <a:spcBef>
                <a:spcPts val="427"/>
              </a:spcBef>
              <a:spcAft>
                <a:spcPts val="0"/>
              </a:spcAft>
              <a:buClr>
                <a:srgbClr val="2E5286"/>
              </a:buClr>
              <a:buSzPts val="2133"/>
              <a:buFont typeface="Arial"/>
              <a:buNone/>
              <a:defRPr sz="2133" b="0" i="0" u="none" strike="noStrike" cap="none">
                <a:solidFill>
                  <a:srgbClr val="2E5286"/>
                </a:solidFill>
                <a:latin typeface="Helvetica Neue"/>
                <a:ea typeface="Helvetica Neue"/>
                <a:cs typeface="Helvetica Neue"/>
                <a:sym typeface="Helvetica Neue"/>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pic>
        <p:nvPicPr>
          <p:cNvPr id="17" name="Google Shape;17;p10"/>
          <p:cNvPicPr preferRelativeResize="0"/>
          <p:nvPr/>
        </p:nvPicPr>
        <p:blipFill rotWithShape="1">
          <a:blip r:embed="rId3">
            <a:alphaModFix/>
          </a:blip>
          <a:srcRect/>
          <a:stretch/>
        </p:blipFill>
        <p:spPr>
          <a:xfrm>
            <a:off x="9416403" y="6080417"/>
            <a:ext cx="2371805" cy="398124"/>
          </a:xfrm>
          <a:prstGeom prst="rect">
            <a:avLst/>
          </a:prstGeom>
          <a:noFill/>
          <a:ln>
            <a:noFill/>
          </a:ln>
        </p:spPr>
      </p:pic>
      <p:sp>
        <p:nvSpPr>
          <p:cNvPr id="18" name="Google Shape;18;p10"/>
          <p:cNvSpPr/>
          <p:nvPr/>
        </p:nvSpPr>
        <p:spPr>
          <a:xfrm>
            <a:off x="14212" y="0"/>
            <a:ext cx="12177788" cy="3893494"/>
          </a:xfrm>
          <a:prstGeom prst="rect">
            <a:avLst/>
          </a:prstGeom>
          <a:solidFill>
            <a:srgbClr val="00000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lt1"/>
              </a:solidFill>
              <a:latin typeface="Roboto"/>
              <a:ea typeface="Roboto"/>
              <a:cs typeface="Roboto"/>
              <a:sym typeface="Roboto"/>
            </a:endParaRPr>
          </a:p>
        </p:txBody>
      </p:sp>
      <p:sp>
        <p:nvSpPr>
          <p:cNvPr id="19" name="Google Shape;19;p10"/>
          <p:cNvSpPr/>
          <p:nvPr/>
        </p:nvSpPr>
        <p:spPr>
          <a:xfrm>
            <a:off x="0" y="0"/>
            <a:ext cx="12215683" cy="797787"/>
          </a:xfrm>
          <a:prstGeom prst="rect">
            <a:avLst/>
          </a:prstGeom>
          <a:solidFill>
            <a:srgbClr val="002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pic>
        <p:nvPicPr>
          <p:cNvPr id="20" name="Google Shape;20;p10" descr="Text&#10;&#10;Description automatically generated with medium confidence"/>
          <p:cNvPicPr preferRelativeResize="0"/>
          <p:nvPr/>
        </p:nvPicPr>
        <p:blipFill rotWithShape="1">
          <a:blip r:embed="rId4">
            <a:alphaModFix/>
          </a:blip>
          <a:srcRect t="18224" b="32124"/>
          <a:stretch/>
        </p:blipFill>
        <p:spPr>
          <a:xfrm>
            <a:off x="10322882" y="235334"/>
            <a:ext cx="1638700" cy="386780"/>
          </a:xfrm>
          <a:prstGeom prst="rect">
            <a:avLst/>
          </a:prstGeom>
          <a:noFill/>
          <a:ln>
            <a:noFill/>
          </a:ln>
        </p:spPr>
      </p:pic>
      <p:cxnSp>
        <p:nvCxnSpPr>
          <p:cNvPr id="21" name="Google Shape;21;p10"/>
          <p:cNvCxnSpPr/>
          <p:nvPr/>
        </p:nvCxnSpPr>
        <p:spPr>
          <a:xfrm>
            <a:off x="0" y="383993"/>
            <a:ext cx="4200605" cy="32288"/>
          </a:xfrm>
          <a:prstGeom prst="straightConnector1">
            <a:avLst/>
          </a:prstGeom>
          <a:noFill/>
          <a:ln w="76200" cap="flat" cmpd="sng">
            <a:solidFill>
              <a:schemeClr val="lt1"/>
            </a:solidFill>
            <a:prstDash val="solid"/>
            <a:round/>
            <a:headEnd type="none" w="sm" len="sm"/>
            <a:tailEnd type="none" w="sm" len="sm"/>
          </a:ln>
        </p:spPr>
      </p:cxnSp>
      <p:pic>
        <p:nvPicPr>
          <p:cNvPr id="22" name="Google Shape;22;p10"/>
          <p:cNvPicPr preferRelativeResize="0"/>
          <p:nvPr/>
        </p:nvPicPr>
        <p:blipFill rotWithShape="1">
          <a:blip r:embed="rId5">
            <a:alphaModFix/>
          </a:blip>
          <a:srcRect/>
          <a:stretch/>
        </p:blipFill>
        <p:spPr>
          <a:xfrm>
            <a:off x="5695538" y="162480"/>
            <a:ext cx="1464235" cy="507601"/>
          </a:xfrm>
          <a:prstGeom prst="rect">
            <a:avLst/>
          </a:prstGeom>
          <a:noFill/>
          <a:ln>
            <a:noFill/>
          </a:ln>
        </p:spPr>
      </p:pic>
      <p:pic>
        <p:nvPicPr>
          <p:cNvPr id="23" name="Google Shape;23;p10"/>
          <p:cNvPicPr preferRelativeResize="0"/>
          <p:nvPr/>
        </p:nvPicPr>
        <p:blipFill rotWithShape="1">
          <a:blip r:embed="rId6">
            <a:alphaModFix/>
          </a:blip>
          <a:srcRect/>
          <a:stretch/>
        </p:blipFill>
        <p:spPr>
          <a:xfrm>
            <a:off x="4373007" y="73446"/>
            <a:ext cx="1236792" cy="621096"/>
          </a:xfrm>
          <a:prstGeom prst="rect">
            <a:avLst/>
          </a:prstGeom>
          <a:noFill/>
          <a:ln>
            <a:noFill/>
          </a:ln>
        </p:spPr>
      </p:pic>
      <p:pic>
        <p:nvPicPr>
          <p:cNvPr id="24" name="Google Shape;24;p10"/>
          <p:cNvPicPr preferRelativeResize="0"/>
          <p:nvPr/>
        </p:nvPicPr>
        <p:blipFill rotWithShape="1">
          <a:blip r:embed="rId7">
            <a:alphaModFix/>
          </a:blip>
          <a:srcRect/>
          <a:stretch/>
        </p:blipFill>
        <p:spPr>
          <a:xfrm>
            <a:off x="7221638" y="205023"/>
            <a:ext cx="1197628" cy="427603"/>
          </a:xfrm>
          <a:prstGeom prst="rect">
            <a:avLst/>
          </a:prstGeom>
          <a:noFill/>
          <a:ln>
            <a:noFill/>
          </a:ln>
        </p:spPr>
      </p:pic>
      <p:pic>
        <p:nvPicPr>
          <p:cNvPr id="25" name="Google Shape;25;p10"/>
          <p:cNvPicPr preferRelativeResize="0"/>
          <p:nvPr/>
        </p:nvPicPr>
        <p:blipFill rotWithShape="1">
          <a:blip r:embed="rId8">
            <a:alphaModFix/>
          </a:blip>
          <a:srcRect/>
          <a:stretch/>
        </p:blipFill>
        <p:spPr>
          <a:xfrm>
            <a:off x="8486376" y="199939"/>
            <a:ext cx="1707530" cy="4326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53"/>
        <p:cNvGrpSpPr/>
        <p:nvPr/>
      </p:nvGrpSpPr>
      <p:grpSpPr>
        <a:xfrm>
          <a:off x="0" y="0"/>
          <a:ext cx="0" cy="0"/>
          <a:chOff x="0" y="0"/>
          <a:chExt cx="0" cy="0"/>
        </a:xfrm>
      </p:grpSpPr>
      <p:sp>
        <p:nvSpPr>
          <p:cNvPr id="54" name="Google Shape;54;p21"/>
          <p:cNvSpPr>
            <a:spLocks noGrp="1"/>
          </p:cNvSpPr>
          <p:nvPr>
            <p:ph type="pic" idx="2"/>
          </p:nvPr>
        </p:nvSpPr>
        <p:spPr>
          <a:xfrm>
            <a:off x="0" y="0"/>
            <a:ext cx="12192000" cy="6858000"/>
          </a:xfrm>
          <a:prstGeom prst="rect">
            <a:avLst/>
          </a:prstGeom>
          <a:solidFill>
            <a:srgbClr val="E8E8E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PPT001">
  <p:cSld name="CPPT001">
    <p:spTree>
      <p:nvGrpSpPr>
        <p:cNvPr id="1" name="Shape 55"/>
        <p:cNvGrpSpPr/>
        <p:nvPr/>
      </p:nvGrpSpPr>
      <p:grpSpPr>
        <a:xfrm>
          <a:off x="0" y="0"/>
          <a:ext cx="0" cy="0"/>
          <a:chOff x="0" y="0"/>
          <a:chExt cx="0" cy="0"/>
        </a:xfrm>
      </p:grpSpPr>
      <p:sp>
        <p:nvSpPr>
          <p:cNvPr id="56" name="Google Shape;56;p22"/>
          <p:cNvSpPr>
            <a:spLocks noGrp="1"/>
          </p:cNvSpPr>
          <p:nvPr>
            <p:ph type="pic" idx="2"/>
          </p:nvPr>
        </p:nvSpPr>
        <p:spPr>
          <a:xfrm>
            <a:off x="0" y="0"/>
            <a:ext cx="12192000" cy="4140200"/>
          </a:xfrm>
          <a:prstGeom prst="rect">
            <a:avLst/>
          </a:prstGeom>
          <a:solidFill>
            <a:srgbClr val="E8E8E8"/>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PPT002">
  <p:cSld name="CPPT002">
    <p:spTree>
      <p:nvGrpSpPr>
        <p:cNvPr id="1" name="Shape 57"/>
        <p:cNvGrpSpPr/>
        <p:nvPr/>
      </p:nvGrpSpPr>
      <p:grpSpPr>
        <a:xfrm>
          <a:off x="0" y="0"/>
          <a:ext cx="0" cy="0"/>
          <a:chOff x="0" y="0"/>
          <a:chExt cx="0" cy="0"/>
        </a:xfrm>
      </p:grpSpPr>
      <p:sp>
        <p:nvSpPr>
          <p:cNvPr id="58" name="Google Shape;58;p23"/>
          <p:cNvSpPr>
            <a:spLocks noGrp="1"/>
          </p:cNvSpPr>
          <p:nvPr>
            <p:ph type="pic" idx="2"/>
          </p:nvPr>
        </p:nvSpPr>
        <p:spPr>
          <a:xfrm>
            <a:off x="505461" y="373380"/>
            <a:ext cx="5590540" cy="5887720"/>
          </a:xfrm>
          <a:prstGeom prst="rect">
            <a:avLst/>
          </a:prstGeom>
          <a:solidFill>
            <a:srgbClr val="E8E8E8"/>
          </a:solidFill>
          <a:ln>
            <a:noFill/>
          </a:ln>
        </p:spPr>
      </p:sp>
      <p:sp>
        <p:nvSpPr>
          <p:cNvPr id="59" name="Google Shape;5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5867"/>
              <a:buFont typeface="Roboto"/>
              <a:buNone/>
              <a:defRPr sz="5867"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PPT003">
  <p:cSld name="CPPT003">
    <p:spTree>
      <p:nvGrpSpPr>
        <p:cNvPr id="1" name="Shape 60"/>
        <p:cNvGrpSpPr/>
        <p:nvPr/>
      </p:nvGrpSpPr>
      <p:grpSpPr>
        <a:xfrm>
          <a:off x="0" y="0"/>
          <a:ext cx="0" cy="0"/>
          <a:chOff x="0" y="0"/>
          <a:chExt cx="0" cy="0"/>
        </a:xfrm>
      </p:grpSpPr>
      <p:sp>
        <p:nvSpPr>
          <p:cNvPr id="61" name="Google Shape;61;p24"/>
          <p:cNvSpPr>
            <a:spLocks noGrp="1"/>
          </p:cNvSpPr>
          <p:nvPr>
            <p:ph type="pic" idx="2"/>
          </p:nvPr>
        </p:nvSpPr>
        <p:spPr>
          <a:xfrm>
            <a:off x="6096000" y="0"/>
            <a:ext cx="6096000" cy="68580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PPT005">
  <p:cSld name="CPPT005">
    <p:spTree>
      <p:nvGrpSpPr>
        <p:cNvPr id="1" name="Shape 62"/>
        <p:cNvGrpSpPr/>
        <p:nvPr/>
      </p:nvGrpSpPr>
      <p:grpSpPr>
        <a:xfrm>
          <a:off x="0" y="0"/>
          <a:ext cx="0" cy="0"/>
          <a:chOff x="0" y="0"/>
          <a:chExt cx="0" cy="0"/>
        </a:xfrm>
      </p:grpSpPr>
      <p:sp>
        <p:nvSpPr>
          <p:cNvPr id="63" name="Google Shape;63;p25"/>
          <p:cNvSpPr>
            <a:spLocks noGrp="1"/>
          </p:cNvSpPr>
          <p:nvPr>
            <p:ph type="pic" idx="2"/>
          </p:nvPr>
        </p:nvSpPr>
        <p:spPr>
          <a:xfrm>
            <a:off x="538480" y="477520"/>
            <a:ext cx="11115040" cy="5902960"/>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PPT006">
  <p:cSld name="CPPT006">
    <p:spTree>
      <p:nvGrpSpPr>
        <p:cNvPr id="1" name="Shape 64"/>
        <p:cNvGrpSpPr/>
        <p:nvPr/>
      </p:nvGrpSpPr>
      <p:grpSpPr>
        <a:xfrm>
          <a:off x="0" y="0"/>
          <a:ext cx="0" cy="0"/>
          <a:chOff x="0" y="0"/>
          <a:chExt cx="0" cy="0"/>
        </a:xfrm>
      </p:grpSpPr>
      <p:sp>
        <p:nvSpPr>
          <p:cNvPr id="65" name="Google Shape;65;p26"/>
          <p:cNvSpPr>
            <a:spLocks noGrp="1"/>
          </p:cNvSpPr>
          <p:nvPr>
            <p:ph type="pic" idx="2"/>
          </p:nvPr>
        </p:nvSpPr>
        <p:spPr>
          <a:xfrm>
            <a:off x="1" y="499796"/>
            <a:ext cx="7607300" cy="5570536"/>
          </a:xfrm>
          <a:prstGeom prst="rect">
            <a:avLst/>
          </a:prstGeom>
          <a:solidFill>
            <a:srgbClr val="E8E8E8"/>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PPT007">
  <p:cSld name="CPPT007">
    <p:spTree>
      <p:nvGrpSpPr>
        <p:cNvPr id="1" name="Shape 66"/>
        <p:cNvGrpSpPr/>
        <p:nvPr/>
      </p:nvGrpSpPr>
      <p:grpSpPr>
        <a:xfrm>
          <a:off x="0" y="0"/>
          <a:ext cx="0" cy="0"/>
          <a:chOff x="0" y="0"/>
          <a:chExt cx="0" cy="0"/>
        </a:xfrm>
      </p:grpSpPr>
      <p:sp>
        <p:nvSpPr>
          <p:cNvPr id="67" name="Google Shape;67;p27"/>
          <p:cNvSpPr>
            <a:spLocks noGrp="1"/>
          </p:cNvSpPr>
          <p:nvPr>
            <p:ph type="pic" idx="2"/>
          </p:nvPr>
        </p:nvSpPr>
        <p:spPr>
          <a:xfrm>
            <a:off x="1" y="0"/>
            <a:ext cx="3567764" cy="6858000"/>
          </a:xfrm>
          <a:prstGeom prst="rect">
            <a:avLst/>
          </a:prstGeom>
          <a:solidFill>
            <a:srgbClr val="E8E8E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PPT008">
  <p:cSld name="CPPT008">
    <p:spTree>
      <p:nvGrpSpPr>
        <p:cNvPr id="1" name="Shape 68"/>
        <p:cNvGrpSpPr/>
        <p:nvPr/>
      </p:nvGrpSpPr>
      <p:grpSpPr>
        <a:xfrm>
          <a:off x="0" y="0"/>
          <a:ext cx="0" cy="0"/>
          <a:chOff x="0" y="0"/>
          <a:chExt cx="0" cy="0"/>
        </a:xfrm>
      </p:grpSpPr>
      <p:sp>
        <p:nvSpPr>
          <p:cNvPr id="69" name="Google Shape;69;p28"/>
          <p:cNvSpPr>
            <a:spLocks noGrp="1"/>
          </p:cNvSpPr>
          <p:nvPr>
            <p:ph type="pic" idx="2"/>
          </p:nvPr>
        </p:nvSpPr>
        <p:spPr>
          <a:xfrm>
            <a:off x="8624237" y="0"/>
            <a:ext cx="3567764" cy="6858000"/>
          </a:xfrm>
          <a:prstGeom prst="rect">
            <a:avLst/>
          </a:prstGeom>
          <a:solidFill>
            <a:srgbClr val="E8E8E8"/>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PPT009">
  <p:cSld name="CPPT009">
    <p:spTree>
      <p:nvGrpSpPr>
        <p:cNvPr id="1" name="Shape 70"/>
        <p:cNvGrpSpPr/>
        <p:nvPr/>
      </p:nvGrpSpPr>
      <p:grpSpPr>
        <a:xfrm>
          <a:off x="0" y="0"/>
          <a:ext cx="0" cy="0"/>
          <a:chOff x="0" y="0"/>
          <a:chExt cx="0" cy="0"/>
        </a:xfrm>
      </p:grpSpPr>
      <p:sp>
        <p:nvSpPr>
          <p:cNvPr id="71" name="Google Shape;71;p29"/>
          <p:cNvSpPr>
            <a:spLocks noGrp="1"/>
          </p:cNvSpPr>
          <p:nvPr>
            <p:ph type="pic" idx="2"/>
          </p:nvPr>
        </p:nvSpPr>
        <p:spPr>
          <a:xfrm>
            <a:off x="1" y="4"/>
            <a:ext cx="12192001" cy="3640664"/>
          </a:xfrm>
          <a:prstGeom prst="rect">
            <a:avLst/>
          </a:prstGeom>
          <a:solidFill>
            <a:srgbClr val="E8E8E8"/>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PPT0010">
  <p:cSld name="CPPT0010">
    <p:spTree>
      <p:nvGrpSpPr>
        <p:cNvPr id="1" name="Shape 72"/>
        <p:cNvGrpSpPr/>
        <p:nvPr/>
      </p:nvGrpSpPr>
      <p:grpSpPr>
        <a:xfrm>
          <a:off x="0" y="0"/>
          <a:ext cx="0" cy="0"/>
          <a:chOff x="0" y="0"/>
          <a:chExt cx="0" cy="0"/>
        </a:xfrm>
      </p:grpSpPr>
      <p:sp>
        <p:nvSpPr>
          <p:cNvPr id="73" name="Google Shape;73;p30"/>
          <p:cNvSpPr>
            <a:spLocks noGrp="1"/>
          </p:cNvSpPr>
          <p:nvPr>
            <p:ph type="pic" idx="2"/>
          </p:nvPr>
        </p:nvSpPr>
        <p:spPr>
          <a:xfrm>
            <a:off x="6085841" y="376816"/>
            <a:ext cx="5589068" cy="4372985"/>
          </a:xfrm>
          <a:prstGeom prst="rect">
            <a:avLst/>
          </a:prstGeom>
          <a:solidFill>
            <a:srgbClr val="F2F2F2"/>
          </a:solidFill>
          <a:ln>
            <a:noFill/>
          </a:ln>
        </p:spPr>
      </p:sp>
      <p:sp>
        <p:nvSpPr>
          <p:cNvPr id="74" name="Google Shape;74;p30"/>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75" name="Google Shape;75;p30"/>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ogo Bottom: Title &amp; Content">
  <p:cSld name="Logo Bottom: Title &amp; Content">
    <p:spTree>
      <p:nvGrpSpPr>
        <p:cNvPr id="1" name="Shape 26"/>
        <p:cNvGrpSpPr/>
        <p:nvPr/>
      </p:nvGrpSpPr>
      <p:grpSpPr>
        <a:xfrm>
          <a:off x="0" y="0"/>
          <a:ext cx="0" cy="0"/>
          <a:chOff x="0" y="0"/>
          <a:chExt cx="0" cy="0"/>
        </a:xfrm>
      </p:grpSpPr>
      <p:sp>
        <p:nvSpPr>
          <p:cNvPr id="27" name="Google Shape;27;p11"/>
          <p:cNvSpPr txBox="1">
            <a:spLocks noGrp="1"/>
          </p:cNvSpPr>
          <p:nvPr>
            <p:ph type="body" idx="1"/>
          </p:nvPr>
        </p:nvSpPr>
        <p:spPr>
          <a:xfrm>
            <a:off x="304805" y="971552"/>
            <a:ext cx="11563351" cy="5059363"/>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rgbClr val="505050"/>
              </a:buClr>
              <a:buSzPts val="2400"/>
              <a:buFont typeface="Arial"/>
              <a:buChar char="•"/>
              <a:defRPr sz="2400" b="0" i="0" u="none" strike="noStrike" cap="none">
                <a:solidFill>
                  <a:srgbClr val="505050"/>
                </a:solidFill>
                <a:latin typeface="Roboto"/>
                <a:ea typeface="Roboto"/>
                <a:cs typeface="Roboto"/>
                <a:sym typeface="Roboto"/>
              </a:defRPr>
            </a:lvl1pPr>
            <a:lvl2pPr marL="914400" marR="0" lvl="1" indent="-364045" algn="l" rtl="0">
              <a:spcBef>
                <a:spcPts val="427"/>
              </a:spcBef>
              <a:spcAft>
                <a:spcPts val="0"/>
              </a:spcAft>
              <a:buClr>
                <a:srgbClr val="505050"/>
              </a:buClr>
              <a:buSzPts val="2133"/>
              <a:buFont typeface="Arial"/>
              <a:buChar char="–"/>
              <a:defRPr sz="2133" b="0" i="0" u="none" strike="noStrike" cap="none">
                <a:solidFill>
                  <a:srgbClr val="505050"/>
                </a:solidFill>
                <a:latin typeface="Roboto"/>
                <a:ea typeface="Roboto"/>
                <a:cs typeface="Roboto"/>
                <a:sym typeface="Roboto"/>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Roboto"/>
                <a:ea typeface="Roboto"/>
                <a:cs typeface="Roboto"/>
                <a:sym typeface="Roboto"/>
              </a:defRPr>
            </a:lvl3pPr>
            <a:lvl4pPr marL="1828800" marR="0" lvl="3"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4pPr>
            <a:lvl5pPr marL="2286000" marR="0" lvl="4"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dirty="0"/>
          </a:p>
        </p:txBody>
      </p:sp>
      <p:sp>
        <p:nvSpPr>
          <p:cNvPr id="28" name="Google Shape;28;p11"/>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lvl1pPr marR="0" lvl="0" algn="ctr" rtl="0">
              <a:spcBef>
                <a:spcPts val="0"/>
              </a:spcBef>
              <a:spcAft>
                <a:spcPts val="0"/>
              </a:spcAft>
              <a:buClr>
                <a:srgbClr val="004C97"/>
              </a:buClr>
              <a:buSzPts val="2933"/>
              <a:buFont typeface="Roboto"/>
              <a:buNone/>
              <a:defRPr sz="2933" b="0" i="0" u="none" strike="noStrike" cap="none">
                <a:solidFill>
                  <a:srgbClr val="004C97"/>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11"/>
          <p:cNvSpPr txBox="1"/>
          <p:nvPr/>
        </p:nvSpPr>
        <p:spPr>
          <a:xfrm>
            <a:off x="664940" y="6468126"/>
            <a:ext cx="1034143" cy="23728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b="0" i="0" u="none" strike="noStrike" cap="none" dirty="0">
                <a:solidFill>
                  <a:srgbClr val="004C97"/>
                </a:solidFill>
                <a:latin typeface="Helvetica Neue"/>
                <a:ea typeface="Helvetica Neue"/>
                <a:cs typeface="Helvetica Neue"/>
                <a:sym typeface="Helvetica Neue"/>
              </a:rPr>
              <a:t>Aug. 1, 2023</a:t>
            </a:r>
            <a:endParaRPr dirty="0"/>
          </a:p>
        </p:txBody>
      </p:sp>
      <p:sp>
        <p:nvSpPr>
          <p:cNvPr id="30" name="Google Shape;30;p11"/>
          <p:cNvSpPr txBox="1"/>
          <p:nvPr/>
        </p:nvSpPr>
        <p:spPr>
          <a:xfrm>
            <a:off x="1832737" y="6462538"/>
            <a:ext cx="3799968" cy="23728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b="0" i="0" u="none" strike="noStrike" cap="none">
                <a:solidFill>
                  <a:srgbClr val="004C97"/>
                </a:solidFill>
                <a:latin typeface="Helvetica Neue"/>
                <a:ea typeface="Helvetica Neue"/>
                <a:cs typeface="Helvetica Neue"/>
                <a:sym typeface="Helvetica Neue"/>
              </a:rPr>
              <a:t>National QIS Research Centers: Mission and Activities</a:t>
            </a:r>
            <a:endParaRPr sz="1200" b="1" i="0" u="none" strike="noStrike" cap="none">
              <a:solidFill>
                <a:srgbClr val="004C97"/>
              </a:solidFill>
              <a:latin typeface="Helvetica Neue"/>
              <a:ea typeface="Helvetica Neue"/>
              <a:cs typeface="Helvetica Neue"/>
              <a:sym typeface="Helvetica Neue"/>
            </a:endParaRPr>
          </a:p>
        </p:txBody>
      </p:sp>
      <p:sp>
        <p:nvSpPr>
          <p:cNvPr id="31" name="Google Shape;31;p11"/>
          <p:cNvSpPr txBox="1"/>
          <p:nvPr/>
        </p:nvSpPr>
        <p:spPr>
          <a:xfrm>
            <a:off x="112489" y="6468126"/>
            <a:ext cx="552451" cy="23728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rgbClr val="004C97"/>
                </a:solidFill>
                <a:latin typeface="Helvetica Neue"/>
                <a:ea typeface="Helvetica Neue"/>
                <a:cs typeface="Helvetica Neue"/>
                <a:sym typeface="Helvetica Neue"/>
              </a:rPr>
              <a:t>‹#›</a:t>
            </a:fld>
            <a:endParaRPr sz="1200" b="0" i="0" u="none" strike="noStrike" cap="none">
              <a:solidFill>
                <a:srgbClr val="004C97"/>
              </a:solidFill>
              <a:latin typeface="Helvetica Neue"/>
              <a:ea typeface="Helvetica Neue"/>
              <a:cs typeface="Helvetica Neue"/>
              <a:sym typeface="Helvetica Neue"/>
            </a:endParaRPr>
          </a:p>
        </p:txBody>
      </p:sp>
      <p:sp>
        <p:nvSpPr>
          <p:cNvPr id="32" name="Google Shape;32;p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33" name="Google Shape;33;p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34" name="Google Shape;34;p1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800" b="0" i="0" u="none" strike="noStrike" cap="none">
                <a:solidFill>
                  <a:schemeClr val="dk1"/>
                </a:solidFill>
                <a:latin typeface="Roboto"/>
                <a:ea typeface="Roboto"/>
                <a:cs typeface="Roboto"/>
                <a:sym typeface="Roboto"/>
              </a:defRPr>
            </a:lvl1pPr>
            <a:lvl2pPr marL="0" marR="0" lvl="1" indent="0" algn="ctr" rtl="0">
              <a:spcBef>
                <a:spcPts val="0"/>
              </a:spcBef>
              <a:buNone/>
              <a:defRPr sz="1800" b="0" i="0" u="none" strike="noStrike" cap="none">
                <a:solidFill>
                  <a:schemeClr val="dk1"/>
                </a:solidFill>
                <a:latin typeface="Roboto"/>
                <a:ea typeface="Roboto"/>
                <a:cs typeface="Roboto"/>
                <a:sym typeface="Roboto"/>
              </a:defRPr>
            </a:lvl2pPr>
            <a:lvl3pPr marL="0" marR="0" lvl="2" indent="0" algn="ctr" rtl="0">
              <a:spcBef>
                <a:spcPts val="0"/>
              </a:spcBef>
              <a:buNone/>
              <a:defRPr sz="1800" b="0" i="0" u="none" strike="noStrike" cap="none">
                <a:solidFill>
                  <a:schemeClr val="dk1"/>
                </a:solidFill>
                <a:latin typeface="Roboto"/>
                <a:ea typeface="Roboto"/>
                <a:cs typeface="Roboto"/>
                <a:sym typeface="Roboto"/>
              </a:defRPr>
            </a:lvl3pPr>
            <a:lvl4pPr marL="0" marR="0" lvl="3" indent="0" algn="ctr" rtl="0">
              <a:spcBef>
                <a:spcPts val="0"/>
              </a:spcBef>
              <a:buNone/>
              <a:defRPr sz="1800" b="0" i="0" u="none" strike="noStrike" cap="none">
                <a:solidFill>
                  <a:schemeClr val="dk1"/>
                </a:solidFill>
                <a:latin typeface="Roboto"/>
                <a:ea typeface="Roboto"/>
                <a:cs typeface="Roboto"/>
                <a:sym typeface="Roboto"/>
              </a:defRPr>
            </a:lvl4pPr>
            <a:lvl5pPr marL="0" marR="0" lvl="4" indent="0" algn="ctr" rtl="0">
              <a:spcBef>
                <a:spcPts val="0"/>
              </a:spcBef>
              <a:buNone/>
              <a:defRPr sz="1800" b="0" i="0" u="none" strike="noStrike" cap="none">
                <a:solidFill>
                  <a:schemeClr val="dk1"/>
                </a:solidFill>
                <a:latin typeface="Roboto"/>
                <a:ea typeface="Roboto"/>
                <a:cs typeface="Roboto"/>
                <a:sym typeface="Roboto"/>
              </a:defRPr>
            </a:lvl5pPr>
            <a:lvl6pPr marL="0" marR="0" lvl="5" indent="0" algn="ctr" rtl="0">
              <a:spcBef>
                <a:spcPts val="0"/>
              </a:spcBef>
              <a:buNone/>
              <a:defRPr sz="1800" b="0" i="0" u="none" strike="noStrike" cap="none">
                <a:solidFill>
                  <a:schemeClr val="dk1"/>
                </a:solidFill>
                <a:latin typeface="Roboto"/>
                <a:ea typeface="Roboto"/>
                <a:cs typeface="Roboto"/>
                <a:sym typeface="Roboto"/>
              </a:defRPr>
            </a:lvl6pPr>
            <a:lvl7pPr marL="0" marR="0" lvl="6" indent="0" algn="ctr" rtl="0">
              <a:spcBef>
                <a:spcPts val="0"/>
              </a:spcBef>
              <a:buNone/>
              <a:defRPr sz="1800" b="0" i="0" u="none" strike="noStrike" cap="none">
                <a:solidFill>
                  <a:schemeClr val="dk1"/>
                </a:solidFill>
                <a:latin typeface="Roboto"/>
                <a:ea typeface="Roboto"/>
                <a:cs typeface="Roboto"/>
                <a:sym typeface="Roboto"/>
              </a:defRPr>
            </a:lvl7pPr>
            <a:lvl8pPr marL="0" marR="0" lvl="7" indent="0" algn="ctr" rtl="0">
              <a:spcBef>
                <a:spcPts val="0"/>
              </a:spcBef>
              <a:buNone/>
              <a:defRPr sz="1800" b="0" i="0" u="none" strike="noStrike" cap="none">
                <a:solidFill>
                  <a:schemeClr val="dk1"/>
                </a:solidFill>
                <a:latin typeface="Roboto"/>
                <a:ea typeface="Roboto"/>
                <a:cs typeface="Roboto"/>
                <a:sym typeface="Roboto"/>
              </a:defRPr>
            </a:lvl8pPr>
            <a:lvl9pPr marL="0" marR="0" lvl="8" indent="0" algn="ctr" rtl="0">
              <a:spcBef>
                <a:spcPts val="0"/>
              </a:spcBef>
              <a:buNone/>
              <a:defRPr sz="1800" b="0" i="0" u="none" strike="noStrike" cap="none">
                <a:solidFill>
                  <a:schemeClr val="dk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US"/>
              <a:t>‹#›</a:t>
            </a:fld>
            <a:endParaRPr/>
          </a:p>
        </p:txBody>
      </p:sp>
      <p:pic>
        <p:nvPicPr>
          <p:cNvPr id="35" name="Google Shape;35;p11"/>
          <p:cNvPicPr preferRelativeResize="0"/>
          <p:nvPr/>
        </p:nvPicPr>
        <p:blipFill rotWithShape="1">
          <a:blip r:embed="rId2">
            <a:alphaModFix/>
          </a:blip>
          <a:srcRect/>
          <a:stretch/>
        </p:blipFill>
        <p:spPr>
          <a:xfrm>
            <a:off x="8906699" y="6258877"/>
            <a:ext cx="1580566" cy="398068"/>
          </a:xfrm>
          <a:prstGeom prst="rect">
            <a:avLst/>
          </a:prstGeom>
          <a:noFill/>
          <a:ln>
            <a:noFill/>
          </a:ln>
        </p:spPr>
      </p:pic>
      <p:sp>
        <p:nvSpPr>
          <p:cNvPr id="36" name="Google Shape;36;p11"/>
          <p:cNvSpPr/>
          <p:nvPr/>
        </p:nvSpPr>
        <p:spPr>
          <a:xfrm>
            <a:off x="7781170" y="6322838"/>
            <a:ext cx="1115748" cy="371069"/>
          </a:xfrm>
          <a:prstGeom prst="rect">
            <a:avLst/>
          </a:prstGeom>
          <a:solidFill>
            <a:srgbClr val="FFFFFF"/>
          </a:solidFill>
          <a:ln>
            <a:noFill/>
          </a:ln>
        </p:spPr>
      </p:sp>
      <p:pic>
        <p:nvPicPr>
          <p:cNvPr id="37" name="Google Shape;37;p11"/>
          <p:cNvPicPr preferRelativeResize="0"/>
          <p:nvPr/>
        </p:nvPicPr>
        <p:blipFill rotWithShape="1">
          <a:blip r:embed="rId3">
            <a:alphaModFix/>
          </a:blip>
          <a:srcRect/>
          <a:stretch/>
        </p:blipFill>
        <p:spPr>
          <a:xfrm>
            <a:off x="5620513" y="6322838"/>
            <a:ext cx="1034143" cy="334107"/>
          </a:xfrm>
          <a:prstGeom prst="rect">
            <a:avLst/>
          </a:prstGeom>
          <a:noFill/>
          <a:ln>
            <a:noFill/>
          </a:ln>
        </p:spPr>
      </p:pic>
      <p:pic>
        <p:nvPicPr>
          <p:cNvPr id="38" name="Google Shape;38;p11"/>
          <p:cNvPicPr preferRelativeResize="0"/>
          <p:nvPr/>
        </p:nvPicPr>
        <p:blipFill rotWithShape="1">
          <a:blip r:embed="rId4">
            <a:alphaModFix/>
          </a:blip>
          <a:srcRect/>
          <a:stretch/>
        </p:blipFill>
        <p:spPr>
          <a:xfrm>
            <a:off x="6678442" y="6322838"/>
            <a:ext cx="1070391" cy="371069"/>
          </a:xfrm>
          <a:prstGeom prst="rect">
            <a:avLst/>
          </a:prstGeom>
          <a:noFill/>
          <a:ln>
            <a:noFill/>
          </a:ln>
        </p:spPr>
      </p:pic>
      <p:pic>
        <p:nvPicPr>
          <p:cNvPr id="39" name="Google Shape;39;p11"/>
          <p:cNvPicPr preferRelativeResize="0"/>
          <p:nvPr/>
        </p:nvPicPr>
        <p:blipFill rotWithShape="1">
          <a:blip r:embed="rId5">
            <a:alphaModFix/>
          </a:blip>
          <a:srcRect/>
          <a:stretch/>
        </p:blipFill>
        <p:spPr>
          <a:xfrm>
            <a:off x="10560264" y="6277628"/>
            <a:ext cx="1326936" cy="360566"/>
          </a:xfrm>
          <a:prstGeom prst="rect">
            <a:avLst/>
          </a:prstGeom>
          <a:noFill/>
          <a:ln>
            <a:noFill/>
          </a:ln>
        </p:spPr>
      </p:pic>
      <p:pic>
        <p:nvPicPr>
          <p:cNvPr id="2" name="Google Shape;535;p8" descr="Text&#10;&#10;Description automatically generated">
            <a:extLst>
              <a:ext uri="{FF2B5EF4-FFF2-40B4-BE49-F238E27FC236}">
                <a16:creationId xmlns:a16="http://schemas.microsoft.com/office/drawing/2014/main" id="{5E3C0E98-5444-9ADF-91D2-7026F86B226D}"/>
              </a:ext>
            </a:extLst>
          </p:cNvPr>
          <p:cNvPicPr preferRelativeResize="0"/>
          <p:nvPr userDrawn="1"/>
        </p:nvPicPr>
        <p:blipFill rotWithShape="1">
          <a:blip r:embed="rId6">
            <a:alphaModFix/>
          </a:blip>
          <a:srcRect/>
          <a:stretch/>
        </p:blipFill>
        <p:spPr>
          <a:xfrm>
            <a:off x="7758614" y="6294088"/>
            <a:ext cx="1115748" cy="39740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PPT0011">
  <p:cSld name="CPPT0011">
    <p:spTree>
      <p:nvGrpSpPr>
        <p:cNvPr id="1" name="Shape 76"/>
        <p:cNvGrpSpPr/>
        <p:nvPr/>
      </p:nvGrpSpPr>
      <p:grpSpPr>
        <a:xfrm>
          <a:off x="0" y="0"/>
          <a:ext cx="0" cy="0"/>
          <a:chOff x="0" y="0"/>
          <a:chExt cx="0" cy="0"/>
        </a:xfrm>
      </p:grpSpPr>
      <p:sp>
        <p:nvSpPr>
          <p:cNvPr id="77" name="Google Shape;77;p31"/>
          <p:cNvSpPr>
            <a:spLocks noGrp="1"/>
          </p:cNvSpPr>
          <p:nvPr>
            <p:ph type="pic" idx="2"/>
          </p:nvPr>
        </p:nvSpPr>
        <p:spPr>
          <a:xfrm>
            <a:off x="0" y="0"/>
            <a:ext cx="4572000" cy="6858000"/>
          </a:xfrm>
          <a:prstGeom prst="rect">
            <a:avLst/>
          </a:prstGeom>
          <a:solidFill>
            <a:srgbClr val="F2F2F2"/>
          </a:solidFill>
          <a:ln>
            <a:noFill/>
          </a:ln>
        </p:spPr>
      </p:sp>
      <p:sp>
        <p:nvSpPr>
          <p:cNvPr id="78" name="Google Shape;78;p31"/>
          <p:cNvSpPr txBox="1">
            <a:spLocks noGrp="1"/>
          </p:cNvSpPr>
          <p:nvPr>
            <p:ph type="body" idx="1"/>
          </p:nvPr>
        </p:nvSpPr>
        <p:spPr>
          <a:xfrm>
            <a:off x="4876800" y="974041"/>
            <a:ext cx="6798109"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79" name="Google Shape;79;p31"/>
          <p:cNvSpPr txBox="1">
            <a:spLocks noGrp="1"/>
          </p:cNvSpPr>
          <p:nvPr>
            <p:ph type="title"/>
          </p:nvPr>
        </p:nvSpPr>
        <p:spPr>
          <a:xfrm>
            <a:off x="4876800" y="376816"/>
            <a:ext cx="6798109"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PPT0012">
  <p:cSld name="CPPT0012">
    <p:spTree>
      <p:nvGrpSpPr>
        <p:cNvPr id="1" name="Shape 80"/>
        <p:cNvGrpSpPr/>
        <p:nvPr/>
      </p:nvGrpSpPr>
      <p:grpSpPr>
        <a:xfrm>
          <a:off x="0" y="0"/>
          <a:ext cx="0" cy="0"/>
          <a:chOff x="0" y="0"/>
          <a:chExt cx="0" cy="0"/>
        </a:xfrm>
      </p:grpSpPr>
      <p:sp>
        <p:nvSpPr>
          <p:cNvPr id="81" name="Google Shape;81;p32"/>
          <p:cNvSpPr>
            <a:spLocks noGrp="1"/>
          </p:cNvSpPr>
          <p:nvPr>
            <p:ph type="pic" idx="2"/>
          </p:nvPr>
        </p:nvSpPr>
        <p:spPr>
          <a:xfrm>
            <a:off x="7620000" y="0"/>
            <a:ext cx="4572000" cy="6858000"/>
          </a:xfrm>
          <a:prstGeom prst="rect">
            <a:avLst/>
          </a:prstGeom>
          <a:solidFill>
            <a:srgbClr val="F2F2F2"/>
          </a:solidFill>
          <a:ln>
            <a:noFill/>
          </a:ln>
        </p:spPr>
      </p:sp>
      <p:sp>
        <p:nvSpPr>
          <p:cNvPr id="82" name="Google Shape;82;p32"/>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83" name="Google Shape;83;p32"/>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PPT0013">
  <p:cSld name="CPPT0013">
    <p:spTree>
      <p:nvGrpSpPr>
        <p:cNvPr id="1" name="Shape 84"/>
        <p:cNvGrpSpPr/>
        <p:nvPr/>
      </p:nvGrpSpPr>
      <p:grpSpPr>
        <a:xfrm>
          <a:off x="0" y="0"/>
          <a:ext cx="0" cy="0"/>
          <a:chOff x="0" y="0"/>
          <a:chExt cx="0" cy="0"/>
        </a:xfrm>
      </p:grpSpPr>
      <p:sp>
        <p:nvSpPr>
          <p:cNvPr id="85" name="Google Shape;85;p33"/>
          <p:cNvSpPr>
            <a:spLocks noGrp="1"/>
          </p:cNvSpPr>
          <p:nvPr>
            <p:ph type="pic" idx="2"/>
          </p:nvPr>
        </p:nvSpPr>
        <p:spPr>
          <a:xfrm>
            <a:off x="508000" y="1473202"/>
            <a:ext cx="4564993" cy="3825861"/>
          </a:xfrm>
          <a:prstGeom prst="rect">
            <a:avLst/>
          </a:prstGeom>
          <a:solidFill>
            <a:srgbClr val="E8E8E8"/>
          </a:solidFill>
          <a:ln>
            <a:noFill/>
          </a:ln>
        </p:spPr>
      </p:sp>
      <p:sp>
        <p:nvSpPr>
          <p:cNvPr id="86" name="Google Shape;86;p33"/>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87" name="Google Shape;87;p33"/>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PPT0014">
  <p:cSld name="CPPT0014">
    <p:spTree>
      <p:nvGrpSpPr>
        <p:cNvPr id="1" name="Shape 88"/>
        <p:cNvGrpSpPr/>
        <p:nvPr/>
      </p:nvGrpSpPr>
      <p:grpSpPr>
        <a:xfrm>
          <a:off x="0" y="0"/>
          <a:ext cx="0" cy="0"/>
          <a:chOff x="0" y="0"/>
          <a:chExt cx="0" cy="0"/>
        </a:xfrm>
      </p:grpSpPr>
      <p:sp>
        <p:nvSpPr>
          <p:cNvPr id="89" name="Google Shape;89;p34"/>
          <p:cNvSpPr>
            <a:spLocks noGrp="1"/>
          </p:cNvSpPr>
          <p:nvPr>
            <p:ph type="pic" idx="2"/>
          </p:nvPr>
        </p:nvSpPr>
        <p:spPr>
          <a:xfrm>
            <a:off x="517091" y="1864248"/>
            <a:ext cx="2438400" cy="2438400"/>
          </a:xfrm>
          <a:prstGeom prst="rect">
            <a:avLst/>
          </a:prstGeom>
          <a:solidFill>
            <a:srgbClr val="E8E8E8"/>
          </a:solidFill>
          <a:ln>
            <a:noFill/>
          </a:ln>
        </p:spPr>
      </p:sp>
      <p:sp>
        <p:nvSpPr>
          <p:cNvPr id="90" name="Google Shape;90;p34"/>
          <p:cNvSpPr>
            <a:spLocks noGrp="1"/>
          </p:cNvSpPr>
          <p:nvPr>
            <p:ph type="pic" idx="3"/>
          </p:nvPr>
        </p:nvSpPr>
        <p:spPr>
          <a:xfrm>
            <a:off x="3423564" y="1864248"/>
            <a:ext cx="2438400" cy="2438400"/>
          </a:xfrm>
          <a:prstGeom prst="rect">
            <a:avLst/>
          </a:prstGeom>
          <a:solidFill>
            <a:srgbClr val="E8E8E8"/>
          </a:solidFill>
          <a:ln>
            <a:noFill/>
          </a:ln>
        </p:spPr>
      </p:sp>
      <p:sp>
        <p:nvSpPr>
          <p:cNvPr id="91" name="Google Shape;91;p34"/>
          <p:cNvSpPr>
            <a:spLocks noGrp="1"/>
          </p:cNvSpPr>
          <p:nvPr>
            <p:ph type="pic" idx="4"/>
          </p:nvPr>
        </p:nvSpPr>
        <p:spPr>
          <a:xfrm>
            <a:off x="6330037" y="1864248"/>
            <a:ext cx="2438400" cy="2438400"/>
          </a:xfrm>
          <a:prstGeom prst="rect">
            <a:avLst/>
          </a:prstGeom>
          <a:solidFill>
            <a:srgbClr val="E8E8E8"/>
          </a:solidFill>
          <a:ln>
            <a:noFill/>
          </a:ln>
        </p:spPr>
      </p:sp>
      <p:sp>
        <p:nvSpPr>
          <p:cNvPr id="92" name="Google Shape;92;p34"/>
          <p:cNvSpPr>
            <a:spLocks noGrp="1"/>
          </p:cNvSpPr>
          <p:nvPr>
            <p:ph type="pic" idx="5"/>
          </p:nvPr>
        </p:nvSpPr>
        <p:spPr>
          <a:xfrm>
            <a:off x="9236509" y="1864248"/>
            <a:ext cx="2438400" cy="2438400"/>
          </a:xfrm>
          <a:prstGeom prst="rect">
            <a:avLst/>
          </a:prstGeom>
          <a:solidFill>
            <a:srgbClr val="E8E8E8"/>
          </a:solidFill>
          <a:ln>
            <a:noFill/>
          </a:ln>
        </p:spPr>
      </p:sp>
      <p:sp>
        <p:nvSpPr>
          <p:cNvPr id="93" name="Google Shape;93;p34"/>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94" name="Google Shape;94;p34"/>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PPT0015">
  <p:cSld name="CPPT0015">
    <p:spTree>
      <p:nvGrpSpPr>
        <p:cNvPr id="1" name="Shape 95"/>
        <p:cNvGrpSpPr/>
        <p:nvPr/>
      </p:nvGrpSpPr>
      <p:grpSpPr>
        <a:xfrm>
          <a:off x="0" y="0"/>
          <a:ext cx="0" cy="0"/>
          <a:chOff x="0" y="0"/>
          <a:chExt cx="0" cy="0"/>
        </a:xfrm>
      </p:grpSpPr>
      <p:sp>
        <p:nvSpPr>
          <p:cNvPr id="96" name="Google Shape;96;p35"/>
          <p:cNvSpPr>
            <a:spLocks noGrp="1"/>
          </p:cNvSpPr>
          <p:nvPr>
            <p:ph type="pic" idx="2"/>
          </p:nvPr>
        </p:nvSpPr>
        <p:spPr>
          <a:xfrm>
            <a:off x="502853" y="1470462"/>
            <a:ext cx="2666201" cy="3355537"/>
          </a:xfrm>
          <a:prstGeom prst="rect">
            <a:avLst/>
          </a:prstGeom>
          <a:solidFill>
            <a:srgbClr val="E8E8E8"/>
          </a:solidFill>
          <a:ln>
            <a:noFill/>
          </a:ln>
        </p:spPr>
      </p:sp>
      <p:sp>
        <p:nvSpPr>
          <p:cNvPr id="97" name="Google Shape;97;p35"/>
          <p:cNvSpPr>
            <a:spLocks noGrp="1"/>
          </p:cNvSpPr>
          <p:nvPr>
            <p:ph type="pic" idx="3"/>
          </p:nvPr>
        </p:nvSpPr>
        <p:spPr>
          <a:xfrm>
            <a:off x="3335108" y="1470462"/>
            <a:ext cx="2666201" cy="3355537"/>
          </a:xfrm>
          <a:prstGeom prst="rect">
            <a:avLst/>
          </a:prstGeom>
          <a:solidFill>
            <a:srgbClr val="E8E8E8"/>
          </a:solidFill>
          <a:ln>
            <a:noFill/>
          </a:ln>
        </p:spPr>
      </p:sp>
      <p:sp>
        <p:nvSpPr>
          <p:cNvPr id="98" name="Google Shape;98;p35"/>
          <p:cNvSpPr>
            <a:spLocks noGrp="1"/>
          </p:cNvSpPr>
          <p:nvPr>
            <p:ph type="pic" idx="4"/>
          </p:nvPr>
        </p:nvSpPr>
        <p:spPr>
          <a:xfrm>
            <a:off x="6167362" y="1470462"/>
            <a:ext cx="2666201" cy="3355537"/>
          </a:xfrm>
          <a:prstGeom prst="rect">
            <a:avLst/>
          </a:prstGeom>
          <a:solidFill>
            <a:srgbClr val="E8E8E8"/>
          </a:solidFill>
          <a:ln>
            <a:noFill/>
          </a:ln>
        </p:spPr>
      </p:sp>
      <p:sp>
        <p:nvSpPr>
          <p:cNvPr id="99" name="Google Shape;99;p35"/>
          <p:cNvSpPr>
            <a:spLocks noGrp="1"/>
          </p:cNvSpPr>
          <p:nvPr>
            <p:ph type="pic" idx="5"/>
          </p:nvPr>
        </p:nvSpPr>
        <p:spPr>
          <a:xfrm>
            <a:off x="8999618" y="1470462"/>
            <a:ext cx="2666201" cy="3355537"/>
          </a:xfrm>
          <a:prstGeom prst="rect">
            <a:avLst/>
          </a:prstGeom>
          <a:solidFill>
            <a:srgbClr val="E8E8E8"/>
          </a:solidFill>
          <a:ln>
            <a:noFill/>
          </a:ln>
        </p:spPr>
      </p:sp>
      <p:sp>
        <p:nvSpPr>
          <p:cNvPr id="100" name="Google Shape;100;p35"/>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01" name="Google Shape;101;p35"/>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PPT0016">
  <p:cSld name="CPPT0016">
    <p:spTree>
      <p:nvGrpSpPr>
        <p:cNvPr id="1" name="Shape 102"/>
        <p:cNvGrpSpPr/>
        <p:nvPr/>
      </p:nvGrpSpPr>
      <p:grpSpPr>
        <a:xfrm>
          <a:off x="0" y="0"/>
          <a:ext cx="0" cy="0"/>
          <a:chOff x="0" y="0"/>
          <a:chExt cx="0" cy="0"/>
        </a:xfrm>
      </p:grpSpPr>
      <p:sp>
        <p:nvSpPr>
          <p:cNvPr id="103" name="Google Shape;103;p36"/>
          <p:cNvSpPr>
            <a:spLocks noGrp="1"/>
          </p:cNvSpPr>
          <p:nvPr>
            <p:ph type="pic" idx="2"/>
          </p:nvPr>
        </p:nvSpPr>
        <p:spPr>
          <a:xfrm>
            <a:off x="517093" y="1463041"/>
            <a:ext cx="2643857" cy="3151121"/>
          </a:xfrm>
          <a:prstGeom prst="rect">
            <a:avLst/>
          </a:prstGeom>
          <a:solidFill>
            <a:srgbClr val="E8E8E8"/>
          </a:solidFill>
          <a:ln>
            <a:noFill/>
          </a:ln>
        </p:spPr>
      </p:sp>
      <p:sp>
        <p:nvSpPr>
          <p:cNvPr id="104" name="Google Shape;104;p36"/>
          <p:cNvSpPr>
            <a:spLocks noGrp="1"/>
          </p:cNvSpPr>
          <p:nvPr>
            <p:ph type="pic" idx="3"/>
          </p:nvPr>
        </p:nvSpPr>
        <p:spPr>
          <a:xfrm>
            <a:off x="3350545" y="1463041"/>
            <a:ext cx="2643857" cy="3151121"/>
          </a:xfrm>
          <a:prstGeom prst="rect">
            <a:avLst/>
          </a:prstGeom>
          <a:solidFill>
            <a:srgbClr val="F2F2F2"/>
          </a:solidFill>
          <a:ln>
            <a:noFill/>
          </a:ln>
        </p:spPr>
      </p:sp>
      <p:sp>
        <p:nvSpPr>
          <p:cNvPr id="105" name="Google Shape;105;p36"/>
          <p:cNvSpPr>
            <a:spLocks noGrp="1"/>
          </p:cNvSpPr>
          <p:nvPr>
            <p:ph type="pic" idx="4"/>
          </p:nvPr>
        </p:nvSpPr>
        <p:spPr>
          <a:xfrm>
            <a:off x="9031055" y="1463041"/>
            <a:ext cx="2643855" cy="3151121"/>
          </a:xfrm>
          <a:prstGeom prst="rect">
            <a:avLst/>
          </a:prstGeom>
          <a:solidFill>
            <a:srgbClr val="F2F2F2"/>
          </a:solidFill>
          <a:ln>
            <a:noFill/>
          </a:ln>
        </p:spPr>
      </p:sp>
      <p:sp>
        <p:nvSpPr>
          <p:cNvPr id="106" name="Google Shape;106;p36"/>
          <p:cNvSpPr>
            <a:spLocks noGrp="1"/>
          </p:cNvSpPr>
          <p:nvPr>
            <p:ph type="pic" idx="5"/>
          </p:nvPr>
        </p:nvSpPr>
        <p:spPr>
          <a:xfrm>
            <a:off x="6183997" y="1463041"/>
            <a:ext cx="2643857" cy="3151121"/>
          </a:xfrm>
          <a:prstGeom prst="rect">
            <a:avLst/>
          </a:prstGeom>
          <a:solidFill>
            <a:srgbClr val="E8E8E8"/>
          </a:solidFill>
          <a:ln>
            <a:noFill/>
          </a:ln>
        </p:spPr>
      </p:sp>
      <p:sp>
        <p:nvSpPr>
          <p:cNvPr id="107" name="Google Shape;107;p36"/>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08" name="Google Shape;108;p36"/>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PPT0017">
  <p:cSld name="CPPT0017">
    <p:spTree>
      <p:nvGrpSpPr>
        <p:cNvPr id="1" name="Shape 109"/>
        <p:cNvGrpSpPr/>
        <p:nvPr/>
      </p:nvGrpSpPr>
      <p:grpSpPr>
        <a:xfrm>
          <a:off x="0" y="0"/>
          <a:ext cx="0" cy="0"/>
          <a:chOff x="0" y="0"/>
          <a:chExt cx="0" cy="0"/>
        </a:xfrm>
      </p:grpSpPr>
      <p:sp>
        <p:nvSpPr>
          <p:cNvPr id="110" name="Google Shape;110;p37"/>
          <p:cNvSpPr>
            <a:spLocks noGrp="1"/>
          </p:cNvSpPr>
          <p:nvPr>
            <p:ph type="pic" idx="2"/>
          </p:nvPr>
        </p:nvSpPr>
        <p:spPr>
          <a:xfrm>
            <a:off x="516443" y="1480458"/>
            <a:ext cx="2198400" cy="3028041"/>
          </a:xfrm>
          <a:prstGeom prst="rect">
            <a:avLst/>
          </a:prstGeom>
          <a:solidFill>
            <a:srgbClr val="E8E8E8"/>
          </a:solidFill>
          <a:ln>
            <a:noFill/>
          </a:ln>
        </p:spPr>
      </p:sp>
      <p:sp>
        <p:nvSpPr>
          <p:cNvPr id="111" name="Google Shape;111;p37"/>
          <p:cNvSpPr>
            <a:spLocks noGrp="1"/>
          </p:cNvSpPr>
          <p:nvPr>
            <p:ph type="pic" idx="3"/>
          </p:nvPr>
        </p:nvSpPr>
        <p:spPr>
          <a:xfrm>
            <a:off x="2756460" y="1480458"/>
            <a:ext cx="2198400" cy="3028041"/>
          </a:xfrm>
          <a:prstGeom prst="rect">
            <a:avLst/>
          </a:prstGeom>
          <a:solidFill>
            <a:srgbClr val="F2F2F2"/>
          </a:solidFill>
          <a:ln>
            <a:noFill/>
          </a:ln>
        </p:spPr>
      </p:sp>
      <p:sp>
        <p:nvSpPr>
          <p:cNvPr id="112" name="Google Shape;112;p37"/>
          <p:cNvSpPr>
            <a:spLocks noGrp="1"/>
          </p:cNvSpPr>
          <p:nvPr>
            <p:ph type="pic" idx="4"/>
          </p:nvPr>
        </p:nvSpPr>
        <p:spPr>
          <a:xfrm>
            <a:off x="9476508" y="1480458"/>
            <a:ext cx="2198400" cy="3028041"/>
          </a:xfrm>
          <a:prstGeom prst="rect">
            <a:avLst/>
          </a:prstGeom>
          <a:solidFill>
            <a:srgbClr val="E8E8E8"/>
          </a:solidFill>
          <a:ln>
            <a:noFill/>
          </a:ln>
        </p:spPr>
      </p:sp>
      <p:sp>
        <p:nvSpPr>
          <p:cNvPr id="113" name="Google Shape;113;p37"/>
          <p:cNvSpPr>
            <a:spLocks noGrp="1"/>
          </p:cNvSpPr>
          <p:nvPr>
            <p:ph type="pic" idx="5"/>
          </p:nvPr>
        </p:nvSpPr>
        <p:spPr>
          <a:xfrm>
            <a:off x="4996477" y="1480458"/>
            <a:ext cx="2198400" cy="3028041"/>
          </a:xfrm>
          <a:prstGeom prst="rect">
            <a:avLst/>
          </a:prstGeom>
          <a:solidFill>
            <a:srgbClr val="E8E8E8"/>
          </a:solidFill>
          <a:ln>
            <a:noFill/>
          </a:ln>
        </p:spPr>
      </p:sp>
      <p:sp>
        <p:nvSpPr>
          <p:cNvPr id="114" name="Google Shape;114;p37"/>
          <p:cNvSpPr>
            <a:spLocks noGrp="1"/>
          </p:cNvSpPr>
          <p:nvPr>
            <p:ph type="pic" idx="6"/>
          </p:nvPr>
        </p:nvSpPr>
        <p:spPr>
          <a:xfrm>
            <a:off x="7236493" y="1480458"/>
            <a:ext cx="2198400" cy="3028041"/>
          </a:xfrm>
          <a:prstGeom prst="rect">
            <a:avLst/>
          </a:prstGeom>
          <a:solidFill>
            <a:srgbClr val="F2F2F2"/>
          </a:solidFill>
          <a:ln>
            <a:noFill/>
          </a:ln>
        </p:spPr>
      </p:sp>
      <p:sp>
        <p:nvSpPr>
          <p:cNvPr id="115" name="Google Shape;115;p37"/>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16" name="Google Shape;116;p37"/>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PPT0018">
  <p:cSld name="CPPT0018">
    <p:spTree>
      <p:nvGrpSpPr>
        <p:cNvPr id="1" name="Shape 117"/>
        <p:cNvGrpSpPr/>
        <p:nvPr/>
      </p:nvGrpSpPr>
      <p:grpSpPr>
        <a:xfrm>
          <a:off x="0" y="0"/>
          <a:ext cx="0" cy="0"/>
          <a:chOff x="0" y="0"/>
          <a:chExt cx="0" cy="0"/>
        </a:xfrm>
      </p:grpSpPr>
      <p:sp>
        <p:nvSpPr>
          <p:cNvPr id="118" name="Google Shape;118;p38"/>
          <p:cNvSpPr>
            <a:spLocks noGrp="1"/>
          </p:cNvSpPr>
          <p:nvPr>
            <p:ph type="pic" idx="2"/>
          </p:nvPr>
        </p:nvSpPr>
        <p:spPr>
          <a:xfrm>
            <a:off x="858331" y="997756"/>
            <a:ext cx="1705544" cy="1708003"/>
          </a:xfrm>
          <a:prstGeom prst="ellipse">
            <a:avLst/>
          </a:prstGeom>
          <a:solidFill>
            <a:srgbClr val="E8E8E8"/>
          </a:solidFill>
          <a:ln>
            <a:noFill/>
          </a:ln>
        </p:spPr>
      </p:sp>
      <p:sp>
        <p:nvSpPr>
          <p:cNvPr id="119" name="Google Shape;119;p38"/>
          <p:cNvSpPr>
            <a:spLocks noGrp="1"/>
          </p:cNvSpPr>
          <p:nvPr>
            <p:ph type="pic" idx="3"/>
          </p:nvPr>
        </p:nvSpPr>
        <p:spPr>
          <a:xfrm>
            <a:off x="3077924" y="997756"/>
            <a:ext cx="1705544" cy="1708003"/>
          </a:xfrm>
          <a:prstGeom prst="ellipse">
            <a:avLst/>
          </a:prstGeom>
          <a:solidFill>
            <a:srgbClr val="E8E8E8"/>
          </a:solidFill>
          <a:ln>
            <a:noFill/>
          </a:ln>
        </p:spPr>
      </p:sp>
      <p:sp>
        <p:nvSpPr>
          <p:cNvPr id="120" name="Google Shape;120;p38"/>
          <p:cNvSpPr>
            <a:spLocks noGrp="1"/>
          </p:cNvSpPr>
          <p:nvPr>
            <p:ph type="pic" idx="4"/>
          </p:nvPr>
        </p:nvSpPr>
        <p:spPr>
          <a:xfrm>
            <a:off x="858331" y="4057904"/>
            <a:ext cx="1705544" cy="1708003"/>
          </a:xfrm>
          <a:prstGeom prst="ellipse">
            <a:avLst/>
          </a:prstGeom>
          <a:solidFill>
            <a:srgbClr val="E8E8E8"/>
          </a:solidFill>
          <a:ln>
            <a:noFill/>
          </a:ln>
        </p:spPr>
      </p:sp>
      <p:sp>
        <p:nvSpPr>
          <p:cNvPr id="121" name="Google Shape;121;p38"/>
          <p:cNvSpPr>
            <a:spLocks noGrp="1"/>
          </p:cNvSpPr>
          <p:nvPr>
            <p:ph type="pic" idx="5"/>
          </p:nvPr>
        </p:nvSpPr>
        <p:spPr>
          <a:xfrm>
            <a:off x="3077924" y="4057904"/>
            <a:ext cx="1705544" cy="1708003"/>
          </a:xfrm>
          <a:prstGeom prst="ellipse">
            <a:avLst/>
          </a:prstGeom>
          <a:solidFill>
            <a:srgbClr val="E8E8E8"/>
          </a:solidFill>
          <a:ln>
            <a:noFill/>
          </a:ln>
        </p:spPr>
      </p:sp>
      <p:sp>
        <p:nvSpPr>
          <p:cNvPr id="122" name="Google Shape;122;p38"/>
          <p:cNvSpPr>
            <a:spLocks noGrp="1"/>
          </p:cNvSpPr>
          <p:nvPr>
            <p:ph type="pic" idx="6"/>
          </p:nvPr>
        </p:nvSpPr>
        <p:spPr>
          <a:xfrm>
            <a:off x="5297517" y="997756"/>
            <a:ext cx="1705544" cy="1708003"/>
          </a:xfrm>
          <a:prstGeom prst="ellipse">
            <a:avLst/>
          </a:prstGeom>
          <a:solidFill>
            <a:srgbClr val="E8E8E8"/>
          </a:solidFill>
          <a:ln>
            <a:noFill/>
          </a:ln>
        </p:spPr>
      </p:sp>
      <p:sp>
        <p:nvSpPr>
          <p:cNvPr id="123" name="Google Shape;123;p38"/>
          <p:cNvSpPr>
            <a:spLocks noGrp="1"/>
          </p:cNvSpPr>
          <p:nvPr>
            <p:ph type="pic" idx="7"/>
          </p:nvPr>
        </p:nvSpPr>
        <p:spPr>
          <a:xfrm>
            <a:off x="7517111" y="997756"/>
            <a:ext cx="1705544" cy="1708003"/>
          </a:xfrm>
          <a:prstGeom prst="ellipse">
            <a:avLst/>
          </a:prstGeom>
          <a:solidFill>
            <a:srgbClr val="E8E8E8"/>
          </a:solidFill>
          <a:ln>
            <a:noFill/>
          </a:ln>
        </p:spPr>
      </p:sp>
      <p:sp>
        <p:nvSpPr>
          <p:cNvPr id="124" name="Google Shape;124;p38"/>
          <p:cNvSpPr>
            <a:spLocks noGrp="1"/>
          </p:cNvSpPr>
          <p:nvPr>
            <p:ph type="pic" idx="8"/>
          </p:nvPr>
        </p:nvSpPr>
        <p:spPr>
          <a:xfrm>
            <a:off x="5297517" y="4057904"/>
            <a:ext cx="1705544" cy="1708003"/>
          </a:xfrm>
          <a:prstGeom prst="ellipse">
            <a:avLst/>
          </a:prstGeom>
          <a:solidFill>
            <a:srgbClr val="E8E8E8"/>
          </a:solidFill>
          <a:ln>
            <a:noFill/>
          </a:ln>
        </p:spPr>
      </p:sp>
      <p:sp>
        <p:nvSpPr>
          <p:cNvPr id="125" name="Google Shape;125;p38"/>
          <p:cNvSpPr>
            <a:spLocks noGrp="1"/>
          </p:cNvSpPr>
          <p:nvPr>
            <p:ph type="pic" idx="9"/>
          </p:nvPr>
        </p:nvSpPr>
        <p:spPr>
          <a:xfrm>
            <a:off x="7517111" y="4057904"/>
            <a:ext cx="1705544" cy="1708003"/>
          </a:xfrm>
          <a:prstGeom prst="ellipse">
            <a:avLst/>
          </a:prstGeom>
          <a:solidFill>
            <a:srgbClr val="E8E8E8"/>
          </a:solidFill>
          <a:ln>
            <a:noFill/>
          </a:ln>
        </p:spPr>
      </p:sp>
      <p:sp>
        <p:nvSpPr>
          <p:cNvPr id="126" name="Google Shape;126;p38"/>
          <p:cNvSpPr>
            <a:spLocks noGrp="1"/>
          </p:cNvSpPr>
          <p:nvPr>
            <p:ph type="pic" idx="13"/>
          </p:nvPr>
        </p:nvSpPr>
        <p:spPr>
          <a:xfrm>
            <a:off x="9736703" y="997756"/>
            <a:ext cx="1705544" cy="1708003"/>
          </a:xfrm>
          <a:prstGeom prst="ellipse">
            <a:avLst/>
          </a:prstGeom>
          <a:solidFill>
            <a:srgbClr val="E8E8E8"/>
          </a:solidFill>
          <a:ln>
            <a:noFill/>
          </a:ln>
        </p:spPr>
      </p:sp>
      <p:sp>
        <p:nvSpPr>
          <p:cNvPr id="127" name="Google Shape;127;p38"/>
          <p:cNvSpPr>
            <a:spLocks noGrp="1"/>
          </p:cNvSpPr>
          <p:nvPr>
            <p:ph type="pic" idx="14"/>
          </p:nvPr>
        </p:nvSpPr>
        <p:spPr>
          <a:xfrm>
            <a:off x="9736703" y="4057904"/>
            <a:ext cx="1705544" cy="1708003"/>
          </a:xfrm>
          <a:prstGeom prst="ellipse">
            <a:avLst/>
          </a:prstGeom>
          <a:solidFill>
            <a:srgbClr val="E8E8E8"/>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PPT0019">
  <p:cSld name="CPPT0019">
    <p:spTree>
      <p:nvGrpSpPr>
        <p:cNvPr id="1" name="Shape 128"/>
        <p:cNvGrpSpPr/>
        <p:nvPr/>
      </p:nvGrpSpPr>
      <p:grpSpPr>
        <a:xfrm>
          <a:off x="0" y="0"/>
          <a:ext cx="0" cy="0"/>
          <a:chOff x="0" y="0"/>
          <a:chExt cx="0" cy="0"/>
        </a:xfrm>
      </p:grpSpPr>
      <p:sp>
        <p:nvSpPr>
          <p:cNvPr id="129" name="Google Shape;129;p39"/>
          <p:cNvSpPr>
            <a:spLocks noGrp="1"/>
          </p:cNvSpPr>
          <p:nvPr>
            <p:ph type="pic" idx="2"/>
          </p:nvPr>
        </p:nvSpPr>
        <p:spPr>
          <a:xfrm>
            <a:off x="9739516" y="336140"/>
            <a:ext cx="1913600" cy="1892968"/>
          </a:xfrm>
          <a:prstGeom prst="rect">
            <a:avLst/>
          </a:prstGeom>
          <a:solidFill>
            <a:srgbClr val="E8E8E8"/>
          </a:solidFill>
          <a:ln>
            <a:noFill/>
          </a:ln>
        </p:spPr>
      </p:sp>
      <p:sp>
        <p:nvSpPr>
          <p:cNvPr id="130" name="Google Shape;130;p39"/>
          <p:cNvSpPr>
            <a:spLocks noGrp="1"/>
          </p:cNvSpPr>
          <p:nvPr>
            <p:ph type="pic" idx="3"/>
          </p:nvPr>
        </p:nvSpPr>
        <p:spPr>
          <a:xfrm>
            <a:off x="9739516" y="2343464"/>
            <a:ext cx="1913600" cy="1892968"/>
          </a:xfrm>
          <a:prstGeom prst="rect">
            <a:avLst/>
          </a:prstGeom>
          <a:solidFill>
            <a:srgbClr val="E8E8E8"/>
          </a:solidFill>
          <a:ln>
            <a:noFill/>
          </a:ln>
        </p:spPr>
      </p:sp>
      <p:sp>
        <p:nvSpPr>
          <p:cNvPr id="131" name="Google Shape;131;p39"/>
          <p:cNvSpPr>
            <a:spLocks noGrp="1"/>
          </p:cNvSpPr>
          <p:nvPr>
            <p:ph type="pic" idx="4"/>
          </p:nvPr>
        </p:nvSpPr>
        <p:spPr>
          <a:xfrm>
            <a:off x="9739516" y="4350788"/>
            <a:ext cx="1913600" cy="1892968"/>
          </a:xfrm>
          <a:prstGeom prst="rect">
            <a:avLst/>
          </a:prstGeom>
          <a:solidFill>
            <a:srgbClr val="E8E8E8"/>
          </a:solidFill>
          <a:ln>
            <a:noFill/>
          </a:ln>
        </p:spPr>
      </p:sp>
      <p:sp>
        <p:nvSpPr>
          <p:cNvPr id="132" name="Google Shape;132;p39"/>
          <p:cNvSpPr>
            <a:spLocks noGrp="1"/>
          </p:cNvSpPr>
          <p:nvPr>
            <p:ph type="pic" idx="5"/>
          </p:nvPr>
        </p:nvSpPr>
        <p:spPr>
          <a:xfrm>
            <a:off x="7694816" y="336140"/>
            <a:ext cx="1913600" cy="1892968"/>
          </a:xfrm>
          <a:prstGeom prst="rect">
            <a:avLst/>
          </a:prstGeom>
          <a:solidFill>
            <a:srgbClr val="E8E8E8"/>
          </a:solidFill>
          <a:ln>
            <a:noFill/>
          </a:ln>
        </p:spPr>
      </p:sp>
      <p:sp>
        <p:nvSpPr>
          <p:cNvPr id="133" name="Google Shape;133;p39"/>
          <p:cNvSpPr>
            <a:spLocks noGrp="1"/>
          </p:cNvSpPr>
          <p:nvPr>
            <p:ph type="pic" idx="6"/>
          </p:nvPr>
        </p:nvSpPr>
        <p:spPr>
          <a:xfrm>
            <a:off x="7694816" y="2343464"/>
            <a:ext cx="1913600" cy="1892968"/>
          </a:xfrm>
          <a:prstGeom prst="rect">
            <a:avLst/>
          </a:prstGeom>
          <a:solidFill>
            <a:srgbClr val="E8E8E8"/>
          </a:solidFill>
          <a:ln>
            <a:noFill/>
          </a:ln>
        </p:spPr>
      </p:sp>
      <p:sp>
        <p:nvSpPr>
          <p:cNvPr id="134" name="Google Shape;134;p39"/>
          <p:cNvSpPr>
            <a:spLocks noGrp="1"/>
          </p:cNvSpPr>
          <p:nvPr>
            <p:ph type="pic" idx="7"/>
          </p:nvPr>
        </p:nvSpPr>
        <p:spPr>
          <a:xfrm>
            <a:off x="7694816" y="4350788"/>
            <a:ext cx="1913600" cy="1892968"/>
          </a:xfrm>
          <a:prstGeom prst="rect">
            <a:avLst/>
          </a:prstGeom>
          <a:solidFill>
            <a:srgbClr val="E8E8E8"/>
          </a:solidFill>
          <a:ln>
            <a:noFill/>
          </a:ln>
        </p:spPr>
      </p:sp>
      <p:sp>
        <p:nvSpPr>
          <p:cNvPr id="135" name="Google Shape;135;p39"/>
          <p:cNvSpPr>
            <a:spLocks noGrp="1"/>
          </p:cNvSpPr>
          <p:nvPr>
            <p:ph type="pic" idx="8"/>
          </p:nvPr>
        </p:nvSpPr>
        <p:spPr>
          <a:xfrm>
            <a:off x="5650116" y="336140"/>
            <a:ext cx="1913600" cy="1892968"/>
          </a:xfrm>
          <a:prstGeom prst="rect">
            <a:avLst/>
          </a:prstGeom>
          <a:solidFill>
            <a:srgbClr val="E8E8E8"/>
          </a:solidFill>
          <a:ln>
            <a:noFill/>
          </a:ln>
        </p:spPr>
      </p:sp>
      <p:sp>
        <p:nvSpPr>
          <p:cNvPr id="136" name="Google Shape;136;p39"/>
          <p:cNvSpPr>
            <a:spLocks noGrp="1"/>
          </p:cNvSpPr>
          <p:nvPr>
            <p:ph type="pic" idx="9"/>
          </p:nvPr>
        </p:nvSpPr>
        <p:spPr>
          <a:xfrm>
            <a:off x="5650116" y="2343464"/>
            <a:ext cx="1913600" cy="1892968"/>
          </a:xfrm>
          <a:prstGeom prst="rect">
            <a:avLst/>
          </a:prstGeom>
          <a:solidFill>
            <a:srgbClr val="E8E8E8"/>
          </a:solidFill>
          <a:ln>
            <a:noFill/>
          </a:ln>
        </p:spPr>
      </p:sp>
      <p:sp>
        <p:nvSpPr>
          <p:cNvPr id="137" name="Google Shape;137;p39"/>
          <p:cNvSpPr>
            <a:spLocks noGrp="1"/>
          </p:cNvSpPr>
          <p:nvPr>
            <p:ph type="pic" idx="13"/>
          </p:nvPr>
        </p:nvSpPr>
        <p:spPr>
          <a:xfrm>
            <a:off x="5650116" y="4350788"/>
            <a:ext cx="1913600" cy="1892968"/>
          </a:xfrm>
          <a:prstGeom prst="rect">
            <a:avLst/>
          </a:prstGeom>
          <a:solidFill>
            <a:srgbClr val="E8E8E8"/>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PPT0020">
  <p:cSld name="CPPT0020">
    <p:spTree>
      <p:nvGrpSpPr>
        <p:cNvPr id="1" name="Shape 138"/>
        <p:cNvGrpSpPr/>
        <p:nvPr/>
      </p:nvGrpSpPr>
      <p:grpSpPr>
        <a:xfrm>
          <a:off x="0" y="0"/>
          <a:ext cx="0" cy="0"/>
          <a:chOff x="0" y="0"/>
          <a:chExt cx="0" cy="0"/>
        </a:xfrm>
      </p:grpSpPr>
      <p:sp>
        <p:nvSpPr>
          <p:cNvPr id="139" name="Google Shape;139;p40"/>
          <p:cNvSpPr>
            <a:spLocks noGrp="1"/>
          </p:cNvSpPr>
          <p:nvPr>
            <p:ph type="pic" idx="2"/>
          </p:nvPr>
        </p:nvSpPr>
        <p:spPr>
          <a:xfrm>
            <a:off x="8106643" y="1449613"/>
            <a:ext cx="1641475" cy="1638851"/>
          </a:xfrm>
          <a:prstGeom prst="rect">
            <a:avLst/>
          </a:prstGeom>
          <a:solidFill>
            <a:srgbClr val="D8D8D8"/>
          </a:solidFill>
          <a:ln w="19050" cap="flat" cmpd="sng">
            <a:solidFill>
              <a:srgbClr val="F2F2F2"/>
            </a:solidFill>
            <a:prstDash val="solid"/>
            <a:round/>
            <a:headEnd type="none" w="sm" len="sm"/>
            <a:tailEnd type="none" w="sm" len="sm"/>
          </a:ln>
        </p:spPr>
      </p:sp>
      <p:sp>
        <p:nvSpPr>
          <p:cNvPr id="140" name="Google Shape;140;p40"/>
          <p:cNvSpPr>
            <a:spLocks noGrp="1"/>
          </p:cNvSpPr>
          <p:nvPr>
            <p:ph type="pic" idx="3"/>
          </p:nvPr>
        </p:nvSpPr>
        <p:spPr>
          <a:xfrm>
            <a:off x="2435225" y="1449613"/>
            <a:ext cx="1641475" cy="1638851"/>
          </a:xfrm>
          <a:prstGeom prst="rect">
            <a:avLst/>
          </a:prstGeom>
          <a:solidFill>
            <a:srgbClr val="D8D8D8"/>
          </a:solidFill>
          <a:ln w="19050" cap="flat" cmpd="sng">
            <a:solidFill>
              <a:srgbClr val="F2F2F2"/>
            </a:solidFill>
            <a:prstDash val="solid"/>
            <a:round/>
            <a:headEnd type="none" w="sm" len="sm"/>
            <a:tailEnd type="none" w="sm" len="sm"/>
          </a:ln>
        </p:spPr>
      </p:sp>
      <p:sp>
        <p:nvSpPr>
          <p:cNvPr id="141" name="Google Shape;141;p40"/>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42" name="Google Shape;142;p40"/>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PPT0021">
  <p:cSld name="CPPT0021">
    <p:spTree>
      <p:nvGrpSpPr>
        <p:cNvPr id="1" name="Shape 143"/>
        <p:cNvGrpSpPr/>
        <p:nvPr/>
      </p:nvGrpSpPr>
      <p:grpSpPr>
        <a:xfrm>
          <a:off x="0" y="0"/>
          <a:ext cx="0" cy="0"/>
          <a:chOff x="0" y="0"/>
          <a:chExt cx="0" cy="0"/>
        </a:xfrm>
      </p:grpSpPr>
      <p:sp>
        <p:nvSpPr>
          <p:cNvPr id="144" name="Google Shape;144;p41"/>
          <p:cNvSpPr>
            <a:spLocks noGrp="1"/>
          </p:cNvSpPr>
          <p:nvPr>
            <p:ph type="pic" idx="2"/>
          </p:nvPr>
        </p:nvSpPr>
        <p:spPr>
          <a:xfrm>
            <a:off x="5092699" y="376768"/>
            <a:ext cx="6538895" cy="5875867"/>
          </a:xfrm>
          <a:prstGeom prst="rect">
            <a:avLst/>
          </a:prstGeom>
          <a:solidFill>
            <a:srgbClr val="E8E8E8"/>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PPT0022">
  <p:cSld name="CPPT0022">
    <p:spTree>
      <p:nvGrpSpPr>
        <p:cNvPr id="1" name="Shape 145"/>
        <p:cNvGrpSpPr/>
        <p:nvPr/>
      </p:nvGrpSpPr>
      <p:grpSpPr>
        <a:xfrm>
          <a:off x="0" y="0"/>
          <a:ext cx="0" cy="0"/>
          <a:chOff x="0" y="0"/>
          <a:chExt cx="0" cy="0"/>
        </a:xfrm>
      </p:grpSpPr>
      <p:sp>
        <p:nvSpPr>
          <p:cNvPr id="146" name="Google Shape;146;p42"/>
          <p:cNvSpPr>
            <a:spLocks noGrp="1"/>
          </p:cNvSpPr>
          <p:nvPr>
            <p:ph type="pic" idx="2"/>
          </p:nvPr>
        </p:nvSpPr>
        <p:spPr>
          <a:xfrm>
            <a:off x="546009" y="1467908"/>
            <a:ext cx="5331820" cy="3164568"/>
          </a:xfrm>
          <a:prstGeom prst="rect">
            <a:avLst/>
          </a:prstGeom>
          <a:solidFill>
            <a:srgbClr val="E8E8E8"/>
          </a:solidFill>
          <a:ln>
            <a:noFill/>
          </a:ln>
        </p:spPr>
      </p:sp>
      <p:sp>
        <p:nvSpPr>
          <p:cNvPr id="147" name="Google Shape;147;p42"/>
          <p:cNvSpPr>
            <a:spLocks noGrp="1"/>
          </p:cNvSpPr>
          <p:nvPr>
            <p:ph type="pic" idx="3"/>
          </p:nvPr>
        </p:nvSpPr>
        <p:spPr>
          <a:xfrm>
            <a:off x="6333998" y="1467908"/>
            <a:ext cx="5331820" cy="3164568"/>
          </a:xfrm>
          <a:prstGeom prst="rect">
            <a:avLst/>
          </a:prstGeom>
          <a:solidFill>
            <a:srgbClr val="E8E8E8"/>
          </a:solidFill>
          <a:ln>
            <a:noFill/>
          </a:ln>
        </p:spPr>
      </p:sp>
      <p:sp>
        <p:nvSpPr>
          <p:cNvPr id="148" name="Google Shape;148;p42"/>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49" name="Google Shape;149;p42"/>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PPT0023">
  <p:cSld name="CPPT0023">
    <p:spTree>
      <p:nvGrpSpPr>
        <p:cNvPr id="1" name="Shape 150"/>
        <p:cNvGrpSpPr/>
        <p:nvPr/>
      </p:nvGrpSpPr>
      <p:grpSpPr>
        <a:xfrm>
          <a:off x="0" y="0"/>
          <a:ext cx="0" cy="0"/>
          <a:chOff x="0" y="0"/>
          <a:chExt cx="0" cy="0"/>
        </a:xfrm>
      </p:grpSpPr>
      <p:sp>
        <p:nvSpPr>
          <p:cNvPr id="151" name="Google Shape;151;p43"/>
          <p:cNvSpPr>
            <a:spLocks noGrp="1"/>
          </p:cNvSpPr>
          <p:nvPr>
            <p:ph type="pic" idx="2"/>
          </p:nvPr>
        </p:nvSpPr>
        <p:spPr>
          <a:xfrm>
            <a:off x="508000" y="1454485"/>
            <a:ext cx="3556000" cy="3161059"/>
          </a:xfrm>
          <a:prstGeom prst="rect">
            <a:avLst/>
          </a:prstGeom>
          <a:solidFill>
            <a:srgbClr val="F2F2F2"/>
          </a:solidFill>
          <a:ln>
            <a:noFill/>
          </a:ln>
        </p:spPr>
      </p:sp>
      <p:sp>
        <p:nvSpPr>
          <p:cNvPr id="152" name="Google Shape;152;p43"/>
          <p:cNvSpPr>
            <a:spLocks noGrp="1"/>
          </p:cNvSpPr>
          <p:nvPr>
            <p:ph type="pic" idx="3"/>
          </p:nvPr>
        </p:nvSpPr>
        <p:spPr>
          <a:xfrm>
            <a:off x="4308909" y="1454485"/>
            <a:ext cx="3556000" cy="3161059"/>
          </a:xfrm>
          <a:prstGeom prst="rect">
            <a:avLst/>
          </a:prstGeom>
          <a:solidFill>
            <a:srgbClr val="F2F2F2"/>
          </a:solidFill>
          <a:ln>
            <a:noFill/>
          </a:ln>
        </p:spPr>
      </p:sp>
      <p:sp>
        <p:nvSpPr>
          <p:cNvPr id="153" name="Google Shape;153;p43"/>
          <p:cNvSpPr>
            <a:spLocks noGrp="1"/>
          </p:cNvSpPr>
          <p:nvPr>
            <p:ph type="pic" idx="4"/>
          </p:nvPr>
        </p:nvSpPr>
        <p:spPr>
          <a:xfrm>
            <a:off x="8109817" y="1454485"/>
            <a:ext cx="3556000" cy="3161059"/>
          </a:xfrm>
          <a:prstGeom prst="rect">
            <a:avLst/>
          </a:prstGeom>
          <a:solidFill>
            <a:srgbClr val="F2F2F2"/>
          </a:solidFill>
          <a:ln>
            <a:noFill/>
          </a:ln>
        </p:spPr>
      </p:sp>
      <p:sp>
        <p:nvSpPr>
          <p:cNvPr id="154" name="Google Shape;154;p43"/>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55" name="Google Shape;155;p43"/>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PPT0024">
  <p:cSld name="CPPT0024">
    <p:spTree>
      <p:nvGrpSpPr>
        <p:cNvPr id="1" name="Shape 156"/>
        <p:cNvGrpSpPr/>
        <p:nvPr/>
      </p:nvGrpSpPr>
      <p:grpSpPr>
        <a:xfrm>
          <a:off x="0" y="0"/>
          <a:ext cx="0" cy="0"/>
          <a:chOff x="0" y="0"/>
          <a:chExt cx="0" cy="0"/>
        </a:xfrm>
      </p:grpSpPr>
      <p:sp>
        <p:nvSpPr>
          <p:cNvPr id="157" name="Google Shape;157;p44"/>
          <p:cNvSpPr>
            <a:spLocks noGrp="1"/>
          </p:cNvSpPr>
          <p:nvPr>
            <p:ph type="pic" idx="2"/>
          </p:nvPr>
        </p:nvSpPr>
        <p:spPr>
          <a:xfrm>
            <a:off x="502852" y="1463038"/>
            <a:ext cx="2597520" cy="3152505"/>
          </a:xfrm>
          <a:prstGeom prst="rect">
            <a:avLst/>
          </a:prstGeom>
          <a:solidFill>
            <a:srgbClr val="E8E8E8"/>
          </a:solidFill>
          <a:ln>
            <a:noFill/>
          </a:ln>
        </p:spPr>
      </p:sp>
      <p:sp>
        <p:nvSpPr>
          <p:cNvPr id="158" name="Google Shape;158;p44"/>
          <p:cNvSpPr>
            <a:spLocks noGrp="1"/>
          </p:cNvSpPr>
          <p:nvPr>
            <p:ph type="pic" idx="3"/>
          </p:nvPr>
        </p:nvSpPr>
        <p:spPr>
          <a:xfrm>
            <a:off x="3358000" y="1463038"/>
            <a:ext cx="2597520" cy="3152505"/>
          </a:xfrm>
          <a:prstGeom prst="rect">
            <a:avLst/>
          </a:prstGeom>
          <a:solidFill>
            <a:srgbClr val="E8E8E8"/>
          </a:solidFill>
          <a:ln>
            <a:noFill/>
          </a:ln>
        </p:spPr>
      </p:sp>
      <p:sp>
        <p:nvSpPr>
          <p:cNvPr id="159" name="Google Shape;159;p44"/>
          <p:cNvSpPr>
            <a:spLocks noGrp="1"/>
          </p:cNvSpPr>
          <p:nvPr>
            <p:ph type="pic" idx="4"/>
          </p:nvPr>
        </p:nvSpPr>
        <p:spPr>
          <a:xfrm>
            <a:off x="6213149" y="1463038"/>
            <a:ext cx="2597520" cy="3152505"/>
          </a:xfrm>
          <a:prstGeom prst="rect">
            <a:avLst/>
          </a:prstGeom>
          <a:solidFill>
            <a:srgbClr val="E8E8E8"/>
          </a:solidFill>
          <a:ln>
            <a:noFill/>
          </a:ln>
        </p:spPr>
      </p:sp>
      <p:sp>
        <p:nvSpPr>
          <p:cNvPr id="160" name="Google Shape;160;p44"/>
          <p:cNvSpPr>
            <a:spLocks noGrp="1"/>
          </p:cNvSpPr>
          <p:nvPr>
            <p:ph type="pic" idx="5"/>
          </p:nvPr>
        </p:nvSpPr>
        <p:spPr>
          <a:xfrm>
            <a:off x="9068297" y="1463038"/>
            <a:ext cx="2597520" cy="3152505"/>
          </a:xfrm>
          <a:prstGeom prst="rect">
            <a:avLst/>
          </a:prstGeom>
          <a:solidFill>
            <a:srgbClr val="E8E8E8"/>
          </a:solidFill>
          <a:ln>
            <a:noFill/>
          </a:ln>
        </p:spPr>
      </p:sp>
      <p:sp>
        <p:nvSpPr>
          <p:cNvPr id="161" name="Google Shape;161;p44"/>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62" name="Google Shape;162;p44"/>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PPT0025">
  <p:cSld name="CPPT0025">
    <p:spTree>
      <p:nvGrpSpPr>
        <p:cNvPr id="1" name="Shape 163"/>
        <p:cNvGrpSpPr/>
        <p:nvPr/>
      </p:nvGrpSpPr>
      <p:grpSpPr>
        <a:xfrm>
          <a:off x="0" y="0"/>
          <a:ext cx="0" cy="0"/>
          <a:chOff x="0" y="0"/>
          <a:chExt cx="0" cy="0"/>
        </a:xfrm>
      </p:grpSpPr>
      <p:sp>
        <p:nvSpPr>
          <p:cNvPr id="164" name="Google Shape;164;p45"/>
          <p:cNvSpPr>
            <a:spLocks noGrp="1"/>
          </p:cNvSpPr>
          <p:nvPr>
            <p:ph type="pic" idx="2"/>
          </p:nvPr>
        </p:nvSpPr>
        <p:spPr>
          <a:xfrm>
            <a:off x="502852" y="1463038"/>
            <a:ext cx="2597520" cy="1800863"/>
          </a:xfrm>
          <a:prstGeom prst="rect">
            <a:avLst/>
          </a:prstGeom>
          <a:solidFill>
            <a:srgbClr val="E8E8E8"/>
          </a:solidFill>
          <a:ln>
            <a:noFill/>
          </a:ln>
        </p:spPr>
      </p:sp>
      <p:sp>
        <p:nvSpPr>
          <p:cNvPr id="165" name="Google Shape;165;p45"/>
          <p:cNvSpPr>
            <a:spLocks noGrp="1"/>
          </p:cNvSpPr>
          <p:nvPr>
            <p:ph type="pic" idx="3"/>
          </p:nvPr>
        </p:nvSpPr>
        <p:spPr>
          <a:xfrm>
            <a:off x="3358000" y="1463038"/>
            <a:ext cx="2597520" cy="1800863"/>
          </a:xfrm>
          <a:prstGeom prst="rect">
            <a:avLst/>
          </a:prstGeom>
          <a:solidFill>
            <a:srgbClr val="E8E8E8"/>
          </a:solidFill>
          <a:ln>
            <a:noFill/>
          </a:ln>
        </p:spPr>
      </p:sp>
      <p:sp>
        <p:nvSpPr>
          <p:cNvPr id="166" name="Google Shape;166;p45"/>
          <p:cNvSpPr>
            <a:spLocks noGrp="1"/>
          </p:cNvSpPr>
          <p:nvPr>
            <p:ph type="pic" idx="4"/>
          </p:nvPr>
        </p:nvSpPr>
        <p:spPr>
          <a:xfrm>
            <a:off x="6213149" y="1463038"/>
            <a:ext cx="2597520" cy="1800863"/>
          </a:xfrm>
          <a:prstGeom prst="rect">
            <a:avLst/>
          </a:prstGeom>
          <a:solidFill>
            <a:srgbClr val="E8E8E8"/>
          </a:solidFill>
          <a:ln>
            <a:noFill/>
          </a:ln>
        </p:spPr>
      </p:sp>
      <p:sp>
        <p:nvSpPr>
          <p:cNvPr id="167" name="Google Shape;167;p45"/>
          <p:cNvSpPr>
            <a:spLocks noGrp="1"/>
          </p:cNvSpPr>
          <p:nvPr>
            <p:ph type="pic" idx="5"/>
          </p:nvPr>
        </p:nvSpPr>
        <p:spPr>
          <a:xfrm>
            <a:off x="9068297" y="1463038"/>
            <a:ext cx="2597520" cy="1800863"/>
          </a:xfrm>
          <a:prstGeom prst="rect">
            <a:avLst/>
          </a:prstGeom>
          <a:solidFill>
            <a:srgbClr val="E8E8E8"/>
          </a:solidFill>
          <a:ln>
            <a:noFill/>
          </a:ln>
        </p:spPr>
      </p:sp>
      <p:sp>
        <p:nvSpPr>
          <p:cNvPr id="168" name="Google Shape;168;p45"/>
          <p:cNvSpPr>
            <a:spLocks noGrp="1"/>
          </p:cNvSpPr>
          <p:nvPr>
            <p:ph type="pic" idx="6"/>
          </p:nvPr>
        </p:nvSpPr>
        <p:spPr>
          <a:xfrm>
            <a:off x="502852" y="3863338"/>
            <a:ext cx="2597520" cy="1800863"/>
          </a:xfrm>
          <a:prstGeom prst="rect">
            <a:avLst/>
          </a:prstGeom>
          <a:solidFill>
            <a:srgbClr val="E8E8E8"/>
          </a:solidFill>
          <a:ln>
            <a:noFill/>
          </a:ln>
        </p:spPr>
      </p:sp>
      <p:sp>
        <p:nvSpPr>
          <p:cNvPr id="169" name="Google Shape;169;p45"/>
          <p:cNvSpPr>
            <a:spLocks noGrp="1"/>
          </p:cNvSpPr>
          <p:nvPr>
            <p:ph type="pic" idx="7"/>
          </p:nvPr>
        </p:nvSpPr>
        <p:spPr>
          <a:xfrm>
            <a:off x="3358000" y="3863338"/>
            <a:ext cx="2597520" cy="1800863"/>
          </a:xfrm>
          <a:prstGeom prst="rect">
            <a:avLst/>
          </a:prstGeom>
          <a:solidFill>
            <a:srgbClr val="E8E8E8"/>
          </a:solidFill>
          <a:ln>
            <a:noFill/>
          </a:ln>
        </p:spPr>
      </p:sp>
      <p:sp>
        <p:nvSpPr>
          <p:cNvPr id="170" name="Google Shape;170;p45"/>
          <p:cNvSpPr>
            <a:spLocks noGrp="1"/>
          </p:cNvSpPr>
          <p:nvPr>
            <p:ph type="pic" idx="8"/>
          </p:nvPr>
        </p:nvSpPr>
        <p:spPr>
          <a:xfrm>
            <a:off x="6213149" y="3863338"/>
            <a:ext cx="2597520" cy="1800863"/>
          </a:xfrm>
          <a:prstGeom prst="rect">
            <a:avLst/>
          </a:prstGeom>
          <a:solidFill>
            <a:srgbClr val="E8E8E8"/>
          </a:solidFill>
          <a:ln>
            <a:noFill/>
          </a:ln>
        </p:spPr>
      </p:sp>
      <p:sp>
        <p:nvSpPr>
          <p:cNvPr id="171" name="Google Shape;171;p45"/>
          <p:cNvSpPr>
            <a:spLocks noGrp="1"/>
          </p:cNvSpPr>
          <p:nvPr>
            <p:ph type="pic" idx="9"/>
          </p:nvPr>
        </p:nvSpPr>
        <p:spPr>
          <a:xfrm>
            <a:off x="9068297" y="3863338"/>
            <a:ext cx="2597520" cy="1800863"/>
          </a:xfrm>
          <a:prstGeom prst="rect">
            <a:avLst/>
          </a:prstGeom>
          <a:solidFill>
            <a:srgbClr val="E8E8E8"/>
          </a:solidFill>
          <a:ln>
            <a:noFill/>
          </a:ln>
        </p:spPr>
      </p:sp>
      <p:sp>
        <p:nvSpPr>
          <p:cNvPr id="172" name="Google Shape;172;p45"/>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73" name="Google Shape;173;p45"/>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PPT0026">
  <p:cSld name="CPPT0026">
    <p:spTree>
      <p:nvGrpSpPr>
        <p:cNvPr id="1" name="Shape 174"/>
        <p:cNvGrpSpPr/>
        <p:nvPr/>
      </p:nvGrpSpPr>
      <p:grpSpPr>
        <a:xfrm>
          <a:off x="0" y="0"/>
          <a:ext cx="0" cy="0"/>
          <a:chOff x="0" y="0"/>
          <a:chExt cx="0" cy="0"/>
        </a:xfrm>
      </p:grpSpPr>
      <p:sp>
        <p:nvSpPr>
          <p:cNvPr id="175" name="Google Shape;175;p46"/>
          <p:cNvSpPr>
            <a:spLocks noGrp="1"/>
          </p:cNvSpPr>
          <p:nvPr>
            <p:ph type="pic" idx="2"/>
          </p:nvPr>
        </p:nvSpPr>
        <p:spPr>
          <a:xfrm>
            <a:off x="508000" y="1454486"/>
            <a:ext cx="3556000" cy="1809415"/>
          </a:xfrm>
          <a:prstGeom prst="rect">
            <a:avLst/>
          </a:prstGeom>
          <a:solidFill>
            <a:srgbClr val="F2F2F2"/>
          </a:solidFill>
          <a:ln>
            <a:noFill/>
          </a:ln>
        </p:spPr>
      </p:sp>
      <p:sp>
        <p:nvSpPr>
          <p:cNvPr id="176" name="Google Shape;176;p46"/>
          <p:cNvSpPr>
            <a:spLocks noGrp="1"/>
          </p:cNvSpPr>
          <p:nvPr>
            <p:ph type="pic" idx="3"/>
          </p:nvPr>
        </p:nvSpPr>
        <p:spPr>
          <a:xfrm>
            <a:off x="4308909" y="1454486"/>
            <a:ext cx="3556000" cy="1809415"/>
          </a:xfrm>
          <a:prstGeom prst="rect">
            <a:avLst/>
          </a:prstGeom>
          <a:solidFill>
            <a:srgbClr val="F2F2F2"/>
          </a:solidFill>
          <a:ln>
            <a:noFill/>
          </a:ln>
        </p:spPr>
      </p:sp>
      <p:sp>
        <p:nvSpPr>
          <p:cNvPr id="177" name="Google Shape;177;p46"/>
          <p:cNvSpPr>
            <a:spLocks noGrp="1"/>
          </p:cNvSpPr>
          <p:nvPr>
            <p:ph type="pic" idx="4"/>
          </p:nvPr>
        </p:nvSpPr>
        <p:spPr>
          <a:xfrm>
            <a:off x="8109817" y="1454486"/>
            <a:ext cx="3556000" cy="1809415"/>
          </a:xfrm>
          <a:prstGeom prst="rect">
            <a:avLst/>
          </a:prstGeom>
          <a:solidFill>
            <a:srgbClr val="F2F2F2"/>
          </a:solidFill>
          <a:ln>
            <a:noFill/>
          </a:ln>
        </p:spPr>
      </p:sp>
      <p:sp>
        <p:nvSpPr>
          <p:cNvPr id="178" name="Google Shape;178;p46"/>
          <p:cNvSpPr>
            <a:spLocks noGrp="1"/>
          </p:cNvSpPr>
          <p:nvPr>
            <p:ph type="pic" idx="5"/>
          </p:nvPr>
        </p:nvSpPr>
        <p:spPr>
          <a:xfrm>
            <a:off x="508000" y="3854786"/>
            <a:ext cx="3556000" cy="1809415"/>
          </a:xfrm>
          <a:prstGeom prst="rect">
            <a:avLst/>
          </a:prstGeom>
          <a:solidFill>
            <a:srgbClr val="F2F2F2"/>
          </a:solidFill>
          <a:ln>
            <a:noFill/>
          </a:ln>
        </p:spPr>
      </p:sp>
      <p:sp>
        <p:nvSpPr>
          <p:cNvPr id="179" name="Google Shape;179;p46"/>
          <p:cNvSpPr>
            <a:spLocks noGrp="1"/>
          </p:cNvSpPr>
          <p:nvPr>
            <p:ph type="pic" idx="6"/>
          </p:nvPr>
        </p:nvSpPr>
        <p:spPr>
          <a:xfrm>
            <a:off x="4308909" y="3854786"/>
            <a:ext cx="3556000" cy="1809415"/>
          </a:xfrm>
          <a:prstGeom prst="rect">
            <a:avLst/>
          </a:prstGeom>
          <a:solidFill>
            <a:srgbClr val="F2F2F2"/>
          </a:solidFill>
          <a:ln>
            <a:noFill/>
          </a:ln>
        </p:spPr>
      </p:sp>
      <p:sp>
        <p:nvSpPr>
          <p:cNvPr id="180" name="Google Shape;180;p46"/>
          <p:cNvSpPr>
            <a:spLocks noGrp="1"/>
          </p:cNvSpPr>
          <p:nvPr>
            <p:ph type="pic" idx="7"/>
          </p:nvPr>
        </p:nvSpPr>
        <p:spPr>
          <a:xfrm>
            <a:off x="8109817" y="3854786"/>
            <a:ext cx="3556000" cy="1809415"/>
          </a:xfrm>
          <a:prstGeom prst="rect">
            <a:avLst/>
          </a:prstGeom>
          <a:solidFill>
            <a:srgbClr val="F2F2F2"/>
          </a:solidFill>
          <a:ln>
            <a:noFill/>
          </a:ln>
        </p:spPr>
      </p:sp>
      <p:sp>
        <p:nvSpPr>
          <p:cNvPr id="181" name="Google Shape;181;p46"/>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82" name="Google Shape;182;p46"/>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PPT0027">
  <p:cSld name="CPPT0027">
    <p:spTree>
      <p:nvGrpSpPr>
        <p:cNvPr id="1" name="Shape 183"/>
        <p:cNvGrpSpPr/>
        <p:nvPr/>
      </p:nvGrpSpPr>
      <p:grpSpPr>
        <a:xfrm>
          <a:off x="0" y="0"/>
          <a:ext cx="0" cy="0"/>
          <a:chOff x="0" y="0"/>
          <a:chExt cx="0" cy="0"/>
        </a:xfrm>
      </p:grpSpPr>
      <p:sp>
        <p:nvSpPr>
          <p:cNvPr id="184" name="Google Shape;184;p47"/>
          <p:cNvSpPr>
            <a:spLocks noGrp="1"/>
          </p:cNvSpPr>
          <p:nvPr>
            <p:ph type="pic" idx="2"/>
          </p:nvPr>
        </p:nvSpPr>
        <p:spPr>
          <a:xfrm>
            <a:off x="508000" y="368301"/>
            <a:ext cx="3556000" cy="2044700"/>
          </a:xfrm>
          <a:prstGeom prst="rect">
            <a:avLst/>
          </a:prstGeom>
          <a:solidFill>
            <a:srgbClr val="F2F2F2"/>
          </a:solidFill>
          <a:ln>
            <a:noFill/>
          </a:ln>
        </p:spPr>
      </p:sp>
      <p:sp>
        <p:nvSpPr>
          <p:cNvPr id="185" name="Google Shape;185;p47"/>
          <p:cNvSpPr>
            <a:spLocks noGrp="1"/>
          </p:cNvSpPr>
          <p:nvPr>
            <p:ph type="pic" idx="3"/>
          </p:nvPr>
        </p:nvSpPr>
        <p:spPr>
          <a:xfrm>
            <a:off x="4308909" y="368301"/>
            <a:ext cx="3556000" cy="2044700"/>
          </a:xfrm>
          <a:prstGeom prst="rect">
            <a:avLst/>
          </a:prstGeom>
          <a:solidFill>
            <a:srgbClr val="F2F2F2"/>
          </a:solidFill>
          <a:ln>
            <a:noFill/>
          </a:ln>
        </p:spPr>
      </p:sp>
      <p:sp>
        <p:nvSpPr>
          <p:cNvPr id="186" name="Google Shape;186;p47"/>
          <p:cNvSpPr>
            <a:spLocks noGrp="1"/>
          </p:cNvSpPr>
          <p:nvPr>
            <p:ph type="pic" idx="4"/>
          </p:nvPr>
        </p:nvSpPr>
        <p:spPr>
          <a:xfrm>
            <a:off x="8109817" y="368301"/>
            <a:ext cx="3556000" cy="2044700"/>
          </a:xfrm>
          <a:prstGeom prst="rect">
            <a:avLst/>
          </a:prstGeom>
          <a:solidFill>
            <a:srgbClr val="F2F2F2"/>
          </a:solidFill>
          <a:ln>
            <a:noFill/>
          </a:ln>
        </p:spPr>
      </p:sp>
      <p:sp>
        <p:nvSpPr>
          <p:cNvPr id="187" name="Google Shape;187;p47"/>
          <p:cNvSpPr>
            <a:spLocks noGrp="1"/>
          </p:cNvSpPr>
          <p:nvPr>
            <p:ph type="pic" idx="5"/>
          </p:nvPr>
        </p:nvSpPr>
        <p:spPr>
          <a:xfrm>
            <a:off x="508000" y="3327401"/>
            <a:ext cx="3556000" cy="2044700"/>
          </a:xfrm>
          <a:prstGeom prst="rect">
            <a:avLst/>
          </a:prstGeom>
          <a:solidFill>
            <a:srgbClr val="F2F2F2"/>
          </a:solidFill>
          <a:ln>
            <a:noFill/>
          </a:ln>
        </p:spPr>
      </p:sp>
      <p:sp>
        <p:nvSpPr>
          <p:cNvPr id="188" name="Google Shape;188;p47"/>
          <p:cNvSpPr>
            <a:spLocks noGrp="1"/>
          </p:cNvSpPr>
          <p:nvPr>
            <p:ph type="pic" idx="6"/>
          </p:nvPr>
        </p:nvSpPr>
        <p:spPr>
          <a:xfrm>
            <a:off x="4308909" y="3327401"/>
            <a:ext cx="3556000" cy="2044700"/>
          </a:xfrm>
          <a:prstGeom prst="rect">
            <a:avLst/>
          </a:prstGeom>
          <a:solidFill>
            <a:srgbClr val="F2F2F2"/>
          </a:solidFill>
          <a:ln>
            <a:noFill/>
          </a:ln>
        </p:spPr>
      </p:sp>
      <p:sp>
        <p:nvSpPr>
          <p:cNvPr id="189" name="Google Shape;189;p47"/>
          <p:cNvSpPr>
            <a:spLocks noGrp="1"/>
          </p:cNvSpPr>
          <p:nvPr>
            <p:ph type="pic" idx="7"/>
          </p:nvPr>
        </p:nvSpPr>
        <p:spPr>
          <a:xfrm>
            <a:off x="8109817" y="3327401"/>
            <a:ext cx="3556000" cy="2044700"/>
          </a:xfrm>
          <a:prstGeom prst="rect">
            <a:avLst/>
          </a:prstGeom>
          <a:solidFill>
            <a:srgbClr val="F2F2F2"/>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PPT0028">
  <p:cSld name="CPPT0028">
    <p:spTree>
      <p:nvGrpSpPr>
        <p:cNvPr id="1" name="Shape 190"/>
        <p:cNvGrpSpPr/>
        <p:nvPr/>
      </p:nvGrpSpPr>
      <p:grpSpPr>
        <a:xfrm>
          <a:off x="0" y="0"/>
          <a:ext cx="0" cy="0"/>
          <a:chOff x="0" y="0"/>
          <a:chExt cx="0" cy="0"/>
        </a:xfrm>
      </p:grpSpPr>
      <p:sp>
        <p:nvSpPr>
          <p:cNvPr id="191" name="Google Shape;191;p48"/>
          <p:cNvSpPr>
            <a:spLocks noGrp="1"/>
          </p:cNvSpPr>
          <p:nvPr>
            <p:ph type="pic" idx="2"/>
          </p:nvPr>
        </p:nvSpPr>
        <p:spPr>
          <a:xfrm>
            <a:off x="6153745" y="1515710"/>
            <a:ext cx="5512073" cy="4523003"/>
          </a:xfrm>
          <a:prstGeom prst="rect">
            <a:avLst/>
          </a:prstGeom>
          <a:solidFill>
            <a:srgbClr val="F2F2F2"/>
          </a:solidFill>
          <a:ln>
            <a:noFill/>
          </a:ln>
        </p:spPr>
      </p:sp>
      <p:sp>
        <p:nvSpPr>
          <p:cNvPr id="192" name="Google Shape;192;p48"/>
          <p:cNvSpPr>
            <a:spLocks noGrp="1"/>
          </p:cNvSpPr>
          <p:nvPr>
            <p:ph type="pic" idx="3"/>
          </p:nvPr>
        </p:nvSpPr>
        <p:spPr>
          <a:xfrm>
            <a:off x="508000" y="1515711"/>
            <a:ext cx="2669957" cy="2167288"/>
          </a:xfrm>
          <a:prstGeom prst="rect">
            <a:avLst/>
          </a:prstGeom>
          <a:solidFill>
            <a:srgbClr val="F2F2F2"/>
          </a:solidFill>
          <a:ln>
            <a:noFill/>
          </a:ln>
        </p:spPr>
      </p:sp>
      <p:sp>
        <p:nvSpPr>
          <p:cNvPr id="193" name="Google Shape;193;p48"/>
          <p:cNvSpPr>
            <a:spLocks noGrp="1"/>
          </p:cNvSpPr>
          <p:nvPr>
            <p:ph type="pic" idx="4"/>
          </p:nvPr>
        </p:nvSpPr>
        <p:spPr>
          <a:xfrm>
            <a:off x="3330872" y="3863319"/>
            <a:ext cx="2669957" cy="2167288"/>
          </a:xfrm>
          <a:prstGeom prst="rect">
            <a:avLst/>
          </a:prstGeom>
          <a:solidFill>
            <a:srgbClr val="F2F2F2"/>
          </a:solidFill>
          <a:ln>
            <a:noFill/>
          </a:ln>
        </p:spPr>
      </p:sp>
      <p:sp>
        <p:nvSpPr>
          <p:cNvPr id="194" name="Google Shape;194;p48"/>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95" name="Google Shape;195;p48"/>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PPT0029">
  <p:cSld name="CPPT0029">
    <p:spTree>
      <p:nvGrpSpPr>
        <p:cNvPr id="1" name="Shape 196"/>
        <p:cNvGrpSpPr/>
        <p:nvPr/>
      </p:nvGrpSpPr>
      <p:grpSpPr>
        <a:xfrm>
          <a:off x="0" y="0"/>
          <a:ext cx="0" cy="0"/>
          <a:chOff x="0" y="0"/>
          <a:chExt cx="0" cy="0"/>
        </a:xfrm>
      </p:grpSpPr>
      <p:sp>
        <p:nvSpPr>
          <p:cNvPr id="197" name="Google Shape;197;p49"/>
          <p:cNvSpPr>
            <a:spLocks noGrp="1"/>
          </p:cNvSpPr>
          <p:nvPr>
            <p:ph type="pic" idx="2"/>
          </p:nvPr>
        </p:nvSpPr>
        <p:spPr>
          <a:xfrm>
            <a:off x="517093" y="1495177"/>
            <a:ext cx="2789455" cy="2269788"/>
          </a:xfrm>
          <a:prstGeom prst="rect">
            <a:avLst/>
          </a:prstGeom>
          <a:solidFill>
            <a:srgbClr val="F2F2F2"/>
          </a:solidFill>
          <a:ln>
            <a:noFill/>
          </a:ln>
        </p:spPr>
      </p:sp>
      <p:sp>
        <p:nvSpPr>
          <p:cNvPr id="198" name="Google Shape;198;p49"/>
          <p:cNvSpPr>
            <a:spLocks noGrp="1"/>
          </p:cNvSpPr>
          <p:nvPr>
            <p:ph type="pic" idx="3"/>
          </p:nvPr>
        </p:nvSpPr>
        <p:spPr>
          <a:xfrm>
            <a:off x="3306547" y="3764965"/>
            <a:ext cx="2789455" cy="2269788"/>
          </a:xfrm>
          <a:prstGeom prst="rect">
            <a:avLst/>
          </a:prstGeom>
          <a:solidFill>
            <a:srgbClr val="F2F2F2"/>
          </a:solidFill>
          <a:ln>
            <a:noFill/>
          </a:ln>
        </p:spPr>
      </p:sp>
      <p:sp>
        <p:nvSpPr>
          <p:cNvPr id="199" name="Google Shape;199;p49"/>
          <p:cNvSpPr>
            <a:spLocks noGrp="1"/>
          </p:cNvSpPr>
          <p:nvPr>
            <p:ph type="pic" idx="4"/>
          </p:nvPr>
        </p:nvSpPr>
        <p:spPr>
          <a:xfrm>
            <a:off x="8885455" y="3764965"/>
            <a:ext cx="2789455" cy="2269788"/>
          </a:xfrm>
          <a:prstGeom prst="rect">
            <a:avLst/>
          </a:prstGeom>
          <a:solidFill>
            <a:srgbClr val="F2F2F2"/>
          </a:solidFill>
          <a:ln>
            <a:noFill/>
          </a:ln>
        </p:spPr>
      </p:sp>
      <p:sp>
        <p:nvSpPr>
          <p:cNvPr id="200" name="Google Shape;200;p49"/>
          <p:cNvSpPr>
            <a:spLocks noGrp="1"/>
          </p:cNvSpPr>
          <p:nvPr>
            <p:ph type="pic" idx="5"/>
          </p:nvPr>
        </p:nvSpPr>
        <p:spPr>
          <a:xfrm>
            <a:off x="6096001" y="1495177"/>
            <a:ext cx="2789455" cy="2269788"/>
          </a:xfrm>
          <a:prstGeom prst="rect">
            <a:avLst/>
          </a:prstGeom>
          <a:solidFill>
            <a:srgbClr val="F2F2F2"/>
          </a:solidFill>
          <a:ln>
            <a:noFill/>
          </a:ln>
        </p:spPr>
      </p:sp>
      <p:sp>
        <p:nvSpPr>
          <p:cNvPr id="201" name="Google Shape;201;p49"/>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02" name="Google Shape;202;p49"/>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PPT0030">
  <p:cSld name="CPPT0030">
    <p:spTree>
      <p:nvGrpSpPr>
        <p:cNvPr id="1" name="Shape 203"/>
        <p:cNvGrpSpPr/>
        <p:nvPr/>
      </p:nvGrpSpPr>
      <p:grpSpPr>
        <a:xfrm>
          <a:off x="0" y="0"/>
          <a:ext cx="0" cy="0"/>
          <a:chOff x="0" y="0"/>
          <a:chExt cx="0" cy="0"/>
        </a:xfrm>
      </p:grpSpPr>
      <p:sp>
        <p:nvSpPr>
          <p:cNvPr id="204" name="Google Shape;204;p50"/>
          <p:cNvSpPr>
            <a:spLocks noGrp="1"/>
          </p:cNvSpPr>
          <p:nvPr>
            <p:ph type="pic" idx="2"/>
          </p:nvPr>
        </p:nvSpPr>
        <p:spPr>
          <a:xfrm>
            <a:off x="3306546" y="1495177"/>
            <a:ext cx="2789455" cy="2269788"/>
          </a:xfrm>
          <a:prstGeom prst="rect">
            <a:avLst/>
          </a:prstGeom>
          <a:solidFill>
            <a:srgbClr val="F2F2F2"/>
          </a:solidFill>
          <a:ln>
            <a:noFill/>
          </a:ln>
        </p:spPr>
      </p:sp>
      <p:sp>
        <p:nvSpPr>
          <p:cNvPr id="205" name="Google Shape;205;p50"/>
          <p:cNvSpPr>
            <a:spLocks noGrp="1"/>
          </p:cNvSpPr>
          <p:nvPr>
            <p:ph type="pic" idx="3"/>
          </p:nvPr>
        </p:nvSpPr>
        <p:spPr>
          <a:xfrm>
            <a:off x="3306547" y="3764965"/>
            <a:ext cx="2789455" cy="2269788"/>
          </a:xfrm>
          <a:prstGeom prst="rect">
            <a:avLst/>
          </a:prstGeom>
          <a:solidFill>
            <a:srgbClr val="F2F2F2"/>
          </a:solidFill>
          <a:ln>
            <a:noFill/>
          </a:ln>
        </p:spPr>
      </p:sp>
      <p:sp>
        <p:nvSpPr>
          <p:cNvPr id="206" name="Google Shape;206;p50"/>
          <p:cNvSpPr>
            <a:spLocks noGrp="1"/>
          </p:cNvSpPr>
          <p:nvPr>
            <p:ph type="pic" idx="4"/>
          </p:nvPr>
        </p:nvSpPr>
        <p:spPr>
          <a:xfrm>
            <a:off x="8885455" y="3764965"/>
            <a:ext cx="2789455" cy="2269788"/>
          </a:xfrm>
          <a:prstGeom prst="rect">
            <a:avLst/>
          </a:prstGeom>
          <a:solidFill>
            <a:srgbClr val="F2F2F2"/>
          </a:solidFill>
          <a:ln>
            <a:noFill/>
          </a:ln>
        </p:spPr>
      </p:sp>
      <p:sp>
        <p:nvSpPr>
          <p:cNvPr id="207" name="Google Shape;207;p50"/>
          <p:cNvSpPr>
            <a:spLocks noGrp="1"/>
          </p:cNvSpPr>
          <p:nvPr>
            <p:ph type="pic" idx="5"/>
          </p:nvPr>
        </p:nvSpPr>
        <p:spPr>
          <a:xfrm>
            <a:off x="8876363" y="1495177"/>
            <a:ext cx="2789455" cy="2269788"/>
          </a:xfrm>
          <a:prstGeom prst="rect">
            <a:avLst/>
          </a:prstGeom>
          <a:solidFill>
            <a:srgbClr val="F2F2F2"/>
          </a:solidFill>
          <a:ln>
            <a:noFill/>
          </a:ln>
        </p:spPr>
      </p:sp>
      <p:sp>
        <p:nvSpPr>
          <p:cNvPr id="208" name="Google Shape;208;p50"/>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09" name="Google Shape;209;p50"/>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1">
  <p:cSld name="Full 1">
    <p:spTree>
      <p:nvGrpSpPr>
        <p:cNvPr id="1" name="Shape 41"/>
        <p:cNvGrpSpPr/>
        <p:nvPr/>
      </p:nvGrpSpPr>
      <p:grpSpPr>
        <a:xfrm>
          <a:off x="0" y="0"/>
          <a:ext cx="0" cy="0"/>
          <a:chOff x="0" y="0"/>
          <a:chExt cx="0" cy="0"/>
        </a:xfrm>
      </p:grpSpPr>
      <p:sp>
        <p:nvSpPr>
          <p:cNvPr id="42" name="Google Shape;42;p15"/>
          <p:cNvSpPr/>
          <p:nvPr/>
        </p:nvSpPr>
        <p:spPr>
          <a:xfrm>
            <a:off x="0" y="0"/>
            <a:ext cx="12192000" cy="6858000"/>
          </a:xfrm>
          <a:prstGeom prst="rect">
            <a:avLst/>
          </a:prstGeom>
          <a:solidFill>
            <a:schemeClr val="accen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PPT0031">
  <p:cSld name="CPPT0031">
    <p:spTree>
      <p:nvGrpSpPr>
        <p:cNvPr id="1" name="Shape 210"/>
        <p:cNvGrpSpPr/>
        <p:nvPr/>
      </p:nvGrpSpPr>
      <p:grpSpPr>
        <a:xfrm>
          <a:off x="0" y="0"/>
          <a:ext cx="0" cy="0"/>
          <a:chOff x="0" y="0"/>
          <a:chExt cx="0" cy="0"/>
        </a:xfrm>
      </p:grpSpPr>
      <p:sp>
        <p:nvSpPr>
          <p:cNvPr id="211" name="Google Shape;211;p51"/>
          <p:cNvSpPr>
            <a:spLocks noGrp="1"/>
          </p:cNvSpPr>
          <p:nvPr>
            <p:ph type="pic" idx="2"/>
          </p:nvPr>
        </p:nvSpPr>
        <p:spPr>
          <a:xfrm>
            <a:off x="1" y="1491158"/>
            <a:ext cx="6096001" cy="4533900"/>
          </a:xfrm>
          <a:prstGeom prst="rect">
            <a:avLst/>
          </a:prstGeom>
          <a:solidFill>
            <a:srgbClr val="E8E8E8"/>
          </a:solidFill>
          <a:ln>
            <a:noFill/>
          </a:ln>
        </p:spPr>
      </p:sp>
      <p:sp>
        <p:nvSpPr>
          <p:cNvPr id="212" name="Google Shape;212;p51"/>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13" name="Google Shape;213;p51"/>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PPT0032">
  <p:cSld name="CPPT0032">
    <p:spTree>
      <p:nvGrpSpPr>
        <p:cNvPr id="1" name="Shape 214"/>
        <p:cNvGrpSpPr/>
        <p:nvPr/>
      </p:nvGrpSpPr>
      <p:grpSpPr>
        <a:xfrm>
          <a:off x="0" y="0"/>
          <a:ext cx="0" cy="0"/>
          <a:chOff x="0" y="0"/>
          <a:chExt cx="0" cy="0"/>
        </a:xfrm>
      </p:grpSpPr>
      <p:sp>
        <p:nvSpPr>
          <p:cNvPr id="215" name="Google Shape;215;p52"/>
          <p:cNvSpPr>
            <a:spLocks noGrp="1"/>
          </p:cNvSpPr>
          <p:nvPr>
            <p:ph type="pic" idx="2"/>
          </p:nvPr>
        </p:nvSpPr>
        <p:spPr>
          <a:xfrm>
            <a:off x="4572000" y="482600"/>
            <a:ext cx="7620000" cy="57658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PPT004">
  <p:cSld name="CPPT004">
    <p:spTree>
      <p:nvGrpSpPr>
        <p:cNvPr id="1" name="Shape 219"/>
        <p:cNvGrpSpPr/>
        <p:nvPr/>
      </p:nvGrpSpPr>
      <p:grpSpPr>
        <a:xfrm>
          <a:off x="0" y="0"/>
          <a:ext cx="0" cy="0"/>
          <a:chOff x="0" y="0"/>
          <a:chExt cx="0" cy="0"/>
        </a:xfrm>
      </p:grpSpPr>
      <p:sp>
        <p:nvSpPr>
          <p:cNvPr id="220" name="Google Shape;220;p13"/>
          <p:cNvSpPr>
            <a:spLocks noGrp="1"/>
          </p:cNvSpPr>
          <p:nvPr>
            <p:ph type="pic" idx="2"/>
          </p:nvPr>
        </p:nvSpPr>
        <p:spPr>
          <a:xfrm>
            <a:off x="3054416" y="2"/>
            <a:ext cx="9137583" cy="4671461"/>
          </a:xfrm>
          <a:prstGeom prst="rect">
            <a:avLst/>
          </a:prstGeom>
          <a:solidFill>
            <a:srgbClr val="E8E8E8"/>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ull 1">
  <p:cSld name="Full 1">
    <p:spTree>
      <p:nvGrpSpPr>
        <p:cNvPr id="1" name="Shape 222"/>
        <p:cNvGrpSpPr/>
        <p:nvPr/>
      </p:nvGrpSpPr>
      <p:grpSpPr>
        <a:xfrm>
          <a:off x="0" y="0"/>
          <a:ext cx="0" cy="0"/>
          <a:chOff x="0" y="0"/>
          <a:chExt cx="0" cy="0"/>
        </a:xfrm>
      </p:grpSpPr>
      <p:sp>
        <p:nvSpPr>
          <p:cNvPr id="223" name="Google Shape;223;p54"/>
          <p:cNvSpPr/>
          <p:nvPr/>
        </p:nvSpPr>
        <p:spPr>
          <a:xfrm>
            <a:off x="0" y="0"/>
            <a:ext cx="12192000" cy="6858000"/>
          </a:xfrm>
          <a:prstGeom prst="rect">
            <a:avLst/>
          </a:prstGeom>
          <a:solidFill>
            <a:schemeClr val="accen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ull 2">
  <p:cSld name="Full 2">
    <p:spTree>
      <p:nvGrpSpPr>
        <p:cNvPr id="1" name="Shape 224"/>
        <p:cNvGrpSpPr/>
        <p:nvPr/>
      </p:nvGrpSpPr>
      <p:grpSpPr>
        <a:xfrm>
          <a:off x="0" y="0"/>
          <a:ext cx="0" cy="0"/>
          <a:chOff x="0" y="0"/>
          <a:chExt cx="0" cy="0"/>
        </a:xfrm>
      </p:grpSpPr>
      <p:sp>
        <p:nvSpPr>
          <p:cNvPr id="225" name="Google Shape;225;p55"/>
          <p:cNvSpPr/>
          <p:nvPr/>
        </p:nvSpPr>
        <p:spPr>
          <a:xfrm>
            <a:off x="0" y="0"/>
            <a:ext cx="12192000" cy="6858000"/>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ull 3">
  <p:cSld name="Full 3">
    <p:spTree>
      <p:nvGrpSpPr>
        <p:cNvPr id="1" name="Shape 226"/>
        <p:cNvGrpSpPr/>
        <p:nvPr/>
      </p:nvGrpSpPr>
      <p:grpSpPr>
        <a:xfrm>
          <a:off x="0" y="0"/>
          <a:ext cx="0" cy="0"/>
          <a:chOff x="0" y="0"/>
          <a:chExt cx="0" cy="0"/>
        </a:xfrm>
      </p:grpSpPr>
      <p:sp>
        <p:nvSpPr>
          <p:cNvPr id="227" name="Google Shape;227;p56"/>
          <p:cNvSpPr/>
          <p:nvPr/>
        </p:nvSpPr>
        <p:spPr>
          <a:xfrm>
            <a:off x="0" y="0"/>
            <a:ext cx="12192000" cy="6858000"/>
          </a:xfrm>
          <a:prstGeom prst="rect">
            <a:avLst/>
          </a:prstGeom>
          <a:solidFill>
            <a:schemeClr val="accent3"/>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ull 4">
  <p:cSld name="Full 4">
    <p:spTree>
      <p:nvGrpSpPr>
        <p:cNvPr id="1" name="Shape 228"/>
        <p:cNvGrpSpPr/>
        <p:nvPr/>
      </p:nvGrpSpPr>
      <p:grpSpPr>
        <a:xfrm>
          <a:off x="0" y="0"/>
          <a:ext cx="0" cy="0"/>
          <a:chOff x="0" y="0"/>
          <a:chExt cx="0" cy="0"/>
        </a:xfrm>
      </p:grpSpPr>
      <p:sp>
        <p:nvSpPr>
          <p:cNvPr id="229" name="Google Shape;229;p57"/>
          <p:cNvSpPr/>
          <p:nvPr/>
        </p:nvSpPr>
        <p:spPr>
          <a:xfrm>
            <a:off x="0" y="0"/>
            <a:ext cx="12192000" cy="6858000"/>
          </a:xfrm>
          <a:prstGeom prst="rect">
            <a:avLst/>
          </a:prstGeom>
          <a:solidFill>
            <a:schemeClr val="accent4"/>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Full 5">
  <p:cSld name="Full 5">
    <p:spTree>
      <p:nvGrpSpPr>
        <p:cNvPr id="1" name="Shape 230"/>
        <p:cNvGrpSpPr/>
        <p:nvPr/>
      </p:nvGrpSpPr>
      <p:grpSpPr>
        <a:xfrm>
          <a:off x="0" y="0"/>
          <a:ext cx="0" cy="0"/>
          <a:chOff x="0" y="0"/>
          <a:chExt cx="0" cy="0"/>
        </a:xfrm>
      </p:grpSpPr>
      <p:sp>
        <p:nvSpPr>
          <p:cNvPr id="231" name="Google Shape;231;p58"/>
          <p:cNvSpPr/>
          <p:nvPr/>
        </p:nvSpPr>
        <p:spPr>
          <a:xfrm>
            <a:off x="0" y="0"/>
            <a:ext cx="12192000" cy="6858000"/>
          </a:xfrm>
          <a:prstGeom prst="rect">
            <a:avLst/>
          </a:prstGeom>
          <a:solidFill>
            <a:schemeClr val="accent5"/>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ull 6">
  <p:cSld name="Full 6">
    <p:spTree>
      <p:nvGrpSpPr>
        <p:cNvPr id="1" name="Shape 232"/>
        <p:cNvGrpSpPr/>
        <p:nvPr/>
      </p:nvGrpSpPr>
      <p:grpSpPr>
        <a:xfrm>
          <a:off x="0" y="0"/>
          <a:ext cx="0" cy="0"/>
          <a:chOff x="0" y="0"/>
          <a:chExt cx="0" cy="0"/>
        </a:xfrm>
      </p:grpSpPr>
      <p:sp>
        <p:nvSpPr>
          <p:cNvPr id="233" name="Google Shape;233;p59"/>
          <p:cNvSpPr/>
          <p:nvPr/>
        </p:nvSpPr>
        <p:spPr>
          <a:xfrm>
            <a:off x="0" y="0"/>
            <a:ext cx="12192000" cy="6858000"/>
          </a:xfrm>
          <a:prstGeom prst="rect">
            <a:avLst/>
          </a:prstGeom>
          <a:solidFill>
            <a:schemeClr val="accent6"/>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2">
  <p:cSld name="Full 2">
    <p:spTree>
      <p:nvGrpSpPr>
        <p:cNvPr id="1" name="Shape 43"/>
        <p:cNvGrpSpPr/>
        <p:nvPr/>
      </p:nvGrpSpPr>
      <p:grpSpPr>
        <a:xfrm>
          <a:off x="0" y="0"/>
          <a:ext cx="0" cy="0"/>
          <a:chOff x="0" y="0"/>
          <a:chExt cx="0" cy="0"/>
        </a:xfrm>
      </p:grpSpPr>
      <p:sp>
        <p:nvSpPr>
          <p:cNvPr id="44" name="Google Shape;44;p16"/>
          <p:cNvSpPr/>
          <p:nvPr/>
        </p:nvSpPr>
        <p:spPr>
          <a:xfrm>
            <a:off x="0" y="0"/>
            <a:ext cx="12192000" cy="6858000"/>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234"/>
        <p:cNvGrpSpPr/>
        <p:nvPr/>
      </p:nvGrpSpPr>
      <p:grpSpPr>
        <a:xfrm>
          <a:off x="0" y="0"/>
          <a:ext cx="0" cy="0"/>
          <a:chOff x="0" y="0"/>
          <a:chExt cx="0" cy="0"/>
        </a:xfrm>
      </p:grpSpPr>
      <p:sp>
        <p:nvSpPr>
          <p:cNvPr id="235" name="Google Shape;235;p60"/>
          <p:cNvSpPr>
            <a:spLocks noGrp="1"/>
          </p:cNvSpPr>
          <p:nvPr>
            <p:ph type="pic" idx="2"/>
          </p:nvPr>
        </p:nvSpPr>
        <p:spPr>
          <a:xfrm>
            <a:off x="0" y="0"/>
            <a:ext cx="12192000" cy="6858000"/>
          </a:xfrm>
          <a:prstGeom prst="rect">
            <a:avLst/>
          </a:prstGeom>
          <a:solidFill>
            <a:srgbClr val="E8E8E8"/>
          </a:solid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PPT001">
  <p:cSld name="CPPT001">
    <p:spTree>
      <p:nvGrpSpPr>
        <p:cNvPr id="1" name="Shape 236"/>
        <p:cNvGrpSpPr/>
        <p:nvPr/>
      </p:nvGrpSpPr>
      <p:grpSpPr>
        <a:xfrm>
          <a:off x="0" y="0"/>
          <a:ext cx="0" cy="0"/>
          <a:chOff x="0" y="0"/>
          <a:chExt cx="0" cy="0"/>
        </a:xfrm>
      </p:grpSpPr>
      <p:sp>
        <p:nvSpPr>
          <p:cNvPr id="237" name="Google Shape;237;p61"/>
          <p:cNvSpPr>
            <a:spLocks noGrp="1"/>
          </p:cNvSpPr>
          <p:nvPr>
            <p:ph type="pic" idx="2"/>
          </p:nvPr>
        </p:nvSpPr>
        <p:spPr>
          <a:xfrm>
            <a:off x="0" y="0"/>
            <a:ext cx="12192000" cy="4140200"/>
          </a:xfrm>
          <a:prstGeom prst="rect">
            <a:avLst/>
          </a:prstGeom>
          <a:solidFill>
            <a:srgbClr val="E8E8E8"/>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PPT002">
  <p:cSld name="CPPT002">
    <p:spTree>
      <p:nvGrpSpPr>
        <p:cNvPr id="1" name="Shape 238"/>
        <p:cNvGrpSpPr/>
        <p:nvPr/>
      </p:nvGrpSpPr>
      <p:grpSpPr>
        <a:xfrm>
          <a:off x="0" y="0"/>
          <a:ext cx="0" cy="0"/>
          <a:chOff x="0" y="0"/>
          <a:chExt cx="0" cy="0"/>
        </a:xfrm>
      </p:grpSpPr>
      <p:sp>
        <p:nvSpPr>
          <p:cNvPr id="239" name="Google Shape;239;p62"/>
          <p:cNvSpPr>
            <a:spLocks noGrp="1"/>
          </p:cNvSpPr>
          <p:nvPr>
            <p:ph type="pic" idx="2"/>
          </p:nvPr>
        </p:nvSpPr>
        <p:spPr>
          <a:xfrm>
            <a:off x="505461" y="373380"/>
            <a:ext cx="5590540" cy="5887720"/>
          </a:xfrm>
          <a:prstGeom prst="rect">
            <a:avLst/>
          </a:prstGeom>
          <a:solidFill>
            <a:srgbClr val="E8E8E8"/>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PPT003">
  <p:cSld name="CPPT003">
    <p:spTree>
      <p:nvGrpSpPr>
        <p:cNvPr id="1" name="Shape 240"/>
        <p:cNvGrpSpPr/>
        <p:nvPr/>
      </p:nvGrpSpPr>
      <p:grpSpPr>
        <a:xfrm>
          <a:off x="0" y="0"/>
          <a:ext cx="0" cy="0"/>
          <a:chOff x="0" y="0"/>
          <a:chExt cx="0" cy="0"/>
        </a:xfrm>
      </p:grpSpPr>
      <p:sp>
        <p:nvSpPr>
          <p:cNvPr id="241" name="Google Shape;241;p63"/>
          <p:cNvSpPr>
            <a:spLocks noGrp="1"/>
          </p:cNvSpPr>
          <p:nvPr>
            <p:ph type="pic" idx="2"/>
          </p:nvPr>
        </p:nvSpPr>
        <p:spPr>
          <a:xfrm>
            <a:off x="6096000" y="0"/>
            <a:ext cx="6096000" cy="6858000"/>
          </a:xfrm>
          <a:prstGeom prst="rect">
            <a:avLst/>
          </a:prstGeom>
          <a:solidFill>
            <a:srgbClr val="F2F2F2"/>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PPT005">
  <p:cSld name="CPPT005">
    <p:spTree>
      <p:nvGrpSpPr>
        <p:cNvPr id="1" name="Shape 242"/>
        <p:cNvGrpSpPr/>
        <p:nvPr/>
      </p:nvGrpSpPr>
      <p:grpSpPr>
        <a:xfrm>
          <a:off x="0" y="0"/>
          <a:ext cx="0" cy="0"/>
          <a:chOff x="0" y="0"/>
          <a:chExt cx="0" cy="0"/>
        </a:xfrm>
      </p:grpSpPr>
      <p:sp>
        <p:nvSpPr>
          <p:cNvPr id="243" name="Google Shape;243;p64"/>
          <p:cNvSpPr>
            <a:spLocks noGrp="1"/>
          </p:cNvSpPr>
          <p:nvPr>
            <p:ph type="pic" idx="2"/>
          </p:nvPr>
        </p:nvSpPr>
        <p:spPr>
          <a:xfrm>
            <a:off x="538480" y="477520"/>
            <a:ext cx="11115040" cy="590296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PPT006">
  <p:cSld name="CPPT006">
    <p:spTree>
      <p:nvGrpSpPr>
        <p:cNvPr id="1" name="Shape 244"/>
        <p:cNvGrpSpPr/>
        <p:nvPr/>
      </p:nvGrpSpPr>
      <p:grpSpPr>
        <a:xfrm>
          <a:off x="0" y="0"/>
          <a:ext cx="0" cy="0"/>
          <a:chOff x="0" y="0"/>
          <a:chExt cx="0" cy="0"/>
        </a:xfrm>
      </p:grpSpPr>
      <p:sp>
        <p:nvSpPr>
          <p:cNvPr id="245" name="Google Shape;245;p65"/>
          <p:cNvSpPr>
            <a:spLocks noGrp="1"/>
          </p:cNvSpPr>
          <p:nvPr>
            <p:ph type="pic" idx="2"/>
          </p:nvPr>
        </p:nvSpPr>
        <p:spPr>
          <a:xfrm>
            <a:off x="1" y="499796"/>
            <a:ext cx="7607300" cy="5570536"/>
          </a:xfrm>
          <a:prstGeom prst="rect">
            <a:avLst/>
          </a:prstGeom>
          <a:solidFill>
            <a:srgbClr val="E8E8E8"/>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PPT007">
  <p:cSld name="CPPT007">
    <p:spTree>
      <p:nvGrpSpPr>
        <p:cNvPr id="1" name="Shape 246"/>
        <p:cNvGrpSpPr/>
        <p:nvPr/>
      </p:nvGrpSpPr>
      <p:grpSpPr>
        <a:xfrm>
          <a:off x="0" y="0"/>
          <a:ext cx="0" cy="0"/>
          <a:chOff x="0" y="0"/>
          <a:chExt cx="0" cy="0"/>
        </a:xfrm>
      </p:grpSpPr>
      <p:sp>
        <p:nvSpPr>
          <p:cNvPr id="247" name="Google Shape;247;p66"/>
          <p:cNvSpPr>
            <a:spLocks noGrp="1"/>
          </p:cNvSpPr>
          <p:nvPr>
            <p:ph type="pic" idx="2"/>
          </p:nvPr>
        </p:nvSpPr>
        <p:spPr>
          <a:xfrm>
            <a:off x="1" y="0"/>
            <a:ext cx="3567764" cy="6858000"/>
          </a:xfrm>
          <a:prstGeom prst="rect">
            <a:avLst/>
          </a:prstGeom>
          <a:solidFill>
            <a:srgbClr val="E8E8E8"/>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PPT008">
  <p:cSld name="CPPT008">
    <p:spTree>
      <p:nvGrpSpPr>
        <p:cNvPr id="1" name="Shape 248"/>
        <p:cNvGrpSpPr/>
        <p:nvPr/>
      </p:nvGrpSpPr>
      <p:grpSpPr>
        <a:xfrm>
          <a:off x="0" y="0"/>
          <a:ext cx="0" cy="0"/>
          <a:chOff x="0" y="0"/>
          <a:chExt cx="0" cy="0"/>
        </a:xfrm>
      </p:grpSpPr>
      <p:sp>
        <p:nvSpPr>
          <p:cNvPr id="249" name="Google Shape;249;p67"/>
          <p:cNvSpPr>
            <a:spLocks noGrp="1"/>
          </p:cNvSpPr>
          <p:nvPr>
            <p:ph type="pic" idx="2"/>
          </p:nvPr>
        </p:nvSpPr>
        <p:spPr>
          <a:xfrm>
            <a:off x="8624237" y="0"/>
            <a:ext cx="3567764" cy="6858000"/>
          </a:xfrm>
          <a:prstGeom prst="rect">
            <a:avLst/>
          </a:prstGeom>
          <a:solidFill>
            <a:srgbClr val="E8E8E8"/>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PPT009">
  <p:cSld name="CPPT009">
    <p:spTree>
      <p:nvGrpSpPr>
        <p:cNvPr id="1" name="Shape 250"/>
        <p:cNvGrpSpPr/>
        <p:nvPr/>
      </p:nvGrpSpPr>
      <p:grpSpPr>
        <a:xfrm>
          <a:off x="0" y="0"/>
          <a:ext cx="0" cy="0"/>
          <a:chOff x="0" y="0"/>
          <a:chExt cx="0" cy="0"/>
        </a:xfrm>
      </p:grpSpPr>
      <p:sp>
        <p:nvSpPr>
          <p:cNvPr id="251" name="Google Shape;251;p68"/>
          <p:cNvSpPr>
            <a:spLocks noGrp="1"/>
          </p:cNvSpPr>
          <p:nvPr>
            <p:ph type="pic" idx="2"/>
          </p:nvPr>
        </p:nvSpPr>
        <p:spPr>
          <a:xfrm>
            <a:off x="1" y="4"/>
            <a:ext cx="12192001" cy="3640664"/>
          </a:xfrm>
          <a:prstGeom prst="rect">
            <a:avLst/>
          </a:prstGeom>
          <a:solidFill>
            <a:srgbClr val="E8E8E8"/>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PPT0010">
  <p:cSld name="CPPT0010">
    <p:spTree>
      <p:nvGrpSpPr>
        <p:cNvPr id="1" name="Shape 252"/>
        <p:cNvGrpSpPr/>
        <p:nvPr/>
      </p:nvGrpSpPr>
      <p:grpSpPr>
        <a:xfrm>
          <a:off x="0" y="0"/>
          <a:ext cx="0" cy="0"/>
          <a:chOff x="0" y="0"/>
          <a:chExt cx="0" cy="0"/>
        </a:xfrm>
      </p:grpSpPr>
      <p:sp>
        <p:nvSpPr>
          <p:cNvPr id="253" name="Google Shape;253;p69"/>
          <p:cNvSpPr>
            <a:spLocks noGrp="1"/>
          </p:cNvSpPr>
          <p:nvPr>
            <p:ph type="pic" idx="2"/>
          </p:nvPr>
        </p:nvSpPr>
        <p:spPr>
          <a:xfrm>
            <a:off x="6085841" y="376816"/>
            <a:ext cx="5589068" cy="4372985"/>
          </a:xfrm>
          <a:prstGeom prst="rect">
            <a:avLst/>
          </a:prstGeom>
          <a:solidFill>
            <a:srgbClr val="F2F2F2"/>
          </a:solidFill>
          <a:ln>
            <a:noFill/>
          </a:ln>
        </p:spPr>
      </p:sp>
      <p:sp>
        <p:nvSpPr>
          <p:cNvPr id="254" name="Google Shape;254;p69"/>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55" name="Google Shape;255;p69"/>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3">
  <p:cSld name="Full 3">
    <p:spTree>
      <p:nvGrpSpPr>
        <p:cNvPr id="1" name="Shape 45"/>
        <p:cNvGrpSpPr/>
        <p:nvPr/>
      </p:nvGrpSpPr>
      <p:grpSpPr>
        <a:xfrm>
          <a:off x="0" y="0"/>
          <a:ext cx="0" cy="0"/>
          <a:chOff x="0" y="0"/>
          <a:chExt cx="0" cy="0"/>
        </a:xfrm>
      </p:grpSpPr>
      <p:sp>
        <p:nvSpPr>
          <p:cNvPr id="46" name="Google Shape;46;p17"/>
          <p:cNvSpPr/>
          <p:nvPr/>
        </p:nvSpPr>
        <p:spPr>
          <a:xfrm>
            <a:off x="0" y="0"/>
            <a:ext cx="12192000" cy="6858000"/>
          </a:xfrm>
          <a:prstGeom prst="rect">
            <a:avLst/>
          </a:prstGeom>
          <a:solidFill>
            <a:schemeClr val="accent3"/>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PPT0011">
  <p:cSld name="CPPT0011">
    <p:spTree>
      <p:nvGrpSpPr>
        <p:cNvPr id="1" name="Shape 256"/>
        <p:cNvGrpSpPr/>
        <p:nvPr/>
      </p:nvGrpSpPr>
      <p:grpSpPr>
        <a:xfrm>
          <a:off x="0" y="0"/>
          <a:ext cx="0" cy="0"/>
          <a:chOff x="0" y="0"/>
          <a:chExt cx="0" cy="0"/>
        </a:xfrm>
      </p:grpSpPr>
      <p:sp>
        <p:nvSpPr>
          <p:cNvPr id="257" name="Google Shape;257;p70"/>
          <p:cNvSpPr>
            <a:spLocks noGrp="1"/>
          </p:cNvSpPr>
          <p:nvPr>
            <p:ph type="pic" idx="2"/>
          </p:nvPr>
        </p:nvSpPr>
        <p:spPr>
          <a:xfrm>
            <a:off x="0" y="0"/>
            <a:ext cx="4572000" cy="6858000"/>
          </a:xfrm>
          <a:prstGeom prst="rect">
            <a:avLst/>
          </a:prstGeom>
          <a:solidFill>
            <a:srgbClr val="F2F2F2"/>
          </a:solidFill>
          <a:ln>
            <a:noFill/>
          </a:ln>
        </p:spPr>
      </p:sp>
      <p:sp>
        <p:nvSpPr>
          <p:cNvPr id="258" name="Google Shape;258;p70"/>
          <p:cNvSpPr txBox="1">
            <a:spLocks noGrp="1"/>
          </p:cNvSpPr>
          <p:nvPr>
            <p:ph type="body" idx="1"/>
          </p:nvPr>
        </p:nvSpPr>
        <p:spPr>
          <a:xfrm>
            <a:off x="4876800" y="974041"/>
            <a:ext cx="6798109"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59" name="Google Shape;259;p70"/>
          <p:cNvSpPr txBox="1">
            <a:spLocks noGrp="1"/>
          </p:cNvSpPr>
          <p:nvPr>
            <p:ph type="title"/>
          </p:nvPr>
        </p:nvSpPr>
        <p:spPr>
          <a:xfrm>
            <a:off x="4876800" y="376816"/>
            <a:ext cx="6798109"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PPT0012">
  <p:cSld name="CPPT0012">
    <p:spTree>
      <p:nvGrpSpPr>
        <p:cNvPr id="1" name="Shape 260"/>
        <p:cNvGrpSpPr/>
        <p:nvPr/>
      </p:nvGrpSpPr>
      <p:grpSpPr>
        <a:xfrm>
          <a:off x="0" y="0"/>
          <a:ext cx="0" cy="0"/>
          <a:chOff x="0" y="0"/>
          <a:chExt cx="0" cy="0"/>
        </a:xfrm>
      </p:grpSpPr>
      <p:sp>
        <p:nvSpPr>
          <p:cNvPr id="261" name="Google Shape;261;p71"/>
          <p:cNvSpPr>
            <a:spLocks noGrp="1"/>
          </p:cNvSpPr>
          <p:nvPr>
            <p:ph type="pic" idx="2"/>
          </p:nvPr>
        </p:nvSpPr>
        <p:spPr>
          <a:xfrm>
            <a:off x="7620000" y="0"/>
            <a:ext cx="4572000" cy="6858000"/>
          </a:xfrm>
          <a:prstGeom prst="rect">
            <a:avLst/>
          </a:prstGeom>
          <a:solidFill>
            <a:srgbClr val="F2F2F2"/>
          </a:solidFill>
          <a:ln>
            <a:noFill/>
          </a:ln>
        </p:spPr>
      </p:sp>
      <p:sp>
        <p:nvSpPr>
          <p:cNvPr id="262" name="Google Shape;262;p71"/>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63" name="Google Shape;263;p71"/>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PPT0013">
  <p:cSld name="CPPT0013">
    <p:spTree>
      <p:nvGrpSpPr>
        <p:cNvPr id="1" name="Shape 264"/>
        <p:cNvGrpSpPr/>
        <p:nvPr/>
      </p:nvGrpSpPr>
      <p:grpSpPr>
        <a:xfrm>
          <a:off x="0" y="0"/>
          <a:ext cx="0" cy="0"/>
          <a:chOff x="0" y="0"/>
          <a:chExt cx="0" cy="0"/>
        </a:xfrm>
      </p:grpSpPr>
      <p:sp>
        <p:nvSpPr>
          <p:cNvPr id="265" name="Google Shape;265;p72"/>
          <p:cNvSpPr>
            <a:spLocks noGrp="1"/>
          </p:cNvSpPr>
          <p:nvPr>
            <p:ph type="pic" idx="2"/>
          </p:nvPr>
        </p:nvSpPr>
        <p:spPr>
          <a:xfrm>
            <a:off x="508000" y="1473202"/>
            <a:ext cx="4564993" cy="3825861"/>
          </a:xfrm>
          <a:prstGeom prst="rect">
            <a:avLst/>
          </a:prstGeom>
          <a:solidFill>
            <a:srgbClr val="E8E8E8"/>
          </a:solidFill>
          <a:ln>
            <a:noFill/>
          </a:ln>
        </p:spPr>
      </p:sp>
      <p:sp>
        <p:nvSpPr>
          <p:cNvPr id="266" name="Google Shape;266;p72"/>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67" name="Google Shape;267;p72"/>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PPT0014">
  <p:cSld name="CPPT0014">
    <p:spTree>
      <p:nvGrpSpPr>
        <p:cNvPr id="1" name="Shape 268"/>
        <p:cNvGrpSpPr/>
        <p:nvPr/>
      </p:nvGrpSpPr>
      <p:grpSpPr>
        <a:xfrm>
          <a:off x="0" y="0"/>
          <a:ext cx="0" cy="0"/>
          <a:chOff x="0" y="0"/>
          <a:chExt cx="0" cy="0"/>
        </a:xfrm>
      </p:grpSpPr>
      <p:sp>
        <p:nvSpPr>
          <p:cNvPr id="269" name="Google Shape;269;p73"/>
          <p:cNvSpPr>
            <a:spLocks noGrp="1"/>
          </p:cNvSpPr>
          <p:nvPr>
            <p:ph type="pic" idx="2"/>
          </p:nvPr>
        </p:nvSpPr>
        <p:spPr>
          <a:xfrm>
            <a:off x="517091" y="1864248"/>
            <a:ext cx="2438400" cy="2438400"/>
          </a:xfrm>
          <a:prstGeom prst="rect">
            <a:avLst/>
          </a:prstGeom>
          <a:solidFill>
            <a:srgbClr val="E8E8E8"/>
          </a:solidFill>
          <a:ln>
            <a:noFill/>
          </a:ln>
        </p:spPr>
      </p:sp>
      <p:sp>
        <p:nvSpPr>
          <p:cNvPr id="270" name="Google Shape;270;p73"/>
          <p:cNvSpPr>
            <a:spLocks noGrp="1"/>
          </p:cNvSpPr>
          <p:nvPr>
            <p:ph type="pic" idx="3"/>
          </p:nvPr>
        </p:nvSpPr>
        <p:spPr>
          <a:xfrm>
            <a:off x="3423564" y="1864248"/>
            <a:ext cx="2438400" cy="2438400"/>
          </a:xfrm>
          <a:prstGeom prst="rect">
            <a:avLst/>
          </a:prstGeom>
          <a:solidFill>
            <a:srgbClr val="E8E8E8"/>
          </a:solidFill>
          <a:ln>
            <a:noFill/>
          </a:ln>
        </p:spPr>
      </p:sp>
      <p:sp>
        <p:nvSpPr>
          <p:cNvPr id="271" name="Google Shape;271;p73"/>
          <p:cNvSpPr>
            <a:spLocks noGrp="1"/>
          </p:cNvSpPr>
          <p:nvPr>
            <p:ph type="pic" idx="4"/>
          </p:nvPr>
        </p:nvSpPr>
        <p:spPr>
          <a:xfrm>
            <a:off x="6330037" y="1864248"/>
            <a:ext cx="2438400" cy="2438400"/>
          </a:xfrm>
          <a:prstGeom prst="rect">
            <a:avLst/>
          </a:prstGeom>
          <a:solidFill>
            <a:srgbClr val="E8E8E8"/>
          </a:solidFill>
          <a:ln>
            <a:noFill/>
          </a:ln>
        </p:spPr>
      </p:sp>
      <p:sp>
        <p:nvSpPr>
          <p:cNvPr id="272" name="Google Shape;272;p73"/>
          <p:cNvSpPr>
            <a:spLocks noGrp="1"/>
          </p:cNvSpPr>
          <p:nvPr>
            <p:ph type="pic" idx="5"/>
          </p:nvPr>
        </p:nvSpPr>
        <p:spPr>
          <a:xfrm>
            <a:off x="9236509" y="1864248"/>
            <a:ext cx="2438400" cy="2438400"/>
          </a:xfrm>
          <a:prstGeom prst="rect">
            <a:avLst/>
          </a:prstGeom>
          <a:solidFill>
            <a:srgbClr val="E8E8E8"/>
          </a:solidFill>
          <a:ln>
            <a:noFill/>
          </a:ln>
        </p:spPr>
      </p:sp>
      <p:sp>
        <p:nvSpPr>
          <p:cNvPr id="273" name="Google Shape;273;p73"/>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74" name="Google Shape;274;p73"/>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PPT0015">
  <p:cSld name="CPPT0015">
    <p:spTree>
      <p:nvGrpSpPr>
        <p:cNvPr id="1" name="Shape 275"/>
        <p:cNvGrpSpPr/>
        <p:nvPr/>
      </p:nvGrpSpPr>
      <p:grpSpPr>
        <a:xfrm>
          <a:off x="0" y="0"/>
          <a:ext cx="0" cy="0"/>
          <a:chOff x="0" y="0"/>
          <a:chExt cx="0" cy="0"/>
        </a:xfrm>
      </p:grpSpPr>
      <p:sp>
        <p:nvSpPr>
          <p:cNvPr id="276" name="Google Shape;276;p74"/>
          <p:cNvSpPr>
            <a:spLocks noGrp="1"/>
          </p:cNvSpPr>
          <p:nvPr>
            <p:ph type="pic" idx="2"/>
          </p:nvPr>
        </p:nvSpPr>
        <p:spPr>
          <a:xfrm>
            <a:off x="502853" y="1470462"/>
            <a:ext cx="2666201" cy="3355537"/>
          </a:xfrm>
          <a:prstGeom prst="rect">
            <a:avLst/>
          </a:prstGeom>
          <a:solidFill>
            <a:srgbClr val="E8E8E8"/>
          </a:solidFill>
          <a:ln>
            <a:noFill/>
          </a:ln>
        </p:spPr>
      </p:sp>
      <p:sp>
        <p:nvSpPr>
          <p:cNvPr id="277" name="Google Shape;277;p74"/>
          <p:cNvSpPr>
            <a:spLocks noGrp="1"/>
          </p:cNvSpPr>
          <p:nvPr>
            <p:ph type="pic" idx="3"/>
          </p:nvPr>
        </p:nvSpPr>
        <p:spPr>
          <a:xfrm>
            <a:off x="3335108" y="1470462"/>
            <a:ext cx="2666201" cy="3355537"/>
          </a:xfrm>
          <a:prstGeom prst="rect">
            <a:avLst/>
          </a:prstGeom>
          <a:solidFill>
            <a:srgbClr val="E8E8E8"/>
          </a:solidFill>
          <a:ln>
            <a:noFill/>
          </a:ln>
        </p:spPr>
      </p:sp>
      <p:sp>
        <p:nvSpPr>
          <p:cNvPr id="278" name="Google Shape;278;p74"/>
          <p:cNvSpPr>
            <a:spLocks noGrp="1"/>
          </p:cNvSpPr>
          <p:nvPr>
            <p:ph type="pic" idx="4"/>
          </p:nvPr>
        </p:nvSpPr>
        <p:spPr>
          <a:xfrm>
            <a:off x="6167362" y="1470462"/>
            <a:ext cx="2666201" cy="3355537"/>
          </a:xfrm>
          <a:prstGeom prst="rect">
            <a:avLst/>
          </a:prstGeom>
          <a:solidFill>
            <a:srgbClr val="E8E8E8"/>
          </a:solidFill>
          <a:ln>
            <a:noFill/>
          </a:ln>
        </p:spPr>
      </p:sp>
      <p:sp>
        <p:nvSpPr>
          <p:cNvPr id="279" name="Google Shape;279;p74"/>
          <p:cNvSpPr>
            <a:spLocks noGrp="1"/>
          </p:cNvSpPr>
          <p:nvPr>
            <p:ph type="pic" idx="5"/>
          </p:nvPr>
        </p:nvSpPr>
        <p:spPr>
          <a:xfrm>
            <a:off x="8999618" y="1470462"/>
            <a:ext cx="2666201" cy="3355537"/>
          </a:xfrm>
          <a:prstGeom prst="rect">
            <a:avLst/>
          </a:prstGeom>
          <a:solidFill>
            <a:srgbClr val="E8E8E8"/>
          </a:solidFill>
          <a:ln>
            <a:noFill/>
          </a:ln>
        </p:spPr>
      </p:sp>
      <p:sp>
        <p:nvSpPr>
          <p:cNvPr id="280" name="Google Shape;280;p74"/>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81" name="Google Shape;281;p74"/>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PPT0016">
  <p:cSld name="CPPT0016">
    <p:spTree>
      <p:nvGrpSpPr>
        <p:cNvPr id="1" name="Shape 282"/>
        <p:cNvGrpSpPr/>
        <p:nvPr/>
      </p:nvGrpSpPr>
      <p:grpSpPr>
        <a:xfrm>
          <a:off x="0" y="0"/>
          <a:ext cx="0" cy="0"/>
          <a:chOff x="0" y="0"/>
          <a:chExt cx="0" cy="0"/>
        </a:xfrm>
      </p:grpSpPr>
      <p:sp>
        <p:nvSpPr>
          <p:cNvPr id="283" name="Google Shape;283;p75"/>
          <p:cNvSpPr>
            <a:spLocks noGrp="1"/>
          </p:cNvSpPr>
          <p:nvPr>
            <p:ph type="pic" idx="2"/>
          </p:nvPr>
        </p:nvSpPr>
        <p:spPr>
          <a:xfrm>
            <a:off x="517093" y="1463041"/>
            <a:ext cx="2643857" cy="3151121"/>
          </a:xfrm>
          <a:prstGeom prst="rect">
            <a:avLst/>
          </a:prstGeom>
          <a:solidFill>
            <a:srgbClr val="E8E8E8"/>
          </a:solidFill>
          <a:ln>
            <a:noFill/>
          </a:ln>
        </p:spPr>
      </p:sp>
      <p:sp>
        <p:nvSpPr>
          <p:cNvPr id="284" name="Google Shape;284;p75"/>
          <p:cNvSpPr>
            <a:spLocks noGrp="1"/>
          </p:cNvSpPr>
          <p:nvPr>
            <p:ph type="pic" idx="3"/>
          </p:nvPr>
        </p:nvSpPr>
        <p:spPr>
          <a:xfrm>
            <a:off x="3350545" y="1463041"/>
            <a:ext cx="2643857" cy="3151121"/>
          </a:xfrm>
          <a:prstGeom prst="rect">
            <a:avLst/>
          </a:prstGeom>
          <a:solidFill>
            <a:srgbClr val="F2F2F2"/>
          </a:solidFill>
          <a:ln>
            <a:noFill/>
          </a:ln>
        </p:spPr>
      </p:sp>
      <p:sp>
        <p:nvSpPr>
          <p:cNvPr id="285" name="Google Shape;285;p75"/>
          <p:cNvSpPr>
            <a:spLocks noGrp="1"/>
          </p:cNvSpPr>
          <p:nvPr>
            <p:ph type="pic" idx="4"/>
          </p:nvPr>
        </p:nvSpPr>
        <p:spPr>
          <a:xfrm>
            <a:off x="9031055" y="1463041"/>
            <a:ext cx="2643855" cy="3151121"/>
          </a:xfrm>
          <a:prstGeom prst="rect">
            <a:avLst/>
          </a:prstGeom>
          <a:solidFill>
            <a:srgbClr val="F2F2F2"/>
          </a:solidFill>
          <a:ln>
            <a:noFill/>
          </a:ln>
        </p:spPr>
      </p:sp>
      <p:sp>
        <p:nvSpPr>
          <p:cNvPr id="286" name="Google Shape;286;p75"/>
          <p:cNvSpPr>
            <a:spLocks noGrp="1"/>
          </p:cNvSpPr>
          <p:nvPr>
            <p:ph type="pic" idx="5"/>
          </p:nvPr>
        </p:nvSpPr>
        <p:spPr>
          <a:xfrm>
            <a:off x="6183997" y="1463041"/>
            <a:ext cx="2643857" cy="3151121"/>
          </a:xfrm>
          <a:prstGeom prst="rect">
            <a:avLst/>
          </a:prstGeom>
          <a:solidFill>
            <a:srgbClr val="E8E8E8"/>
          </a:solidFill>
          <a:ln>
            <a:noFill/>
          </a:ln>
        </p:spPr>
      </p:sp>
      <p:sp>
        <p:nvSpPr>
          <p:cNvPr id="287" name="Google Shape;287;p75"/>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88" name="Google Shape;288;p75"/>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PPT0017">
  <p:cSld name="CPPT0017">
    <p:spTree>
      <p:nvGrpSpPr>
        <p:cNvPr id="1" name="Shape 289"/>
        <p:cNvGrpSpPr/>
        <p:nvPr/>
      </p:nvGrpSpPr>
      <p:grpSpPr>
        <a:xfrm>
          <a:off x="0" y="0"/>
          <a:ext cx="0" cy="0"/>
          <a:chOff x="0" y="0"/>
          <a:chExt cx="0" cy="0"/>
        </a:xfrm>
      </p:grpSpPr>
      <p:sp>
        <p:nvSpPr>
          <p:cNvPr id="290" name="Google Shape;290;p76"/>
          <p:cNvSpPr>
            <a:spLocks noGrp="1"/>
          </p:cNvSpPr>
          <p:nvPr>
            <p:ph type="pic" idx="2"/>
          </p:nvPr>
        </p:nvSpPr>
        <p:spPr>
          <a:xfrm>
            <a:off x="516443" y="1480458"/>
            <a:ext cx="2198400" cy="3028041"/>
          </a:xfrm>
          <a:prstGeom prst="rect">
            <a:avLst/>
          </a:prstGeom>
          <a:solidFill>
            <a:srgbClr val="E8E8E8"/>
          </a:solidFill>
          <a:ln>
            <a:noFill/>
          </a:ln>
        </p:spPr>
      </p:sp>
      <p:sp>
        <p:nvSpPr>
          <p:cNvPr id="291" name="Google Shape;291;p76"/>
          <p:cNvSpPr>
            <a:spLocks noGrp="1"/>
          </p:cNvSpPr>
          <p:nvPr>
            <p:ph type="pic" idx="3"/>
          </p:nvPr>
        </p:nvSpPr>
        <p:spPr>
          <a:xfrm>
            <a:off x="2756460" y="1480458"/>
            <a:ext cx="2198400" cy="3028041"/>
          </a:xfrm>
          <a:prstGeom prst="rect">
            <a:avLst/>
          </a:prstGeom>
          <a:solidFill>
            <a:srgbClr val="F2F2F2"/>
          </a:solidFill>
          <a:ln>
            <a:noFill/>
          </a:ln>
        </p:spPr>
      </p:sp>
      <p:sp>
        <p:nvSpPr>
          <p:cNvPr id="292" name="Google Shape;292;p76"/>
          <p:cNvSpPr>
            <a:spLocks noGrp="1"/>
          </p:cNvSpPr>
          <p:nvPr>
            <p:ph type="pic" idx="4"/>
          </p:nvPr>
        </p:nvSpPr>
        <p:spPr>
          <a:xfrm>
            <a:off x="9476508" y="1480458"/>
            <a:ext cx="2198400" cy="3028041"/>
          </a:xfrm>
          <a:prstGeom prst="rect">
            <a:avLst/>
          </a:prstGeom>
          <a:solidFill>
            <a:srgbClr val="E8E8E8"/>
          </a:solidFill>
          <a:ln>
            <a:noFill/>
          </a:ln>
        </p:spPr>
      </p:sp>
      <p:sp>
        <p:nvSpPr>
          <p:cNvPr id="293" name="Google Shape;293;p76"/>
          <p:cNvSpPr>
            <a:spLocks noGrp="1"/>
          </p:cNvSpPr>
          <p:nvPr>
            <p:ph type="pic" idx="5"/>
          </p:nvPr>
        </p:nvSpPr>
        <p:spPr>
          <a:xfrm>
            <a:off x="4996477" y="1480458"/>
            <a:ext cx="2198400" cy="3028041"/>
          </a:xfrm>
          <a:prstGeom prst="rect">
            <a:avLst/>
          </a:prstGeom>
          <a:solidFill>
            <a:srgbClr val="E8E8E8"/>
          </a:solidFill>
          <a:ln>
            <a:noFill/>
          </a:ln>
        </p:spPr>
      </p:sp>
      <p:sp>
        <p:nvSpPr>
          <p:cNvPr id="294" name="Google Shape;294;p76"/>
          <p:cNvSpPr>
            <a:spLocks noGrp="1"/>
          </p:cNvSpPr>
          <p:nvPr>
            <p:ph type="pic" idx="6"/>
          </p:nvPr>
        </p:nvSpPr>
        <p:spPr>
          <a:xfrm>
            <a:off x="7236493" y="1480458"/>
            <a:ext cx="2198400" cy="3028041"/>
          </a:xfrm>
          <a:prstGeom prst="rect">
            <a:avLst/>
          </a:prstGeom>
          <a:solidFill>
            <a:srgbClr val="F2F2F2"/>
          </a:solidFill>
          <a:ln>
            <a:noFill/>
          </a:ln>
        </p:spPr>
      </p:sp>
      <p:sp>
        <p:nvSpPr>
          <p:cNvPr id="295" name="Google Shape;295;p76"/>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296" name="Google Shape;296;p76"/>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PPT0018">
  <p:cSld name="CPPT0018">
    <p:spTree>
      <p:nvGrpSpPr>
        <p:cNvPr id="1" name="Shape 297"/>
        <p:cNvGrpSpPr/>
        <p:nvPr/>
      </p:nvGrpSpPr>
      <p:grpSpPr>
        <a:xfrm>
          <a:off x="0" y="0"/>
          <a:ext cx="0" cy="0"/>
          <a:chOff x="0" y="0"/>
          <a:chExt cx="0" cy="0"/>
        </a:xfrm>
      </p:grpSpPr>
      <p:sp>
        <p:nvSpPr>
          <p:cNvPr id="298" name="Google Shape;298;p77"/>
          <p:cNvSpPr>
            <a:spLocks noGrp="1"/>
          </p:cNvSpPr>
          <p:nvPr>
            <p:ph type="pic" idx="2"/>
          </p:nvPr>
        </p:nvSpPr>
        <p:spPr>
          <a:xfrm>
            <a:off x="858331" y="997756"/>
            <a:ext cx="1705544" cy="1708003"/>
          </a:xfrm>
          <a:prstGeom prst="ellipse">
            <a:avLst/>
          </a:prstGeom>
          <a:solidFill>
            <a:srgbClr val="E8E8E8"/>
          </a:solidFill>
          <a:ln>
            <a:noFill/>
          </a:ln>
        </p:spPr>
      </p:sp>
      <p:sp>
        <p:nvSpPr>
          <p:cNvPr id="299" name="Google Shape;299;p77"/>
          <p:cNvSpPr>
            <a:spLocks noGrp="1"/>
          </p:cNvSpPr>
          <p:nvPr>
            <p:ph type="pic" idx="3"/>
          </p:nvPr>
        </p:nvSpPr>
        <p:spPr>
          <a:xfrm>
            <a:off x="3077924" y="997756"/>
            <a:ext cx="1705544" cy="1708003"/>
          </a:xfrm>
          <a:prstGeom prst="ellipse">
            <a:avLst/>
          </a:prstGeom>
          <a:solidFill>
            <a:srgbClr val="E8E8E8"/>
          </a:solidFill>
          <a:ln>
            <a:noFill/>
          </a:ln>
        </p:spPr>
      </p:sp>
      <p:sp>
        <p:nvSpPr>
          <p:cNvPr id="300" name="Google Shape;300;p77"/>
          <p:cNvSpPr>
            <a:spLocks noGrp="1"/>
          </p:cNvSpPr>
          <p:nvPr>
            <p:ph type="pic" idx="4"/>
          </p:nvPr>
        </p:nvSpPr>
        <p:spPr>
          <a:xfrm>
            <a:off x="858331" y="4057904"/>
            <a:ext cx="1705544" cy="1708003"/>
          </a:xfrm>
          <a:prstGeom prst="ellipse">
            <a:avLst/>
          </a:prstGeom>
          <a:solidFill>
            <a:srgbClr val="E8E8E8"/>
          </a:solidFill>
          <a:ln>
            <a:noFill/>
          </a:ln>
        </p:spPr>
      </p:sp>
      <p:sp>
        <p:nvSpPr>
          <p:cNvPr id="301" name="Google Shape;301;p77"/>
          <p:cNvSpPr>
            <a:spLocks noGrp="1"/>
          </p:cNvSpPr>
          <p:nvPr>
            <p:ph type="pic" idx="5"/>
          </p:nvPr>
        </p:nvSpPr>
        <p:spPr>
          <a:xfrm>
            <a:off x="3077924" y="4057904"/>
            <a:ext cx="1705544" cy="1708003"/>
          </a:xfrm>
          <a:prstGeom prst="ellipse">
            <a:avLst/>
          </a:prstGeom>
          <a:solidFill>
            <a:srgbClr val="E8E8E8"/>
          </a:solidFill>
          <a:ln>
            <a:noFill/>
          </a:ln>
        </p:spPr>
      </p:sp>
      <p:sp>
        <p:nvSpPr>
          <p:cNvPr id="302" name="Google Shape;302;p77"/>
          <p:cNvSpPr>
            <a:spLocks noGrp="1"/>
          </p:cNvSpPr>
          <p:nvPr>
            <p:ph type="pic" idx="6"/>
          </p:nvPr>
        </p:nvSpPr>
        <p:spPr>
          <a:xfrm>
            <a:off x="5297517" y="997756"/>
            <a:ext cx="1705544" cy="1708003"/>
          </a:xfrm>
          <a:prstGeom prst="ellipse">
            <a:avLst/>
          </a:prstGeom>
          <a:solidFill>
            <a:srgbClr val="E8E8E8"/>
          </a:solidFill>
          <a:ln>
            <a:noFill/>
          </a:ln>
        </p:spPr>
      </p:sp>
      <p:sp>
        <p:nvSpPr>
          <p:cNvPr id="303" name="Google Shape;303;p77"/>
          <p:cNvSpPr>
            <a:spLocks noGrp="1"/>
          </p:cNvSpPr>
          <p:nvPr>
            <p:ph type="pic" idx="7"/>
          </p:nvPr>
        </p:nvSpPr>
        <p:spPr>
          <a:xfrm>
            <a:off x="7517111" y="997756"/>
            <a:ext cx="1705544" cy="1708003"/>
          </a:xfrm>
          <a:prstGeom prst="ellipse">
            <a:avLst/>
          </a:prstGeom>
          <a:solidFill>
            <a:srgbClr val="E8E8E8"/>
          </a:solidFill>
          <a:ln>
            <a:noFill/>
          </a:ln>
        </p:spPr>
      </p:sp>
      <p:sp>
        <p:nvSpPr>
          <p:cNvPr id="304" name="Google Shape;304;p77"/>
          <p:cNvSpPr>
            <a:spLocks noGrp="1"/>
          </p:cNvSpPr>
          <p:nvPr>
            <p:ph type="pic" idx="8"/>
          </p:nvPr>
        </p:nvSpPr>
        <p:spPr>
          <a:xfrm>
            <a:off x="5297517" y="4057904"/>
            <a:ext cx="1705544" cy="1708003"/>
          </a:xfrm>
          <a:prstGeom prst="ellipse">
            <a:avLst/>
          </a:prstGeom>
          <a:solidFill>
            <a:srgbClr val="E8E8E8"/>
          </a:solidFill>
          <a:ln>
            <a:noFill/>
          </a:ln>
        </p:spPr>
      </p:sp>
      <p:sp>
        <p:nvSpPr>
          <p:cNvPr id="305" name="Google Shape;305;p77"/>
          <p:cNvSpPr>
            <a:spLocks noGrp="1"/>
          </p:cNvSpPr>
          <p:nvPr>
            <p:ph type="pic" idx="9"/>
          </p:nvPr>
        </p:nvSpPr>
        <p:spPr>
          <a:xfrm>
            <a:off x="7517111" y="4057904"/>
            <a:ext cx="1705544" cy="1708003"/>
          </a:xfrm>
          <a:prstGeom prst="ellipse">
            <a:avLst/>
          </a:prstGeom>
          <a:solidFill>
            <a:srgbClr val="E8E8E8"/>
          </a:solidFill>
          <a:ln>
            <a:noFill/>
          </a:ln>
        </p:spPr>
      </p:sp>
      <p:sp>
        <p:nvSpPr>
          <p:cNvPr id="306" name="Google Shape;306;p77"/>
          <p:cNvSpPr>
            <a:spLocks noGrp="1"/>
          </p:cNvSpPr>
          <p:nvPr>
            <p:ph type="pic" idx="13"/>
          </p:nvPr>
        </p:nvSpPr>
        <p:spPr>
          <a:xfrm>
            <a:off x="9736703" y="997756"/>
            <a:ext cx="1705544" cy="1708003"/>
          </a:xfrm>
          <a:prstGeom prst="ellipse">
            <a:avLst/>
          </a:prstGeom>
          <a:solidFill>
            <a:srgbClr val="E8E8E8"/>
          </a:solidFill>
          <a:ln>
            <a:noFill/>
          </a:ln>
        </p:spPr>
      </p:sp>
      <p:sp>
        <p:nvSpPr>
          <p:cNvPr id="307" name="Google Shape;307;p77"/>
          <p:cNvSpPr>
            <a:spLocks noGrp="1"/>
          </p:cNvSpPr>
          <p:nvPr>
            <p:ph type="pic" idx="14"/>
          </p:nvPr>
        </p:nvSpPr>
        <p:spPr>
          <a:xfrm>
            <a:off x="9736703" y="4057904"/>
            <a:ext cx="1705544" cy="1708003"/>
          </a:xfrm>
          <a:prstGeom prst="ellipse">
            <a:avLst/>
          </a:prstGeom>
          <a:solidFill>
            <a:srgbClr val="E8E8E8"/>
          </a:solid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PPT0019">
  <p:cSld name="CPPT0019">
    <p:spTree>
      <p:nvGrpSpPr>
        <p:cNvPr id="1" name="Shape 308"/>
        <p:cNvGrpSpPr/>
        <p:nvPr/>
      </p:nvGrpSpPr>
      <p:grpSpPr>
        <a:xfrm>
          <a:off x="0" y="0"/>
          <a:ext cx="0" cy="0"/>
          <a:chOff x="0" y="0"/>
          <a:chExt cx="0" cy="0"/>
        </a:xfrm>
      </p:grpSpPr>
      <p:sp>
        <p:nvSpPr>
          <p:cNvPr id="309" name="Google Shape;309;p78"/>
          <p:cNvSpPr>
            <a:spLocks noGrp="1"/>
          </p:cNvSpPr>
          <p:nvPr>
            <p:ph type="pic" idx="2"/>
          </p:nvPr>
        </p:nvSpPr>
        <p:spPr>
          <a:xfrm>
            <a:off x="9739516" y="336140"/>
            <a:ext cx="1913600" cy="1892968"/>
          </a:xfrm>
          <a:prstGeom prst="rect">
            <a:avLst/>
          </a:prstGeom>
          <a:solidFill>
            <a:srgbClr val="E8E8E8"/>
          </a:solidFill>
          <a:ln>
            <a:noFill/>
          </a:ln>
        </p:spPr>
      </p:sp>
      <p:sp>
        <p:nvSpPr>
          <p:cNvPr id="310" name="Google Shape;310;p78"/>
          <p:cNvSpPr>
            <a:spLocks noGrp="1"/>
          </p:cNvSpPr>
          <p:nvPr>
            <p:ph type="pic" idx="3"/>
          </p:nvPr>
        </p:nvSpPr>
        <p:spPr>
          <a:xfrm>
            <a:off x="9739516" y="2343464"/>
            <a:ext cx="1913600" cy="1892968"/>
          </a:xfrm>
          <a:prstGeom prst="rect">
            <a:avLst/>
          </a:prstGeom>
          <a:solidFill>
            <a:srgbClr val="E8E8E8"/>
          </a:solidFill>
          <a:ln>
            <a:noFill/>
          </a:ln>
        </p:spPr>
      </p:sp>
      <p:sp>
        <p:nvSpPr>
          <p:cNvPr id="311" name="Google Shape;311;p78"/>
          <p:cNvSpPr>
            <a:spLocks noGrp="1"/>
          </p:cNvSpPr>
          <p:nvPr>
            <p:ph type="pic" idx="4"/>
          </p:nvPr>
        </p:nvSpPr>
        <p:spPr>
          <a:xfrm>
            <a:off x="9739516" y="4350788"/>
            <a:ext cx="1913600" cy="1892968"/>
          </a:xfrm>
          <a:prstGeom prst="rect">
            <a:avLst/>
          </a:prstGeom>
          <a:solidFill>
            <a:srgbClr val="E8E8E8"/>
          </a:solidFill>
          <a:ln>
            <a:noFill/>
          </a:ln>
        </p:spPr>
      </p:sp>
      <p:sp>
        <p:nvSpPr>
          <p:cNvPr id="312" name="Google Shape;312;p78"/>
          <p:cNvSpPr>
            <a:spLocks noGrp="1"/>
          </p:cNvSpPr>
          <p:nvPr>
            <p:ph type="pic" idx="5"/>
          </p:nvPr>
        </p:nvSpPr>
        <p:spPr>
          <a:xfrm>
            <a:off x="7694816" y="336140"/>
            <a:ext cx="1913600" cy="1892968"/>
          </a:xfrm>
          <a:prstGeom prst="rect">
            <a:avLst/>
          </a:prstGeom>
          <a:solidFill>
            <a:srgbClr val="E8E8E8"/>
          </a:solidFill>
          <a:ln>
            <a:noFill/>
          </a:ln>
        </p:spPr>
      </p:sp>
      <p:sp>
        <p:nvSpPr>
          <p:cNvPr id="313" name="Google Shape;313;p78"/>
          <p:cNvSpPr>
            <a:spLocks noGrp="1"/>
          </p:cNvSpPr>
          <p:nvPr>
            <p:ph type="pic" idx="6"/>
          </p:nvPr>
        </p:nvSpPr>
        <p:spPr>
          <a:xfrm>
            <a:off x="7694816" y="2343464"/>
            <a:ext cx="1913600" cy="1892968"/>
          </a:xfrm>
          <a:prstGeom prst="rect">
            <a:avLst/>
          </a:prstGeom>
          <a:solidFill>
            <a:srgbClr val="E8E8E8"/>
          </a:solidFill>
          <a:ln>
            <a:noFill/>
          </a:ln>
        </p:spPr>
      </p:sp>
      <p:sp>
        <p:nvSpPr>
          <p:cNvPr id="314" name="Google Shape;314;p78"/>
          <p:cNvSpPr>
            <a:spLocks noGrp="1"/>
          </p:cNvSpPr>
          <p:nvPr>
            <p:ph type="pic" idx="7"/>
          </p:nvPr>
        </p:nvSpPr>
        <p:spPr>
          <a:xfrm>
            <a:off x="7694816" y="4350788"/>
            <a:ext cx="1913600" cy="1892968"/>
          </a:xfrm>
          <a:prstGeom prst="rect">
            <a:avLst/>
          </a:prstGeom>
          <a:solidFill>
            <a:srgbClr val="E8E8E8"/>
          </a:solidFill>
          <a:ln>
            <a:noFill/>
          </a:ln>
        </p:spPr>
      </p:sp>
      <p:sp>
        <p:nvSpPr>
          <p:cNvPr id="315" name="Google Shape;315;p78"/>
          <p:cNvSpPr>
            <a:spLocks noGrp="1"/>
          </p:cNvSpPr>
          <p:nvPr>
            <p:ph type="pic" idx="8"/>
          </p:nvPr>
        </p:nvSpPr>
        <p:spPr>
          <a:xfrm>
            <a:off x="5650116" y="336140"/>
            <a:ext cx="1913600" cy="1892968"/>
          </a:xfrm>
          <a:prstGeom prst="rect">
            <a:avLst/>
          </a:prstGeom>
          <a:solidFill>
            <a:srgbClr val="E8E8E8"/>
          </a:solidFill>
          <a:ln>
            <a:noFill/>
          </a:ln>
        </p:spPr>
      </p:sp>
      <p:sp>
        <p:nvSpPr>
          <p:cNvPr id="316" name="Google Shape;316;p78"/>
          <p:cNvSpPr>
            <a:spLocks noGrp="1"/>
          </p:cNvSpPr>
          <p:nvPr>
            <p:ph type="pic" idx="9"/>
          </p:nvPr>
        </p:nvSpPr>
        <p:spPr>
          <a:xfrm>
            <a:off x="5650116" y="2343464"/>
            <a:ext cx="1913600" cy="1892968"/>
          </a:xfrm>
          <a:prstGeom prst="rect">
            <a:avLst/>
          </a:prstGeom>
          <a:solidFill>
            <a:srgbClr val="E8E8E8"/>
          </a:solidFill>
          <a:ln>
            <a:noFill/>
          </a:ln>
        </p:spPr>
      </p:sp>
      <p:sp>
        <p:nvSpPr>
          <p:cNvPr id="317" name="Google Shape;317;p78"/>
          <p:cNvSpPr>
            <a:spLocks noGrp="1"/>
          </p:cNvSpPr>
          <p:nvPr>
            <p:ph type="pic" idx="13"/>
          </p:nvPr>
        </p:nvSpPr>
        <p:spPr>
          <a:xfrm>
            <a:off x="5650116" y="4350788"/>
            <a:ext cx="1913600" cy="1892968"/>
          </a:xfrm>
          <a:prstGeom prst="rect">
            <a:avLst/>
          </a:prstGeom>
          <a:solidFill>
            <a:srgbClr val="E8E8E8"/>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PPT0020">
  <p:cSld name="CPPT0020">
    <p:spTree>
      <p:nvGrpSpPr>
        <p:cNvPr id="1" name="Shape 318"/>
        <p:cNvGrpSpPr/>
        <p:nvPr/>
      </p:nvGrpSpPr>
      <p:grpSpPr>
        <a:xfrm>
          <a:off x="0" y="0"/>
          <a:ext cx="0" cy="0"/>
          <a:chOff x="0" y="0"/>
          <a:chExt cx="0" cy="0"/>
        </a:xfrm>
      </p:grpSpPr>
      <p:sp>
        <p:nvSpPr>
          <p:cNvPr id="319" name="Google Shape;319;p79"/>
          <p:cNvSpPr>
            <a:spLocks noGrp="1"/>
          </p:cNvSpPr>
          <p:nvPr>
            <p:ph type="pic" idx="2"/>
          </p:nvPr>
        </p:nvSpPr>
        <p:spPr>
          <a:xfrm>
            <a:off x="8106643" y="1449613"/>
            <a:ext cx="1641475" cy="1638851"/>
          </a:xfrm>
          <a:prstGeom prst="rect">
            <a:avLst/>
          </a:prstGeom>
          <a:solidFill>
            <a:srgbClr val="D8D8D8"/>
          </a:solidFill>
          <a:ln w="19050" cap="flat" cmpd="sng">
            <a:solidFill>
              <a:srgbClr val="F2F2F2"/>
            </a:solidFill>
            <a:prstDash val="solid"/>
            <a:round/>
            <a:headEnd type="none" w="sm" len="sm"/>
            <a:tailEnd type="none" w="sm" len="sm"/>
          </a:ln>
        </p:spPr>
      </p:sp>
      <p:sp>
        <p:nvSpPr>
          <p:cNvPr id="320" name="Google Shape;320;p79"/>
          <p:cNvSpPr>
            <a:spLocks noGrp="1"/>
          </p:cNvSpPr>
          <p:nvPr>
            <p:ph type="pic" idx="3"/>
          </p:nvPr>
        </p:nvSpPr>
        <p:spPr>
          <a:xfrm>
            <a:off x="2435225" y="1449613"/>
            <a:ext cx="1641475" cy="1638851"/>
          </a:xfrm>
          <a:prstGeom prst="rect">
            <a:avLst/>
          </a:prstGeom>
          <a:solidFill>
            <a:srgbClr val="D8D8D8"/>
          </a:solidFill>
          <a:ln w="19050" cap="flat" cmpd="sng">
            <a:solidFill>
              <a:srgbClr val="F2F2F2"/>
            </a:solidFill>
            <a:prstDash val="solid"/>
            <a:round/>
            <a:headEnd type="none" w="sm" len="sm"/>
            <a:tailEnd type="none" w="sm" len="sm"/>
          </a:ln>
        </p:spPr>
      </p:sp>
      <p:sp>
        <p:nvSpPr>
          <p:cNvPr id="321" name="Google Shape;321;p79"/>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22" name="Google Shape;322;p79"/>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4">
  <p:cSld name="Full 4">
    <p:spTree>
      <p:nvGrpSpPr>
        <p:cNvPr id="1" name="Shape 47"/>
        <p:cNvGrpSpPr/>
        <p:nvPr/>
      </p:nvGrpSpPr>
      <p:grpSpPr>
        <a:xfrm>
          <a:off x="0" y="0"/>
          <a:ext cx="0" cy="0"/>
          <a:chOff x="0" y="0"/>
          <a:chExt cx="0" cy="0"/>
        </a:xfrm>
      </p:grpSpPr>
      <p:sp>
        <p:nvSpPr>
          <p:cNvPr id="48" name="Google Shape;48;p18"/>
          <p:cNvSpPr/>
          <p:nvPr/>
        </p:nvSpPr>
        <p:spPr>
          <a:xfrm>
            <a:off x="0" y="0"/>
            <a:ext cx="12192000" cy="6858000"/>
          </a:xfrm>
          <a:prstGeom prst="rect">
            <a:avLst/>
          </a:prstGeom>
          <a:solidFill>
            <a:schemeClr val="accent4"/>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PPT0021">
  <p:cSld name="CPPT0021">
    <p:spTree>
      <p:nvGrpSpPr>
        <p:cNvPr id="1" name="Shape 323"/>
        <p:cNvGrpSpPr/>
        <p:nvPr/>
      </p:nvGrpSpPr>
      <p:grpSpPr>
        <a:xfrm>
          <a:off x="0" y="0"/>
          <a:ext cx="0" cy="0"/>
          <a:chOff x="0" y="0"/>
          <a:chExt cx="0" cy="0"/>
        </a:xfrm>
      </p:grpSpPr>
      <p:sp>
        <p:nvSpPr>
          <p:cNvPr id="324" name="Google Shape;324;p80"/>
          <p:cNvSpPr>
            <a:spLocks noGrp="1"/>
          </p:cNvSpPr>
          <p:nvPr>
            <p:ph type="pic" idx="2"/>
          </p:nvPr>
        </p:nvSpPr>
        <p:spPr>
          <a:xfrm>
            <a:off x="5092699" y="376768"/>
            <a:ext cx="6538895" cy="5875867"/>
          </a:xfrm>
          <a:prstGeom prst="rect">
            <a:avLst/>
          </a:prstGeom>
          <a:solidFill>
            <a:srgbClr val="E8E8E8"/>
          </a:solid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PPT0022">
  <p:cSld name="CPPT0022">
    <p:spTree>
      <p:nvGrpSpPr>
        <p:cNvPr id="1" name="Shape 325"/>
        <p:cNvGrpSpPr/>
        <p:nvPr/>
      </p:nvGrpSpPr>
      <p:grpSpPr>
        <a:xfrm>
          <a:off x="0" y="0"/>
          <a:ext cx="0" cy="0"/>
          <a:chOff x="0" y="0"/>
          <a:chExt cx="0" cy="0"/>
        </a:xfrm>
      </p:grpSpPr>
      <p:sp>
        <p:nvSpPr>
          <p:cNvPr id="326" name="Google Shape;326;p81"/>
          <p:cNvSpPr>
            <a:spLocks noGrp="1"/>
          </p:cNvSpPr>
          <p:nvPr>
            <p:ph type="pic" idx="2"/>
          </p:nvPr>
        </p:nvSpPr>
        <p:spPr>
          <a:xfrm>
            <a:off x="546009" y="1467908"/>
            <a:ext cx="5331820" cy="3164568"/>
          </a:xfrm>
          <a:prstGeom prst="rect">
            <a:avLst/>
          </a:prstGeom>
          <a:solidFill>
            <a:srgbClr val="E8E8E8"/>
          </a:solidFill>
          <a:ln>
            <a:noFill/>
          </a:ln>
        </p:spPr>
      </p:sp>
      <p:sp>
        <p:nvSpPr>
          <p:cNvPr id="327" name="Google Shape;327;p81"/>
          <p:cNvSpPr>
            <a:spLocks noGrp="1"/>
          </p:cNvSpPr>
          <p:nvPr>
            <p:ph type="pic" idx="3"/>
          </p:nvPr>
        </p:nvSpPr>
        <p:spPr>
          <a:xfrm>
            <a:off x="6333998" y="1467908"/>
            <a:ext cx="5331820" cy="3164568"/>
          </a:xfrm>
          <a:prstGeom prst="rect">
            <a:avLst/>
          </a:prstGeom>
          <a:solidFill>
            <a:srgbClr val="E8E8E8"/>
          </a:solidFill>
          <a:ln>
            <a:noFill/>
          </a:ln>
        </p:spPr>
      </p:sp>
      <p:sp>
        <p:nvSpPr>
          <p:cNvPr id="328" name="Google Shape;328;p81"/>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29" name="Google Shape;329;p81"/>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PPT0023">
  <p:cSld name="CPPT0023">
    <p:spTree>
      <p:nvGrpSpPr>
        <p:cNvPr id="1" name="Shape 330"/>
        <p:cNvGrpSpPr/>
        <p:nvPr/>
      </p:nvGrpSpPr>
      <p:grpSpPr>
        <a:xfrm>
          <a:off x="0" y="0"/>
          <a:ext cx="0" cy="0"/>
          <a:chOff x="0" y="0"/>
          <a:chExt cx="0" cy="0"/>
        </a:xfrm>
      </p:grpSpPr>
      <p:sp>
        <p:nvSpPr>
          <p:cNvPr id="331" name="Google Shape;331;p82"/>
          <p:cNvSpPr>
            <a:spLocks noGrp="1"/>
          </p:cNvSpPr>
          <p:nvPr>
            <p:ph type="pic" idx="2"/>
          </p:nvPr>
        </p:nvSpPr>
        <p:spPr>
          <a:xfrm>
            <a:off x="508000" y="1454485"/>
            <a:ext cx="3556000" cy="3161059"/>
          </a:xfrm>
          <a:prstGeom prst="rect">
            <a:avLst/>
          </a:prstGeom>
          <a:solidFill>
            <a:srgbClr val="F2F2F2"/>
          </a:solidFill>
          <a:ln>
            <a:noFill/>
          </a:ln>
        </p:spPr>
      </p:sp>
      <p:sp>
        <p:nvSpPr>
          <p:cNvPr id="332" name="Google Shape;332;p82"/>
          <p:cNvSpPr>
            <a:spLocks noGrp="1"/>
          </p:cNvSpPr>
          <p:nvPr>
            <p:ph type="pic" idx="3"/>
          </p:nvPr>
        </p:nvSpPr>
        <p:spPr>
          <a:xfrm>
            <a:off x="4308909" y="1454485"/>
            <a:ext cx="3556000" cy="3161059"/>
          </a:xfrm>
          <a:prstGeom prst="rect">
            <a:avLst/>
          </a:prstGeom>
          <a:solidFill>
            <a:srgbClr val="F2F2F2"/>
          </a:solidFill>
          <a:ln>
            <a:noFill/>
          </a:ln>
        </p:spPr>
      </p:sp>
      <p:sp>
        <p:nvSpPr>
          <p:cNvPr id="333" name="Google Shape;333;p82"/>
          <p:cNvSpPr>
            <a:spLocks noGrp="1"/>
          </p:cNvSpPr>
          <p:nvPr>
            <p:ph type="pic" idx="4"/>
          </p:nvPr>
        </p:nvSpPr>
        <p:spPr>
          <a:xfrm>
            <a:off x="8109817" y="1454485"/>
            <a:ext cx="3556000" cy="3161059"/>
          </a:xfrm>
          <a:prstGeom prst="rect">
            <a:avLst/>
          </a:prstGeom>
          <a:solidFill>
            <a:srgbClr val="F2F2F2"/>
          </a:solidFill>
          <a:ln>
            <a:noFill/>
          </a:ln>
        </p:spPr>
      </p:sp>
      <p:sp>
        <p:nvSpPr>
          <p:cNvPr id="334" name="Google Shape;334;p82"/>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35" name="Google Shape;335;p82"/>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PPT0024">
  <p:cSld name="CPPT0024">
    <p:spTree>
      <p:nvGrpSpPr>
        <p:cNvPr id="1" name="Shape 336"/>
        <p:cNvGrpSpPr/>
        <p:nvPr/>
      </p:nvGrpSpPr>
      <p:grpSpPr>
        <a:xfrm>
          <a:off x="0" y="0"/>
          <a:ext cx="0" cy="0"/>
          <a:chOff x="0" y="0"/>
          <a:chExt cx="0" cy="0"/>
        </a:xfrm>
      </p:grpSpPr>
      <p:sp>
        <p:nvSpPr>
          <p:cNvPr id="337" name="Google Shape;337;p83"/>
          <p:cNvSpPr>
            <a:spLocks noGrp="1"/>
          </p:cNvSpPr>
          <p:nvPr>
            <p:ph type="pic" idx="2"/>
          </p:nvPr>
        </p:nvSpPr>
        <p:spPr>
          <a:xfrm>
            <a:off x="502852" y="1463038"/>
            <a:ext cx="2597520" cy="3152505"/>
          </a:xfrm>
          <a:prstGeom prst="rect">
            <a:avLst/>
          </a:prstGeom>
          <a:solidFill>
            <a:srgbClr val="E8E8E8"/>
          </a:solidFill>
          <a:ln>
            <a:noFill/>
          </a:ln>
        </p:spPr>
      </p:sp>
      <p:sp>
        <p:nvSpPr>
          <p:cNvPr id="338" name="Google Shape;338;p83"/>
          <p:cNvSpPr>
            <a:spLocks noGrp="1"/>
          </p:cNvSpPr>
          <p:nvPr>
            <p:ph type="pic" idx="3"/>
          </p:nvPr>
        </p:nvSpPr>
        <p:spPr>
          <a:xfrm>
            <a:off x="3358000" y="1463038"/>
            <a:ext cx="2597520" cy="3152505"/>
          </a:xfrm>
          <a:prstGeom prst="rect">
            <a:avLst/>
          </a:prstGeom>
          <a:solidFill>
            <a:srgbClr val="E8E8E8"/>
          </a:solidFill>
          <a:ln>
            <a:noFill/>
          </a:ln>
        </p:spPr>
      </p:sp>
      <p:sp>
        <p:nvSpPr>
          <p:cNvPr id="339" name="Google Shape;339;p83"/>
          <p:cNvSpPr>
            <a:spLocks noGrp="1"/>
          </p:cNvSpPr>
          <p:nvPr>
            <p:ph type="pic" idx="4"/>
          </p:nvPr>
        </p:nvSpPr>
        <p:spPr>
          <a:xfrm>
            <a:off x="6213149" y="1463038"/>
            <a:ext cx="2597520" cy="3152505"/>
          </a:xfrm>
          <a:prstGeom prst="rect">
            <a:avLst/>
          </a:prstGeom>
          <a:solidFill>
            <a:srgbClr val="E8E8E8"/>
          </a:solidFill>
          <a:ln>
            <a:noFill/>
          </a:ln>
        </p:spPr>
      </p:sp>
      <p:sp>
        <p:nvSpPr>
          <p:cNvPr id="340" name="Google Shape;340;p83"/>
          <p:cNvSpPr>
            <a:spLocks noGrp="1"/>
          </p:cNvSpPr>
          <p:nvPr>
            <p:ph type="pic" idx="5"/>
          </p:nvPr>
        </p:nvSpPr>
        <p:spPr>
          <a:xfrm>
            <a:off x="9068297" y="1463038"/>
            <a:ext cx="2597520" cy="3152505"/>
          </a:xfrm>
          <a:prstGeom prst="rect">
            <a:avLst/>
          </a:prstGeom>
          <a:solidFill>
            <a:srgbClr val="E8E8E8"/>
          </a:solidFill>
          <a:ln>
            <a:noFill/>
          </a:ln>
        </p:spPr>
      </p:sp>
      <p:sp>
        <p:nvSpPr>
          <p:cNvPr id="341" name="Google Shape;341;p83"/>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42" name="Google Shape;342;p83"/>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PPT0025">
  <p:cSld name="CPPT0025">
    <p:spTree>
      <p:nvGrpSpPr>
        <p:cNvPr id="1" name="Shape 343"/>
        <p:cNvGrpSpPr/>
        <p:nvPr/>
      </p:nvGrpSpPr>
      <p:grpSpPr>
        <a:xfrm>
          <a:off x="0" y="0"/>
          <a:ext cx="0" cy="0"/>
          <a:chOff x="0" y="0"/>
          <a:chExt cx="0" cy="0"/>
        </a:xfrm>
      </p:grpSpPr>
      <p:sp>
        <p:nvSpPr>
          <p:cNvPr id="344" name="Google Shape;344;p84"/>
          <p:cNvSpPr>
            <a:spLocks noGrp="1"/>
          </p:cNvSpPr>
          <p:nvPr>
            <p:ph type="pic" idx="2"/>
          </p:nvPr>
        </p:nvSpPr>
        <p:spPr>
          <a:xfrm>
            <a:off x="502852" y="1463038"/>
            <a:ext cx="2597520" cy="1800863"/>
          </a:xfrm>
          <a:prstGeom prst="rect">
            <a:avLst/>
          </a:prstGeom>
          <a:solidFill>
            <a:srgbClr val="E8E8E8"/>
          </a:solidFill>
          <a:ln>
            <a:noFill/>
          </a:ln>
        </p:spPr>
      </p:sp>
      <p:sp>
        <p:nvSpPr>
          <p:cNvPr id="345" name="Google Shape;345;p84"/>
          <p:cNvSpPr>
            <a:spLocks noGrp="1"/>
          </p:cNvSpPr>
          <p:nvPr>
            <p:ph type="pic" idx="3"/>
          </p:nvPr>
        </p:nvSpPr>
        <p:spPr>
          <a:xfrm>
            <a:off x="3358000" y="1463038"/>
            <a:ext cx="2597520" cy="1800863"/>
          </a:xfrm>
          <a:prstGeom prst="rect">
            <a:avLst/>
          </a:prstGeom>
          <a:solidFill>
            <a:srgbClr val="E8E8E8"/>
          </a:solidFill>
          <a:ln>
            <a:noFill/>
          </a:ln>
        </p:spPr>
      </p:sp>
      <p:sp>
        <p:nvSpPr>
          <p:cNvPr id="346" name="Google Shape;346;p84"/>
          <p:cNvSpPr>
            <a:spLocks noGrp="1"/>
          </p:cNvSpPr>
          <p:nvPr>
            <p:ph type="pic" idx="4"/>
          </p:nvPr>
        </p:nvSpPr>
        <p:spPr>
          <a:xfrm>
            <a:off x="6213149" y="1463038"/>
            <a:ext cx="2597520" cy="1800863"/>
          </a:xfrm>
          <a:prstGeom prst="rect">
            <a:avLst/>
          </a:prstGeom>
          <a:solidFill>
            <a:srgbClr val="E8E8E8"/>
          </a:solidFill>
          <a:ln>
            <a:noFill/>
          </a:ln>
        </p:spPr>
      </p:sp>
      <p:sp>
        <p:nvSpPr>
          <p:cNvPr id="347" name="Google Shape;347;p84"/>
          <p:cNvSpPr>
            <a:spLocks noGrp="1"/>
          </p:cNvSpPr>
          <p:nvPr>
            <p:ph type="pic" idx="5"/>
          </p:nvPr>
        </p:nvSpPr>
        <p:spPr>
          <a:xfrm>
            <a:off x="9068297" y="1463038"/>
            <a:ext cx="2597520" cy="1800863"/>
          </a:xfrm>
          <a:prstGeom prst="rect">
            <a:avLst/>
          </a:prstGeom>
          <a:solidFill>
            <a:srgbClr val="E8E8E8"/>
          </a:solidFill>
          <a:ln>
            <a:noFill/>
          </a:ln>
        </p:spPr>
      </p:sp>
      <p:sp>
        <p:nvSpPr>
          <p:cNvPr id="348" name="Google Shape;348;p84"/>
          <p:cNvSpPr>
            <a:spLocks noGrp="1"/>
          </p:cNvSpPr>
          <p:nvPr>
            <p:ph type="pic" idx="6"/>
          </p:nvPr>
        </p:nvSpPr>
        <p:spPr>
          <a:xfrm>
            <a:off x="502852" y="3863338"/>
            <a:ext cx="2597520" cy="1800863"/>
          </a:xfrm>
          <a:prstGeom prst="rect">
            <a:avLst/>
          </a:prstGeom>
          <a:solidFill>
            <a:srgbClr val="E8E8E8"/>
          </a:solidFill>
          <a:ln>
            <a:noFill/>
          </a:ln>
        </p:spPr>
      </p:sp>
      <p:sp>
        <p:nvSpPr>
          <p:cNvPr id="349" name="Google Shape;349;p84"/>
          <p:cNvSpPr>
            <a:spLocks noGrp="1"/>
          </p:cNvSpPr>
          <p:nvPr>
            <p:ph type="pic" idx="7"/>
          </p:nvPr>
        </p:nvSpPr>
        <p:spPr>
          <a:xfrm>
            <a:off x="3358000" y="3863338"/>
            <a:ext cx="2597520" cy="1800863"/>
          </a:xfrm>
          <a:prstGeom prst="rect">
            <a:avLst/>
          </a:prstGeom>
          <a:solidFill>
            <a:srgbClr val="E8E8E8"/>
          </a:solidFill>
          <a:ln>
            <a:noFill/>
          </a:ln>
        </p:spPr>
      </p:sp>
      <p:sp>
        <p:nvSpPr>
          <p:cNvPr id="350" name="Google Shape;350;p84"/>
          <p:cNvSpPr>
            <a:spLocks noGrp="1"/>
          </p:cNvSpPr>
          <p:nvPr>
            <p:ph type="pic" idx="8"/>
          </p:nvPr>
        </p:nvSpPr>
        <p:spPr>
          <a:xfrm>
            <a:off x="6213149" y="3863338"/>
            <a:ext cx="2597520" cy="1800863"/>
          </a:xfrm>
          <a:prstGeom prst="rect">
            <a:avLst/>
          </a:prstGeom>
          <a:solidFill>
            <a:srgbClr val="E8E8E8"/>
          </a:solidFill>
          <a:ln>
            <a:noFill/>
          </a:ln>
        </p:spPr>
      </p:sp>
      <p:sp>
        <p:nvSpPr>
          <p:cNvPr id="351" name="Google Shape;351;p84"/>
          <p:cNvSpPr>
            <a:spLocks noGrp="1"/>
          </p:cNvSpPr>
          <p:nvPr>
            <p:ph type="pic" idx="9"/>
          </p:nvPr>
        </p:nvSpPr>
        <p:spPr>
          <a:xfrm>
            <a:off x="9068297" y="3863338"/>
            <a:ext cx="2597520" cy="1800863"/>
          </a:xfrm>
          <a:prstGeom prst="rect">
            <a:avLst/>
          </a:prstGeom>
          <a:solidFill>
            <a:srgbClr val="E8E8E8"/>
          </a:solidFill>
          <a:ln>
            <a:noFill/>
          </a:ln>
        </p:spPr>
      </p:sp>
      <p:sp>
        <p:nvSpPr>
          <p:cNvPr id="352" name="Google Shape;352;p84"/>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53" name="Google Shape;353;p84"/>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PPT0026">
  <p:cSld name="CPPT0026">
    <p:spTree>
      <p:nvGrpSpPr>
        <p:cNvPr id="1" name="Shape 354"/>
        <p:cNvGrpSpPr/>
        <p:nvPr/>
      </p:nvGrpSpPr>
      <p:grpSpPr>
        <a:xfrm>
          <a:off x="0" y="0"/>
          <a:ext cx="0" cy="0"/>
          <a:chOff x="0" y="0"/>
          <a:chExt cx="0" cy="0"/>
        </a:xfrm>
      </p:grpSpPr>
      <p:sp>
        <p:nvSpPr>
          <p:cNvPr id="355" name="Google Shape;355;p85"/>
          <p:cNvSpPr>
            <a:spLocks noGrp="1"/>
          </p:cNvSpPr>
          <p:nvPr>
            <p:ph type="pic" idx="2"/>
          </p:nvPr>
        </p:nvSpPr>
        <p:spPr>
          <a:xfrm>
            <a:off x="508000" y="1454486"/>
            <a:ext cx="3556000" cy="1809415"/>
          </a:xfrm>
          <a:prstGeom prst="rect">
            <a:avLst/>
          </a:prstGeom>
          <a:solidFill>
            <a:srgbClr val="F2F2F2"/>
          </a:solidFill>
          <a:ln>
            <a:noFill/>
          </a:ln>
        </p:spPr>
      </p:sp>
      <p:sp>
        <p:nvSpPr>
          <p:cNvPr id="356" name="Google Shape;356;p85"/>
          <p:cNvSpPr>
            <a:spLocks noGrp="1"/>
          </p:cNvSpPr>
          <p:nvPr>
            <p:ph type="pic" idx="3"/>
          </p:nvPr>
        </p:nvSpPr>
        <p:spPr>
          <a:xfrm>
            <a:off x="4308909" y="1454486"/>
            <a:ext cx="3556000" cy="1809415"/>
          </a:xfrm>
          <a:prstGeom prst="rect">
            <a:avLst/>
          </a:prstGeom>
          <a:solidFill>
            <a:srgbClr val="F2F2F2"/>
          </a:solidFill>
          <a:ln>
            <a:noFill/>
          </a:ln>
        </p:spPr>
      </p:sp>
      <p:sp>
        <p:nvSpPr>
          <p:cNvPr id="357" name="Google Shape;357;p85"/>
          <p:cNvSpPr>
            <a:spLocks noGrp="1"/>
          </p:cNvSpPr>
          <p:nvPr>
            <p:ph type="pic" idx="4"/>
          </p:nvPr>
        </p:nvSpPr>
        <p:spPr>
          <a:xfrm>
            <a:off x="8109817" y="1454486"/>
            <a:ext cx="3556000" cy="1809415"/>
          </a:xfrm>
          <a:prstGeom prst="rect">
            <a:avLst/>
          </a:prstGeom>
          <a:solidFill>
            <a:srgbClr val="F2F2F2"/>
          </a:solidFill>
          <a:ln>
            <a:noFill/>
          </a:ln>
        </p:spPr>
      </p:sp>
      <p:sp>
        <p:nvSpPr>
          <p:cNvPr id="358" name="Google Shape;358;p85"/>
          <p:cNvSpPr>
            <a:spLocks noGrp="1"/>
          </p:cNvSpPr>
          <p:nvPr>
            <p:ph type="pic" idx="5"/>
          </p:nvPr>
        </p:nvSpPr>
        <p:spPr>
          <a:xfrm>
            <a:off x="508000" y="3854786"/>
            <a:ext cx="3556000" cy="1809415"/>
          </a:xfrm>
          <a:prstGeom prst="rect">
            <a:avLst/>
          </a:prstGeom>
          <a:solidFill>
            <a:srgbClr val="F2F2F2"/>
          </a:solidFill>
          <a:ln>
            <a:noFill/>
          </a:ln>
        </p:spPr>
      </p:sp>
      <p:sp>
        <p:nvSpPr>
          <p:cNvPr id="359" name="Google Shape;359;p85"/>
          <p:cNvSpPr>
            <a:spLocks noGrp="1"/>
          </p:cNvSpPr>
          <p:nvPr>
            <p:ph type="pic" idx="6"/>
          </p:nvPr>
        </p:nvSpPr>
        <p:spPr>
          <a:xfrm>
            <a:off x="4308909" y="3854786"/>
            <a:ext cx="3556000" cy="1809415"/>
          </a:xfrm>
          <a:prstGeom prst="rect">
            <a:avLst/>
          </a:prstGeom>
          <a:solidFill>
            <a:srgbClr val="F2F2F2"/>
          </a:solidFill>
          <a:ln>
            <a:noFill/>
          </a:ln>
        </p:spPr>
      </p:sp>
      <p:sp>
        <p:nvSpPr>
          <p:cNvPr id="360" name="Google Shape;360;p85"/>
          <p:cNvSpPr>
            <a:spLocks noGrp="1"/>
          </p:cNvSpPr>
          <p:nvPr>
            <p:ph type="pic" idx="7"/>
          </p:nvPr>
        </p:nvSpPr>
        <p:spPr>
          <a:xfrm>
            <a:off x="8109817" y="3854786"/>
            <a:ext cx="3556000" cy="1809415"/>
          </a:xfrm>
          <a:prstGeom prst="rect">
            <a:avLst/>
          </a:prstGeom>
          <a:solidFill>
            <a:srgbClr val="F2F2F2"/>
          </a:solidFill>
          <a:ln>
            <a:noFill/>
          </a:ln>
        </p:spPr>
      </p:sp>
      <p:sp>
        <p:nvSpPr>
          <p:cNvPr id="361" name="Google Shape;361;p85"/>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62" name="Google Shape;362;p85"/>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PPT0027">
  <p:cSld name="CPPT0027">
    <p:spTree>
      <p:nvGrpSpPr>
        <p:cNvPr id="1" name="Shape 363"/>
        <p:cNvGrpSpPr/>
        <p:nvPr/>
      </p:nvGrpSpPr>
      <p:grpSpPr>
        <a:xfrm>
          <a:off x="0" y="0"/>
          <a:ext cx="0" cy="0"/>
          <a:chOff x="0" y="0"/>
          <a:chExt cx="0" cy="0"/>
        </a:xfrm>
      </p:grpSpPr>
      <p:sp>
        <p:nvSpPr>
          <p:cNvPr id="364" name="Google Shape;364;p86"/>
          <p:cNvSpPr>
            <a:spLocks noGrp="1"/>
          </p:cNvSpPr>
          <p:nvPr>
            <p:ph type="pic" idx="2"/>
          </p:nvPr>
        </p:nvSpPr>
        <p:spPr>
          <a:xfrm>
            <a:off x="508000" y="368301"/>
            <a:ext cx="3556000" cy="2044700"/>
          </a:xfrm>
          <a:prstGeom prst="rect">
            <a:avLst/>
          </a:prstGeom>
          <a:solidFill>
            <a:srgbClr val="F2F2F2"/>
          </a:solidFill>
          <a:ln>
            <a:noFill/>
          </a:ln>
        </p:spPr>
      </p:sp>
      <p:sp>
        <p:nvSpPr>
          <p:cNvPr id="365" name="Google Shape;365;p86"/>
          <p:cNvSpPr>
            <a:spLocks noGrp="1"/>
          </p:cNvSpPr>
          <p:nvPr>
            <p:ph type="pic" idx="3"/>
          </p:nvPr>
        </p:nvSpPr>
        <p:spPr>
          <a:xfrm>
            <a:off x="4308909" y="368301"/>
            <a:ext cx="3556000" cy="2044700"/>
          </a:xfrm>
          <a:prstGeom prst="rect">
            <a:avLst/>
          </a:prstGeom>
          <a:solidFill>
            <a:srgbClr val="F2F2F2"/>
          </a:solidFill>
          <a:ln>
            <a:noFill/>
          </a:ln>
        </p:spPr>
      </p:sp>
      <p:sp>
        <p:nvSpPr>
          <p:cNvPr id="366" name="Google Shape;366;p86"/>
          <p:cNvSpPr>
            <a:spLocks noGrp="1"/>
          </p:cNvSpPr>
          <p:nvPr>
            <p:ph type="pic" idx="4"/>
          </p:nvPr>
        </p:nvSpPr>
        <p:spPr>
          <a:xfrm>
            <a:off x="8109817" y="368301"/>
            <a:ext cx="3556000" cy="2044700"/>
          </a:xfrm>
          <a:prstGeom prst="rect">
            <a:avLst/>
          </a:prstGeom>
          <a:solidFill>
            <a:srgbClr val="F2F2F2"/>
          </a:solidFill>
          <a:ln>
            <a:noFill/>
          </a:ln>
        </p:spPr>
      </p:sp>
      <p:sp>
        <p:nvSpPr>
          <p:cNvPr id="367" name="Google Shape;367;p86"/>
          <p:cNvSpPr>
            <a:spLocks noGrp="1"/>
          </p:cNvSpPr>
          <p:nvPr>
            <p:ph type="pic" idx="5"/>
          </p:nvPr>
        </p:nvSpPr>
        <p:spPr>
          <a:xfrm>
            <a:off x="508000" y="3327401"/>
            <a:ext cx="3556000" cy="2044700"/>
          </a:xfrm>
          <a:prstGeom prst="rect">
            <a:avLst/>
          </a:prstGeom>
          <a:solidFill>
            <a:srgbClr val="F2F2F2"/>
          </a:solidFill>
          <a:ln>
            <a:noFill/>
          </a:ln>
        </p:spPr>
      </p:sp>
      <p:sp>
        <p:nvSpPr>
          <p:cNvPr id="368" name="Google Shape;368;p86"/>
          <p:cNvSpPr>
            <a:spLocks noGrp="1"/>
          </p:cNvSpPr>
          <p:nvPr>
            <p:ph type="pic" idx="6"/>
          </p:nvPr>
        </p:nvSpPr>
        <p:spPr>
          <a:xfrm>
            <a:off x="4308909" y="3327401"/>
            <a:ext cx="3556000" cy="2044700"/>
          </a:xfrm>
          <a:prstGeom prst="rect">
            <a:avLst/>
          </a:prstGeom>
          <a:solidFill>
            <a:srgbClr val="F2F2F2"/>
          </a:solidFill>
          <a:ln>
            <a:noFill/>
          </a:ln>
        </p:spPr>
      </p:sp>
      <p:sp>
        <p:nvSpPr>
          <p:cNvPr id="369" name="Google Shape;369;p86"/>
          <p:cNvSpPr>
            <a:spLocks noGrp="1"/>
          </p:cNvSpPr>
          <p:nvPr>
            <p:ph type="pic" idx="7"/>
          </p:nvPr>
        </p:nvSpPr>
        <p:spPr>
          <a:xfrm>
            <a:off x="8109817" y="3327401"/>
            <a:ext cx="3556000" cy="2044700"/>
          </a:xfrm>
          <a:prstGeom prst="rect">
            <a:avLst/>
          </a:prstGeom>
          <a:solidFill>
            <a:srgbClr val="F2F2F2"/>
          </a:solid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PPT0028">
  <p:cSld name="CPPT0028">
    <p:spTree>
      <p:nvGrpSpPr>
        <p:cNvPr id="1" name="Shape 370"/>
        <p:cNvGrpSpPr/>
        <p:nvPr/>
      </p:nvGrpSpPr>
      <p:grpSpPr>
        <a:xfrm>
          <a:off x="0" y="0"/>
          <a:ext cx="0" cy="0"/>
          <a:chOff x="0" y="0"/>
          <a:chExt cx="0" cy="0"/>
        </a:xfrm>
      </p:grpSpPr>
      <p:sp>
        <p:nvSpPr>
          <p:cNvPr id="371" name="Google Shape;371;p87"/>
          <p:cNvSpPr>
            <a:spLocks noGrp="1"/>
          </p:cNvSpPr>
          <p:nvPr>
            <p:ph type="pic" idx="2"/>
          </p:nvPr>
        </p:nvSpPr>
        <p:spPr>
          <a:xfrm>
            <a:off x="6153745" y="1515710"/>
            <a:ext cx="5512073" cy="4523003"/>
          </a:xfrm>
          <a:prstGeom prst="rect">
            <a:avLst/>
          </a:prstGeom>
          <a:solidFill>
            <a:srgbClr val="F2F2F2"/>
          </a:solidFill>
          <a:ln>
            <a:noFill/>
          </a:ln>
        </p:spPr>
      </p:sp>
      <p:sp>
        <p:nvSpPr>
          <p:cNvPr id="372" name="Google Shape;372;p87"/>
          <p:cNvSpPr>
            <a:spLocks noGrp="1"/>
          </p:cNvSpPr>
          <p:nvPr>
            <p:ph type="pic" idx="3"/>
          </p:nvPr>
        </p:nvSpPr>
        <p:spPr>
          <a:xfrm>
            <a:off x="508000" y="1515711"/>
            <a:ext cx="2669957" cy="2167288"/>
          </a:xfrm>
          <a:prstGeom prst="rect">
            <a:avLst/>
          </a:prstGeom>
          <a:solidFill>
            <a:srgbClr val="F2F2F2"/>
          </a:solidFill>
          <a:ln>
            <a:noFill/>
          </a:ln>
        </p:spPr>
      </p:sp>
      <p:sp>
        <p:nvSpPr>
          <p:cNvPr id="373" name="Google Shape;373;p87"/>
          <p:cNvSpPr>
            <a:spLocks noGrp="1"/>
          </p:cNvSpPr>
          <p:nvPr>
            <p:ph type="pic" idx="4"/>
          </p:nvPr>
        </p:nvSpPr>
        <p:spPr>
          <a:xfrm>
            <a:off x="3330872" y="3863319"/>
            <a:ext cx="2669957" cy="2167288"/>
          </a:xfrm>
          <a:prstGeom prst="rect">
            <a:avLst/>
          </a:prstGeom>
          <a:solidFill>
            <a:srgbClr val="F2F2F2"/>
          </a:solidFill>
          <a:ln>
            <a:noFill/>
          </a:ln>
        </p:spPr>
      </p:sp>
      <p:sp>
        <p:nvSpPr>
          <p:cNvPr id="374" name="Google Shape;374;p87"/>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75" name="Google Shape;375;p87"/>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PPT0029">
  <p:cSld name="CPPT0029">
    <p:spTree>
      <p:nvGrpSpPr>
        <p:cNvPr id="1" name="Shape 376"/>
        <p:cNvGrpSpPr/>
        <p:nvPr/>
      </p:nvGrpSpPr>
      <p:grpSpPr>
        <a:xfrm>
          <a:off x="0" y="0"/>
          <a:ext cx="0" cy="0"/>
          <a:chOff x="0" y="0"/>
          <a:chExt cx="0" cy="0"/>
        </a:xfrm>
      </p:grpSpPr>
      <p:sp>
        <p:nvSpPr>
          <p:cNvPr id="377" name="Google Shape;377;p88"/>
          <p:cNvSpPr>
            <a:spLocks noGrp="1"/>
          </p:cNvSpPr>
          <p:nvPr>
            <p:ph type="pic" idx="2"/>
          </p:nvPr>
        </p:nvSpPr>
        <p:spPr>
          <a:xfrm>
            <a:off x="517093" y="1495177"/>
            <a:ext cx="2789455" cy="2269788"/>
          </a:xfrm>
          <a:prstGeom prst="rect">
            <a:avLst/>
          </a:prstGeom>
          <a:solidFill>
            <a:srgbClr val="F2F2F2"/>
          </a:solidFill>
          <a:ln>
            <a:noFill/>
          </a:ln>
        </p:spPr>
      </p:sp>
      <p:sp>
        <p:nvSpPr>
          <p:cNvPr id="378" name="Google Shape;378;p88"/>
          <p:cNvSpPr>
            <a:spLocks noGrp="1"/>
          </p:cNvSpPr>
          <p:nvPr>
            <p:ph type="pic" idx="3"/>
          </p:nvPr>
        </p:nvSpPr>
        <p:spPr>
          <a:xfrm>
            <a:off x="3306547" y="3764965"/>
            <a:ext cx="2789455" cy="2269788"/>
          </a:xfrm>
          <a:prstGeom prst="rect">
            <a:avLst/>
          </a:prstGeom>
          <a:solidFill>
            <a:srgbClr val="F2F2F2"/>
          </a:solidFill>
          <a:ln>
            <a:noFill/>
          </a:ln>
        </p:spPr>
      </p:sp>
      <p:sp>
        <p:nvSpPr>
          <p:cNvPr id="379" name="Google Shape;379;p88"/>
          <p:cNvSpPr>
            <a:spLocks noGrp="1"/>
          </p:cNvSpPr>
          <p:nvPr>
            <p:ph type="pic" idx="4"/>
          </p:nvPr>
        </p:nvSpPr>
        <p:spPr>
          <a:xfrm>
            <a:off x="8885455" y="3764965"/>
            <a:ext cx="2789455" cy="2269788"/>
          </a:xfrm>
          <a:prstGeom prst="rect">
            <a:avLst/>
          </a:prstGeom>
          <a:solidFill>
            <a:srgbClr val="F2F2F2"/>
          </a:solidFill>
          <a:ln>
            <a:noFill/>
          </a:ln>
        </p:spPr>
      </p:sp>
      <p:sp>
        <p:nvSpPr>
          <p:cNvPr id="380" name="Google Shape;380;p88"/>
          <p:cNvSpPr>
            <a:spLocks noGrp="1"/>
          </p:cNvSpPr>
          <p:nvPr>
            <p:ph type="pic" idx="5"/>
          </p:nvPr>
        </p:nvSpPr>
        <p:spPr>
          <a:xfrm>
            <a:off x="6096001" y="1495177"/>
            <a:ext cx="2789455" cy="2269788"/>
          </a:xfrm>
          <a:prstGeom prst="rect">
            <a:avLst/>
          </a:prstGeom>
          <a:solidFill>
            <a:srgbClr val="F2F2F2"/>
          </a:solidFill>
          <a:ln>
            <a:noFill/>
          </a:ln>
        </p:spPr>
      </p:sp>
      <p:sp>
        <p:nvSpPr>
          <p:cNvPr id="381" name="Google Shape;381;p88"/>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82" name="Google Shape;382;p88"/>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PPT0030">
  <p:cSld name="CPPT0030">
    <p:spTree>
      <p:nvGrpSpPr>
        <p:cNvPr id="1" name="Shape 383"/>
        <p:cNvGrpSpPr/>
        <p:nvPr/>
      </p:nvGrpSpPr>
      <p:grpSpPr>
        <a:xfrm>
          <a:off x="0" y="0"/>
          <a:ext cx="0" cy="0"/>
          <a:chOff x="0" y="0"/>
          <a:chExt cx="0" cy="0"/>
        </a:xfrm>
      </p:grpSpPr>
      <p:sp>
        <p:nvSpPr>
          <p:cNvPr id="384" name="Google Shape;384;p89"/>
          <p:cNvSpPr>
            <a:spLocks noGrp="1"/>
          </p:cNvSpPr>
          <p:nvPr>
            <p:ph type="pic" idx="2"/>
          </p:nvPr>
        </p:nvSpPr>
        <p:spPr>
          <a:xfrm>
            <a:off x="3306546" y="1495177"/>
            <a:ext cx="2789455" cy="2269788"/>
          </a:xfrm>
          <a:prstGeom prst="rect">
            <a:avLst/>
          </a:prstGeom>
          <a:solidFill>
            <a:srgbClr val="F2F2F2"/>
          </a:solidFill>
          <a:ln>
            <a:noFill/>
          </a:ln>
        </p:spPr>
      </p:sp>
      <p:sp>
        <p:nvSpPr>
          <p:cNvPr id="385" name="Google Shape;385;p89"/>
          <p:cNvSpPr>
            <a:spLocks noGrp="1"/>
          </p:cNvSpPr>
          <p:nvPr>
            <p:ph type="pic" idx="3"/>
          </p:nvPr>
        </p:nvSpPr>
        <p:spPr>
          <a:xfrm>
            <a:off x="3306547" y="3764965"/>
            <a:ext cx="2789455" cy="2269788"/>
          </a:xfrm>
          <a:prstGeom prst="rect">
            <a:avLst/>
          </a:prstGeom>
          <a:solidFill>
            <a:srgbClr val="F2F2F2"/>
          </a:solidFill>
          <a:ln>
            <a:noFill/>
          </a:ln>
        </p:spPr>
      </p:sp>
      <p:sp>
        <p:nvSpPr>
          <p:cNvPr id="386" name="Google Shape;386;p89"/>
          <p:cNvSpPr>
            <a:spLocks noGrp="1"/>
          </p:cNvSpPr>
          <p:nvPr>
            <p:ph type="pic" idx="4"/>
          </p:nvPr>
        </p:nvSpPr>
        <p:spPr>
          <a:xfrm>
            <a:off x="8885455" y="3764965"/>
            <a:ext cx="2789455" cy="2269788"/>
          </a:xfrm>
          <a:prstGeom prst="rect">
            <a:avLst/>
          </a:prstGeom>
          <a:solidFill>
            <a:srgbClr val="F2F2F2"/>
          </a:solidFill>
          <a:ln>
            <a:noFill/>
          </a:ln>
        </p:spPr>
      </p:sp>
      <p:sp>
        <p:nvSpPr>
          <p:cNvPr id="387" name="Google Shape;387;p89"/>
          <p:cNvSpPr>
            <a:spLocks noGrp="1"/>
          </p:cNvSpPr>
          <p:nvPr>
            <p:ph type="pic" idx="5"/>
          </p:nvPr>
        </p:nvSpPr>
        <p:spPr>
          <a:xfrm>
            <a:off x="8876363" y="1495177"/>
            <a:ext cx="2789455" cy="2269788"/>
          </a:xfrm>
          <a:prstGeom prst="rect">
            <a:avLst/>
          </a:prstGeom>
          <a:solidFill>
            <a:srgbClr val="F2F2F2"/>
          </a:solidFill>
          <a:ln>
            <a:noFill/>
          </a:ln>
        </p:spPr>
      </p:sp>
      <p:sp>
        <p:nvSpPr>
          <p:cNvPr id="388" name="Google Shape;388;p89"/>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89" name="Google Shape;389;p89"/>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5">
  <p:cSld name="Full 5">
    <p:spTree>
      <p:nvGrpSpPr>
        <p:cNvPr id="1" name="Shape 49"/>
        <p:cNvGrpSpPr/>
        <p:nvPr/>
      </p:nvGrpSpPr>
      <p:grpSpPr>
        <a:xfrm>
          <a:off x="0" y="0"/>
          <a:ext cx="0" cy="0"/>
          <a:chOff x="0" y="0"/>
          <a:chExt cx="0" cy="0"/>
        </a:xfrm>
      </p:grpSpPr>
      <p:sp>
        <p:nvSpPr>
          <p:cNvPr id="50" name="Google Shape;50;p19"/>
          <p:cNvSpPr/>
          <p:nvPr/>
        </p:nvSpPr>
        <p:spPr>
          <a:xfrm>
            <a:off x="0" y="0"/>
            <a:ext cx="12192000" cy="6858000"/>
          </a:xfrm>
          <a:prstGeom prst="rect">
            <a:avLst/>
          </a:prstGeom>
          <a:solidFill>
            <a:schemeClr val="accent5"/>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PPT0031">
  <p:cSld name="CPPT0031">
    <p:spTree>
      <p:nvGrpSpPr>
        <p:cNvPr id="1" name="Shape 390"/>
        <p:cNvGrpSpPr/>
        <p:nvPr/>
      </p:nvGrpSpPr>
      <p:grpSpPr>
        <a:xfrm>
          <a:off x="0" y="0"/>
          <a:ext cx="0" cy="0"/>
          <a:chOff x="0" y="0"/>
          <a:chExt cx="0" cy="0"/>
        </a:xfrm>
      </p:grpSpPr>
      <p:sp>
        <p:nvSpPr>
          <p:cNvPr id="391" name="Google Shape;391;p90"/>
          <p:cNvSpPr>
            <a:spLocks noGrp="1"/>
          </p:cNvSpPr>
          <p:nvPr>
            <p:ph type="pic" idx="2"/>
          </p:nvPr>
        </p:nvSpPr>
        <p:spPr>
          <a:xfrm>
            <a:off x="1" y="1491158"/>
            <a:ext cx="6096001" cy="4533900"/>
          </a:xfrm>
          <a:prstGeom prst="rect">
            <a:avLst/>
          </a:prstGeom>
          <a:solidFill>
            <a:srgbClr val="E8E8E8"/>
          </a:solidFill>
          <a:ln>
            <a:noFill/>
          </a:ln>
        </p:spPr>
      </p:sp>
      <p:sp>
        <p:nvSpPr>
          <p:cNvPr id="392" name="Google Shape;392;p90"/>
          <p:cNvSpPr txBox="1">
            <a:spLocks noGrp="1"/>
          </p:cNvSpPr>
          <p:nvPr>
            <p:ph type="body" idx="1"/>
          </p:nvPr>
        </p:nvSpPr>
        <p:spPr>
          <a:xfrm>
            <a:off x="517093" y="974041"/>
            <a:ext cx="11157817" cy="231007"/>
          </a:xfrm>
          <a:prstGeom prst="rect">
            <a:avLst/>
          </a:prstGeom>
          <a:noFill/>
          <a:ln>
            <a:noFill/>
          </a:ln>
        </p:spPr>
        <p:txBody>
          <a:bodyPr spcFirstLastPara="1" wrap="square" lIns="0" tIns="0" rIns="0" bIns="0" anchor="ctr" anchorCtr="0">
            <a:noAutofit/>
          </a:bodyPr>
          <a:lstStyle>
            <a:lvl1pPr marL="457200" marR="0" lvl="0" indent="-228600" algn="l" rtl="0">
              <a:spcBef>
                <a:spcPts val="293"/>
              </a:spcBef>
              <a:spcAft>
                <a:spcPts val="0"/>
              </a:spcAft>
              <a:buClr>
                <a:srgbClr val="7F7F7F"/>
              </a:buClr>
              <a:buSzPts val="1467"/>
              <a:buFont typeface="Arial"/>
              <a:buNone/>
              <a:defRPr sz="1467" b="0" i="0" u="none" strike="noStrike" cap="none">
                <a:solidFill>
                  <a:srgbClr val="7F7F7F"/>
                </a:solidFill>
                <a:latin typeface="Roboto"/>
                <a:ea typeface="Roboto"/>
                <a:cs typeface="Roboto"/>
                <a:sym typeface="Roboto"/>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93" name="Google Shape;393;p90"/>
          <p:cNvSpPr txBox="1">
            <a:spLocks noGrp="1"/>
          </p:cNvSpPr>
          <p:nvPr>
            <p:ph type="title"/>
          </p:nvPr>
        </p:nvSpPr>
        <p:spPr>
          <a:xfrm>
            <a:off x="517093" y="376816"/>
            <a:ext cx="11157817" cy="54594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5B5B5B"/>
              </a:buClr>
              <a:buSzPts val="4000"/>
              <a:buFont typeface="Roboto"/>
              <a:buNone/>
              <a:defRPr sz="4000" b="0" i="0" u="none" strike="noStrike" cap="none">
                <a:solidFill>
                  <a:srgbClr val="5B5B5B"/>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PPT0032">
  <p:cSld name="CPPT0032">
    <p:spTree>
      <p:nvGrpSpPr>
        <p:cNvPr id="1" name="Shape 394"/>
        <p:cNvGrpSpPr/>
        <p:nvPr/>
      </p:nvGrpSpPr>
      <p:grpSpPr>
        <a:xfrm>
          <a:off x="0" y="0"/>
          <a:ext cx="0" cy="0"/>
          <a:chOff x="0" y="0"/>
          <a:chExt cx="0" cy="0"/>
        </a:xfrm>
      </p:grpSpPr>
      <p:sp>
        <p:nvSpPr>
          <p:cNvPr id="395" name="Google Shape;395;p91"/>
          <p:cNvSpPr>
            <a:spLocks noGrp="1"/>
          </p:cNvSpPr>
          <p:nvPr>
            <p:ph type="pic" idx="2"/>
          </p:nvPr>
        </p:nvSpPr>
        <p:spPr>
          <a:xfrm>
            <a:off x="4572000" y="482600"/>
            <a:ext cx="7620000" cy="5765800"/>
          </a:xfrm>
          <a:prstGeom prst="rect">
            <a:avLst/>
          </a:prstGeom>
          <a:solidFill>
            <a:srgbClr val="F2F2F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6">
  <p:cSld name="Full 6">
    <p:spTree>
      <p:nvGrpSpPr>
        <p:cNvPr id="1" name="Shape 51"/>
        <p:cNvGrpSpPr/>
        <p:nvPr/>
      </p:nvGrpSpPr>
      <p:grpSpPr>
        <a:xfrm>
          <a:off x="0" y="0"/>
          <a:ext cx="0" cy="0"/>
          <a:chOff x="0" y="0"/>
          <a:chExt cx="0" cy="0"/>
        </a:xfrm>
      </p:grpSpPr>
      <p:sp>
        <p:nvSpPr>
          <p:cNvPr id="52" name="Google Shape;52;p20"/>
          <p:cNvSpPr/>
          <p:nvPr/>
        </p:nvSpPr>
        <p:spPr>
          <a:xfrm>
            <a:off x="0" y="0"/>
            <a:ext cx="12192000" cy="6858000"/>
          </a:xfrm>
          <a:prstGeom prst="rect">
            <a:avLst/>
          </a:prstGeom>
          <a:solidFill>
            <a:schemeClr val="accent6"/>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733">
              <a:solidFill>
                <a:schemeClr val="lt1"/>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theme" Target="../theme/theme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12"/>
          <p:cNvSpPr txBox="1"/>
          <p:nvPr/>
        </p:nvSpPr>
        <p:spPr>
          <a:xfrm>
            <a:off x="29633" y="6346327"/>
            <a:ext cx="518587" cy="366183"/>
          </a:xfrm>
          <a:prstGeom prst="rect">
            <a:avLst/>
          </a:prstGeom>
          <a:no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BFBFBF"/>
              </a:buClr>
              <a:buSzPts val="1200"/>
              <a:buFont typeface="Roboto"/>
              <a:buNone/>
            </a:pPr>
            <a:fld id="{00000000-1234-1234-1234-123412341234}" type="slidenum">
              <a:rPr lang="en-US" sz="1200" b="0" i="0" u="none" strike="noStrike" cap="none">
                <a:solidFill>
                  <a:srgbClr val="BFBFBF"/>
                </a:solidFill>
                <a:latin typeface="Roboto"/>
                <a:ea typeface="Roboto"/>
                <a:cs typeface="Roboto"/>
                <a:sym typeface="Roboto"/>
              </a:rPr>
              <a:t>‹#›</a:t>
            </a:fld>
            <a:endParaRPr sz="1200" b="0" i="0" u="none" strike="noStrike" cap="none">
              <a:solidFill>
                <a:srgbClr val="BFBFBF"/>
              </a:solidFill>
              <a:latin typeface="Roboto"/>
              <a:ea typeface="Roboto"/>
              <a:cs typeface="Roboto"/>
              <a:sym typeface="Roboto"/>
            </a:endParaRPr>
          </a:p>
        </p:txBody>
      </p:sp>
      <p:sp>
        <p:nvSpPr>
          <p:cNvPr id="218" name="Google Shape;218;p12"/>
          <p:cNvSpPr txBox="1"/>
          <p:nvPr/>
        </p:nvSpPr>
        <p:spPr>
          <a:xfrm>
            <a:off x="548220" y="6437085"/>
            <a:ext cx="2436280" cy="184666"/>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Clr>
                <a:srgbClr val="BFBFBF"/>
              </a:buClr>
              <a:buSzPts val="1200"/>
              <a:buFont typeface="Roboto"/>
              <a:buNone/>
            </a:pPr>
            <a:r>
              <a:rPr lang="en-US" sz="1200" b="0">
                <a:solidFill>
                  <a:srgbClr val="BFBFBF"/>
                </a:solidFill>
                <a:latin typeface="Roboto"/>
                <a:ea typeface="Roboto"/>
                <a:cs typeface="Roboto"/>
                <a:sym typeface="Roboto"/>
              </a:rPr>
              <a:t>| National QIS Research Centers</a:t>
            </a:r>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comments" Target="../comments/comment1.xml"/><Relationship Id="rId3" Type="http://schemas.openxmlformats.org/officeDocument/2006/relationships/image" Target="../media/image13.png"/><Relationship Id="rId7" Type="http://schemas.openxmlformats.org/officeDocument/2006/relationships/image" Target="../media/image17.jp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jpg"/><Relationship Id="rId7" Type="http://schemas.openxmlformats.org/officeDocument/2006/relationships/image" Target="../media/image10.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1.png"/><Relationship Id="rId5" Type="http://schemas.openxmlformats.org/officeDocument/2006/relationships/image" Target="../media/image17.jp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
          <p:cNvSpPr txBox="1">
            <a:spLocks noGrp="1"/>
          </p:cNvSpPr>
          <p:nvPr>
            <p:ph type="body" idx="1"/>
          </p:nvPr>
        </p:nvSpPr>
        <p:spPr>
          <a:xfrm>
            <a:off x="429847" y="6166548"/>
            <a:ext cx="7029560" cy="385233"/>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0"/>
              </a:spcAft>
              <a:buClr>
                <a:srgbClr val="63666A"/>
              </a:buClr>
              <a:buSzPts val="1400"/>
              <a:buFont typeface="Helvetica Neue"/>
              <a:buNone/>
            </a:pPr>
            <a:r>
              <a:rPr lang="en-US" dirty="0"/>
              <a:t>Aug. 6,  2023</a:t>
            </a:r>
            <a:endParaRPr dirty="0"/>
          </a:p>
          <a:p>
            <a:pPr marL="0" lvl="0" indent="0" algn="l" rtl="0">
              <a:spcBef>
                <a:spcPts val="293"/>
              </a:spcBef>
              <a:spcAft>
                <a:spcPts val="0"/>
              </a:spcAft>
              <a:buClr>
                <a:srgbClr val="63666A"/>
              </a:buClr>
              <a:buSzPts val="1467"/>
              <a:buFont typeface="Helvetica Neue"/>
              <a:buNone/>
            </a:pPr>
            <a:endParaRPr dirty="0"/>
          </a:p>
        </p:txBody>
      </p:sp>
      <p:sp>
        <p:nvSpPr>
          <p:cNvPr id="403" name="Google Shape;403;p1"/>
          <p:cNvSpPr txBox="1">
            <a:spLocks noGrp="1"/>
          </p:cNvSpPr>
          <p:nvPr>
            <p:ph type="body" idx="2"/>
          </p:nvPr>
        </p:nvSpPr>
        <p:spPr>
          <a:xfrm>
            <a:off x="455899" y="4316829"/>
            <a:ext cx="11332309" cy="1003049"/>
          </a:xfrm>
          <a:prstGeom prst="rect">
            <a:avLst/>
          </a:prstGeom>
          <a:noFill/>
          <a:ln>
            <a:noFill/>
          </a:ln>
        </p:spPr>
        <p:txBody>
          <a:bodyPr spcFirstLastPara="1" wrap="square" lIns="0" tIns="45700" rIns="91425" bIns="45700" anchor="ctr" anchorCtr="0">
            <a:normAutofit fontScale="25000" lnSpcReduction="20000"/>
          </a:bodyPr>
          <a:lstStyle/>
          <a:p>
            <a:pPr marL="0" lvl="0" indent="0" algn="l" rtl="0">
              <a:lnSpc>
                <a:spcPct val="120000"/>
              </a:lnSpc>
              <a:spcBef>
                <a:spcPts val="0"/>
              </a:spcBef>
              <a:spcAft>
                <a:spcPts val="0"/>
              </a:spcAft>
              <a:buClr>
                <a:srgbClr val="004C97"/>
              </a:buClr>
              <a:buSzPct val="100000"/>
              <a:buNone/>
            </a:pPr>
            <a:br>
              <a:rPr lang="en-US" sz="11200" dirty="0">
                <a:latin typeface="Helvetica" pitchFamily="2" charset="0"/>
                <a:ea typeface="Helvetica Neue"/>
                <a:cs typeface="Helvetica Neue"/>
                <a:sym typeface="Helvetica Neue"/>
              </a:rPr>
            </a:br>
            <a:r>
              <a:rPr lang="en-US" sz="11200" dirty="0">
                <a:latin typeface="Helvetica" pitchFamily="2" charset="0"/>
                <a:ea typeface="Helvetica Neue"/>
                <a:cs typeface="Helvetica Neue"/>
                <a:sym typeface="Helvetica Neue"/>
              </a:rPr>
              <a:t>The U.S. Department of Energy</a:t>
            </a:r>
            <a:endParaRPr dirty="0">
              <a:latin typeface="Helvetica" pitchFamily="2" charset="0"/>
            </a:endParaRPr>
          </a:p>
          <a:p>
            <a:pPr marL="0" lvl="0" indent="0" algn="l" rtl="0">
              <a:lnSpc>
                <a:spcPct val="120000"/>
              </a:lnSpc>
              <a:spcBef>
                <a:spcPts val="0"/>
              </a:spcBef>
              <a:spcAft>
                <a:spcPts val="0"/>
              </a:spcAft>
              <a:buClr>
                <a:srgbClr val="004C97"/>
              </a:buClr>
              <a:buSzPct val="100000"/>
              <a:buNone/>
            </a:pPr>
            <a:r>
              <a:rPr lang="en-US" sz="11200" dirty="0">
                <a:latin typeface="Helvetica" pitchFamily="2" charset="0"/>
                <a:ea typeface="Helvetica Neue"/>
                <a:cs typeface="Helvetica Neue"/>
                <a:sym typeface="Helvetica Neue"/>
              </a:rPr>
              <a:t>National Quantum Information Science Research Centers:</a:t>
            </a:r>
            <a:endParaRPr dirty="0">
              <a:latin typeface="Helvetica" pitchFamily="2" charset="0"/>
            </a:endParaRPr>
          </a:p>
          <a:p>
            <a:pPr marL="0" lvl="0" indent="0" algn="l" rtl="0">
              <a:lnSpc>
                <a:spcPct val="120000"/>
              </a:lnSpc>
              <a:spcBef>
                <a:spcPts val="0"/>
              </a:spcBef>
              <a:spcAft>
                <a:spcPts val="0"/>
              </a:spcAft>
              <a:buClr>
                <a:srgbClr val="004C97"/>
              </a:buClr>
              <a:buSzPct val="100000"/>
              <a:buNone/>
            </a:pPr>
            <a:r>
              <a:rPr lang="en-US" sz="11200" dirty="0">
                <a:latin typeface="Helvetica" pitchFamily="2" charset="0"/>
                <a:ea typeface="Helvetica Neue"/>
                <a:cs typeface="Helvetica Neue"/>
                <a:sym typeface="Helvetica Neue"/>
              </a:rPr>
              <a:t>Mission, Activities, USQIS</a:t>
            </a:r>
            <a:endParaRPr dirty="0">
              <a:latin typeface="Helvetica" pitchFamily="2" charset="0"/>
            </a:endParaRPr>
          </a:p>
          <a:p>
            <a:pPr marL="0" lvl="0" indent="0" algn="l" rtl="0">
              <a:lnSpc>
                <a:spcPct val="100000"/>
              </a:lnSpc>
              <a:spcBef>
                <a:spcPts val="933"/>
              </a:spcBef>
              <a:spcAft>
                <a:spcPts val="0"/>
              </a:spcAft>
              <a:buClr>
                <a:srgbClr val="004C97"/>
              </a:buClr>
              <a:buSzPct val="100000"/>
              <a:buFont typeface="Roboto"/>
              <a:buNone/>
            </a:pPr>
            <a:endParaRPr dirty="0">
              <a:latin typeface="Helvetica" pitchFamily="2" charset="0"/>
              <a:ea typeface="Helvetica Neue"/>
              <a:cs typeface="Helvetica Neue"/>
              <a:sym typeface="Helvetica Neue"/>
            </a:endParaRPr>
          </a:p>
          <a:p>
            <a:pPr marL="0" lvl="0" indent="0" algn="l" rtl="0">
              <a:lnSpc>
                <a:spcPct val="100000"/>
              </a:lnSpc>
              <a:spcBef>
                <a:spcPts val="933"/>
              </a:spcBef>
              <a:spcAft>
                <a:spcPts val="0"/>
              </a:spcAft>
              <a:buClr>
                <a:srgbClr val="004C97"/>
              </a:buClr>
              <a:buSzPct val="100000"/>
              <a:buFont typeface="Roboto"/>
              <a:buNone/>
            </a:pPr>
            <a:endParaRPr dirty="0">
              <a:latin typeface="Helvetica" pitchFamily="2" charset="0"/>
              <a:ea typeface="Helvetica Neue"/>
              <a:cs typeface="Helvetica Neue"/>
              <a:sym typeface="Helvetica Neue"/>
            </a:endParaRPr>
          </a:p>
          <a:p>
            <a:pPr marL="0" lvl="0" indent="0" algn="l" rtl="0">
              <a:lnSpc>
                <a:spcPct val="100000"/>
              </a:lnSpc>
              <a:spcBef>
                <a:spcPts val="933"/>
              </a:spcBef>
              <a:spcAft>
                <a:spcPts val="0"/>
              </a:spcAft>
              <a:buClr>
                <a:srgbClr val="004C97"/>
              </a:buClr>
              <a:buSzPct val="100000"/>
              <a:buFont typeface="Roboto"/>
              <a:buNone/>
            </a:pPr>
            <a:endParaRPr dirty="0">
              <a:latin typeface="Helvetica" pitchFamily="2" charset="0"/>
              <a:ea typeface="Helvetica Neue"/>
              <a:cs typeface="Helvetica Neue"/>
              <a:sym typeface="Helvetica Neue"/>
            </a:endParaRPr>
          </a:p>
        </p:txBody>
      </p:sp>
      <p:sp>
        <p:nvSpPr>
          <p:cNvPr id="404" name="Google Shape;404;p1"/>
          <p:cNvSpPr txBox="1">
            <a:spLocks noGrp="1"/>
          </p:cNvSpPr>
          <p:nvPr>
            <p:ph type="body" idx="4"/>
          </p:nvPr>
        </p:nvSpPr>
        <p:spPr>
          <a:xfrm>
            <a:off x="439053" y="5480277"/>
            <a:ext cx="5841364" cy="544604"/>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0"/>
              </a:spcAft>
              <a:buClr>
                <a:srgbClr val="63666A"/>
              </a:buClr>
              <a:buSzPts val="1800"/>
              <a:buFont typeface="Helvetica Neue"/>
              <a:buNone/>
            </a:pPr>
            <a:r>
              <a:rPr lang="en-US" dirty="0">
                <a:latin typeface="Helvetica" pitchFamily="2" charset="0"/>
              </a:rPr>
              <a:t>Anna </a:t>
            </a:r>
            <a:r>
              <a:rPr lang="en-US" dirty="0" err="1">
                <a:latin typeface="Helvetica" pitchFamily="2" charset="0"/>
              </a:rPr>
              <a:t>Grassellino</a:t>
            </a:r>
            <a:r>
              <a:rPr lang="en-US" dirty="0">
                <a:latin typeface="Helvetica" pitchFamily="2" charset="0"/>
              </a:rPr>
              <a:t>, SQMS Center Director</a:t>
            </a:r>
          </a:p>
          <a:p>
            <a:pPr marL="0" lvl="0" indent="0" algn="l" rtl="0">
              <a:spcBef>
                <a:spcPts val="0"/>
              </a:spcBef>
              <a:spcAft>
                <a:spcPts val="0"/>
              </a:spcAft>
              <a:buClr>
                <a:srgbClr val="63666A"/>
              </a:buClr>
              <a:buSzPts val="1800"/>
              <a:buFont typeface="Helvetica Neue"/>
              <a:buNone/>
            </a:pPr>
            <a:r>
              <a:rPr lang="en-US" dirty="0">
                <a:latin typeface="Helvetica" pitchFamily="2" charset="0"/>
              </a:rPr>
              <a:t>Travis Humble, QSC Director</a:t>
            </a:r>
            <a:endParaRPr dirty="0">
              <a:latin typeface="Helvetica"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AA71C9CA-B8A1-141F-1C93-B8C2964DBCB7}"/>
              </a:ext>
            </a:extLst>
          </p:cNvPr>
          <p:cNvSpPr txBox="1">
            <a:spLocks/>
          </p:cNvSpPr>
          <p:nvPr/>
        </p:nvSpPr>
        <p:spPr>
          <a:xfrm>
            <a:off x="359924" y="205830"/>
            <a:ext cx="11590776" cy="105147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rgbClr val="0070C0"/>
                </a:solidFill>
                <a:latin typeface="Helvetica" pitchFamily="2" charset="0"/>
              </a:rPr>
              <a:t>Thanks to all instructors and special thanks to the team who is making USQIS possible!</a:t>
            </a:r>
          </a:p>
          <a:p>
            <a:endParaRPr lang="en-US" sz="3000" dirty="0">
              <a:solidFill>
                <a:srgbClr val="0070C0"/>
              </a:solidFill>
              <a:latin typeface="Helvetica" pitchFamily="2" charset="0"/>
              <a:ea typeface="Roboto"/>
              <a:cs typeface="Roboto"/>
            </a:endParaRPr>
          </a:p>
          <a:p>
            <a:r>
              <a:rPr lang="en-US" sz="3000" dirty="0">
                <a:solidFill>
                  <a:srgbClr val="0070C0"/>
                </a:solidFill>
                <a:latin typeface="Helvetica" pitchFamily="2" charset="0"/>
                <a:ea typeface="Roboto"/>
                <a:cs typeface="Roboto"/>
              </a:rPr>
              <a:t>Good Luck to all</a:t>
            </a:r>
          </a:p>
          <a:p>
            <a:r>
              <a:rPr lang="en-US" sz="3000" dirty="0">
                <a:solidFill>
                  <a:srgbClr val="0070C0"/>
                </a:solidFill>
                <a:latin typeface="Helvetica" pitchFamily="2" charset="0"/>
                <a:ea typeface="Roboto"/>
                <a:cs typeface="Roboto"/>
              </a:rPr>
              <a:t>participants!</a:t>
            </a:r>
          </a:p>
          <a:p>
            <a:endParaRPr lang="en-US" sz="3000" dirty="0">
              <a:solidFill>
                <a:srgbClr val="0070C0"/>
              </a:solidFill>
              <a:latin typeface="Helvetica" pitchFamily="2" charset="0"/>
              <a:ea typeface="Roboto"/>
              <a:cs typeface="Roboto"/>
            </a:endParaRPr>
          </a:p>
          <a:p>
            <a:r>
              <a:rPr lang="en-US" sz="2800" dirty="0">
                <a:solidFill>
                  <a:srgbClr val="0070C0"/>
                </a:solidFill>
                <a:latin typeface="Helvetica" pitchFamily="2" charset="0"/>
                <a:ea typeface="Roboto"/>
                <a:cs typeface="Roboto"/>
              </a:rPr>
              <a:t>Thanks to FNAL</a:t>
            </a:r>
          </a:p>
          <a:p>
            <a:r>
              <a:rPr lang="en-US" sz="2800" dirty="0">
                <a:solidFill>
                  <a:srgbClr val="0070C0"/>
                </a:solidFill>
                <a:latin typeface="Helvetica" pitchFamily="2" charset="0"/>
                <a:ea typeface="Roboto"/>
                <a:cs typeface="Roboto"/>
              </a:rPr>
              <a:t>and DOE for the Support!</a:t>
            </a:r>
            <a:endParaRPr lang="en-US" sz="2800" dirty="0">
              <a:solidFill>
                <a:srgbClr val="262626"/>
              </a:solidFill>
              <a:ea typeface="Roboto"/>
              <a:cs typeface="Roboto"/>
            </a:endParaRPr>
          </a:p>
        </p:txBody>
      </p:sp>
      <p:pic>
        <p:nvPicPr>
          <p:cNvPr id="5" name="Picture 4">
            <a:extLst>
              <a:ext uri="{FF2B5EF4-FFF2-40B4-BE49-F238E27FC236}">
                <a16:creationId xmlns:a16="http://schemas.microsoft.com/office/drawing/2014/main" id="{4B6D3E4F-11C9-A650-D22C-5E5AB4CF5144}"/>
              </a:ext>
            </a:extLst>
          </p:cNvPr>
          <p:cNvPicPr>
            <a:picLocks noChangeAspect="1"/>
          </p:cNvPicPr>
          <p:nvPr/>
        </p:nvPicPr>
        <p:blipFill>
          <a:blip r:embed="rId3"/>
          <a:stretch>
            <a:fillRect/>
          </a:stretch>
        </p:blipFill>
        <p:spPr>
          <a:xfrm>
            <a:off x="4478052" y="1257299"/>
            <a:ext cx="7713948" cy="5508697"/>
          </a:xfrm>
          <a:prstGeom prst="rect">
            <a:avLst/>
          </a:prstGeom>
        </p:spPr>
      </p:pic>
      <p:pic>
        <p:nvPicPr>
          <p:cNvPr id="6" name="Picture 5">
            <a:extLst>
              <a:ext uri="{FF2B5EF4-FFF2-40B4-BE49-F238E27FC236}">
                <a16:creationId xmlns:a16="http://schemas.microsoft.com/office/drawing/2014/main" id="{AA4749AC-6A79-FC5F-1C55-99FEE4C3F1FB}"/>
              </a:ext>
            </a:extLst>
          </p:cNvPr>
          <p:cNvPicPr>
            <a:picLocks noChangeAspect="1"/>
          </p:cNvPicPr>
          <p:nvPr/>
        </p:nvPicPr>
        <p:blipFill>
          <a:blip r:embed="rId4"/>
          <a:stretch>
            <a:fillRect/>
          </a:stretch>
        </p:blipFill>
        <p:spPr>
          <a:xfrm>
            <a:off x="1547816" y="4078115"/>
            <a:ext cx="2586277" cy="2687881"/>
          </a:xfrm>
          <a:prstGeom prst="rect">
            <a:avLst/>
          </a:prstGeom>
        </p:spPr>
      </p:pic>
    </p:spTree>
    <p:extLst>
      <p:ext uri="{BB962C8B-B14F-4D97-AF65-F5344CB8AC3E}">
        <p14:creationId xmlns:p14="http://schemas.microsoft.com/office/powerpoint/2010/main" val="1706499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8" descr="Text&#10;&#10;Description automatically generated"/>
          <p:cNvPicPr preferRelativeResize="0"/>
          <p:nvPr/>
        </p:nvPicPr>
        <p:blipFill rotWithShape="1">
          <a:blip r:embed="rId3">
            <a:alphaModFix/>
          </a:blip>
          <a:srcRect/>
          <a:stretch/>
        </p:blipFill>
        <p:spPr>
          <a:xfrm>
            <a:off x="7545946" y="4773965"/>
            <a:ext cx="2136236" cy="763704"/>
          </a:xfrm>
          <a:prstGeom prst="rect">
            <a:avLst/>
          </a:prstGeom>
          <a:noFill/>
          <a:ln>
            <a:noFill/>
          </a:ln>
        </p:spPr>
      </p:pic>
      <p:pic>
        <p:nvPicPr>
          <p:cNvPr id="536" name="Google Shape;536;p8" descr="Graphical user interface&#10;&#10;Description automatically generated with medium confidence"/>
          <p:cNvPicPr preferRelativeResize="0"/>
          <p:nvPr/>
        </p:nvPicPr>
        <p:blipFill rotWithShape="1">
          <a:blip r:embed="rId4">
            <a:alphaModFix/>
          </a:blip>
          <a:srcRect/>
          <a:stretch/>
        </p:blipFill>
        <p:spPr>
          <a:xfrm>
            <a:off x="2043333" y="5632818"/>
            <a:ext cx="3468693" cy="875844"/>
          </a:xfrm>
          <a:prstGeom prst="rect">
            <a:avLst/>
          </a:prstGeom>
          <a:noFill/>
          <a:ln>
            <a:noFill/>
          </a:ln>
        </p:spPr>
      </p:pic>
      <p:pic>
        <p:nvPicPr>
          <p:cNvPr id="537" name="Google Shape;537;p8" descr="Logo&#10;&#10;Description automatically generated"/>
          <p:cNvPicPr preferRelativeResize="0"/>
          <p:nvPr/>
        </p:nvPicPr>
        <p:blipFill rotWithShape="1">
          <a:blip r:embed="rId5">
            <a:alphaModFix/>
          </a:blip>
          <a:srcRect/>
          <a:stretch/>
        </p:blipFill>
        <p:spPr>
          <a:xfrm>
            <a:off x="4849430" y="4700101"/>
            <a:ext cx="2136236" cy="822451"/>
          </a:xfrm>
          <a:prstGeom prst="rect">
            <a:avLst/>
          </a:prstGeom>
          <a:noFill/>
          <a:ln>
            <a:noFill/>
          </a:ln>
        </p:spPr>
      </p:pic>
      <p:pic>
        <p:nvPicPr>
          <p:cNvPr id="538" name="Google Shape;538;p8" descr="A picture containing company name&#10;&#10;Description automatically generated"/>
          <p:cNvPicPr preferRelativeResize="0"/>
          <p:nvPr/>
        </p:nvPicPr>
        <p:blipFill rotWithShape="1">
          <a:blip r:embed="rId6">
            <a:alphaModFix/>
          </a:blip>
          <a:srcRect/>
          <a:stretch/>
        </p:blipFill>
        <p:spPr>
          <a:xfrm>
            <a:off x="2152914" y="4605820"/>
            <a:ext cx="2136236" cy="916732"/>
          </a:xfrm>
          <a:prstGeom prst="rect">
            <a:avLst/>
          </a:prstGeom>
          <a:noFill/>
          <a:ln>
            <a:noFill/>
          </a:ln>
        </p:spPr>
      </p:pic>
      <p:pic>
        <p:nvPicPr>
          <p:cNvPr id="539" name="Google Shape;539;p8"/>
          <p:cNvPicPr preferRelativeResize="0"/>
          <p:nvPr/>
        </p:nvPicPr>
        <p:blipFill rotWithShape="1">
          <a:blip r:embed="rId7">
            <a:alphaModFix/>
          </a:blip>
          <a:srcRect/>
          <a:stretch/>
        </p:blipFill>
        <p:spPr>
          <a:xfrm>
            <a:off x="5973609" y="5881458"/>
            <a:ext cx="3708573" cy="368936"/>
          </a:xfrm>
          <a:prstGeom prst="rect">
            <a:avLst/>
          </a:prstGeom>
          <a:noFill/>
          <a:ln>
            <a:noFill/>
          </a:ln>
        </p:spPr>
      </p:pic>
      <p:pic>
        <p:nvPicPr>
          <p:cNvPr id="540" name="Google Shape;540;p8" descr="A picture containing indoor&#10;&#10;Description automatically generated"/>
          <p:cNvPicPr preferRelativeResize="0"/>
          <p:nvPr/>
        </p:nvPicPr>
        <p:blipFill rotWithShape="1">
          <a:blip r:embed="rId8">
            <a:alphaModFix/>
          </a:blip>
          <a:srcRect l="194" t="15745" r="-194" b="36420"/>
          <a:stretch/>
        </p:blipFill>
        <p:spPr>
          <a:xfrm>
            <a:off x="0" y="0"/>
            <a:ext cx="12215683" cy="3893494"/>
          </a:xfrm>
          <a:prstGeom prst="rect">
            <a:avLst/>
          </a:prstGeom>
          <a:noFill/>
          <a:ln>
            <a:noFill/>
          </a:ln>
        </p:spPr>
      </p:pic>
      <p:sp>
        <p:nvSpPr>
          <p:cNvPr id="541" name="Google Shape;541;p8"/>
          <p:cNvSpPr/>
          <p:nvPr/>
        </p:nvSpPr>
        <p:spPr>
          <a:xfrm>
            <a:off x="18947" y="-6270"/>
            <a:ext cx="12177788" cy="3893494"/>
          </a:xfrm>
          <a:prstGeom prst="rect">
            <a:avLst/>
          </a:prstGeom>
          <a:solidFill>
            <a:srgbClr val="00000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542" name="Google Shape;542;p8"/>
          <p:cNvSpPr txBox="1"/>
          <p:nvPr/>
        </p:nvSpPr>
        <p:spPr>
          <a:xfrm>
            <a:off x="2816071" y="1940477"/>
            <a:ext cx="6315075" cy="92333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lt1"/>
                </a:solidFill>
                <a:latin typeface="Roboto"/>
                <a:ea typeface="Roboto"/>
                <a:cs typeface="Roboto"/>
                <a:sym typeface="Roboto"/>
              </a:rPr>
              <a:t>Thank you</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4C97"/>
              </a:buClr>
              <a:buSzPts val="3200"/>
              <a:buFont typeface="Helvetica Neue"/>
              <a:buNone/>
            </a:pPr>
            <a:r>
              <a:rPr lang="en-US" sz="3200" dirty="0">
                <a:latin typeface="Helvetica" pitchFamily="2" charset="0"/>
                <a:ea typeface="Helvetica Neue"/>
                <a:cs typeface="Helvetica Neue"/>
                <a:sym typeface="Helvetica Neue"/>
              </a:rPr>
              <a:t>DOE National Quantum Information Science Research Centers</a:t>
            </a:r>
            <a:endParaRPr dirty="0">
              <a:latin typeface="Helvetica" pitchFamily="2" charset="0"/>
            </a:endParaRPr>
          </a:p>
        </p:txBody>
      </p:sp>
      <p:grpSp>
        <p:nvGrpSpPr>
          <p:cNvPr id="411" name="Google Shape;411;p2"/>
          <p:cNvGrpSpPr/>
          <p:nvPr/>
        </p:nvGrpSpPr>
        <p:grpSpPr>
          <a:xfrm>
            <a:off x="304800" y="839210"/>
            <a:ext cx="5062655" cy="1717742"/>
            <a:chOff x="304800" y="839210"/>
            <a:chExt cx="5062655" cy="1717742"/>
          </a:xfrm>
        </p:grpSpPr>
        <p:pic>
          <p:nvPicPr>
            <p:cNvPr id="412" name="Google Shape;412;p2"/>
            <p:cNvPicPr preferRelativeResize="0"/>
            <p:nvPr/>
          </p:nvPicPr>
          <p:blipFill rotWithShape="1">
            <a:blip r:embed="rId3">
              <a:alphaModFix/>
            </a:blip>
            <a:srcRect/>
            <a:stretch/>
          </p:blipFill>
          <p:spPr>
            <a:xfrm>
              <a:off x="2162140" y="841573"/>
              <a:ext cx="2000388" cy="1004562"/>
            </a:xfrm>
            <a:prstGeom prst="rect">
              <a:avLst/>
            </a:prstGeom>
            <a:noFill/>
            <a:ln>
              <a:noFill/>
            </a:ln>
          </p:spPr>
        </p:pic>
        <p:pic>
          <p:nvPicPr>
            <p:cNvPr id="413" name="Google Shape;413;p2"/>
            <p:cNvPicPr preferRelativeResize="0"/>
            <p:nvPr/>
          </p:nvPicPr>
          <p:blipFill rotWithShape="1">
            <a:blip r:embed="rId4">
              <a:alphaModFix/>
            </a:blip>
            <a:srcRect/>
            <a:stretch/>
          </p:blipFill>
          <p:spPr>
            <a:xfrm>
              <a:off x="430244" y="933149"/>
              <a:ext cx="1518564" cy="1518564"/>
            </a:xfrm>
            <a:prstGeom prst="roundRect">
              <a:avLst>
                <a:gd name="adj" fmla="val 16667"/>
              </a:avLst>
            </a:prstGeom>
            <a:noFill/>
            <a:ln>
              <a:noFill/>
            </a:ln>
          </p:spPr>
        </p:pic>
        <p:sp>
          <p:nvSpPr>
            <p:cNvPr id="414" name="Google Shape;414;p2"/>
            <p:cNvSpPr txBox="1"/>
            <p:nvPr/>
          </p:nvSpPr>
          <p:spPr>
            <a:xfrm>
              <a:off x="2145956" y="1871613"/>
              <a:ext cx="26633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5B5B5B"/>
                  </a:solidFill>
                  <a:latin typeface="Helvetica Neue"/>
                  <a:ea typeface="Helvetica Neue"/>
                  <a:cs typeface="Helvetica Neue"/>
                  <a:sym typeface="Helvetica Neue"/>
                </a:rPr>
                <a:t>Andrew Houck, Director</a:t>
              </a:r>
              <a:endParaRPr/>
            </a:p>
          </p:txBody>
        </p:sp>
        <p:sp>
          <p:nvSpPr>
            <p:cNvPr id="415" name="Google Shape;415;p2"/>
            <p:cNvSpPr/>
            <p:nvPr/>
          </p:nvSpPr>
          <p:spPr>
            <a:xfrm>
              <a:off x="304800" y="839210"/>
              <a:ext cx="5062655" cy="1717742"/>
            </a:xfrm>
            <a:prstGeom prst="roundRect">
              <a:avLst>
                <a:gd name="adj" fmla="val 16667"/>
              </a:avLst>
            </a:prstGeom>
            <a:noFill/>
            <a:ln w="25400" cap="flat" cmpd="sng">
              <a:solidFill>
                <a:srgbClr val="5B5B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416" name="Google Shape;416;p2"/>
            <p:cNvSpPr txBox="1"/>
            <p:nvPr/>
          </p:nvSpPr>
          <p:spPr>
            <a:xfrm>
              <a:off x="2145956" y="2174714"/>
              <a:ext cx="305983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B5B5B"/>
                  </a:solidFill>
                  <a:latin typeface="Helvetica Neue"/>
                  <a:ea typeface="Helvetica Neue"/>
                  <a:cs typeface="Helvetica Neue"/>
                  <a:sym typeface="Helvetica Neue"/>
                </a:rPr>
                <a:t>Lead lab: Brookhaven</a:t>
              </a:r>
              <a:endParaRPr/>
            </a:p>
          </p:txBody>
        </p:sp>
      </p:grpSp>
      <p:pic>
        <p:nvPicPr>
          <p:cNvPr id="417" name="Google Shape;417;p2"/>
          <p:cNvPicPr preferRelativeResize="0"/>
          <p:nvPr/>
        </p:nvPicPr>
        <p:blipFill rotWithShape="1">
          <a:blip r:embed="rId5">
            <a:alphaModFix/>
          </a:blip>
          <a:srcRect/>
          <a:stretch/>
        </p:blipFill>
        <p:spPr>
          <a:xfrm>
            <a:off x="7771808" y="2689889"/>
            <a:ext cx="3384906" cy="857733"/>
          </a:xfrm>
          <a:prstGeom prst="rect">
            <a:avLst/>
          </a:prstGeom>
          <a:noFill/>
          <a:ln w="9525" cap="flat" cmpd="sng">
            <a:solidFill>
              <a:schemeClr val="accent1">
                <a:alpha val="0"/>
              </a:schemeClr>
            </a:solidFill>
            <a:prstDash val="solid"/>
            <a:round/>
            <a:headEnd type="none" w="sm" len="sm"/>
            <a:tailEnd type="none" w="sm" len="sm"/>
          </a:ln>
        </p:spPr>
      </p:pic>
      <p:pic>
        <p:nvPicPr>
          <p:cNvPr id="418" name="Google Shape;418;p2"/>
          <p:cNvPicPr preferRelativeResize="0"/>
          <p:nvPr/>
        </p:nvPicPr>
        <p:blipFill rotWithShape="1">
          <a:blip r:embed="rId6">
            <a:alphaModFix/>
          </a:blip>
          <a:srcRect/>
          <a:stretch/>
        </p:blipFill>
        <p:spPr>
          <a:xfrm>
            <a:off x="6259069" y="2775872"/>
            <a:ext cx="1518600" cy="1518600"/>
          </a:xfrm>
          <a:prstGeom prst="roundRect">
            <a:avLst>
              <a:gd name="adj" fmla="val 16667"/>
            </a:avLst>
          </a:prstGeom>
          <a:noFill/>
          <a:ln w="9525" cap="flat" cmpd="sng">
            <a:solidFill>
              <a:schemeClr val="accent1">
                <a:alpha val="0"/>
              </a:schemeClr>
            </a:solidFill>
            <a:prstDash val="solid"/>
            <a:round/>
            <a:headEnd type="none" w="sm" len="sm"/>
            <a:tailEnd type="none" w="sm" len="sm"/>
          </a:ln>
        </p:spPr>
      </p:pic>
      <p:sp>
        <p:nvSpPr>
          <p:cNvPr id="419" name="Google Shape;419;p2"/>
          <p:cNvSpPr txBox="1"/>
          <p:nvPr/>
        </p:nvSpPr>
        <p:spPr>
          <a:xfrm>
            <a:off x="7900229" y="3603125"/>
            <a:ext cx="3347700" cy="369300"/>
          </a:xfrm>
          <a:prstGeom prst="rect">
            <a:avLst/>
          </a:prstGeom>
          <a:noFill/>
          <a:ln w="9525" cap="flat" cmpd="sng">
            <a:solidFill>
              <a:schemeClr val="accent1">
                <a:alpha val="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B5B5B"/>
                </a:solidFill>
                <a:latin typeface="Helvetica Neue"/>
                <a:ea typeface="Helvetica Neue"/>
                <a:cs typeface="Helvetica Neue"/>
                <a:sym typeface="Helvetica Neue"/>
              </a:rPr>
              <a:t>Rick Muller, Director</a:t>
            </a:r>
            <a:endParaRPr/>
          </a:p>
        </p:txBody>
      </p:sp>
      <p:sp>
        <p:nvSpPr>
          <p:cNvPr id="420" name="Google Shape;420;p2"/>
          <p:cNvSpPr/>
          <p:nvPr/>
        </p:nvSpPr>
        <p:spPr>
          <a:xfrm>
            <a:off x="6089675" y="2716532"/>
            <a:ext cx="5062800" cy="1717800"/>
          </a:xfrm>
          <a:prstGeom prst="roundRect">
            <a:avLst>
              <a:gd name="adj" fmla="val 16667"/>
            </a:avLst>
          </a:prstGeom>
          <a:noFill/>
          <a:ln w="25400" cap="flat" cmpd="sng">
            <a:solidFill>
              <a:srgbClr val="5B5B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421" name="Google Shape;421;p2"/>
          <p:cNvSpPr txBox="1"/>
          <p:nvPr/>
        </p:nvSpPr>
        <p:spPr>
          <a:xfrm>
            <a:off x="7906573" y="3926187"/>
            <a:ext cx="3544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B5B5B"/>
                </a:solidFill>
                <a:latin typeface="Helvetica Neue"/>
                <a:ea typeface="Helvetica Neue"/>
                <a:cs typeface="Helvetica Neue"/>
                <a:sym typeface="Helvetica Neue"/>
              </a:rPr>
              <a:t>Lead lab: Berkeley</a:t>
            </a:r>
            <a:endParaRPr/>
          </a:p>
        </p:txBody>
      </p:sp>
      <p:pic>
        <p:nvPicPr>
          <p:cNvPr id="422" name="Google Shape;422;p2"/>
          <p:cNvPicPr preferRelativeResize="0"/>
          <p:nvPr/>
        </p:nvPicPr>
        <p:blipFill rotWithShape="1">
          <a:blip r:embed="rId7">
            <a:alphaModFix/>
          </a:blip>
          <a:srcRect t="1445" b="1445"/>
          <a:stretch/>
        </p:blipFill>
        <p:spPr>
          <a:xfrm>
            <a:off x="2134146" y="2815657"/>
            <a:ext cx="2277811" cy="789765"/>
          </a:xfrm>
          <a:prstGeom prst="rect">
            <a:avLst/>
          </a:prstGeom>
          <a:noFill/>
          <a:ln>
            <a:noFill/>
          </a:ln>
        </p:spPr>
      </p:pic>
      <p:pic>
        <p:nvPicPr>
          <p:cNvPr id="423" name="Google Shape;423;p2"/>
          <p:cNvPicPr preferRelativeResize="0"/>
          <p:nvPr/>
        </p:nvPicPr>
        <p:blipFill rotWithShape="1">
          <a:blip r:embed="rId8">
            <a:alphaModFix/>
          </a:blip>
          <a:srcRect/>
          <a:stretch/>
        </p:blipFill>
        <p:spPr>
          <a:xfrm>
            <a:off x="430640" y="2775871"/>
            <a:ext cx="1518564" cy="1518564"/>
          </a:xfrm>
          <a:prstGeom prst="roundRect">
            <a:avLst>
              <a:gd name="adj" fmla="val 16667"/>
            </a:avLst>
          </a:prstGeom>
          <a:noFill/>
          <a:ln>
            <a:noFill/>
          </a:ln>
        </p:spPr>
      </p:pic>
      <p:sp>
        <p:nvSpPr>
          <p:cNvPr id="424" name="Google Shape;424;p2"/>
          <p:cNvSpPr txBox="1"/>
          <p:nvPr/>
        </p:nvSpPr>
        <p:spPr>
          <a:xfrm>
            <a:off x="2029529" y="3673390"/>
            <a:ext cx="2657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B5B5B"/>
                </a:solidFill>
                <a:latin typeface="Helvetica Neue"/>
                <a:ea typeface="Helvetica Neue"/>
                <a:cs typeface="Helvetica Neue"/>
                <a:sym typeface="Helvetica Neue"/>
              </a:rPr>
              <a:t>Travis Humble, Director</a:t>
            </a:r>
            <a:endParaRPr/>
          </a:p>
        </p:txBody>
      </p:sp>
      <p:sp>
        <p:nvSpPr>
          <p:cNvPr id="425" name="Google Shape;425;p2"/>
          <p:cNvSpPr/>
          <p:nvPr/>
        </p:nvSpPr>
        <p:spPr>
          <a:xfrm>
            <a:off x="304799" y="2676282"/>
            <a:ext cx="5062655" cy="1717742"/>
          </a:xfrm>
          <a:prstGeom prst="roundRect">
            <a:avLst>
              <a:gd name="adj" fmla="val 16667"/>
            </a:avLst>
          </a:prstGeom>
          <a:noFill/>
          <a:ln w="25400" cap="flat" cmpd="sng">
            <a:solidFill>
              <a:srgbClr val="5B5B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426" name="Google Shape;426;p2"/>
          <p:cNvSpPr txBox="1"/>
          <p:nvPr/>
        </p:nvSpPr>
        <p:spPr>
          <a:xfrm>
            <a:off x="2015619" y="3996456"/>
            <a:ext cx="305983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B5B5B"/>
                </a:solidFill>
                <a:latin typeface="Helvetica Neue"/>
                <a:ea typeface="Helvetica Neue"/>
                <a:cs typeface="Helvetica Neue"/>
                <a:sym typeface="Helvetica Neue"/>
              </a:rPr>
              <a:t>Lead lab: Oak Ridge</a:t>
            </a:r>
            <a:endParaRPr/>
          </a:p>
        </p:txBody>
      </p:sp>
      <p:pic>
        <p:nvPicPr>
          <p:cNvPr id="427" name="Google Shape;427;p2"/>
          <p:cNvPicPr preferRelativeResize="0"/>
          <p:nvPr/>
        </p:nvPicPr>
        <p:blipFill rotWithShape="1">
          <a:blip r:embed="rId9">
            <a:alphaModFix/>
          </a:blip>
          <a:srcRect/>
          <a:stretch/>
        </p:blipFill>
        <p:spPr>
          <a:xfrm>
            <a:off x="429898" y="4612943"/>
            <a:ext cx="1518564" cy="1518564"/>
          </a:xfrm>
          <a:prstGeom prst="roundRect">
            <a:avLst>
              <a:gd name="adj" fmla="val 16667"/>
            </a:avLst>
          </a:prstGeom>
          <a:noFill/>
          <a:ln>
            <a:noFill/>
          </a:ln>
        </p:spPr>
      </p:pic>
      <p:pic>
        <p:nvPicPr>
          <p:cNvPr id="428" name="Google Shape;428;p2"/>
          <p:cNvPicPr preferRelativeResize="0"/>
          <p:nvPr/>
        </p:nvPicPr>
        <p:blipFill rotWithShape="1">
          <a:blip r:embed="rId10">
            <a:alphaModFix/>
          </a:blip>
          <a:srcRect/>
          <a:stretch/>
        </p:blipFill>
        <p:spPr>
          <a:xfrm>
            <a:off x="2162139" y="4668259"/>
            <a:ext cx="2000388" cy="887672"/>
          </a:xfrm>
          <a:prstGeom prst="rect">
            <a:avLst/>
          </a:prstGeom>
          <a:noFill/>
          <a:ln>
            <a:noFill/>
          </a:ln>
        </p:spPr>
      </p:pic>
      <p:sp>
        <p:nvSpPr>
          <p:cNvPr id="429" name="Google Shape;429;p2"/>
          <p:cNvSpPr txBox="1"/>
          <p:nvPr/>
        </p:nvSpPr>
        <p:spPr>
          <a:xfrm>
            <a:off x="2073561" y="5548081"/>
            <a:ext cx="30018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B5B5B"/>
                </a:solidFill>
                <a:latin typeface="Helvetica Neue"/>
                <a:ea typeface="Helvetica Neue"/>
                <a:cs typeface="Helvetica Neue"/>
                <a:sym typeface="Helvetica Neue"/>
              </a:rPr>
              <a:t>Anna Grassellino, Director</a:t>
            </a:r>
            <a:endParaRPr/>
          </a:p>
        </p:txBody>
      </p:sp>
      <p:sp>
        <p:nvSpPr>
          <p:cNvPr id="430" name="Google Shape;430;p2"/>
          <p:cNvSpPr/>
          <p:nvPr/>
        </p:nvSpPr>
        <p:spPr>
          <a:xfrm>
            <a:off x="304798" y="4513354"/>
            <a:ext cx="5062655" cy="1717742"/>
          </a:xfrm>
          <a:prstGeom prst="roundRect">
            <a:avLst>
              <a:gd name="adj" fmla="val 16667"/>
            </a:avLst>
          </a:prstGeom>
          <a:noFill/>
          <a:ln w="25400" cap="flat" cmpd="sng">
            <a:solidFill>
              <a:srgbClr val="5B5B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431" name="Google Shape;431;p2"/>
          <p:cNvSpPr txBox="1"/>
          <p:nvPr/>
        </p:nvSpPr>
        <p:spPr>
          <a:xfrm>
            <a:off x="2073561" y="5859033"/>
            <a:ext cx="305983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B5B5B"/>
                </a:solidFill>
                <a:latin typeface="Helvetica Neue"/>
                <a:ea typeface="Helvetica Neue"/>
                <a:cs typeface="Helvetica Neue"/>
                <a:sym typeface="Helvetica Neue"/>
              </a:rPr>
              <a:t>Lead lab: Fermilab</a:t>
            </a:r>
            <a:endParaRPr/>
          </a:p>
        </p:txBody>
      </p:sp>
      <p:pic>
        <p:nvPicPr>
          <p:cNvPr id="432" name="Google Shape;432;p2"/>
          <p:cNvPicPr preferRelativeResize="0"/>
          <p:nvPr/>
        </p:nvPicPr>
        <p:blipFill rotWithShape="1">
          <a:blip r:embed="rId11">
            <a:alphaModFix/>
          </a:blip>
          <a:srcRect/>
          <a:stretch/>
        </p:blipFill>
        <p:spPr>
          <a:xfrm>
            <a:off x="6259068" y="943744"/>
            <a:ext cx="1518564" cy="1518564"/>
          </a:xfrm>
          <a:prstGeom prst="roundRect">
            <a:avLst>
              <a:gd name="adj" fmla="val 16667"/>
            </a:avLst>
          </a:prstGeom>
          <a:noFill/>
          <a:ln>
            <a:noFill/>
          </a:ln>
        </p:spPr>
      </p:pic>
      <p:pic>
        <p:nvPicPr>
          <p:cNvPr id="433" name="Google Shape;433;p2"/>
          <p:cNvPicPr preferRelativeResize="0"/>
          <p:nvPr/>
        </p:nvPicPr>
        <p:blipFill rotWithShape="1">
          <a:blip r:embed="rId12">
            <a:alphaModFix/>
          </a:blip>
          <a:srcRect/>
          <a:stretch/>
        </p:blipFill>
        <p:spPr>
          <a:xfrm>
            <a:off x="7900216" y="978978"/>
            <a:ext cx="2333533" cy="894447"/>
          </a:xfrm>
          <a:prstGeom prst="rect">
            <a:avLst/>
          </a:prstGeom>
          <a:noFill/>
          <a:ln>
            <a:noFill/>
          </a:ln>
        </p:spPr>
      </p:pic>
      <p:sp>
        <p:nvSpPr>
          <p:cNvPr id="434" name="Google Shape;434;p2"/>
          <p:cNvSpPr txBox="1"/>
          <p:nvPr/>
        </p:nvSpPr>
        <p:spPr>
          <a:xfrm>
            <a:off x="7900216" y="1902057"/>
            <a:ext cx="32033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5B5B5B"/>
                </a:solidFill>
                <a:latin typeface="Helvetica Neue"/>
                <a:ea typeface="Helvetica Neue"/>
                <a:cs typeface="Helvetica Neue"/>
                <a:sym typeface="Helvetica Neue"/>
              </a:rPr>
              <a:t>David Awschalom, Director</a:t>
            </a:r>
            <a:endParaRPr/>
          </a:p>
        </p:txBody>
      </p:sp>
      <p:sp>
        <p:nvSpPr>
          <p:cNvPr id="435" name="Google Shape;435;p2"/>
          <p:cNvSpPr/>
          <p:nvPr/>
        </p:nvSpPr>
        <p:spPr>
          <a:xfrm>
            <a:off x="6096000" y="839210"/>
            <a:ext cx="5062655" cy="1717742"/>
          </a:xfrm>
          <a:prstGeom prst="roundRect">
            <a:avLst>
              <a:gd name="adj" fmla="val 16667"/>
            </a:avLst>
          </a:prstGeom>
          <a:noFill/>
          <a:ln w="25400" cap="flat" cmpd="sng">
            <a:solidFill>
              <a:srgbClr val="5B5B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436" name="Google Shape;436;p2"/>
          <p:cNvSpPr txBox="1"/>
          <p:nvPr/>
        </p:nvSpPr>
        <p:spPr>
          <a:xfrm>
            <a:off x="7906573" y="2199907"/>
            <a:ext cx="1429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B5B5B"/>
                </a:solidFill>
                <a:latin typeface="Helvetica Neue"/>
                <a:ea typeface="Helvetica Neue"/>
                <a:cs typeface="Helvetica Neue"/>
                <a:sym typeface="Helvetica Neue"/>
              </a:rPr>
              <a:t>Lead lab: Argonne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4C97"/>
              </a:buClr>
              <a:buSzPts val="3200"/>
              <a:buFont typeface="Helvetica Neue"/>
              <a:buNone/>
            </a:pPr>
            <a:r>
              <a:rPr lang="en-US" sz="3200" dirty="0">
                <a:latin typeface="Helvetica" pitchFamily="2" charset="0"/>
                <a:ea typeface="Helvetica Neue"/>
                <a:cs typeface="Helvetica Neue"/>
                <a:sym typeface="Helvetica Neue"/>
              </a:rPr>
              <a:t>Complementary science, broad impact</a:t>
            </a:r>
            <a:endParaRPr dirty="0">
              <a:latin typeface="Helvetica" pitchFamily="2" charset="0"/>
            </a:endParaRPr>
          </a:p>
        </p:txBody>
      </p:sp>
      <p:sp>
        <p:nvSpPr>
          <p:cNvPr id="443" name="Google Shape;443;p3"/>
          <p:cNvSpPr txBox="1"/>
          <p:nvPr/>
        </p:nvSpPr>
        <p:spPr>
          <a:xfrm>
            <a:off x="304800" y="787375"/>
            <a:ext cx="1146962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B5B5B"/>
              </a:buClr>
              <a:buSzPts val="1600"/>
              <a:buFont typeface="Helvetica Neue"/>
              <a:buNone/>
            </a:pPr>
            <a:r>
              <a:rPr lang="en-US" sz="1600" b="0" i="0" u="none" strike="noStrike" cap="none" dirty="0">
                <a:solidFill>
                  <a:srgbClr val="5B5B5B"/>
                </a:solidFill>
                <a:latin typeface="Helvetica" pitchFamily="2" charset="0"/>
                <a:ea typeface="Helvetica Neue"/>
                <a:cs typeface="Helvetica Neue"/>
                <a:sym typeface="Helvetica Neue"/>
              </a:rPr>
              <a:t>Each center tackles major scientific and technological challenges in quantum information science in unique ways using complementary approaches. Together, we advance quantum computing, communication, networking, sensing, and materials in ways that will have impacts in science, energy, security, communication, medicine, finance, and logistics.</a:t>
            </a:r>
            <a:endParaRPr dirty="0">
              <a:latin typeface="Helvetica" pitchFamily="2" charset="0"/>
            </a:endParaRPr>
          </a:p>
        </p:txBody>
      </p:sp>
      <p:grpSp>
        <p:nvGrpSpPr>
          <p:cNvPr id="444" name="Google Shape;444;p3"/>
          <p:cNvGrpSpPr/>
          <p:nvPr/>
        </p:nvGrpSpPr>
        <p:grpSpPr>
          <a:xfrm>
            <a:off x="5177258" y="1827421"/>
            <a:ext cx="2033769" cy="4168177"/>
            <a:chOff x="304800" y="1877296"/>
            <a:chExt cx="2033769" cy="4168177"/>
          </a:xfrm>
        </p:grpSpPr>
        <p:sp>
          <p:nvSpPr>
            <p:cNvPr id="445" name="Google Shape;445;p3"/>
            <p:cNvSpPr txBox="1"/>
            <p:nvPr/>
          </p:nvSpPr>
          <p:spPr>
            <a:xfrm>
              <a:off x="304800" y="3978281"/>
              <a:ext cx="2029968" cy="2067192"/>
            </a:xfrm>
            <a:prstGeom prst="rect">
              <a:avLst/>
            </a:prstGeom>
            <a:noFill/>
            <a:ln>
              <a:noFill/>
            </a:ln>
          </p:spPr>
          <p:txBody>
            <a:bodyPr spcFirstLastPara="1" wrap="square" lIns="91425" tIns="45700" rIns="91425" bIns="45700" anchor="t" anchorCtr="0">
              <a:spAutoFit/>
            </a:bodyPr>
            <a:lstStyle/>
            <a:p>
              <a:pPr marL="120650" marR="0" lvl="0" indent="-120650" algn="l" rtl="0">
                <a:lnSpc>
                  <a:spcPct val="100000"/>
                </a:lnSpc>
                <a:spcBef>
                  <a:spcPts val="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Overcoming the current limits of quantum computing systems to achieve quantum advantage</a:t>
              </a:r>
              <a:endParaRPr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Developing quantum co-design principles to target software and algorithms, devices, and materials</a:t>
              </a:r>
              <a:endParaRPr dirty="0">
                <a:latin typeface="Helvetica" pitchFamily="2" charset="0"/>
              </a:endParaRPr>
            </a:p>
          </p:txBody>
        </p:sp>
        <p:pic>
          <p:nvPicPr>
            <p:cNvPr id="446" name="Google Shape;446;p3"/>
            <p:cNvPicPr preferRelativeResize="0"/>
            <p:nvPr/>
          </p:nvPicPr>
          <p:blipFill rotWithShape="1">
            <a:blip r:embed="rId3">
              <a:alphaModFix/>
            </a:blip>
            <a:srcRect l="21052" t="15353" r="13034" b="7922"/>
            <a:stretch/>
          </p:blipFill>
          <p:spPr>
            <a:xfrm>
              <a:off x="382394" y="2503427"/>
              <a:ext cx="1956175" cy="1347464"/>
            </a:xfrm>
            <a:prstGeom prst="roundRect">
              <a:avLst>
                <a:gd name="adj" fmla="val 8594"/>
              </a:avLst>
            </a:prstGeom>
            <a:solidFill>
              <a:srgbClr val="ECECEC"/>
            </a:solidFill>
            <a:ln>
              <a:noFill/>
            </a:ln>
            <a:effectLst>
              <a:reflection stA="0" endPos="28000" dist="5000" dir="5400000" sy="-100000" algn="bl" rotWithShape="0"/>
            </a:effectLst>
          </p:spPr>
        </p:pic>
        <p:pic>
          <p:nvPicPr>
            <p:cNvPr id="447" name="Google Shape;447;p3"/>
            <p:cNvPicPr preferRelativeResize="0"/>
            <p:nvPr/>
          </p:nvPicPr>
          <p:blipFill rotWithShape="1">
            <a:blip r:embed="rId4">
              <a:alphaModFix/>
            </a:blip>
            <a:srcRect/>
            <a:stretch/>
          </p:blipFill>
          <p:spPr>
            <a:xfrm>
              <a:off x="674681" y="1877296"/>
              <a:ext cx="1371600" cy="443131"/>
            </a:xfrm>
            <a:prstGeom prst="rect">
              <a:avLst/>
            </a:prstGeom>
            <a:noFill/>
            <a:ln>
              <a:noFill/>
            </a:ln>
          </p:spPr>
        </p:pic>
      </p:grpSp>
      <p:grpSp>
        <p:nvGrpSpPr>
          <p:cNvPr id="448" name="Google Shape;448;p3"/>
          <p:cNvGrpSpPr/>
          <p:nvPr/>
        </p:nvGrpSpPr>
        <p:grpSpPr>
          <a:xfrm>
            <a:off x="10065429" y="1812441"/>
            <a:ext cx="2029968" cy="4234730"/>
            <a:chOff x="2821502" y="1810743"/>
            <a:chExt cx="2029968" cy="4234730"/>
          </a:xfrm>
        </p:grpSpPr>
        <p:pic>
          <p:nvPicPr>
            <p:cNvPr id="449" name="Google Shape;449;p3"/>
            <p:cNvPicPr preferRelativeResize="0"/>
            <p:nvPr/>
          </p:nvPicPr>
          <p:blipFill rotWithShape="1">
            <a:blip r:embed="rId5">
              <a:alphaModFix/>
            </a:blip>
            <a:srcRect t="1445" b="1445"/>
            <a:stretch/>
          </p:blipFill>
          <p:spPr>
            <a:xfrm>
              <a:off x="3201188" y="1810743"/>
              <a:ext cx="1371600" cy="475562"/>
            </a:xfrm>
            <a:prstGeom prst="rect">
              <a:avLst/>
            </a:prstGeom>
            <a:noFill/>
            <a:ln>
              <a:noFill/>
            </a:ln>
          </p:spPr>
        </p:pic>
        <p:sp>
          <p:nvSpPr>
            <p:cNvPr id="450" name="Google Shape;450;p3"/>
            <p:cNvSpPr txBox="1"/>
            <p:nvPr/>
          </p:nvSpPr>
          <p:spPr>
            <a:xfrm>
              <a:off x="2821502" y="3978281"/>
              <a:ext cx="2029968" cy="2067192"/>
            </a:xfrm>
            <a:prstGeom prst="rect">
              <a:avLst/>
            </a:prstGeom>
            <a:noFill/>
            <a:ln>
              <a:noFill/>
            </a:ln>
          </p:spPr>
          <p:txBody>
            <a:bodyPr spcFirstLastPara="1" wrap="square" lIns="91425" tIns="45700" rIns="91425" bIns="45700" anchor="t" anchorCtr="0">
              <a:spAutoFit/>
            </a:bodyPr>
            <a:lstStyle/>
            <a:p>
              <a:pPr marL="120650" marR="0" lvl="0" indent="-120650" algn="l" rtl="0">
                <a:lnSpc>
                  <a:spcPct val="100000"/>
                </a:lnSpc>
                <a:spcBef>
                  <a:spcPts val="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Designing quantum materials, algorithms to enable more precise manipulation of quantum information</a:t>
              </a:r>
              <a:endParaRPr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Implementing new quantum devices and sensors to characterize topological states, detect dark matter</a:t>
              </a:r>
              <a:endParaRPr dirty="0">
                <a:latin typeface="Helvetica" pitchFamily="2" charset="0"/>
              </a:endParaRPr>
            </a:p>
          </p:txBody>
        </p:sp>
        <p:pic>
          <p:nvPicPr>
            <p:cNvPr id="451" name="Google Shape;451;p3"/>
            <p:cNvPicPr preferRelativeResize="0"/>
            <p:nvPr/>
          </p:nvPicPr>
          <p:blipFill rotWithShape="1">
            <a:blip r:embed="rId6">
              <a:alphaModFix/>
            </a:blip>
            <a:srcRect r="20166"/>
            <a:stretch/>
          </p:blipFill>
          <p:spPr>
            <a:xfrm>
              <a:off x="2821502" y="2481125"/>
              <a:ext cx="1972680" cy="1389927"/>
            </a:xfrm>
            <a:prstGeom prst="roundRect">
              <a:avLst>
                <a:gd name="adj" fmla="val 8594"/>
              </a:avLst>
            </a:prstGeom>
            <a:solidFill>
              <a:srgbClr val="ECECEC"/>
            </a:solidFill>
            <a:ln>
              <a:noFill/>
            </a:ln>
            <a:effectLst>
              <a:reflection stA="0" endPos="28000" dist="5000" dir="5400000" sy="-100000" algn="bl" rotWithShape="0"/>
            </a:effectLst>
          </p:spPr>
        </p:pic>
      </p:grpSp>
      <p:grpSp>
        <p:nvGrpSpPr>
          <p:cNvPr id="452" name="Google Shape;452;p3"/>
          <p:cNvGrpSpPr/>
          <p:nvPr/>
        </p:nvGrpSpPr>
        <p:grpSpPr>
          <a:xfrm>
            <a:off x="7696687" y="1808523"/>
            <a:ext cx="2185292" cy="4240357"/>
            <a:chOff x="7571730" y="1805116"/>
            <a:chExt cx="2185292" cy="4240357"/>
          </a:xfrm>
        </p:grpSpPr>
        <p:sp>
          <p:nvSpPr>
            <p:cNvPr id="453" name="Google Shape;453;p3"/>
            <p:cNvSpPr txBox="1"/>
            <p:nvPr/>
          </p:nvSpPr>
          <p:spPr>
            <a:xfrm>
              <a:off x="7727054" y="3978281"/>
              <a:ext cx="2029968" cy="2067192"/>
            </a:xfrm>
            <a:prstGeom prst="rect">
              <a:avLst/>
            </a:prstGeom>
            <a:noFill/>
            <a:ln>
              <a:noFill/>
            </a:ln>
          </p:spPr>
          <p:txBody>
            <a:bodyPr spcFirstLastPara="1" wrap="square" lIns="91425" tIns="45700" rIns="91425" bIns="45700" anchor="t" anchorCtr="0">
              <a:spAutoFit/>
            </a:bodyPr>
            <a:lstStyle/>
            <a:p>
              <a:pPr marL="120650" marR="0" lvl="0" indent="-120650" algn="l" rtl="0">
                <a:lnSpc>
                  <a:spcPct val="100000"/>
                </a:lnSpc>
                <a:spcBef>
                  <a:spcPts val="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Developing the technology to store, control and distribute entangled states of matter</a:t>
              </a:r>
              <a:endParaRPr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Delivering quantum communications links, networks of ultraprecise sensors, and novel simulation test beds</a:t>
              </a:r>
              <a:endParaRPr sz="1250" b="0" i="0" u="none" strike="noStrike" cap="none" dirty="0">
                <a:solidFill>
                  <a:srgbClr val="5B5B5B"/>
                </a:solidFill>
                <a:latin typeface="Helvetica" pitchFamily="2" charset="0"/>
                <a:ea typeface="Helvetica Neue"/>
                <a:cs typeface="Helvetica Neue"/>
                <a:sym typeface="Helvetica Neue"/>
              </a:endParaRPr>
            </a:p>
          </p:txBody>
        </p:sp>
        <p:pic>
          <p:nvPicPr>
            <p:cNvPr id="454" name="Google Shape;454;p3"/>
            <p:cNvPicPr preferRelativeResize="0"/>
            <p:nvPr/>
          </p:nvPicPr>
          <p:blipFill rotWithShape="1">
            <a:blip r:embed="rId7">
              <a:alphaModFix/>
            </a:blip>
            <a:srcRect/>
            <a:stretch/>
          </p:blipFill>
          <p:spPr>
            <a:xfrm>
              <a:off x="7944221" y="1805116"/>
              <a:ext cx="1371600" cy="475488"/>
            </a:xfrm>
            <a:prstGeom prst="rect">
              <a:avLst/>
            </a:prstGeom>
            <a:noFill/>
            <a:ln>
              <a:noFill/>
            </a:ln>
          </p:spPr>
        </p:pic>
        <p:pic>
          <p:nvPicPr>
            <p:cNvPr id="455" name="Google Shape;455;p3"/>
            <p:cNvPicPr preferRelativeResize="0"/>
            <p:nvPr/>
          </p:nvPicPr>
          <p:blipFill rotWithShape="1">
            <a:blip r:embed="rId8">
              <a:alphaModFix/>
            </a:blip>
            <a:srcRect t="11182" b="21425"/>
            <a:stretch/>
          </p:blipFill>
          <p:spPr>
            <a:xfrm>
              <a:off x="7571730" y="2479576"/>
              <a:ext cx="1957080" cy="1318925"/>
            </a:xfrm>
            <a:prstGeom prst="roundRect">
              <a:avLst>
                <a:gd name="adj" fmla="val 8594"/>
              </a:avLst>
            </a:prstGeom>
            <a:solidFill>
              <a:srgbClr val="ECECEC"/>
            </a:solidFill>
            <a:ln>
              <a:noFill/>
            </a:ln>
            <a:effectLst>
              <a:reflection stA="0" endPos="28000" dist="5000" dir="5400000" sy="-100000" algn="bl" rotWithShape="0"/>
            </a:effectLst>
          </p:spPr>
        </p:pic>
      </p:grpSp>
      <p:grpSp>
        <p:nvGrpSpPr>
          <p:cNvPr id="456" name="Google Shape;456;p3"/>
          <p:cNvGrpSpPr/>
          <p:nvPr/>
        </p:nvGrpSpPr>
        <p:grpSpPr>
          <a:xfrm>
            <a:off x="347328" y="1672112"/>
            <a:ext cx="2086830" cy="4644746"/>
            <a:chOff x="9894987" y="1707024"/>
            <a:chExt cx="2086830" cy="4644746"/>
          </a:xfrm>
        </p:grpSpPr>
        <p:grpSp>
          <p:nvGrpSpPr>
            <p:cNvPr id="457" name="Google Shape;457;p3"/>
            <p:cNvGrpSpPr/>
            <p:nvPr/>
          </p:nvGrpSpPr>
          <p:grpSpPr>
            <a:xfrm>
              <a:off x="10207672" y="1707024"/>
              <a:ext cx="1405053" cy="771193"/>
              <a:chOff x="6115589" y="3296105"/>
              <a:chExt cx="918572" cy="620614"/>
            </a:xfrm>
          </p:grpSpPr>
          <p:pic>
            <p:nvPicPr>
              <p:cNvPr id="458" name="Google Shape;458;p3"/>
              <p:cNvPicPr preferRelativeResize="0"/>
              <p:nvPr/>
            </p:nvPicPr>
            <p:blipFill rotWithShape="1">
              <a:blip r:embed="rId9">
                <a:alphaModFix/>
              </a:blip>
              <a:srcRect b="-28370"/>
              <a:stretch/>
            </p:blipFill>
            <p:spPr>
              <a:xfrm>
                <a:off x="6115589" y="3296105"/>
                <a:ext cx="374195" cy="620614"/>
              </a:xfrm>
              <a:prstGeom prst="rect">
                <a:avLst/>
              </a:prstGeom>
              <a:noFill/>
              <a:ln>
                <a:noFill/>
              </a:ln>
            </p:spPr>
          </p:pic>
          <p:sp>
            <p:nvSpPr>
              <p:cNvPr id="459" name="Google Shape;459;p3"/>
              <p:cNvSpPr txBox="1"/>
              <p:nvPr/>
            </p:nvSpPr>
            <p:spPr>
              <a:xfrm>
                <a:off x="6432581" y="3404939"/>
                <a:ext cx="601580" cy="3715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2626"/>
                  </a:buClr>
                  <a:buSzPts val="800"/>
                  <a:buFont typeface="Roboto"/>
                  <a:buNone/>
                </a:pPr>
                <a:r>
                  <a:rPr lang="en-US" sz="800" b="0" i="0" u="none" strike="noStrike" cap="none">
                    <a:solidFill>
                      <a:srgbClr val="262626"/>
                    </a:solidFill>
                    <a:latin typeface="Roboto"/>
                    <a:ea typeface="Roboto"/>
                    <a:cs typeface="Roboto"/>
                    <a:sym typeface="Roboto"/>
                  </a:rPr>
                  <a:t>Quantum</a:t>
                </a:r>
                <a:endParaRPr/>
              </a:p>
              <a:p>
                <a:pPr marL="0" marR="0" lvl="0" indent="0" algn="l" rtl="0">
                  <a:lnSpc>
                    <a:spcPct val="100000"/>
                  </a:lnSpc>
                  <a:spcBef>
                    <a:spcPts val="0"/>
                  </a:spcBef>
                  <a:spcAft>
                    <a:spcPts val="0"/>
                  </a:spcAft>
                  <a:buClr>
                    <a:srgbClr val="262626"/>
                  </a:buClr>
                  <a:buSzPts val="800"/>
                  <a:buFont typeface="Roboto"/>
                  <a:buNone/>
                </a:pPr>
                <a:r>
                  <a:rPr lang="en-US" sz="800" b="0" i="0" u="none" strike="noStrike" cap="none">
                    <a:solidFill>
                      <a:srgbClr val="262626"/>
                    </a:solidFill>
                    <a:latin typeface="Roboto"/>
                    <a:ea typeface="Roboto"/>
                    <a:cs typeface="Roboto"/>
                    <a:sym typeface="Roboto"/>
                  </a:rPr>
                  <a:t>Systems</a:t>
                </a:r>
                <a:endParaRPr/>
              </a:p>
              <a:p>
                <a:pPr marL="0" marR="0" lvl="0" indent="0" algn="l" rtl="0">
                  <a:lnSpc>
                    <a:spcPct val="100000"/>
                  </a:lnSpc>
                  <a:spcBef>
                    <a:spcPts val="0"/>
                  </a:spcBef>
                  <a:spcAft>
                    <a:spcPts val="0"/>
                  </a:spcAft>
                  <a:buClr>
                    <a:srgbClr val="262626"/>
                  </a:buClr>
                  <a:buSzPts val="800"/>
                  <a:buFont typeface="Roboto"/>
                  <a:buNone/>
                </a:pPr>
                <a:r>
                  <a:rPr lang="en-US" sz="800" b="0" i="0" u="none" strike="noStrike" cap="none">
                    <a:solidFill>
                      <a:srgbClr val="262626"/>
                    </a:solidFill>
                    <a:latin typeface="Roboto"/>
                    <a:ea typeface="Roboto"/>
                    <a:cs typeface="Roboto"/>
                    <a:sym typeface="Roboto"/>
                  </a:rPr>
                  <a:t>Accelerator</a:t>
                </a:r>
                <a:endParaRPr/>
              </a:p>
            </p:txBody>
          </p:sp>
        </p:grpSp>
        <p:sp>
          <p:nvSpPr>
            <p:cNvPr id="460" name="Google Shape;460;p3"/>
            <p:cNvSpPr txBox="1"/>
            <p:nvPr/>
          </p:nvSpPr>
          <p:spPr>
            <a:xfrm>
              <a:off x="9951717" y="3953270"/>
              <a:ext cx="2030100" cy="2398500"/>
            </a:xfrm>
            <a:prstGeom prst="rect">
              <a:avLst/>
            </a:prstGeom>
            <a:noFill/>
            <a:ln w="9525" cap="flat" cmpd="sng">
              <a:noFill/>
              <a:prstDash val="solid"/>
              <a:round/>
              <a:headEnd type="none" w="sm" len="sm"/>
              <a:tailEnd type="none" w="sm" len="sm"/>
            </a:ln>
            <a:effectLst>
              <a:reflection stA="0" endPos="28000" dist="5000" dir="5400000" sy="-100000" algn="bl" rotWithShape="0"/>
            </a:effectLst>
          </p:spPr>
          <p:txBody>
            <a:bodyPr spcFirstLastPara="1" wrap="square" lIns="91425" tIns="45700" rIns="91425" bIns="45700" anchor="t" anchorCtr="0">
              <a:spAutoFit/>
            </a:bodyPr>
            <a:lstStyle/>
            <a:p>
              <a:pPr marL="120650" marR="0" lvl="0" indent="-107950" algn="l" rtl="0">
                <a:lnSpc>
                  <a:spcPct val="100000"/>
                </a:lnSpc>
                <a:spcBef>
                  <a:spcPts val="0"/>
                </a:spcBef>
                <a:spcAft>
                  <a:spcPts val="0"/>
                </a:spcAft>
                <a:buClr>
                  <a:srgbClr val="5B5B5B"/>
                </a:buClr>
                <a:buSzPts val="1050"/>
                <a:buFont typeface="Arial"/>
                <a:buChar char="•"/>
              </a:pPr>
              <a:r>
                <a:rPr lang="en-US" sz="1050" dirty="0">
                  <a:solidFill>
                    <a:srgbClr val="5B5B5B"/>
                  </a:solidFill>
                  <a:latin typeface="Helvetica" pitchFamily="2" charset="0"/>
                  <a:ea typeface="Helvetica Neue"/>
                  <a:cs typeface="Helvetica Neue"/>
                  <a:sym typeface="Helvetica Neue"/>
                </a:rPr>
                <a:t>Co-designing powerful programmable quantum prototypes with algorithms that maximize performance of hardware in three technologies: neutral atoms, trapped ions, and superconducting circuits</a:t>
              </a:r>
              <a:endParaRPr sz="1200"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Demonstrating optimal applications in computing, materials science, and fundamental physics</a:t>
              </a:r>
              <a:endParaRPr sz="1250" b="0" i="0" u="none" strike="noStrike" cap="none" dirty="0">
                <a:solidFill>
                  <a:srgbClr val="5B5B5B"/>
                </a:solidFill>
                <a:latin typeface="Helvetica" pitchFamily="2" charset="0"/>
                <a:ea typeface="Helvetica Neue"/>
                <a:cs typeface="Helvetica Neue"/>
                <a:sym typeface="Helvetica Neue"/>
              </a:endParaRPr>
            </a:p>
          </p:txBody>
        </p:sp>
        <p:pic>
          <p:nvPicPr>
            <p:cNvPr id="461" name="Google Shape;461;p3"/>
            <p:cNvPicPr preferRelativeResize="0"/>
            <p:nvPr/>
          </p:nvPicPr>
          <p:blipFill rotWithShape="1">
            <a:blip r:embed="rId10">
              <a:alphaModFix/>
            </a:blip>
            <a:srcRect l="-475" t="7751" r="475" b="19377"/>
            <a:stretch/>
          </p:blipFill>
          <p:spPr>
            <a:xfrm>
              <a:off x="9894987" y="2467348"/>
              <a:ext cx="1879438" cy="1375757"/>
            </a:xfrm>
            <a:prstGeom prst="roundRect">
              <a:avLst>
                <a:gd name="adj" fmla="val 8594"/>
              </a:avLst>
            </a:prstGeom>
            <a:solidFill>
              <a:srgbClr val="ECECEC"/>
            </a:solidFill>
            <a:ln>
              <a:noFill/>
            </a:ln>
            <a:effectLst>
              <a:reflection stA="0" endPos="28000" dist="5000" dir="5400000" sy="-100000" algn="bl" rotWithShape="0"/>
            </a:effectLst>
          </p:spPr>
        </p:pic>
      </p:grpSp>
      <p:grpSp>
        <p:nvGrpSpPr>
          <p:cNvPr id="462" name="Google Shape;462;p3"/>
          <p:cNvGrpSpPr/>
          <p:nvPr/>
        </p:nvGrpSpPr>
        <p:grpSpPr>
          <a:xfrm>
            <a:off x="2756789" y="1842729"/>
            <a:ext cx="2073899" cy="3811051"/>
            <a:chOff x="5216216" y="1849701"/>
            <a:chExt cx="2073899" cy="3811051"/>
          </a:xfrm>
        </p:grpSpPr>
        <p:pic>
          <p:nvPicPr>
            <p:cNvPr id="463" name="Google Shape;463;p3"/>
            <p:cNvPicPr preferRelativeResize="0"/>
            <p:nvPr/>
          </p:nvPicPr>
          <p:blipFill rotWithShape="1">
            <a:blip r:embed="rId11">
              <a:alphaModFix/>
            </a:blip>
            <a:srcRect/>
            <a:stretch/>
          </p:blipFill>
          <p:spPr>
            <a:xfrm>
              <a:off x="5497891" y="1849701"/>
              <a:ext cx="1554480" cy="422397"/>
            </a:xfrm>
            <a:prstGeom prst="rect">
              <a:avLst/>
            </a:prstGeom>
            <a:noFill/>
            <a:ln>
              <a:noFill/>
            </a:ln>
          </p:spPr>
        </p:pic>
        <p:pic>
          <p:nvPicPr>
            <p:cNvPr id="464" name="Google Shape;464;p3"/>
            <p:cNvPicPr preferRelativeResize="0"/>
            <p:nvPr/>
          </p:nvPicPr>
          <p:blipFill rotWithShape="1">
            <a:blip r:embed="rId12">
              <a:alphaModFix/>
            </a:blip>
            <a:srcRect b="30953"/>
            <a:stretch/>
          </p:blipFill>
          <p:spPr>
            <a:xfrm>
              <a:off x="5216216" y="2457840"/>
              <a:ext cx="2014550" cy="1339737"/>
            </a:xfrm>
            <a:prstGeom prst="roundRect">
              <a:avLst>
                <a:gd name="adj" fmla="val 8594"/>
              </a:avLst>
            </a:prstGeom>
            <a:solidFill>
              <a:srgbClr val="ECECEC"/>
            </a:solidFill>
            <a:ln>
              <a:noFill/>
            </a:ln>
            <a:effectLst>
              <a:reflection stA="0" endPos="28000" dist="5000" dir="5400000" sy="-100000" algn="bl" rotWithShape="0"/>
            </a:effectLst>
          </p:spPr>
        </p:pic>
        <p:sp>
          <p:nvSpPr>
            <p:cNvPr id="465" name="Google Shape;465;p3"/>
            <p:cNvSpPr txBox="1"/>
            <p:nvPr/>
          </p:nvSpPr>
          <p:spPr>
            <a:xfrm>
              <a:off x="5260147" y="3978281"/>
              <a:ext cx="2029968" cy="1682471"/>
            </a:xfrm>
            <a:prstGeom prst="rect">
              <a:avLst/>
            </a:prstGeom>
            <a:noFill/>
            <a:ln>
              <a:noFill/>
            </a:ln>
            <a:effectLst>
              <a:reflection stA="0" endPos="28000" dist="5000" dir="5400000" sy="-100000" algn="bl" rotWithShape="0"/>
            </a:effectLst>
          </p:spPr>
          <p:txBody>
            <a:bodyPr spcFirstLastPara="1" wrap="square" lIns="91425" tIns="45700" rIns="91425" bIns="45700" anchor="t" anchorCtr="0">
              <a:spAutoFit/>
            </a:bodyPr>
            <a:lstStyle/>
            <a:p>
              <a:pPr marL="120650" marR="0" lvl="0" indent="-120650" algn="l" rtl="0">
                <a:lnSpc>
                  <a:spcPct val="100000"/>
                </a:lnSpc>
                <a:spcBef>
                  <a:spcPts val="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Identifying and mitigating loss channels in superconducting quantum devices</a:t>
              </a:r>
              <a:endParaRPr dirty="0">
                <a:latin typeface="Helvetica" pitchFamily="2" charset="0"/>
              </a:endParaRPr>
            </a:p>
            <a:p>
              <a:pPr marL="120650" marR="0" lvl="0" indent="-120650" algn="l" rtl="0">
                <a:lnSpc>
                  <a:spcPct val="100000"/>
                </a:lnSpc>
                <a:spcBef>
                  <a:spcPts val="400"/>
                </a:spcBef>
                <a:spcAft>
                  <a:spcPts val="0"/>
                </a:spcAft>
                <a:buClr>
                  <a:srgbClr val="5B5B5B"/>
                </a:buClr>
                <a:buSzPts val="1250"/>
                <a:buFont typeface="Arial"/>
                <a:buChar char="•"/>
              </a:pPr>
              <a:r>
                <a:rPr lang="en-US" sz="1250" b="0" i="0" u="none" strike="noStrike" cap="none" dirty="0">
                  <a:solidFill>
                    <a:srgbClr val="5B5B5B"/>
                  </a:solidFill>
                  <a:latin typeface="Helvetica" pitchFamily="2" charset="0"/>
                  <a:ea typeface="Helvetica Neue"/>
                  <a:cs typeface="Helvetica Neue"/>
                  <a:sym typeface="Helvetica Neue"/>
                </a:rPr>
                <a:t>Designing and building prototypes of quantum computers and sensors for scientific discovery</a:t>
              </a:r>
              <a:endParaRPr dirty="0">
                <a:latin typeface="Helvetica" pitchFamily="2"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4C97"/>
              </a:buClr>
              <a:buSzPts val="3200"/>
              <a:buFont typeface="Helvetica Neue"/>
              <a:buNone/>
            </a:pPr>
            <a:r>
              <a:rPr lang="en-US" sz="3200" dirty="0">
                <a:latin typeface="Helvetica" pitchFamily="2" charset="0"/>
                <a:ea typeface="Helvetica Neue"/>
                <a:cs typeface="Helvetica Neue"/>
                <a:sym typeface="Helvetica Neue"/>
              </a:rPr>
              <a:t>Partnerships across academia, industry and national labs</a:t>
            </a:r>
            <a:endParaRPr dirty="0">
              <a:latin typeface="Helvetica" pitchFamily="2" charset="0"/>
            </a:endParaRPr>
          </a:p>
        </p:txBody>
      </p:sp>
      <p:pic>
        <p:nvPicPr>
          <p:cNvPr id="472" name="Google Shape;472;p4"/>
          <p:cNvPicPr preferRelativeResize="0"/>
          <p:nvPr/>
        </p:nvPicPr>
        <p:blipFill rotWithShape="1">
          <a:blip r:embed="rId3">
            <a:alphaModFix/>
          </a:blip>
          <a:srcRect/>
          <a:stretch/>
        </p:blipFill>
        <p:spPr>
          <a:xfrm>
            <a:off x="4305014" y="1259119"/>
            <a:ext cx="7583617" cy="4224528"/>
          </a:xfrm>
          <a:prstGeom prst="rect">
            <a:avLst/>
          </a:prstGeom>
          <a:noFill/>
          <a:ln>
            <a:noFill/>
          </a:ln>
        </p:spPr>
      </p:pic>
      <p:grpSp>
        <p:nvGrpSpPr>
          <p:cNvPr id="473" name="Google Shape;473;p4"/>
          <p:cNvGrpSpPr/>
          <p:nvPr/>
        </p:nvGrpSpPr>
        <p:grpSpPr>
          <a:xfrm>
            <a:off x="4789023" y="4850705"/>
            <a:ext cx="4529148" cy="1330847"/>
            <a:chOff x="389559" y="4767943"/>
            <a:chExt cx="4181349" cy="1513641"/>
          </a:xfrm>
        </p:grpSpPr>
        <p:sp>
          <p:nvSpPr>
            <p:cNvPr id="474" name="Google Shape;474;p4"/>
            <p:cNvSpPr/>
            <p:nvPr/>
          </p:nvSpPr>
          <p:spPr>
            <a:xfrm>
              <a:off x="389559" y="4767943"/>
              <a:ext cx="306371" cy="348086"/>
            </a:xfrm>
            <a:prstGeom prst="ellipse">
              <a:avLst/>
            </a:prstGeom>
            <a:solidFill>
              <a:schemeClr val="accent1">
                <a:alpha val="57254"/>
              </a:schemeClr>
            </a:solidFill>
            <a:ln w="25400" cap="flat" cmpd="sng">
              <a:solidFill>
                <a:srgbClr val="545C5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75" name="Google Shape;475;p4"/>
            <p:cNvSpPr/>
            <p:nvPr/>
          </p:nvSpPr>
          <p:spPr>
            <a:xfrm>
              <a:off x="456511" y="5316339"/>
              <a:ext cx="175641" cy="186176"/>
            </a:xfrm>
            <a:prstGeom prst="ellipse">
              <a:avLst/>
            </a:prstGeom>
            <a:solidFill>
              <a:schemeClr val="accent1">
                <a:alpha val="76862"/>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76" name="Google Shape;476;p4"/>
            <p:cNvSpPr/>
            <p:nvPr/>
          </p:nvSpPr>
          <p:spPr>
            <a:xfrm>
              <a:off x="456510" y="5673634"/>
              <a:ext cx="175641" cy="186176"/>
            </a:xfrm>
            <a:prstGeom prst="ellipse">
              <a:avLst/>
            </a:prstGeom>
            <a:solidFill>
              <a:srgbClr val="7030A0">
                <a:alpha val="76862"/>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77" name="Google Shape;477;p4"/>
            <p:cNvSpPr/>
            <p:nvPr/>
          </p:nvSpPr>
          <p:spPr>
            <a:xfrm>
              <a:off x="456511" y="6018800"/>
              <a:ext cx="175640" cy="186176"/>
            </a:xfrm>
            <a:prstGeom prst="ellipse">
              <a:avLst/>
            </a:prstGeom>
            <a:solidFill>
              <a:srgbClr val="FFC000">
                <a:alpha val="76862"/>
              </a:srgb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78" name="Google Shape;478;p4"/>
            <p:cNvSpPr txBox="1"/>
            <p:nvPr/>
          </p:nvSpPr>
          <p:spPr>
            <a:xfrm>
              <a:off x="752403" y="4767943"/>
              <a:ext cx="3096796" cy="367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rgbClr val="5B5B5B"/>
                  </a:solidFill>
                  <a:latin typeface="Arial"/>
                  <a:ea typeface="Arial"/>
                  <a:cs typeface="Arial"/>
                  <a:sym typeface="Arial"/>
                </a:rPr>
                <a:t>Lead DOE national laboratory</a:t>
              </a:r>
              <a:endParaRPr dirty="0"/>
            </a:p>
          </p:txBody>
        </p:sp>
        <p:sp>
          <p:nvSpPr>
            <p:cNvPr id="479" name="Google Shape;479;p4"/>
            <p:cNvSpPr txBox="1"/>
            <p:nvPr/>
          </p:nvSpPr>
          <p:spPr>
            <a:xfrm>
              <a:off x="752402" y="5233447"/>
              <a:ext cx="3818506" cy="35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5B5B5B"/>
                  </a:solidFill>
                  <a:latin typeface="Arial"/>
                  <a:ea typeface="Arial"/>
                  <a:cs typeface="Arial"/>
                  <a:sym typeface="Arial"/>
                </a:rPr>
                <a:t>National laboratory or science institution</a:t>
              </a:r>
              <a:endParaRPr dirty="0"/>
            </a:p>
          </p:txBody>
        </p:sp>
        <p:sp>
          <p:nvSpPr>
            <p:cNvPr id="480" name="Google Shape;480;p4"/>
            <p:cNvSpPr txBox="1"/>
            <p:nvPr/>
          </p:nvSpPr>
          <p:spPr>
            <a:xfrm>
              <a:off x="752402" y="5584933"/>
              <a:ext cx="2201479" cy="3514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5B5B5B"/>
                  </a:solidFill>
                  <a:latin typeface="Arial"/>
                  <a:ea typeface="Arial"/>
                  <a:cs typeface="Arial"/>
                  <a:sym typeface="Arial"/>
                </a:rPr>
                <a:t>Technology company</a:t>
              </a:r>
              <a:endParaRPr dirty="0"/>
            </a:p>
          </p:txBody>
        </p:sp>
        <p:sp>
          <p:nvSpPr>
            <p:cNvPr id="481" name="Google Shape;481;p4"/>
            <p:cNvSpPr txBox="1"/>
            <p:nvPr/>
          </p:nvSpPr>
          <p:spPr>
            <a:xfrm>
              <a:off x="769670" y="5930098"/>
              <a:ext cx="1121115" cy="3514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5B5B5B"/>
                  </a:solidFill>
                  <a:latin typeface="Arial"/>
                  <a:ea typeface="Arial"/>
                  <a:cs typeface="Arial"/>
                  <a:sym typeface="Arial"/>
                </a:rPr>
                <a:t>University</a:t>
              </a:r>
              <a:endParaRPr dirty="0"/>
            </a:p>
          </p:txBody>
        </p:sp>
      </p:grpSp>
      <p:sp>
        <p:nvSpPr>
          <p:cNvPr id="482" name="Google Shape;482;p4"/>
          <p:cNvSpPr txBox="1"/>
          <p:nvPr/>
        </p:nvSpPr>
        <p:spPr>
          <a:xfrm>
            <a:off x="304800" y="762348"/>
            <a:ext cx="11463793" cy="615513"/>
          </a:xfrm>
          <a:prstGeom prst="rect">
            <a:avLst/>
          </a:prstGeom>
          <a:noFill/>
          <a:ln>
            <a:noFill/>
          </a:ln>
        </p:spPr>
        <p:txBody>
          <a:bodyPr spcFirstLastPara="1" wrap="square" lIns="91425" tIns="45700" rIns="91425" bIns="45700" anchor="t" anchorCtr="0">
            <a:spAutoFit/>
          </a:bodyPr>
          <a:lstStyle/>
          <a:p>
            <a:r>
              <a:rPr lang="en-US" sz="1700" dirty="0">
                <a:solidFill>
                  <a:schemeClr val="bg2">
                    <a:lumMod val="75000"/>
                    <a:lumOff val="25000"/>
                  </a:schemeClr>
                </a:solidFill>
                <a:latin typeface="Helvetica"/>
                <a:ea typeface="Helvetica Neue"/>
                <a:cs typeface="Helvetica Neue"/>
                <a:sym typeface="Helvetica Neue"/>
              </a:rPr>
              <a:t>The centers bring together multidisciplinary collaborations of more than </a:t>
            </a:r>
            <a:r>
              <a:rPr lang="en-US" sz="1700" b="1" dirty="0">
                <a:solidFill>
                  <a:schemeClr val="bg2">
                    <a:lumMod val="75000"/>
                    <a:lumOff val="25000"/>
                  </a:schemeClr>
                </a:solidFill>
                <a:latin typeface="Helvetica"/>
                <a:ea typeface="Helvetica Neue"/>
                <a:cs typeface="Helvetica Neue"/>
                <a:sym typeface="Helvetica Neue"/>
              </a:rPr>
              <a:t>1,200</a:t>
            </a:r>
            <a:r>
              <a:rPr lang="en-US" sz="1700" dirty="0">
                <a:solidFill>
                  <a:schemeClr val="bg2">
                    <a:lumMod val="75000"/>
                    <a:lumOff val="25000"/>
                  </a:schemeClr>
                </a:solidFill>
                <a:latin typeface="Helvetica"/>
                <a:ea typeface="Helvetica Neue"/>
                <a:cs typeface="Helvetica Neue"/>
                <a:sym typeface="Helvetica Neue"/>
              </a:rPr>
              <a:t> experts, including </a:t>
            </a:r>
            <a:r>
              <a:rPr lang="en-US" sz="1700" b="1" dirty="0">
                <a:solidFill>
                  <a:schemeClr val="bg2">
                    <a:lumMod val="75000"/>
                    <a:lumOff val="25000"/>
                  </a:schemeClr>
                </a:solidFill>
                <a:latin typeface="Helvetica"/>
                <a:ea typeface="Helvetica Neue"/>
                <a:cs typeface="Helvetica Neue"/>
                <a:sym typeface="Helvetica Neue"/>
              </a:rPr>
              <a:t>600</a:t>
            </a:r>
            <a:r>
              <a:rPr lang="en-US" sz="1700" dirty="0">
                <a:solidFill>
                  <a:schemeClr val="bg2">
                    <a:lumMod val="75000"/>
                    <a:lumOff val="25000"/>
                  </a:schemeClr>
                </a:solidFill>
                <a:latin typeface="Helvetica"/>
                <a:ea typeface="Helvetica Neue"/>
                <a:cs typeface="Helvetica Neue"/>
                <a:sym typeface="Helvetica Neue"/>
              </a:rPr>
              <a:t> students and postdocs, across over 80 academic, industry and national science institutions </a:t>
            </a:r>
            <a:r>
              <a:rPr lang="en-US" sz="1700" dirty="0">
                <a:solidFill>
                  <a:schemeClr val="bg2">
                    <a:lumMod val="75000"/>
                    <a:lumOff val="25000"/>
                  </a:schemeClr>
                </a:solidFill>
                <a:latin typeface="Helvetica"/>
                <a:ea typeface="Helvetica Neue"/>
                <a:cs typeface="Helvetica"/>
                <a:sym typeface="Helvetica Neue"/>
              </a:rPr>
              <a:t>in more than </a:t>
            </a:r>
            <a:r>
              <a:rPr lang="en-US" sz="1700" b="1" dirty="0">
                <a:solidFill>
                  <a:schemeClr val="bg2">
                    <a:lumMod val="75000"/>
                    <a:lumOff val="25000"/>
                  </a:schemeClr>
                </a:solidFill>
                <a:latin typeface="Helvetica"/>
                <a:ea typeface="Helvetica Neue"/>
                <a:cs typeface="Helvetica"/>
                <a:sym typeface="Helvetica Neue"/>
              </a:rPr>
              <a:t>22</a:t>
            </a:r>
            <a:r>
              <a:rPr lang="en-US" sz="1700" dirty="0">
                <a:solidFill>
                  <a:schemeClr val="bg2">
                    <a:lumMod val="75000"/>
                    <a:lumOff val="25000"/>
                  </a:schemeClr>
                </a:solidFill>
                <a:latin typeface="Helvetica"/>
                <a:ea typeface="Helvetica Neue"/>
                <a:cs typeface="Helvetica"/>
                <a:sym typeface="Helvetica Neue"/>
              </a:rPr>
              <a:t> states and DC.</a:t>
            </a:r>
            <a:endParaRPr lang="en-US" sz="1700">
              <a:solidFill>
                <a:schemeClr val="bg2">
                  <a:lumMod val="75000"/>
                  <a:lumOff val="25000"/>
                </a:schemeClr>
              </a:solidFill>
              <a:latin typeface="Helvetica" pitchFamily="2" charset="0"/>
              <a:ea typeface="Helvetica Neue"/>
              <a:cs typeface="Helvetica Neue"/>
            </a:endParaRPr>
          </a:p>
        </p:txBody>
      </p:sp>
      <p:grpSp>
        <p:nvGrpSpPr>
          <p:cNvPr id="483" name="Google Shape;483;p4"/>
          <p:cNvGrpSpPr/>
          <p:nvPr/>
        </p:nvGrpSpPr>
        <p:grpSpPr>
          <a:xfrm>
            <a:off x="10694009" y="5229115"/>
            <a:ext cx="609694" cy="770387"/>
            <a:chOff x="8552207" y="4443301"/>
            <a:chExt cx="1277419" cy="1486797"/>
          </a:xfrm>
        </p:grpSpPr>
        <p:pic>
          <p:nvPicPr>
            <p:cNvPr id="484" name="Google Shape;484;p4"/>
            <p:cNvPicPr preferRelativeResize="0"/>
            <p:nvPr/>
          </p:nvPicPr>
          <p:blipFill rotWithShape="1">
            <a:blip r:embed="rId4">
              <a:alphaModFix/>
            </a:blip>
            <a:srcRect/>
            <a:stretch/>
          </p:blipFill>
          <p:spPr>
            <a:xfrm>
              <a:off x="8552207" y="4443301"/>
              <a:ext cx="1277419" cy="1486797"/>
            </a:xfrm>
            <a:prstGeom prst="rect">
              <a:avLst/>
            </a:prstGeom>
            <a:noFill/>
            <a:ln>
              <a:noFill/>
            </a:ln>
          </p:spPr>
        </p:pic>
        <p:sp>
          <p:nvSpPr>
            <p:cNvPr id="485" name="Google Shape;485;p4"/>
            <p:cNvSpPr/>
            <p:nvPr/>
          </p:nvSpPr>
          <p:spPr>
            <a:xfrm>
              <a:off x="9105327" y="5186699"/>
              <a:ext cx="171177" cy="174044"/>
            </a:xfrm>
            <a:prstGeom prst="ellipse">
              <a:avLst/>
            </a:prstGeom>
            <a:solidFill>
              <a:schemeClr val="accent1">
                <a:alpha val="76862"/>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grpSp>
      <p:sp>
        <p:nvSpPr>
          <p:cNvPr id="486" name="Google Shape;486;p4"/>
          <p:cNvSpPr txBox="1"/>
          <p:nvPr/>
        </p:nvSpPr>
        <p:spPr>
          <a:xfrm>
            <a:off x="514081" y="1630975"/>
            <a:ext cx="3888495" cy="49013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 b="1" dirty="0">
                <a:solidFill>
                  <a:srgbClr val="5B5B5B"/>
                </a:solidFill>
                <a:latin typeface="Helvetica" pitchFamily="2" charset="0"/>
                <a:ea typeface="Helvetica Neue"/>
                <a:cs typeface="Helvetica Neue"/>
                <a:sym typeface="Helvetica Neue"/>
              </a:rPr>
              <a:t>Through institutional partnerships,</a:t>
            </a:r>
            <a:endParaRPr dirty="0">
              <a:latin typeface="Helvetica" pitchFamily="2" charset="0"/>
            </a:endParaRPr>
          </a:p>
          <a:p>
            <a:pPr marL="0" marR="0" lvl="0" indent="0" algn="l" rtl="0">
              <a:spcBef>
                <a:spcPts val="0"/>
              </a:spcBef>
              <a:spcAft>
                <a:spcPts val="0"/>
              </a:spcAft>
              <a:buNone/>
            </a:pPr>
            <a:r>
              <a:rPr lang="en-US" sz="1250" b="1" dirty="0">
                <a:solidFill>
                  <a:srgbClr val="5B5B5B"/>
                </a:solidFill>
                <a:latin typeface="Helvetica" pitchFamily="2" charset="0"/>
                <a:ea typeface="Helvetica Neue"/>
                <a:cs typeface="Helvetica Neue"/>
                <a:sym typeface="Helvetica Neue"/>
              </a:rPr>
              <a:t>the centers unite unique capabilities, expertise and facilities.</a:t>
            </a:r>
            <a:endParaRPr sz="1250" dirty="0">
              <a:solidFill>
                <a:srgbClr val="5B5B5B"/>
              </a:solidFill>
              <a:latin typeface="Helvetica" pitchFamily="2" charset="0"/>
              <a:ea typeface="Helvetica Neue"/>
              <a:cs typeface="Helvetica Neue"/>
              <a:sym typeface="Helvetica Neue"/>
            </a:endParaRPr>
          </a:p>
          <a:p>
            <a:pPr marL="120650" marR="0" lvl="0" indent="-41275" algn="l" rtl="0">
              <a:spcBef>
                <a:spcPts val="0"/>
              </a:spcBef>
              <a:spcAft>
                <a:spcPts val="0"/>
              </a:spcAft>
              <a:buClr>
                <a:schemeClr val="dk1"/>
              </a:buClr>
              <a:buSzPts val="1250"/>
              <a:buFont typeface="Arial"/>
              <a:buNone/>
            </a:pPr>
            <a:endParaRPr sz="1250" dirty="0">
              <a:solidFill>
                <a:srgbClr val="5B5B5B"/>
              </a:solidFill>
              <a:latin typeface="Helvetica" pitchFamily="2" charset="0"/>
              <a:ea typeface="Helvetica Neue"/>
              <a:cs typeface="Helvetica Neue"/>
              <a:sym typeface="Helvetica Neue"/>
            </a:endParaRPr>
          </a:p>
          <a:p>
            <a:pPr marL="120650" indent="-120650">
              <a:buClr>
                <a:srgbClr val="5B5B5B"/>
              </a:buClr>
              <a:buSzPts val="1250"/>
              <a:buChar char="•"/>
            </a:pPr>
            <a:r>
              <a:rPr lang="en-US" sz="1250" dirty="0">
                <a:solidFill>
                  <a:srgbClr val="5B5B5B"/>
                </a:solidFill>
                <a:latin typeface="Helvetica"/>
                <a:ea typeface="Helvetica Neue"/>
                <a:cs typeface="Helvetica Neue"/>
              </a:rPr>
              <a:t>Solving key challenges in QIS thanks to the unique strength of multi-institutional and multidisciplinary collaborations</a:t>
            </a:r>
            <a:endParaRPr lang="en-US" sz="1250" dirty="0">
              <a:solidFill>
                <a:srgbClr val="5B5B5B"/>
              </a:solidFill>
              <a:latin typeface="Helvetica" pitchFamily="2" charset="0"/>
              <a:ea typeface="Helvetica Neue"/>
              <a:cs typeface="Helvetica Neue"/>
            </a:endParaRPr>
          </a:p>
          <a:p>
            <a:pPr marL="120650" indent="-41275">
              <a:buClr>
                <a:srgbClr val="262626"/>
              </a:buClr>
              <a:buSzPts val="1250"/>
            </a:pPr>
            <a:endParaRPr lang="en-US" sz="1250" dirty="0">
              <a:solidFill>
                <a:srgbClr val="5B5B5B"/>
              </a:solidFill>
              <a:latin typeface="Helvetica" pitchFamily="2" charset="0"/>
              <a:ea typeface="Helvetica Neue"/>
              <a:cs typeface="Helvetica Neue"/>
              <a:sym typeface="Helvetica Neue"/>
            </a:endParaRPr>
          </a:p>
          <a:p>
            <a:pPr marL="120650" marR="0" lvl="0" indent="-120650" algn="l" rtl="0">
              <a:spcBef>
                <a:spcPts val="0"/>
              </a:spcBef>
              <a:spcAft>
                <a:spcPts val="0"/>
              </a:spcAft>
              <a:buClr>
                <a:srgbClr val="5B5B5B"/>
              </a:buClr>
              <a:buSzPts val="1250"/>
              <a:buFont typeface="Arial"/>
              <a:buChar char="•"/>
            </a:pPr>
            <a:r>
              <a:rPr lang="en-US" sz="1250" dirty="0">
                <a:solidFill>
                  <a:srgbClr val="5B5B5B"/>
                </a:solidFill>
                <a:latin typeface="Helvetica" pitchFamily="2" charset="0"/>
                <a:ea typeface="Helvetica Neue"/>
                <a:cs typeface="Helvetica Neue"/>
                <a:sym typeface="Helvetica Neue"/>
              </a:rPr>
              <a:t>Leveraging DOE user facilities for advanced materials analysis and device fabrication</a:t>
            </a:r>
            <a:endParaRPr dirty="0">
              <a:latin typeface="Helvetica" pitchFamily="2" charset="0"/>
            </a:endParaRPr>
          </a:p>
          <a:p>
            <a:pPr marL="120650" marR="0" lvl="0" indent="-120650" algn="l">
              <a:spcBef>
                <a:spcPts val="0"/>
              </a:spcBef>
              <a:spcAft>
                <a:spcPts val="0"/>
              </a:spcAft>
              <a:buClr>
                <a:srgbClr val="5B5B5B"/>
              </a:buClr>
              <a:buSzPts val="1250"/>
              <a:buChar char="•"/>
            </a:pPr>
            <a:endParaRPr lang="en-US" sz="1250" dirty="0">
              <a:solidFill>
                <a:srgbClr val="5B5B5B"/>
              </a:solidFill>
              <a:latin typeface="Helvetica" pitchFamily="2" charset="0"/>
              <a:ea typeface="Helvetica Neue"/>
              <a:cs typeface="Helvetica Neue"/>
            </a:endParaRPr>
          </a:p>
          <a:p>
            <a:pPr marL="120650" indent="-120650">
              <a:buClr>
                <a:srgbClr val="5B5B5B"/>
              </a:buClr>
              <a:buSzPts val="1250"/>
              <a:buChar char="•"/>
            </a:pPr>
            <a:r>
              <a:rPr lang="en-US" sz="1250" dirty="0">
                <a:solidFill>
                  <a:srgbClr val="5B5B5B"/>
                </a:solidFill>
                <a:latin typeface="Helvetica"/>
                <a:ea typeface="Helvetica Neue"/>
                <a:cs typeface="Helvetica Neue"/>
              </a:rPr>
              <a:t>Developing and deploying new quantum facilities, foundries and testbeds for the Centers as well as the national ecosystem</a:t>
            </a:r>
            <a:endParaRPr lang="en-US" sz="1250" dirty="0">
              <a:solidFill>
                <a:srgbClr val="5B5B5B"/>
              </a:solidFill>
              <a:latin typeface="Helvetica" pitchFamily="2" charset="0"/>
              <a:ea typeface="Helvetica Neue"/>
              <a:cs typeface="Helvetica Neue"/>
            </a:endParaRPr>
          </a:p>
          <a:p>
            <a:endParaRPr lang="en-US" sz="1250" dirty="0">
              <a:solidFill>
                <a:srgbClr val="5B5B5B"/>
              </a:solidFill>
              <a:latin typeface="Helvetica" pitchFamily="2" charset="0"/>
              <a:ea typeface="Helvetica Neue"/>
              <a:cs typeface="Helvetica Neue"/>
              <a:sym typeface="Helvetica Neue"/>
            </a:endParaRPr>
          </a:p>
          <a:p>
            <a:pPr marL="120650" marR="0" lvl="0" indent="-120650" algn="l" rtl="0">
              <a:spcBef>
                <a:spcPts val="0"/>
              </a:spcBef>
              <a:spcAft>
                <a:spcPts val="0"/>
              </a:spcAft>
              <a:buClr>
                <a:srgbClr val="5B5B5B"/>
              </a:buClr>
              <a:buSzPts val="1250"/>
              <a:buFont typeface="Arial"/>
              <a:buChar char="•"/>
            </a:pPr>
            <a:r>
              <a:rPr lang="en-US" sz="1250" b="1" dirty="0">
                <a:solidFill>
                  <a:srgbClr val="5B5B5B"/>
                </a:solidFill>
                <a:latin typeface="Helvetica" pitchFamily="2" charset="0"/>
                <a:ea typeface="Helvetica Neue"/>
                <a:cs typeface="Helvetica Neue"/>
                <a:sym typeface="Helvetica Neue"/>
              </a:rPr>
              <a:t>Training a new and diverse quantum workforce</a:t>
            </a:r>
            <a:endParaRPr b="1" dirty="0">
              <a:latin typeface="Helvetica" pitchFamily="2" charset="0"/>
            </a:endParaRPr>
          </a:p>
          <a:p>
            <a:pPr marL="0" marR="0" lvl="0" indent="0" algn="l" rtl="0">
              <a:spcBef>
                <a:spcPts val="0"/>
              </a:spcBef>
              <a:spcAft>
                <a:spcPts val="0"/>
              </a:spcAft>
              <a:buNone/>
            </a:pPr>
            <a:endParaRPr sz="1250" dirty="0">
              <a:solidFill>
                <a:srgbClr val="5B5B5B"/>
              </a:solidFill>
              <a:latin typeface="Helvetica" pitchFamily="2" charset="0"/>
              <a:ea typeface="Helvetica Neue"/>
              <a:cs typeface="Helvetica Neue"/>
              <a:sym typeface="Helvetica Neue"/>
            </a:endParaRPr>
          </a:p>
          <a:p>
            <a:pPr marL="120650" indent="-120650">
              <a:buClr>
                <a:srgbClr val="5B5B5B"/>
              </a:buClr>
              <a:buSzPts val="1250"/>
              <a:buFont typeface="Arial"/>
              <a:buChar char="•"/>
            </a:pPr>
            <a:r>
              <a:rPr lang="en-US" sz="1250" dirty="0">
                <a:solidFill>
                  <a:srgbClr val="5B5B5B"/>
                </a:solidFill>
                <a:latin typeface="Helvetica"/>
                <a:ea typeface="Helvetica Neue"/>
                <a:cs typeface="Helvetica Neue"/>
                <a:sym typeface="Helvetica Neue"/>
              </a:rPr>
              <a:t>Technology transfer – rapid cycle from discovery to commercialization </a:t>
            </a:r>
            <a:endParaRPr dirty="0">
              <a:latin typeface="Helvetica" pitchFamily="2" charset="0"/>
              <a:ea typeface="Helvetica Neue"/>
            </a:endParaRPr>
          </a:p>
          <a:p>
            <a:pPr marR="0" lvl="0" algn="l" rtl="0">
              <a:spcBef>
                <a:spcPts val="0"/>
              </a:spcBef>
              <a:spcAft>
                <a:spcPts val="0"/>
              </a:spcAft>
            </a:pPr>
            <a:endParaRPr lang="en-US" sz="1250" dirty="0">
              <a:solidFill>
                <a:srgbClr val="5B5B5B"/>
              </a:solidFill>
              <a:latin typeface="Helvetica" pitchFamily="2" charset="0"/>
            </a:endParaRPr>
          </a:p>
          <a:p>
            <a:pPr marL="120650" marR="0" lvl="0" indent="-120650" algn="l" rtl="0">
              <a:spcBef>
                <a:spcPts val="0"/>
              </a:spcBef>
              <a:spcAft>
                <a:spcPts val="0"/>
              </a:spcAft>
              <a:buClr>
                <a:srgbClr val="5B5B5B"/>
              </a:buClr>
              <a:buSzPts val="1250"/>
              <a:buFont typeface="Arial"/>
              <a:buChar char="•"/>
            </a:pPr>
            <a:r>
              <a:rPr lang="en-US" sz="1250" dirty="0">
                <a:solidFill>
                  <a:srgbClr val="5B5B5B"/>
                </a:solidFill>
                <a:latin typeface="Helvetica" pitchFamily="2" charset="0"/>
                <a:ea typeface="Helvetica Neue"/>
                <a:cs typeface="Helvetica Neue"/>
                <a:sym typeface="Helvetica Neue"/>
              </a:rPr>
              <a:t>Developing national standards and roadmaps for quantum technology that incorporate processes, metrology and testing data</a:t>
            </a:r>
            <a:endParaRPr dirty="0">
              <a:latin typeface="Helvetica" pitchFamily="2" charset="0"/>
            </a:endParaRPr>
          </a:p>
          <a:p>
            <a:pPr marL="120650" marR="0" lvl="0" indent="-41275" algn="l" rtl="0">
              <a:spcBef>
                <a:spcPts val="0"/>
              </a:spcBef>
              <a:spcAft>
                <a:spcPts val="0"/>
              </a:spcAft>
              <a:buClr>
                <a:schemeClr val="dk1"/>
              </a:buClr>
              <a:buSzPts val="1250"/>
              <a:buFont typeface="Arial"/>
              <a:buNone/>
            </a:pPr>
            <a:endParaRPr sz="1250" dirty="0">
              <a:solidFill>
                <a:srgbClr val="5B5B5B"/>
              </a:solidFill>
              <a:latin typeface="Helvetica" pitchFamily="2" charset="0"/>
              <a:ea typeface="Helvetica Neue"/>
              <a:cs typeface="Helvetica Neue"/>
              <a:sym typeface="Helvetica Neue"/>
            </a:endParaRPr>
          </a:p>
          <a:p>
            <a:pPr marL="0" marR="0" lvl="0" indent="0" algn="l" rtl="0">
              <a:spcBef>
                <a:spcPts val="0"/>
              </a:spcBef>
              <a:spcAft>
                <a:spcPts val="0"/>
              </a:spcAft>
              <a:buNone/>
            </a:pPr>
            <a:endParaRPr sz="1250" dirty="0">
              <a:solidFill>
                <a:srgbClr val="5B5B5B"/>
              </a:solidFill>
              <a:latin typeface="Helvetica" pitchFamily="2" charset="0"/>
              <a:ea typeface="Helvetica Neue"/>
              <a:cs typeface="Helvetica Neue"/>
              <a:sym typeface="Helvetica Neue"/>
            </a:endParaRPr>
          </a:p>
        </p:txBody>
      </p:sp>
      <p:sp>
        <p:nvSpPr>
          <p:cNvPr id="487" name="Google Shape;487;p4"/>
          <p:cNvSpPr/>
          <p:nvPr/>
        </p:nvSpPr>
        <p:spPr>
          <a:xfrm>
            <a:off x="304800" y="1474515"/>
            <a:ext cx="4150972" cy="4705938"/>
          </a:xfrm>
          <a:prstGeom prst="roundRect">
            <a:avLst>
              <a:gd name="adj" fmla="val 16667"/>
            </a:avLst>
          </a:prstGeom>
          <a:noFill/>
          <a:ln w="25400" cap="flat" cmpd="sng">
            <a:solidFill>
              <a:srgbClr val="5B5B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Roboto"/>
              <a:ea typeface="Roboto"/>
              <a:cs typeface="Roboto"/>
              <a:sym typeface="Roboto"/>
            </a:endParaRPr>
          </a:p>
        </p:txBody>
      </p:sp>
      <p:sp>
        <p:nvSpPr>
          <p:cNvPr id="3" name="Google Shape;477;p4">
            <a:extLst>
              <a:ext uri="{FF2B5EF4-FFF2-40B4-BE49-F238E27FC236}">
                <a16:creationId xmlns:a16="http://schemas.microsoft.com/office/drawing/2014/main" id="{F6B610A4-832F-6CE3-9650-5DC9A700141B}"/>
              </a:ext>
            </a:extLst>
          </p:cNvPr>
          <p:cNvSpPr/>
          <p:nvPr/>
        </p:nvSpPr>
        <p:spPr>
          <a:xfrm>
            <a:off x="8301567" y="4578903"/>
            <a:ext cx="118364" cy="125353"/>
          </a:xfrm>
          <a:prstGeom prst="ellipse">
            <a:avLst/>
          </a:prstGeom>
          <a:solidFill>
            <a:srgbClr val="FFC000">
              <a:alpha val="76862"/>
            </a:srgb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 name="Google Shape;477;p4">
            <a:extLst>
              <a:ext uri="{FF2B5EF4-FFF2-40B4-BE49-F238E27FC236}">
                <a16:creationId xmlns:a16="http://schemas.microsoft.com/office/drawing/2014/main" id="{05749DFD-12B8-0A7F-2117-F77AD99B03CD}"/>
              </a:ext>
            </a:extLst>
          </p:cNvPr>
          <p:cNvSpPr/>
          <p:nvPr/>
        </p:nvSpPr>
        <p:spPr>
          <a:xfrm>
            <a:off x="9260057" y="2518148"/>
            <a:ext cx="118364" cy="125353"/>
          </a:xfrm>
          <a:prstGeom prst="ellipse">
            <a:avLst/>
          </a:prstGeom>
          <a:solidFill>
            <a:srgbClr val="FFC000">
              <a:alpha val="76862"/>
            </a:srgb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5" name="Google Shape;477;p4">
            <a:extLst>
              <a:ext uri="{FF2B5EF4-FFF2-40B4-BE49-F238E27FC236}">
                <a16:creationId xmlns:a16="http://schemas.microsoft.com/office/drawing/2014/main" id="{91A6DD02-2121-1D4A-3632-4EFB8D948A09}"/>
              </a:ext>
            </a:extLst>
          </p:cNvPr>
          <p:cNvSpPr/>
          <p:nvPr/>
        </p:nvSpPr>
        <p:spPr>
          <a:xfrm>
            <a:off x="8210511" y="2105997"/>
            <a:ext cx="118364" cy="125353"/>
          </a:xfrm>
          <a:prstGeom prst="ellipse">
            <a:avLst/>
          </a:prstGeom>
          <a:solidFill>
            <a:srgbClr val="FFC000">
              <a:alpha val="76862"/>
            </a:srgb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10" name="Picture 10">
            <a:extLst>
              <a:ext uri="{FF2B5EF4-FFF2-40B4-BE49-F238E27FC236}">
                <a16:creationId xmlns:a16="http://schemas.microsoft.com/office/drawing/2014/main" id="{0AD63A18-9D15-7064-0EA9-30D20788FA6D}"/>
              </a:ext>
            </a:extLst>
          </p:cNvPr>
          <p:cNvPicPr>
            <a:picLocks noChangeAspect="1"/>
          </p:cNvPicPr>
          <p:nvPr/>
        </p:nvPicPr>
        <p:blipFill rotWithShape="1">
          <a:blip r:embed="rId5"/>
          <a:srcRect r="17857" b="529"/>
          <a:stretch/>
        </p:blipFill>
        <p:spPr>
          <a:xfrm>
            <a:off x="10516704" y="4128604"/>
            <a:ext cx="1142094" cy="1035891"/>
          </a:xfrm>
          <a:prstGeom prst="rect">
            <a:avLst/>
          </a:prstGeom>
        </p:spPr>
      </p:pic>
      <p:sp>
        <p:nvSpPr>
          <p:cNvPr id="12" name="Google Shape;475;p4">
            <a:extLst>
              <a:ext uri="{FF2B5EF4-FFF2-40B4-BE49-F238E27FC236}">
                <a16:creationId xmlns:a16="http://schemas.microsoft.com/office/drawing/2014/main" id="{4286AEFF-AA70-9945-71B1-21B7767D7BF3}"/>
              </a:ext>
            </a:extLst>
          </p:cNvPr>
          <p:cNvSpPr/>
          <p:nvPr/>
        </p:nvSpPr>
        <p:spPr>
          <a:xfrm>
            <a:off x="11386030" y="4988318"/>
            <a:ext cx="112947" cy="97433"/>
          </a:xfrm>
          <a:prstGeom prst="ellipse">
            <a:avLst/>
          </a:prstGeom>
          <a:solidFill>
            <a:schemeClr val="accent1">
              <a:alpha val="76862"/>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13" name="Google Shape;475;p4">
            <a:extLst>
              <a:ext uri="{FF2B5EF4-FFF2-40B4-BE49-F238E27FC236}">
                <a16:creationId xmlns:a16="http://schemas.microsoft.com/office/drawing/2014/main" id="{C822072D-A5B9-901D-A1E6-17180F22C053}"/>
              </a:ext>
            </a:extLst>
          </p:cNvPr>
          <p:cNvSpPr/>
          <p:nvPr/>
        </p:nvSpPr>
        <p:spPr>
          <a:xfrm>
            <a:off x="11441247" y="4850274"/>
            <a:ext cx="112947" cy="97433"/>
          </a:xfrm>
          <a:prstGeom prst="ellipse">
            <a:avLst/>
          </a:prstGeom>
          <a:solidFill>
            <a:schemeClr val="accent1">
              <a:alpha val="76862"/>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5"/>
          <p:cNvPicPr preferRelativeResize="0"/>
          <p:nvPr/>
        </p:nvPicPr>
        <p:blipFill rotWithShape="1">
          <a:blip r:embed="rId3"/>
          <a:srcRect l="3457" t="3620" r="3585" b="6335"/>
          <a:stretch/>
        </p:blipFill>
        <p:spPr>
          <a:xfrm>
            <a:off x="8243975" y="4281679"/>
            <a:ext cx="3429700" cy="1884357"/>
          </a:xfrm>
          <a:prstGeom prst="roundRect">
            <a:avLst>
              <a:gd name="adj" fmla="val 8594"/>
            </a:avLst>
          </a:prstGeom>
          <a:solidFill>
            <a:srgbClr val="ECECEC"/>
          </a:solidFill>
          <a:ln>
            <a:noFill/>
          </a:ln>
        </p:spPr>
      </p:pic>
      <p:sp>
        <p:nvSpPr>
          <p:cNvPr id="494" name="Google Shape;494;p5"/>
          <p:cNvSpPr txBox="1">
            <a:spLocks noGrp="1"/>
          </p:cNvSpPr>
          <p:nvPr>
            <p:ph type="title"/>
          </p:nvPr>
        </p:nvSpPr>
        <p:spPr>
          <a:xfrm>
            <a:off x="304800" y="307325"/>
            <a:ext cx="11582400" cy="42787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4C97"/>
              </a:buClr>
              <a:buSzPts val="3200"/>
              <a:buFont typeface="Helvetica Neue"/>
              <a:buNone/>
            </a:pPr>
            <a:r>
              <a:rPr lang="en-US" sz="3200" dirty="0">
                <a:latin typeface="Helvetica" pitchFamily="2" charset="0"/>
                <a:ea typeface="Helvetica Neue"/>
                <a:cs typeface="Helvetica Neue"/>
                <a:sym typeface="Helvetica Neue"/>
              </a:rPr>
              <a:t>Three years of achievements: science and technology</a:t>
            </a:r>
            <a:endParaRPr dirty="0">
              <a:latin typeface="Helvetica" pitchFamily="2" charset="0"/>
            </a:endParaRPr>
          </a:p>
        </p:txBody>
      </p:sp>
      <p:sp>
        <p:nvSpPr>
          <p:cNvPr id="495" name="Google Shape;495;p5"/>
          <p:cNvSpPr txBox="1"/>
          <p:nvPr/>
        </p:nvSpPr>
        <p:spPr>
          <a:xfrm>
            <a:off x="304800" y="1344067"/>
            <a:ext cx="4229553" cy="2431394"/>
          </a:xfrm>
          <a:prstGeom prst="rect">
            <a:avLst/>
          </a:prstGeom>
          <a:noFill/>
          <a:ln>
            <a:noFill/>
          </a:ln>
        </p:spPr>
        <p:txBody>
          <a:bodyPr spcFirstLastPara="1" wrap="square" lIns="91425" tIns="45700" rIns="91425" bIns="45700" anchor="t" anchorCtr="0">
            <a:spAutoFit/>
          </a:bodyPr>
          <a:lstStyle/>
          <a:p>
            <a:pPr algn="ctr"/>
            <a:r>
              <a:rPr lang="en-US" sz="1100" b="1" dirty="0">
                <a:solidFill>
                  <a:srgbClr val="5B5B5B"/>
                </a:solidFill>
                <a:latin typeface="Helvetica"/>
                <a:ea typeface="Helvetica Neue"/>
                <a:cs typeface="Helvetica Neue"/>
                <a:sym typeface="Helvetica Neue"/>
              </a:rPr>
              <a:t>Science and technology </a:t>
            </a:r>
            <a:endParaRPr lang="en-US" sz="1100" dirty="0">
              <a:latin typeface="Helvetica" pitchFamily="2" charset="0"/>
              <a:ea typeface="Helvetica Neue"/>
            </a:endParaRPr>
          </a:p>
          <a:p>
            <a:pPr marL="0" marR="0" lvl="0" indent="0" algn="l" rtl="0">
              <a:spcBef>
                <a:spcPts val="600"/>
              </a:spcBef>
              <a:spcAft>
                <a:spcPts val="0"/>
              </a:spcAft>
              <a:buNone/>
            </a:pPr>
            <a:r>
              <a:rPr lang="en-US" sz="1100" dirty="0">
                <a:solidFill>
                  <a:srgbClr val="5B5B5B"/>
                </a:solidFill>
                <a:latin typeface="Helvetica" pitchFamily="2" charset="0"/>
                <a:ea typeface="Helvetica Neue"/>
                <a:cs typeface="Helvetica Neue"/>
                <a:sym typeface="Helvetica Neue"/>
              </a:rPr>
              <a:t>Built</a:t>
            </a:r>
            <a:r>
              <a:rPr lang="en-US" sz="1100" dirty="0">
                <a:solidFill>
                  <a:srgbClr val="5B5B5B"/>
                </a:solidFill>
                <a:latin typeface="Helvetica" pitchFamily="2" charset="0"/>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 256-qubit programmable quantum simulator and used it to observe new states of quantum matter.</a:t>
            </a:r>
            <a:endParaRPr sz="1100" dirty="0">
              <a:latin typeface="Helvetica" pitchFamily="2" charset="0"/>
            </a:endParaRPr>
          </a:p>
          <a:p>
            <a:pPr>
              <a:spcBef>
                <a:spcPts val="600"/>
              </a:spcBef>
            </a:pPr>
            <a:r>
              <a:rPr lang="en-US" sz="1100" dirty="0">
                <a:solidFill>
                  <a:srgbClr val="5B5B5B"/>
                </a:solidFill>
                <a:latin typeface="Helvetica"/>
                <a:sym typeface="Helvetica Neue"/>
              </a:rPr>
              <a:t>Built an underground cryogenic test stand to evaluate the influence of atmospheric radiation on quantum technologies.</a:t>
            </a:r>
            <a:endParaRPr lang="en-US" sz="1100" dirty="0">
              <a:latin typeface="Helvetica" pitchFamily="2" charset="0"/>
            </a:endParaRPr>
          </a:p>
          <a:p>
            <a:pPr>
              <a:spcBef>
                <a:spcPts val="600"/>
              </a:spcBef>
            </a:pPr>
            <a:r>
              <a:rPr lang="en-US" sz="1100" dirty="0">
                <a:solidFill>
                  <a:srgbClr val="5B5B5B"/>
                </a:solidFill>
                <a:latin typeface="Helvetica"/>
              </a:rPr>
              <a:t>Co-developed with industry the first superconducting commercial quantum processor to be installed and operated at a DOE national laboratory. </a:t>
            </a:r>
            <a:endParaRPr lang="en-US" sz="1100" dirty="0">
              <a:solidFill>
                <a:srgbClr val="5B5B5B"/>
              </a:solidFill>
              <a:latin typeface="Helvetica" pitchFamily="2" charset="0"/>
            </a:endParaRPr>
          </a:p>
          <a:p>
            <a:pPr>
              <a:spcBef>
                <a:spcPts val="600"/>
              </a:spcBef>
            </a:pPr>
            <a:r>
              <a:rPr lang="en-US" sz="1100" dirty="0">
                <a:solidFill>
                  <a:srgbClr val="5B5B5B"/>
                </a:solidFill>
                <a:latin typeface="Helvetica"/>
                <a:cs typeface="Helvetica"/>
              </a:rPr>
              <a:t>Developed a method for creating a core qubit component, a Josephson junction, from niobium. The junctions exhibit 100-fold improvement in loss and can operate at higher frequencies and temperatures compared to standard aluminum junctions.</a:t>
            </a:r>
            <a:endParaRPr lang="en-US" sz="1100" dirty="0">
              <a:latin typeface="Helvetica"/>
            </a:endParaRPr>
          </a:p>
        </p:txBody>
      </p:sp>
      <p:sp>
        <p:nvSpPr>
          <p:cNvPr id="496" name="Google Shape;496;p5"/>
          <p:cNvSpPr txBox="1"/>
          <p:nvPr/>
        </p:nvSpPr>
        <p:spPr>
          <a:xfrm>
            <a:off x="259465" y="4036121"/>
            <a:ext cx="4270608" cy="2092840"/>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1100" b="1" dirty="0">
                <a:solidFill>
                  <a:schemeClr val="tx1">
                    <a:lumMod val="75000"/>
                    <a:lumOff val="25000"/>
                  </a:schemeClr>
                </a:solidFill>
                <a:latin typeface="Helvetica" pitchFamily="2" charset="0"/>
                <a:ea typeface="Helvetica Neue"/>
                <a:cs typeface="Helvetica Neue"/>
                <a:sym typeface="Helvetica Neue"/>
              </a:rPr>
              <a:t>New tools and databases</a:t>
            </a:r>
            <a:endParaRPr sz="1100" dirty="0">
              <a:solidFill>
                <a:schemeClr val="tx1">
                  <a:lumMod val="75000"/>
                  <a:lumOff val="25000"/>
                </a:schemeClr>
              </a:solidFill>
              <a:latin typeface="Helvetica" pitchFamily="2" charset="0"/>
            </a:endParaRPr>
          </a:p>
          <a:p>
            <a:pPr marL="0" marR="0" lvl="0" indent="0" algn="l" rtl="0">
              <a:spcBef>
                <a:spcPts val="600"/>
              </a:spcBef>
              <a:spcAft>
                <a:spcPts val="0"/>
              </a:spcAft>
              <a:buNone/>
            </a:pPr>
            <a:r>
              <a:rPr lang="en-US" sz="1100" dirty="0">
                <a:solidFill>
                  <a:schemeClr val="tx1">
                    <a:lumMod val="75000"/>
                    <a:lumOff val="25000"/>
                  </a:schemeClr>
                </a:solidFill>
                <a:latin typeface="Helvetica" pitchFamily="2" charset="0"/>
                <a:ea typeface="Helvetica Neue"/>
                <a:cs typeface="Helvetica Neue"/>
                <a:sym typeface="Helvetica Neue"/>
              </a:rPr>
              <a:t>Officially opened the Argonne Quantum Foundry, which meets a critical need for quantum science by providing a robust supply chain of materials for semiconducting quantum devices and systems.</a:t>
            </a:r>
          </a:p>
          <a:p>
            <a:pPr marL="0" marR="0" lvl="0" indent="0" algn="l" rtl="0">
              <a:spcBef>
                <a:spcPts val="600"/>
              </a:spcBef>
              <a:spcAft>
                <a:spcPts val="0"/>
              </a:spcAft>
              <a:buNone/>
            </a:pPr>
            <a:r>
              <a:rPr lang="en-US" sz="1100" dirty="0">
                <a:solidFill>
                  <a:schemeClr val="tx1">
                    <a:lumMod val="75000"/>
                    <a:lumOff val="25000"/>
                  </a:schemeClr>
                </a:solidFill>
                <a:latin typeface="Helvetica" pitchFamily="2" charset="0"/>
                <a:ea typeface="Helvetica Neue"/>
                <a:cs typeface="Helvetica Neue"/>
                <a:sym typeface="Helvetica Neue"/>
              </a:rPr>
              <a:t>Established a national-scale task force to evaluate qubit performance, build devices, and develop standards for next-generation, consistently high-performance qubits.</a:t>
            </a:r>
          </a:p>
          <a:p>
            <a:pPr>
              <a:spcBef>
                <a:spcPts val="600"/>
              </a:spcBef>
            </a:pPr>
            <a:r>
              <a:rPr lang="en-US" sz="1100" dirty="0">
                <a:solidFill>
                  <a:schemeClr val="tx1">
                    <a:lumMod val="75000"/>
                    <a:lumOff val="25000"/>
                  </a:schemeClr>
                </a:solidFill>
                <a:latin typeface="Helvetica"/>
              </a:rPr>
              <a:t>Commissioned the new 6,000-square-foot quantum laboratory at Fermilab, featuring six new dilution refrigerators. </a:t>
            </a:r>
            <a:endParaRPr sz="1100" dirty="0">
              <a:solidFill>
                <a:schemeClr val="tx1">
                  <a:lumMod val="75000"/>
                  <a:lumOff val="25000"/>
                </a:schemeClr>
              </a:solidFill>
              <a:latin typeface="Helvetica" pitchFamily="2" charset="0"/>
            </a:endParaRPr>
          </a:p>
        </p:txBody>
      </p:sp>
      <p:sp>
        <p:nvSpPr>
          <p:cNvPr id="497" name="Google Shape;497;p5"/>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sp>
        <p:nvSpPr>
          <p:cNvPr id="498" name="Google Shape;498;p5"/>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boto"/>
              <a:ea typeface="Roboto"/>
              <a:cs typeface="Roboto"/>
              <a:sym typeface="Roboto"/>
            </a:endParaRPr>
          </a:p>
        </p:txBody>
      </p:sp>
      <p:pic>
        <p:nvPicPr>
          <p:cNvPr id="499" name="Google Shape;499;p5" descr="Image preview"/>
          <p:cNvPicPr preferRelativeResize="0"/>
          <p:nvPr/>
        </p:nvPicPr>
        <p:blipFill rotWithShape="1">
          <a:blip r:embed="rId4">
            <a:alphaModFix/>
          </a:blip>
          <a:srcRect/>
          <a:stretch/>
        </p:blipFill>
        <p:spPr>
          <a:xfrm>
            <a:off x="7486161" y="1292698"/>
            <a:ext cx="2138041" cy="2846315"/>
          </a:xfrm>
          <a:prstGeom prst="roundRect">
            <a:avLst>
              <a:gd name="adj" fmla="val 8594"/>
            </a:avLst>
          </a:prstGeom>
          <a:solidFill>
            <a:srgbClr val="ECECEC"/>
          </a:solidFill>
          <a:ln>
            <a:noFill/>
          </a:ln>
        </p:spPr>
      </p:pic>
      <p:pic>
        <p:nvPicPr>
          <p:cNvPr id="500" name="Google Shape;500;p5" descr="Background pattern&#10;&#10;Description automatically generated"/>
          <p:cNvPicPr preferRelativeResize="0"/>
          <p:nvPr/>
        </p:nvPicPr>
        <p:blipFill rotWithShape="1">
          <a:blip r:embed="rId5">
            <a:alphaModFix/>
          </a:blip>
          <a:srcRect r="4871"/>
          <a:stretch/>
        </p:blipFill>
        <p:spPr>
          <a:xfrm>
            <a:off x="9691699" y="1292698"/>
            <a:ext cx="2240837" cy="2846315"/>
          </a:xfrm>
          <a:prstGeom prst="roundRect">
            <a:avLst>
              <a:gd name="adj" fmla="val 8594"/>
            </a:avLst>
          </a:prstGeom>
          <a:solidFill>
            <a:srgbClr val="ECECEC"/>
          </a:solidFill>
          <a:ln>
            <a:noFill/>
          </a:ln>
        </p:spPr>
      </p:pic>
      <p:pic>
        <p:nvPicPr>
          <p:cNvPr id="501" name="Google Shape;501;p5"/>
          <p:cNvPicPr preferRelativeResize="0"/>
          <p:nvPr/>
        </p:nvPicPr>
        <p:blipFill rotWithShape="1">
          <a:blip r:embed="rId6">
            <a:alphaModFix/>
          </a:blip>
          <a:srcRect t="8657" b="8657"/>
          <a:stretch/>
        </p:blipFill>
        <p:spPr>
          <a:xfrm>
            <a:off x="4687630" y="4280132"/>
            <a:ext cx="3420300" cy="1887600"/>
          </a:xfrm>
          <a:prstGeom prst="roundRect">
            <a:avLst>
              <a:gd name="adj" fmla="val 8594"/>
            </a:avLst>
          </a:prstGeom>
          <a:solidFill>
            <a:srgbClr val="ECECEC"/>
          </a:solidFill>
          <a:ln>
            <a:noFill/>
          </a:ln>
        </p:spPr>
      </p:pic>
      <p:sp>
        <p:nvSpPr>
          <p:cNvPr id="504" name="Google Shape;504;p5"/>
          <p:cNvSpPr txBox="1"/>
          <p:nvPr/>
        </p:nvSpPr>
        <p:spPr>
          <a:xfrm>
            <a:off x="304800" y="679629"/>
            <a:ext cx="1158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5B5B5B"/>
                </a:solidFill>
                <a:latin typeface="Helvetica" pitchFamily="2" charset="0"/>
                <a:ea typeface="Helvetica Neue"/>
                <a:cs typeface="Helvetica Neue"/>
                <a:sym typeface="Helvetica Neue"/>
              </a:rPr>
              <a:t>In the first three years, the five centers facilitated scientific and technological breakthroughs.</a:t>
            </a:r>
            <a:endParaRPr dirty="0">
              <a:latin typeface="Helvetica" pitchFamily="2" charset="0"/>
            </a:endParaRPr>
          </a:p>
        </p:txBody>
      </p:sp>
      <p:pic>
        <p:nvPicPr>
          <p:cNvPr id="2" name="Picture 2">
            <a:extLst>
              <a:ext uri="{FF2B5EF4-FFF2-40B4-BE49-F238E27FC236}">
                <a16:creationId xmlns:a16="http://schemas.microsoft.com/office/drawing/2014/main" id="{43772A15-5355-897C-1622-7F2E2E53A418}"/>
              </a:ext>
            </a:extLst>
          </p:cNvPr>
          <p:cNvPicPr>
            <a:picLocks noChangeAspect="1"/>
          </p:cNvPicPr>
          <p:nvPr/>
        </p:nvPicPr>
        <p:blipFill rotWithShape="1">
          <a:blip r:embed="rId7"/>
          <a:srcRect t="8108" r="153" b="2162"/>
          <a:stretch/>
        </p:blipFill>
        <p:spPr>
          <a:xfrm>
            <a:off x="4638782" y="1292831"/>
            <a:ext cx="2704676" cy="1374172"/>
          </a:xfrm>
          <a:prstGeom prst="roundRect">
            <a:avLst/>
          </a:prstGeom>
        </p:spPr>
      </p:pic>
      <p:pic>
        <p:nvPicPr>
          <p:cNvPr id="3" name="Picture 3">
            <a:extLst>
              <a:ext uri="{FF2B5EF4-FFF2-40B4-BE49-F238E27FC236}">
                <a16:creationId xmlns:a16="http://schemas.microsoft.com/office/drawing/2014/main" id="{6C874A19-0EDE-5302-FC24-55FCC80E81A2}"/>
              </a:ext>
            </a:extLst>
          </p:cNvPr>
          <p:cNvPicPr>
            <a:picLocks noChangeAspect="1"/>
          </p:cNvPicPr>
          <p:nvPr/>
        </p:nvPicPr>
        <p:blipFill rotWithShape="1">
          <a:blip r:embed="rId8"/>
          <a:srcRect t="19879" r="190" b="-142"/>
          <a:stretch/>
        </p:blipFill>
        <p:spPr>
          <a:xfrm>
            <a:off x="4677310" y="2765583"/>
            <a:ext cx="2666145" cy="1362299"/>
          </a:xfrm>
          <a:prstGeom prst="round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4C97"/>
              </a:buClr>
              <a:buSzPts val="3200"/>
              <a:buFont typeface="Helvetica Neue"/>
              <a:buNone/>
            </a:pPr>
            <a:r>
              <a:rPr lang="en-US" sz="3200" dirty="0">
                <a:latin typeface="Helvetica" pitchFamily="2" charset="0"/>
                <a:ea typeface="Helvetica Neue"/>
                <a:cs typeface="Helvetica Neue"/>
                <a:sym typeface="Helvetica Neue"/>
              </a:rPr>
              <a:t>Three years of achievements: ecosystem and workforce</a:t>
            </a:r>
            <a:endParaRPr dirty="0">
              <a:latin typeface="Helvetica" pitchFamily="2" charset="0"/>
            </a:endParaRPr>
          </a:p>
        </p:txBody>
      </p:sp>
      <p:sp>
        <p:nvSpPr>
          <p:cNvPr id="511" name="Google Shape;511;p6"/>
          <p:cNvSpPr txBox="1"/>
          <p:nvPr/>
        </p:nvSpPr>
        <p:spPr>
          <a:xfrm>
            <a:off x="280263" y="1329527"/>
            <a:ext cx="4957460" cy="5021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dirty="0">
                <a:solidFill>
                  <a:schemeClr val="accent1">
                    <a:lumMod val="50000"/>
                  </a:schemeClr>
                </a:solidFill>
                <a:latin typeface="Helvetica"/>
                <a:ea typeface="Helvetica Neue" panose="02000503000000020004" pitchFamily="2" charset="0"/>
                <a:cs typeface="Helvetica Neue" panose="02000503000000020004" pitchFamily="2" charset="0"/>
                <a:sym typeface="Helvetica Neue"/>
              </a:rPr>
              <a:t>Workforce development</a:t>
            </a:r>
            <a:endParaRPr lang="en-US" sz="1100" dirty="0">
              <a:solidFill>
                <a:schemeClr val="accent1">
                  <a:lumMod val="50000"/>
                </a:schemeClr>
              </a:solidFill>
              <a:latin typeface="Helvetica"/>
              <a:ea typeface="Helvetica Neue" panose="02000503000000020004" pitchFamily="2" charset="0"/>
              <a:cs typeface="Helvetica Neue" panose="02000503000000020004" pitchFamily="2" charset="0"/>
            </a:endParaRPr>
          </a:p>
          <a:p>
            <a:r>
              <a:rPr lang="en-US" sz="1100" dirty="0">
                <a:solidFill>
                  <a:schemeClr val="accent1">
                    <a:lumMod val="50000"/>
                  </a:schemeClr>
                </a:solidFill>
                <a:latin typeface="Helvetica"/>
                <a:ea typeface="Helvetica Neue" panose="02000503000000020004" pitchFamily="2" charset="0"/>
                <a:cs typeface="Helvetica"/>
                <a:sym typeface="Helvetica Neue"/>
              </a:rPr>
              <a:t>Trained hundreds of young researchers through summer schools, internships, fellowships and workshops to help students at all education levels.</a:t>
            </a:r>
            <a:endParaRPr lang="en-US" sz="1100" dirty="0">
              <a:solidFill>
                <a:schemeClr val="accent1">
                  <a:lumMod val="50000"/>
                </a:schemeClr>
              </a:solidFill>
              <a:latin typeface="Helvetica"/>
            </a:endParaRPr>
          </a:p>
          <a:p>
            <a:endParaRPr lang="en-US" sz="1100" dirty="0">
              <a:solidFill>
                <a:schemeClr val="accent1">
                  <a:lumMod val="50000"/>
                </a:schemeClr>
              </a:solidFill>
              <a:latin typeface="Helvetica"/>
              <a:ea typeface="Helvetica Neue" panose="02000503000000020004" pitchFamily="2" charset="0"/>
              <a:cs typeface="Helvetica Neue" panose="02000503000000020004" pitchFamily="2" charset="0"/>
            </a:endParaRPr>
          </a:p>
          <a:p>
            <a:r>
              <a:rPr lang="en-US" sz="1100" dirty="0">
                <a:solidFill>
                  <a:schemeClr val="accent1">
                    <a:lumMod val="50000"/>
                  </a:schemeClr>
                </a:solidFill>
                <a:latin typeface="Helvetica"/>
                <a:ea typeface="Helvetica Neue" panose="02000503000000020004" pitchFamily="2" charset="0"/>
                <a:cs typeface="Helvetica Neue" panose="02000503000000020004" pitchFamily="2" charset="0"/>
              </a:rPr>
              <a:t>Organized the U.S. Quantum Information Science School, the largest in-person federally funded school focused on quantum information science and technology. The program is facilitated by the five centers and will be held August 6-15 at Fermilab. Over 200 participants and instructors will attend. </a:t>
            </a:r>
          </a:p>
          <a:p>
            <a:pPr marL="0" marR="0" lvl="0" indent="0" algn="l" rtl="0">
              <a:spcBef>
                <a:spcPts val="400"/>
              </a:spcBef>
              <a:spcAft>
                <a:spcPts val="0"/>
              </a:spcAft>
              <a:buNone/>
            </a:pPr>
            <a:r>
              <a:rPr lang="en-US" sz="1100" dirty="0">
                <a:solidFill>
                  <a:schemeClr val="accent1">
                    <a:lumMod val="50000"/>
                  </a:schemeClr>
                </a:solidFill>
                <a:latin typeface="Helvetica" pitchFamily="2" charset="0"/>
                <a:ea typeface="Helvetica Neue" panose="02000503000000020004" pitchFamily="2" charset="0"/>
                <a:cs typeface="Helvetica Neue" panose="02000503000000020004" pitchFamily="2" charset="0"/>
              </a:rPr>
              <a:t>Hosted faculty development programs aimed at partnerships with minority serving institutions.</a:t>
            </a:r>
          </a:p>
          <a:p>
            <a:pPr marL="0" marR="0" lvl="0" indent="0" algn="l" rtl="0">
              <a:spcBef>
                <a:spcPts val="400"/>
              </a:spcBef>
              <a:spcAft>
                <a:spcPts val="0"/>
              </a:spcAft>
              <a:buNone/>
            </a:pPr>
            <a:r>
              <a:rPr lang="en-US" sz="1100" dirty="0">
                <a:solidFill>
                  <a:schemeClr val="accent1">
                    <a:lumMod val="50000"/>
                  </a:schemeClr>
                </a:solidFill>
                <a:latin typeface="Helvetica" pitchFamily="2" charset="0"/>
                <a:ea typeface="Helvetica Neue" panose="02000503000000020004" pitchFamily="2" charset="0"/>
                <a:cs typeface="Helvetica Neue" panose="02000503000000020004" pitchFamily="2" charset="0"/>
                <a:sym typeface="Helvetica Neue"/>
              </a:rPr>
              <a:t>Hosted annual virtual Quantum Information Science Career Fairs with nearly 1,000 registrants each.</a:t>
            </a:r>
            <a:endParaRPr sz="1100" dirty="0">
              <a:solidFill>
                <a:schemeClr val="accent1">
                  <a:lumMod val="50000"/>
                </a:schemeClr>
              </a:solidFill>
              <a:latin typeface="Helvetica" pitchFamily="2" charset="0"/>
              <a:ea typeface="Helvetica Neue" panose="02000503000000020004" pitchFamily="2" charset="0"/>
              <a:cs typeface="Helvetica Neue" panose="02000503000000020004" pitchFamily="2" charset="0"/>
            </a:endParaRPr>
          </a:p>
          <a:p>
            <a:pPr marL="0" marR="0" lvl="0" indent="0" algn="ctr" rtl="0">
              <a:spcBef>
                <a:spcPts val="400"/>
              </a:spcBef>
              <a:spcAft>
                <a:spcPts val="0"/>
              </a:spcAft>
              <a:buNone/>
            </a:pPr>
            <a:endParaRPr sz="1100" b="1" dirty="0">
              <a:solidFill>
                <a:schemeClr val="accent1">
                  <a:lumMod val="50000"/>
                </a:schemeClr>
              </a:solidFill>
              <a:latin typeface="Helvetica" pitchFamily="2" charset="0"/>
              <a:ea typeface="Helvetica Neue" panose="02000503000000020004" pitchFamily="2" charset="0"/>
              <a:cs typeface="Helvetica Neue" panose="02000503000000020004" pitchFamily="2" charset="0"/>
              <a:sym typeface="Helvetica Neue"/>
            </a:endParaRPr>
          </a:p>
          <a:p>
            <a:pPr marL="0" marR="0" lvl="0" indent="0" algn="ctr" rtl="0">
              <a:spcBef>
                <a:spcPts val="0"/>
              </a:spcBef>
              <a:spcAft>
                <a:spcPts val="0"/>
              </a:spcAft>
              <a:buNone/>
            </a:pPr>
            <a:r>
              <a:rPr lang="en-US" sz="1100" b="1" dirty="0">
                <a:solidFill>
                  <a:schemeClr val="accent1">
                    <a:lumMod val="50000"/>
                  </a:schemeClr>
                </a:solidFill>
                <a:latin typeface="Helvetica"/>
                <a:ea typeface="Helvetica Neue" panose="02000503000000020004" pitchFamily="2" charset="0"/>
                <a:cs typeface="Helvetica Neue" panose="02000503000000020004" pitchFamily="2" charset="0"/>
                <a:sym typeface="Helvetica Neue"/>
              </a:rPr>
              <a:t>Partnerships and ecosystem</a:t>
            </a:r>
            <a:endParaRPr sz="1100" dirty="0">
              <a:solidFill>
                <a:schemeClr val="accent1">
                  <a:lumMod val="50000"/>
                </a:schemeClr>
              </a:solidFill>
              <a:latin typeface="Helvetica"/>
              <a:ea typeface="Helvetica Neue" panose="02000503000000020004" pitchFamily="2" charset="0"/>
              <a:cs typeface="Helvetica Neue" panose="02000503000000020004" pitchFamily="2" charset="0"/>
            </a:endParaRPr>
          </a:p>
          <a:p>
            <a:pPr>
              <a:spcBef>
                <a:spcPts val="400"/>
              </a:spcBef>
            </a:pPr>
            <a:r>
              <a:rPr lang="en-US" sz="1100" dirty="0">
                <a:solidFill>
                  <a:schemeClr val="accent1">
                    <a:lumMod val="50000"/>
                  </a:schemeClr>
                </a:solidFill>
                <a:latin typeface="Helvetica"/>
                <a:ea typeface="Helvetica Neue" panose="02000503000000020004" pitchFamily="2" charset="0"/>
                <a:cs typeface="Helvetica Neue" panose="02000503000000020004" pitchFamily="2" charset="0"/>
              </a:rPr>
              <a:t>Held collaboration annual meetings and workshops with hundreds of experts from the national and int'l ecosystems, including industry partners, to discuss and advance key QIS goals. </a:t>
            </a:r>
            <a:endParaRPr lang="en-US" sz="1100" dirty="0">
              <a:solidFill>
                <a:schemeClr val="accent1">
                  <a:lumMod val="50000"/>
                </a:schemeClr>
              </a:solidFill>
              <a:latin typeface="Helvetica"/>
              <a:ea typeface="Helvetica Neue" panose="02000503000000020004" pitchFamily="2" charset="0"/>
              <a:cs typeface="Helvetica Neue" panose="02000503000000020004" pitchFamily="2" charset="0"/>
              <a:sym typeface="Helvetica Neue"/>
            </a:endParaRPr>
          </a:p>
          <a:p>
            <a:pPr>
              <a:spcBef>
                <a:spcPts val="400"/>
              </a:spcBef>
            </a:pPr>
            <a:r>
              <a:rPr lang="en-US" sz="1100" dirty="0">
                <a:solidFill>
                  <a:schemeClr val="accent1">
                    <a:lumMod val="50000"/>
                  </a:schemeClr>
                </a:solidFill>
                <a:latin typeface="Helvetica"/>
                <a:ea typeface="Helvetica Neue" panose="02000503000000020004" pitchFamily="2" charset="0"/>
                <a:cs typeface="Helvetica Neue" panose="02000503000000020004" pitchFamily="2" charset="0"/>
                <a:sym typeface="Helvetica Neue"/>
              </a:rPr>
              <a:t>Organized and led scientific sessions at events such as AAAS, IEEE, APS March, international scientific conferences and more. </a:t>
            </a:r>
            <a:endParaRPr lang="en-US" sz="1100" dirty="0">
              <a:solidFill>
                <a:schemeClr val="accent1">
                  <a:lumMod val="50000"/>
                </a:schemeClr>
              </a:solidFill>
              <a:latin typeface="Helvetica"/>
              <a:ea typeface="Helvetica Neue" panose="02000503000000020004" pitchFamily="2" charset="0"/>
              <a:cs typeface="Helvetica Neue" panose="02000503000000020004" pitchFamily="2" charset="0"/>
            </a:endParaRPr>
          </a:p>
          <a:p>
            <a:pPr>
              <a:spcBef>
                <a:spcPts val="400"/>
              </a:spcBef>
            </a:pPr>
            <a:r>
              <a:rPr lang="en-US" sz="1100" dirty="0">
                <a:solidFill>
                  <a:schemeClr val="accent1">
                    <a:lumMod val="50000"/>
                  </a:schemeClr>
                </a:solidFill>
                <a:latin typeface="Helvetica"/>
                <a:cs typeface="Helvetica"/>
              </a:rPr>
              <a:t>Published “A Roadmap for Quantum Interconnects,” which details key imperatives for quantum interconnects research to have future impact. Thirty-nine experts, including 10 from seven leading U.S. companies, contributed.</a:t>
            </a:r>
          </a:p>
          <a:p>
            <a:pPr>
              <a:spcBef>
                <a:spcPts val="400"/>
              </a:spcBef>
            </a:pPr>
            <a:r>
              <a:rPr lang="en-US" sz="1100" dirty="0">
                <a:solidFill>
                  <a:schemeClr val="accent1">
                    <a:lumMod val="50000"/>
                  </a:schemeClr>
                </a:solidFill>
                <a:latin typeface="Helvetica"/>
                <a:cs typeface="Helvetica"/>
              </a:rPr>
              <a:t>Experts from across the five centers have contributed to National Quantum Initiative and cross-agency coordination groups. </a:t>
            </a:r>
          </a:p>
        </p:txBody>
      </p:sp>
      <p:sp>
        <p:nvSpPr>
          <p:cNvPr id="512" name="Google Shape;512;p6"/>
          <p:cNvSpPr txBox="1"/>
          <p:nvPr/>
        </p:nvSpPr>
        <p:spPr>
          <a:xfrm>
            <a:off x="304800" y="679629"/>
            <a:ext cx="11582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5B5B5B"/>
                </a:solidFill>
                <a:latin typeface="Helvetica" pitchFamily="2" charset="0"/>
                <a:ea typeface="Helvetica Neue"/>
                <a:cs typeface="Helvetica Neue"/>
                <a:sym typeface="Helvetica Neue"/>
              </a:rPr>
              <a:t>During the first three years, the five centers worked together to promote cooperation in quantum information science R&amp;D and raise awareness of opportunities in the field.</a:t>
            </a:r>
            <a:endParaRPr dirty="0">
              <a:latin typeface="Helvetica" pitchFamily="2" charset="0"/>
            </a:endParaRPr>
          </a:p>
        </p:txBody>
      </p:sp>
      <p:pic>
        <p:nvPicPr>
          <p:cNvPr id="513" name="Google Shape;513;p6"/>
          <p:cNvPicPr preferRelativeResize="0"/>
          <p:nvPr/>
        </p:nvPicPr>
        <p:blipFill rotWithShape="1">
          <a:blip r:embed="rId3">
            <a:alphaModFix/>
          </a:blip>
          <a:srcRect l="4503" t="23321" b="5477"/>
          <a:stretch/>
        </p:blipFill>
        <p:spPr>
          <a:xfrm>
            <a:off x="5271898" y="3469286"/>
            <a:ext cx="2703640" cy="1510844"/>
          </a:xfrm>
          <a:prstGeom prst="roundRect">
            <a:avLst>
              <a:gd name="adj" fmla="val 8594"/>
            </a:avLst>
          </a:prstGeom>
          <a:solidFill>
            <a:srgbClr val="ECECEC"/>
          </a:solidFill>
          <a:ln w="9525" cap="flat" cmpd="sng">
            <a:noFill/>
            <a:prstDash val="solid"/>
            <a:round/>
            <a:headEnd type="none" w="sm" len="sm"/>
            <a:tailEnd type="none" w="sm" len="sm"/>
          </a:ln>
        </p:spPr>
      </p:pic>
      <p:pic>
        <p:nvPicPr>
          <p:cNvPr id="2" name="Picture 2">
            <a:extLst>
              <a:ext uri="{FF2B5EF4-FFF2-40B4-BE49-F238E27FC236}">
                <a16:creationId xmlns:a16="http://schemas.microsoft.com/office/drawing/2014/main" id="{6D1B4D82-F871-AED3-F31A-F59151E1827E}"/>
              </a:ext>
            </a:extLst>
          </p:cNvPr>
          <p:cNvPicPr>
            <a:picLocks noChangeAspect="1"/>
          </p:cNvPicPr>
          <p:nvPr/>
        </p:nvPicPr>
        <p:blipFill rotWithShape="1">
          <a:blip r:embed="rId4"/>
          <a:srcRect t="11208" r="233"/>
          <a:stretch/>
        </p:blipFill>
        <p:spPr>
          <a:xfrm>
            <a:off x="9860307" y="1100558"/>
            <a:ext cx="1895188" cy="2244895"/>
          </a:xfrm>
          <a:prstGeom prst="roundRect">
            <a:avLst/>
          </a:prstGeom>
        </p:spPr>
      </p:pic>
      <p:pic>
        <p:nvPicPr>
          <p:cNvPr id="3" name="Picture 3">
            <a:extLst>
              <a:ext uri="{FF2B5EF4-FFF2-40B4-BE49-F238E27FC236}">
                <a16:creationId xmlns:a16="http://schemas.microsoft.com/office/drawing/2014/main" id="{53679183-4F3B-1354-9089-76F24FD55A83}"/>
              </a:ext>
            </a:extLst>
          </p:cNvPr>
          <p:cNvPicPr>
            <a:picLocks noChangeAspect="1"/>
          </p:cNvPicPr>
          <p:nvPr/>
        </p:nvPicPr>
        <p:blipFill>
          <a:blip r:embed="rId5"/>
          <a:stretch>
            <a:fillRect/>
          </a:stretch>
        </p:blipFill>
        <p:spPr>
          <a:xfrm>
            <a:off x="8110593" y="3470740"/>
            <a:ext cx="3783457" cy="2365195"/>
          </a:xfrm>
          <a:prstGeom prst="roundRect">
            <a:avLst/>
          </a:prstGeom>
        </p:spPr>
      </p:pic>
      <p:pic>
        <p:nvPicPr>
          <p:cNvPr id="4" name="Picture 4">
            <a:extLst>
              <a:ext uri="{FF2B5EF4-FFF2-40B4-BE49-F238E27FC236}">
                <a16:creationId xmlns:a16="http://schemas.microsoft.com/office/drawing/2014/main" id="{AAB3465B-1006-7247-A363-3E124908C112}"/>
              </a:ext>
            </a:extLst>
          </p:cNvPr>
          <p:cNvPicPr>
            <a:picLocks noChangeAspect="1"/>
          </p:cNvPicPr>
          <p:nvPr/>
        </p:nvPicPr>
        <p:blipFill rotWithShape="1">
          <a:blip r:embed="rId6"/>
          <a:srcRect t="24193" r="103" b="215"/>
          <a:stretch/>
        </p:blipFill>
        <p:spPr>
          <a:xfrm>
            <a:off x="5272356" y="1722712"/>
            <a:ext cx="4489811" cy="1621896"/>
          </a:xfrm>
          <a:prstGeom prst="roundRect">
            <a:avLst/>
          </a:prstGeom>
        </p:spPr>
      </p:pic>
      <p:pic>
        <p:nvPicPr>
          <p:cNvPr id="6" name="Picture 6">
            <a:extLst>
              <a:ext uri="{FF2B5EF4-FFF2-40B4-BE49-F238E27FC236}">
                <a16:creationId xmlns:a16="http://schemas.microsoft.com/office/drawing/2014/main" id="{16CE8C06-407B-3345-5CEC-B0C1A8DCEC68}"/>
              </a:ext>
            </a:extLst>
          </p:cNvPr>
          <p:cNvPicPr>
            <a:picLocks noChangeAspect="1"/>
          </p:cNvPicPr>
          <p:nvPr/>
        </p:nvPicPr>
        <p:blipFill rotWithShape="1">
          <a:blip r:embed="rId7"/>
          <a:srcRect l="-131" t="34146" r="158" b="20732"/>
          <a:stretch/>
        </p:blipFill>
        <p:spPr>
          <a:xfrm>
            <a:off x="5277363" y="5041786"/>
            <a:ext cx="2703947" cy="791041"/>
          </a:xfrm>
          <a:prstGeom prst="round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2D5A38E0-48BA-8A41-B707-89F1E0C144CF}"/>
              </a:ext>
            </a:extLst>
          </p:cNvPr>
          <p:cNvSpPr/>
          <p:nvPr/>
        </p:nvSpPr>
        <p:spPr>
          <a:xfrm>
            <a:off x="359924" y="1689100"/>
            <a:ext cx="5037576" cy="2451100"/>
          </a:xfrm>
          <a:prstGeom prst="roundRect">
            <a:avLst>
              <a:gd name="adj" fmla="val 10348"/>
            </a:avLst>
          </a:prstGeom>
          <a:solidFill>
            <a:schemeClr val="accent6">
              <a:lumMod val="40000"/>
              <a:lumOff val="60000"/>
            </a:schemeClr>
          </a:soli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Goal</a:t>
            </a:r>
          </a:p>
          <a:p>
            <a:r>
              <a:rPr lang="en-US" sz="2000" dirty="0">
                <a:solidFill>
                  <a:schemeClr val="tx1"/>
                </a:solidFill>
              </a:rPr>
              <a:t>Provide educational and professional development opportunities for students, postdocs, professionals, while promoting exchange of ideas across Centers, by holding a school with broad participation across the five Centers.</a:t>
            </a:r>
          </a:p>
        </p:txBody>
      </p:sp>
      <p:sp>
        <p:nvSpPr>
          <p:cNvPr id="11" name="Title 10">
            <a:extLst>
              <a:ext uri="{FF2B5EF4-FFF2-40B4-BE49-F238E27FC236}">
                <a16:creationId xmlns:a16="http://schemas.microsoft.com/office/drawing/2014/main" id="{19FDC945-3FA3-CF4B-8218-671B51C1DB96}"/>
              </a:ext>
            </a:extLst>
          </p:cNvPr>
          <p:cNvSpPr>
            <a:spLocks noGrp="1"/>
          </p:cNvSpPr>
          <p:nvPr>
            <p:ph type="title" idx="4294967295"/>
          </p:nvPr>
        </p:nvSpPr>
        <p:spPr>
          <a:xfrm>
            <a:off x="359924" y="205830"/>
            <a:ext cx="11156950" cy="1051470"/>
          </a:xfrm>
          <a:prstGeom prst="rect">
            <a:avLst/>
          </a:prstGeom>
        </p:spPr>
        <p:txBody>
          <a:bodyPr/>
          <a:lstStyle/>
          <a:p>
            <a:pPr algn="l"/>
            <a:r>
              <a:rPr lang="en-US" sz="4000" dirty="0">
                <a:solidFill>
                  <a:srgbClr val="0070C0"/>
                </a:solidFill>
                <a:latin typeface="Helvetica" pitchFamily="2" charset="0"/>
              </a:rPr>
              <a:t>USQIS Summer School</a:t>
            </a:r>
            <a:br>
              <a:rPr lang="en-US" sz="4000" dirty="0">
                <a:solidFill>
                  <a:srgbClr val="0070C0"/>
                </a:solidFill>
                <a:latin typeface="Helvetica" pitchFamily="2" charset="0"/>
              </a:rPr>
            </a:br>
            <a:r>
              <a:rPr lang="en-US" sz="2000" dirty="0">
                <a:solidFill>
                  <a:srgbClr val="0070C0"/>
                </a:solidFill>
                <a:latin typeface="Helvetica" pitchFamily="2" charset="0"/>
              </a:rPr>
              <a:t>First School Coordinated by all Five DOE National Quantum Centers</a:t>
            </a:r>
            <a:endParaRPr lang="en-US" sz="4000" dirty="0">
              <a:solidFill>
                <a:srgbClr val="0070C0"/>
              </a:solidFill>
              <a:latin typeface="Helvetica" pitchFamily="2" charset="0"/>
            </a:endParaRPr>
          </a:p>
        </p:txBody>
      </p:sp>
      <p:sp>
        <p:nvSpPr>
          <p:cNvPr id="47" name="Rounded Rectangle 46">
            <a:extLst>
              <a:ext uri="{FF2B5EF4-FFF2-40B4-BE49-F238E27FC236}">
                <a16:creationId xmlns:a16="http://schemas.microsoft.com/office/drawing/2014/main" id="{6ED8BB6D-13D2-139D-C8E3-727ACE4A92A1}"/>
              </a:ext>
            </a:extLst>
          </p:cNvPr>
          <p:cNvSpPr/>
          <p:nvPr/>
        </p:nvSpPr>
        <p:spPr>
          <a:xfrm>
            <a:off x="147547" y="4356100"/>
            <a:ext cx="5656353" cy="2296070"/>
          </a:xfrm>
          <a:prstGeom prst="roundRect">
            <a:avLst>
              <a:gd name="adj" fmla="val 10348"/>
            </a:avLst>
          </a:prstGeom>
          <a:solidFill>
            <a:schemeClr val="accent3">
              <a:lumMod val="40000"/>
              <a:lumOff val="60000"/>
            </a:schemeClr>
          </a:solidFill>
          <a:ln>
            <a:solidFill>
              <a:schemeClr val="accent4">
                <a:lumMod val="40000"/>
                <a:lumOff val="6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First Edition of the School – host by SQMS, in collaboration with QSC</a:t>
            </a:r>
            <a:endParaRPr lang="en-US" sz="2000" dirty="0">
              <a:solidFill>
                <a:schemeClr val="tx1"/>
              </a:solidFill>
            </a:endParaRPr>
          </a:p>
          <a:p>
            <a:r>
              <a:rPr lang="en-US" sz="2000" dirty="0">
                <a:solidFill>
                  <a:schemeClr val="tx1"/>
                </a:solidFill>
              </a:rPr>
              <a:t>Focus on Superconducting Qubits, Architectures, and HEP and CMP Applications</a:t>
            </a:r>
          </a:p>
          <a:p>
            <a:endParaRPr lang="en-US" sz="2000" dirty="0">
              <a:solidFill>
                <a:schemeClr val="tx1"/>
              </a:solidFill>
            </a:endParaRPr>
          </a:p>
          <a:p>
            <a:r>
              <a:rPr lang="en-US" sz="2000" dirty="0">
                <a:solidFill>
                  <a:schemeClr val="tx1"/>
                </a:solidFill>
              </a:rPr>
              <a:t>Future editions will focus on different quantum platforms and applications</a:t>
            </a:r>
          </a:p>
        </p:txBody>
      </p:sp>
      <p:pic>
        <p:nvPicPr>
          <p:cNvPr id="3" name="Picture 2">
            <a:extLst>
              <a:ext uri="{FF2B5EF4-FFF2-40B4-BE49-F238E27FC236}">
                <a16:creationId xmlns:a16="http://schemas.microsoft.com/office/drawing/2014/main" id="{BA60C3A8-E744-9918-B083-59E11EAE194E}"/>
              </a:ext>
            </a:extLst>
          </p:cNvPr>
          <p:cNvPicPr>
            <a:picLocks noChangeAspect="1"/>
          </p:cNvPicPr>
          <p:nvPr/>
        </p:nvPicPr>
        <p:blipFill>
          <a:blip r:embed="rId3"/>
          <a:stretch>
            <a:fillRect/>
          </a:stretch>
        </p:blipFill>
        <p:spPr>
          <a:xfrm>
            <a:off x="6085790" y="1863725"/>
            <a:ext cx="5958663" cy="3724275"/>
          </a:xfrm>
          <a:prstGeom prst="rect">
            <a:avLst/>
          </a:prstGeom>
        </p:spPr>
      </p:pic>
    </p:spTree>
    <p:extLst>
      <p:ext uri="{BB962C8B-B14F-4D97-AF65-F5344CB8AC3E}">
        <p14:creationId xmlns:p14="http://schemas.microsoft.com/office/powerpoint/2010/main" val="3725996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9FDC945-3FA3-CF4B-8218-671B51C1DB96}"/>
              </a:ext>
            </a:extLst>
          </p:cNvPr>
          <p:cNvSpPr>
            <a:spLocks noGrp="1"/>
          </p:cNvSpPr>
          <p:nvPr>
            <p:ph type="title" idx="4294967295"/>
          </p:nvPr>
        </p:nvSpPr>
        <p:spPr>
          <a:xfrm>
            <a:off x="359924" y="205830"/>
            <a:ext cx="11156950" cy="1051470"/>
          </a:xfrm>
          <a:prstGeom prst="rect">
            <a:avLst/>
          </a:prstGeom>
        </p:spPr>
        <p:txBody>
          <a:bodyPr/>
          <a:lstStyle/>
          <a:p>
            <a:pPr algn="l"/>
            <a:r>
              <a:rPr kumimoji="0" lang="en-US" sz="3200" b="0" i="0" u="none" strike="noStrike" kern="1200" cap="none" spc="0" normalizeH="0" baseline="0" noProof="0" dirty="0">
                <a:ln>
                  <a:noFill/>
                </a:ln>
                <a:solidFill>
                  <a:srgbClr val="0067B3"/>
                </a:solidFill>
                <a:effectLst/>
                <a:uLnTx/>
                <a:uFillTx/>
                <a:latin typeface="Helvetica" pitchFamily="2" charset="0"/>
                <a:ea typeface="+mj-ea"/>
                <a:cs typeface="+mj-cs"/>
              </a:rPr>
              <a:t>USQIS Summer School - Participants</a:t>
            </a:r>
            <a:br>
              <a:rPr kumimoji="0" lang="en-US" sz="4000" b="0" i="0" u="none" strike="noStrike" kern="1200" cap="none" spc="0" normalizeH="0" baseline="0" noProof="0" dirty="0">
                <a:ln>
                  <a:noFill/>
                </a:ln>
                <a:solidFill>
                  <a:schemeClr val="tx1"/>
                </a:solidFill>
                <a:effectLst/>
                <a:uLnTx/>
                <a:uFillTx/>
                <a:latin typeface="Roboto"/>
                <a:ea typeface="+mj-ea"/>
                <a:cs typeface="+mj-cs"/>
              </a:rPr>
            </a:br>
            <a:endParaRPr lang="en-US" sz="4000" dirty="0">
              <a:solidFill>
                <a:schemeClr val="tx1"/>
              </a:solidFill>
            </a:endParaRPr>
          </a:p>
        </p:txBody>
      </p:sp>
      <p:sp>
        <p:nvSpPr>
          <p:cNvPr id="2" name="Rounded Rectangle 1">
            <a:extLst>
              <a:ext uri="{FF2B5EF4-FFF2-40B4-BE49-F238E27FC236}">
                <a16:creationId xmlns:a16="http://schemas.microsoft.com/office/drawing/2014/main" id="{29991431-DE2E-7507-AF25-18CA87B8BC1C}"/>
              </a:ext>
            </a:extLst>
          </p:cNvPr>
          <p:cNvSpPr/>
          <p:nvPr/>
        </p:nvSpPr>
        <p:spPr>
          <a:xfrm>
            <a:off x="525024" y="1257299"/>
            <a:ext cx="5291576" cy="5236097"/>
          </a:xfrm>
          <a:prstGeom prst="roundRect">
            <a:avLst>
              <a:gd name="adj" fmla="val 10348"/>
            </a:avLst>
          </a:prstGeom>
          <a:solidFill>
            <a:schemeClr val="accent3">
              <a:lumMod val="40000"/>
              <a:lumOff val="60000"/>
            </a:schemeClr>
          </a:solidFill>
          <a:ln>
            <a:solidFill>
              <a:schemeClr val="accent4">
                <a:lumMod val="40000"/>
                <a:lumOff val="6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Students</a:t>
            </a:r>
          </a:p>
          <a:p>
            <a:pPr marL="342900" indent="-342900">
              <a:buFont typeface="Arial" panose="020B0604020202020204" pitchFamily="34" charset="0"/>
              <a:buChar char="•"/>
            </a:pPr>
            <a:r>
              <a:rPr lang="en-US" sz="2000" dirty="0">
                <a:solidFill>
                  <a:schemeClr val="tx1"/>
                </a:solidFill>
              </a:rPr>
              <a:t>~</a:t>
            </a:r>
            <a:r>
              <a:rPr lang="en-US" sz="2000" b="1" dirty="0">
                <a:solidFill>
                  <a:schemeClr val="tx1"/>
                </a:solidFill>
              </a:rPr>
              <a:t>150</a:t>
            </a:r>
            <a:r>
              <a:rPr lang="en-US" sz="2000" dirty="0">
                <a:solidFill>
                  <a:schemeClr val="tx1"/>
                </a:solidFill>
              </a:rPr>
              <a:t> students accepted</a:t>
            </a:r>
          </a:p>
          <a:p>
            <a:pPr marL="342900" indent="-342900">
              <a:buFont typeface="Arial" panose="020B0604020202020204" pitchFamily="34" charset="0"/>
              <a:buChar char="•"/>
            </a:pPr>
            <a:r>
              <a:rPr lang="en-US" sz="2000" dirty="0">
                <a:solidFill>
                  <a:schemeClr val="tx1"/>
                </a:solidFill>
              </a:rPr>
              <a:t>Attendees from &gt; </a:t>
            </a:r>
            <a:r>
              <a:rPr lang="en-US" sz="2000" b="1" dirty="0">
                <a:solidFill>
                  <a:schemeClr val="tx1"/>
                </a:solidFill>
              </a:rPr>
              <a:t>72 different institutions </a:t>
            </a:r>
            <a:r>
              <a:rPr lang="en-US" sz="2000" dirty="0">
                <a:solidFill>
                  <a:schemeClr val="tx1"/>
                </a:solidFill>
              </a:rPr>
              <a:t>(national labs, universities, industry); 5 international institutions</a:t>
            </a:r>
          </a:p>
          <a:p>
            <a:pPr marL="342900" indent="-342900">
              <a:buFont typeface="Arial" panose="020B0604020202020204" pitchFamily="34" charset="0"/>
              <a:buChar char="•"/>
            </a:pPr>
            <a:r>
              <a:rPr lang="en-US" sz="2000" dirty="0">
                <a:solidFill>
                  <a:schemeClr val="tx1"/>
                </a:solidFill>
              </a:rPr>
              <a:t>Bachelor, master/Ph.D. students, postdocs, professors, scientists, engineers and industry employees; very diverse group</a:t>
            </a:r>
          </a:p>
          <a:p>
            <a:endParaRPr lang="en-US" sz="2000" dirty="0">
              <a:solidFill>
                <a:schemeClr val="tx1"/>
              </a:solidFill>
            </a:endParaRPr>
          </a:p>
          <a:p>
            <a:r>
              <a:rPr lang="en-US" sz="2000" b="1" dirty="0">
                <a:solidFill>
                  <a:schemeClr val="tx1"/>
                </a:solidFill>
              </a:rPr>
              <a:t>Instructors</a:t>
            </a:r>
          </a:p>
          <a:p>
            <a:pPr marL="342900" indent="-342900">
              <a:buFont typeface="Arial" panose="020B0604020202020204" pitchFamily="34" charset="0"/>
              <a:buChar char="•"/>
            </a:pPr>
            <a:r>
              <a:rPr lang="en-US" sz="2000" dirty="0">
                <a:solidFill>
                  <a:schemeClr val="tx1"/>
                </a:solidFill>
              </a:rPr>
              <a:t>~</a:t>
            </a:r>
            <a:r>
              <a:rPr lang="en-US" sz="2000" b="1" dirty="0">
                <a:solidFill>
                  <a:schemeClr val="tx1"/>
                </a:solidFill>
              </a:rPr>
              <a:t>50</a:t>
            </a:r>
            <a:r>
              <a:rPr lang="en-US" sz="2000" dirty="0">
                <a:solidFill>
                  <a:schemeClr val="tx1"/>
                </a:solidFill>
              </a:rPr>
              <a:t> instructors from all 5 Quantum Centers, from industry, academia, DOE labs, NIST, NASA…</a:t>
            </a:r>
          </a:p>
          <a:p>
            <a:endParaRPr lang="en-US" sz="2000" b="1" dirty="0">
              <a:solidFill>
                <a:schemeClr val="tx1"/>
              </a:solidFill>
            </a:endParaRPr>
          </a:p>
          <a:p>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pic>
        <p:nvPicPr>
          <p:cNvPr id="10" name="Picture 9">
            <a:extLst>
              <a:ext uri="{FF2B5EF4-FFF2-40B4-BE49-F238E27FC236}">
                <a16:creationId xmlns:a16="http://schemas.microsoft.com/office/drawing/2014/main" id="{018C71FC-A0D3-FFDC-FC3E-A9BF2397A366}"/>
              </a:ext>
            </a:extLst>
          </p:cNvPr>
          <p:cNvPicPr>
            <a:picLocks noChangeAspect="1"/>
          </p:cNvPicPr>
          <p:nvPr/>
        </p:nvPicPr>
        <p:blipFill>
          <a:blip r:embed="rId3"/>
          <a:stretch>
            <a:fillRect/>
          </a:stretch>
        </p:blipFill>
        <p:spPr>
          <a:xfrm>
            <a:off x="6984828" y="1556119"/>
            <a:ext cx="4394372" cy="4805667"/>
          </a:xfrm>
          <a:prstGeom prst="rect">
            <a:avLst/>
          </a:prstGeom>
          <a:ln>
            <a:solidFill>
              <a:schemeClr val="tx1"/>
            </a:solidFill>
          </a:ln>
        </p:spPr>
      </p:pic>
      <p:sp>
        <p:nvSpPr>
          <p:cNvPr id="12" name="TextBox 11">
            <a:extLst>
              <a:ext uri="{FF2B5EF4-FFF2-40B4-BE49-F238E27FC236}">
                <a16:creationId xmlns:a16="http://schemas.microsoft.com/office/drawing/2014/main" id="{6DBFE621-1818-844F-19EF-9A6016955CE2}"/>
              </a:ext>
            </a:extLst>
          </p:cNvPr>
          <p:cNvSpPr txBox="1"/>
          <p:nvPr/>
        </p:nvSpPr>
        <p:spPr>
          <a:xfrm>
            <a:off x="9379030" y="2536624"/>
            <a:ext cx="1871025" cy="369332"/>
          </a:xfrm>
          <a:prstGeom prst="rect">
            <a:avLst/>
          </a:prstGeom>
          <a:noFill/>
        </p:spPr>
        <p:txBody>
          <a:bodyPr wrap="none" rtlCol="0">
            <a:spAutoFit/>
          </a:bodyPr>
          <a:lstStyle/>
          <a:p>
            <a:r>
              <a:rPr lang="en-US" dirty="0"/>
              <a:t>&gt; 300 applicants</a:t>
            </a:r>
          </a:p>
        </p:txBody>
      </p:sp>
    </p:spTree>
    <p:extLst>
      <p:ext uri="{BB962C8B-B14F-4D97-AF65-F5344CB8AC3E}">
        <p14:creationId xmlns:p14="http://schemas.microsoft.com/office/powerpoint/2010/main" val="402825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9FDC945-3FA3-CF4B-8218-671B51C1DB96}"/>
              </a:ext>
            </a:extLst>
          </p:cNvPr>
          <p:cNvSpPr>
            <a:spLocks noGrp="1"/>
          </p:cNvSpPr>
          <p:nvPr>
            <p:ph type="title" idx="4294967295"/>
          </p:nvPr>
        </p:nvSpPr>
        <p:spPr>
          <a:xfrm>
            <a:off x="359924" y="205830"/>
            <a:ext cx="11590776" cy="1051470"/>
          </a:xfrm>
          <a:prstGeom prst="rect">
            <a:avLst/>
          </a:prstGeom>
        </p:spPr>
        <p:txBody>
          <a:bodyPr lIns="91440" tIns="45720" rIns="91440" bIns="45720" anchor="t"/>
          <a:lstStyle/>
          <a:p>
            <a:pPr algn="l"/>
            <a:r>
              <a:rPr lang="en-US" sz="3200" dirty="0">
                <a:solidFill>
                  <a:srgbClr val="0070C0"/>
                </a:solidFill>
                <a:latin typeface="Helvetica" pitchFamily="2" charset="0"/>
              </a:rPr>
              <a:t>USQIS</a:t>
            </a:r>
            <a:r>
              <a:rPr kumimoji="0" lang="en-US" sz="3200" b="0" i="0" u="none" strike="noStrike" kern="1200" cap="none" spc="0" normalizeH="0" baseline="0" noProof="0" dirty="0">
                <a:ln>
                  <a:noFill/>
                </a:ln>
                <a:solidFill>
                  <a:srgbClr val="0070C0"/>
                </a:solidFill>
                <a:effectLst/>
                <a:uLnTx/>
                <a:uFillTx/>
                <a:latin typeface="Helvetica" pitchFamily="2" charset="0"/>
                <a:ea typeface="+mj-ea"/>
                <a:cs typeface="+mj-cs"/>
              </a:rPr>
              <a:t> Summer School – Curriculum</a:t>
            </a:r>
            <a:br>
              <a:rPr kumimoji="0" lang="en-US" sz="4000" b="0" i="0" u="none" strike="noStrike" kern="1200" cap="none" spc="0" normalizeH="0" baseline="0" noProof="0" dirty="0">
                <a:ln>
                  <a:noFill/>
                </a:ln>
                <a:solidFill>
                  <a:srgbClr val="262626">
                    <a:lumMod val="75000"/>
                    <a:lumOff val="25000"/>
                  </a:srgbClr>
                </a:solidFill>
                <a:effectLst/>
                <a:uLnTx/>
                <a:uFillTx/>
                <a:latin typeface="Roboto"/>
                <a:ea typeface="+mj-ea"/>
                <a:cs typeface="+mj-cs"/>
              </a:rPr>
            </a:br>
            <a:endParaRPr lang="en-US" sz="2000" dirty="0">
              <a:solidFill>
                <a:srgbClr val="262626"/>
              </a:solidFill>
              <a:ea typeface="Roboto"/>
              <a:cs typeface="Roboto"/>
            </a:endParaRPr>
          </a:p>
        </p:txBody>
      </p:sp>
      <p:sp>
        <p:nvSpPr>
          <p:cNvPr id="2" name="Rounded Rectangle 1">
            <a:extLst>
              <a:ext uri="{FF2B5EF4-FFF2-40B4-BE49-F238E27FC236}">
                <a16:creationId xmlns:a16="http://schemas.microsoft.com/office/drawing/2014/main" id="{29991431-DE2E-7507-AF25-18CA87B8BC1C}"/>
              </a:ext>
            </a:extLst>
          </p:cNvPr>
          <p:cNvSpPr/>
          <p:nvPr/>
        </p:nvSpPr>
        <p:spPr>
          <a:xfrm>
            <a:off x="169424" y="1230585"/>
            <a:ext cx="5790776" cy="2680157"/>
          </a:xfrm>
          <a:prstGeom prst="roundRect">
            <a:avLst>
              <a:gd name="adj" fmla="val 10348"/>
            </a:avLst>
          </a:prstGeom>
          <a:solidFill>
            <a:schemeClr val="accent3">
              <a:lumMod val="40000"/>
              <a:lumOff val="60000"/>
            </a:schemeClr>
          </a:solidFill>
          <a:ln>
            <a:solidFill>
              <a:schemeClr val="accent4">
                <a:lumMod val="40000"/>
                <a:lumOff val="6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Morning Lectures</a:t>
            </a:r>
          </a:p>
          <a:p>
            <a:endParaRPr lang="en-US" sz="2000" b="1" dirty="0">
              <a:solidFill>
                <a:schemeClr val="tx1"/>
              </a:solidFill>
            </a:endParaRPr>
          </a:p>
          <a:p>
            <a:r>
              <a:rPr lang="en-US" sz="1800" dirty="0">
                <a:solidFill>
                  <a:schemeClr val="tx1"/>
                </a:solidFill>
              </a:rPr>
              <a:t>Introduction to Quantum Computing, Superconductivity, Cryogenics, Superconducting Circuits, Radio Frequency Superconductivity, Cavity QED, Material Science for QIS, State of the Art SC Commercial QPUs, Quantum Sensing..</a:t>
            </a:r>
          </a:p>
          <a:p>
            <a:endParaRPr lang="en-US" sz="1800" b="1" dirty="0">
              <a:solidFill>
                <a:schemeClr val="tx1"/>
              </a:solidFill>
            </a:endParaRPr>
          </a:p>
          <a:p>
            <a:pPr marL="342900" indent="-342900">
              <a:buFont typeface="Arial" panose="020B0604020202020204" pitchFamily="34" charset="0"/>
              <a:buChar char="•"/>
            </a:pPr>
            <a:endParaRPr lang="en-US" sz="2000" dirty="0">
              <a:solidFill>
                <a:schemeClr val="tx1"/>
              </a:solidFill>
            </a:endParaRPr>
          </a:p>
        </p:txBody>
      </p:sp>
      <p:sp>
        <p:nvSpPr>
          <p:cNvPr id="3" name="Rounded Rectangle 2">
            <a:extLst>
              <a:ext uri="{FF2B5EF4-FFF2-40B4-BE49-F238E27FC236}">
                <a16:creationId xmlns:a16="http://schemas.microsoft.com/office/drawing/2014/main" id="{89B22EE5-04E3-52E4-B795-CD6FC0B5F2AF}"/>
              </a:ext>
            </a:extLst>
          </p:cNvPr>
          <p:cNvSpPr/>
          <p:nvPr/>
        </p:nvSpPr>
        <p:spPr>
          <a:xfrm>
            <a:off x="6096000" y="1230585"/>
            <a:ext cx="5922100" cy="5305970"/>
          </a:xfrm>
          <a:prstGeom prst="roundRect">
            <a:avLst>
              <a:gd name="adj" fmla="val 10348"/>
            </a:avLst>
          </a:prstGeom>
          <a:solidFill>
            <a:schemeClr val="accent3">
              <a:lumMod val="40000"/>
              <a:lumOff val="60000"/>
            </a:schemeClr>
          </a:solidFill>
          <a:ln>
            <a:solidFill>
              <a:schemeClr val="accent4">
                <a:lumMod val="40000"/>
                <a:lumOff val="6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tx1"/>
                </a:solidFill>
              </a:rPr>
              <a:t>Afternoon Tracks</a:t>
            </a:r>
          </a:p>
          <a:p>
            <a:pPr marL="342900" indent="-342900">
              <a:buFont typeface="Arial" panose="020B0604020202020204" pitchFamily="34" charset="0"/>
              <a:buChar char="•"/>
            </a:pPr>
            <a:r>
              <a:rPr lang="en-US" sz="2000" dirty="0">
                <a:solidFill>
                  <a:schemeClr val="tx1"/>
                </a:solidFill>
              </a:rPr>
              <a:t>Track 1: Qubits and Cryogenics Setups and measurements</a:t>
            </a:r>
          </a:p>
          <a:p>
            <a:pPr marL="800100" lvl="1" indent="-342900">
              <a:buFont typeface="Arial" panose="020B0604020202020204" pitchFamily="34" charset="0"/>
              <a:buChar char="•"/>
            </a:pPr>
            <a:r>
              <a:rPr lang="en-US" i="1" dirty="0">
                <a:solidFill>
                  <a:schemeClr val="tx1"/>
                </a:solidFill>
              </a:rPr>
              <a:t>SQMS Quantum Lab 1 and Quantum Garage</a:t>
            </a:r>
          </a:p>
          <a:p>
            <a:pPr marL="800100" lvl="1"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sz="2000" dirty="0">
                <a:solidFill>
                  <a:schemeClr val="tx1"/>
                </a:solidFill>
              </a:rPr>
              <a:t>Track 2: Qubits Fabrication and Material Characterization</a:t>
            </a:r>
          </a:p>
          <a:p>
            <a:pPr marL="800100" lvl="1" indent="-342900">
              <a:buFont typeface="Arial" panose="020B0604020202020204" pitchFamily="34" charset="0"/>
              <a:buChar char="•"/>
            </a:pPr>
            <a:r>
              <a:rPr lang="en-US" i="1" dirty="0">
                <a:solidFill>
                  <a:schemeClr val="tx1"/>
                </a:solidFill>
              </a:rPr>
              <a:t>SQMS/APSTD Material Science Labs and Quantum Garage </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Track 3: Qubits Simulation, Quantum Software, Algorithms, Applications</a:t>
            </a:r>
          </a:p>
          <a:p>
            <a:pPr marL="800100" lvl="1" indent="-342900">
              <a:buFont typeface="Arial" panose="020B0604020202020204" pitchFamily="34" charset="0"/>
              <a:buChar char="•"/>
            </a:pPr>
            <a:r>
              <a:rPr lang="en-US" i="1" dirty="0">
                <a:solidFill>
                  <a:schemeClr val="tx1"/>
                </a:solidFill>
              </a:rPr>
              <a:t>Lecture Hall</a:t>
            </a:r>
          </a:p>
          <a:p>
            <a:pPr lvl="1"/>
            <a:endParaRPr lang="en-US" sz="2000" dirty="0">
              <a:solidFill>
                <a:schemeClr val="tx1"/>
              </a:solidFill>
            </a:endParaRPr>
          </a:p>
          <a:p>
            <a:r>
              <a:rPr lang="en-US" sz="2000" b="1" dirty="0">
                <a:solidFill>
                  <a:schemeClr val="tx1"/>
                </a:solidFill>
              </a:rPr>
              <a:t>Strong Focus on Hands-on, experimental training using cutting edge tools and large-scale facilities</a:t>
            </a:r>
          </a:p>
          <a:p>
            <a:pPr marL="342900" indent="-342900">
              <a:buFont typeface="Arial" panose="020B0604020202020204" pitchFamily="34" charset="0"/>
              <a:buChar char="•"/>
            </a:pPr>
            <a:endParaRPr lang="en-US" sz="2000" dirty="0">
              <a:solidFill>
                <a:schemeClr val="tx1"/>
              </a:solidFill>
            </a:endParaRPr>
          </a:p>
          <a:p>
            <a:endParaRPr lang="en-US" sz="2000" b="1" dirty="0">
              <a:solidFill>
                <a:schemeClr val="tx1"/>
              </a:solidFill>
            </a:endParaRPr>
          </a:p>
        </p:txBody>
      </p:sp>
      <p:pic>
        <p:nvPicPr>
          <p:cNvPr id="4" name="Picture 3">
            <a:extLst>
              <a:ext uri="{FF2B5EF4-FFF2-40B4-BE49-F238E27FC236}">
                <a16:creationId xmlns:a16="http://schemas.microsoft.com/office/drawing/2014/main" id="{B3187981-D8CC-4D4B-1DD8-EB290D1C166E}"/>
              </a:ext>
            </a:extLst>
          </p:cNvPr>
          <p:cNvPicPr>
            <a:picLocks noChangeAspect="1"/>
          </p:cNvPicPr>
          <p:nvPr/>
        </p:nvPicPr>
        <p:blipFill>
          <a:blip r:embed="rId3"/>
          <a:stretch>
            <a:fillRect/>
          </a:stretch>
        </p:blipFill>
        <p:spPr>
          <a:xfrm>
            <a:off x="173900" y="4089400"/>
            <a:ext cx="5790776" cy="2268497"/>
          </a:xfrm>
          <a:prstGeom prst="rect">
            <a:avLst/>
          </a:prstGeom>
        </p:spPr>
      </p:pic>
    </p:spTree>
    <p:extLst>
      <p:ext uri="{BB962C8B-B14F-4D97-AF65-F5344CB8AC3E}">
        <p14:creationId xmlns:p14="http://schemas.microsoft.com/office/powerpoint/2010/main" val="2253521574"/>
      </p:ext>
    </p:extLst>
  </p:cSld>
  <p:clrMapOvr>
    <a:masterClrMapping/>
  </p:clrMapOvr>
</p:sld>
</file>

<file path=ppt/theme/theme1.xml><?xml version="1.0" encoding="utf-8"?>
<a:theme xmlns:a="http://schemas.openxmlformats.org/drawingml/2006/main" name="3_Default Theme">
  <a:themeElements>
    <a:clrScheme name="07_Key">
      <a:dk1>
        <a:srgbClr val="262626"/>
      </a:dk1>
      <a:lt1>
        <a:srgbClr val="FFFFFF"/>
      </a:lt1>
      <a:dk2>
        <a:srgbClr val="262626"/>
      </a:dk2>
      <a:lt2>
        <a:srgbClr val="FFFFFF"/>
      </a:lt2>
      <a:accent1>
        <a:srgbClr val="747F83"/>
      </a:accent1>
      <a:accent2>
        <a:srgbClr val="949494"/>
      </a:accent2>
      <a:accent3>
        <a:srgbClr val="B6AF9D"/>
      </a:accent3>
      <a:accent4>
        <a:srgbClr val="D6CEB5"/>
      </a:accent4>
      <a:accent5>
        <a:srgbClr val="ACD0CA"/>
      </a:accent5>
      <a:accent6>
        <a:srgbClr val="ACD0C0"/>
      </a:accent6>
      <a:hlink>
        <a:srgbClr val="FFFFFF"/>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07_Key">
      <a:dk1>
        <a:srgbClr val="262626"/>
      </a:dk1>
      <a:lt1>
        <a:srgbClr val="FFFFFF"/>
      </a:lt1>
      <a:dk2>
        <a:srgbClr val="262626"/>
      </a:dk2>
      <a:lt2>
        <a:srgbClr val="FFFFFF"/>
      </a:lt2>
      <a:accent1>
        <a:srgbClr val="747F83"/>
      </a:accent1>
      <a:accent2>
        <a:srgbClr val="949494"/>
      </a:accent2>
      <a:accent3>
        <a:srgbClr val="B6AF9D"/>
      </a:accent3>
      <a:accent4>
        <a:srgbClr val="D6CEB5"/>
      </a:accent4>
      <a:accent5>
        <a:srgbClr val="ACD0CA"/>
      </a:accent5>
      <a:accent6>
        <a:srgbClr val="ACD0C0"/>
      </a:accent6>
      <a:hlink>
        <a:srgbClr val="FFFFFF"/>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2086</Words>
  <Application>Microsoft Macintosh PowerPoint</Application>
  <PresentationFormat>Widescreen</PresentationFormat>
  <Paragraphs>197</Paragraphs>
  <Slides>11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Courier New</vt:lpstr>
      <vt:lpstr>Helvetica</vt:lpstr>
      <vt:lpstr>Helvetica Neue</vt:lpstr>
      <vt:lpstr>Noto Sans Symbols</vt:lpstr>
      <vt:lpstr>Roboto</vt:lpstr>
      <vt:lpstr>3_Default Theme</vt:lpstr>
      <vt:lpstr>Default Theme</vt:lpstr>
      <vt:lpstr>PowerPoint Presentation</vt:lpstr>
      <vt:lpstr>DOE National Quantum Information Science Research Centers</vt:lpstr>
      <vt:lpstr>Complementary science, broad impact</vt:lpstr>
      <vt:lpstr>Partnerships across academia, industry and national labs</vt:lpstr>
      <vt:lpstr>Three years of achievements: science and technology</vt:lpstr>
      <vt:lpstr>Three years of achievements: ecosystem and workforce</vt:lpstr>
      <vt:lpstr>USQIS Summer School First School Coordinated by all Five DOE National Quantum Centers</vt:lpstr>
      <vt:lpstr>USQIS Summer School - Participants </vt:lpstr>
      <vt:lpstr>USQIS Summer School – Curriculum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Kasra Nowrouzi</dc:creator>
  <cp:lastModifiedBy>Anna  Grassellino</cp:lastModifiedBy>
  <cp:revision>465</cp:revision>
  <dcterms:created xsi:type="dcterms:W3CDTF">2021-01-12T20:07:28Z</dcterms:created>
  <dcterms:modified xsi:type="dcterms:W3CDTF">2023-08-07T00:21:20Z</dcterms:modified>
</cp:coreProperties>
</file>