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2.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3.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4.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1"/>
    <p:sldMasterId id="2147483690" r:id="rId2"/>
    <p:sldMasterId id="2147483732" r:id="rId3"/>
    <p:sldMasterId id="2147483750" r:id="rId4"/>
    <p:sldMasterId id="2147483759" r:id="rId5"/>
  </p:sldMasterIdLst>
  <p:notesMasterIdLst>
    <p:notesMasterId r:id="rId26"/>
  </p:notesMasterIdLst>
  <p:sldIdLst>
    <p:sldId id="256" r:id="rId6"/>
    <p:sldId id="5138" r:id="rId7"/>
    <p:sldId id="258" r:id="rId8"/>
    <p:sldId id="259" r:id="rId9"/>
    <p:sldId id="5139" r:id="rId10"/>
    <p:sldId id="5125" r:id="rId11"/>
    <p:sldId id="5142" r:id="rId12"/>
    <p:sldId id="5143" r:id="rId13"/>
    <p:sldId id="5121" r:id="rId14"/>
    <p:sldId id="5144" r:id="rId15"/>
    <p:sldId id="5145" r:id="rId16"/>
    <p:sldId id="5141" r:id="rId17"/>
    <p:sldId id="257" r:id="rId18"/>
    <p:sldId id="3472" r:id="rId19"/>
    <p:sldId id="5140" r:id="rId20"/>
    <p:sldId id="3543" r:id="rId21"/>
    <p:sldId id="3546" r:id="rId22"/>
    <p:sldId id="3544" r:id="rId23"/>
    <p:sldId id="3545" r:id="rId24"/>
    <p:sldId id="263" r:id="rId2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7" roundtripDataSignature="AMtx7mhibuG7E8opbS09wg5Ol8BnkyhlP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Muller" initials="" lastIdx="6" clrIdx="0"/>
  <p:cmAuthor id="1" name="Eileen Dawson" initials="" lastIdx="7"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7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38"/>
    <p:restoredTop sz="91250"/>
  </p:normalViewPr>
  <p:slideViewPr>
    <p:cSldViewPr snapToGrid="0">
      <p:cViewPr varScale="1">
        <p:scale>
          <a:sx n="93" d="100"/>
          <a:sy n="93" d="100"/>
        </p:scale>
        <p:origin x="224" y="3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customschemas.google.com/relationships/presentationmetadata" Target="meta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ornl.gov/news/quantum-materials-subtle-spin-behavior-proves-theoretical-prediction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Presenter: Andrew</a:t>
            </a:r>
            <a:endParaRPr/>
          </a:p>
        </p:txBody>
      </p:sp>
      <p:sp>
        <p:nvSpPr>
          <p:cNvPr id="399" name="Google Shape;399;p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DOE National Quantum Information Science Research Centers</a:t>
            </a:r>
            <a:endParaRPr/>
          </a:p>
        </p:txBody>
      </p:sp>
      <p:sp>
        <p:nvSpPr>
          <p:cNvPr id="400" name="Google Shape;40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Presenter: Travis</a:t>
            </a:r>
            <a:endParaRPr/>
          </a:p>
          <a:p>
            <a:pPr marL="0" lvl="0" indent="0" algn="l" rtl="0">
              <a:spcBef>
                <a:spcPts val="0"/>
              </a:spcBef>
              <a:spcAft>
                <a:spcPts val="0"/>
              </a:spcAft>
              <a:buNone/>
            </a:pPr>
            <a:endParaRPr/>
          </a:p>
          <a:p>
            <a:pPr marL="0" lvl="0" indent="0" algn="l" rtl="0">
              <a:spcBef>
                <a:spcPts val="0"/>
              </a:spcBef>
              <a:spcAft>
                <a:spcPts val="0"/>
              </a:spcAft>
              <a:buNone/>
            </a:pPr>
            <a:r>
              <a:rPr lang="en-US"/>
              <a:t>Each center has its own unique portfolio of research that spans the technical areas of materials, computing, communication, and sensing among many others. However, they are working in tandem to advance the broader field of QIS and ultimately the readiness of quantum technology. Here, I would like to highlight some of the technical scope from each  center and how they fit together into a broader strategy.</a:t>
            </a:r>
            <a:endParaRPr/>
          </a:p>
          <a:p>
            <a:pPr marL="0" lvl="0" indent="0" algn="l" rtl="0">
              <a:spcBef>
                <a:spcPts val="0"/>
              </a:spcBef>
              <a:spcAft>
                <a:spcPts val="0"/>
              </a:spcAft>
              <a:buNone/>
            </a:pPr>
            <a:endParaRPr/>
          </a:p>
          <a:p>
            <a:pPr marL="0" lvl="0" indent="0" algn="l" rtl="0">
              <a:spcBef>
                <a:spcPts val="0"/>
              </a:spcBef>
              <a:spcAft>
                <a:spcPts val="0"/>
              </a:spcAft>
              <a:buNone/>
            </a:pPr>
            <a:r>
              <a:rPr lang="en-US"/>
              <a:t>At QSA, we are developing new prototypes of quantum hardware that can be used to test the principles of quantum computing. Todays quantum hardware is noisy and the QSA is developing algorithms for key applications areas that can be tailored toward error-prone environments. This includes calculations for materials science, and fundamental physics.</a:t>
            </a:r>
            <a:endParaRPr/>
          </a:p>
          <a:p>
            <a:pPr marL="0" lvl="0" indent="0" algn="l" rtl="0">
              <a:spcBef>
                <a:spcPts val="0"/>
              </a:spcBef>
              <a:spcAft>
                <a:spcPts val="0"/>
              </a:spcAft>
              <a:buNone/>
            </a:pPr>
            <a:r>
              <a:rPr lang="en-US">
                <a:highlight>
                  <a:srgbClr val="FFFF00"/>
                </a:highlight>
              </a:rPr>
              <a:t>PICTURE:??</a:t>
            </a:r>
            <a:endParaRPr/>
          </a:p>
          <a:p>
            <a:pPr marL="0" lvl="0" indent="0" algn="l" rtl="0">
              <a:spcBef>
                <a:spcPts val="0"/>
              </a:spcBef>
              <a:spcAft>
                <a:spcPts val="0"/>
              </a:spcAft>
              <a:buNone/>
            </a:pPr>
            <a:endParaRPr/>
          </a:p>
          <a:p>
            <a:pPr marL="0" lvl="0" indent="0" algn="l" rtl="0">
              <a:spcBef>
                <a:spcPts val="0"/>
              </a:spcBef>
              <a:spcAft>
                <a:spcPts val="0"/>
              </a:spcAft>
              <a:buNone/>
            </a:pPr>
            <a:r>
              <a:rPr lang="en-US"/>
              <a:t>The SQMS is taking a complementary approach by developing new type of quantum computing based on superconducting materials that can also be tailored toward high-energy physics problems. SQMS is using their ability to design new hardware device to mitigate and negate the effects of loss and errors as a means of tuning the performance.</a:t>
            </a:r>
            <a:endParaRPr/>
          </a:p>
          <a:p>
            <a:pPr marL="0" lvl="0" indent="0" algn="l" rtl="0">
              <a:spcBef>
                <a:spcPts val="0"/>
              </a:spcBef>
              <a:spcAft>
                <a:spcPts val="0"/>
              </a:spcAft>
              <a:buNone/>
            </a:pPr>
            <a:r>
              <a:rPr lang="en-US"/>
              <a:t>PICTURE: ??</a:t>
            </a:r>
            <a:endParaRPr/>
          </a:p>
          <a:p>
            <a:pPr marL="0" lvl="0" indent="0" algn="l" rtl="0">
              <a:spcBef>
                <a:spcPts val="0"/>
              </a:spcBef>
              <a:spcAft>
                <a:spcPts val="0"/>
              </a:spcAft>
              <a:buNone/>
            </a:pPr>
            <a:endParaRPr/>
          </a:p>
          <a:p>
            <a:pPr marL="0" lvl="0" indent="0" algn="l" rtl="0">
              <a:spcBef>
                <a:spcPts val="0"/>
              </a:spcBef>
              <a:spcAft>
                <a:spcPts val="0"/>
              </a:spcAft>
              <a:buNone/>
            </a:pPr>
            <a:r>
              <a:rPr lang="en-US"/>
              <a:t>This essential principle of codesign is being developed further at C2QA, where they are integrating advances in hardware, software, and algorithms toward establishing quantum computational advantage. Quantum advantage marks a key milestone in the development of quantum technology.</a:t>
            </a:r>
            <a:endParaRPr/>
          </a:p>
          <a:p>
            <a:pPr marL="0" lvl="0" indent="0" algn="l" rtl="0">
              <a:spcBef>
                <a:spcPts val="0"/>
              </a:spcBef>
              <a:spcAft>
                <a:spcPts val="0"/>
              </a:spcAft>
              <a:buNone/>
            </a:pPr>
            <a:r>
              <a:rPr lang="en-US"/>
              <a:t>PICTURE: ??</a:t>
            </a:r>
            <a:endParaRPr/>
          </a:p>
          <a:p>
            <a:pPr marL="0" lvl="0" indent="0" algn="l" rtl="0">
              <a:spcBef>
                <a:spcPts val="0"/>
              </a:spcBef>
              <a:spcAft>
                <a:spcPts val="0"/>
              </a:spcAft>
              <a:buNone/>
            </a:pPr>
            <a:endParaRPr/>
          </a:p>
          <a:p>
            <a:pPr marL="0" lvl="0" indent="0" algn="l" rtl="0">
              <a:spcBef>
                <a:spcPts val="0"/>
              </a:spcBef>
              <a:spcAft>
                <a:spcPts val="0"/>
              </a:spcAft>
              <a:buNone/>
            </a:pPr>
            <a:r>
              <a:rPr lang="en-US"/>
              <a:t>At Q-NEXT, they tackle the fundamental problem of how quantum information can be reliably, stored, controlled, and distributed over quantum communication links. This is a fundamental step toward the development of quantum networks, which require advances in quantum materials as well as optical technologies.</a:t>
            </a:r>
            <a:endParaRPr/>
          </a:p>
          <a:p>
            <a:pPr marL="0" lvl="0" indent="0" algn="l" rtl="0">
              <a:spcBef>
                <a:spcPts val="0"/>
              </a:spcBef>
              <a:spcAft>
                <a:spcPts val="0"/>
              </a:spcAft>
              <a:buNone/>
            </a:pPr>
            <a:r>
              <a:rPr lang="en-US"/>
              <a:t>PICTURE: </a:t>
            </a:r>
            <a:r>
              <a:rPr lang="en-US" b="0" i="0" u="none" strike="noStrike">
                <a:solidFill>
                  <a:srgbClr val="000000"/>
                </a:solidFill>
                <a:latin typeface="Arial"/>
                <a:ea typeface="Arial"/>
                <a:cs typeface="Arial"/>
                <a:sym typeface="Arial"/>
              </a:rPr>
              <a:t>represents the electronic and coherence properties of spin defects in </a:t>
            </a:r>
            <a:r>
              <a:rPr lang="en-US" b="0" i="0" u="none" strike="noStrike">
                <a:solidFill>
                  <a:srgbClr val="070706"/>
                </a:solidFill>
                <a:latin typeface="Arial"/>
                <a:ea typeface="Arial"/>
                <a:cs typeface="Arial"/>
                <a:sym typeface="Arial"/>
              </a:rPr>
              <a:t>silicon</a:t>
            </a:r>
            <a:r>
              <a:rPr lang="en-US" b="0" i="0" u="none" strike="noStrike">
                <a:solidFill>
                  <a:srgbClr val="000000"/>
                </a:solidFill>
                <a:latin typeface="Arial"/>
                <a:ea typeface="Arial"/>
                <a:cs typeface="Arial"/>
                <a:sym typeface="Arial"/>
              </a:rPr>
              <a:t> carbide. Taken from Giulia Galli Group at UChicago.</a:t>
            </a:r>
            <a:endParaRPr/>
          </a:p>
          <a:p>
            <a:pPr marL="0" lvl="0" indent="0" algn="l" rtl="0">
              <a:spcBef>
                <a:spcPts val="0"/>
              </a:spcBef>
              <a:spcAft>
                <a:spcPts val="0"/>
              </a:spcAft>
              <a:buNone/>
            </a:pPr>
            <a:endParaRPr/>
          </a:p>
          <a:p>
            <a:pPr marL="0" lvl="0" indent="0" algn="l" rtl="0">
              <a:spcBef>
                <a:spcPts val="0"/>
              </a:spcBef>
              <a:spcAft>
                <a:spcPts val="0"/>
              </a:spcAft>
              <a:buNone/>
            </a:pPr>
            <a:r>
              <a:rPr lang="en-US"/>
              <a:t>Finally, within QSC, we are developing materials for efficient and scalable quantum technologies that are naturally resilient to errors. By advancing the synthesis and fabrication of so-called quantum materials, we will be able to support the long-term development of quantum </a:t>
            </a:r>
            <a:r>
              <a:rPr lang="en-US" u="none">
                <a:solidFill>
                  <a:schemeClr val="dk1"/>
                </a:solidFill>
              </a:rPr>
              <a:t>computation and quantum sensing applications.</a:t>
            </a:r>
            <a:endParaRPr/>
          </a:p>
          <a:p>
            <a:pPr marL="0" lvl="0" indent="0" algn="l" rtl="0">
              <a:spcBef>
                <a:spcPts val="0"/>
              </a:spcBef>
              <a:spcAft>
                <a:spcPts val="0"/>
              </a:spcAft>
              <a:buNone/>
            </a:pPr>
            <a:r>
              <a:rPr lang="en-US" u="none">
                <a:solidFill>
                  <a:schemeClr val="dk1"/>
                </a:solidFill>
              </a:rPr>
              <a:t>PICTURE: </a:t>
            </a:r>
            <a:r>
              <a:rPr lang="en-US" u="sng">
                <a:solidFill>
                  <a:schemeClr val="dk1"/>
                </a:solidFill>
                <a:hlinkClick r:id="rId3">
                  <a:extLst>
                    <a:ext uri="{A12FA001-AC4F-418D-AE19-62706E023703}">
                      <ahyp:hlinkClr xmlns:ahyp="http://schemas.microsoft.com/office/drawing/2018/hyperlinkcolor" val="tx"/>
                    </a:ext>
                  </a:extLst>
                </a:hlinkClick>
              </a:rPr>
              <a:t>Spin chains in a quantum system undergo a collective twisting motion as the result of quasiparticles clustering together.</a:t>
            </a:r>
            <a:endParaRPr u="none">
              <a:solidFill>
                <a:schemeClr val="dk1"/>
              </a:solidFill>
            </a:endParaRPr>
          </a:p>
        </p:txBody>
      </p:sp>
      <p:sp>
        <p:nvSpPr>
          <p:cNvPr id="440" name="Google Shape;44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a:t>Anna </a:t>
            </a:r>
            <a:endParaRPr lang="en-US" dirty="0"/>
          </a:p>
          <a:p>
            <a:pPr marL="0" indent="0"/>
            <a:endParaRPr lang="en-US" dirty="0"/>
          </a:p>
          <a:p>
            <a:pPr marL="0" indent="0"/>
            <a:endParaRPr lang="en-US" dirty="0"/>
          </a:p>
        </p:txBody>
      </p:sp>
      <p:sp>
        <p:nvSpPr>
          <p:cNvPr id="469" name="Google Shape;46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480E33-4F3E-4640-95FF-7BFCCBD13A00}" type="slidenum">
              <a:rPr lang="en-US" smtClean="0"/>
              <a:t>5</a:t>
            </a:fld>
            <a:endParaRPr lang="en-US"/>
          </a:p>
        </p:txBody>
      </p:sp>
    </p:spTree>
    <p:extLst>
      <p:ext uri="{BB962C8B-B14F-4D97-AF65-F5344CB8AC3E}">
        <p14:creationId xmlns:p14="http://schemas.microsoft.com/office/powerpoint/2010/main" val="3587823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480E33-4F3E-4640-95FF-7BFCCBD13A00}" type="slidenum">
              <a:rPr lang="en-US" smtClean="0"/>
              <a:t>9</a:t>
            </a:fld>
            <a:endParaRPr lang="en-US"/>
          </a:p>
        </p:txBody>
      </p:sp>
    </p:spTree>
    <p:extLst>
      <p:ext uri="{BB962C8B-B14F-4D97-AF65-F5344CB8AC3E}">
        <p14:creationId xmlns:p14="http://schemas.microsoft.com/office/powerpoint/2010/main" val="1440518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Structure based roughly on the Trimester interstitial slides.</a:t>
            </a:r>
          </a:p>
        </p:txBody>
      </p:sp>
      <p:sp>
        <p:nvSpPr>
          <p:cNvPr id="4" name="Slide Number Placeholder 3"/>
          <p:cNvSpPr>
            <a:spLocks noGrp="1"/>
          </p:cNvSpPr>
          <p:nvPr>
            <p:ph type="sldNum" sz="quarter" idx="5"/>
          </p:nvPr>
        </p:nvSpPr>
        <p:spPr/>
        <p:txBody>
          <a:bodyPr/>
          <a:lstStyle/>
          <a:p>
            <a:fld id="{CC480E33-4F3E-4640-95FF-7BFCCBD13A00}" type="slidenum">
              <a:rPr lang="en-US" smtClean="0"/>
              <a:t>12</a:t>
            </a:fld>
            <a:endParaRPr lang="en-US"/>
          </a:p>
        </p:txBody>
      </p:sp>
    </p:spTree>
    <p:extLst>
      <p:ext uri="{BB962C8B-B14F-4D97-AF65-F5344CB8AC3E}">
        <p14:creationId xmlns:p14="http://schemas.microsoft.com/office/powerpoint/2010/main" val="482344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248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1" name="Google Shape;53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Presenter: Rick</a:t>
            </a:r>
            <a:endParaRPr/>
          </a:p>
          <a:p>
            <a:pPr marL="0" lvl="0" indent="0" algn="l" rtl="0">
              <a:spcBef>
                <a:spcPts val="0"/>
              </a:spcBef>
              <a:spcAft>
                <a:spcPts val="0"/>
              </a:spcAft>
              <a:buNone/>
            </a:pPr>
            <a:endParaRPr/>
          </a:p>
          <a:p>
            <a:pPr marL="0" lvl="0" indent="0" algn="l" rtl="0">
              <a:spcBef>
                <a:spcPts val="0"/>
              </a:spcBef>
              <a:spcAft>
                <a:spcPts val="0"/>
              </a:spcAft>
              <a:buNone/>
            </a:pPr>
            <a:r>
              <a:rPr lang="en-US"/>
              <a:t>Open the floor for questions.</a:t>
            </a:r>
            <a:endParaRPr/>
          </a:p>
        </p:txBody>
      </p:sp>
      <p:sp>
        <p:nvSpPr>
          <p:cNvPr id="532" name="Google Shape;53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
        <p:nvSpPr>
          <p:cNvPr id="533" name="Google Shape;533;p8: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DOE National Quantum Information Science Research Centers</a:t>
            </a:r>
            <a:endParaRPr/>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5.emf"/><Relationship Id="rId7" Type="http://schemas.openxmlformats.org/officeDocument/2006/relationships/image" Target="../media/image29.png"/><Relationship Id="rId2" Type="http://schemas.openxmlformats.org/officeDocument/2006/relationships/image" Target="../media/image25.jpeg"/><Relationship Id="rId1" Type="http://schemas.openxmlformats.org/officeDocument/2006/relationships/slideMaster" Target="../slideMasters/slideMaster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lt1">
            <a:alpha val="0"/>
          </a:schemeClr>
        </a:solidFill>
        <a:effectLst/>
      </p:bgPr>
    </p:bg>
    <p:spTree>
      <p:nvGrpSpPr>
        <p:cNvPr id="1" name="Shape 10"/>
        <p:cNvGrpSpPr/>
        <p:nvPr/>
      </p:nvGrpSpPr>
      <p:grpSpPr>
        <a:xfrm>
          <a:off x="0" y="0"/>
          <a:ext cx="0" cy="0"/>
          <a:chOff x="0" y="0"/>
          <a:chExt cx="0" cy="0"/>
        </a:xfrm>
      </p:grpSpPr>
      <p:pic>
        <p:nvPicPr>
          <p:cNvPr id="11" name="Google Shape;11;p10" descr="A picture containing indoor&#10;&#10;Description automatically generated"/>
          <p:cNvPicPr preferRelativeResize="0"/>
          <p:nvPr/>
        </p:nvPicPr>
        <p:blipFill rotWithShape="1">
          <a:blip r:embed="rId2">
            <a:alphaModFix/>
          </a:blip>
          <a:srcRect l="194" t="15745" r="-194" b="36420"/>
          <a:stretch/>
        </p:blipFill>
        <p:spPr>
          <a:xfrm>
            <a:off x="-1" y="0"/>
            <a:ext cx="12215683" cy="3893494"/>
          </a:xfrm>
          <a:prstGeom prst="rect">
            <a:avLst/>
          </a:prstGeom>
          <a:noFill/>
          <a:ln>
            <a:noFill/>
          </a:ln>
        </p:spPr>
      </p:pic>
      <p:sp>
        <p:nvSpPr>
          <p:cNvPr id="12" name="Google Shape;12;p10"/>
          <p:cNvSpPr txBox="1">
            <a:spLocks noGrp="1"/>
          </p:cNvSpPr>
          <p:nvPr>
            <p:ph type="body" idx="1"/>
          </p:nvPr>
        </p:nvSpPr>
        <p:spPr>
          <a:xfrm>
            <a:off x="429847" y="6166548"/>
            <a:ext cx="7029560" cy="385233"/>
          </a:xfrm>
          <a:prstGeom prst="rect">
            <a:avLst/>
          </a:prstGeom>
          <a:noFill/>
          <a:ln>
            <a:noFill/>
          </a:ln>
        </p:spPr>
        <p:txBody>
          <a:bodyPr spcFirstLastPara="1" wrap="square" lIns="0" tIns="45700" rIns="0" bIns="45700" anchor="t" anchorCtr="0">
            <a:noAutofit/>
          </a:bodyPr>
          <a:lstStyle>
            <a:lvl1pPr marL="457200" marR="0" lvl="0" indent="-228600" algn="l" rtl="0">
              <a:spcBef>
                <a:spcPts val="293"/>
              </a:spcBef>
              <a:spcAft>
                <a:spcPts val="0"/>
              </a:spcAft>
              <a:buClr>
                <a:srgbClr val="63666A"/>
              </a:buClr>
              <a:buSzPts val="1467"/>
              <a:buFont typeface="Arial"/>
              <a:buNone/>
              <a:defRPr sz="1467" b="0" i="0" u="none" strike="noStrike" cap="none">
                <a:solidFill>
                  <a:srgbClr val="63666A"/>
                </a:solidFill>
                <a:latin typeface="Helvetica Neue"/>
                <a:ea typeface="Helvetica Neue"/>
                <a:cs typeface="Helvetica Neue"/>
                <a:sym typeface="Helvetica Neue"/>
              </a:defRPr>
            </a:lvl1pPr>
            <a:lvl2pPr marL="914400" marR="0" lvl="1" indent="-228600" algn="l" rtl="0">
              <a:spcBef>
                <a:spcPts val="427"/>
              </a:spcBef>
              <a:spcAft>
                <a:spcPts val="0"/>
              </a:spcAft>
              <a:buClr>
                <a:srgbClr val="2E5286"/>
              </a:buClr>
              <a:buSzPts val="2133"/>
              <a:buFont typeface="Arial"/>
              <a:buNone/>
              <a:defRPr sz="2133" b="0" i="0" u="none" strike="noStrike" cap="none">
                <a:solidFill>
                  <a:srgbClr val="2E5286"/>
                </a:solidFill>
                <a:latin typeface="Helvetica Neue"/>
                <a:ea typeface="Helvetica Neue"/>
                <a:cs typeface="Helvetica Neue"/>
                <a:sym typeface="Helvetica Neue"/>
              </a:defRPr>
            </a:lvl2pPr>
            <a:lvl3pPr marL="1371600" marR="0" lvl="2" indent="-228600" algn="l" rtl="0">
              <a:spcBef>
                <a:spcPts val="427"/>
              </a:spcBef>
              <a:spcAft>
                <a:spcPts val="0"/>
              </a:spcAft>
              <a:buClr>
                <a:srgbClr val="2E5286"/>
              </a:buClr>
              <a:buSzPts val="2133"/>
              <a:buFont typeface="Arial"/>
              <a:buNone/>
              <a:defRPr sz="2133" b="0" i="0" u="none" strike="noStrike" cap="none">
                <a:solidFill>
                  <a:srgbClr val="2E5286"/>
                </a:solidFill>
                <a:latin typeface="Helvetica Neue"/>
                <a:ea typeface="Helvetica Neue"/>
                <a:cs typeface="Helvetica Neue"/>
                <a:sym typeface="Helvetica Neue"/>
              </a:defRPr>
            </a:lvl3pPr>
            <a:lvl4pPr marL="1828800" marR="0" lvl="3" indent="-228600" algn="l" rtl="0">
              <a:spcBef>
                <a:spcPts val="427"/>
              </a:spcBef>
              <a:spcAft>
                <a:spcPts val="0"/>
              </a:spcAft>
              <a:buClr>
                <a:srgbClr val="2E5286"/>
              </a:buClr>
              <a:buSzPts val="2133"/>
              <a:buFont typeface="Arial"/>
              <a:buNone/>
              <a:defRPr sz="2133" b="0" i="0" u="none" strike="noStrike" cap="none">
                <a:solidFill>
                  <a:srgbClr val="2E5286"/>
                </a:solidFill>
                <a:latin typeface="Helvetica Neue"/>
                <a:ea typeface="Helvetica Neue"/>
                <a:cs typeface="Helvetica Neue"/>
                <a:sym typeface="Helvetica Neue"/>
              </a:defRPr>
            </a:lvl4pPr>
            <a:lvl5pPr marL="2286000" marR="0" lvl="4" indent="-228600" algn="l" rtl="0">
              <a:spcBef>
                <a:spcPts val="427"/>
              </a:spcBef>
              <a:spcAft>
                <a:spcPts val="0"/>
              </a:spcAft>
              <a:buClr>
                <a:srgbClr val="2E5286"/>
              </a:buClr>
              <a:buSzPts val="2133"/>
              <a:buFont typeface="Arial"/>
              <a:buNone/>
              <a:defRPr sz="2133" b="0" i="0" u="none" strike="noStrike" cap="none">
                <a:solidFill>
                  <a:srgbClr val="2E5286"/>
                </a:solidFill>
                <a:latin typeface="Helvetica Neue"/>
                <a:ea typeface="Helvetica Neue"/>
                <a:cs typeface="Helvetica Neue"/>
                <a:sym typeface="Helvetica Neue"/>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Roboto"/>
                <a:ea typeface="Roboto"/>
                <a:cs typeface="Roboto"/>
                <a:sym typeface="Roboto"/>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Roboto"/>
                <a:ea typeface="Roboto"/>
                <a:cs typeface="Roboto"/>
                <a:sym typeface="Roboto"/>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Roboto"/>
                <a:ea typeface="Roboto"/>
                <a:cs typeface="Roboto"/>
                <a:sym typeface="Roboto"/>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Roboto"/>
                <a:ea typeface="Roboto"/>
                <a:cs typeface="Roboto"/>
                <a:sym typeface="Roboto"/>
              </a:defRPr>
            </a:lvl9pPr>
          </a:lstStyle>
          <a:p>
            <a:endParaRPr/>
          </a:p>
        </p:txBody>
      </p:sp>
      <p:sp>
        <p:nvSpPr>
          <p:cNvPr id="13" name="Google Shape;13;p10"/>
          <p:cNvSpPr txBox="1">
            <a:spLocks noGrp="1"/>
          </p:cNvSpPr>
          <p:nvPr>
            <p:ph type="body" idx="2"/>
          </p:nvPr>
        </p:nvSpPr>
        <p:spPr>
          <a:xfrm>
            <a:off x="455899" y="4316829"/>
            <a:ext cx="11332309" cy="1003049"/>
          </a:xfrm>
          <a:prstGeom prst="rect">
            <a:avLst/>
          </a:prstGeom>
          <a:noFill/>
          <a:ln>
            <a:noFill/>
          </a:ln>
        </p:spPr>
        <p:txBody>
          <a:bodyPr spcFirstLastPara="1" wrap="square" lIns="0" tIns="45700" rIns="91425" bIns="45700" anchor="ctr" anchorCtr="0">
            <a:noAutofit/>
          </a:bodyPr>
          <a:lstStyle>
            <a:lvl1pPr marL="457200" marR="0" lvl="0" indent="-228600" algn="l" rtl="0">
              <a:lnSpc>
                <a:spcPct val="100000"/>
              </a:lnSpc>
              <a:spcBef>
                <a:spcPts val="933"/>
              </a:spcBef>
              <a:spcAft>
                <a:spcPts val="0"/>
              </a:spcAft>
              <a:buClr>
                <a:srgbClr val="004C97"/>
              </a:buClr>
              <a:buSzPts val="2667"/>
              <a:buFont typeface="Arial"/>
              <a:buNone/>
              <a:defRPr sz="2667" b="1" i="0" u="none" strike="noStrike" cap="none">
                <a:solidFill>
                  <a:srgbClr val="004C97"/>
                </a:solidFill>
                <a:latin typeface="Roboto"/>
                <a:ea typeface="Roboto"/>
                <a:cs typeface="Roboto"/>
                <a:sym typeface="Roboto"/>
              </a:defRPr>
            </a:lvl1pPr>
            <a:lvl2pPr marL="914400" marR="0" lvl="1" indent="-228600" algn="l" rtl="0">
              <a:spcBef>
                <a:spcPts val="747"/>
              </a:spcBef>
              <a:spcAft>
                <a:spcPts val="0"/>
              </a:spcAft>
              <a:buClr>
                <a:srgbClr val="004C97"/>
              </a:buClr>
              <a:buSzPts val="3733"/>
              <a:buFont typeface="Arial"/>
              <a:buNone/>
              <a:defRPr sz="3733" b="1" i="0" u="none" strike="noStrike" cap="none">
                <a:solidFill>
                  <a:srgbClr val="004C97"/>
                </a:solidFill>
                <a:latin typeface="Roboto"/>
                <a:ea typeface="Roboto"/>
                <a:cs typeface="Roboto"/>
                <a:sym typeface="Roboto"/>
              </a:defRPr>
            </a:lvl2pPr>
            <a:lvl3pPr marL="1371600" marR="0" lvl="2" indent="-228600" algn="l" rtl="0">
              <a:spcBef>
                <a:spcPts val="747"/>
              </a:spcBef>
              <a:spcAft>
                <a:spcPts val="0"/>
              </a:spcAft>
              <a:buClr>
                <a:srgbClr val="004C97"/>
              </a:buClr>
              <a:buSzPts val="3733"/>
              <a:buFont typeface="Arial"/>
              <a:buNone/>
              <a:defRPr sz="3733" b="1" i="0" u="none" strike="noStrike" cap="none">
                <a:solidFill>
                  <a:srgbClr val="004C97"/>
                </a:solidFill>
                <a:latin typeface="Roboto"/>
                <a:ea typeface="Roboto"/>
                <a:cs typeface="Roboto"/>
                <a:sym typeface="Roboto"/>
              </a:defRPr>
            </a:lvl3pPr>
            <a:lvl4pPr marL="1828800" marR="0" lvl="3" indent="-228600" algn="l" rtl="0">
              <a:spcBef>
                <a:spcPts val="747"/>
              </a:spcBef>
              <a:spcAft>
                <a:spcPts val="0"/>
              </a:spcAft>
              <a:buClr>
                <a:srgbClr val="004C97"/>
              </a:buClr>
              <a:buSzPts val="3733"/>
              <a:buFont typeface="Arial"/>
              <a:buNone/>
              <a:defRPr sz="3733" b="1" i="0" u="none" strike="noStrike" cap="none">
                <a:solidFill>
                  <a:srgbClr val="004C97"/>
                </a:solidFill>
                <a:latin typeface="Roboto"/>
                <a:ea typeface="Roboto"/>
                <a:cs typeface="Roboto"/>
                <a:sym typeface="Roboto"/>
              </a:defRPr>
            </a:lvl4pPr>
            <a:lvl5pPr marL="2286000" marR="0" lvl="4" indent="-228600" algn="l" rtl="0">
              <a:spcBef>
                <a:spcPts val="747"/>
              </a:spcBef>
              <a:spcAft>
                <a:spcPts val="0"/>
              </a:spcAft>
              <a:buClr>
                <a:srgbClr val="004C97"/>
              </a:buClr>
              <a:buSzPts val="3733"/>
              <a:buFont typeface="Arial"/>
              <a:buNone/>
              <a:defRPr sz="3733" b="1" i="0" u="none" strike="noStrike" cap="none">
                <a:solidFill>
                  <a:srgbClr val="004C97"/>
                </a:solidFill>
                <a:latin typeface="Roboto"/>
                <a:ea typeface="Roboto"/>
                <a:cs typeface="Roboto"/>
                <a:sym typeface="Roboto"/>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Roboto"/>
                <a:ea typeface="Roboto"/>
                <a:cs typeface="Roboto"/>
                <a:sym typeface="Roboto"/>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Roboto"/>
                <a:ea typeface="Roboto"/>
                <a:cs typeface="Roboto"/>
                <a:sym typeface="Roboto"/>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Roboto"/>
                <a:ea typeface="Roboto"/>
                <a:cs typeface="Roboto"/>
                <a:sym typeface="Roboto"/>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Roboto"/>
                <a:ea typeface="Roboto"/>
                <a:cs typeface="Roboto"/>
                <a:sym typeface="Roboto"/>
              </a:defRPr>
            </a:lvl9pPr>
          </a:lstStyle>
          <a:p>
            <a:endParaRPr/>
          </a:p>
        </p:txBody>
      </p:sp>
      <p:sp>
        <p:nvSpPr>
          <p:cNvPr id="14" name="Google Shape;14;p10"/>
          <p:cNvSpPr/>
          <p:nvPr/>
        </p:nvSpPr>
        <p:spPr>
          <a:xfrm>
            <a:off x="8467013" y="147668"/>
            <a:ext cx="1898779" cy="621101"/>
          </a:xfrm>
          <a:prstGeom prst="rect">
            <a:avLst/>
          </a:prstGeom>
          <a:solidFill>
            <a:srgbClr val="00295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Roboto"/>
              <a:ea typeface="Roboto"/>
              <a:cs typeface="Roboto"/>
              <a:sym typeface="Roboto"/>
            </a:endParaRPr>
          </a:p>
        </p:txBody>
      </p:sp>
      <p:sp>
        <p:nvSpPr>
          <p:cNvPr id="15" name="Google Shape;15;p10"/>
          <p:cNvSpPr txBox="1">
            <a:spLocks noGrp="1"/>
          </p:cNvSpPr>
          <p:nvPr>
            <p:ph type="body" idx="3"/>
          </p:nvPr>
        </p:nvSpPr>
        <p:spPr>
          <a:xfrm>
            <a:off x="9640024" y="6007178"/>
            <a:ext cx="2148185" cy="544604"/>
          </a:xfrm>
          <a:prstGeom prst="rect">
            <a:avLst/>
          </a:prstGeom>
          <a:noFill/>
          <a:ln>
            <a:noFill/>
          </a:ln>
        </p:spPr>
        <p:txBody>
          <a:bodyPr spcFirstLastPara="1" wrap="square" lIns="0" tIns="0" rIns="0" bIns="0" anchor="t" anchorCtr="0">
            <a:noAutofit/>
          </a:bodyPr>
          <a:lstStyle>
            <a:lvl1pPr marL="457200" marR="0" lvl="0" indent="-317500" algn="l" rtl="0">
              <a:spcBef>
                <a:spcPts val="280"/>
              </a:spcBef>
              <a:spcAft>
                <a:spcPts val="0"/>
              </a:spcAft>
              <a:buClr>
                <a:srgbClr val="505050"/>
              </a:buClr>
              <a:buSzPts val="1400"/>
              <a:buFont typeface="Arial"/>
              <a:buChar char="•"/>
              <a:defRPr sz="1400" b="0" i="0" u="none" strike="noStrike" cap="none">
                <a:solidFill>
                  <a:srgbClr val="505050"/>
                </a:solidFill>
                <a:latin typeface="Roboto"/>
                <a:ea typeface="Roboto"/>
                <a:cs typeface="Roboto"/>
                <a:sym typeface="Roboto"/>
              </a:defRPr>
            </a:lvl1pPr>
            <a:lvl2pPr marL="914400" marR="0" lvl="1" indent="-364045" algn="l" rtl="0">
              <a:spcBef>
                <a:spcPts val="427"/>
              </a:spcBef>
              <a:spcAft>
                <a:spcPts val="0"/>
              </a:spcAft>
              <a:buClr>
                <a:srgbClr val="505050"/>
              </a:buClr>
              <a:buSzPts val="2133"/>
              <a:buFont typeface="Arial"/>
              <a:buChar char="–"/>
              <a:defRPr sz="2133" b="0" i="0" u="none" strike="noStrike" cap="none">
                <a:solidFill>
                  <a:srgbClr val="505050"/>
                </a:solidFill>
                <a:latin typeface="Roboto"/>
                <a:ea typeface="Roboto"/>
                <a:cs typeface="Roboto"/>
                <a:sym typeface="Roboto"/>
              </a:defRPr>
            </a:lvl2pPr>
            <a:lvl3pPr marL="1371600" marR="0" lvl="2" indent="-355600" algn="l" rtl="0">
              <a:spcBef>
                <a:spcPts val="400"/>
              </a:spcBef>
              <a:spcAft>
                <a:spcPts val="0"/>
              </a:spcAft>
              <a:buClr>
                <a:srgbClr val="505050"/>
              </a:buClr>
              <a:buSzPts val="2000"/>
              <a:buFont typeface="Arial"/>
              <a:buChar char="•"/>
              <a:defRPr sz="2000" b="0" i="0" u="none" strike="noStrike" cap="none">
                <a:solidFill>
                  <a:srgbClr val="505050"/>
                </a:solidFill>
                <a:latin typeface="Roboto"/>
                <a:ea typeface="Roboto"/>
                <a:cs typeface="Roboto"/>
                <a:sym typeface="Roboto"/>
              </a:defRPr>
            </a:lvl3pPr>
            <a:lvl4pPr marL="1828800" marR="0" lvl="3" indent="-347154" algn="l" rtl="0">
              <a:spcBef>
                <a:spcPts val="373"/>
              </a:spcBef>
              <a:spcAft>
                <a:spcPts val="0"/>
              </a:spcAft>
              <a:buClr>
                <a:srgbClr val="505050"/>
              </a:buClr>
              <a:buSzPts val="1867"/>
              <a:buFont typeface="Arial"/>
              <a:buChar char="–"/>
              <a:defRPr sz="1867" b="0" i="0" u="none" strike="noStrike" cap="none">
                <a:solidFill>
                  <a:srgbClr val="505050"/>
                </a:solidFill>
                <a:latin typeface="Roboto"/>
                <a:ea typeface="Roboto"/>
                <a:cs typeface="Roboto"/>
                <a:sym typeface="Roboto"/>
              </a:defRPr>
            </a:lvl4pPr>
            <a:lvl5pPr marL="2286000" marR="0" lvl="4" indent="-347154" algn="l" rtl="0">
              <a:spcBef>
                <a:spcPts val="373"/>
              </a:spcBef>
              <a:spcAft>
                <a:spcPts val="0"/>
              </a:spcAft>
              <a:buClr>
                <a:srgbClr val="505050"/>
              </a:buClr>
              <a:buSzPts val="1867"/>
              <a:buFont typeface="Arial"/>
              <a:buChar char="•"/>
              <a:defRPr sz="1867" b="0" i="0" u="none" strike="noStrike" cap="none">
                <a:solidFill>
                  <a:srgbClr val="505050"/>
                </a:solidFill>
                <a:latin typeface="Roboto"/>
                <a:ea typeface="Roboto"/>
                <a:cs typeface="Roboto"/>
                <a:sym typeface="Roboto"/>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Roboto"/>
                <a:ea typeface="Roboto"/>
                <a:cs typeface="Roboto"/>
                <a:sym typeface="Roboto"/>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Roboto"/>
                <a:ea typeface="Roboto"/>
                <a:cs typeface="Roboto"/>
                <a:sym typeface="Roboto"/>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Roboto"/>
                <a:ea typeface="Roboto"/>
                <a:cs typeface="Roboto"/>
                <a:sym typeface="Roboto"/>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Roboto"/>
                <a:ea typeface="Roboto"/>
                <a:cs typeface="Roboto"/>
                <a:sym typeface="Roboto"/>
              </a:defRPr>
            </a:lvl9pPr>
          </a:lstStyle>
          <a:p>
            <a:endParaRPr/>
          </a:p>
        </p:txBody>
      </p:sp>
      <p:sp>
        <p:nvSpPr>
          <p:cNvPr id="16" name="Google Shape;16;p10"/>
          <p:cNvSpPr txBox="1">
            <a:spLocks noGrp="1"/>
          </p:cNvSpPr>
          <p:nvPr>
            <p:ph type="body" idx="4"/>
          </p:nvPr>
        </p:nvSpPr>
        <p:spPr>
          <a:xfrm>
            <a:off x="439053" y="5480277"/>
            <a:ext cx="5841364" cy="544604"/>
          </a:xfrm>
          <a:prstGeom prst="rect">
            <a:avLst/>
          </a:prstGeom>
          <a:noFill/>
          <a:ln>
            <a:noFill/>
          </a:ln>
        </p:spPr>
        <p:txBody>
          <a:bodyPr spcFirstLastPara="1" wrap="square" lIns="0" tIns="45700" rIns="0" bIns="45700" anchor="t" anchorCtr="0">
            <a:noAutofit/>
          </a:bodyPr>
          <a:lstStyle>
            <a:lvl1pPr marL="457200" marR="0" lvl="0" indent="-228600" algn="l" rtl="0">
              <a:spcBef>
                <a:spcPts val="373"/>
              </a:spcBef>
              <a:spcAft>
                <a:spcPts val="0"/>
              </a:spcAft>
              <a:buClr>
                <a:srgbClr val="63666A"/>
              </a:buClr>
              <a:buSzPts val="1867"/>
              <a:buFont typeface="Arial"/>
              <a:buNone/>
              <a:defRPr sz="1867" b="0" i="0" u="none" strike="noStrike" cap="none">
                <a:solidFill>
                  <a:srgbClr val="63666A"/>
                </a:solidFill>
                <a:latin typeface="Helvetica Neue"/>
                <a:ea typeface="Helvetica Neue"/>
                <a:cs typeface="Helvetica Neue"/>
                <a:sym typeface="Helvetica Neue"/>
              </a:defRPr>
            </a:lvl1pPr>
            <a:lvl2pPr marL="914400" marR="0" lvl="1" indent="-228600" algn="l" rtl="0">
              <a:spcBef>
                <a:spcPts val="427"/>
              </a:spcBef>
              <a:spcAft>
                <a:spcPts val="0"/>
              </a:spcAft>
              <a:buClr>
                <a:srgbClr val="2E5286"/>
              </a:buClr>
              <a:buSzPts val="2133"/>
              <a:buFont typeface="Arial"/>
              <a:buNone/>
              <a:defRPr sz="2133" b="0" i="0" u="none" strike="noStrike" cap="none">
                <a:solidFill>
                  <a:srgbClr val="2E5286"/>
                </a:solidFill>
                <a:latin typeface="Helvetica Neue"/>
                <a:ea typeface="Helvetica Neue"/>
                <a:cs typeface="Helvetica Neue"/>
                <a:sym typeface="Helvetica Neue"/>
              </a:defRPr>
            </a:lvl2pPr>
            <a:lvl3pPr marL="1371600" marR="0" lvl="2" indent="-228600" algn="l" rtl="0">
              <a:spcBef>
                <a:spcPts val="427"/>
              </a:spcBef>
              <a:spcAft>
                <a:spcPts val="0"/>
              </a:spcAft>
              <a:buClr>
                <a:srgbClr val="2E5286"/>
              </a:buClr>
              <a:buSzPts val="2133"/>
              <a:buFont typeface="Arial"/>
              <a:buNone/>
              <a:defRPr sz="2133" b="0" i="0" u="none" strike="noStrike" cap="none">
                <a:solidFill>
                  <a:srgbClr val="2E5286"/>
                </a:solidFill>
                <a:latin typeface="Helvetica Neue"/>
                <a:ea typeface="Helvetica Neue"/>
                <a:cs typeface="Helvetica Neue"/>
                <a:sym typeface="Helvetica Neue"/>
              </a:defRPr>
            </a:lvl3pPr>
            <a:lvl4pPr marL="1828800" marR="0" lvl="3" indent="-228600" algn="l" rtl="0">
              <a:spcBef>
                <a:spcPts val="427"/>
              </a:spcBef>
              <a:spcAft>
                <a:spcPts val="0"/>
              </a:spcAft>
              <a:buClr>
                <a:srgbClr val="2E5286"/>
              </a:buClr>
              <a:buSzPts val="2133"/>
              <a:buFont typeface="Arial"/>
              <a:buNone/>
              <a:defRPr sz="2133" b="0" i="0" u="none" strike="noStrike" cap="none">
                <a:solidFill>
                  <a:srgbClr val="2E5286"/>
                </a:solidFill>
                <a:latin typeface="Helvetica Neue"/>
                <a:ea typeface="Helvetica Neue"/>
                <a:cs typeface="Helvetica Neue"/>
                <a:sym typeface="Helvetica Neue"/>
              </a:defRPr>
            </a:lvl4pPr>
            <a:lvl5pPr marL="2286000" marR="0" lvl="4" indent="-228600" algn="l" rtl="0">
              <a:spcBef>
                <a:spcPts val="427"/>
              </a:spcBef>
              <a:spcAft>
                <a:spcPts val="0"/>
              </a:spcAft>
              <a:buClr>
                <a:srgbClr val="2E5286"/>
              </a:buClr>
              <a:buSzPts val="2133"/>
              <a:buFont typeface="Arial"/>
              <a:buNone/>
              <a:defRPr sz="2133" b="0" i="0" u="none" strike="noStrike" cap="none">
                <a:solidFill>
                  <a:srgbClr val="2E5286"/>
                </a:solidFill>
                <a:latin typeface="Helvetica Neue"/>
                <a:ea typeface="Helvetica Neue"/>
                <a:cs typeface="Helvetica Neue"/>
                <a:sym typeface="Helvetica Neue"/>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Roboto"/>
                <a:ea typeface="Roboto"/>
                <a:cs typeface="Roboto"/>
                <a:sym typeface="Roboto"/>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Roboto"/>
                <a:ea typeface="Roboto"/>
                <a:cs typeface="Roboto"/>
                <a:sym typeface="Roboto"/>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Roboto"/>
                <a:ea typeface="Roboto"/>
                <a:cs typeface="Roboto"/>
                <a:sym typeface="Roboto"/>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Roboto"/>
                <a:ea typeface="Roboto"/>
                <a:cs typeface="Roboto"/>
                <a:sym typeface="Roboto"/>
              </a:defRPr>
            </a:lvl9pPr>
          </a:lstStyle>
          <a:p>
            <a:endParaRPr/>
          </a:p>
        </p:txBody>
      </p:sp>
      <p:pic>
        <p:nvPicPr>
          <p:cNvPr id="17" name="Google Shape;17;p10"/>
          <p:cNvPicPr preferRelativeResize="0"/>
          <p:nvPr/>
        </p:nvPicPr>
        <p:blipFill rotWithShape="1">
          <a:blip r:embed="rId3">
            <a:alphaModFix/>
          </a:blip>
          <a:srcRect/>
          <a:stretch/>
        </p:blipFill>
        <p:spPr>
          <a:xfrm>
            <a:off x="9416403" y="6080417"/>
            <a:ext cx="2371805" cy="398124"/>
          </a:xfrm>
          <a:prstGeom prst="rect">
            <a:avLst/>
          </a:prstGeom>
          <a:noFill/>
          <a:ln>
            <a:noFill/>
          </a:ln>
        </p:spPr>
      </p:pic>
      <p:sp>
        <p:nvSpPr>
          <p:cNvPr id="18" name="Google Shape;18;p10"/>
          <p:cNvSpPr/>
          <p:nvPr/>
        </p:nvSpPr>
        <p:spPr>
          <a:xfrm>
            <a:off x="14212" y="0"/>
            <a:ext cx="12177788" cy="3893494"/>
          </a:xfrm>
          <a:prstGeom prst="rect">
            <a:avLst/>
          </a:prstGeom>
          <a:solidFill>
            <a:srgbClr val="000000">
              <a:alpha val="4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0" i="0" u="none" strike="noStrike" cap="none">
              <a:solidFill>
                <a:schemeClr val="lt1"/>
              </a:solidFill>
              <a:latin typeface="Roboto"/>
              <a:ea typeface="Roboto"/>
              <a:cs typeface="Roboto"/>
              <a:sym typeface="Roboto"/>
            </a:endParaRPr>
          </a:p>
        </p:txBody>
      </p:sp>
      <p:sp>
        <p:nvSpPr>
          <p:cNvPr id="19" name="Google Shape;19;p10"/>
          <p:cNvSpPr/>
          <p:nvPr/>
        </p:nvSpPr>
        <p:spPr>
          <a:xfrm>
            <a:off x="0" y="0"/>
            <a:ext cx="12215683" cy="797787"/>
          </a:xfrm>
          <a:prstGeom prst="rect">
            <a:avLst/>
          </a:prstGeom>
          <a:solidFill>
            <a:srgbClr val="00295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Roboto"/>
              <a:ea typeface="Roboto"/>
              <a:cs typeface="Roboto"/>
              <a:sym typeface="Roboto"/>
            </a:endParaRPr>
          </a:p>
        </p:txBody>
      </p:sp>
      <p:pic>
        <p:nvPicPr>
          <p:cNvPr id="20" name="Google Shape;20;p10" descr="Text&#10;&#10;Description automatically generated with medium confidence"/>
          <p:cNvPicPr preferRelativeResize="0"/>
          <p:nvPr/>
        </p:nvPicPr>
        <p:blipFill rotWithShape="1">
          <a:blip r:embed="rId4">
            <a:alphaModFix/>
          </a:blip>
          <a:srcRect t="18224" b="32124"/>
          <a:stretch/>
        </p:blipFill>
        <p:spPr>
          <a:xfrm>
            <a:off x="10322882" y="235334"/>
            <a:ext cx="1638700" cy="386780"/>
          </a:xfrm>
          <a:prstGeom prst="rect">
            <a:avLst/>
          </a:prstGeom>
          <a:noFill/>
          <a:ln>
            <a:noFill/>
          </a:ln>
        </p:spPr>
      </p:pic>
      <p:cxnSp>
        <p:nvCxnSpPr>
          <p:cNvPr id="21" name="Google Shape;21;p10"/>
          <p:cNvCxnSpPr/>
          <p:nvPr/>
        </p:nvCxnSpPr>
        <p:spPr>
          <a:xfrm>
            <a:off x="0" y="383993"/>
            <a:ext cx="4200605" cy="32288"/>
          </a:xfrm>
          <a:prstGeom prst="straightConnector1">
            <a:avLst/>
          </a:prstGeom>
          <a:noFill/>
          <a:ln w="76200" cap="flat" cmpd="sng">
            <a:solidFill>
              <a:schemeClr val="lt1"/>
            </a:solidFill>
            <a:prstDash val="solid"/>
            <a:round/>
            <a:headEnd type="none" w="sm" len="sm"/>
            <a:tailEnd type="none" w="sm" len="sm"/>
          </a:ln>
        </p:spPr>
      </p:cxnSp>
      <p:pic>
        <p:nvPicPr>
          <p:cNvPr id="22" name="Google Shape;22;p10"/>
          <p:cNvPicPr preferRelativeResize="0"/>
          <p:nvPr/>
        </p:nvPicPr>
        <p:blipFill rotWithShape="1">
          <a:blip r:embed="rId5">
            <a:alphaModFix/>
          </a:blip>
          <a:srcRect/>
          <a:stretch/>
        </p:blipFill>
        <p:spPr>
          <a:xfrm>
            <a:off x="5695538" y="162480"/>
            <a:ext cx="1464235" cy="507601"/>
          </a:xfrm>
          <a:prstGeom prst="rect">
            <a:avLst/>
          </a:prstGeom>
          <a:noFill/>
          <a:ln>
            <a:noFill/>
          </a:ln>
        </p:spPr>
      </p:pic>
      <p:pic>
        <p:nvPicPr>
          <p:cNvPr id="23" name="Google Shape;23;p10"/>
          <p:cNvPicPr preferRelativeResize="0"/>
          <p:nvPr/>
        </p:nvPicPr>
        <p:blipFill rotWithShape="1">
          <a:blip r:embed="rId6">
            <a:alphaModFix/>
          </a:blip>
          <a:srcRect/>
          <a:stretch/>
        </p:blipFill>
        <p:spPr>
          <a:xfrm>
            <a:off x="4373007" y="73446"/>
            <a:ext cx="1236792" cy="621096"/>
          </a:xfrm>
          <a:prstGeom prst="rect">
            <a:avLst/>
          </a:prstGeom>
          <a:noFill/>
          <a:ln>
            <a:noFill/>
          </a:ln>
        </p:spPr>
      </p:pic>
      <p:pic>
        <p:nvPicPr>
          <p:cNvPr id="24" name="Google Shape;24;p10"/>
          <p:cNvPicPr preferRelativeResize="0"/>
          <p:nvPr/>
        </p:nvPicPr>
        <p:blipFill rotWithShape="1">
          <a:blip r:embed="rId7">
            <a:alphaModFix/>
          </a:blip>
          <a:srcRect/>
          <a:stretch/>
        </p:blipFill>
        <p:spPr>
          <a:xfrm>
            <a:off x="7221638" y="205023"/>
            <a:ext cx="1197628" cy="427603"/>
          </a:xfrm>
          <a:prstGeom prst="rect">
            <a:avLst/>
          </a:prstGeom>
          <a:noFill/>
          <a:ln>
            <a:noFill/>
          </a:ln>
        </p:spPr>
      </p:pic>
      <p:pic>
        <p:nvPicPr>
          <p:cNvPr id="25" name="Google Shape;25;p10"/>
          <p:cNvPicPr preferRelativeResize="0"/>
          <p:nvPr/>
        </p:nvPicPr>
        <p:blipFill rotWithShape="1">
          <a:blip r:embed="rId8">
            <a:alphaModFix/>
          </a:blip>
          <a:srcRect/>
          <a:stretch/>
        </p:blipFill>
        <p:spPr>
          <a:xfrm>
            <a:off x="8486376" y="199939"/>
            <a:ext cx="1707530" cy="43268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Full Image">
  <p:cSld name="Full Image">
    <p:spTree>
      <p:nvGrpSpPr>
        <p:cNvPr id="1" name="Shape 53"/>
        <p:cNvGrpSpPr/>
        <p:nvPr/>
      </p:nvGrpSpPr>
      <p:grpSpPr>
        <a:xfrm>
          <a:off x="0" y="0"/>
          <a:ext cx="0" cy="0"/>
          <a:chOff x="0" y="0"/>
          <a:chExt cx="0" cy="0"/>
        </a:xfrm>
      </p:grpSpPr>
      <p:sp>
        <p:nvSpPr>
          <p:cNvPr id="54" name="Google Shape;54;p21"/>
          <p:cNvSpPr>
            <a:spLocks noGrp="1"/>
          </p:cNvSpPr>
          <p:nvPr>
            <p:ph type="pic" idx="2"/>
          </p:nvPr>
        </p:nvSpPr>
        <p:spPr>
          <a:xfrm>
            <a:off x="0" y="0"/>
            <a:ext cx="12192000" cy="6858000"/>
          </a:xfrm>
          <a:prstGeom prst="rect">
            <a:avLst/>
          </a:prstGeom>
          <a:solidFill>
            <a:srgbClr val="E8E8E8"/>
          </a:solidFill>
          <a:ln>
            <a:noFill/>
          </a:ln>
        </p:spPr>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pic>
        <p:nvPicPr>
          <p:cNvPr id="5" name="Picture 4" descr="Close-up of a factory&#10;&#10;Description automatically generated with low confidence">
            <a:extLst>
              <a:ext uri="{FF2B5EF4-FFF2-40B4-BE49-F238E27FC236}">
                <a16:creationId xmlns:a16="http://schemas.microsoft.com/office/drawing/2014/main" id="{6981BFD7-6588-0D4B-8CC1-3092F9D89EB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83" y="-648729"/>
            <a:ext cx="12215683" cy="4706928"/>
          </a:xfrm>
          <a:prstGeom prst="rect">
            <a:avLst/>
          </a:prstGeom>
        </p:spPr>
      </p:pic>
      <p:sp>
        <p:nvSpPr>
          <p:cNvPr id="6" name="Rectangle 5">
            <a:extLst>
              <a:ext uri="{FF2B5EF4-FFF2-40B4-BE49-F238E27FC236}">
                <a16:creationId xmlns:a16="http://schemas.microsoft.com/office/drawing/2014/main" id="{F0291EDF-F712-3D43-8EEC-DDEAB4C756BA}"/>
              </a:ext>
            </a:extLst>
          </p:cNvPr>
          <p:cNvSpPr/>
          <p:nvPr userDrawn="1"/>
        </p:nvSpPr>
        <p:spPr>
          <a:xfrm>
            <a:off x="-23684" y="-648729"/>
            <a:ext cx="12215683" cy="4706928"/>
          </a:xfrm>
          <a:prstGeom prst="rect">
            <a:avLst/>
          </a:prstGeom>
          <a:gradFill flip="none" rotWithShape="1">
            <a:gsLst>
              <a:gs pos="0">
                <a:schemeClr val="accent1">
                  <a:tint val="100000"/>
                  <a:shade val="100000"/>
                  <a:satMod val="130000"/>
                  <a:alpha val="75000"/>
                </a:schemeClr>
              </a:gs>
              <a:gs pos="100000">
                <a:schemeClr val="accent1">
                  <a:tint val="50000"/>
                  <a:shade val="100000"/>
                  <a:satMod val="350000"/>
                  <a:alpha val="0"/>
                </a:schemeClr>
              </a:gs>
              <a:gs pos="52000">
                <a:schemeClr val="accent1">
                  <a:tint val="50000"/>
                  <a:shade val="100000"/>
                  <a:satMod val="350000"/>
                  <a:alpha val="51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Text Placeholder 23"/>
          <p:cNvSpPr>
            <a:spLocks noGrp="1"/>
          </p:cNvSpPr>
          <p:nvPr>
            <p:ph type="body" sz="quarter" idx="10" hasCustomPrompt="1"/>
          </p:nvPr>
        </p:nvSpPr>
        <p:spPr>
          <a:xfrm>
            <a:off x="429847" y="6166548"/>
            <a:ext cx="3243797" cy="306443"/>
          </a:xfrm>
          <a:prstGeom prst="rect">
            <a:avLst/>
          </a:prstGeom>
        </p:spPr>
        <p:txBody>
          <a:bodyPr lIns="0" tIns="45720" rIns="0" bIns="45720">
            <a:noAutofit/>
          </a:bodyPr>
          <a:lstStyle>
            <a:lvl1pPr marL="0" indent="0">
              <a:buFontTx/>
              <a:buNone/>
              <a:defRPr sz="1467">
                <a:solidFill>
                  <a:srgbClr val="63666A"/>
                </a:solidFill>
                <a:latin typeface="Helvetica"/>
              </a:defRPr>
            </a:lvl1pPr>
            <a:lvl2pPr marL="609585" indent="0">
              <a:buFontTx/>
              <a:buNone/>
              <a:defRPr sz="2133">
                <a:solidFill>
                  <a:srgbClr val="2E5286"/>
                </a:solidFill>
                <a:latin typeface="Helvetica"/>
              </a:defRPr>
            </a:lvl2pPr>
            <a:lvl3pPr marL="1219170" indent="0">
              <a:buFontTx/>
              <a:buNone/>
              <a:defRPr sz="2133">
                <a:solidFill>
                  <a:srgbClr val="2E5286"/>
                </a:solidFill>
                <a:latin typeface="Helvetica"/>
              </a:defRPr>
            </a:lvl3pPr>
            <a:lvl4pPr marL="1828754" indent="0">
              <a:buFontTx/>
              <a:buNone/>
              <a:defRPr sz="2133">
                <a:solidFill>
                  <a:srgbClr val="2E5286"/>
                </a:solidFill>
                <a:latin typeface="Helvetica"/>
              </a:defRPr>
            </a:lvl4pPr>
            <a:lvl5pPr marL="2438339" indent="0">
              <a:buFontTx/>
              <a:buNone/>
              <a:defRPr sz="2133">
                <a:solidFill>
                  <a:srgbClr val="2E5286"/>
                </a:solidFill>
                <a:latin typeface="Helvetica"/>
              </a:defRPr>
            </a:lvl5pPr>
          </a:lstStyle>
          <a:p>
            <a:pPr lvl="0"/>
            <a:r>
              <a:rPr lang="en-US"/>
              <a:t>Month/Day/Year – Helvetica 11pt</a:t>
            </a:r>
          </a:p>
        </p:txBody>
      </p:sp>
      <p:sp>
        <p:nvSpPr>
          <p:cNvPr id="8" name="Rectangle 7"/>
          <p:cNvSpPr/>
          <p:nvPr userDrawn="1"/>
        </p:nvSpPr>
        <p:spPr>
          <a:xfrm>
            <a:off x="-23683" y="-648729"/>
            <a:ext cx="12215683" cy="1446516"/>
          </a:xfrm>
          <a:prstGeom prst="rect">
            <a:avLst/>
          </a:prstGeom>
          <a:solidFill>
            <a:srgbClr val="0029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ext Placeholder 24"/>
          <p:cNvSpPr>
            <a:spLocks noGrp="1"/>
          </p:cNvSpPr>
          <p:nvPr>
            <p:ph type="body" sz="quarter" idx="11" hasCustomPrompt="1"/>
          </p:nvPr>
        </p:nvSpPr>
        <p:spPr>
          <a:xfrm>
            <a:off x="455899" y="4316829"/>
            <a:ext cx="11332309" cy="1003049"/>
          </a:xfrm>
          <a:prstGeom prst="rect">
            <a:avLst/>
          </a:prstGeom>
        </p:spPr>
        <p:txBody>
          <a:bodyPr vert="horz" wrap="square" lIns="0" tIns="45720" anchor="ctr" anchorCtr="0">
            <a:normAutofit/>
          </a:bodyPr>
          <a:lstStyle>
            <a:lvl1pPr marL="0" indent="0" algn="l">
              <a:lnSpc>
                <a:spcPct val="100000"/>
              </a:lnSpc>
              <a:spcBef>
                <a:spcPts val="933"/>
              </a:spcBef>
              <a:spcAft>
                <a:spcPts val="0"/>
              </a:spcAft>
              <a:buFontTx/>
              <a:buNone/>
              <a:defRPr sz="3200" b="1" i="0">
                <a:solidFill>
                  <a:srgbClr val="004C97"/>
                </a:solidFill>
              </a:defRPr>
            </a:lvl1pPr>
            <a:lvl2pPr marL="0" indent="0">
              <a:buFontTx/>
              <a:buNone/>
              <a:defRPr sz="3733" b="1" i="0">
                <a:solidFill>
                  <a:srgbClr val="004C97"/>
                </a:solidFill>
              </a:defRPr>
            </a:lvl2pPr>
            <a:lvl3pPr marL="0" indent="0">
              <a:buFontTx/>
              <a:buNone/>
              <a:defRPr sz="3733" b="1" i="0">
                <a:solidFill>
                  <a:srgbClr val="004C97"/>
                </a:solidFill>
              </a:defRPr>
            </a:lvl3pPr>
            <a:lvl4pPr marL="0" indent="0">
              <a:buFontTx/>
              <a:buNone/>
              <a:defRPr sz="3733" b="1" i="0">
                <a:solidFill>
                  <a:srgbClr val="004C97"/>
                </a:solidFill>
              </a:defRPr>
            </a:lvl4pPr>
            <a:lvl5pPr marL="0" indent="0">
              <a:buFontTx/>
              <a:buNone/>
              <a:defRPr sz="3733" b="1" i="0">
                <a:solidFill>
                  <a:srgbClr val="004C97"/>
                </a:solidFill>
              </a:defRPr>
            </a:lvl5pPr>
          </a:lstStyle>
          <a:p>
            <a:pPr lvl="0"/>
            <a:r>
              <a:rPr lang="en-US"/>
              <a:t>Presentation Title – Helvetica 24pt</a:t>
            </a:r>
          </a:p>
        </p:txBody>
      </p:sp>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23681" y="249845"/>
            <a:ext cx="12014381" cy="310883"/>
          </a:xfrm>
          <a:prstGeom prst="rect">
            <a:avLst/>
          </a:prstGeom>
        </p:spPr>
      </p:pic>
      <p:pic>
        <p:nvPicPr>
          <p:cNvPr id="10" name="Picture 4" descr="quantum sensor back piece">
            <a:extLst>
              <a:ext uri="{FF2B5EF4-FFF2-40B4-BE49-F238E27FC236}">
                <a16:creationId xmlns:a16="http://schemas.microsoft.com/office/drawing/2014/main" id="{58996D56-0C7D-0545-97D5-1614214A0A26}"/>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2822431" y="878031"/>
            <a:ext cx="1579672" cy="23274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quantum sensor board">
            <a:extLst>
              <a:ext uri="{FF2B5EF4-FFF2-40B4-BE49-F238E27FC236}">
                <a16:creationId xmlns:a16="http://schemas.microsoft.com/office/drawing/2014/main" id="{B970DDA0-C74F-5046-A378-DDCACA046D3B}"/>
              </a:ext>
            </a:extLst>
          </p:cNvPr>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2229135" y="1316300"/>
            <a:ext cx="1186588" cy="150001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quantum sensor front wire">
            <a:extLst>
              <a:ext uri="{FF2B5EF4-FFF2-40B4-BE49-F238E27FC236}">
                <a16:creationId xmlns:a16="http://schemas.microsoft.com/office/drawing/2014/main" id="{8E223E00-B323-724E-B6CA-F8C7BC74BF0B}"/>
              </a:ext>
            </a:extLst>
          </p:cNvPr>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1628504" y="1972407"/>
            <a:ext cx="611083" cy="10385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quantum sensor front piece">
            <a:extLst>
              <a:ext uri="{FF2B5EF4-FFF2-40B4-BE49-F238E27FC236}">
                <a16:creationId xmlns:a16="http://schemas.microsoft.com/office/drawing/2014/main" id="{F43291D3-2C06-EF44-866C-4C41505D5F55}"/>
              </a:ext>
            </a:extLst>
          </p:cNvPr>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101659" y="1538124"/>
            <a:ext cx="1690135" cy="238607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532A1F0-4E7A-E244-8810-AC7326853167}"/>
              </a:ext>
            </a:extLst>
          </p:cNvPr>
          <p:cNvSpPr/>
          <p:nvPr userDrawn="1"/>
        </p:nvSpPr>
        <p:spPr>
          <a:xfrm>
            <a:off x="6636589" y="145820"/>
            <a:ext cx="1898779" cy="621101"/>
          </a:xfrm>
          <a:prstGeom prst="rect">
            <a:avLst/>
          </a:prstGeom>
          <a:solidFill>
            <a:srgbClr val="0029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6" name="Picture 15" descr="Text&#10;&#10;Description automatically generated with medium confidence">
            <a:extLst>
              <a:ext uri="{FF2B5EF4-FFF2-40B4-BE49-F238E27FC236}">
                <a16:creationId xmlns:a16="http://schemas.microsoft.com/office/drawing/2014/main" id="{FF97E303-7D0D-0140-8C19-6B3554D43B9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6766629" y="241802"/>
            <a:ext cx="1638700" cy="386780"/>
          </a:xfrm>
          <a:prstGeom prst="rect">
            <a:avLst/>
          </a:prstGeom>
        </p:spPr>
      </p:pic>
      <p:sp>
        <p:nvSpPr>
          <p:cNvPr id="18" name="Content Placeholder 2">
            <a:extLst>
              <a:ext uri="{FF2B5EF4-FFF2-40B4-BE49-F238E27FC236}">
                <a16:creationId xmlns:a16="http://schemas.microsoft.com/office/drawing/2014/main" id="{93AC8FA2-90E7-D148-8B12-B15FB0A33957}"/>
              </a:ext>
            </a:extLst>
          </p:cNvPr>
          <p:cNvSpPr>
            <a:spLocks noGrp="1"/>
          </p:cNvSpPr>
          <p:nvPr>
            <p:ph idx="1" hasCustomPrompt="1"/>
          </p:nvPr>
        </p:nvSpPr>
        <p:spPr>
          <a:xfrm>
            <a:off x="9640024" y="6007178"/>
            <a:ext cx="2148185" cy="544604"/>
          </a:xfrm>
          <a:prstGeom prst="rect">
            <a:avLst/>
          </a:prstGeom>
        </p:spPr>
        <p:txBody>
          <a:bodyPr lIns="0" tIns="0" rIns="0" bIns="0"/>
          <a:lstStyle>
            <a:lvl1pPr marL="306910" indent="-306910">
              <a:defRPr sz="1400">
                <a:solidFill>
                  <a:srgbClr val="505050"/>
                </a:solidFill>
              </a:defRPr>
            </a:lvl1pPr>
            <a:lvl2pPr marL="683667" indent="-306910">
              <a:defRPr sz="2133">
                <a:solidFill>
                  <a:srgbClr val="505050"/>
                </a:solidFill>
              </a:defRPr>
            </a:lvl2pPr>
            <a:lvl3pPr marL="1071007" indent="-306910">
              <a:defRPr sz="2000">
                <a:solidFill>
                  <a:srgbClr val="505050"/>
                </a:solidFill>
              </a:defRPr>
            </a:lvl3pPr>
            <a:lvl4pPr marL="1447764" indent="-304792">
              <a:defRPr sz="1867">
                <a:solidFill>
                  <a:srgbClr val="505050"/>
                </a:solidFill>
              </a:defRPr>
            </a:lvl4pPr>
            <a:lvl5pPr marL="1826638" indent="-306910">
              <a:buFont typeface="Arial"/>
              <a:buChar char="•"/>
              <a:defRPr sz="1867">
                <a:solidFill>
                  <a:srgbClr val="505050"/>
                </a:solidFill>
              </a:defRPr>
            </a:lvl5pPr>
          </a:lstStyle>
          <a:p>
            <a:pPr lvl="0"/>
            <a:r>
              <a:rPr lang="en-US"/>
              <a:t>Insert partner logo here</a:t>
            </a:r>
          </a:p>
        </p:txBody>
      </p:sp>
      <p:sp>
        <p:nvSpPr>
          <p:cNvPr id="19" name="Text Placeholder 23">
            <a:extLst>
              <a:ext uri="{FF2B5EF4-FFF2-40B4-BE49-F238E27FC236}">
                <a16:creationId xmlns:a16="http://schemas.microsoft.com/office/drawing/2014/main" id="{245080E3-9504-414A-AA23-AB0CE37FF0C0}"/>
              </a:ext>
            </a:extLst>
          </p:cNvPr>
          <p:cNvSpPr>
            <a:spLocks noGrp="1"/>
          </p:cNvSpPr>
          <p:nvPr>
            <p:ph type="body" sz="quarter" idx="12" hasCustomPrompt="1"/>
          </p:nvPr>
        </p:nvSpPr>
        <p:spPr>
          <a:xfrm>
            <a:off x="439054" y="5480277"/>
            <a:ext cx="2721873" cy="544604"/>
          </a:xfrm>
          <a:prstGeom prst="rect">
            <a:avLst/>
          </a:prstGeom>
        </p:spPr>
        <p:txBody>
          <a:bodyPr lIns="0" tIns="45720" rIns="0" bIns="45720">
            <a:noAutofit/>
          </a:bodyPr>
          <a:lstStyle>
            <a:lvl1pPr marL="0" indent="0">
              <a:buFontTx/>
              <a:buNone/>
              <a:defRPr sz="1867">
                <a:solidFill>
                  <a:srgbClr val="63666A"/>
                </a:solidFill>
                <a:latin typeface="Helvetica"/>
              </a:defRPr>
            </a:lvl1pPr>
            <a:lvl2pPr marL="609585" indent="0">
              <a:buFontTx/>
              <a:buNone/>
              <a:defRPr sz="2133">
                <a:solidFill>
                  <a:srgbClr val="2E5286"/>
                </a:solidFill>
                <a:latin typeface="Helvetica"/>
              </a:defRPr>
            </a:lvl2pPr>
            <a:lvl3pPr marL="1219170" indent="0">
              <a:buFontTx/>
              <a:buNone/>
              <a:defRPr sz="2133">
                <a:solidFill>
                  <a:srgbClr val="2E5286"/>
                </a:solidFill>
                <a:latin typeface="Helvetica"/>
              </a:defRPr>
            </a:lvl3pPr>
            <a:lvl4pPr marL="1828754" indent="0">
              <a:buFontTx/>
              <a:buNone/>
              <a:defRPr sz="2133">
                <a:solidFill>
                  <a:srgbClr val="2E5286"/>
                </a:solidFill>
                <a:latin typeface="Helvetica"/>
              </a:defRPr>
            </a:lvl4pPr>
            <a:lvl5pPr marL="2438339" indent="0">
              <a:buFontTx/>
              <a:buNone/>
              <a:defRPr sz="2133">
                <a:solidFill>
                  <a:srgbClr val="2E5286"/>
                </a:solidFill>
                <a:latin typeface="Helvetica"/>
              </a:defRPr>
            </a:lvl5pPr>
          </a:lstStyle>
          <a:p>
            <a:pPr lvl="0"/>
            <a:r>
              <a:rPr lang="en-US"/>
              <a:t>Presenter 1 name</a:t>
            </a:r>
          </a:p>
        </p:txBody>
      </p:sp>
      <p:sp>
        <p:nvSpPr>
          <p:cNvPr id="20" name="Text Placeholder 23">
            <a:extLst>
              <a:ext uri="{FF2B5EF4-FFF2-40B4-BE49-F238E27FC236}">
                <a16:creationId xmlns:a16="http://schemas.microsoft.com/office/drawing/2014/main" id="{6F8C807F-204C-8B4F-9A59-26AA04D8C39E}"/>
              </a:ext>
            </a:extLst>
          </p:cNvPr>
          <p:cNvSpPr>
            <a:spLocks noGrp="1"/>
          </p:cNvSpPr>
          <p:nvPr>
            <p:ph type="body" sz="quarter" idx="13" hasCustomPrompt="1"/>
          </p:nvPr>
        </p:nvSpPr>
        <p:spPr>
          <a:xfrm>
            <a:off x="3332048" y="5480277"/>
            <a:ext cx="2721873" cy="544604"/>
          </a:xfrm>
          <a:prstGeom prst="rect">
            <a:avLst/>
          </a:prstGeom>
        </p:spPr>
        <p:txBody>
          <a:bodyPr lIns="0" tIns="45720" rIns="0" bIns="45720">
            <a:noAutofit/>
          </a:bodyPr>
          <a:lstStyle>
            <a:lvl1pPr marL="0" indent="0">
              <a:buFontTx/>
              <a:buNone/>
              <a:defRPr sz="1867">
                <a:solidFill>
                  <a:srgbClr val="63666A"/>
                </a:solidFill>
                <a:latin typeface="Helvetica"/>
              </a:defRPr>
            </a:lvl1pPr>
            <a:lvl2pPr marL="609585" indent="0">
              <a:buFontTx/>
              <a:buNone/>
              <a:defRPr sz="2133">
                <a:solidFill>
                  <a:srgbClr val="2E5286"/>
                </a:solidFill>
                <a:latin typeface="Helvetica"/>
              </a:defRPr>
            </a:lvl2pPr>
            <a:lvl3pPr marL="1219170" indent="0">
              <a:buFontTx/>
              <a:buNone/>
              <a:defRPr sz="2133">
                <a:solidFill>
                  <a:srgbClr val="2E5286"/>
                </a:solidFill>
                <a:latin typeface="Helvetica"/>
              </a:defRPr>
            </a:lvl3pPr>
            <a:lvl4pPr marL="1828754" indent="0">
              <a:buFontTx/>
              <a:buNone/>
              <a:defRPr sz="2133">
                <a:solidFill>
                  <a:srgbClr val="2E5286"/>
                </a:solidFill>
                <a:latin typeface="Helvetica"/>
              </a:defRPr>
            </a:lvl4pPr>
            <a:lvl5pPr marL="2438339" indent="0">
              <a:buFontTx/>
              <a:buNone/>
              <a:defRPr sz="2133">
                <a:solidFill>
                  <a:srgbClr val="2E5286"/>
                </a:solidFill>
                <a:latin typeface="Helvetica"/>
              </a:defRPr>
            </a:lvl5pPr>
          </a:lstStyle>
          <a:p>
            <a:pPr lvl="0"/>
            <a:r>
              <a:rPr lang="en-US"/>
              <a:t>Presenter 2 name</a:t>
            </a:r>
          </a:p>
        </p:txBody>
      </p:sp>
      <p:sp>
        <p:nvSpPr>
          <p:cNvPr id="21" name="Text Placeholder 23">
            <a:extLst>
              <a:ext uri="{FF2B5EF4-FFF2-40B4-BE49-F238E27FC236}">
                <a16:creationId xmlns:a16="http://schemas.microsoft.com/office/drawing/2014/main" id="{8AAB08ED-6551-B547-9C66-87D57174223B}"/>
              </a:ext>
            </a:extLst>
          </p:cNvPr>
          <p:cNvSpPr>
            <a:spLocks noGrp="1"/>
          </p:cNvSpPr>
          <p:nvPr>
            <p:ph type="body" sz="quarter" idx="14" hasCustomPrompt="1"/>
          </p:nvPr>
        </p:nvSpPr>
        <p:spPr>
          <a:xfrm>
            <a:off x="6225041" y="5472806"/>
            <a:ext cx="2721873" cy="544604"/>
          </a:xfrm>
          <a:prstGeom prst="rect">
            <a:avLst/>
          </a:prstGeom>
        </p:spPr>
        <p:txBody>
          <a:bodyPr lIns="0" tIns="45720" rIns="0" bIns="45720">
            <a:noAutofit/>
          </a:bodyPr>
          <a:lstStyle>
            <a:lvl1pPr marL="0" indent="0">
              <a:buFontTx/>
              <a:buNone/>
              <a:defRPr sz="1867">
                <a:solidFill>
                  <a:srgbClr val="63666A"/>
                </a:solidFill>
                <a:latin typeface="Helvetica"/>
              </a:defRPr>
            </a:lvl1pPr>
            <a:lvl2pPr marL="609585" indent="0">
              <a:buFontTx/>
              <a:buNone/>
              <a:defRPr sz="2133">
                <a:solidFill>
                  <a:srgbClr val="2E5286"/>
                </a:solidFill>
                <a:latin typeface="Helvetica"/>
              </a:defRPr>
            </a:lvl2pPr>
            <a:lvl3pPr marL="1219170" indent="0">
              <a:buFontTx/>
              <a:buNone/>
              <a:defRPr sz="2133">
                <a:solidFill>
                  <a:srgbClr val="2E5286"/>
                </a:solidFill>
                <a:latin typeface="Helvetica"/>
              </a:defRPr>
            </a:lvl3pPr>
            <a:lvl4pPr marL="1828754" indent="0">
              <a:buFontTx/>
              <a:buNone/>
              <a:defRPr sz="2133">
                <a:solidFill>
                  <a:srgbClr val="2E5286"/>
                </a:solidFill>
                <a:latin typeface="Helvetica"/>
              </a:defRPr>
            </a:lvl4pPr>
            <a:lvl5pPr marL="2438339" indent="0">
              <a:buFontTx/>
              <a:buNone/>
              <a:defRPr sz="2133">
                <a:solidFill>
                  <a:srgbClr val="2E5286"/>
                </a:solidFill>
                <a:latin typeface="Helvetica"/>
              </a:defRPr>
            </a:lvl5pPr>
          </a:lstStyle>
          <a:p>
            <a:pPr lvl="0"/>
            <a:r>
              <a:rPr lang="en-US"/>
              <a:t>Presenter 3 name</a:t>
            </a:r>
          </a:p>
        </p:txBody>
      </p:sp>
    </p:spTree>
    <p:extLst>
      <p:ext uri="{BB962C8B-B14F-4D97-AF65-F5344CB8AC3E}">
        <p14:creationId xmlns:p14="http://schemas.microsoft.com/office/powerpoint/2010/main" val="181356616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4805" y="971552"/>
            <a:ext cx="11563351" cy="5059363"/>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1007" indent="-306910">
              <a:defRPr sz="2000">
                <a:solidFill>
                  <a:srgbClr val="505050"/>
                </a:solidFill>
              </a:defRPr>
            </a:lvl3pPr>
            <a:lvl4pPr marL="1447764" indent="-304792">
              <a:defRPr sz="1867">
                <a:solidFill>
                  <a:srgbClr val="505050"/>
                </a:solidFill>
              </a:defRPr>
            </a:lvl4pPr>
            <a:lvl5pPr marL="1826638" indent="-306910">
              <a:buFont typeface="Arial"/>
              <a:buChar char="•"/>
              <a:defRPr sz="1867">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p>
        </p:txBody>
      </p:sp>
      <p:sp>
        <p:nvSpPr>
          <p:cNvPr id="11" name="Date Placeholder 3">
            <a:extLst>
              <a:ext uri="{FF2B5EF4-FFF2-40B4-BE49-F238E27FC236}">
                <a16:creationId xmlns:a16="http://schemas.microsoft.com/office/drawing/2014/main" id="{DE06BCD8-7AE2-644C-B33E-DE87792CE2EC}"/>
              </a:ext>
            </a:extLst>
          </p:cNvPr>
          <p:cNvSpPr txBox="1">
            <a:spLocks/>
          </p:cNvSpPr>
          <p:nvPr userDrawn="1"/>
        </p:nvSpPr>
        <p:spPr>
          <a:xfrm>
            <a:off x="798592" y="6468126"/>
            <a:ext cx="900491" cy="241300"/>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9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D911CFC9-9956-B44E-BAB6-83E292F8D241}" type="datetime1">
              <a:rPr lang="en-US" sz="1200" smtClean="0"/>
              <a:pPr>
                <a:defRPr/>
              </a:pPr>
              <a:t>8/15/23</a:t>
            </a:fld>
            <a:endParaRPr lang="en-US" sz="1200"/>
          </a:p>
        </p:txBody>
      </p:sp>
      <p:sp>
        <p:nvSpPr>
          <p:cNvPr id="13" name="Slide Number Placeholder 5">
            <a:extLst>
              <a:ext uri="{FF2B5EF4-FFF2-40B4-BE49-F238E27FC236}">
                <a16:creationId xmlns:a16="http://schemas.microsoft.com/office/drawing/2014/main" id="{7CC9F928-A55A-6F48-B4D1-652C0647D14B}"/>
              </a:ext>
            </a:extLst>
          </p:cNvPr>
          <p:cNvSpPr txBox="1">
            <a:spLocks/>
          </p:cNvSpPr>
          <p:nvPr userDrawn="1"/>
        </p:nvSpPr>
        <p:spPr>
          <a:xfrm>
            <a:off x="112489" y="6468126"/>
            <a:ext cx="552451" cy="237285"/>
          </a:xfrm>
          <a:prstGeom prst="rect">
            <a:avLst/>
          </a:prstGeom>
        </p:spPr>
        <p:txBody>
          <a:bodyPr vert="horz" wrap="square" lIns="0" tIns="0" rIns="0" bIns="0" numCol="1" anchor="t" anchorCtr="0" compatLnSpc="1">
            <a:prstTxWarp prst="textNoShape">
              <a:avLst/>
            </a:prstTxWarp>
          </a:bodyPr>
          <a:lstStyle>
            <a:defPPr>
              <a:defRPr lang="en-US"/>
            </a:defPPr>
            <a:lvl1pPr algn="ctr" defTabSz="457200" rtl="0" fontAlgn="base">
              <a:spcBef>
                <a:spcPct val="0"/>
              </a:spcBef>
              <a:spcAft>
                <a:spcPct val="0"/>
              </a:spcAft>
              <a:defRPr sz="9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148C009B-CB69-E04A-B9B3-34B26D69E9CF}" type="slidenum">
              <a:rPr lang="en-US" sz="1200" smtClean="0"/>
              <a:pPr>
                <a:defRPr/>
              </a:pPr>
              <a:t>‹#›</a:t>
            </a:fld>
            <a:endParaRPr lang="en-US" sz="1200"/>
          </a:p>
        </p:txBody>
      </p:sp>
    </p:spTree>
    <p:extLst>
      <p:ext uri="{BB962C8B-B14F-4D97-AF65-F5344CB8AC3E}">
        <p14:creationId xmlns:p14="http://schemas.microsoft.com/office/powerpoint/2010/main" val="228630184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304801" y="971551"/>
            <a:ext cx="5608320" cy="3633788"/>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1007" indent="-306910">
              <a:defRPr sz="2000">
                <a:solidFill>
                  <a:srgbClr val="505050"/>
                </a:solidFill>
              </a:defRPr>
            </a:lvl3pPr>
            <a:lvl4pPr marL="1447764" indent="-304792">
              <a:defRPr sz="1867">
                <a:solidFill>
                  <a:srgbClr val="505050"/>
                </a:solidFill>
              </a:defRPr>
            </a:lvl4pPr>
            <a:lvl5pPr marL="1826638" indent="-306910">
              <a:buFont typeface="Arial"/>
              <a:buChar char="•"/>
              <a:defRPr sz="1867">
                <a:solidFill>
                  <a:srgbClr val="505050"/>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sz="half" idx="15"/>
          </p:nvPr>
        </p:nvSpPr>
        <p:spPr>
          <a:xfrm>
            <a:off x="6256607" y="971551"/>
            <a:ext cx="5620511" cy="3633788"/>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5240" indent="-304792">
              <a:defRPr sz="2000">
                <a:solidFill>
                  <a:srgbClr val="505050"/>
                </a:solidFill>
              </a:defRPr>
            </a:lvl3pPr>
            <a:lvl4pPr marL="1449881" indent="-304792">
              <a:defRPr sz="1867">
                <a:solidFill>
                  <a:srgbClr val="505050"/>
                </a:solidFill>
              </a:defRPr>
            </a:lvl4pPr>
            <a:lvl5pPr marL="1826638" indent="-304792">
              <a:buFont typeface="Arial"/>
              <a:buChar char="•"/>
              <a:defRPr sz="1867">
                <a:solidFill>
                  <a:srgbClr val="505050"/>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p:cNvSpPr>
            <a:spLocks noGrp="1"/>
          </p:cNvSpPr>
          <p:nvPr>
            <p:ph type="body" sz="half" idx="16"/>
          </p:nvPr>
        </p:nvSpPr>
        <p:spPr>
          <a:xfrm>
            <a:off x="305820" y="4765103"/>
            <a:ext cx="5607301" cy="1265812"/>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0" name="Text Placeholder 3"/>
          <p:cNvSpPr>
            <a:spLocks noGrp="1"/>
          </p:cNvSpPr>
          <p:nvPr>
            <p:ph type="body" sz="half" idx="19"/>
          </p:nvPr>
        </p:nvSpPr>
        <p:spPr>
          <a:xfrm>
            <a:off x="6256603" y="4765103"/>
            <a:ext cx="5608319" cy="1265812"/>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4"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p>
        </p:txBody>
      </p:sp>
      <p:sp>
        <p:nvSpPr>
          <p:cNvPr id="15" name="Date Placeholder 3">
            <a:extLst>
              <a:ext uri="{FF2B5EF4-FFF2-40B4-BE49-F238E27FC236}">
                <a16:creationId xmlns:a16="http://schemas.microsoft.com/office/drawing/2014/main" id="{4B680134-5D92-7242-BBA1-886BF9DEE3B1}"/>
              </a:ext>
            </a:extLst>
          </p:cNvPr>
          <p:cNvSpPr>
            <a:spLocks noGrp="1"/>
          </p:cNvSpPr>
          <p:nvPr>
            <p:ph type="dt" sz="half" idx="2"/>
          </p:nvPr>
        </p:nvSpPr>
        <p:spPr>
          <a:xfrm>
            <a:off x="798592" y="6468126"/>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endParaRPr lang="en-US"/>
          </a:p>
        </p:txBody>
      </p:sp>
      <p:sp>
        <p:nvSpPr>
          <p:cNvPr id="16" name="Footer Placeholder 4">
            <a:extLst>
              <a:ext uri="{FF2B5EF4-FFF2-40B4-BE49-F238E27FC236}">
                <a16:creationId xmlns:a16="http://schemas.microsoft.com/office/drawing/2014/main" id="{BEA271B4-4C3E-BD4E-913B-EA929FC68341}"/>
              </a:ext>
            </a:extLst>
          </p:cNvPr>
          <p:cNvSpPr>
            <a:spLocks noGrp="1"/>
          </p:cNvSpPr>
          <p:nvPr>
            <p:ph type="ftr" sz="quarter" idx="3"/>
          </p:nvPr>
        </p:nvSpPr>
        <p:spPr>
          <a:xfrm>
            <a:off x="1832736" y="6462538"/>
            <a:ext cx="547896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sss</a:t>
            </a:r>
            <a:endParaRPr lang="en-US" b="1"/>
          </a:p>
        </p:txBody>
      </p:sp>
      <p:sp>
        <p:nvSpPr>
          <p:cNvPr id="17" name="Slide Number Placeholder 5">
            <a:extLst>
              <a:ext uri="{FF2B5EF4-FFF2-40B4-BE49-F238E27FC236}">
                <a16:creationId xmlns:a16="http://schemas.microsoft.com/office/drawing/2014/main" id="{AF2E4B72-D638-994A-B26D-1991D3D7B106}"/>
              </a:ext>
            </a:extLst>
          </p:cNvPr>
          <p:cNvSpPr>
            <a:spLocks noGrp="1"/>
          </p:cNvSpPr>
          <p:nvPr>
            <p:ph type="sldNum" sz="quarter" idx="4"/>
          </p:nvPr>
        </p:nvSpPr>
        <p:spPr>
          <a:xfrm>
            <a:off x="112489" y="6468126"/>
            <a:ext cx="552451" cy="237285"/>
          </a:xfrm>
          <a:prstGeom prst="rect">
            <a:avLst/>
          </a:prstGeom>
        </p:spPr>
        <p:txBody>
          <a:bodyPr vert="horz" wrap="square" lIns="0" tIns="0" rIns="0" bIns="0" numCol="1" anchor="t" anchorCtr="0" compatLnSpc="1">
            <a:prstTxWarp prst="textNoShape">
              <a:avLst/>
            </a:prstTxWarp>
          </a:bodyPr>
          <a:lstStyle>
            <a:lvl1pPr algn="ctr">
              <a:defRPr sz="1200" smtClean="0">
                <a:solidFill>
                  <a:srgbClr val="004C97"/>
                </a:solidFill>
                <a:latin typeface="Helvetica" charset="0"/>
                <a:cs typeface="ＭＳ Ｐゴシック" charset="0"/>
              </a:defRPr>
            </a:lvl1pPr>
          </a:lstStyle>
          <a:p>
            <a:pPr algn="ctr">
              <a:defRPr/>
            </a:pPr>
            <a:fld id="{148C009B-CB69-E04A-B9B3-34B26D69E9CF}" type="slidenum">
              <a:rPr lang="en-US" smtClean="0"/>
              <a:pPr algn="ctr">
                <a:defRPr/>
              </a:pPr>
              <a:t>‹#›</a:t>
            </a:fld>
            <a:endParaRPr lang="en-US"/>
          </a:p>
        </p:txBody>
      </p:sp>
    </p:spTree>
    <p:extLst>
      <p:ext uri="{BB962C8B-B14F-4D97-AF65-F5344CB8AC3E}">
        <p14:creationId xmlns:p14="http://schemas.microsoft.com/office/powerpoint/2010/main" val="191221690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04800" y="958851"/>
            <a:ext cx="4037192" cy="5022676"/>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8" name="Content Placeholder 2"/>
          <p:cNvSpPr>
            <a:spLocks noGrp="1"/>
          </p:cNvSpPr>
          <p:nvPr>
            <p:ph sz="half" idx="15"/>
          </p:nvPr>
        </p:nvSpPr>
        <p:spPr>
          <a:xfrm>
            <a:off x="4723621" y="958852"/>
            <a:ext cx="7130140" cy="5022675"/>
          </a:xfrm>
          <a:prstGeom prst="rect">
            <a:avLst/>
          </a:prstGeom>
        </p:spPr>
        <p:txBody>
          <a:bodyPr lIns="0" tIns="0" rIns="0" bIns="0"/>
          <a:lstStyle>
            <a:lvl1pPr marL="306910" indent="-306910">
              <a:defRPr sz="2400">
                <a:solidFill>
                  <a:srgbClr val="505050"/>
                </a:solidFill>
              </a:defRPr>
            </a:lvl1pPr>
            <a:lvl2pPr marL="685783" indent="-306910">
              <a:defRPr sz="2133">
                <a:solidFill>
                  <a:srgbClr val="505050"/>
                </a:solidFill>
              </a:defRPr>
            </a:lvl2pPr>
            <a:lvl3pPr marL="1075240" indent="-304792">
              <a:defRPr sz="2000">
                <a:solidFill>
                  <a:srgbClr val="505050"/>
                </a:solidFill>
              </a:defRPr>
            </a:lvl3pPr>
            <a:lvl4pPr marL="1449881" indent="-304792">
              <a:defRPr sz="1867">
                <a:solidFill>
                  <a:srgbClr val="505050"/>
                </a:solidFill>
              </a:defRPr>
            </a:lvl4pPr>
            <a:lvl5pPr marL="1826638" indent="-304792">
              <a:buFont typeface="Arial"/>
              <a:buChar char="•"/>
              <a:defRPr sz="1867">
                <a:solidFill>
                  <a:srgbClr val="505050"/>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p:cNvSpPr>
            <a:spLocks noGrp="1"/>
          </p:cNvSpPr>
          <p:nvPr>
            <p:ph type="title"/>
          </p:nvPr>
        </p:nvSpPr>
        <p:spPr>
          <a:xfrm>
            <a:off x="304800" y="254027"/>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p>
        </p:txBody>
      </p:sp>
      <p:sp>
        <p:nvSpPr>
          <p:cNvPr id="9" name="Date Placeholder 3">
            <a:extLst>
              <a:ext uri="{FF2B5EF4-FFF2-40B4-BE49-F238E27FC236}">
                <a16:creationId xmlns:a16="http://schemas.microsoft.com/office/drawing/2014/main" id="{1D1E85FB-9D24-E742-A183-0032C25D3146}"/>
              </a:ext>
            </a:extLst>
          </p:cNvPr>
          <p:cNvSpPr>
            <a:spLocks noGrp="1"/>
          </p:cNvSpPr>
          <p:nvPr>
            <p:ph type="dt" sz="half" idx="16"/>
          </p:nvPr>
        </p:nvSpPr>
        <p:spPr>
          <a:xfrm>
            <a:off x="798592" y="6468126"/>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endParaRPr lang="en-US"/>
          </a:p>
        </p:txBody>
      </p:sp>
      <p:sp>
        <p:nvSpPr>
          <p:cNvPr id="10" name="Footer Placeholder 4">
            <a:extLst>
              <a:ext uri="{FF2B5EF4-FFF2-40B4-BE49-F238E27FC236}">
                <a16:creationId xmlns:a16="http://schemas.microsoft.com/office/drawing/2014/main" id="{58638AA5-9B26-B243-A739-BD432267BA55}"/>
              </a:ext>
            </a:extLst>
          </p:cNvPr>
          <p:cNvSpPr>
            <a:spLocks noGrp="1"/>
          </p:cNvSpPr>
          <p:nvPr>
            <p:ph type="ftr" sz="quarter" idx="3"/>
          </p:nvPr>
        </p:nvSpPr>
        <p:spPr>
          <a:xfrm>
            <a:off x="1832736" y="6462538"/>
            <a:ext cx="547896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sss</a:t>
            </a:r>
            <a:endParaRPr lang="en-US" b="1"/>
          </a:p>
        </p:txBody>
      </p:sp>
      <p:sp>
        <p:nvSpPr>
          <p:cNvPr id="11" name="Slide Number Placeholder 5">
            <a:extLst>
              <a:ext uri="{FF2B5EF4-FFF2-40B4-BE49-F238E27FC236}">
                <a16:creationId xmlns:a16="http://schemas.microsoft.com/office/drawing/2014/main" id="{1FA7B224-0DB2-BE4D-A5A0-3951E09FDFBB}"/>
              </a:ext>
            </a:extLst>
          </p:cNvPr>
          <p:cNvSpPr>
            <a:spLocks noGrp="1"/>
          </p:cNvSpPr>
          <p:nvPr>
            <p:ph type="sldNum" sz="quarter" idx="4"/>
          </p:nvPr>
        </p:nvSpPr>
        <p:spPr>
          <a:xfrm>
            <a:off x="112489" y="6468126"/>
            <a:ext cx="552451" cy="237285"/>
          </a:xfrm>
          <a:prstGeom prst="rect">
            <a:avLst/>
          </a:prstGeom>
        </p:spPr>
        <p:txBody>
          <a:bodyPr vert="horz" wrap="square" lIns="0" tIns="0" rIns="0" bIns="0" numCol="1" anchor="t" anchorCtr="0" compatLnSpc="1">
            <a:prstTxWarp prst="textNoShape">
              <a:avLst/>
            </a:prstTxWarp>
          </a:bodyPr>
          <a:lstStyle>
            <a:lvl1pPr algn="ctr">
              <a:defRPr sz="1200" smtClean="0">
                <a:solidFill>
                  <a:srgbClr val="004C97"/>
                </a:solidFill>
                <a:latin typeface="Helvetica" charset="0"/>
                <a:cs typeface="ＭＳ Ｐゴシック" charset="0"/>
              </a:defRPr>
            </a:lvl1pPr>
          </a:lstStyle>
          <a:p>
            <a:pPr algn="ctr">
              <a:defRPr/>
            </a:pPr>
            <a:fld id="{148C009B-CB69-E04A-B9B3-34B26D69E9CF}" type="slidenum">
              <a:rPr lang="en-US" smtClean="0"/>
              <a:pPr algn="ctr">
                <a:defRPr/>
              </a:pPr>
              <a:t>‹#›</a:t>
            </a:fld>
            <a:endParaRPr lang="en-US"/>
          </a:p>
        </p:txBody>
      </p:sp>
    </p:spTree>
    <p:extLst>
      <p:ext uri="{BB962C8B-B14F-4D97-AF65-F5344CB8AC3E}">
        <p14:creationId xmlns:p14="http://schemas.microsoft.com/office/powerpoint/2010/main" val="312170895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98764" y="971552"/>
            <a:ext cx="11582400" cy="3726717"/>
          </a:xfrm>
          <a:prstGeom prst="rect">
            <a:avLst/>
          </a:prstGeom>
        </p:spPr>
        <p:txBody>
          <a:bodyPr lIns="0" tIns="0" rIns="0" bIns="0" rtlCol="0">
            <a:normAutofit/>
          </a:bodyPr>
          <a:lstStyle>
            <a:lvl1pPr marL="0" indent="0">
              <a:buNone/>
              <a:defRPr sz="1733">
                <a:solidFill>
                  <a:srgbClr val="505050"/>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a:t>Drag picture to placeholder or click icon to add</a:t>
            </a:r>
          </a:p>
        </p:txBody>
      </p:sp>
      <p:sp>
        <p:nvSpPr>
          <p:cNvPr id="10" name="Text Placeholder 3"/>
          <p:cNvSpPr>
            <a:spLocks noGrp="1"/>
          </p:cNvSpPr>
          <p:nvPr>
            <p:ph type="body" sz="half" idx="2"/>
          </p:nvPr>
        </p:nvSpPr>
        <p:spPr>
          <a:xfrm>
            <a:off x="298764" y="4943005"/>
            <a:ext cx="11582400" cy="1091259"/>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2"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p>
        </p:txBody>
      </p:sp>
      <p:sp>
        <p:nvSpPr>
          <p:cNvPr id="13" name="Date Placeholder 3">
            <a:extLst>
              <a:ext uri="{FF2B5EF4-FFF2-40B4-BE49-F238E27FC236}">
                <a16:creationId xmlns:a16="http://schemas.microsoft.com/office/drawing/2014/main" id="{77828938-55C4-D54F-97BC-6558BFC0A55D}"/>
              </a:ext>
            </a:extLst>
          </p:cNvPr>
          <p:cNvSpPr>
            <a:spLocks noGrp="1"/>
          </p:cNvSpPr>
          <p:nvPr>
            <p:ph type="dt" sz="half" idx="14"/>
          </p:nvPr>
        </p:nvSpPr>
        <p:spPr>
          <a:xfrm>
            <a:off x="798592" y="6468126"/>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endParaRPr lang="en-US"/>
          </a:p>
        </p:txBody>
      </p:sp>
      <p:sp>
        <p:nvSpPr>
          <p:cNvPr id="14" name="Footer Placeholder 4">
            <a:extLst>
              <a:ext uri="{FF2B5EF4-FFF2-40B4-BE49-F238E27FC236}">
                <a16:creationId xmlns:a16="http://schemas.microsoft.com/office/drawing/2014/main" id="{0B46EA44-3E02-F848-9364-CFD6DEC4B361}"/>
              </a:ext>
            </a:extLst>
          </p:cNvPr>
          <p:cNvSpPr>
            <a:spLocks noGrp="1"/>
          </p:cNvSpPr>
          <p:nvPr>
            <p:ph type="ftr" sz="quarter" idx="3"/>
          </p:nvPr>
        </p:nvSpPr>
        <p:spPr>
          <a:xfrm>
            <a:off x="1832736" y="6462538"/>
            <a:ext cx="547896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sss</a:t>
            </a:r>
            <a:endParaRPr lang="en-US" b="1"/>
          </a:p>
        </p:txBody>
      </p:sp>
      <p:sp>
        <p:nvSpPr>
          <p:cNvPr id="15" name="Slide Number Placeholder 5">
            <a:extLst>
              <a:ext uri="{FF2B5EF4-FFF2-40B4-BE49-F238E27FC236}">
                <a16:creationId xmlns:a16="http://schemas.microsoft.com/office/drawing/2014/main" id="{04FB1EB2-998A-C145-B854-F76D309071E0}"/>
              </a:ext>
            </a:extLst>
          </p:cNvPr>
          <p:cNvSpPr>
            <a:spLocks noGrp="1"/>
          </p:cNvSpPr>
          <p:nvPr>
            <p:ph type="sldNum" sz="quarter" idx="4"/>
          </p:nvPr>
        </p:nvSpPr>
        <p:spPr>
          <a:xfrm>
            <a:off x="112489" y="6468126"/>
            <a:ext cx="552451" cy="237285"/>
          </a:xfrm>
          <a:prstGeom prst="rect">
            <a:avLst/>
          </a:prstGeom>
        </p:spPr>
        <p:txBody>
          <a:bodyPr vert="horz" wrap="square" lIns="0" tIns="0" rIns="0" bIns="0" numCol="1" anchor="t" anchorCtr="0" compatLnSpc="1">
            <a:prstTxWarp prst="textNoShape">
              <a:avLst/>
            </a:prstTxWarp>
          </a:bodyPr>
          <a:lstStyle>
            <a:lvl1pPr algn="ctr">
              <a:defRPr sz="1200" smtClean="0">
                <a:solidFill>
                  <a:srgbClr val="004C97"/>
                </a:solidFill>
                <a:latin typeface="Helvetica" charset="0"/>
                <a:cs typeface="ＭＳ Ｐゴシック" charset="0"/>
              </a:defRPr>
            </a:lvl1pPr>
          </a:lstStyle>
          <a:p>
            <a:pPr algn="ctr">
              <a:defRPr/>
            </a:pPr>
            <a:fld id="{148C009B-CB69-E04A-B9B3-34B26D69E9CF}" type="slidenum">
              <a:rPr lang="en-US" smtClean="0"/>
              <a:pPr algn="ctr">
                <a:defRPr/>
              </a:pPr>
              <a:t>‹#›</a:t>
            </a:fld>
            <a:endParaRPr lang="en-US"/>
          </a:p>
        </p:txBody>
      </p:sp>
    </p:spTree>
    <p:extLst>
      <p:ext uri="{BB962C8B-B14F-4D97-AF65-F5344CB8AC3E}">
        <p14:creationId xmlns:p14="http://schemas.microsoft.com/office/powerpoint/2010/main" val="213186296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Logo Bottom: 3 Pictures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98764" y="962671"/>
            <a:ext cx="3686288" cy="3726717"/>
          </a:xfrm>
          <a:prstGeom prst="rect">
            <a:avLst/>
          </a:prstGeom>
        </p:spPr>
        <p:txBody>
          <a:bodyPr lIns="0" tIns="0" rIns="0" bIns="0" rtlCol="0">
            <a:normAutofit/>
          </a:bodyPr>
          <a:lstStyle>
            <a:lvl1pPr marL="0" indent="0">
              <a:buNone/>
              <a:defRPr sz="1733">
                <a:solidFill>
                  <a:srgbClr val="505050"/>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a:t>Drag picture to placeholder or click icon to add</a:t>
            </a:r>
          </a:p>
        </p:txBody>
      </p:sp>
      <p:sp>
        <p:nvSpPr>
          <p:cNvPr id="10" name="Text Placeholder 3"/>
          <p:cNvSpPr>
            <a:spLocks noGrp="1"/>
          </p:cNvSpPr>
          <p:nvPr>
            <p:ph type="body" sz="half" idx="2"/>
          </p:nvPr>
        </p:nvSpPr>
        <p:spPr>
          <a:xfrm>
            <a:off x="298764" y="4943005"/>
            <a:ext cx="11582400" cy="1091259"/>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2"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p>
        </p:txBody>
      </p:sp>
      <p:sp>
        <p:nvSpPr>
          <p:cNvPr id="13" name="Date Placeholder 3">
            <a:extLst>
              <a:ext uri="{FF2B5EF4-FFF2-40B4-BE49-F238E27FC236}">
                <a16:creationId xmlns:a16="http://schemas.microsoft.com/office/drawing/2014/main" id="{77828938-55C4-D54F-97BC-6558BFC0A55D}"/>
              </a:ext>
            </a:extLst>
          </p:cNvPr>
          <p:cNvSpPr>
            <a:spLocks noGrp="1"/>
          </p:cNvSpPr>
          <p:nvPr>
            <p:ph type="dt" sz="half" idx="14"/>
          </p:nvPr>
        </p:nvSpPr>
        <p:spPr>
          <a:xfrm>
            <a:off x="798592" y="6468126"/>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endParaRPr lang="en-US"/>
          </a:p>
        </p:txBody>
      </p:sp>
      <p:sp>
        <p:nvSpPr>
          <p:cNvPr id="14" name="Footer Placeholder 4">
            <a:extLst>
              <a:ext uri="{FF2B5EF4-FFF2-40B4-BE49-F238E27FC236}">
                <a16:creationId xmlns:a16="http://schemas.microsoft.com/office/drawing/2014/main" id="{0B46EA44-3E02-F848-9364-CFD6DEC4B361}"/>
              </a:ext>
            </a:extLst>
          </p:cNvPr>
          <p:cNvSpPr>
            <a:spLocks noGrp="1"/>
          </p:cNvSpPr>
          <p:nvPr>
            <p:ph type="ftr" sz="quarter" idx="3"/>
          </p:nvPr>
        </p:nvSpPr>
        <p:spPr>
          <a:xfrm>
            <a:off x="1832736" y="6462538"/>
            <a:ext cx="547896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sss</a:t>
            </a:r>
            <a:endParaRPr lang="en-US" b="1"/>
          </a:p>
        </p:txBody>
      </p:sp>
      <p:sp>
        <p:nvSpPr>
          <p:cNvPr id="15" name="Slide Number Placeholder 5">
            <a:extLst>
              <a:ext uri="{FF2B5EF4-FFF2-40B4-BE49-F238E27FC236}">
                <a16:creationId xmlns:a16="http://schemas.microsoft.com/office/drawing/2014/main" id="{04FB1EB2-998A-C145-B854-F76D309071E0}"/>
              </a:ext>
            </a:extLst>
          </p:cNvPr>
          <p:cNvSpPr>
            <a:spLocks noGrp="1"/>
          </p:cNvSpPr>
          <p:nvPr>
            <p:ph type="sldNum" sz="quarter" idx="4"/>
          </p:nvPr>
        </p:nvSpPr>
        <p:spPr>
          <a:xfrm>
            <a:off x="112489" y="6468126"/>
            <a:ext cx="552451" cy="237285"/>
          </a:xfrm>
          <a:prstGeom prst="rect">
            <a:avLst/>
          </a:prstGeom>
        </p:spPr>
        <p:txBody>
          <a:bodyPr vert="horz" wrap="square" lIns="0" tIns="0" rIns="0" bIns="0" numCol="1" anchor="t" anchorCtr="0" compatLnSpc="1">
            <a:prstTxWarp prst="textNoShape">
              <a:avLst/>
            </a:prstTxWarp>
          </a:bodyPr>
          <a:lstStyle>
            <a:lvl1pPr algn="ctr">
              <a:defRPr sz="1200" smtClean="0">
                <a:solidFill>
                  <a:srgbClr val="004C97"/>
                </a:solidFill>
                <a:latin typeface="Helvetica" charset="0"/>
                <a:cs typeface="ＭＳ Ｐゴシック" charset="0"/>
              </a:defRPr>
            </a:lvl1pPr>
          </a:lstStyle>
          <a:p>
            <a:pPr algn="ctr">
              <a:defRPr/>
            </a:pPr>
            <a:fld id="{148C009B-CB69-E04A-B9B3-34B26D69E9CF}" type="slidenum">
              <a:rPr lang="en-US" smtClean="0"/>
              <a:pPr algn="ctr">
                <a:defRPr/>
              </a:pPr>
              <a:t>‹#›</a:t>
            </a:fld>
            <a:endParaRPr lang="en-US"/>
          </a:p>
        </p:txBody>
      </p:sp>
      <p:sp>
        <p:nvSpPr>
          <p:cNvPr id="9" name="Picture Placeholder 2">
            <a:extLst>
              <a:ext uri="{FF2B5EF4-FFF2-40B4-BE49-F238E27FC236}">
                <a16:creationId xmlns:a16="http://schemas.microsoft.com/office/drawing/2014/main" id="{3201775C-AD98-2244-BFD9-9D2B630B7494}"/>
              </a:ext>
            </a:extLst>
          </p:cNvPr>
          <p:cNvSpPr>
            <a:spLocks noGrp="1"/>
          </p:cNvSpPr>
          <p:nvPr>
            <p:ph type="pic" idx="15"/>
          </p:nvPr>
        </p:nvSpPr>
        <p:spPr>
          <a:xfrm>
            <a:off x="4246820" y="960786"/>
            <a:ext cx="3686288" cy="3726717"/>
          </a:xfrm>
          <a:prstGeom prst="rect">
            <a:avLst/>
          </a:prstGeom>
        </p:spPr>
        <p:txBody>
          <a:bodyPr lIns="0" tIns="0" rIns="0" bIns="0" rtlCol="0">
            <a:normAutofit/>
          </a:bodyPr>
          <a:lstStyle>
            <a:lvl1pPr marL="0" indent="0">
              <a:buNone/>
              <a:defRPr sz="1733">
                <a:solidFill>
                  <a:srgbClr val="505050"/>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a:t>Drag picture to placeholder or click icon to add</a:t>
            </a:r>
          </a:p>
        </p:txBody>
      </p:sp>
      <p:sp>
        <p:nvSpPr>
          <p:cNvPr id="11" name="Picture Placeholder 2">
            <a:extLst>
              <a:ext uri="{FF2B5EF4-FFF2-40B4-BE49-F238E27FC236}">
                <a16:creationId xmlns:a16="http://schemas.microsoft.com/office/drawing/2014/main" id="{EFDDEADE-6168-E74A-B5A8-27F6C2E38AF0}"/>
              </a:ext>
            </a:extLst>
          </p:cNvPr>
          <p:cNvSpPr>
            <a:spLocks noGrp="1"/>
          </p:cNvSpPr>
          <p:nvPr>
            <p:ph type="pic" idx="16"/>
          </p:nvPr>
        </p:nvSpPr>
        <p:spPr>
          <a:xfrm>
            <a:off x="8194876" y="962671"/>
            <a:ext cx="3686288" cy="3726717"/>
          </a:xfrm>
          <a:prstGeom prst="rect">
            <a:avLst/>
          </a:prstGeom>
        </p:spPr>
        <p:txBody>
          <a:bodyPr lIns="0" tIns="0" rIns="0" bIns="0" rtlCol="0">
            <a:normAutofit/>
          </a:bodyPr>
          <a:lstStyle>
            <a:lvl1pPr marL="0" indent="0">
              <a:buNone/>
              <a:defRPr sz="1733">
                <a:solidFill>
                  <a:srgbClr val="505050"/>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a:t>Drag picture to placeholder or click icon to add</a:t>
            </a:r>
          </a:p>
        </p:txBody>
      </p:sp>
    </p:spTree>
    <p:extLst>
      <p:ext uri="{BB962C8B-B14F-4D97-AF65-F5344CB8AC3E}">
        <p14:creationId xmlns:p14="http://schemas.microsoft.com/office/powerpoint/2010/main" val="109581780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296333" y="254001"/>
            <a:ext cx="11567584" cy="5802923"/>
          </a:xfrm>
          <a:prstGeom prst="rect">
            <a:avLst/>
          </a:prstGeom>
        </p:spPr>
        <p:txBody>
          <a:bodyPr vert="horz"/>
          <a:lstStyle>
            <a:lvl1pPr marL="306910" indent="-306910">
              <a:defRPr sz="1867">
                <a:solidFill>
                  <a:srgbClr val="505050"/>
                </a:solidFill>
              </a:defRPr>
            </a:lvl1pPr>
          </a:lstStyle>
          <a:p>
            <a:r>
              <a:rPr lang="en-US"/>
              <a:t>Drag picture to placeholder or click icon to add</a:t>
            </a:r>
          </a:p>
        </p:txBody>
      </p:sp>
      <p:sp>
        <p:nvSpPr>
          <p:cNvPr id="6" name="Date Placeholder 3">
            <a:extLst>
              <a:ext uri="{FF2B5EF4-FFF2-40B4-BE49-F238E27FC236}">
                <a16:creationId xmlns:a16="http://schemas.microsoft.com/office/drawing/2014/main" id="{C04DE35B-43B2-5E46-BB2A-7F0C47F493EE}"/>
              </a:ext>
            </a:extLst>
          </p:cNvPr>
          <p:cNvSpPr>
            <a:spLocks noGrp="1"/>
          </p:cNvSpPr>
          <p:nvPr>
            <p:ph type="dt" sz="half" idx="2"/>
          </p:nvPr>
        </p:nvSpPr>
        <p:spPr>
          <a:xfrm>
            <a:off x="798592" y="6468126"/>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endParaRPr lang="en-US"/>
          </a:p>
        </p:txBody>
      </p:sp>
      <p:sp>
        <p:nvSpPr>
          <p:cNvPr id="8" name="Footer Placeholder 4">
            <a:extLst>
              <a:ext uri="{FF2B5EF4-FFF2-40B4-BE49-F238E27FC236}">
                <a16:creationId xmlns:a16="http://schemas.microsoft.com/office/drawing/2014/main" id="{8CB08929-45CB-4844-8FAB-490E069AA883}"/>
              </a:ext>
            </a:extLst>
          </p:cNvPr>
          <p:cNvSpPr>
            <a:spLocks noGrp="1"/>
          </p:cNvSpPr>
          <p:nvPr>
            <p:ph type="ftr" sz="quarter" idx="3"/>
          </p:nvPr>
        </p:nvSpPr>
        <p:spPr>
          <a:xfrm>
            <a:off x="1832736" y="6462538"/>
            <a:ext cx="547896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sss</a:t>
            </a:r>
            <a:endParaRPr lang="en-US" b="1"/>
          </a:p>
        </p:txBody>
      </p:sp>
      <p:sp>
        <p:nvSpPr>
          <p:cNvPr id="9" name="Slide Number Placeholder 5">
            <a:extLst>
              <a:ext uri="{FF2B5EF4-FFF2-40B4-BE49-F238E27FC236}">
                <a16:creationId xmlns:a16="http://schemas.microsoft.com/office/drawing/2014/main" id="{00369265-93AE-D948-8118-B1D4795106E9}"/>
              </a:ext>
            </a:extLst>
          </p:cNvPr>
          <p:cNvSpPr>
            <a:spLocks noGrp="1"/>
          </p:cNvSpPr>
          <p:nvPr>
            <p:ph type="sldNum" sz="quarter" idx="4"/>
          </p:nvPr>
        </p:nvSpPr>
        <p:spPr>
          <a:xfrm>
            <a:off x="112489" y="6468126"/>
            <a:ext cx="552451" cy="237285"/>
          </a:xfrm>
          <a:prstGeom prst="rect">
            <a:avLst/>
          </a:prstGeom>
        </p:spPr>
        <p:txBody>
          <a:bodyPr vert="horz" wrap="square" lIns="0" tIns="0" rIns="0" bIns="0" numCol="1" anchor="t" anchorCtr="0" compatLnSpc="1">
            <a:prstTxWarp prst="textNoShape">
              <a:avLst/>
            </a:prstTxWarp>
          </a:bodyPr>
          <a:lstStyle>
            <a:lvl1pPr algn="ctr">
              <a:defRPr sz="1200" smtClean="0">
                <a:solidFill>
                  <a:srgbClr val="004C97"/>
                </a:solidFill>
                <a:latin typeface="Helvetica" charset="0"/>
                <a:cs typeface="ＭＳ Ｐゴシック" charset="0"/>
              </a:defRPr>
            </a:lvl1pPr>
          </a:lstStyle>
          <a:p>
            <a:pPr algn="ctr">
              <a:defRPr/>
            </a:pPr>
            <a:fld id="{148C009B-CB69-E04A-B9B3-34B26D69E9CF}" type="slidenum">
              <a:rPr lang="en-US" smtClean="0"/>
              <a:pPr algn="ctr">
                <a:defRPr/>
              </a:pPr>
              <a:t>‹#›</a:t>
            </a:fld>
            <a:endParaRPr lang="en-US"/>
          </a:p>
        </p:txBody>
      </p:sp>
    </p:spTree>
    <p:extLst>
      <p:ext uri="{BB962C8B-B14F-4D97-AF65-F5344CB8AC3E}">
        <p14:creationId xmlns:p14="http://schemas.microsoft.com/office/powerpoint/2010/main" val="330514993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Logo Bottom: Collage - multiple images">
    <p:spTree>
      <p:nvGrpSpPr>
        <p:cNvPr id="1" name=""/>
        <p:cNvGrpSpPr/>
        <p:nvPr/>
      </p:nvGrpSpPr>
      <p:grpSpPr>
        <a:xfrm>
          <a:off x="0" y="0"/>
          <a:ext cx="0" cy="0"/>
          <a:chOff x="0" y="0"/>
          <a:chExt cx="0" cy="0"/>
        </a:xfrm>
      </p:grpSpPr>
      <p:sp>
        <p:nvSpPr>
          <p:cNvPr id="11"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p>
        </p:txBody>
      </p:sp>
      <p:sp>
        <p:nvSpPr>
          <p:cNvPr id="24" name="Picture Placeholder 14"/>
          <p:cNvSpPr>
            <a:spLocks noGrp="1"/>
          </p:cNvSpPr>
          <p:nvPr>
            <p:ph type="pic" sz="quarter" idx="19"/>
          </p:nvPr>
        </p:nvSpPr>
        <p:spPr>
          <a:xfrm>
            <a:off x="274259" y="2715561"/>
            <a:ext cx="2133600" cy="1600200"/>
          </a:xfrm>
          <a:prstGeom prst="rect">
            <a:avLst/>
          </a:prstGeom>
        </p:spPr>
        <p:txBody>
          <a:bodyPr vert="horz"/>
          <a:lstStyle>
            <a:lvl1pPr marL="0" indent="0">
              <a:buFontTx/>
              <a:buNone/>
              <a:defRPr sz="1467">
                <a:solidFill>
                  <a:srgbClr val="505050"/>
                </a:solidFill>
              </a:defRPr>
            </a:lvl1pPr>
          </a:lstStyle>
          <a:p>
            <a:r>
              <a:rPr lang="en-US"/>
              <a:t>Drag picture to placeholder or click icon to add</a:t>
            </a:r>
          </a:p>
        </p:txBody>
      </p:sp>
      <p:sp>
        <p:nvSpPr>
          <p:cNvPr id="25" name="Picture Placeholder 14"/>
          <p:cNvSpPr>
            <a:spLocks noGrp="1"/>
          </p:cNvSpPr>
          <p:nvPr>
            <p:ph type="pic" sz="quarter" idx="20"/>
          </p:nvPr>
        </p:nvSpPr>
        <p:spPr>
          <a:xfrm>
            <a:off x="2639233" y="2715561"/>
            <a:ext cx="2133600" cy="1600200"/>
          </a:xfrm>
          <a:prstGeom prst="rect">
            <a:avLst/>
          </a:prstGeom>
        </p:spPr>
        <p:txBody>
          <a:bodyPr vert="horz"/>
          <a:lstStyle>
            <a:lvl1pPr marL="0" indent="0">
              <a:buFontTx/>
              <a:buNone/>
              <a:defRPr sz="1467">
                <a:solidFill>
                  <a:srgbClr val="505050"/>
                </a:solidFill>
              </a:defRPr>
            </a:lvl1pPr>
          </a:lstStyle>
          <a:p>
            <a:r>
              <a:rPr lang="en-US"/>
              <a:t>Drag picture to placeholder or click icon to add</a:t>
            </a:r>
          </a:p>
        </p:txBody>
      </p:sp>
      <p:sp>
        <p:nvSpPr>
          <p:cNvPr id="26" name="Picture Placeholder 14"/>
          <p:cNvSpPr>
            <a:spLocks noGrp="1"/>
          </p:cNvSpPr>
          <p:nvPr>
            <p:ph type="pic" sz="quarter" idx="21"/>
          </p:nvPr>
        </p:nvSpPr>
        <p:spPr>
          <a:xfrm>
            <a:off x="5004273" y="2715561"/>
            <a:ext cx="2133600" cy="1600200"/>
          </a:xfrm>
          <a:prstGeom prst="rect">
            <a:avLst/>
          </a:prstGeom>
        </p:spPr>
        <p:txBody>
          <a:bodyPr vert="horz"/>
          <a:lstStyle>
            <a:lvl1pPr marL="0" indent="0">
              <a:buFontTx/>
              <a:buNone/>
              <a:defRPr sz="1467">
                <a:solidFill>
                  <a:srgbClr val="505050"/>
                </a:solidFill>
              </a:defRPr>
            </a:lvl1pPr>
          </a:lstStyle>
          <a:p>
            <a:r>
              <a:rPr lang="en-US"/>
              <a:t>Drag picture to placeholder or click icon to add</a:t>
            </a:r>
          </a:p>
        </p:txBody>
      </p:sp>
      <p:sp>
        <p:nvSpPr>
          <p:cNvPr id="27" name="Picture Placeholder 14"/>
          <p:cNvSpPr>
            <a:spLocks noGrp="1"/>
          </p:cNvSpPr>
          <p:nvPr>
            <p:ph type="pic" sz="quarter" idx="22"/>
          </p:nvPr>
        </p:nvSpPr>
        <p:spPr>
          <a:xfrm>
            <a:off x="7379275" y="2715561"/>
            <a:ext cx="2133600" cy="1600200"/>
          </a:xfrm>
          <a:prstGeom prst="rect">
            <a:avLst/>
          </a:prstGeom>
        </p:spPr>
        <p:txBody>
          <a:bodyPr vert="horz"/>
          <a:lstStyle>
            <a:lvl1pPr marL="0" indent="0">
              <a:buFontTx/>
              <a:buNone/>
              <a:defRPr sz="1467">
                <a:solidFill>
                  <a:srgbClr val="505050"/>
                </a:solidFill>
              </a:defRPr>
            </a:lvl1pPr>
          </a:lstStyle>
          <a:p>
            <a:r>
              <a:rPr lang="en-US"/>
              <a:t>Drag picture to placeholder or click icon to add</a:t>
            </a:r>
          </a:p>
        </p:txBody>
      </p:sp>
      <p:sp>
        <p:nvSpPr>
          <p:cNvPr id="28" name="Picture Placeholder 14"/>
          <p:cNvSpPr>
            <a:spLocks noGrp="1"/>
          </p:cNvSpPr>
          <p:nvPr>
            <p:ph type="pic" sz="quarter" idx="23"/>
          </p:nvPr>
        </p:nvSpPr>
        <p:spPr>
          <a:xfrm>
            <a:off x="9734353" y="2715561"/>
            <a:ext cx="2133600" cy="1600200"/>
          </a:xfrm>
          <a:prstGeom prst="rect">
            <a:avLst/>
          </a:prstGeom>
        </p:spPr>
        <p:txBody>
          <a:bodyPr vert="horz"/>
          <a:lstStyle>
            <a:lvl1pPr marL="0" indent="0">
              <a:buFontTx/>
              <a:buNone/>
              <a:defRPr sz="1467">
                <a:solidFill>
                  <a:srgbClr val="505050"/>
                </a:solidFill>
              </a:defRPr>
            </a:lvl1pPr>
          </a:lstStyle>
          <a:p>
            <a:r>
              <a:rPr lang="en-US"/>
              <a:t>Drag picture to placeholder or click icon to add</a:t>
            </a:r>
          </a:p>
        </p:txBody>
      </p:sp>
      <p:sp>
        <p:nvSpPr>
          <p:cNvPr id="29" name="Picture Placeholder 14"/>
          <p:cNvSpPr>
            <a:spLocks noGrp="1"/>
          </p:cNvSpPr>
          <p:nvPr>
            <p:ph type="pic" sz="quarter" idx="14"/>
          </p:nvPr>
        </p:nvSpPr>
        <p:spPr>
          <a:xfrm>
            <a:off x="274259" y="972176"/>
            <a:ext cx="2133600" cy="1600200"/>
          </a:xfrm>
          <a:prstGeom prst="rect">
            <a:avLst/>
          </a:prstGeom>
        </p:spPr>
        <p:txBody>
          <a:bodyPr vert="horz"/>
          <a:lstStyle>
            <a:lvl1pPr marL="0" indent="0">
              <a:buFontTx/>
              <a:buNone/>
              <a:defRPr sz="1467">
                <a:solidFill>
                  <a:srgbClr val="505050"/>
                </a:solidFill>
              </a:defRPr>
            </a:lvl1pPr>
          </a:lstStyle>
          <a:p>
            <a:r>
              <a:rPr lang="en-US"/>
              <a:t>Drag picture to placeholder or click icon to add</a:t>
            </a:r>
          </a:p>
        </p:txBody>
      </p:sp>
      <p:sp>
        <p:nvSpPr>
          <p:cNvPr id="30" name="Picture Placeholder 14"/>
          <p:cNvSpPr>
            <a:spLocks noGrp="1"/>
          </p:cNvSpPr>
          <p:nvPr>
            <p:ph type="pic" sz="quarter" idx="15"/>
          </p:nvPr>
        </p:nvSpPr>
        <p:spPr>
          <a:xfrm>
            <a:off x="2639233" y="972176"/>
            <a:ext cx="2133600" cy="1600200"/>
          </a:xfrm>
          <a:prstGeom prst="rect">
            <a:avLst/>
          </a:prstGeom>
        </p:spPr>
        <p:txBody>
          <a:bodyPr vert="horz"/>
          <a:lstStyle>
            <a:lvl1pPr marL="0" indent="0">
              <a:buFontTx/>
              <a:buNone/>
              <a:defRPr sz="1467">
                <a:solidFill>
                  <a:srgbClr val="505050"/>
                </a:solidFill>
              </a:defRPr>
            </a:lvl1pPr>
          </a:lstStyle>
          <a:p>
            <a:r>
              <a:rPr lang="en-US"/>
              <a:t>Drag picture to placeholder or click icon to add</a:t>
            </a:r>
          </a:p>
        </p:txBody>
      </p:sp>
      <p:sp>
        <p:nvSpPr>
          <p:cNvPr id="31" name="Picture Placeholder 14"/>
          <p:cNvSpPr>
            <a:spLocks noGrp="1"/>
          </p:cNvSpPr>
          <p:nvPr>
            <p:ph type="pic" sz="quarter" idx="16"/>
          </p:nvPr>
        </p:nvSpPr>
        <p:spPr>
          <a:xfrm>
            <a:off x="5004273" y="972176"/>
            <a:ext cx="2133600" cy="1600200"/>
          </a:xfrm>
          <a:prstGeom prst="rect">
            <a:avLst/>
          </a:prstGeom>
        </p:spPr>
        <p:txBody>
          <a:bodyPr vert="horz"/>
          <a:lstStyle>
            <a:lvl1pPr marL="0" indent="0">
              <a:buFontTx/>
              <a:buNone/>
              <a:defRPr sz="1467">
                <a:solidFill>
                  <a:srgbClr val="505050"/>
                </a:solidFill>
              </a:defRPr>
            </a:lvl1pPr>
          </a:lstStyle>
          <a:p>
            <a:r>
              <a:rPr lang="en-US"/>
              <a:t>Drag picture to placeholder or click icon to add</a:t>
            </a:r>
          </a:p>
        </p:txBody>
      </p:sp>
      <p:sp>
        <p:nvSpPr>
          <p:cNvPr id="32" name="Picture Placeholder 14"/>
          <p:cNvSpPr>
            <a:spLocks noGrp="1"/>
          </p:cNvSpPr>
          <p:nvPr>
            <p:ph type="pic" sz="quarter" idx="17"/>
          </p:nvPr>
        </p:nvSpPr>
        <p:spPr>
          <a:xfrm>
            <a:off x="7379275" y="972176"/>
            <a:ext cx="2133600" cy="1600200"/>
          </a:xfrm>
          <a:prstGeom prst="rect">
            <a:avLst/>
          </a:prstGeom>
        </p:spPr>
        <p:txBody>
          <a:bodyPr vert="horz"/>
          <a:lstStyle>
            <a:lvl1pPr marL="0" indent="0">
              <a:buFontTx/>
              <a:buNone/>
              <a:defRPr sz="1467">
                <a:solidFill>
                  <a:srgbClr val="505050"/>
                </a:solidFill>
              </a:defRPr>
            </a:lvl1pPr>
          </a:lstStyle>
          <a:p>
            <a:r>
              <a:rPr lang="en-US"/>
              <a:t>Drag picture to placeholder or click icon to add</a:t>
            </a:r>
          </a:p>
        </p:txBody>
      </p:sp>
      <p:sp>
        <p:nvSpPr>
          <p:cNvPr id="33" name="Picture Placeholder 14"/>
          <p:cNvSpPr>
            <a:spLocks noGrp="1"/>
          </p:cNvSpPr>
          <p:nvPr>
            <p:ph type="pic" sz="quarter" idx="18"/>
          </p:nvPr>
        </p:nvSpPr>
        <p:spPr>
          <a:xfrm>
            <a:off x="9734353" y="972176"/>
            <a:ext cx="2133600" cy="1600200"/>
          </a:xfrm>
          <a:prstGeom prst="rect">
            <a:avLst/>
          </a:prstGeom>
        </p:spPr>
        <p:txBody>
          <a:bodyPr vert="horz"/>
          <a:lstStyle>
            <a:lvl1pPr marL="0" indent="0">
              <a:buFontTx/>
              <a:buNone/>
              <a:defRPr sz="1467">
                <a:solidFill>
                  <a:srgbClr val="505050"/>
                </a:solidFill>
              </a:defRPr>
            </a:lvl1pPr>
          </a:lstStyle>
          <a:p>
            <a:r>
              <a:rPr lang="en-US"/>
              <a:t>Drag picture to placeholder or click icon to add</a:t>
            </a:r>
          </a:p>
        </p:txBody>
      </p:sp>
      <p:sp>
        <p:nvSpPr>
          <p:cNvPr id="34" name="Picture Placeholder 14"/>
          <p:cNvSpPr>
            <a:spLocks noGrp="1"/>
          </p:cNvSpPr>
          <p:nvPr>
            <p:ph type="pic" sz="quarter" idx="24"/>
          </p:nvPr>
        </p:nvSpPr>
        <p:spPr>
          <a:xfrm>
            <a:off x="274259" y="4448801"/>
            <a:ext cx="2133600" cy="1600200"/>
          </a:xfrm>
          <a:prstGeom prst="rect">
            <a:avLst/>
          </a:prstGeom>
        </p:spPr>
        <p:txBody>
          <a:bodyPr vert="horz"/>
          <a:lstStyle>
            <a:lvl1pPr marL="0" indent="0">
              <a:buFontTx/>
              <a:buNone/>
              <a:defRPr sz="1467">
                <a:solidFill>
                  <a:srgbClr val="505050"/>
                </a:solidFill>
              </a:defRPr>
            </a:lvl1pPr>
          </a:lstStyle>
          <a:p>
            <a:r>
              <a:rPr lang="en-US"/>
              <a:t>Drag picture to placeholder or click icon to add</a:t>
            </a:r>
          </a:p>
        </p:txBody>
      </p:sp>
      <p:sp>
        <p:nvSpPr>
          <p:cNvPr id="35" name="Picture Placeholder 14"/>
          <p:cNvSpPr>
            <a:spLocks noGrp="1"/>
          </p:cNvSpPr>
          <p:nvPr>
            <p:ph type="pic" sz="quarter" idx="25"/>
          </p:nvPr>
        </p:nvSpPr>
        <p:spPr>
          <a:xfrm>
            <a:off x="2639233" y="4448801"/>
            <a:ext cx="2133600" cy="1600200"/>
          </a:xfrm>
          <a:prstGeom prst="rect">
            <a:avLst/>
          </a:prstGeom>
        </p:spPr>
        <p:txBody>
          <a:bodyPr vert="horz"/>
          <a:lstStyle>
            <a:lvl1pPr marL="0" indent="0">
              <a:buFontTx/>
              <a:buNone/>
              <a:defRPr sz="1467">
                <a:solidFill>
                  <a:srgbClr val="505050"/>
                </a:solidFill>
              </a:defRPr>
            </a:lvl1pPr>
          </a:lstStyle>
          <a:p>
            <a:r>
              <a:rPr lang="en-US"/>
              <a:t>Drag picture to placeholder or click icon to add</a:t>
            </a:r>
          </a:p>
        </p:txBody>
      </p:sp>
      <p:sp>
        <p:nvSpPr>
          <p:cNvPr id="36" name="Picture Placeholder 14"/>
          <p:cNvSpPr>
            <a:spLocks noGrp="1"/>
          </p:cNvSpPr>
          <p:nvPr>
            <p:ph type="pic" sz="quarter" idx="26"/>
          </p:nvPr>
        </p:nvSpPr>
        <p:spPr>
          <a:xfrm>
            <a:off x="5004273" y="4448801"/>
            <a:ext cx="2133600" cy="1600200"/>
          </a:xfrm>
          <a:prstGeom prst="rect">
            <a:avLst/>
          </a:prstGeom>
        </p:spPr>
        <p:txBody>
          <a:bodyPr vert="horz"/>
          <a:lstStyle>
            <a:lvl1pPr marL="0" indent="0">
              <a:buFontTx/>
              <a:buNone/>
              <a:defRPr sz="1467">
                <a:solidFill>
                  <a:srgbClr val="505050"/>
                </a:solidFill>
              </a:defRPr>
            </a:lvl1pPr>
          </a:lstStyle>
          <a:p>
            <a:r>
              <a:rPr lang="en-US"/>
              <a:t>Drag picture to placeholder or click icon to add</a:t>
            </a:r>
          </a:p>
        </p:txBody>
      </p:sp>
      <p:sp>
        <p:nvSpPr>
          <p:cNvPr id="37" name="Picture Placeholder 14"/>
          <p:cNvSpPr>
            <a:spLocks noGrp="1"/>
          </p:cNvSpPr>
          <p:nvPr>
            <p:ph type="pic" sz="quarter" idx="27"/>
          </p:nvPr>
        </p:nvSpPr>
        <p:spPr>
          <a:xfrm>
            <a:off x="7379275" y="4448801"/>
            <a:ext cx="2133600" cy="1600200"/>
          </a:xfrm>
          <a:prstGeom prst="rect">
            <a:avLst/>
          </a:prstGeom>
        </p:spPr>
        <p:txBody>
          <a:bodyPr vert="horz"/>
          <a:lstStyle>
            <a:lvl1pPr marL="0" indent="0">
              <a:buFontTx/>
              <a:buNone/>
              <a:defRPr sz="1467">
                <a:solidFill>
                  <a:srgbClr val="505050"/>
                </a:solidFill>
              </a:defRPr>
            </a:lvl1pPr>
          </a:lstStyle>
          <a:p>
            <a:r>
              <a:rPr lang="en-US"/>
              <a:t>Drag picture to placeholder or click icon to add</a:t>
            </a:r>
          </a:p>
        </p:txBody>
      </p:sp>
      <p:sp>
        <p:nvSpPr>
          <p:cNvPr id="38" name="Picture Placeholder 14"/>
          <p:cNvSpPr>
            <a:spLocks noGrp="1"/>
          </p:cNvSpPr>
          <p:nvPr>
            <p:ph type="pic" sz="quarter" idx="28"/>
          </p:nvPr>
        </p:nvSpPr>
        <p:spPr>
          <a:xfrm>
            <a:off x="9734353" y="4448801"/>
            <a:ext cx="2133600" cy="1600200"/>
          </a:xfrm>
          <a:prstGeom prst="rect">
            <a:avLst/>
          </a:prstGeom>
        </p:spPr>
        <p:txBody>
          <a:bodyPr vert="horz"/>
          <a:lstStyle>
            <a:lvl1pPr marL="0" indent="0">
              <a:buFontTx/>
              <a:buNone/>
              <a:defRPr sz="1467">
                <a:solidFill>
                  <a:srgbClr val="505050"/>
                </a:solidFill>
              </a:defRPr>
            </a:lvl1pPr>
          </a:lstStyle>
          <a:p>
            <a:r>
              <a:rPr lang="en-US"/>
              <a:t>Drag picture to placeholder or click icon to add</a:t>
            </a:r>
          </a:p>
        </p:txBody>
      </p:sp>
      <p:sp>
        <p:nvSpPr>
          <p:cNvPr id="21" name="Date Placeholder 3">
            <a:extLst>
              <a:ext uri="{FF2B5EF4-FFF2-40B4-BE49-F238E27FC236}">
                <a16:creationId xmlns:a16="http://schemas.microsoft.com/office/drawing/2014/main" id="{F003E816-DE23-7A4B-A7F1-1C444743BC6A}"/>
              </a:ext>
            </a:extLst>
          </p:cNvPr>
          <p:cNvSpPr>
            <a:spLocks noGrp="1"/>
          </p:cNvSpPr>
          <p:nvPr>
            <p:ph type="dt" sz="half" idx="2"/>
          </p:nvPr>
        </p:nvSpPr>
        <p:spPr>
          <a:xfrm>
            <a:off x="798592" y="6468126"/>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endParaRPr lang="en-US"/>
          </a:p>
        </p:txBody>
      </p:sp>
      <p:sp>
        <p:nvSpPr>
          <p:cNvPr id="22" name="Footer Placeholder 4">
            <a:extLst>
              <a:ext uri="{FF2B5EF4-FFF2-40B4-BE49-F238E27FC236}">
                <a16:creationId xmlns:a16="http://schemas.microsoft.com/office/drawing/2014/main" id="{2DF94F28-0184-8042-9D48-11789A42E883}"/>
              </a:ext>
            </a:extLst>
          </p:cNvPr>
          <p:cNvSpPr>
            <a:spLocks noGrp="1"/>
          </p:cNvSpPr>
          <p:nvPr>
            <p:ph type="ftr" sz="quarter" idx="3"/>
          </p:nvPr>
        </p:nvSpPr>
        <p:spPr>
          <a:xfrm>
            <a:off x="1832736" y="6462538"/>
            <a:ext cx="547896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sss</a:t>
            </a:r>
            <a:endParaRPr lang="en-US" b="1"/>
          </a:p>
        </p:txBody>
      </p:sp>
      <p:sp>
        <p:nvSpPr>
          <p:cNvPr id="23" name="Slide Number Placeholder 5">
            <a:extLst>
              <a:ext uri="{FF2B5EF4-FFF2-40B4-BE49-F238E27FC236}">
                <a16:creationId xmlns:a16="http://schemas.microsoft.com/office/drawing/2014/main" id="{A9F1936B-7E4C-D74A-AB55-2D8B530D44F4}"/>
              </a:ext>
            </a:extLst>
          </p:cNvPr>
          <p:cNvSpPr>
            <a:spLocks noGrp="1"/>
          </p:cNvSpPr>
          <p:nvPr>
            <p:ph type="sldNum" sz="quarter" idx="4"/>
          </p:nvPr>
        </p:nvSpPr>
        <p:spPr>
          <a:xfrm>
            <a:off x="112489" y="6468126"/>
            <a:ext cx="552451" cy="237285"/>
          </a:xfrm>
          <a:prstGeom prst="rect">
            <a:avLst/>
          </a:prstGeom>
        </p:spPr>
        <p:txBody>
          <a:bodyPr vert="horz" wrap="square" lIns="0" tIns="0" rIns="0" bIns="0" numCol="1" anchor="t" anchorCtr="0" compatLnSpc="1">
            <a:prstTxWarp prst="textNoShape">
              <a:avLst/>
            </a:prstTxWarp>
          </a:bodyPr>
          <a:lstStyle>
            <a:lvl1pPr algn="ctr">
              <a:defRPr sz="1200" smtClean="0">
                <a:solidFill>
                  <a:srgbClr val="004C97"/>
                </a:solidFill>
                <a:latin typeface="Helvetica" charset="0"/>
                <a:cs typeface="ＭＳ Ｐゴシック" charset="0"/>
              </a:defRPr>
            </a:lvl1pPr>
          </a:lstStyle>
          <a:p>
            <a:pPr algn="ctr">
              <a:defRPr/>
            </a:pPr>
            <a:fld id="{148C009B-CB69-E04A-B9B3-34B26D69E9CF}" type="slidenum">
              <a:rPr lang="en-US" smtClean="0"/>
              <a:pPr algn="ctr">
                <a:defRPr/>
              </a:pPr>
              <a:t>‹#›</a:t>
            </a:fld>
            <a:endParaRPr lang="en-US"/>
          </a:p>
        </p:txBody>
      </p:sp>
    </p:spTree>
    <p:extLst>
      <p:ext uri="{BB962C8B-B14F-4D97-AF65-F5344CB8AC3E}">
        <p14:creationId xmlns:p14="http://schemas.microsoft.com/office/powerpoint/2010/main" val="366078163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4A5F4-F334-FC23-16BD-80529F8DC373}"/>
              </a:ext>
            </a:extLst>
          </p:cNvPr>
          <p:cNvSpPr>
            <a:spLocks noGrp="1"/>
          </p:cNvSpPr>
          <p:nvPr>
            <p:ph type="ctrTitle"/>
          </p:nvPr>
        </p:nvSpPr>
        <p:spPr>
          <a:xfrm>
            <a:off x="1524000" y="1134395"/>
            <a:ext cx="9144000" cy="2387600"/>
          </a:xfrm>
        </p:spPr>
        <p:txBody>
          <a:bodyPr anchor="b"/>
          <a:lstStyle>
            <a:lvl1pPr algn="ctr">
              <a:defRPr sz="6000">
                <a:latin typeface="Roboto Black" panose="02000000000000000000" pitchFamily="2" charset="0"/>
                <a:ea typeface="Roboto Black" panose="02000000000000000000" pitchFamily="2" charset="0"/>
              </a:defRPr>
            </a:lvl1pPr>
          </a:lstStyle>
          <a:p>
            <a:r>
              <a:rPr lang="en-US"/>
              <a:t>Click to edit Master title style</a:t>
            </a:r>
          </a:p>
        </p:txBody>
      </p:sp>
      <p:sp>
        <p:nvSpPr>
          <p:cNvPr id="3" name="Subtitle 2">
            <a:extLst>
              <a:ext uri="{FF2B5EF4-FFF2-40B4-BE49-F238E27FC236}">
                <a16:creationId xmlns:a16="http://schemas.microsoft.com/office/drawing/2014/main" id="{DAE567F0-9C8F-53BB-CD1B-3D092488E96B}"/>
              </a:ext>
            </a:extLst>
          </p:cNvPr>
          <p:cNvSpPr>
            <a:spLocks noGrp="1"/>
          </p:cNvSpPr>
          <p:nvPr>
            <p:ph type="subTitle" idx="1"/>
          </p:nvPr>
        </p:nvSpPr>
        <p:spPr>
          <a:xfrm>
            <a:off x="1524000" y="3602038"/>
            <a:ext cx="9144000" cy="1655762"/>
          </a:xfrm>
        </p:spPr>
        <p:txBody>
          <a:bodyPr/>
          <a:lstStyle>
            <a:lvl1pPr marL="0" indent="0" algn="ctr">
              <a:buNone/>
              <a:defRPr sz="2400">
                <a:latin typeface="Roboto Light" panose="02000000000000000000" pitchFamily="2" charset="0"/>
                <a:ea typeface="Roboto Light"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9AEF42-FE8E-C833-71B0-972B9CB33FDB}"/>
              </a:ext>
            </a:extLst>
          </p:cNvPr>
          <p:cNvSpPr>
            <a:spLocks noGrp="1"/>
          </p:cNvSpPr>
          <p:nvPr>
            <p:ph type="dt" sz="half" idx="10"/>
          </p:nvPr>
        </p:nvSpPr>
        <p:spPr/>
        <p:txBody>
          <a:bodyPr/>
          <a:lstStyle>
            <a:lvl1pPr>
              <a:defRPr>
                <a:latin typeface="Roboto" panose="02000000000000000000" pitchFamily="2" charset="0"/>
                <a:ea typeface="Roboto" panose="02000000000000000000" pitchFamily="2" charset="0"/>
              </a:defRPr>
            </a:lvl1pPr>
          </a:lstStyle>
          <a:p>
            <a:fld id="{B23775E6-9E65-4534-827C-1D31AC401934}" type="datetimeFigureOut">
              <a:rPr lang="en-US" smtClean="0"/>
              <a:pPr/>
              <a:t>8/15/23</a:t>
            </a:fld>
            <a:endParaRPr lang="en-US"/>
          </a:p>
        </p:txBody>
      </p:sp>
      <p:sp>
        <p:nvSpPr>
          <p:cNvPr id="5" name="Footer Placeholder 4">
            <a:extLst>
              <a:ext uri="{FF2B5EF4-FFF2-40B4-BE49-F238E27FC236}">
                <a16:creationId xmlns:a16="http://schemas.microsoft.com/office/drawing/2014/main" id="{8CE8A292-48F8-8690-2408-E4F8D39DDEF8}"/>
              </a:ext>
            </a:extLst>
          </p:cNvPr>
          <p:cNvSpPr>
            <a:spLocks noGrp="1"/>
          </p:cNvSpPr>
          <p:nvPr>
            <p:ph type="ftr" sz="quarter" idx="11"/>
          </p:nvPr>
        </p:nvSpPr>
        <p:spPr/>
        <p:txBody>
          <a:bodyPr/>
          <a:lstStyle>
            <a:lvl1pPr>
              <a:defRPr>
                <a:latin typeface="Roboto" panose="02000000000000000000" pitchFamily="2" charset="0"/>
                <a:ea typeface="Roboto" panose="02000000000000000000" pitchFamily="2" charset="0"/>
              </a:defRPr>
            </a:lvl1pPr>
          </a:lstStyle>
          <a:p>
            <a:endParaRPr lang="en-US"/>
          </a:p>
        </p:txBody>
      </p:sp>
      <p:sp>
        <p:nvSpPr>
          <p:cNvPr id="6" name="Slide Number Placeholder 5">
            <a:extLst>
              <a:ext uri="{FF2B5EF4-FFF2-40B4-BE49-F238E27FC236}">
                <a16:creationId xmlns:a16="http://schemas.microsoft.com/office/drawing/2014/main" id="{EDFA1C84-4A27-6BEA-24BF-99BF57A220BC}"/>
              </a:ext>
            </a:extLst>
          </p:cNvPr>
          <p:cNvSpPr>
            <a:spLocks noGrp="1"/>
          </p:cNvSpPr>
          <p:nvPr>
            <p:ph type="sldNum" sz="quarter" idx="12"/>
          </p:nvPr>
        </p:nvSpPr>
        <p:spPr/>
        <p:txBody>
          <a:bodyPr/>
          <a:lstStyle>
            <a:lvl1pPr>
              <a:defRPr>
                <a:latin typeface="Roboto" panose="02000000000000000000" pitchFamily="2" charset="0"/>
                <a:ea typeface="Roboto" panose="02000000000000000000" pitchFamily="2" charset="0"/>
              </a:defRPr>
            </a:lvl1pPr>
          </a:lstStyle>
          <a:p>
            <a:fld id="{C3E07DD1-8B52-4856-A3AE-6CA580335809}" type="slidenum">
              <a:rPr lang="en-US" smtClean="0"/>
              <a:pPr/>
              <a:t>‹#›</a:t>
            </a:fld>
            <a:endParaRPr lang="en-US"/>
          </a:p>
        </p:txBody>
      </p:sp>
    </p:spTree>
    <p:extLst>
      <p:ext uri="{BB962C8B-B14F-4D97-AF65-F5344CB8AC3E}">
        <p14:creationId xmlns:p14="http://schemas.microsoft.com/office/powerpoint/2010/main" val="271598374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571BB-1219-DDE8-63C3-ACFF2D92816A}"/>
              </a:ext>
            </a:extLst>
          </p:cNvPr>
          <p:cNvSpPr>
            <a:spLocks noGrp="1"/>
          </p:cNvSpPr>
          <p:nvPr>
            <p:ph type="title"/>
          </p:nvPr>
        </p:nvSpPr>
        <p:spPr/>
        <p:txBody>
          <a:bodyPr/>
          <a:lstStyle>
            <a:lvl1pPr>
              <a:defRPr>
                <a:latin typeface="Roboto Black" panose="02000000000000000000" pitchFamily="2" charset="0"/>
                <a:ea typeface="Roboto Black" panose="020000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1CE0E5FA-9059-6B8D-6A97-0D2731DF10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4F7669-892A-F88C-F223-2C7151B83A9B}"/>
              </a:ext>
            </a:extLst>
          </p:cNvPr>
          <p:cNvSpPr>
            <a:spLocks noGrp="1"/>
          </p:cNvSpPr>
          <p:nvPr>
            <p:ph type="dt" sz="half" idx="10"/>
          </p:nvPr>
        </p:nvSpPr>
        <p:spPr/>
        <p:txBody>
          <a:bodyPr/>
          <a:lstStyle/>
          <a:p>
            <a:fld id="{B23775E6-9E65-4534-827C-1D31AC401934}" type="datetimeFigureOut">
              <a:rPr lang="en-US" smtClean="0"/>
              <a:t>8/15/23</a:t>
            </a:fld>
            <a:endParaRPr lang="en-US"/>
          </a:p>
        </p:txBody>
      </p:sp>
      <p:sp>
        <p:nvSpPr>
          <p:cNvPr id="5" name="Footer Placeholder 4">
            <a:extLst>
              <a:ext uri="{FF2B5EF4-FFF2-40B4-BE49-F238E27FC236}">
                <a16:creationId xmlns:a16="http://schemas.microsoft.com/office/drawing/2014/main" id="{7EB9DA2D-748C-F03B-DA0A-CD1892A4E2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6D4984-D8BE-15F5-058D-2F1506D5C589}"/>
              </a:ext>
            </a:extLst>
          </p:cNvPr>
          <p:cNvSpPr>
            <a:spLocks noGrp="1"/>
          </p:cNvSpPr>
          <p:nvPr>
            <p:ph type="sldNum" sz="quarter" idx="12"/>
          </p:nvPr>
        </p:nvSpPr>
        <p:spPr/>
        <p:txBody>
          <a:bodyPr/>
          <a:lstStyle/>
          <a:p>
            <a:fld id="{C3E07DD1-8B52-4856-A3AE-6CA580335809}" type="slidenum">
              <a:rPr lang="en-US" smtClean="0"/>
              <a:t>‹#›</a:t>
            </a:fld>
            <a:endParaRPr lang="en-US"/>
          </a:p>
        </p:txBody>
      </p:sp>
    </p:spTree>
    <p:extLst>
      <p:ext uri="{BB962C8B-B14F-4D97-AF65-F5344CB8AC3E}">
        <p14:creationId xmlns:p14="http://schemas.microsoft.com/office/powerpoint/2010/main" val="2956263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PPT001">
  <p:cSld name="CPPT001">
    <p:spTree>
      <p:nvGrpSpPr>
        <p:cNvPr id="1" name="Shape 55"/>
        <p:cNvGrpSpPr/>
        <p:nvPr/>
      </p:nvGrpSpPr>
      <p:grpSpPr>
        <a:xfrm>
          <a:off x="0" y="0"/>
          <a:ext cx="0" cy="0"/>
          <a:chOff x="0" y="0"/>
          <a:chExt cx="0" cy="0"/>
        </a:xfrm>
      </p:grpSpPr>
      <p:sp>
        <p:nvSpPr>
          <p:cNvPr id="56" name="Google Shape;56;p22"/>
          <p:cNvSpPr>
            <a:spLocks noGrp="1"/>
          </p:cNvSpPr>
          <p:nvPr>
            <p:ph type="pic" idx="2"/>
          </p:nvPr>
        </p:nvSpPr>
        <p:spPr>
          <a:xfrm>
            <a:off x="0" y="0"/>
            <a:ext cx="12192000" cy="4140200"/>
          </a:xfrm>
          <a:prstGeom prst="rect">
            <a:avLst/>
          </a:prstGeom>
          <a:solidFill>
            <a:srgbClr val="E8E8E8"/>
          </a:solidFill>
          <a:ln>
            <a:noFill/>
          </a:ln>
        </p:spPr>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9A945-E422-6FCC-D747-CEB0E88E29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75176E-07EA-BF1F-2EC7-AB68BDD8F8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F215B7A-BEEC-01EF-5A3B-DBF3EAFED13A}"/>
              </a:ext>
            </a:extLst>
          </p:cNvPr>
          <p:cNvSpPr>
            <a:spLocks noGrp="1"/>
          </p:cNvSpPr>
          <p:nvPr>
            <p:ph type="dt" sz="half" idx="10"/>
          </p:nvPr>
        </p:nvSpPr>
        <p:spPr/>
        <p:txBody>
          <a:bodyPr/>
          <a:lstStyle/>
          <a:p>
            <a:fld id="{B23775E6-9E65-4534-827C-1D31AC401934}" type="datetimeFigureOut">
              <a:rPr lang="en-US" smtClean="0"/>
              <a:t>8/15/23</a:t>
            </a:fld>
            <a:endParaRPr lang="en-US"/>
          </a:p>
        </p:txBody>
      </p:sp>
      <p:sp>
        <p:nvSpPr>
          <p:cNvPr id="5" name="Footer Placeholder 4">
            <a:extLst>
              <a:ext uri="{FF2B5EF4-FFF2-40B4-BE49-F238E27FC236}">
                <a16:creationId xmlns:a16="http://schemas.microsoft.com/office/drawing/2014/main" id="{443631F4-5731-5DA2-B6E7-D40C392216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80B805-E5D4-483F-5416-D58AF719F92D}"/>
              </a:ext>
            </a:extLst>
          </p:cNvPr>
          <p:cNvSpPr>
            <a:spLocks noGrp="1"/>
          </p:cNvSpPr>
          <p:nvPr>
            <p:ph type="sldNum" sz="quarter" idx="12"/>
          </p:nvPr>
        </p:nvSpPr>
        <p:spPr/>
        <p:txBody>
          <a:bodyPr/>
          <a:lstStyle/>
          <a:p>
            <a:fld id="{C3E07DD1-8B52-4856-A3AE-6CA580335809}" type="slidenum">
              <a:rPr lang="en-US" smtClean="0"/>
              <a:t>‹#›</a:t>
            </a:fld>
            <a:endParaRPr lang="en-US"/>
          </a:p>
        </p:txBody>
      </p:sp>
    </p:spTree>
    <p:extLst>
      <p:ext uri="{BB962C8B-B14F-4D97-AF65-F5344CB8AC3E}">
        <p14:creationId xmlns:p14="http://schemas.microsoft.com/office/powerpoint/2010/main" val="258072243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4A583-6C35-5F42-57FF-E2A358852B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31DA7D-7B42-7CD5-949D-BFF6AB7C519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25CBB7-7497-1268-14E0-37E7D3D864C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DB5BD7-15B4-C8CC-D24C-526A299B4043}"/>
              </a:ext>
            </a:extLst>
          </p:cNvPr>
          <p:cNvSpPr>
            <a:spLocks noGrp="1"/>
          </p:cNvSpPr>
          <p:nvPr>
            <p:ph type="dt" sz="half" idx="10"/>
          </p:nvPr>
        </p:nvSpPr>
        <p:spPr/>
        <p:txBody>
          <a:bodyPr/>
          <a:lstStyle/>
          <a:p>
            <a:fld id="{B23775E6-9E65-4534-827C-1D31AC401934}" type="datetimeFigureOut">
              <a:rPr lang="en-US" smtClean="0"/>
              <a:t>8/15/23</a:t>
            </a:fld>
            <a:endParaRPr lang="en-US"/>
          </a:p>
        </p:txBody>
      </p:sp>
      <p:sp>
        <p:nvSpPr>
          <p:cNvPr id="6" name="Footer Placeholder 5">
            <a:extLst>
              <a:ext uri="{FF2B5EF4-FFF2-40B4-BE49-F238E27FC236}">
                <a16:creationId xmlns:a16="http://schemas.microsoft.com/office/drawing/2014/main" id="{ABAC9802-5D58-3F57-E3FB-680EFBCDD3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8B918C-E75E-9630-4B26-7E938B8D17F7}"/>
              </a:ext>
            </a:extLst>
          </p:cNvPr>
          <p:cNvSpPr>
            <a:spLocks noGrp="1"/>
          </p:cNvSpPr>
          <p:nvPr>
            <p:ph type="sldNum" sz="quarter" idx="12"/>
          </p:nvPr>
        </p:nvSpPr>
        <p:spPr/>
        <p:txBody>
          <a:bodyPr/>
          <a:lstStyle/>
          <a:p>
            <a:fld id="{C3E07DD1-8B52-4856-A3AE-6CA580335809}" type="slidenum">
              <a:rPr lang="en-US" smtClean="0"/>
              <a:t>‹#›</a:t>
            </a:fld>
            <a:endParaRPr lang="en-US"/>
          </a:p>
        </p:txBody>
      </p:sp>
    </p:spTree>
    <p:extLst>
      <p:ext uri="{BB962C8B-B14F-4D97-AF65-F5344CB8AC3E}">
        <p14:creationId xmlns:p14="http://schemas.microsoft.com/office/powerpoint/2010/main" val="40111333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12C8F-F8F3-9C01-9D92-5CCD8CABD9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79E2A5-B745-E2E1-E5D0-FAABA5730F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8159D6-C40B-09AB-4319-705526557A3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804FD9-051C-239E-FDE0-B611E9AA8E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6AE6CD-8EEE-7D67-4546-0709462865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F4ABEE-990E-61B9-0C1C-FDD0288659CF}"/>
              </a:ext>
            </a:extLst>
          </p:cNvPr>
          <p:cNvSpPr>
            <a:spLocks noGrp="1"/>
          </p:cNvSpPr>
          <p:nvPr>
            <p:ph type="dt" sz="half" idx="10"/>
          </p:nvPr>
        </p:nvSpPr>
        <p:spPr/>
        <p:txBody>
          <a:bodyPr/>
          <a:lstStyle/>
          <a:p>
            <a:fld id="{B23775E6-9E65-4534-827C-1D31AC401934}" type="datetimeFigureOut">
              <a:rPr lang="en-US" smtClean="0"/>
              <a:t>8/15/23</a:t>
            </a:fld>
            <a:endParaRPr lang="en-US"/>
          </a:p>
        </p:txBody>
      </p:sp>
      <p:sp>
        <p:nvSpPr>
          <p:cNvPr id="8" name="Footer Placeholder 7">
            <a:extLst>
              <a:ext uri="{FF2B5EF4-FFF2-40B4-BE49-F238E27FC236}">
                <a16:creationId xmlns:a16="http://schemas.microsoft.com/office/drawing/2014/main" id="{5176FA3C-F7BF-1567-7DA5-207550F51A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87B76F0-C880-1EFB-4BE1-0710B612936E}"/>
              </a:ext>
            </a:extLst>
          </p:cNvPr>
          <p:cNvSpPr>
            <a:spLocks noGrp="1"/>
          </p:cNvSpPr>
          <p:nvPr>
            <p:ph type="sldNum" sz="quarter" idx="12"/>
          </p:nvPr>
        </p:nvSpPr>
        <p:spPr/>
        <p:txBody>
          <a:bodyPr/>
          <a:lstStyle/>
          <a:p>
            <a:fld id="{C3E07DD1-8B52-4856-A3AE-6CA580335809}" type="slidenum">
              <a:rPr lang="en-US" smtClean="0"/>
              <a:t>‹#›</a:t>
            </a:fld>
            <a:endParaRPr lang="en-US"/>
          </a:p>
        </p:txBody>
      </p:sp>
    </p:spTree>
    <p:extLst>
      <p:ext uri="{BB962C8B-B14F-4D97-AF65-F5344CB8AC3E}">
        <p14:creationId xmlns:p14="http://schemas.microsoft.com/office/powerpoint/2010/main" val="177784455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940CF-5005-5842-46CE-659479410D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72170B-3A54-10C6-01E8-85BE66A9F0C3}"/>
              </a:ext>
            </a:extLst>
          </p:cNvPr>
          <p:cNvSpPr>
            <a:spLocks noGrp="1"/>
          </p:cNvSpPr>
          <p:nvPr>
            <p:ph type="dt" sz="half" idx="10"/>
          </p:nvPr>
        </p:nvSpPr>
        <p:spPr/>
        <p:txBody>
          <a:bodyPr/>
          <a:lstStyle/>
          <a:p>
            <a:fld id="{B23775E6-9E65-4534-827C-1D31AC401934}" type="datetimeFigureOut">
              <a:rPr lang="en-US" smtClean="0"/>
              <a:t>8/15/23</a:t>
            </a:fld>
            <a:endParaRPr lang="en-US"/>
          </a:p>
        </p:txBody>
      </p:sp>
      <p:sp>
        <p:nvSpPr>
          <p:cNvPr id="4" name="Footer Placeholder 3">
            <a:extLst>
              <a:ext uri="{FF2B5EF4-FFF2-40B4-BE49-F238E27FC236}">
                <a16:creationId xmlns:a16="http://schemas.microsoft.com/office/drawing/2014/main" id="{3F0AD69D-5BAF-0B4D-BD88-B1A8762EA4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E2FA91-8628-0776-7296-8BDFEE8566FF}"/>
              </a:ext>
            </a:extLst>
          </p:cNvPr>
          <p:cNvSpPr>
            <a:spLocks noGrp="1"/>
          </p:cNvSpPr>
          <p:nvPr>
            <p:ph type="sldNum" sz="quarter" idx="12"/>
          </p:nvPr>
        </p:nvSpPr>
        <p:spPr/>
        <p:txBody>
          <a:bodyPr/>
          <a:lstStyle/>
          <a:p>
            <a:fld id="{C3E07DD1-8B52-4856-A3AE-6CA580335809}" type="slidenum">
              <a:rPr lang="en-US" smtClean="0"/>
              <a:t>‹#›</a:t>
            </a:fld>
            <a:endParaRPr lang="en-US"/>
          </a:p>
        </p:txBody>
      </p:sp>
    </p:spTree>
    <p:extLst>
      <p:ext uri="{BB962C8B-B14F-4D97-AF65-F5344CB8AC3E}">
        <p14:creationId xmlns:p14="http://schemas.microsoft.com/office/powerpoint/2010/main" val="9408609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876447-808A-461F-F4F0-0C4726198ECF}"/>
              </a:ext>
            </a:extLst>
          </p:cNvPr>
          <p:cNvSpPr>
            <a:spLocks noGrp="1"/>
          </p:cNvSpPr>
          <p:nvPr>
            <p:ph type="dt" sz="half" idx="10"/>
          </p:nvPr>
        </p:nvSpPr>
        <p:spPr/>
        <p:txBody>
          <a:bodyPr/>
          <a:lstStyle/>
          <a:p>
            <a:fld id="{B23775E6-9E65-4534-827C-1D31AC401934}" type="datetimeFigureOut">
              <a:rPr lang="en-US" smtClean="0"/>
              <a:t>8/15/23</a:t>
            </a:fld>
            <a:endParaRPr lang="en-US"/>
          </a:p>
        </p:txBody>
      </p:sp>
      <p:sp>
        <p:nvSpPr>
          <p:cNvPr id="3" name="Footer Placeholder 2">
            <a:extLst>
              <a:ext uri="{FF2B5EF4-FFF2-40B4-BE49-F238E27FC236}">
                <a16:creationId xmlns:a16="http://schemas.microsoft.com/office/drawing/2014/main" id="{B4385F12-9529-A879-8EC8-62ABAB3E9F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94B131-54A9-8EE5-1231-52146D2337A3}"/>
              </a:ext>
            </a:extLst>
          </p:cNvPr>
          <p:cNvSpPr>
            <a:spLocks noGrp="1"/>
          </p:cNvSpPr>
          <p:nvPr>
            <p:ph type="sldNum" sz="quarter" idx="12"/>
          </p:nvPr>
        </p:nvSpPr>
        <p:spPr/>
        <p:txBody>
          <a:bodyPr/>
          <a:lstStyle/>
          <a:p>
            <a:fld id="{C3E07DD1-8B52-4856-A3AE-6CA580335809}" type="slidenum">
              <a:rPr lang="en-US" smtClean="0"/>
              <a:t>‹#›</a:t>
            </a:fld>
            <a:endParaRPr lang="en-US"/>
          </a:p>
        </p:txBody>
      </p:sp>
    </p:spTree>
    <p:extLst>
      <p:ext uri="{BB962C8B-B14F-4D97-AF65-F5344CB8AC3E}">
        <p14:creationId xmlns:p14="http://schemas.microsoft.com/office/powerpoint/2010/main" val="120487915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56ECD-C2AD-EE83-461B-288B277CB6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BCFEBF-A1FB-E3AD-A5D1-8983745516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6E85D0-A480-5B76-1E0C-5B44D138A2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E15F81-22DB-40BE-B61A-E9AB6A2954B8}"/>
              </a:ext>
            </a:extLst>
          </p:cNvPr>
          <p:cNvSpPr>
            <a:spLocks noGrp="1"/>
          </p:cNvSpPr>
          <p:nvPr>
            <p:ph type="dt" sz="half" idx="10"/>
          </p:nvPr>
        </p:nvSpPr>
        <p:spPr/>
        <p:txBody>
          <a:bodyPr/>
          <a:lstStyle/>
          <a:p>
            <a:fld id="{B23775E6-9E65-4534-827C-1D31AC401934}" type="datetimeFigureOut">
              <a:rPr lang="en-US" smtClean="0"/>
              <a:t>8/15/23</a:t>
            </a:fld>
            <a:endParaRPr lang="en-US"/>
          </a:p>
        </p:txBody>
      </p:sp>
      <p:sp>
        <p:nvSpPr>
          <p:cNvPr id="6" name="Footer Placeholder 5">
            <a:extLst>
              <a:ext uri="{FF2B5EF4-FFF2-40B4-BE49-F238E27FC236}">
                <a16:creationId xmlns:a16="http://schemas.microsoft.com/office/drawing/2014/main" id="{DC891E5D-01AD-36D0-610C-6A86930638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A1FAD4-54E7-7F72-F686-60840E57E29B}"/>
              </a:ext>
            </a:extLst>
          </p:cNvPr>
          <p:cNvSpPr>
            <a:spLocks noGrp="1"/>
          </p:cNvSpPr>
          <p:nvPr>
            <p:ph type="sldNum" sz="quarter" idx="12"/>
          </p:nvPr>
        </p:nvSpPr>
        <p:spPr/>
        <p:txBody>
          <a:bodyPr/>
          <a:lstStyle/>
          <a:p>
            <a:fld id="{C3E07DD1-8B52-4856-A3AE-6CA580335809}" type="slidenum">
              <a:rPr lang="en-US" smtClean="0"/>
              <a:t>‹#›</a:t>
            </a:fld>
            <a:endParaRPr lang="en-US"/>
          </a:p>
        </p:txBody>
      </p:sp>
    </p:spTree>
    <p:extLst>
      <p:ext uri="{BB962C8B-B14F-4D97-AF65-F5344CB8AC3E}">
        <p14:creationId xmlns:p14="http://schemas.microsoft.com/office/powerpoint/2010/main" val="151792989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A39B9-7DFF-369A-356F-DAF885DEDD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A658EED-BE3E-8E84-A10C-FD28900F45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0865600-442E-FFE2-071C-F760D6A01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55B2B0-E6E4-1973-0BFE-D69C6B049763}"/>
              </a:ext>
            </a:extLst>
          </p:cNvPr>
          <p:cNvSpPr>
            <a:spLocks noGrp="1"/>
          </p:cNvSpPr>
          <p:nvPr>
            <p:ph type="dt" sz="half" idx="10"/>
          </p:nvPr>
        </p:nvSpPr>
        <p:spPr/>
        <p:txBody>
          <a:bodyPr/>
          <a:lstStyle/>
          <a:p>
            <a:fld id="{B23775E6-9E65-4534-827C-1D31AC401934}" type="datetimeFigureOut">
              <a:rPr lang="en-US" smtClean="0"/>
              <a:t>8/15/23</a:t>
            </a:fld>
            <a:endParaRPr lang="en-US"/>
          </a:p>
        </p:txBody>
      </p:sp>
      <p:sp>
        <p:nvSpPr>
          <p:cNvPr id="6" name="Footer Placeholder 5">
            <a:extLst>
              <a:ext uri="{FF2B5EF4-FFF2-40B4-BE49-F238E27FC236}">
                <a16:creationId xmlns:a16="http://schemas.microsoft.com/office/drawing/2014/main" id="{B542C28D-252B-B0ED-D1DF-F4347CCA9D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6497E8-0ACB-66E4-C0D7-3A33EF9DB153}"/>
              </a:ext>
            </a:extLst>
          </p:cNvPr>
          <p:cNvSpPr>
            <a:spLocks noGrp="1"/>
          </p:cNvSpPr>
          <p:nvPr>
            <p:ph type="sldNum" sz="quarter" idx="12"/>
          </p:nvPr>
        </p:nvSpPr>
        <p:spPr/>
        <p:txBody>
          <a:bodyPr/>
          <a:lstStyle/>
          <a:p>
            <a:fld id="{C3E07DD1-8B52-4856-A3AE-6CA580335809}" type="slidenum">
              <a:rPr lang="en-US" smtClean="0"/>
              <a:t>‹#›</a:t>
            </a:fld>
            <a:endParaRPr lang="en-US"/>
          </a:p>
        </p:txBody>
      </p:sp>
    </p:spTree>
    <p:extLst>
      <p:ext uri="{BB962C8B-B14F-4D97-AF65-F5344CB8AC3E}">
        <p14:creationId xmlns:p14="http://schemas.microsoft.com/office/powerpoint/2010/main" val="414320724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6EE4F-7BD7-1DEB-50D1-7309ECDE23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BDD8EC-6006-4006-6818-1D51D09FA9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2E8DD3-2DE2-D266-5AC8-EA45E76CB312}"/>
              </a:ext>
            </a:extLst>
          </p:cNvPr>
          <p:cNvSpPr>
            <a:spLocks noGrp="1"/>
          </p:cNvSpPr>
          <p:nvPr>
            <p:ph type="dt" sz="half" idx="10"/>
          </p:nvPr>
        </p:nvSpPr>
        <p:spPr/>
        <p:txBody>
          <a:bodyPr/>
          <a:lstStyle/>
          <a:p>
            <a:fld id="{B23775E6-9E65-4534-827C-1D31AC401934}" type="datetimeFigureOut">
              <a:rPr lang="en-US" smtClean="0"/>
              <a:t>8/15/23</a:t>
            </a:fld>
            <a:endParaRPr lang="en-US"/>
          </a:p>
        </p:txBody>
      </p:sp>
      <p:sp>
        <p:nvSpPr>
          <p:cNvPr id="5" name="Footer Placeholder 4">
            <a:extLst>
              <a:ext uri="{FF2B5EF4-FFF2-40B4-BE49-F238E27FC236}">
                <a16:creationId xmlns:a16="http://schemas.microsoft.com/office/drawing/2014/main" id="{75154ACD-EACE-8F10-5F77-8AF7FCD488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D1C0D2-B095-ED31-AE1C-1E619F33914F}"/>
              </a:ext>
            </a:extLst>
          </p:cNvPr>
          <p:cNvSpPr>
            <a:spLocks noGrp="1"/>
          </p:cNvSpPr>
          <p:nvPr>
            <p:ph type="sldNum" sz="quarter" idx="12"/>
          </p:nvPr>
        </p:nvSpPr>
        <p:spPr/>
        <p:txBody>
          <a:bodyPr/>
          <a:lstStyle/>
          <a:p>
            <a:fld id="{C3E07DD1-8B52-4856-A3AE-6CA580335809}" type="slidenum">
              <a:rPr lang="en-US" smtClean="0"/>
              <a:t>‹#›</a:t>
            </a:fld>
            <a:endParaRPr lang="en-US"/>
          </a:p>
        </p:txBody>
      </p:sp>
    </p:spTree>
    <p:extLst>
      <p:ext uri="{BB962C8B-B14F-4D97-AF65-F5344CB8AC3E}">
        <p14:creationId xmlns:p14="http://schemas.microsoft.com/office/powerpoint/2010/main" val="360190798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D7A003-858C-5E6A-258E-0FF4B9A84A3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5FB050-E59B-D910-796C-0AC491E191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CFC01D-AE17-1DF9-98CB-952A998B5438}"/>
              </a:ext>
            </a:extLst>
          </p:cNvPr>
          <p:cNvSpPr>
            <a:spLocks noGrp="1"/>
          </p:cNvSpPr>
          <p:nvPr>
            <p:ph type="dt" sz="half" idx="10"/>
          </p:nvPr>
        </p:nvSpPr>
        <p:spPr/>
        <p:txBody>
          <a:bodyPr/>
          <a:lstStyle/>
          <a:p>
            <a:fld id="{B23775E6-9E65-4534-827C-1D31AC401934}" type="datetimeFigureOut">
              <a:rPr lang="en-US" smtClean="0"/>
              <a:t>8/15/23</a:t>
            </a:fld>
            <a:endParaRPr lang="en-US"/>
          </a:p>
        </p:txBody>
      </p:sp>
      <p:sp>
        <p:nvSpPr>
          <p:cNvPr id="5" name="Footer Placeholder 4">
            <a:extLst>
              <a:ext uri="{FF2B5EF4-FFF2-40B4-BE49-F238E27FC236}">
                <a16:creationId xmlns:a16="http://schemas.microsoft.com/office/drawing/2014/main" id="{DF847B1C-85A2-1C40-2ECF-83440C2C76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3A5B45-6E71-C844-DA10-66043CEEB60D}"/>
              </a:ext>
            </a:extLst>
          </p:cNvPr>
          <p:cNvSpPr>
            <a:spLocks noGrp="1"/>
          </p:cNvSpPr>
          <p:nvPr>
            <p:ph type="sldNum" sz="quarter" idx="12"/>
          </p:nvPr>
        </p:nvSpPr>
        <p:spPr/>
        <p:txBody>
          <a:bodyPr/>
          <a:lstStyle/>
          <a:p>
            <a:fld id="{C3E07DD1-8B52-4856-A3AE-6CA580335809}" type="slidenum">
              <a:rPr lang="en-US" smtClean="0"/>
              <a:t>‹#›</a:t>
            </a:fld>
            <a:endParaRPr lang="en-US"/>
          </a:p>
        </p:txBody>
      </p:sp>
    </p:spTree>
    <p:extLst>
      <p:ext uri="{BB962C8B-B14F-4D97-AF65-F5344CB8AC3E}">
        <p14:creationId xmlns:p14="http://schemas.microsoft.com/office/powerpoint/2010/main" val="37928050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PPT002">
  <p:cSld name="CPPT002">
    <p:spTree>
      <p:nvGrpSpPr>
        <p:cNvPr id="1" name="Shape 57"/>
        <p:cNvGrpSpPr/>
        <p:nvPr/>
      </p:nvGrpSpPr>
      <p:grpSpPr>
        <a:xfrm>
          <a:off x="0" y="0"/>
          <a:ext cx="0" cy="0"/>
          <a:chOff x="0" y="0"/>
          <a:chExt cx="0" cy="0"/>
        </a:xfrm>
      </p:grpSpPr>
      <p:sp>
        <p:nvSpPr>
          <p:cNvPr id="58" name="Google Shape;58;p23"/>
          <p:cNvSpPr>
            <a:spLocks noGrp="1"/>
          </p:cNvSpPr>
          <p:nvPr>
            <p:ph type="pic" idx="2"/>
          </p:nvPr>
        </p:nvSpPr>
        <p:spPr>
          <a:xfrm>
            <a:off x="505461" y="373380"/>
            <a:ext cx="5590540" cy="5887720"/>
          </a:xfrm>
          <a:prstGeom prst="rect">
            <a:avLst/>
          </a:prstGeom>
          <a:solidFill>
            <a:srgbClr val="E8E8E8"/>
          </a:solidFill>
          <a:ln>
            <a:noFill/>
          </a:ln>
        </p:spPr>
      </p:sp>
      <p:sp>
        <p:nvSpPr>
          <p:cNvPr id="59" name="Google Shape;59;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5867"/>
              <a:buFont typeface="Roboto"/>
              <a:buNone/>
              <a:defRPr sz="5867" b="0" i="0" u="none" strike="noStrike" cap="none">
                <a:solidFill>
                  <a:schemeClr val="dk1"/>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PPT003">
  <p:cSld name="CPPT003">
    <p:spTree>
      <p:nvGrpSpPr>
        <p:cNvPr id="1" name="Shape 60"/>
        <p:cNvGrpSpPr/>
        <p:nvPr/>
      </p:nvGrpSpPr>
      <p:grpSpPr>
        <a:xfrm>
          <a:off x="0" y="0"/>
          <a:ext cx="0" cy="0"/>
          <a:chOff x="0" y="0"/>
          <a:chExt cx="0" cy="0"/>
        </a:xfrm>
      </p:grpSpPr>
      <p:sp>
        <p:nvSpPr>
          <p:cNvPr id="61" name="Google Shape;61;p24"/>
          <p:cNvSpPr>
            <a:spLocks noGrp="1"/>
          </p:cNvSpPr>
          <p:nvPr>
            <p:ph type="pic" idx="2"/>
          </p:nvPr>
        </p:nvSpPr>
        <p:spPr>
          <a:xfrm>
            <a:off x="6096000" y="0"/>
            <a:ext cx="6096000" cy="6858000"/>
          </a:xfrm>
          <a:prstGeom prst="rect">
            <a:avLst/>
          </a:prstGeom>
          <a:solidFill>
            <a:srgbClr val="F2F2F2"/>
          </a:solid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PPT005">
  <p:cSld name="CPPT005">
    <p:spTree>
      <p:nvGrpSpPr>
        <p:cNvPr id="1" name="Shape 62"/>
        <p:cNvGrpSpPr/>
        <p:nvPr/>
      </p:nvGrpSpPr>
      <p:grpSpPr>
        <a:xfrm>
          <a:off x="0" y="0"/>
          <a:ext cx="0" cy="0"/>
          <a:chOff x="0" y="0"/>
          <a:chExt cx="0" cy="0"/>
        </a:xfrm>
      </p:grpSpPr>
      <p:sp>
        <p:nvSpPr>
          <p:cNvPr id="63" name="Google Shape;63;p25"/>
          <p:cNvSpPr>
            <a:spLocks noGrp="1"/>
          </p:cNvSpPr>
          <p:nvPr>
            <p:ph type="pic" idx="2"/>
          </p:nvPr>
        </p:nvSpPr>
        <p:spPr>
          <a:xfrm>
            <a:off x="538480" y="477520"/>
            <a:ext cx="11115040" cy="5902960"/>
          </a:xfrm>
          <a:prstGeom prst="rect">
            <a:avLst/>
          </a:prstGeom>
          <a:solidFill>
            <a:srgbClr val="F2F2F2"/>
          </a:solid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PPT006">
  <p:cSld name="CPPT006">
    <p:spTree>
      <p:nvGrpSpPr>
        <p:cNvPr id="1" name="Shape 64"/>
        <p:cNvGrpSpPr/>
        <p:nvPr/>
      </p:nvGrpSpPr>
      <p:grpSpPr>
        <a:xfrm>
          <a:off x="0" y="0"/>
          <a:ext cx="0" cy="0"/>
          <a:chOff x="0" y="0"/>
          <a:chExt cx="0" cy="0"/>
        </a:xfrm>
      </p:grpSpPr>
      <p:sp>
        <p:nvSpPr>
          <p:cNvPr id="65" name="Google Shape;65;p26"/>
          <p:cNvSpPr>
            <a:spLocks noGrp="1"/>
          </p:cNvSpPr>
          <p:nvPr>
            <p:ph type="pic" idx="2"/>
          </p:nvPr>
        </p:nvSpPr>
        <p:spPr>
          <a:xfrm>
            <a:off x="1" y="499796"/>
            <a:ext cx="7607300" cy="5570536"/>
          </a:xfrm>
          <a:prstGeom prst="rect">
            <a:avLst/>
          </a:prstGeom>
          <a:solidFill>
            <a:srgbClr val="E8E8E8"/>
          </a:solid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PPT007">
  <p:cSld name="CPPT007">
    <p:spTree>
      <p:nvGrpSpPr>
        <p:cNvPr id="1" name="Shape 66"/>
        <p:cNvGrpSpPr/>
        <p:nvPr/>
      </p:nvGrpSpPr>
      <p:grpSpPr>
        <a:xfrm>
          <a:off x="0" y="0"/>
          <a:ext cx="0" cy="0"/>
          <a:chOff x="0" y="0"/>
          <a:chExt cx="0" cy="0"/>
        </a:xfrm>
      </p:grpSpPr>
      <p:sp>
        <p:nvSpPr>
          <p:cNvPr id="67" name="Google Shape;67;p27"/>
          <p:cNvSpPr>
            <a:spLocks noGrp="1"/>
          </p:cNvSpPr>
          <p:nvPr>
            <p:ph type="pic" idx="2"/>
          </p:nvPr>
        </p:nvSpPr>
        <p:spPr>
          <a:xfrm>
            <a:off x="1" y="0"/>
            <a:ext cx="3567764" cy="6858000"/>
          </a:xfrm>
          <a:prstGeom prst="rect">
            <a:avLst/>
          </a:prstGeom>
          <a:solidFill>
            <a:srgbClr val="E8E8E8"/>
          </a:solid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PPT008">
  <p:cSld name="CPPT008">
    <p:spTree>
      <p:nvGrpSpPr>
        <p:cNvPr id="1" name="Shape 68"/>
        <p:cNvGrpSpPr/>
        <p:nvPr/>
      </p:nvGrpSpPr>
      <p:grpSpPr>
        <a:xfrm>
          <a:off x="0" y="0"/>
          <a:ext cx="0" cy="0"/>
          <a:chOff x="0" y="0"/>
          <a:chExt cx="0" cy="0"/>
        </a:xfrm>
      </p:grpSpPr>
      <p:sp>
        <p:nvSpPr>
          <p:cNvPr id="69" name="Google Shape;69;p28"/>
          <p:cNvSpPr>
            <a:spLocks noGrp="1"/>
          </p:cNvSpPr>
          <p:nvPr>
            <p:ph type="pic" idx="2"/>
          </p:nvPr>
        </p:nvSpPr>
        <p:spPr>
          <a:xfrm>
            <a:off x="8624237" y="0"/>
            <a:ext cx="3567764" cy="6858000"/>
          </a:xfrm>
          <a:prstGeom prst="rect">
            <a:avLst/>
          </a:prstGeom>
          <a:solidFill>
            <a:srgbClr val="E8E8E8"/>
          </a:solid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PPT009">
  <p:cSld name="CPPT009">
    <p:spTree>
      <p:nvGrpSpPr>
        <p:cNvPr id="1" name="Shape 70"/>
        <p:cNvGrpSpPr/>
        <p:nvPr/>
      </p:nvGrpSpPr>
      <p:grpSpPr>
        <a:xfrm>
          <a:off x="0" y="0"/>
          <a:ext cx="0" cy="0"/>
          <a:chOff x="0" y="0"/>
          <a:chExt cx="0" cy="0"/>
        </a:xfrm>
      </p:grpSpPr>
      <p:sp>
        <p:nvSpPr>
          <p:cNvPr id="71" name="Google Shape;71;p29"/>
          <p:cNvSpPr>
            <a:spLocks noGrp="1"/>
          </p:cNvSpPr>
          <p:nvPr>
            <p:ph type="pic" idx="2"/>
          </p:nvPr>
        </p:nvSpPr>
        <p:spPr>
          <a:xfrm>
            <a:off x="1" y="4"/>
            <a:ext cx="12192001" cy="3640664"/>
          </a:xfrm>
          <a:prstGeom prst="rect">
            <a:avLst/>
          </a:prstGeom>
          <a:solidFill>
            <a:srgbClr val="E8E8E8"/>
          </a:solidFill>
          <a:ln>
            <a:no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PPT0010">
  <p:cSld name="CPPT0010">
    <p:spTree>
      <p:nvGrpSpPr>
        <p:cNvPr id="1" name="Shape 72"/>
        <p:cNvGrpSpPr/>
        <p:nvPr/>
      </p:nvGrpSpPr>
      <p:grpSpPr>
        <a:xfrm>
          <a:off x="0" y="0"/>
          <a:ext cx="0" cy="0"/>
          <a:chOff x="0" y="0"/>
          <a:chExt cx="0" cy="0"/>
        </a:xfrm>
      </p:grpSpPr>
      <p:sp>
        <p:nvSpPr>
          <p:cNvPr id="73" name="Google Shape;73;p30"/>
          <p:cNvSpPr>
            <a:spLocks noGrp="1"/>
          </p:cNvSpPr>
          <p:nvPr>
            <p:ph type="pic" idx="2"/>
          </p:nvPr>
        </p:nvSpPr>
        <p:spPr>
          <a:xfrm>
            <a:off x="6085841" y="376816"/>
            <a:ext cx="5589068" cy="4372985"/>
          </a:xfrm>
          <a:prstGeom prst="rect">
            <a:avLst/>
          </a:prstGeom>
          <a:solidFill>
            <a:srgbClr val="F2F2F2"/>
          </a:solidFill>
          <a:ln>
            <a:noFill/>
          </a:ln>
        </p:spPr>
      </p:sp>
      <p:sp>
        <p:nvSpPr>
          <p:cNvPr id="74" name="Google Shape;74;p30"/>
          <p:cNvSpPr txBox="1">
            <a:spLocks noGrp="1"/>
          </p:cNvSpPr>
          <p:nvPr>
            <p:ph type="body" idx="1"/>
          </p:nvPr>
        </p:nvSpPr>
        <p:spPr>
          <a:xfrm>
            <a:off x="517093" y="974041"/>
            <a:ext cx="11157817" cy="231007"/>
          </a:xfrm>
          <a:prstGeom prst="rect">
            <a:avLst/>
          </a:prstGeom>
          <a:noFill/>
          <a:ln>
            <a:noFill/>
          </a:ln>
        </p:spPr>
        <p:txBody>
          <a:bodyPr spcFirstLastPara="1" wrap="square" lIns="0" tIns="0" rIns="0" bIns="0" anchor="ctr" anchorCtr="0">
            <a:noAutofit/>
          </a:bodyPr>
          <a:lstStyle>
            <a:lvl1pPr marL="457200" marR="0" lvl="0" indent="-228600" algn="l" rtl="0">
              <a:spcBef>
                <a:spcPts val="293"/>
              </a:spcBef>
              <a:spcAft>
                <a:spcPts val="0"/>
              </a:spcAft>
              <a:buClr>
                <a:srgbClr val="7F7F7F"/>
              </a:buClr>
              <a:buSzPts val="1467"/>
              <a:buFont typeface="Arial"/>
              <a:buNone/>
              <a:defRPr sz="1467" b="0" i="0" u="none" strike="noStrike" cap="none">
                <a:solidFill>
                  <a:srgbClr val="7F7F7F"/>
                </a:solidFill>
                <a:latin typeface="Roboto"/>
                <a:ea typeface="Roboto"/>
                <a:cs typeface="Roboto"/>
                <a:sym typeface="Roboto"/>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spcBef>
                <a:spcPts val="267"/>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75" name="Google Shape;75;p30"/>
          <p:cNvSpPr txBox="1">
            <a:spLocks noGrp="1"/>
          </p:cNvSpPr>
          <p:nvPr>
            <p:ph type="title"/>
          </p:nvPr>
        </p:nvSpPr>
        <p:spPr>
          <a:xfrm>
            <a:off x="517093" y="376816"/>
            <a:ext cx="11157817" cy="54594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000"/>
              <a:buFont typeface="Roboto"/>
              <a:buNone/>
              <a:defRPr sz="4000" b="0" i="0" u="none" strike="noStrike" cap="none">
                <a:solidFill>
                  <a:srgbClr val="5B5B5B"/>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Logo Bottom: Title &amp; Content">
  <p:cSld name="Logo Bottom: Title &amp; Content">
    <p:spTree>
      <p:nvGrpSpPr>
        <p:cNvPr id="1" name="Shape 26"/>
        <p:cNvGrpSpPr/>
        <p:nvPr/>
      </p:nvGrpSpPr>
      <p:grpSpPr>
        <a:xfrm>
          <a:off x="0" y="0"/>
          <a:ext cx="0" cy="0"/>
          <a:chOff x="0" y="0"/>
          <a:chExt cx="0" cy="0"/>
        </a:xfrm>
      </p:grpSpPr>
      <p:sp>
        <p:nvSpPr>
          <p:cNvPr id="27" name="Google Shape;27;p11"/>
          <p:cNvSpPr txBox="1">
            <a:spLocks noGrp="1"/>
          </p:cNvSpPr>
          <p:nvPr>
            <p:ph type="body" idx="1"/>
          </p:nvPr>
        </p:nvSpPr>
        <p:spPr>
          <a:xfrm>
            <a:off x="304805" y="971552"/>
            <a:ext cx="11563351" cy="5059363"/>
          </a:xfrm>
          <a:prstGeom prst="rect">
            <a:avLst/>
          </a:prstGeom>
          <a:noFill/>
          <a:ln>
            <a:noFill/>
          </a:ln>
        </p:spPr>
        <p:txBody>
          <a:bodyPr spcFirstLastPara="1" wrap="square" lIns="0" tIns="0" rIns="0" bIns="0" anchor="t" anchorCtr="0">
            <a:noAutofit/>
          </a:bodyPr>
          <a:lstStyle>
            <a:lvl1pPr marL="457200" marR="0" lvl="0" indent="-381000" algn="l" rtl="0">
              <a:spcBef>
                <a:spcPts val="480"/>
              </a:spcBef>
              <a:spcAft>
                <a:spcPts val="0"/>
              </a:spcAft>
              <a:buClr>
                <a:srgbClr val="505050"/>
              </a:buClr>
              <a:buSzPts val="2400"/>
              <a:buFont typeface="Arial"/>
              <a:buChar char="•"/>
              <a:defRPr sz="2400" b="0" i="0" u="none" strike="noStrike" cap="none">
                <a:solidFill>
                  <a:srgbClr val="505050"/>
                </a:solidFill>
                <a:latin typeface="Roboto"/>
                <a:ea typeface="Roboto"/>
                <a:cs typeface="Roboto"/>
                <a:sym typeface="Roboto"/>
              </a:defRPr>
            </a:lvl1pPr>
            <a:lvl2pPr marL="914400" marR="0" lvl="1" indent="-364045" algn="l" rtl="0">
              <a:spcBef>
                <a:spcPts val="427"/>
              </a:spcBef>
              <a:spcAft>
                <a:spcPts val="0"/>
              </a:spcAft>
              <a:buClr>
                <a:srgbClr val="505050"/>
              </a:buClr>
              <a:buSzPts val="2133"/>
              <a:buFont typeface="Arial"/>
              <a:buChar char="–"/>
              <a:defRPr sz="2133" b="0" i="0" u="none" strike="noStrike" cap="none">
                <a:solidFill>
                  <a:srgbClr val="505050"/>
                </a:solidFill>
                <a:latin typeface="Roboto"/>
                <a:ea typeface="Roboto"/>
                <a:cs typeface="Roboto"/>
                <a:sym typeface="Roboto"/>
              </a:defRPr>
            </a:lvl2pPr>
            <a:lvl3pPr marL="1371600" marR="0" lvl="2" indent="-355600" algn="l" rtl="0">
              <a:spcBef>
                <a:spcPts val="400"/>
              </a:spcBef>
              <a:spcAft>
                <a:spcPts val="0"/>
              </a:spcAft>
              <a:buClr>
                <a:srgbClr val="505050"/>
              </a:buClr>
              <a:buSzPts val="2000"/>
              <a:buFont typeface="Arial"/>
              <a:buChar char="•"/>
              <a:defRPr sz="2000" b="0" i="0" u="none" strike="noStrike" cap="none">
                <a:solidFill>
                  <a:srgbClr val="505050"/>
                </a:solidFill>
                <a:latin typeface="Roboto"/>
                <a:ea typeface="Roboto"/>
                <a:cs typeface="Roboto"/>
                <a:sym typeface="Roboto"/>
              </a:defRPr>
            </a:lvl3pPr>
            <a:lvl4pPr marL="1828800" marR="0" lvl="3" indent="-347154" algn="l" rtl="0">
              <a:spcBef>
                <a:spcPts val="373"/>
              </a:spcBef>
              <a:spcAft>
                <a:spcPts val="0"/>
              </a:spcAft>
              <a:buClr>
                <a:srgbClr val="505050"/>
              </a:buClr>
              <a:buSzPts val="1867"/>
              <a:buFont typeface="Arial"/>
              <a:buChar char="–"/>
              <a:defRPr sz="1867" b="0" i="0" u="none" strike="noStrike" cap="none">
                <a:solidFill>
                  <a:srgbClr val="505050"/>
                </a:solidFill>
                <a:latin typeface="Roboto"/>
                <a:ea typeface="Roboto"/>
                <a:cs typeface="Roboto"/>
                <a:sym typeface="Roboto"/>
              </a:defRPr>
            </a:lvl4pPr>
            <a:lvl5pPr marL="2286000" marR="0" lvl="4" indent="-347154" algn="l" rtl="0">
              <a:spcBef>
                <a:spcPts val="373"/>
              </a:spcBef>
              <a:spcAft>
                <a:spcPts val="0"/>
              </a:spcAft>
              <a:buClr>
                <a:srgbClr val="505050"/>
              </a:buClr>
              <a:buSzPts val="1867"/>
              <a:buFont typeface="Arial"/>
              <a:buChar char="•"/>
              <a:defRPr sz="1867" b="0" i="0" u="none" strike="noStrike" cap="none">
                <a:solidFill>
                  <a:srgbClr val="505050"/>
                </a:solidFill>
                <a:latin typeface="Roboto"/>
                <a:ea typeface="Roboto"/>
                <a:cs typeface="Roboto"/>
                <a:sym typeface="Roboto"/>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Roboto"/>
                <a:ea typeface="Roboto"/>
                <a:cs typeface="Roboto"/>
                <a:sym typeface="Roboto"/>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Roboto"/>
                <a:ea typeface="Roboto"/>
                <a:cs typeface="Roboto"/>
                <a:sym typeface="Roboto"/>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Roboto"/>
                <a:ea typeface="Roboto"/>
                <a:cs typeface="Roboto"/>
                <a:sym typeface="Roboto"/>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Roboto"/>
                <a:ea typeface="Roboto"/>
                <a:cs typeface="Roboto"/>
                <a:sym typeface="Roboto"/>
              </a:defRPr>
            </a:lvl9pPr>
          </a:lstStyle>
          <a:p>
            <a:endParaRPr dirty="0"/>
          </a:p>
        </p:txBody>
      </p:sp>
      <p:sp>
        <p:nvSpPr>
          <p:cNvPr id="28" name="Google Shape;28;p11"/>
          <p:cNvSpPr txBox="1">
            <a:spLocks noGrp="1"/>
          </p:cNvSpPr>
          <p:nvPr>
            <p:ph type="title"/>
          </p:nvPr>
        </p:nvSpPr>
        <p:spPr>
          <a:xfrm>
            <a:off x="304800" y="251752"/>
            <a:ext cx="11582400" cy="427877"/>
          </a:xfrm>
          <a:prstGeom prst="rect">
            <a:avLst/>
          </a:prstGeom>
          <a:noFill/>
          <a:ln>
            <a:noFill/>
          </a:ln>
        </p:spPr>
        <p:txBody>
          <a:bodyPr spcFirstLastPara="1" wrap="square" lIns="0" tIns="0" rIns="0" bIns="0" anchor="b" anchorCtr="0">
            <a:noAutofit/>
          </a:bodyPr>
          <a:lstStyle>
            <a:lvl1pPr marR="0" lvl="0" algn="ctr" rtl="0">
              <a:spcBef>
                <a:spcPts val="0"/>
              </a:spcBef>
              <a:spcAft>
                <a:spcPts val="0"/>
              </a:spcAft>
              <a:buClr>
                <a:srgbClr val="004C97"/>
              </a:buClr>
              <a:buSzPts val="2933"/>
              <a:buFont typeface="Roboto"/>
              <a:buNone/>
              <a:defRPr sz="2933" b="0" i="0" u="none" strike="noStrike" cap="none">
                <a:solidFill>
                  <a:srgbClr val="004C97"/>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9" name="Google Shape;29;p11"/>
          <p:cNvSpPr txBox="1"/>
          <p:nvPr/>
        </p:nvSpPr>
        <p:spPr>
          <a:xfrm>
            <a:off x="664940" y="6468126"/>
            <a:ext cx="1034143" cy="237285"/>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200" b="0" i="0" u="none" strike="noStrike" cap="none" dirty="0">
                <a:solidFill>
                  <a:srgbClr val="004C97"/>
                </a:solidFill>
                <a:latin typeface="Helvetica Neue"/>
                <a:ea typeface="Helvetica Neue"/>
                <a:cs typeface="Helvetica Neue"/>
                <a:sym typeface="Helvetica Neue"/>
              </a:rPr>
              <a:t>Aug. 1, 2023</a:t>
            </a:r>
            <a:endParaRPr dirty="0"/>
          </a:p>
        </p:txBody>
      </p:sp>
      <p:sp>
        <p:nvSpPr>
          <p:cNvPr id="30" name="Google Shape;30;p11"/>
          <p:cNvSpPr txBox="1"/>
          <p:nvPr/>
        </p:nvSpPr>
        <p:spPr>
          <a:xfrm>
            <a:off x="1832737" y="6462538"/>
            <a:ext cx="3799968" cy="237285"/>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200" b="0" i="0" u="none" strike="noStrike" cap="none">
                <a:solidFill>
                  <a:srgbClr val="004C97"/>
                </a:solidFill>
                <a:latin typeface="Helvetica Neue"/>
                <a:ea typeface="Helvetica Neue"/>
                <a:cs typeface="Helvetica Neue"/>
                <a:sym typeface="Helvetica Neue"/>
              </a:rPr>
              <a:t>National QIS Research Centers: Mission and Activities</a:t>
            </a:r>
            <a:endParaRPr sz="1200" b="1" i="0" u="none" strike="noStrike" cap="none">
              <a:solidFill>
                <a:srgbClr val="004C97"/>
              </a:solidFill>
              <a:latin typeface="Helvetica Neue"/>
              <a:ea typeface="Helvetica Neue"/>
              <a:cs typeface="Helvetica Neue"/>
              <a:sym typeface="Helvetica Neue"/>
            </a:endParaRPr>
          </a:p>
        </p:txBody>
      </p:sp>
      <p:sp>
        <p:nvSpPr>
          <p:cNvPr id="31" name="Google Shape;31;p11"/>
          <p:cNvSpPr txBox="1"/>
          <p:nvPr/>
        </p:nvSpPr>
        <p:spPr>
          <a:xfrm>
            <a:off x="112489" y="6468126"/>
            <a:ext cx="552451" cy="237285"/>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fld id="{00000000-1234-1234-1234-123412341234}" type="slidenum">
              <a:rPr lang="en-US" sz="1200" b="0" i="0" u="none" strike="noStrike" cap="none">
                <a:solidFill>
                  <a:srgbClr val="004C97"/>
                </a:solidFill>
                <a:latin typeface="Helvetica Neue"/>
                <a:ea typeface="Helvetica Neue"/>
                <a:cs typeface="Helvetica Neue"/>
                <a:sym typeface="Helvetica Neue"/>
              </a:rPr>
              <a:t>‹#›</a:t>
            </a:fld>
            <a:endParaRPr sz="1200" b="0" i="0" u="none" strike="noStrike" cap="none">
              <a:solidFill>
                <a:srgbClr val="004C97"/>
              </a:solidFill>
              <a:latin typeface="Helvetica Neue"/>
              <a:ea typeface="Helvetica Neue"/>
              <a:cs typeface="Helvetica Neue"/>
              <a:sym typeface="Helvetica Neue"/>
            </a:endParaRPr>
          </a:p>
        </p:txBody>
      </p:sp>
      <p:sp>
        <p:nvSpPr>
          <p:cNvPr id="32" name="Google Shape;32;p11"/>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Roboto"/>
                <a:ea typeface="Roboto"/>
                <a:cs typeface="Roboto"/>
                <a:sym typeface="Roboto"/>
              </a:defRPr>
            </a:lvl1pPr>
            <a:lvl2pPr marR="0" lvl="1" algn="l" rtl="0">
              <a:spcBef>
                <a:spcPts val="0"/>
              </a:spcBef>
              <a:spcAft>
                <a:spcPts val="0"/>
              </a:spcAft>
              <a:buSzPts val="1400"/>
              <a:buNone/>
              <a:defRPr sz="1800" b="0" i="0" u="none" strike="noStrike" cap="none">
                <a:solidFill>
                  <a:schemeClr val="dk1"/>
                </a:solidFill>
                <a:latin typeface="Roboto"/>
                <a:ea typeface="Roboto"/>
                <a:cs typeface="Roboto"/>
                <a:sym typeface="Roboto"/>
              </a:defRPr>
            </a:lvl2pPr>
            <a:lvl3pPr marR="0" lvl="2" algn="l" rtl="0">
              <a:spcBef>
                <a:spcPts val="0"/>
              </a:spcBef>
              <a:spcAft>
                <a:spcPts val="0"/>
              </a:spcAft>
              <a:buSzPts val="1400"/>
              <a:buNone/>
              <a:defRPr sz="1800" b="0" i="0" u="none" strike="noStrike" cap="none">
                <a:solidFill>
                  <a:schemeClr val="dk1"/>
                </a:solidFill>
                <a:latin typeface="Roboto"/>
                <a:ea typeface="Roboto"/>
                <a:cs typeface="Roboto"/>
                <a:sym typeface="Roboto"/>
              </a:defRPr>
            </a:lvl3pPr>
            <a:lvl4pPr marR="0" lvl="3" algn="l" rtl="0">
              <a:spcBef>
                <a:spcPts val="0"/>
              </a:spcBef>
              <a:spcAft>
                <a:spcPts val="0"/>
              </a:spcAft>
              <a:buSzPts val="1400"/>
              <a:buNone/>
              <a:defRPr sz="1800" b="0" i="0" u="none" strike="noStrike" cap="none">
                <a:solidFill>
                  <a:schemeClr val="dk1"/>
                </a:solidFill>
                <a:latin typeface="Roboto"/>
                <a:ea typeface="Roboto"/>
                <a:cs typeface="Roboto"/>
                <a:sym typeface="Roboto"/>
              </a:defRPr>
            </a:lvl4pPr>
            <a:lvl5pPr marR="0" lvl="4" algn="l" rtl="0">
              <a:spcBef>
                <a:spcPts val="0"/>
              </a:spcBef>
              <a:spcAft>
                <a:spcPts val="0"/>
              </a:spcAft>
              <a:buSzPts val="1400"/>
              <a:buNone/>
              <a:defRPr sz="1800" b="0" i="0" u="none" strike="noStrike" cap="none">
                <a:solidFill>
                  <a:schemeClr val="dk1"/>
                </a:solidFill>
                <a:latin typeface="Roboto"/>
                <a:ea typeface="Roboto"/>
                <a:cs typeface="Roboto"/>
                <a:sym typeface="Roboto"/>
              </a:defRPr>
            </a:lvl5pPr>
            <a:lvl6pPr marR="0" lvl="5" algn="l" rtl="0">
              <a:spcBef>
                <a:spcPts val="0"/>
              </a:spcBef>
              <a:spcAft>
                <a:spcPts val="0"/>
              </a:spcAft>
              <a:buSzPts val="1400"/>
              <a:buNone/>
              <a:defRPr sz="1800" b="0" i="0" u="none" strike="noStrike" cap="none">
                <a:solidFill>
                  <a:schemeClr val="dk1"/>
                </a:solidFill>
                <a:latin typeface="Roboto"/>
                <a:ea typeface="Roboto"/>
                <a:cs typeface="Roboto"/>
                <a:sym typeface="Roboto"/>
              </a:defRPr>
            </a:lvl6pPr>
            <a:lvl7pPr marR="0" lvl="6" algn="l" rtl="0">
              <a:spcBef>
                <a:spcPts val="0"/>
              </a:spcBef>
              <a:spcAft>
                <a:spcPts val="0"/>
              </a:spcAft>
              <a:buSzPts val="1400"/>
              <a:buNone/>
              <a:defRPr sz="1800" b="0" i="0" u="none" strike="noStrike" cap="none">
                <a:solidFill>
                  <a:schemeClr val="dk1"/>
                </a:solidFill>
                <a:latin typeface="Roboto"/>
                <a:ea typeface="Roboto"/>
                <a:cs typeface="Roboto"/>
                <a:sym typeface="Roboto"/>
              </a:defRPr>
            </a:lvl7pPr>
            <a:lvl8pPr marR="0" lvl="7" algn="l" rtl="0">
              <a:spcBef>
                <a:spcPts val="0"/>
              </a:spcBef>
              <a:spcAft>
                <a:spcPts val="0"/>
              </a:spcAft>
              <a:buSzPts val="1400"/>
              <a:buNone/>
              <a:defRPr sz="1800" b="0" i="0" u="none" strike="noStrike" cap="none">
                <a:solidFill>
                  <a:schemeClr val="dk1"/>
                </a:solidFill>
                <a:latin typeface="Roboto"/>
                <a:ea typeface="Roboto"/>
                <a:cs typeface="Roboto"/>
                <a:sym typeface="Roboto"/>
              </a:defRPr>
            </a:lvl8pPr>
            <a:lvl9pPr marR="0" lvl="8" algn="l" rtl="0">
              <a:spcBef>
                <a:spcPts val="0"/>
              </a:spcBef>
              <a:spcAft>
                <a:spcPts val="0"/>
              </a:spcAft>
              <a:buSzPts val="1400"/>
              <a:buNone/>
              <a:defRPr sz="1800" b="0" i="0" u="none" strike="noStrike" cap="none">
                <a:solidFill>
                  <a:schemeClr val="dk1"/>
                </a:solidFill>
                <a:latin typeface="Roboto"/>
                <a:ea typeface="Roboto"/>
                <a:cs typeface="Roboto"/>
                <a:sym typeface="Roboto"/>
              </a:defRPr>
            </a:lvl9pPr>
          </a:lstStyle>
          <a:p>
            <a:endParaRPr/>
          </a:p>
        </p:txBody>
      </p:sp>
      <p:sp>
        <p:nvSpPr>
          <p:cNvPr id="33" name="Google Shape;33;p11"/>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Roboto"/>
                <a:ea typeface="Roboto"/>
                <a:cs typeface="Roboto"/>
                <a:sym typeface="Roboto"/>
              </a:defRPr>
            </a:lvl1pPr>
            <a:lvl2pPr marR="0" lvl="1" algn="l" rtl="0">
              <a:spcBef>
                <a:spcPts val="0"/>
              </a:spcBef>
              <a:spcAft>
                <a:spcPts val="0"/>
              </a:spcAft>
              <a:buSzPts val="1400"/>
              <a:buNone/>
              <a:defRPr sz="1800" b="0" i="0" u="none" strike="noStrike" cap="none">
                <a:solidFill>
                  <a:schemeClr val="dk1"/>
                </a:solidFill>
                <a:latin typeface="Roboto"/>
                <a:ea typeface="Roboto"/>
                <a:cs typeface="Roboto"/>
                <a:sym typeface="Roboto"/>
              </a:defRPr>
            </a:lvl2pPr>
            <a:lvl3pPr marR="0" lvl="2" algn="l" rtl="0">
              <a:spcBef>
                <a:spcPts val="0"/>
              </a:spcBef>
              <a:spcAft>
                <a:spcPts val="0"/>
              </a:spcAft>
              <a:buSzPts val="1400"/>
              <a:buNone/>
              <a:defRPr sz="1800" b="0" i="0" u="none" strike="noStrike" cap="none">
                <a:solidFill>
                  <a:schemeClr val="dk1"/>
                </a:solidFill>
                <a:latin typeface="Roboto"/>
                <a:ea typeface="Roboto"/>
                <a:cs typeface="Roboto"/>
                <a:sym typeface="Roboto"/>
              </a:defRPr>
            </a:lvl3pPr>
            <a:lvl4pPr marR="0" lvl="3" algn="l" rtl="0">
              <a:spcBef>
                <a:spcPts val="0"/>
              </a:spcBef>
              <a:spcAft>
                <a:spcPts val="0"/>
              </a:spcAft>
              <a:buSzPts val="1400"/>
              <a:buNone/>
              <a:defRPr sz="1800" b="0" i="0" u="none" strike="noStrike" cap="none">
                <a:solidFill>
                  <a:schemeClr val="dk1"/>
                </a:solidFill>
                <a:latin typeface="Roboto"/>
                <a:ea typeface="Roboto"/>
                <a:cs typeface="Roboto"/>
                <a:sym typeface="Roboto"/>
              </a:defRPr>
            </a:lvl4pPr>
            <a:lvl5pPr marR="0" lvl="4" algn="l" rtl="0">
              <a:spcBef>
                <a:spcPts val="0"/>
              </a:spcBef>
              <a:spcAft>
                <a:spcPts val="0"/>
              </a:spcAft>
              <a:buSzPts val="1400"/>
              <a:buNone/>
              <a:defRPr sz="1800" b="0" i="0" u="none" strike="noStrike" cap="none">
                <a:solidFill>
                  <a:schemeClr val="dk1"/>
                </a:solidFill>
                <a:latin typeface="Roboto"/>
                <a:ea typeface="Roboto"/>
                <a:cs typeface="Roboto"/>
                <a:sym typeface="Roboto"/>
              </a:defRPr>
            </a:lvl5pPr>
            <a:lvl6pPr marR="0" lvl="5" algn="l" rtl="0">
              <a:spcBef>
                <a:spcPts val="0"/>
              </a:spcBef>
              <a:spcAft>
                <a:spcPts val="0"/>
              </a:spcAft>
              <a:buSzPts val="1400"/>
              <a:buNone/>
              <a:defRPr sz="1800" b="0" i="0" u="none" strike="noStrike" cap="none">
                <a:solidFill>
                  <a:schemeClr val="dk1"/>
                </a:solidFill>
                <a:latin typeface="Roboto"/>
                <a:ea typeface="Roboto"/>
                <a:cs typeface="Roboto"/>
                <a:sym typeface="Roboto"/>
              </a:defRPr>
            </a:lvl6pPr>
            <a:lvl7pPr marR="0" lvl="6" algn="l" rtl="0">
              <a:spcBef>
                <a:spcPts val="0"/>
              </a:spcBef>
              <a:spcAft>
                <a:spcPts val="0"/>
              </a:spcAft>
              <a:buSzPts val="1400"/>
              <a:buNone/>
              <a:defRPr sz="1800" b="0" i="0" u="none" strike="noStrike" cap="none">
                <a:solidFill>
                  <a:schemeClr val="dk1"/>
                </a:solidFill>
                <a:latin typeface="Roboto"/>
                <a:ea typeface="Roboto"/>
                <a:cs typeface="Roboto"/>
                <a:sym typeface="Roboto"/>
              </a:defRPr>
            </a:lvl7pPr>
            <a:lvl8pPr marR="0" lvl="7" algn="l" rtl="0">
              <a:spcBef>
                <a:spcPts val="0"/>
              </a:spcBef>
              <a:spcAft>
                <a:spcPts val="0"/>
              </a:spcAft>
              <a:buSzPts val="1400"/>
              <a:buNone/>
              <a:defRPr sz="1800" b="0" i="0" u="none" strike="noStrike" cap="none">
                <a:solidFill>
                  <a:schemeClr val="dk1"/>
                </a:solidFill>
                <a:latin typeface="Roboto"/>
                <a:ea typeface="Roboto"/>
                <a:cs typeface="Roboto"/>
                <a:sym typeface="Roboto"/>
              </a:defRPr>
            </a:lvl8pPr>
            <a:lvl9pPr marR="0" lvl="8" algn="l" rtl="0">
              <a:spcBef>
                <a:spcPts val="0"/>
              </a:spcBef>
              <a:spcAft>
                <a:spcPts val="0"/>
              </a:spcAft>
              <a:buSzPts val="1400"/>
              <a:buNone/>
              <a:defRPr sz="1800" b="0" i="0" u="none" strike="noStrike" cap="none">
                <a:solidFill>
                  <a:schemeClr val="dk1"/>
                </a:solidFill>
                <a:latin typeface="Roboto"/>
                <a:ea typeface="Roboto"/>
                <a:cs typeface="Roboto"/>
                <a:sym typeface="Roboto"/>
              </a:defRPr>
            </a:lvl9pPr>
          </a:lstStyle>
          <a:p>
            <a:endParaRPr/>
          </a:p>
        </p:txBody>
      </p:sp>
      <p:sp>
        <p:nvSpPr>
          <p:cNvPr id="34" name="Google Shape;34;p11"/>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ctr" rtl="0">
              <a:spcBef>
                <a:spcPts val="0"/>
              </a:spcBef>
              <a:buNone/>
              <a:defRPr sz="1800" b="0" i="0" u="none" strike="noStrike" cap="none">
                <a:solidFill>
                  <a:schemeClr val="dk1"/>
                </a:solidFill>
                <a:latin typeface="Roboto"/>
                <a:ea typeface="Roboto"/>
                <a:cs typeface="Roboto"/>
                <a:sym typeface="Roboto"/>
              </a:defRPr>
            </a:lvl1pPr>
            <a:lvl2pPr marL="0" marR="0" lvl="1" indent="0" algn="ctr" rtl="0">
              <a:spcBef>
                <a:spcPts val="0"/>
              </a:spcBef>
              <a:buNone/>
              <a:defRPr sz="1800" b="0" i="0" u="none" strike="noStrike" cap="none">
                <a:solidFill>
                  <a:schemeClr val="dk1"/>
                </a:solidFill>
                <a:latin typeface="Roboto"/>
                <a:ea typeface="Roboto"/>
                <a:cs typeface="Roboto"/>
                <a:sym typeface="Roboto"/>
              </a:defRPr>
            </a:lvl2pPr>
            <a:lvl3pPr marL="0" marR="0" lvl="2" indent="0" algn="ctr" rtl="0">
              <a:spcBef>
                <a:spcPts val="0"/>
              </a:spcBef>
              <a:buNone/>
              <a:defRPr sz="1800" b="0" i="0" u="none" strike="noStrike" cap="none">
                <a:solidFill>
                  <a:schemeClr val="dk1"/>
                </a:solidFill>
                <a:latin typeface="Roboto"/>
                <a:ea typeface="Roboto"/>
                <a:cs typeface="Roboto"/>
                <a:sym typeface="Roboto"/>
              </a:defRPr>
            </a:lvl3pPr>
            <a:lvl4pPr marL="0" marR="0" lvl="3" indent="0" algn="ctr" rtl="0">
              <a:spcBef>
                <a:spcPts val="0"/>
              </a:spcBef>
              <a:buNone/>
              <a:defRPr sz="1800" b="0" i="0" u="none" strike="noStrike" cap="none">
                <a:solidFill>
                  <a:schemeClr val="dk1"/>
                </a:solidFill>
                <a:latin typeface="Roboto"/>
                <a:ea typeface="Roboto"/>
                <a:cs typeface="Roboto"/>
                <a:sym typeface="Roboto"/>
              </a:defRPr>
            </a:lvl4pPr>
            <a:lvl5pPr marL="0" marR="0" lvl="4" indent="0" algn="ctr" rtl="0">
              <a:spcBef>
                <a:spcPts val="0"/>
              </a:spcBef>
              <a:buNone/>
              <a:defRPr sz="1800" b="0" i="0" u="none" strike="noStrike" cap="none">
                <a:solidFill>
                  <a:schemeClr val="dk1"/>
                </a:solidFill>
                <a:latin typeface="Roboto"/>
                <a:ea typeface="Roboto"/>
                <a:cs typeface="Roboto"/>
                <a:sym typeface="Roboto"/>
              </a:defRPr>
            </a:lvl5pPr>
            <a:lvl6pPr marL="0" marR="0" lvl="5" indent="0" algn="ctr" rtl="0">
              <a:spcBef>
                <a:spcPts val="0"/>
              </a:spcBef>
              <a:buNone/>
              <a:defRPr sz="1800" b="0" i="0" u="none" strike="noStrike" cap="none">
                <a:solidFill>
                  <a:schemeClr val="dk1"/>
                </a:solidFill>
                <a:latin typeface="Roboto"/>
                <a:ea typeface="Roboto"/>
                <a:cs typeface="Roboto"/>
                <a:sym typeface="Roboto"/>
              </a:defRPr>
            </a:lvl6pPr>
            <a:lvl7pPr marL="0" marR="0" lvl="6" indent="0" algn="ctr" rtl="0">
              <a:spcBef>
                <a:spcPts val="0"/>
              </a:spcBef>
              <a:buNone/>
              <a:defRPr sz="1800" b="0" i="0" u="none" strike="noStrike" cap="none">
                <a:solidFill>
                  <a:schemeClr val="dk1"/>
                </a:solidFill>
                <a:latin typeface="Roboto"/>
                <a:ea typeface="Roboto"/>
                <a:cs typeface="Roboto"/>
                <a:sym typeface="Roboto"/>
              </a:defRPr>
            </a:lvl7pPr>
            <a:lvl8pPr marL="0" marR="0" lvl="7" indent="0" algn="ctr" rtl="0">
              <a:spcBef>
                <a:spcPts val="0"/>
              </a:spcBef>
              <a:buNone/>
              <a:defRPr sz="1800" b="0" i="0" u="none" strike="noStrike" cap="none">
                <a:solidFill>
                  <a:schemeClr val="dk1"/>
                </a:solidFill>
                <a:latin typeface="Roboto"/>
                <a:ea typeface="Roboto"/>
                <a:cs typeface="Roboto"/>
                <a:sym typeface="Roboto"/>
              </a:defRPr>
            </a:lvl8pPr>
            <a:lvl9pPr marL="0" marR="0" lvl="8" indent="0" algn="ctr" rtl="0">
              <a:spcBef>
                <a:spcPts val="0"/>
              </a:spcBef>
              <a:buNone/>
              <a:defRPr sz="1800" b="0" i="0" u="none" strike="noStrike" cap="none">
                <a:solidFill>
                  <a:schemeClr val="dk1"/>
                </a:solidFill>
                <a:latin typeface="Roboto"/>
                <a:ea typeface="Roboto"/>
                <a:cs typeface="Roboto"/>
                <a:sym typeface="Roboto"/>
              </a:defRPr>
            </a:lvl9pPr>
          </a:lstStyle>
          <a:p>
            <a:pPr marL="0" lvl="0" indent="0" algn="ctr" rtl="0">
              <a:spcBef>
                <a:spcPts val="0"/>
              </a:spcBef>
              <a:spcAft>
                <a:spcPts val="0"/>
              </a:spcAft>
              <a:buNone/>
            </a:pPr>
            <a:fld id="{00000000-1234-1234-1234-123412341234}" type="slidenum">
              <a:rPr lang="en-US"/>
              <a:t>‹#›</a:t>
            </a:fld>
            <a:endParaRPr/>
          </a:p>
        </p:txBody>
      </p:sp>
      <p:pic>
        <p:nvPicPr>
          <p:cNvPr id="35" name="Google Shape;35;p11"/>
          <p:cNvPicPr preferRelativeResize="0"/>
          <p:nvPr/>
        </p:nvPicPr>
        <p:blipFill rotWithShape="1">
          <a:blip r:embed="rId2">
            <a:alphaModFix/>
          </a:blip>
          <a:srcRect/>
          <a:stretch/>
        </p:blipFill>
        <p:spPr>
          <a:xfrm>
            <a:off x="8906699" y="6258877"/>
            <a:ext cx="1580566" cy="398068"/>
          </a:xfrm>
          <a:prstGeom prst="rect">
            <a:avLst/>
          </a:prstGeom>
          <a:noFill/>
          <a:ln>
            <a:noFill/>
          </a:ln>
        </p:spPr>
      </p:pic>
      <p:sp>
        <p:nvSpPr>
          <p:cNvPr id="36" name="Google Shape;36;p11"/>
          <p:cNvSpPr/>
          <p:nvPr/>
        </p:nvSpPr>
        <p:spPr>
          <a:xfrm>
            <a:off x="7781170" y="6322838"/>
            <a:ext cx="1115748" cy="371069"/>
          </a:xfrm>
          <a:prstGeom prst="rect">
            <a:avLst/>
          </a:prstGeom>
          <a:solidFill>
            <a:srgbClr val="FFFFFF"/>
          </a:solidFill>
          <a:ln>
            <a:noFill/>
          </a:ln>
        </p:spPr>
      </p:sp>
      <p:pic>
        <p:nvPicPr>
          <p:cNvPr id="37" name="Google Shape;37;p11"/>
          <p:cNvPicPr preferRelativeResize="0"/>
          <p:nvPr/>
        </p:nvPicPr>
        <p:blipFill rotWithShape="1">
          <a:blip r:embed="rId3">
            <a:alphaModFix/>
          </a:blip>
          <a:srcRect/>
          <a:stretch/>
        </p:blipFill>
        <p:spPr>
          <a:xfrm>
            <a:off x="5620513" y="6322838"/>
            <a:ext cx="1034143" cy="334107"/>
          </a:xfrm>
          <a:prstGeom prst="rect">
            <a:avLst/>
          </a:prstGeom>
          <a:noFill/>
          <a:ln>
            <a:noFill/>
          </a:ln>
        </p:spPr>
      </p:pic>
      <p:pic>
        <p:nvPicPr>
          <p:cNvPr id="38" name="Google Shape;38;p11"/>
          <p:cNvPicPr preferRelativeResize="0"/>
          <p:nvPr/>
        </p:nvPicPr>
        <p:blipFill rotWithShape="1">
          <a:blip r:embed="rId4">
            <a:alphaModFix/>
          </a:blip>
          <a:srcRect/>
          <a:stretch/>
        </p:blipFill>
        <p:spPr>
          <a:xfrm>
            <a:off x="6678442" y="6322838"/>
            <a:ext cx="1070391" cy="371069"/>
          </a:xfrm>
          <a:prstGeom prst="rect">
            <a:avLst/>
          </a:prstGeom>
          <a:noFill/>
          <a:ln>
            <a:noFill/>
          </a:ln>
        </p:spPr>
      </p:pic>
      <p:pic>
        <p:nvPicPr>
          <p:cNvPr id="39" name="Google Shape;39;p11"/>
          <p:cNvPicPr preferRelativeResize="0"/>
          <p:nvPr/>
        </p:nvPicPr>
        <p:blipFill rotWithShape="1">
          <a:blip r:embed="rId5">
            <a:alphaModFix/>
          </a:blip>
          <a:srcRect/>
          <a:stretch/>
        </p:blipFill>
        <p:spPr>
          <a:xfrm>
            <a:off x="10560264" y="6277628"/>
            <a:ext cx="1326936" cy="360566"/>
          </a:xfrm>
          <a:prstGeom prst="rect">
            <a:avLst/>
          </a:prstGeom>
          <a:noFill/>
          <a:ln>
            <a:noFill/>
          </a:ln>
        </p:spPr>
      </p:pic>
      <p:pic>
        <p:nvPicPr>
          <p:cNvPr id="2" name="Google Shape;535;p8" descr="Text&#10;&#10;Description automatically generated">
            <a:extLst>
              <a:ext uri="{FF2B5EF4-FFF2-40B4-BE49-F238E27FC236}">
                <a16:creationId xmlns:a16="http://schemas.microsoft.com/office/drawing/2014/main" id="{5E3C0E98-5444-9ADF-91D2-7026F86B226D}"/>
              </a:ext>
            </a:extLst>
          </p:cNvPr>
          <p:cNvPicPr preferRelativeResize="0"/>
          <p:nvPr userDrawn="1"/>
        </p:nvPicPr>
        <p:blipFill rotWithShape="1">
          <a:blip r:embed="rId6">
            <a:alphaModFix/>
          </a:blip>
          <a:srcRect/>
          <a:stretch/>
        </p:blipFill>
        <p:spPr>
          <a:xfrm>
            <a:off x="7758614" y="6294088"/>
            <a:ext cx="1115748" cy="397408"/>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PPT0011">
  <p:cSld name="CPPT0011">
    <p:spTree>
      <p:nvGrpSpPr>
        <p:cNvPr id="1" name="Shape 76"/>
        <p:cNvGrpSpPr/>
        <p:nvPr/>
      </p:nvGrpSpPr>
      <p:grpSpPr>
        <a:xfrm>
          <a:off x="0" y="0"/>
          <a:ext cx="0" cy="0"/>
          <a:chOff x="0" y="0"/>
          <a:chExt cx="0" cy="0"/>
        </a:xfrm>
      </p:grpSpPr>
      <p:sp>
        <p:nvSpPr>
          <p:cNvPr id="77" name="Google Shape;77;p31"/>
          <p:cNvSpPr>
            <a:spLocks noGrp="1"/>
          </p:cNvSpPr>
          <p:nvPr>
            <p:ph type="pic" idx="2"/>
          </p:nvPr>
        </p:nvSpPr>
        <p:spPr>
          <a:xfrm>
            <a:off x="0" y="0"/>
            <a:ext cx="4572000" cy="6858000"/>
          </a:xfrm>
          <a:prstGeom prst="rect">
            <a:avLst/>
          </a:prstGeom>
          <a:solidFill>
            <a:srgbClr val="F2F2F2"/>
          </a:solidFill>
          <a:ln>
            <a:noFill/>
          </a:ln>
        </p:spPr>
      </p:sp>
      <p:sp>
        <p:nvSpPr>
          <p:cNvPr id="78" name="Google Shape;78;p31"/>
          <p:cNvSpPr txBox="1">
            <a:spLocks noGrp="1"/>
          </p:cNvSpPr>
          <p:nvPr>
            <p:ph type="body" idx="1"/>
          </p:nvPr>
        </p:nvSpPr>
        <p:spPr>
          <a:xfrm>
            <a:off x="4876800" y="974041"/>
            <a:ext cx="6798109" cy="231007"/>
          </a:xfrm>
          <a:prstGeom prst="rect">
            <a:avLst/>
          </a:prstGeom>
          <a:noFill/>
          <a:ln>
            <a:noFill/>
          </a:ln>
        </p:spPr>
        <p:txBody>
          <a:bodyPr spcFirstLastPara="1" wrap="square" lIns="0" tIns="0" rIns="0" bIns="0" anchor="ctr" anchorCtr="0">
            <a:noAutofit/>
          </a:bodyPr>
          <a:lstStyle>
            <a:lvl1pPr marL="457200" marR="0" lvl="0" indent="-228600" algn="l" rtl="0">
              <a:spcBef>
                <a:spcPts val="293"/>
              </a:spcBef>
              <a:spcAft>
                <a:spcPts val="0"/>
              </a:spcAft>
              <a:buClr>
                <a:srgbClr val="7F7F7F"/>
              </a:buClr>
              <a:buSzPts val="1467"/>
              <a:buFont typeface="Arial"/>
              <a:buNone/>
              <a:defRPr sz="1467" b="0" i="0" u="none" strike="noStrike" cap="none">
                <a:solidFill>
                  <a:srgbClr val="7F7F7F"/>
                </a:solidFill>
                <a:latin typeface="Roboto"/>
                <a:ea typeface="Roboto"/>
                <a:cs typeface="Roboto"/>
                <a:sym typeface="Roboto"/>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spcBef>
                <a:spcPts val="267"/>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79" name="Google Shape;79;p31"/>
          <p:cNvSpPr txBox="1">
            <a:spLocks noGrp="1"/>
          </p:cNvSpPr>
          <p:nvPr>
            <p:ph type="title"/>
          </p:nvPr>
        </p:nvSpPr>
        <p:spPr>
          <a:xfrm>
            <a:off x="4876800" y="376816"/>
            <a:ext cx="6798109" cy="54594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000"/>
              <a:buFont typeface="Roboto"/>
              <a:buNone/>
              <a:defRPr sz="4000" b="0" i="0" u="none" strike="noStrike" cap="none">
                <a:solidFill>
                  <a:srgbClr val="5B5B5B"/>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PPT0012">
  <p:cSld name="CPPT0012">
    <p:spTree>
      <p:nvGrpSpPr>
        <p:cNvPr id="1" name="Shape 80"/>
        <p:cNvGrpSpPr/>
        <p:nvPr/>
      </p:nvGrpSpPr>
      <p:grpSpPr>
        <a:xfrm>
          <a:off x="0" y="0"/>
          <a:ext cx="0" cy="0"/>
          <a:chOff x="0" y="0"/>
          <a:chExt cx="0" cy="0"/>
        </a:xfrm>
      </p:grpSpPr>
      <p:sp>
        <p:nvSpPr>
          <p:cNvPr id="81" name="Google Shape;81;p32"/>
          <p:cNvSpPr>
            <a:spLocks noGrp="1"/>
          </p:cNvSpPr>
          <p:nvPr>
            <p:ph type="pic" idx="2"/>
          </p:nvPr>
        </p:nvSpPr>
        <p:spPr>
          <a:xfrm>
            <a:off x="7620000" y="0"/>
            <a:ext cx="4572000" cy="6858000"/>
          </a:xfrm>
          <a:prstGeom prst="rect">
            <a:avLst/>
          </a:prstGeom>
          <a:solidFill>
            <a:srgbClr val="F2F2F2"/>
          </a:solidFill>
          <a:ln>
            <a:noFill/>
          </a:ln>
        </p:spPr>
      </p:sp>
      <p:sp>
        <p:nvSpPr>
          <p:cNvPr id="82" name="Google Shape;82;p32"/>
          <p:cNvSpPr txBox="1">
            <a:spLocks noGrp="1"/>
          </p:cNvSpPr>
          <p:nvPr>
            <p:ph type="body" idx="1"/>
          </p:nvPr>
        </p:nvSpPr>
        <p:spPr>
          <a:xfrm>
            <a:off x="517093" y="974041"/>
            <a:ext cx="11157817" cy="231007"/>
          </a:xfrm>
          <a:prstGeom prst="rect">
            <a:avLst/>
          </a:prstGeom>
          <a:noFill/>
          <a:ln>
            <a:noFill/>
          </a:ln>
        </p:spPr>
        <p:txBody>
          <a:bodyPr spcFirstLastPara="1" wrap="square" lIns="0" tIns="0" rIns="0" bIns="0" anchor="ctr" anchorCtr="0">
            <a:noAutofit/>
          </a:bodyPr>
          <a:lstStyle>
            <a:lvl1pPr marL="457200" marR="0" lvl="0" indent="-228600" algn="l" rtl="0">
              <a:spcBef>
                <a:spcPts val="293"/>
              </a:spcBef>
              <a:spcAft>
                <a:spcPts val="0"/>
              </a:spcAft>
              <a:buClr>
                <a:srgbClr val="7F7F7F"/>
              </a:buClr>
              <a:buSzPts val="1467"/>
              <a:buFont typeface="Arial"/>
              <a:buNone/>
              <a:defRPr sz="1467" b="0" i="0" u="none" strike="noStrike" cap="none">
                <a:solidFill>
                  <a:srgbClr val="7F7F7F"/>
                </a:solidFill>
                <a:latin typeface="Roboto"/>
                <a:ea typeface="Roboto"/>
                <a:cs typeface="Roboto"/>
                <a:sym typeface="Roboto"/>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spcBef>
                <a:spcPts val="267"/>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83" name="Google Shape;83;p32"/>
          <p:cNvSpPr txBox="1">
            <a:spLocks noGrp="1"/>
          </p:cNvSpPr>
          <p:nvPr>
            <p:ph type="title"/>
          </p:nvPr>
        </p:nvSpPr>
        <p:spPr>
          <a:xfrm>
            <a:off x="517093" y="376816"/>
            <a:ext cx="11157817" cy="54594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000"/>
              <a:buFont typeface="Roboto"/>
              <a:buNone/>
              <a:defRPr sz="4000" b="0" i="0" u="none" strike="noStrike" cap="none">
                <a:solidFill>
                  <a:srgbClr val="5B5B5B"/>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PPT0013">
  <p:cSld name="CPPT0013">
    <p:spTree>
      <p:nvGrpSpPr>
        <p:cNvPr id="1" name="Shape 84"/>
        <p:cNvGrpSpPr/>
        <p:nvPr/>
      </p:nvGrpSpPr>
      <p:grpSpPr>
        <a:xfrm>
          <a:off x="0" y="0"/>
          <a:ext cx="0" cy="0"/>
          <a:chOff x="0" y="0"/>
          <a:chExt cx="0" cy="0"/>
        </a:xfrm>
      </p:grpSpPr>
      <p:sp>
        <p:nvSpPr>
          <p:cNvPr id="85" name="Google Shape;85;p33"/>
          <p:cNvSpPr>
            <a:spLocks noGrp="1"/>
          </p:cNvSpPr>
          <p:nvPr>
            <p:ph type="pic" idx="2"/>
          </p:nvPr>
        </p:nvSpPr>
        <p:spPr>
          <a:xfrm>
            <a:off x="508000" y="1473202"/>
            <a:ext cx="4564993" cy="3825861"/>
          </a:xfrm>
          <a:prstGeom prst="rect">
            <a:avLst/>
          </a:prstGeom>
          <a:solidFill>
            <a:srgbClr val="E8E8E8"/>
          </a:solidFill>
          <a:ln>
            <a:noFill/>
          </a:ln>
        </p:spPr>
      </p:sp>
      <p:sp>
        <p:nvSpPr>
          <p:cNvPr id="86" name="Google Shape;86;p33"/>
          <p:cNvSpPr txBox="1">
            <a:spLocks noGrp="1"/>
          </p:cNvSpPr>
          <p:nvPr>
            <p:ph type="body" idx="1"/>
          </p:nvPr>
        </p:nvSpPr>
        <p:spPr>
          <a:xfrm>
            <a:off x="517093" y="974041"/>
            <a:ext cx="11157817" cy="231007"/>
          </a:xfrm>
          <a:prstGeom prst="rect">
            <a:avLst/>
          </a:prstGeom>
          <a:noFill/>
          <a:ln>
            <a:noFill/>
          </a:ln>
        </p:spPr>
        <p:txBody>
          <a:bodyPr spcFirstLastPara="1" wrap="square" lIns="0" tIns="0" rIns="0" bIns="0" anchor="ctr" anchorCtr="0">
            <a:noAutofit/>
          </a:bodyPr>
          <a:lstStyle>
            <a:lvl1pPr marL="457200" marR="0" lvl="0" indent="-228600" algn="l" rtl="0">
              <a:spcBef>
                <a:spcPts val="293"/>
              </a:spcBef>
              <a:spcAft>
                <a:spcPts val="0"/>
              </a:spcAft>
              <a:buClr>
                <a:srgbClr val="7F7F7F"/>
              </a:buClr>
              <a:buSzPts val="1467"/>
              <a:buFont typeface="Arial"/>
              <a:buNone/>
              <a:defRPr sz="1467" b="0" i="0" u="none" strike="noStrike" cap="none">
                <a:solidFill>
                  <a:srgbClr val="7F7F7F"/>
                </a:solidFill>
                <a:latin typeface="Roboto"/>
                <a:ea typeface="Roboto"/>
                <a:cs typeface="Roboto"/>
                <a:sym typeface="Roboto"/>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spcBef>
                <a:spcPts val="267"/>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87" name="Google Shape;87;p33"/>
          <p:cNvSpPr txBox="1">
            <a:spLocks noGrp="1"/>
          </p:cNvSpPr>
          <p:nvPr>
            <p:ph type="title"/>
          </p:nvPr>
        </p:nvSpPr>
        <p:spPr>
          <a:xfrm>
            <a:off x="517093" y="376816"/>
            <a:ext cx="11157817" cy="54594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000"/>
              <a:buFont typeface="Roboto"/>
              <a:buNone/>
              <a:defRPr sz="4000" b="0" i="0" u="none" strike="noStrike" cap="none">
                <a:solidFill>
                  <a:srgbClr val="5B5B5B"/>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PPT0014">
  <p:cSld name="CPPT0014">
    <p:spTree>
      <p:nvGrpSpPr>
        <p:cNvPr id="1" name="Shape 88"/>
        <p:cNvGrpSpPr/>
        <p:nvPr/>
      </p:nvGrpSpPr>
      <p:grpSpPr>
        <a:xfrm>
          <a:off x="0" y="0"/>
          <a:ext cx="0" cy="0"/>
          <a:chOff x="0" y="0"/>
          <a:chExt cx="0" cy="0"/>
        </a:xfrm>
      </p:grpSpPr>
      <p:sp>
        <p:nvSpPr>
          <p:cNvPr id="89" name="Google Shape;89;p34"/>
          <p:cNvSpPr>
            <a:spLocks noGrp="1"/>
          </p:cNvSpPr>
          <p:nvPr>
            <p:ph type="pic" idx="2"/>
          </p:nvPr>
        </p:nvSpPr>
        <p:spPr>
          <a:xfrm>
            <a:off x="517091" y="1864248"/>
            <a:ext cx="2438400" cy="2438400"/>
          </a:xfrm>
          <a:prstGeom prst="rect">
            <a:avLst/>
          </a:prstGeom>
          <a:solidFill>
            <a:srgbClr val="E8E8E8"/>
          </a:solidFill>
          <a:ln>
            <a:noFill/>
          </a:ln>
        </p:spPr>
      </p:sp>
      <p:sp>
        <p:nvSpPr>
          <p:cNvPr id="90" name="Google Shape;90;p34"/>
          <p:cNvSpPr>
            <a:spLocks noGrp="1"/>
          </p:cNvSpPr>
          <p:nvPr>
            <p:ph type="pic" idx="3"/>
          </p:nvPr>
        </p:nvSpPr>
        <p:spPr>
          <a:xfrm>
            <a:off x="3423564" y="1864248"/>
            <a:ext cx="2438400" cy="2438400"/>
          </a:xfrm>
          <a:prstGeom prst="rect">
            <a:avLst/>
          </a:prstGeom>
          <a:solidFill>
            <a:srgbClr val="E8E8E8"/>
          </a:solidFill>
          <a:ln>
            <a:noFill/>
          </a:ln>
        </p:spPr>
      </p:sp>
      <p:sp>
        <p:nvSpPr>
          <p:cNvPr id="91" name="Google Shape;91;p34"/>
          <p:cNvSpPr>
            <a:spLocks noGrp="1"/>
          </p:cNvSpPr>
          <p:nvPr>
            <p:ph type="pic" idx="4"/>
          </p:nvPr>
        </p:nvSpPr>
        <p:spPr>
          <a:xfrm>
            <a:off x="6330037" y="1864248"/>
            <a:ext cx="2438400" cy="2438400"/>
          </a:xfrm>
          <a:prstGeom prst="rect">
            <a:avLst/>
          </a:prstGeom>
          <a:solidFill>
            <a:srgbClr val="E8E8E8"/>
          </a:solidFill>
          <a:ln>
            <a:noFill/>
          </a:ln>
        </p:spPr>
      </p:sp>
      <p:sp>
        <p:nvSpPr>
          <p:cNvPr id="92" name="Google Shape;92;p34"/>
          <p:cNvSpPr>
            <a:spLocks noGrp="1"/>
          </p:cNvSpPr>
          <p:nvPr>
            <p:ph type="pic" idx="5"/>
          </p:nvPr>
        </p:nvSpPr>
        <p:spPr>
          <a:xfrm>
            <a:off x="9236509" y="1864248"/>
            <a:ext cx="2438400" cy="2438400"/>
          </a:xfrm>
          <a:prstGeom prst="rect">
            <a:avLst/>
          </a:prstGeom>
          <a:solidFill>
            <a:srgbClr val="E8E8E8"/>
          </a:solidFill>
          <a:ln>
            <a:noFill/>
          </a:ln>
        </p:spPr>
      </p:sp>
      <p:sp>
        <p:nvSpPr>
          <p:cNvPr id="93" name="Google Shape;93;p34"/>
          <p:cNvSpPr txBox="1">
            <a:spLocks noGrp="1"/>
          </p:cNvSpPr>
          <p:nvPr>
            <p:ph type="body" idx="1"/>
          </p:nvPr>
        </p:nvSpPr>
        <p:spPr>
          <a:xfrm>
            <a:off x="517093" y="974041"/>
            <a:ext cx="11157817" cy="231007"/>
          </a:xfrm>
          <a:prstGeom prst="rect">
            <a:avLst/>
          </a:prstGeom>
          <a:noFill/>
          <a:ln>
            <a:noFill/>
          </a:ln>
        </p:spPr>
        <p:txBody>
          <a:bodyPr spcFirstLastPara="1" wrap="square" lIns="0" tIns="0" rIns="0" bIns="0" anchor="ctr" anchorCtr="0">
            <a:noAutofit/>
          </a:bodyPr>
          <a:lstStyle>
            <a:lvl1pPr marL="457200" marR="0" lvl="0" indent="-228600" algn="l" rtl="0">
              <a:spcBef>
                <a:spcPts val="293"/>
              </a:spcBef>
              <a:spcAft>
                <a:spcPts val="0"/>
              </a:spcAft>
              <a:buClr>
                <a:srgbClr val="7F7F7F"/>
              </a:buClr>
              <a:buSzPts val="1467"/>
              <a:buFont typeface="Arial"/>
              <a:buNone/>
              <a:defRPr sz="1467" b="0" i="0" u="none" strike="noStrike" cap="none">
                <a:solidFill>
                  <a:srgbClr val="7F7F7F"/>
                </a:solidFill>
                <a:latin typeface="Roboto"/>
                <a:ea typeface="Roboto"/>
                <a:cs typeface="Roboto"/>
                <a:sym typeface="Roboto"/>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spcBef>
                <a:spcPts val="267"/>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94" name="Google Shape;94;p34"/>
          <p:cNvSpPr txBox="1">
            <a:spLocks noGrp="1"/>
          </p:cNvSpPr>
          <p:nvPr>
            <p:ph type="title"/>
          </p:nvPr>
        </p:nvSpPr>
        <p:spPr>
          <a:xfrm>
            <a:off x="517093" y="376816"/>
            <a:ext cx="11157817" cy="54594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000"/>
              <a:buFont typeface="Roboto"/>
              <a:buNone/>
              <a:defRPr sz="4000" b="0" i="0" u="none" strike="noStrike" cap="none">
                <a:solidFill>
                  <a:srgbClr val="5B5B5B"/>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PPT0015">
  <p:cSld name="CPPT0015">
    <p:spTree>
      <p:nvGrpSpPr>
        <p:cNvPr id="1" name="Shape 95"/>
        <p:cNvGrpSpPr/>
        <p:nvPr/>
      </p:nvGrpSpPr>
      <p:grpSpPr>
        <a:xfrm>
          <a:off x="0" y="0"/>
          <a:ext cx="0" cy="0"/>
          <a:chOff x="0" y="0"/>
          <a:chExt cx="0" cy="0"/>
        </a:xfrm>
      </p:grpSpPr>
      <p:sp>
        <p:nvSpPr>
          <p:cNvPr id="96" name="Google Shape;96;p35"/>
          <p:cNvSpPr>
            <a:spLocks noGrp="1"/>
          </p:cNvSpPr>
          <p:nvPr>
            <p:ph type="pic" idx="2"/>
          </p:nvPr>
        </p:nvSpPr>
        <p:spPr>
          <a:xfrm>
            <a:off x="502853" y="1470462"/>
            <a:ext cx="2666201" cy="3355537"/>
          </a:xfrm>
          <a:prstGeom prst="rect">
            <a:avLst/>
          </a:prstGeom>
          <a:solidFill>
            <a:srgbClr val="E8E8E8"/>
          </a:solidFill>
          <a:ln>
            <a:noFill/>
          </a:ln>
        </p:spPr>
      </p:sp>
      <p:sp>
        <p:nvSpPr>
          <p:cNvPr id="97" name="Google Shape;97;p35"/>
          <p:cNvSpPr>
            <a:spLocks noGrp="1"/>
          </p:cNvSpPr>
          <p:nvPr>
            <p:ph type="pic" idx="3"/>
          </p:nvPr>
        </p:nvSpPr>
        <p:spPr>
          <a:xfrm>
            <a:off x="3335108" y="1470462"/>
            <a:ext cx="2666201" cy="3355537"/>
          </a:xfrm>
          <a:prstGeom prst="rect">
            <a:avLst/>
          </a:prstGeom>
          <a:solidFill>
            <a:srgbClr val="E8E8E8"/>
          </a:solidFill>
          <a:ln>
            <a:noFill/>
          </a:ln>
        </p:spPr>
      </p:sp>
      <p:sp>
        <p:nvSpPr>
          <p:cNvPr id="98" name="Google Shape;98;p35"/>
          <p:cNvSpPr>
            <a:spLocks noGrp="1"/>
          </p:cNvSpPr>
          <p:nvPr>
            <p:ph type="pic" idx="4"/>
          </p:nvPr>
        </p:nvSpPr>
        <p:spPr>
          <a:xfrm>
            <a:off x="6167362" y="1470462"/>
            <a:ext cx="2666201" cy="3355537"/>
          </a:xfrm>
          <a:prstGeom prst="rect">
            <a:avLst/>
          </a:prstGeom>
          <a:solidFill>
            <a:srgbClr val="E8E8E8"/>
          </a:solidFill>
          <a:ln>
            <a:noFill/>
          </a:ln>
        </p:spPr>
      </p:sp>
      <p:sp>
        <p:nvSpPr>
          <p:cNvPr id="99" name="Google Shape;99;p35"/>
          <p:cNvSpPr>
            <a:spLocks noGrp="1"/>
          </p:cNvSpPr>
          <p:nvPr>
            <p:ph type="pic" idx="5"/>
          </p:nvPr>
        </p:nvSpPr>
        <p:spPr>
          <a:xfrm>
            <a:off x="8999618" y="1470462"/>
            <a:ext cx="2666201" cy="3355537"/>
          </a:xfrm>
          <a:prstGeom prst="rect">
            <a:avLst/>
          </a:prstGeom>
          <a:solidFill>
            <a:srgbClr val="E8E8E8"/>
          </a:solidFill>
          <a:ln>
            <a:noFill/>
          </a:ln>
        </p:spPr>
      </p:sp>
      <p:sp>
        <p:nvSpPr>
          <p:cNvPr id="100" name="Google Shape;100;p35"/>
          <p:cNvSpPr txBox="1">
            <a:spLocks noGrp="1"/>
          </p:cNvSpPr>
          <p:nvPr>
            <p:ph type="body" idx="1"/>
          </p:nvPr>
        </p:nvSpPr>
        <p:spPr>
          <a:xfrm>
            <a:off x="517093" y="974041"/>
            <a:ext cx="11157817" cy="231007"/>
          </a:xfrm>
          <a:prstGeom prst="rect">
            <a:avLst/>
          </a:prstGeom>
          <a:noFill/>
          <a:ln>
            <a:noFill/>
          </a:ln>
        </p:spPr>
        <p:txBody>
          <a:bodyPr spcFirstLastPara="1" wrap="square" lIns="0" tIns="0" rIns="0" bIns="0" anchor="ctr" anchorCtr="0">
            <a:noAutofit/>
          </a:bodyPr>
          <a:lstStyle>
            <a:lvl1pPr marL="457200" marR="0" lvl="0" indent="-228600" algn="l" rtl="0">
              <a:spcBef>
                <a:spcPts val="293"/>
              </a:spcBef>
              <a:spcAft>
                <a:spcPts val="0"/>
              </a:spcAft>
              <a:buClr>
                <a:srgbClr val="7F7F7F"/>
              </a:buClr>
              <a:buSzPts val="1467"/>
              <a:buFont typeface="Arial"/>
              <a:buNone/>
              <a:defRPr sz="1467" b="0" i="0" u="none" strike="noStrike" cap="none">
                <a:solidFill>
                  <a:srgbClr val="7F7F7F"/>
                </a:solidFill>
                <a:latin typeface="Roboto"/>
                <a:ea typeface="Roboto"/>
                <a:cs typeface="Roboto"/>
                <a:sym typeface="Roboto"/>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spcBef>
                <a:spcPts val="267"/>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101" name="Google Shape;101;p35"/>
          <p:cNvSpPr txBox="1">
            <a:spLocks noGrp="1"/>
          </p:cNvSpPr>
          <p:nvPr>
            <p:ph type="title"/>
          </p:nvPr>
        </p:nvSpPr>
        <p:spPr>
          <a:xfrm>
            <a:off x="517093" y="376816"/>
            <a:ext cx="11157817" cy="54594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000"/>
              <a:buFont typeface="Roboto"/>
              <a:buNone/>
              <a:defRPr sz="4000" b="0" i="0" u="none" strike="noStrike" cap="none">
                <a:solidFill>
                  <a:srgbClr val="5B5B5B"/>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PPT0016">
  <p:cSld name="CPPT0016">
    <p:spTree>
      <p:nvGrpSpPr>
        <p:cNvPr id="1" name="Shape 102"/>
        <p:cNvGrpSpPr/>
        <p:nvPr/>
      </p:nvGrpSpPr>
      <p:grpSpPr>
        <a:xfrm>
          <a:off x="0" y="0"/>
          <a:ext cx="0" cy="0"/>
          <a:chOff x="0" y="0"/>
          <a:chExt cx="0" cy="0"/>
        </a:xfrm>
      </p:grpSpPr>
      <p:sp>
        <p:nvSpPr>
          <p:cNvPr id="103" name="Google Shape;103;p36"/>
          <p:cNvSpPr>
            <a:spLocks noGrp="1"/>
          </p:cNvSpPr>
          <p:nvPr>
            <p:ph type="pic" idx="2"/>
          </p:nvPr>
        </p:nvSpPr>
        <p:spPr>
          <a:xfrm>
            <a:off x="517093" y="1463041"/>
            <a:ext cx="2643857" cy="3151121"/>
          </a:xfrm>
          <a:prstGeom prst="rect">
            <a:avLst/>
          </a:prstGeom>
          <a:solidFill>
            <a:srgbClr val="E8E8E8"/>
          </a:solidFill>
          <a:ln>
            <a:noFill/>
          </a:ln>
        </p:spPr>
      </p:sp>
      <p:sp>
        <p:nvSpPr>
          <p:cNvPr id="104" name="Google Shape;104;p36"/>
          <p:cNvSpPr>
            <a:spLocks noGrp="1"/>
          </p:cNvSpPr>
          <p:nvPr>
            <p:ph type="pic" idx="3"/>
          </p:nvPr>
        </p:nvSpPr>
        <p:spPr>
          <a:xfrm>
            <a:off x="3350545" y="1463041"/>
            <a:ext cx="2643857" cy="3151121"/>
          </a:xfrm>
          <a:prstGeom prst="rect">
            <a:avLst/>
          </a:prstGeom>
          <a:solidFill>
            <a:srgbClr val="F2F2F2"/>
          </a:solidFill>
          <a:ln>
            <a:noFill/>
          </a:ln>
        </p:spPr>
      </p:sp>
      <p:sp>
        <p:nvSpPr>
          <p:cNvPr id="105" name="Google Shape;105;p36"/>
          <p:cNvSpPr>
            <a:spLocks noGrp="1"/>
          </p:cNvSpPr>
          <p:nvPr>
            <p:ph type="pic" idx="4"/>
          </p:nvPr>
        </p:nvSpPr>
        <p:spPr>
          <a:xfrm>
            <a:off x="9031055" y="1463041"/>
            <a:ext cx="2643855" cy="3151121"/>
          </a:xfrm>
          <a:prstGeom prst="rect">
            <a:avLst/>
          </a:prstGeom>
          <a:solidFill>
            <a:srgbClr val="F2F2F2"/>
          </a:solidFill>
          <a:ln>
            <a:noFill/>
          </a:ln>
        </p:spPr>
      </p:sp>
      <p:sp>
        <p:nvSpPr>
          <p:cNvPr id="106" name="Google Shape;106;p36"/>
          <p:cNvSpPr>
            <a:spLocks noGrp="1"/>
          </p:cNvSpPr>
          <p:nvPr>
            <p:ph type="pic" idx="5"/>
          </p:nvPr>
        </p:nvSpPr>
        <p:spPr>
          <a:xfrm>
            <a:off x="6183997" y="1463041"/>
            <a:ext cx="2643857" cy="3151121"/>
          </a:xfrm>
          <a:prstGeom prst="rect">
            <a:avLst/>
          </a:prstGeom>
          <a:solidFill>
            <a:srgbClr val="E8E8E8"/>
          </a:solidFill>
          <a:ln>
            <a:noFill/>
          </a:ln>
        </p:spPr>
      </p:sp>
      <p:sp>
        <p:nvSpPr>
          <p:cNvPr id="107" name="Google Shape;107;p36"/>
          <p:cNvSpPr txBox="1">
            <a:spLocks noGrp="1"/>
          </p:cNvSpPr>
          <p:nvPr>
            <p:ph type="body" idx="1"/>
          </p:nvPr>
        </p:nvSpPr>
        <p:spPr>
          <a:xfrm>
            <a:off x="517093" y="974041"/>
            <a:ext cx="11157817" cy="231007"/>
          </a:xfrm>
          <a:prstGeom prst="rect">
            <a:avLst/>
          </a:prstGeom>
          <a:noFill/>
          <a:ln>
            <a:noFill/>
          </a:ln>
        </p:spPr>
        <p:txBody>
          <a:bodyPr spcFirstLastPara="1" wrap="square" lIns="0" tIns="0" rIns="0" bIns="0" anchor="ctr" anchorCtr="0">
            <a:noAutofit/>
          </a:bodyPr>
          <a:lstStyle>
            <a:lvl1pPr marL="457200" marR="0" lvl="0" indent="-228600" algn="l" rtl="0">
              <a:spcBef>
                <a:spcPts val="293"/>
              </a:spcBef>
              <a:spcAft>
                <a:spcPts val="0"/>
              </a:spcAft>
              <a:buClr>
                <a:srgbClr val="7F7F7F"/>
              </a:buClr>
              <a:buSzPts val="1467"/>
              <a:buFont typeface="Arial"/>
              <a:buNone/>
              <a:defRPr sz="1467" b="0" i="0" u="none" strike="noStrike" cap="none">
                <a:solidFill>
                  <a:srgbClr val="7F7F7F"/>
                </a:solidFill>
                <a:latin typeface="Roboto"/>
                <a:ea typeface="Roboto"/>
                <a:cs typeface="Roboto"/>
                <a:sym typeface="Roboto"/>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spcBef>
                <a:spcPts val="267"/>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108" name="Google Shape;108;p36"/>
          <p:cNvSpPr txBox="1">
            <a:spLocks noGrp="1"/>
          </p:cNvSpPr>
          <p:nvPr>
            <p:ph type="title"/>
          </p:nvPr>
        </p:nvSpPr>
        <p:spPr>
          <a:xfrm>
            <a:off x="517093" y="376816"/>
            <a:ext cx="11157817" cy="54594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000"/>
              <a:buFont typeface="Roboto"/>
              <a:buNone/>
              <a:defRPr sz="4000" b="0" i="0" u="none" strike="noStrike" cap="none">
                <a:solidFill>
                  <a:srgbClr val="5B5B5B"/>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PPT0017">
  <p:cSld name="CPPT0017">
    <p:spTree>
      <p:nvGrpSpPr>
        <p:cNvPr id="1" name="Shape 109"/>
        <p:cNvGrpSpPr/>
        <p:nvPr/>
      </p:nvGrpSpPr>
      <p:grpSpPr>
        <a:xfrm>
          <a:off x="0" y="0"/>
          <a:ext cx="0" cy="0"/>
          <a:chOff x="0" y="0"/>
          <a:chExt cx="0" cy="0"/>
        </a:xfrm>
      </p:grpSpPr>
      <p:sp>
        <p:nvSpPr>
          <p:cNvPr id="110" name="Google Shape;110;p37"/>
          <p:cNvSpPr>
            <a:spLocks noGrp="1"/>
          </p:cNvSpPr>
          <p:nvPr>
            <p:ph type="pic" idx="2"/>
          </p:nvPr>
        </p:nvSpPr>
        <p:spPr>
          <a:xfrm>
            <a:off x="516443" y="1480458"/>
            <a:ext cx="2198400" cy="3028041"/>
          </a:xfrm>
          <a:prstGeom prst="rect">
            <a:avLst/>
          </a:prstGeom>
          <a:solidFill>
            <a:srgbClr val="E8E8E8"/>
          </a:solidFill>
          <a:ln>
            <a:noFill/>
          </a:ln>
        </p:spPr>
      </p:sp>
      <p:sp>
        <p:nvSpPr>
          <p:cNvPr id="111" name="Google Shape;111;p37"/>
          <p:cNvSpPr>
            <a:spLocks noGrp="1"/>
          </p:cNvSpPr>
          <p:nvPr>
            <p:ph type="pic" idx="3"/>
          </p:nvPr>
        </p:nvSpPr>
        <p:spPr>
          <a:xfrm>
            <a:off x="2756460" y="1480458"/>
            <a:ext cx="2198400" cy="3028041"/>
          </a:xfrm>
          <a:prstGeom prst="rect">
            <a:avLst/>
          </a:prstGeom>
          <a:solidFill>
            <a:srgbClr val="F2F2F2"/>
          </a:solidFill>
          <a:ln>
            <a:noFill/>
          </a:ln>
        </p:spPr>
      </p:sp>
      <p:sp>
        <p:nvSpPr>
          <p:cNvPr id="112" name="Google Shape;112;p37"/>
          <p:cNvSpPr>
            <a:spLocks noGrp="1"/>
          </p:cNvSpPr>
          <p:nvPr>
            <p:ph type="pic" idx="4"/>
          </p:nvPr>
        </p:nvSpPr>
        <p:spPr>
          <a:xfrm>
            <a:off x="9476508" y="1480458"/>
            <a:ext cx="2198400" cy="3028041"/>
          </a:xfrm>
          <a:prstGeom prst="rect">
            <a:avLst/>
          </a:prstGeom>
          <a:solidFill>
            <a:srgbClr val="E8E8E8"/>
          </a:solidFill>
          <a:ln>
            <a:noFill/>
          </a:ln>
        </p:spPr>
      </p:sp>
      <p:sp>
        <p:nvSpPr>
          <p:cNvPr id="113" name="Google Shape;113;p37"/>
          <p:cNvSpPr>
            <a:spLocks noGrp="1"/>
          </p:cNvSpPr>
          <p:nvPr>
            <p:ph type="pic" idx="5"/>
          </p:nvPr>
        </p:nvSpPr>
        <p:spPr>
          <a:xfrm>
            <a:off x="4996477" y="1480458"/>
            <a:ext cx="2198400" cy="3028041"/>
          </a:xfrm>
          <a:prstGeom prst="rect">
            <a:avLst/>
          </a:prstGeom>
          <a:solidFill>
            <a:srgbClr val="E8E8E8"/>
          </a:solidFill>
          <a:ln>
            <a:noFill/>
          </a:ln>
        </p:spPr>
      </p:sp>
      <p:sp>
        <p:nvSpPr>
          <p:cNvPr id="114" name="Google Shape;114;p37"/>
          <p:cNvSpPr>
            <a:spLocks noGrp="1"/>
          </p:cNvSpPr>
          <p:nvPr>
            <p:ph type="pic" idx="6"/>
          </p:nvPr>
        </p:nvSpPr>
        <p:spPr>
          <a:xfrm>
            <a:off x="7236493" y="1480458"/>
            <a:ext cx="2198400" cy="3028041"/>
          </a:xfrm>
          <a:prstGeom prst="rect">
            <a:avLst/>
          </a:prstGeom>
          <a:solidFill>
            <a:srgbClr val="F2F2F2"/>
          </a:solidFill>
          <a:ln>
            <a:noFill/>
          </a:ln>
        </p:spPr>
      </p:sp>
      <p:sp>
        <p:nvSpPr>
          <p:cNvPr id="115" name="Google Shape;115;p37"/>
          <p:cNvSpPr txBox="1">
            <a:spLocks noGrp="1"/>
          </p:cNvSpPr>
          <p:nvPr>
            <p:ph type="body" idx="1"/>
          </p:nvPr>
        </p:nvSpPr>
        <p:spPr>
          <a:xfrm>
            <a:off x="517093" y="974041"/>
            <a:ext cx="11157817" cy="231007"/>
          </a:xfrm>
          <a:prstGeom prst="rect">
            <a:avLst/>
          </a:prstGeom>
          <a:noFill/>
          <a:ln>
            <a:noFill/>
          </a:ln>
        </p:spPr>
        <p:txBody>
          <a:bodyPr spcFirstLastPara="1" wrap="square" lIns="0" tIns="0" rIns="0" bIns="0" anchor="ctr" anchorCtr="0">
            <a:noAutofit/>
          </a:bodyPr>
          <a:lstStyle>
            <a:lvl1pPr marL="457200" marR="0" lvl="0" indent="-228600" algn="l" rtl="0">
              <a:spcBef>
                <a:spcPts val="293"/>
              </a:spcBef>
              <a:spcAft>
                <a:spcPts val="0"/>
              </a:spcAft>
              <a:buClr>
                <a:srgbClr val="7F7F7F"/>
              </a:buClr>
              <a:buSzPts val="1467"/>
              <a:buFont typeface="Arial"/>
              <a:buNone/>
              <a:defRPr sz="1467" b="0" i="0" u="none" strike="noStrike" cap="none">
                <a:solidFill>
                  <a:srgbClr val="7F7F7F"/>
                </a:solidFill>
                <a:latin typeface="Roboto"/>
                <a:ea typeface="Roboto"/>
                <a:cs typeface="Roboto"/>
                <a:sym typeface="Roboto"/>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spcBef>
                <a:spcPts val="267"/>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116" name="Google Shape;116;p37"/>
          <p:cNvSpPr txBox="1">
            <a:spLocks noGrp="1"/>
          </p:cNvSpPr>
          <p:nvPr>
            <p:ph type="title"/>
          </p:nvPr>
        </p:nvSpPr>
        <p:spPr>
          <a:xfrm>
            <a:off x="517093" y="376816"/>
            <a:ext cx="11157817" cy="54594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000"/>
              <a:buFont typeface="Roboto"/>
              <a:buNone/>
              <a:defRPr sz="4000" b="0" i="0" u="none" strike="noStrike" cap="none">
                <a:solidFill>
                  <a:srgbClr val="5B5B5B"/>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PPT0018">
  <p:cSld name="CPPT0018">
    <p:spTree>
      <p:nvGrpSpPr>
        <p:cNvPr id="1" name="Shape 117"/>
        <p:cNvGrpSpPr/>
        <p:nvPr/>
      </p:nvGrpSpPr>
      <p:grpSpPr>
        <a:xfrm>
          <a:off x="0" y="0"/>
          <a:ext cx="0" cy="0"/>
          <a:chOff x="0" y="0"/>
          <a:chExt cx="0" cy="0"/>
        </a:xfrm>
      </p:grpSpPr>
      <p:sp>
        <p:nvSpPr>
          <p:cNvPr id="118" name="Google Shape;118;p38"/>
          <p:cNvSpPr>
            <a:spLocks noGrp="1"/>
          </p:cNvSpPr>
          <p:nvPr>
            <p:ph type="pic" idx="2"/>
          </p:nvPr>
        </p:nvSpPr>
        <p:spPr>
          <a:xfrm>
            <a:off x="858331" y="997756"/>
            <a:ext cx="1705544" cy="1708003"/>
          </a:xfrm>
          <a:prstGeom prst="ellipse">
            <a:avLst/>
          </a:prstGeom>
          <a:solidFill>
            <a:srgbClr val="E8E8E8"/>
          </a:solidFill>
          <a:ln>
            <a:noFill/>
          </a:ln>
        </p:spPr>
      </p:sp>
      <p:sp>
        <p:nvSpPr>
          <p:cNvPr id="119" name="Google Shape;119;p38"/>
          <p:cNvSpPr>
            <a:spLocks noGrp="1"/>
          </p:cNvSpPr>
          <p:nvPr>
            <p:ph type="pic" idx="3"/>
          </p:nvPr>
        </p:nvSpPr>
        <p:spPr>
          <a:xfrm>
            <a:off x="3077924" y="997756"/>
            <a:ext cx="1705544" cy="1708003"/>
          </a:xfrm>
          <a:prstGeom prst="ellipse">
            <a:avLst/>
          </a:prstGeom>
          <a:solidFill>
            <a:srgbClr val="E8E8E8"/>
          </a:solidFill>
          <a:ln>
            <a:noFill/>
          </a:ln>
        </p:spPr>
      </p:sp>
      <p:sp>
        <p:nvSpPr>
          <p:cNvPr id="120" name="Google Shape;120;p38"/>
          <p:cNvSpPr>
            <a:spLocks noGrp="1"/>
          </p:cNvSpPr>
          <p:nvPr>
            <p:ph type="pic" idx="4"/>
          </p:nvPr>
        </p:nvSpPr>
        <p:spPr>
          <a:xfrm>
            <a:off x="858331" y="4057904"/>
            <a:ext cx="1705544" cy="1708003"/>
          </a:xfrm>
          <a:prstGeom prst="ellipse">
            <a:avLst/>
          </a:prstGeom>
          <a:solidFill>
            <a:srgbClr val="E8E8E8"/>
          </a:solidFill>
          <a:ln>
            <a:noFill/>
          </a:ln>
        </p:spPr>
      </p:sp>
      <p:sp>
        <p:nvSpPr>
          <p:cNvPr id="121" name="Google Shape;121;p38"/>
          <p:cNvSpPr>
            <a:spLocks noGrp="1"/>
          </p:cNvSpPr>
          <p:nvPr>
            <p:ph type="pic" idx="5"/>
          </p:nvPr>
        </p:nvSpPr>
        <p:spPr>
          <a:xfrm>
            <a:off x="3077924" y="4057904"/>
            <a:ext cx="1705544" cy="1708003"/>
          </a:xfrm>
          <a:prstGeom prst="ellipse">
            <a:avLst/>
          </a:prstGeom>
          <a:solidFill>
            <a:srgbClr val="E8E8E8"/>
          </a:solidFill>
          <a:ln>
            <a:noFill/>
          </a:ln>
        </p:spPr>
      </p:sp>
      <p:sp>
        <p:nvSpPr>
          <p:cNvPr id="122" name="Google Shape;122;p38"/>
          <p:cNvSpPr>
            <a:spLocks noGrp="1"/>
          </p:cNvSpPr>
          <p:nvPr>
            <p:ph type="pic" idx="6"/>
          </p:nvPr>
        </p:nvSpPr>
        <p:spPr>
          <a:xfrm>
            <a:off x="5297517" y="997756"/>
            <a:ext cx="1705544" cy="1708003"/>
          </a:xfrm>
          <a:prstGeom prst="ellipse">
            <a:avLst/>
          </a:prstGeom>
          <a:solidFill>
            <a:srgbClr val="E8E8E8"/>
          </a:solidFill>
          <a:ln>
            <a:noFill/>
          </a:ln>
        </p:spPr>
      </p:sp>
      <p:sp>
        <p:nvSpPr>
          <p:cNvPr id="123" name="Google Shape;123;p38"/>
          <p:cNvSpPr>
            <a:spLocks noGrp="1"/>
          </p:cNvSpPr>
          <p:nvPr>
            <p:ph type="pic" idx="7"/>
          </p:nvPr>
        </p:nvSpPr>
        <p:spPr>
          <a:xfrm>
            <a:off x="7517111" y="997756"/>
            <a:ext cx="1705544" cy="1708003"/>
          </a:xfrm>
          <a:prstGeom prst="ellipse">
            <a:avLst/>
          </a:prstGeom>
          <a:solidFill>
            <a:srgbClr val="E8E8E8"/>
          </a:solidFill>
          <a:ln>
            <a:noFill/>
          </a:ln>
        </p:spPr>
      </p:sp>
      <p:sp>
        <p:nvSpPr>
          <p:cNvPr id="124" name="Google Shape;124;p38"/>
          <p:cNvSpPr>
            <a:spLocks noGrp="1"/>
          </p:cNvSpPr>
          <p:nvPr>
            <p:ph type="pic" idx="8"/>
          </p:nvPr>
        </p:nvSpPr>
        <p:spPr>
          <a:xfrm>
            <a:off x="5297517" y="4057904"/>
            <a:ext cx="1705544" cy="1708003"/>
          </a:xfrm>
          <a:prstGeom prst="ellipse">
            <a:avLst/>
          </a:prstGeom>
          <a:solidFill>
            <a:srgbClr val="E8E8E8"/>
          </a:solidFill>
          <a:ln>
            <a:noFill/>
          </a:ln>
        </p:spPr>
      </p:sp>
      <p:sp>
        <p:nvSpPr>
          <p:cNvPr id="125" name="Google Shape;125;p38"/>
          <p:cNvSpPr>
            <a:spLocks noGrp="1"/>
          </p:cNvSpPr>
          <p:nvPr>
            <p:ph type="pic" idx="9"/>
          </p:nvPr>
        </p:nvSpPr>
        <p:spPr>
          <a:xfrm>
            <a:off x="7517111" y="4057904"/>
            <a:ext cx="1705544" cy="1708003"/>
          </a:xfrm>
          <a:prstGeom prst="ellipse">
            <a:avLst/>
          </a:prstGeom>
          <a:solidFill>
            <a:srgbClr val="E8E8E8"/>
          </a:solidFill>
          <a:ln>
            <a:noFill/>
          </a:ln>
        </p:spPr>
      </p:sp>
      <p:sp>
        <p:nvSpPr>
          <p:cNvPr id="126" name="Google Shape;126;p38"/>
          <p:cNvSpPr>
            <a:spLocks noGrp="1"/>
          </p:cNvSpPr>
          <p:nvPr>
            <p:ph type="pic" idx="13"/>
          </p:nvPr>
        </p:nvSpPr>
        <p:spPr>
          <a:xfrm>
            <a:off x="9736703" y="997756"/>
            <a:ext cx="1705544" cy="1708003"/>
          </a:xfrm>
          <a:prstGeom prst="ellipse">
            <a:avLst/>
          </a:prstGeom>
          <a:solidFill>
            <a:srgbClr val="E8E8E8"/>
          </a:solidFill>
          <a:ln>
            <a:noFill/>
          </a:ln>
        </p:spPr>
      </p:sp>
      <p:sp>
        <p:nvSpPr>
          <p:cNvPr id="127" name="Google Shape;127;p38"/>
          <p:cNvSpPr>
            <a:spLocks noGrp="1"/>
          </p:cNvSpPr>
          <p:nvPr>
            <p:ph type="pic" idx="14"/>
          </p:nvPr>
        </p:nvSpPr>
        <p:spPr>
          <a:xfrm>
            <a:off x="9736703" y="4057904"/>
            <a:ext cx="1705544" cy="1708003"/>
          </a:xfrm>
          <a:prstGeom prst="ellipse">
            <a:avLst/>
          </a:prstGeom>
          <a:solidFill>
            <a:srgbClr val="E8E8E8"/>
          </a:solidFill>
          <a:ln>
            <a:no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PPT0019">
  <p:cSld name="CPPT0019">
    <p:spTree>
      <p:nvGrpSpPr>
        <p:cNvPr id="1" name="Shape 128"/>
        <p:cNvGrpSpPr/>
        <p:nvPr/>
      </p:nvGrpSpPr>
      <p:grpSpPr>
        <a:xfrm>
          <a:off x="0" y="0"/>
          <a:ext cx="0" cy="0"/>
          <a:chOff x="0" y="0"/>
          <a:chExt cx="0" cy="0"/>
        </a:xfrm>
      </p:grpSpPr>
      <p:sp>
        <p:nvSpPr>
          <p:cNvPr id="129" name="Google Shape;129;p39"/>
          <p:cNvSpPr>
            <a:spLocks noGrp="1"/>
          </p:cNvSpPr>
          <p:nvPr>
            <p:ph type="pic" idx="2"/>
          </p:nvPr>
        </p:nvSpPr>
        <p:spPr>
          <a:xfrm>
            <a:off x="9739516" y="336140"/>
            <a:ext cx="1913600" cy="1892968"/>
          </a:xfrm>
          <a:prstGeom prst="rect">
            <a:avLst/>
          </a:prstGeom>
          <a:solidFill>
            <a:srgbClr val="E8E8E8"/>
          </a:solidFill>
          <a:ln>
            <a:noFill/>
          </a:ln>
        </p:spPr>
      </p:sp>
      <p:sp>
        <p:nvSpPr>
          <p:cNvPr id="130" name="Google Shape;130;p39"/>
          <p:cNvSpPr>
            <a:spLocks noGrp="1"/>
          </p:cNvSpPr>
          <p:nvPr>
            <p:ph type="pic" idx="3"/>
          </p:nvPr>
        </p:nvSpPr>
        <p:spPr>
          <a:xfrm>
            <a:off x="9739516" y="2343464"/>
            <a:ext cx="1913600" cy="1892968"/>
          </a:xfrm>
          <a:prstGeom prst="rect">
            <a:avLst/>
          </a:prstGeom>
          <a:solidFill>
            <a:srgbClr val="E8E8E8"/>
          </a:solidFill>
          <a:ln>
            <a:noFill/>
          </a:ln>
        </p:spPr>
      </p:sp>
      <p:sp>
        <p:nvSpPr>
          <p:cNvPr id="131" name="Google Shape;131;p39"/>
          <p:cNvSpPr>
            <a:spLocks noGrp="1"/>
          </p:cNvSpPr>
          <p:nvPr>
            <p:ph type="pic" idx="4"/>
          </p:nvPr>
        </p:nvSpPr>
        <p:spPr>
          <a:xfrm>
            <a:off x="9739516" y="4350788"/>
            <a:ext cx="1913600" cy="1892968"/>
          </a:xfrm>
          <a:prstGeom prst="rect">
            <a:avLst/>
          </a:prstGeom>
          <a:solidFill>
            <a:srgbClr val="E8E8E8"/>
          </a:solidFill>
          <a:ln>
            <a:noFill/>
          </a:ln>
        </p:spPr>
      </p:sp>
      <p:sp>
        <p:nvSpPr>
          <p:cNvPr id="132" name="Google Shape;132;p39"/>
          <p:cNvSpPr>
            <a:spLocks noGrp="1"/>
          </p:cNvSpPr>
          <p:nvPr>
            <p:ph type="pic" idx="5"/>
          </p:nvPr>
        </p:nvSpPr>
        <p:spPr>
          <a:xfrm>
            <a:off x="7694816" y="336140"/>
            <a:ext cx="1913600" cy="1892968"/>
          </a:xfrm>
          <a:prstGeom prst="rect">
            <a:avLst/>
          </a:prstGeom>
          <a:solidFill>
            <a:srgbClr val="E8E8E8"/>
          </a:solidFill>
          <a:ln>
            <a:noFill/>
          </a:ln>
        </p:spPr>
      </p:sp>
      <p:sp>
        <p:nvSpPr>
          <p:cNvPr id="133" name="Google Shape;133;p39"/>
          <p:cNvSpPr>
            <a:spLocks noGrp="1"/>
          </p:cNvSpPr>
          <p:nvPr>
            <p:ph type="pic" idx="6"/>
          </p:nvPr>
        </p:nvSpPr>
        <p:spPr>
          <a:xfrm>
            <a:off x="7694816" y="2343464"/>
            <a:ext cx="1913600" cy="1892968"/>
          </a:xfrm>
          <a:prstGeom prst="rect">
            <a:avLst/>
          </a:prstGeom>
          <a:solidFill>
            <a:srgbClr val="E8E8E8"/>
          </a:solidFill>
          <a:ln>
            <a:noFill/>
          </a:ln>
        </p:spPr>
      </p:sp>
      <p:sp>
        <p:nvSpPr>
          <p:cNvPr id="134" name="Google Shape;134;p39"/>
          <p:cNvSpPr>
            <a:spLocks noGrp="1"/>
          </p:cNvSpPr>
          <p:nvPr>
            <p:ph type="pic" idx="7"/>
          </p:nvPr>
        </p:nvSpPr>
        <p:spPr>
          <a:xfrm>
            <a:off x="7694816" y="4350788"/>
            <a:ext cx="1913600" cy="1892968"/>
          </a:xfrm>
          <a:prstGeom prst="rect">
            <a:avLst/>
          </a:prstGeom>
          <a:solidFill>
            <a:srgbClr val="E8E8E8"/>
          </a:solidFill>
          <a:ln>
            <a:noFill/>
          </a:ln>
        </p:spPr>
      </p:sp>
      <p:sp>
        <p:nvSpPr>
          <p:cNvPr id="135" name="Google Shape;135;p39"/>
          <p:cNvSpPr>
            <a:spLocks noGrp="1"/>
          </p:cNvSpPr>
          <p:nvPr>
            <p:ph type="pic" idx="8"/>
          </p:nvPr>
        </p:nvSpPr>
        <p:spPr>
          <a:xfrm>
            <a:off x="5650116" y="336140"/>
            <a:ext cx="1913600" cy="1892968"/>
          </a:xfrm>
          <a:prstGeom prst="rect">
            <a:avLst/>
          </a:prstGeom>
          <a:solidFill>
            <a:srgbClr val="E8E8E8"/>
          </a:solidFill>
          <a:ln>
            <a:noFill/>
          </a:ln>
        </p:spPr>
      </p:sp>
      <p:sp>
        <p:nvSpPr>
          <p:cNvPr id="136" name="Google Shape;136;p39"/>
          <p:cNvSpPr>
            <a:spLocks noGrp="1"/>
          </p:cNvSpPr>
          <p:nvPr>
            <p:ph type="pic" idx="9"/>
          </p:nvPr>
        </p:nvSpPr>
        <p:spPr>
          <a:xfrm>
            <a:off x="5650116" y="2343464"/>
            <a:ext cx="1913600" cy="1892968"/>
          </a:xfrm>
          <a:prstGeom prst="rect">
            <a:avLst/>
          </a:prstGeom>
          <a:solidFill>
            <a:srgbClr val="E8E8E8"/>
          </a:solidFill>
          <a:ln>
            <a:noFill/>
          </a:ln>
        </p:spPr>
      </p:sp>
      <p:sp>
        <p:nvSpPr>
          <p:cNvPr id="137" name="Google Shape;137;p39"/>
          <p:cNvSpPr>
            <a:spLocks noGrp="1"/>
          </p:cNvSpPr>
          <p:nvPr>
            <p:ph type="pic" idx="13"/>
          </p:nvPr>
        </p:nvSpPr>
        <p:spPr>
          <a:xfrm>
            <a:off x="5650116" y="4350788"/>
            <a:ext cx="1913600" cy="1892968"/>
          </a:xfrm>
          <a:prstGeom prst="rect">
            <a:avLst/>
          </a:prstGeom>
          <a:solidFill>
            <a:srgbClr val="E8E8E8"/>
          </a:solidFill>
          <a:ln>
            <a:no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PPT0020">
  <p:cSld name="CPPT0020">
    <p:spTree>
      <p:nvGrpSpPr>
        <p:cNvPr id="1" name="Shape 138"/>
        <p:cNvGrpSpPr/>
        <p:nvPr/>
      </p:nvGrpSpPr>
      <p:grpSpPr>
        <a:xfrm>
          <a:off x="0" y="0"/>
          <a:ext cx="0" cy="0"/>
          <a:chOff x="0" y="0"/>
          <a:chExt cx="0" cy="0"/>
        </a:xfrm>
      </p:grpSpPr>
      <p:sp>
        <p:nvSpPr>
          <p:cNvPr id="139" name="Google Shape;139;p40"/>
          <p:cNvSpPr>
            <a:spLocks noGrp="1"/>
          </p:cNvSpPr>
          <p:nvPr>
            <p:ph type="pic" idx="2"/>
          </p:nvPr>
        </p:nvSpPr>
        <p:spPr>
          <a:xfrm>
            <a:off x="8106643" y="1449613"/>
            <a:ext cx="1641475" cy="1638851"/>
          </a:xfrm>
          <a:prstGeom prst="rect">
            <a:avLst/>
          </a:prstGeom>
          <a:solidFill>
            <a:srgbClr val="D8D8D8"/>
          </a:solidFill>
          <a:ln w="19050" cap="flat" cmpd="sng">
            <a:solidFill>
              <a:srgbClr val="F2F2F2"/>
            </a:solidFill>
            <a:prstDash val="solid"/>
            <a:round/>
            <a:headEnd type="none" w="sm" len="sm"/>
            <a:tailEnd type="none" w="sm" len="sm"/>
          </a:ln>
        </p:spPr>
      </p:sp>
      <p:sp>
        <p:nvSpPr>
          <p:cNvPr id="140" name="Google Shape;140;p40"/>
          <p:cNvSpPr>
            <a:spLocks noGrp="1"/>
          </p:cNvSpPr>
          <p:nvPr>
            <p:ph type="pic" idx="3"/>
          </p:nvPr>
        </p:nvSpPr>
        <p:spPr>
          <a:xfrm>
            <a:off x="2435225" y="1449613"/>
            <a:ext cx="1641475" cy="1638851"/>
          </a:xfrm>
          <a:prstGeom prst="rect">
            <a:avLst/>
          </a:prstGeom>
          <a:solidFill>
            <a:srgbClr val="D8D8D8"/>
          </a:solidFill>
          <a:ln w="19050" cap="flat" cmpd="sng">
            <a:solidFill>
              <a:srgbClr val="F2F2F2"/>
            </a:solidFill>
            <a:prstDash val="solid"/>
            <a:round/>
            <a:headEnd type="none" w="sm" len="sm"/>
            <a:tailEnd type="none" w="sm" len="sm"/>
          </a:ln>
        </p:spPr>
      </p:sp>
      <p:sp>
        <p:nvSpPr>
          <p:cNvPr id="141" name="Google Shape;141;p40"/>
          <p:cNvSpPr txBox="1">
            <a:spLocks noGrp="1"/>
          </p:cNvSpPr>
          <p:nvPr>
            <p:ph type="body" idx="1"/>
          </p:nvPr>
        </p:nvSpPr>
        <p:spPr>
          <a:xfrm>
            <a:off x="517093" y="974041"/>
            <a:ext cx="11157817" cy="231007"/>
          </a:xfrm>
          <a:prstGeom prst="rect">
            <a:avLst/>
          </a:prstGeom>
          <a:noFill/>
          <a:ln>
            <a:noFill/>
          </a:ln>
        </p:spPr>
        <p:txBody>
          <a:bodyPr spcFirstLastPara="1" wrap="square" lIns="0" tIns="0" rIns="0" bIns="0" anchor="ctr" anchorCtr="0">
            <a:noAutofit/>
          </a:bodyPr>
          <a:lstStyle>
            <a:lvl1pPr marL="457200" marR="0" lvl="0" indent="-228600" algn="l" rtl="0">
              <a:spcBef>
                <a:spcPts val="293"/>
              </a:spcBef>
              <a:spcAft>
                <a:spcPts val="0"/>
              </a:spcAft>
              <a:buClr>
                <a:srgbClr val="7F7F7F"/>
              </a:buClr>
              <a:buSzPts val="1467"/>
              <a:buFont typeface="Arial"/>
              <a:buNone/>
              <a:defRPr sz="1467" b="0" i="0" u="none" strike="noStrike" cap="none">
                <a:solidFill>
                  <a:srgbClr val="7F7F7F"/>
                </a:solidFill>
                <a:latin typeface="Roboto"/>
                <a:ea typeface="Roboto"/>
                <a:cs typeface="Roboto"/>
                <a:sym typeface="Roboto"/>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spcBef>
                <a:spcPts val="267"/>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142" name="Google Shape;142;p40"/>
          <p:cNvSpPr txBox="1">
            <a:spLocks noGrp="1"/>
          </p:cNvSpPr>
          <p:nvPr>
            <p:ph type="title"/>
          </p:nvPr>
        </p:nvSpPr>
        <p:spPr>
          <a:xfrm>
            <a:off x="517093" y="376816"/>
            <a:ext cx="11157817" cy="54594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000"/>
              <a:buFont typeface="Roboto"/>
              <a:buNone/>
              <a:defRPr sz="4000" b="0" i="0" u="none" strike="noStrike" cap="none">
                <a:solidFill>
                  <a:srgbClr val="5B5B5B"/>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40"/>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PPT0021">
  <p:cSld name="CPPT0021">
    <p:spTree>
      <p:nvGrpSpPr>
        <p:cNvPr id="1" name="Shape 143"/>
        <p:cNvGrpSpPr/>
        <p:nvPr/>
      </p:nvGrpSpPr>
      <p:grpSpPr>
        <a:xfrm>
          <a:off x="0" y="0"/>
          <a:ext cx="0" cy="0"/>
          <a:chOff x="0" y="0"/>
          <a:chExt cx="0" cy="0"/>
        </a:xfrm>
      </p:grpSpPr>
      <p:sp>
        <p:nvSpPr>
          <p:cNvPr id="144" name="Google Shape;144;p41"/>
          <p:cNvSpPr>
            <a:spLocks noGrp="1"/>
          </p:cNvSpPr>
          <p:nvPr>
            <p:ph type="pic" idx="2"/>
          </p:nvPr>
        </p:nvSpPr>
        <p:spPr>
          <a:xfrm>
            <a:off x="5092699" y="376768"/>
            <a:ext cx="6538895" cy="5875867"/>
          </a:xfrm>
          <a:prstGeom prst="rect">
            <a:avLst/>
          </a:prstGeom>
          <a:solidFill>
            <a:srgbClr val="E8E8E8"/>
          </a:solidFill>
          <a:ln>
            <a:no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PPT0022">
  <p:cSld name="CPPT0022">
    <p:spTree>
      <p:nvGrpSpPr>
        <p:cNvPr id="1" name="Shape 145"/>
        <p:cNvGrpSpPr/>
        <p:nvPr/>
      </p:nvGrpSpPr>
      <p:grpSpPr>
        <a:xfrm>
          <a:off x="0" y="0"/>
          <a:ext cx="0" cy="0"/>
          <a:chOff x="0" y="0"/>
          <a:chExt cx="0" cy="0"/>
        </a:xfrm>
      </p:grpSpPr>
      <p:sp>
        <p:nvSpPr>
          <p:cNvPr id="146" name="Google Shape;146;p42"/>
          <p:cNvSpPr>
            <a:spLocks noGrp="1"/>
          </p:cNvSpPr>
          <p:nvPr>
            <p:ph type="pic" idx="2"/>
          </p:nvPr>
        </p:nvSpPr>
        <p:spPr>
          <a:xfrm>
            <a:off x="546009" y="1467908"/>
            <a:ext cx="5331820" cy="3164568"/>
          </a:xfrm>
          <a:prstGeom prst="rect">
            <a:avLst/>
          </a:prstGeom>
          <a:solidFill>
            <a:srgbClr val="E8E8E8"/>
          </a:solidFill>
          <a:ln>
            <a:noFill/>
          </a:ln>
        </p:spPr>
      </p:sp>
      <p:sp>
        <p:nvSpPr>
          <p:cNvPr id="147" name="Google Shape;147;p42"/>
          <p:cNvSpPr>
            <a:spLocks noGrp="1"/>
          </p:cNvSpPr>
          <p:nvPr>
            <p:ph type="pic" idx="3"/>
          </p:nvPr>
        </p:nvSpPr>
        <p:spPr>
          <a:xfrm>
            <a:off x="6333998" y="1467908"/>
            <a:ext cx="5331820" cy="3164568"/>
          </a:xfrm>
          <a:prstGeom prst="rect">
            <a:avLst/>
          </a:prstGeom>
          <a:solidFill>
            <a:srgbClr val="E8E8E8"/>
          </a:solidFill>
          <a:ln>
            <a:noFill/>
          </a:ln>
        </p:spPr>
      </p:sp>
      <p:sp>
        <p:nvSpPr>
          <p:cNvPr id="148" name="Google Shape;148;p42"/>
          <p:cNvSpPr txBox="1">
            <a:spLocks noGrp="1"/>
          </p:cNvSpPr>
          <p:nvPr>
            <p:ph type="body" idx="1"/>
          </p:nvPr>
        </p:nvSpPr>
        <p:spPr>
          <a:xfrm>
            <a:off x="517093" y="974041"/>
            <a:ext cx="11157817" cy="231007"/>
          </a:xfrm>
          <a:prstGeom prst="rect">
            <a:avLst/>
          </a:prstGeom>
          <a:noFill/>
          <a:ln>
            <a:noFill/>
          </a:ln>
        </p:spPr>
        <p:txBody>
          <a:bodyPr spcFirstLastPara="1" wrap="square" lIns="0" tIns="0" rIns="0" bIns="0" anchor="ctr" anchorCtr="0">
            <a:noAutofit/>
          </a:bodyPr>
          <a:lstStyle>
            <a:lvl1pPr marL="457200" marR="0" lvl="0" indent="-228600" algn="l" rtl="0">
              <a:spcBef>
                <a:spcPts val="293"/>
              </a:spcBef>
              <a:spcAft>
                <a:spcPts val="0"/>
              </a:spcAft>
              <a:buClr>
                <a:srgbClr val="7F7F7F"/>
              </a:buClr>
              <a:buSzPts val="1467"/>
              <a:buFont typeface="Arial"/>
              <a:buNone/>
              <a:defRPr sz="1467" b="0" i="0" u="none" strike="noStrike" cap="none">
                <a:solidFill>
                  <a:srgbClr val="7F7F7F"/>
                </a:solidFill>
                <a:latin typeface="Roboto"/>
                <a:ea typeface="Roboto"/>
                <a:cs typeface="Roboto"/>
                <a:sym typeface="Roboto"/>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spcBef>
                <a:spcPts val="267"/>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149" name="Google Shape;149;p42"/>
          <p:cNvSpPr txBox="1">
            <a:spLocks noGrp="1"/>
          </p:cNvSpPr>
          <p:nvPr>
            <p:ph type="title"/>
          </p:nvPr>
        </p:nvSpPr>
        <p:spPr>
          <a:xfrm>
            <a:off x="517093" y="376816"/>
            <a:ext cx="11157817" cy="54594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000"/>
              <a:buFont typeface="Roboto"/>
              <a:buNone/>
              <a:defRPr sz="4000" b="0" i="0" u="none" strike="noStrike" cap="none">
                <a:solidFill>
                  <a:srgbClr val="5B5B5B"/>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PPT0023">
  <p:cSld name="CPPT0023">
    <p:spTree>
      <p:nvGrpSpPr>
        <p:cNvPr id="1" name="Shape 150"/>
        <p:cNvGrpSpPr/>
        <p:nvPr/>
      </p:nvGrpSpPr>
      <p:grpSpPr>
        <a:xfrm>
          <a:off x="0" y="0"/>
          <a:ext cx="0" cy="0"/>
          <a:chOff x="0" y="0"/>
          <a:chExt cx="0" cy="0"/>
        </a:xfrm>
      </p:grpSpPr>
      <p:sp>
        <p:nvSpPr>
          <p:cNvPr id="151" name="Google Shape;151;p43"/>
          <p:cNvSpPr>
            <a:spLocks noGrp="1"/>
          </p:cNvSpPr>
          <p:nvPr>
            <p:ph type="pic" idx="2"/>
          </p:nvPr>
        </p:nvSpPr>
        <p:spPr>
          <a:xfrm>
            <a:off x="508000" y="1454485"/>
            <a:ext cx="3556000" cy="3161059"/>
          </a:xfrm>
          <a:prstGeom prst="rect">
            <a:avLst/>
          </a:prstGeom>
          <a:solidFill>
            <a:srgbClr val="F2F2F2"/>
          </a:solidFill>
          <a:ln>
            <a:noFill/>
          </a:ln>
        </p:spPr>
      </p:sp>
      <p:sp>
        <p:nvSpPr>
          <p:cNvPr id="152" name="Google Shape;152;p43"/>
          <p:cNvSpPr>
            <a:spLocks noGrp="1"/>
          </p:cNvSpPr>
          <p:nvPr>
            <p:ph type="pic" idx="3"/>
          </p:nvPr>
        </p:nvSpPr>
        <p:spPr>
          <a:xfrm>
            <a:off x="4308909" y="1454485"/>
            <a:ext cx="3556000" cy="3161059"/>
          </a:xfrm>
          <a:prstGeom prst="rect">
            <a:avLst/>
          </a:prstGeom>
          <a:solidFill>
            <a:srgbClr val="F2F2F2"/>
          </a:solidFill>
          <a:ln>
            <a:noFill/>
          </a:ln>
        </p:spPr>
      </p:sp>
      <p:sp>
        <p:nvSpPr>
          <p:cNvPr id="153" name="Google Shape;153;p43"/>
          <p:cNvSpPr>
            <a:spLocks noGrp="1"/>
          </p:cNvSpPr>
          <p:nvPr>
            <p:ph type="pic" idx="4"/>
          </p:nvPr>
        </p:nvSpPr>
        <p:spPr>
          <a:xfrm>
            <a:off x="8109817" y="1454485"/>
            <a:ext cx="3556000" cy="3161059"/>
          </a:xfrm>
          <a:prstGeom prst="rect">
            <a:avLst/>
          </a:prstGeom>
          <a:solidFill>
            <a:srgbClr val="F2F2F2"/>
          </a:solidFill>
          <a:ln>
            <a:noFill/>
          </a:ln>
        </p:spPr>
      </p:sp>
      <p:sp>
        <p:nvSpPr>
          <p:cNvPr id="154" name="Google Shape;154;p43"/>
          <p:cNvSpPr txBox="1">
            <a:spLocks noGrp="1"/>
          </p:cNvSpPr>
          <p:nvPr>
            <p:ph type="body" idx="1"/>
          </p:nvPr>
        </p:nvSpPr>
        <p:spPr>
          <a:xfrm>
            <a:off x="517093" y="974041"/>
            <a:ext cx="11157817" cy="231007"/>
          </a:xfrm>
          <a:prstGeom prst="rect">
            <a:avLst/>
          </a:prstGeom>
          <a:noFill/>
          <a:ln>
            <a:noFill/>
          </a:ln>
        </p:spPr>
        <p:txBody>
          <a:bodyPr spcFirstLastPara="1" wrap="square" lIns="0" tIns="0" rIns="0" bIns="0" anchor="ctr" anchorCtr="0">
            <a:noAutofit/>
          </a:bodyPr>
          <a:lstStyle>
            <a:lvl1pPr marL="457200" marR="0" lvl="0" indent="-228600" algn="l" rtl="0">
              <a:spcBef>
                <a:spcPts val="293"/>
              </a:spcBef>
              <a:spcAft>
                <a:spcPts val="0"/>
              </a:spcAft>
              <a:buClr>
                <a:srgbClr val="7F7F7F"/>
              </a:buClr>
              <a:buSzPts val="1467"/>
              <a:buFont typeface="Arial"/>
              <a:buNone/>
              <a:defRPr sz="1467" b="0" i="0" u="none" strike="noStrike" cap="none">
                <a:solidFill>
                  <a:srgbClr val="7F7F7F"/>
                </a:solidFill>
                <a:latin typeface="Roboto"/>
                <a:ea typeface="Roboto"/>
                <a:cs typeface="Roboto"/>
                <a:sym typeface="Roboto"/>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spcBef>
                <a:spcPts val="267"/>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155" name="Google Shape;155;p43"/>
          <p:cNvSpPr txBox="1">
            <a:spLocks noGrp="1"/>
          </p:cNvSpPr>
          <p:nvPr>
            <p:ph type="title"/>
          </p:nvPr>
        </p:nvSpPr>
        <p:spPr>
          <a:xfrm>
            <a:off x="517093" y="376816"/>
            <a:ext cx="11157817" cy="54594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000"/>
              <a:buFont typeface="Roboto"/>
              <a:buNone/>
              <a:defRPr sz="4000" b="0" i="0" u="none" strike="noStrike" cap="none">
                <a:solidFill>
                  <a:srgbClr val="5B5B5B"/>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PPT0024">
  <p:cSld name="CPPT0024">
    <p:spTree>
      <p:nvGrpSpPr>
        <p:cNvPr id="1" name="Shape 156"/>
        <p:cNvGrpSpPr/>
        <p:nvPr/>
      </p:nvGrpSpPr>
      <p:grpSpPr>
        <a:xfrm>
          <a:off x="0" y="0"/>
          <a:ext cx="0" cy="0"/>
          <a:chOff x="0" y="0"/>
          <a:chExt cx="0" cy="0"/>
        </a:xfrm>
      </p:grpSpPr>
      <p:sp>
        <p:nvSpPr>
          <p:cNvPr id="157" name="Google Shape;157;p44"/>
          <p:cNvSpPr>
            <a:spLocks noGrp="1"/>
          </p:cNvSpPr>
          <p:nvPr>
            <p:ph type="pic" idx="2"/>
          </p:nvPr>
        </p:nvSpPr>
        <p:spPr>
          <a:xfrm>
            <a:off x="502852" y="1463038"/>
            <a:ext cx="2597520" cy="3152505"/>
          </a:xfrm>
          <a:prstGeom prst="rect">
            <a:avLst/>
          </a:prstGeom>
          <a:solidFill>
            <a:srgbClr val="E8E8E8"/>
          </a:solidFill>
          <a:ln>
            <a:noFill/>
          </a:ln>
        </p:spPr>
      </p:sp>
      <p:sp>
        <p:nvSpPr>
          <p:cNvPr id="158" name="Google Shape;158;p44"/>
          <p:cNvSpPr>
            <a:spLocks noGrp="1"/>
          </p:cNvSpPr>
          <p:nvPr>
            <p:ph type="pic" idx="3"/>
          </p:nvPr>
        </p:nvSpPr>
        <p:spPr>
          <a:xfrm>
            <a:off x="3358000" y="1463038"/>
            <a:ext cx="2597520" cy="3152505"/>
          </a:xfrm>
          <a:prstGeom prst="rect">
            <a:avLst/>
          </a:prstGeom>
          <a:solidFill>
            <a:srgbClr val="E8E8E8"/>
          </a:solidFill>
          <a:ln>
            <a:noFill/>
          </a:ln>
        </p:spPr>
      </p:sp>
      <p:sp>
        <p:nvSpPr>
          <p:cNvPr id="159" name="Google Shape;159;p44"/>
          <p:cNvSpPr>
            <a:spLocks noGrp="1"/>
          </p:cNvSpPr>
          <p:nvPr>
            <p:ph type="pic" idx="4"/>
          </p:nvPr>
        </p:nvSpPr>
        <p:spPr>
          <a:xfrm>
            <a:off x="6213149" y="1463038"/>
            <a:ext cx="2597520" cy="3152505"/>
          </a:xfrm>
          <a:prstGeom prst="rect">
            <a:avLst/>
          </a:prstGeom>
          <a:solidFill>
            <a:srgbClr val="E8E8E8"/>
          </a:solidFill>
          <a:ln>
            <a:noFill/>
          </a:ln>
        </p:spPr>
      </p:sp>
      <p:sp>
        <p:nvSpPr>
          <p:cNvPr id="160" name="Google Shape;160;p44"/>
          <p:cNvSpPr>
            <a:spLocks noGrp="1"/>
          </p:cNvSpPr>
          <p:nvPr>
            <p:ph type="pic" idx="5"/>
          </p:nvPr>
        </p:nvSpPr>
        <p:spPr>
          <a:xfrm>
            <a:off x="9068297" y="1463038"/>
            <a:ext cx="2597520" cy="3152505"/>
          </a:xfrm>
          <a:prstGeom prst="rect">
            <a:avLst/>
          </a:prstGeom>
          <a:solidFill>
            <a:srgbClr val="E8E8E8"/>
          </a:solidFill>
          <a:ln>
            <a:noFill/>
          </a:ln>
        </p:spPr>
      </p:sp>
      <p:sp>
        <p:nvSpPr>
          <p:cNvPr id="161" name="Google Shape;161;p44"/>
          <p:cNvSpPr txBox="1">
            <a:spLocks noGrp="1"/>
          </p:cNvSpPr>
          <p:nvPr>
            <p:ph type="body" idx="1"/>
          </p:nvPr>
        </p:nvSpPr>
        <p:spPr>
          <a:xfrm>
            <a:off x="517093" y="974041"/>
            <a:ext cx="11157817" cy="231007"/>
          </a:xfrm>
          <a:prstGeom prst="rect">
            <a:avLst/>
          </a:prstGeom>
          <a:noFill/>
          <a:ln>
            <a:noFill/>
          </a:ln>
        </p:spPr>
        <p:txBody>
          <a:bodyPr spcFirstLastPara="1" wrap="square" lIns="0" tIns="0" rIns="0" bIns="0" anchor="ctr" anchorCtr="0">
            <a:noAutofit/>
          </a:bodyPr>
          <a:lstStyle>
            <a:lvl1pPr marL="457200" marR="0" lvl="0" indent="-228600" algn="l" rtl="0">
              <a:spcBef>
                <a:spcPts val="293"/>
              </a:spcBef>
              <a:spcAft>
                <a:spcPts val="0"/>
              </a:spcAft>
              <a:buClr>
                <a:srgbClr val="7F7F7F"/>
              </a:buClr>
              <a:buSzPts val="1467"/>
              <a:buFont typeface="Arial"/>
              <a:buNone/>
              <a:defRPr sz="1467" b="0" i="0" u="none" strike="noStrike" cap="none">
                <a:solidFill>
                  <a:srgbClr val="7F7F7F"/>
                </a:solidFill>
                <a:latin typeface="Roboto"/>
                <a:ea typeface="Roboto"/>
                <a:cs typeface="Roboto"/>
                <a:sym typeface="Roboto"/>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spcBef>
                <a:spcPts val="267"/>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162" name="Google Shape;162;p44"/>
          <p:cNvSpPr txBox="1">
            <a:spLocks noGrp="1"/>
          </p:cNvSpPr>
          <p:nvPr>
            <p:ph type="title"/>
          </p:nvPr>
        </p:nvSpPr>
        <p:spPr>
          <a:xfrm>
            <a:off x="517093" y="376816"/>
            <a:ext cx="11157817" cy="54594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000"/>
              <a:buFont typeface="Roboto"/>
              <a:buNone/>
              <a:defRPr sz="4000" b="0" i="0" u="none" strike="noStrike" cap="none">
                <a:solidFill>
                  <a:srgbClr val="5B5B5B"/>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PPT0025">
  <p:cSld name="CPPT0025">
    <p:spTree>
      <p:nvGrpSpPr>
        <p:cNvPr id="1" name="Shape 163"/>
        <p:cNvGrpSpPr/>
        <p:nvPr/>
      </p:nvGrpSpPr>
      <p:grpSpPr>
        <a:xfrm>
          <a:off x="0" y="0"/>
          <a:ext cx="0" cy="0"/>
          <a:chOff x="0" y="0"/>
          <a:chExt cx="0" cy="0"/>
        </a:xfrm>
      </p:grpSpPr>
      <p:sp>
        <p:nvSpPr>
          <p:cNvPr id="164" name="Google Shape;164;p45"/>
          <p:cNvSpPr>
            <a:spLocks noGrp="1"/>
          </p:cNvSpPr>
          <p:nvPr>
            <p:ph type="pic" idx="2"/>
          </p:nvPr>
        </p:nvSpPr>
        <p:spPr>
          <a:xfrm>
            <a:off x="502852" y="1463038"/>
            <a:ext cx="2597520" cy="1800863"/>
          </a:xfrm>
          <a:prstGeom prst="rect">
            <a:avLst/>
          </a:prstGeom>
          <a:solidFill>
            <a:srgbClr val="E8E8E8"/>
          </a:solidFill>
          <a:ln>
            <a:noFill/>
          </a:ln>
        </p:spPr>
      </p:sp>
      <p:sp>
        <p:nvSpPr>
          <p:cNvPr id="165" name="Google Shape;165;p45"/>
          <p:cNvSpPr>
            <a:spLocks noGrp="1"/>
          </p:cNvSpPr>
          <p:nvPr>
            <p:ph type="pic" idx="3"/>
          </p:nvPr>
        </p:nvSpPr>
        <p:spPr>
          <a:xfrm>
            <a:off x="3358000" y="1463038"/>
            <a:ext cx="2597520" cy="1800863"/>
          </a:xfrm>
          <a:prstGeom prst="rect">
            <a:avLst/>
          </a:prstGeom>
          <a:solidFill>
            <a:srgbClr val="E8E8E8"/>
          </a:solidFill>
          <a:ln>
            <a:noFill/>
          </a:ln>
        </p:spPr>
      </p:sp>
      <p:sp>
        <p:nvSpPr>
          <p:cNvPr id="166" name="Google Shape;166;p45"/>
          <p:cNvSpPr>
            <a:spLocks noGrp="1"/>
          </p:cNvSpPr>
          <p:nvPr>
            <p:ph type="pic" idx="4"/>
          </p:nvPr>
        </p:nvSpPr>
        <p:spPr>
          <a:xfrm>
            <a:off x="6213149" y="1463038"/>
            <a:ext cx="2597520" cy="1800863"/>
          </a:xfrm>
          <a:prstGeom prst="rect">
            <a:avLst/>
          </a:prstGeom>
          <a:solidFill>
            <a:srgbClr val="E8E8E8"/>
          </a:solidFill>
          <a:ln>
            <a:noFill/>
          </a:ln>
        </p:spPr>
      </p:sp>
      <p:sp>
        <p:nvSpPr>
          <p:cNvPr id="167" name="Google Shape;167;p45"/>
          <p:cNvSpPr>
            <a:spLocks noGrp="1"/>
          </p:cNvSpPr>
          <p:nvPr>
            <p:ph type="pic" idx="5"/>
          </p:nvPr>
        </p:nvSpPr>
        <p:spPr>
          <a:xfrm>
            <a:off x="9068297" y="1463038"/>
            <a:ext cx="2597520" cy="1800863"/>
          </a:xfrm>
          <a:prstGeom prst="rect">
            <a:avLst/>
          </a:prstGeom>
          <a:solidFill>
            <a:srgbClr val="E8E8E8"/>
          </a:solidFill>
          <a:ln>
            <a:noFill/>
          </a:ln>
        </p:spPr>
      </p:sp>
      <p:sp>
        <p:nvSpPr>
          <p:cNvPr id="168" name="Google Shape;168;p45"/>
          <p:cNvSpPr>
            <a:spLocks noGrp="1"/>
          </p:cNvSpPr>
          <p:nvPr>
            <p:ph type="pic" idx="6"/>
          </p:nvPr>
        </p:nvSpPr>
        <p:spPr>
          <a:xfrm>
            <a:off x="502852" y="3863338"/>
            <a:ext cx="2597520" cy="1800863"/>
          </a:xfrm>
          <a:prstGeom prst="rect">
            <a:avLst/>
          </a:prstGeom>
          <a:solidFill>
            <a:srgbClr val="E8E8E8"/>
          </a:solidFill>
          <a:ln>
            <a:noFill/>
          </a:ln>
        </p:spPr>
      </p:sp>
      <p:sp>
        <p:nvSpPr>
          <p:cNvPr id="169" name="Google Shape;169;p45"/>
          <p:cNvSpPr>
            <a:spLocks noGrp="1"/>
          </p:cNvSpPr>
          <p:nvPr>
            <p:ph type="pic" idx="7"/>
          </p:nvPr>
        </p:nvSpPr>
        <p:spPr>
          <a:xfrm>
            <a:off x="3358000" y="3863338"/>
            <a:ext cx="2597520" cy="1800863"/>
          </a:xfrm>
          <a:prstGeom prst="rect">
            <a:avLst/>
          </a:prstGeom>
          <a:solidFill>
            <a:srgbClr val="E8E8E8"/>
          </a:solidFill>
          <a:ln>
            <a:noFill/>
          </a:ln>
        </p:spPr>
      </p:sp>
      <p:sp>
        <p:nvSpPr>
          <p:cNvPr id="170" name="Google Shape;170;p45"/>
          <p:cNvSpPr>
            <a:spLocks noGrp="1"/>
          </p:cNvSpPr>
          <p:nvPr>
            <p:ph type="pic" idx="8"/>
          </p:nvPr>
        </p:nvSpPr>
        <p:spPr>
          <a:xfrm>
            <a:off x="6213149" y="3863338"/>
            <a:ext cx="2597520" cy="1800863"/>
          </a:xfrm>
          <a:prstGeom prst="rect">
            <a:avLst/>
          </a:prstGeom>
          <a:solidFill>
            <a:srgbClr val="E8E8E8"/>
          </a:solidFill>
          <a:ln>
            <a:noFill/>
          </a:ln>
        </p:spPr>
      </p:sp>
      <p:sp>
        <p:nvSpPr>
          <p:cNvPr id="171" name="Google Shape;171;p45"/>
          <p:cNvSpPr>
            <a:spLocks noGrp="1"/>
          </p:cNvSpPr>
          <p:nvPr>
            <p:ph type="pic" idx="9"/>
          </p:nvPr>
        </p:nvSpPr>
        <p:spPr>
          <a:xfrm>
            <a:off x="9068297" y="3863338"/>
            <a:ext cx="2597520" cy="1800863"/>
          </a:xfrm>
          <a:prstGeom prst="rect">
            <a:avLst/>
          </a:prstGeom>
          <a:solidFill>
            <a:srgbClr val="E8E8E8"/>
          </a:solidFill>
          <a:ln>
            <a:noFill/>
          </a:ln>
        </p:spPr>
      </p:sp>
      <p:sp>
        <p:nvSpPr>
          <p:cNvPr id="172" name="Google Shape;172;p45"/>
          <p:cNvSpPr txBox="1">
            <a:spLocks noGrp="1"/>
          </p:cNvSpPr>
          <p:nvPr>
            <p:ph type="body" idx="1"/>
          </p:nvPr>
        </p:nvSpPr>
        <p:spPr>
          <a:xfrm>
            <a:off x="517093" y="974041"/>
            <a:ext cx="11157817" cy="231007"/>
          </a:xfrm>
          <a:prstGeom prst="rect">
            <a:avLst/>
          </a:prstGeom>
          <a:noFill/>
          <a:ln>
            <a:noFill/>
          </a:ln>
        </p:spPr>
        <p:txBody>
          <a:bodyPr spcFirstLastPara="1" wrap="square" lIns="0" tIns="0" rIns="0" bIns="0" anchor="ctr" anchorCtr="0">
            <a:noAutofit/>
          </a:bodyPr>
          <a:lstStyle>
            <a:lvl1pPr marL="457200" marR="0" lvl="0" indent="-228600" algn="l" rtl="0">
              <a:spcBef>
                <a:spcPts val="293"/>
              </a:spcBef>
              <a:spcAft>
                <a:spcPts val="0"/>
              </a:spcAft>
              <a:buClr>
                <a:srgbClr val="7F7F7F"/>
              </a:buClr>
              <a:buSzPts val="1467"/>
              <a:buFont typeface="Arial"/>
              <a:buNone/>
              <a:defRPr sz="1467" b="0" i="0" u="none" strike="noStrike" cap="none">
                <a:solidFill>
                  <a:srgbClr val="7F7F7F"/>
                </a:solidFill>
                <a:latin typeface="Roboto"/>
                <a:ea typeface="Roboto"/>
                <a:cs typeface="Roboto"/>
                <a:sym typeface="Roboto"/>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spcBef>
                <a:spcPts val="267"/>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173" name="Google Shape;173;p45"/>
          <p:cNvSpPr txBox="1">
            <a:spLocks noGrp="1"/>
          </p:cNvSpPr>
          <p:nvPr>
            <p:ph type="title"/>
          </p:nvPr>
        </p:nvSpPr>
        <p:spPr>
          <a:xfrm>
            <a:off x="517093" y="376816"/>
            <a:ext cx="11157817" cy="54594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000"/>
              <a:buFont typeface="Roboto"/>
              <a:buNone/>
              <a:defRPr sz="4000" b="0" i="0" u="none" strike="noStrike" cap="none">
                <a:solidFill>
                  <a:srgbClr val="5B5B5B"/>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PPT0026">
  <p:cSld name="CPPT0026">
    <p:spTree>
      <p:nvGrpSpPr>
        <p:cNvPr id="1" name="Shape 174"/>
        <p:cNvGrpSpPr/>
        <p:nvPr/>
      </p:nvGrpSpPr>
      <p:grpSpPr>
        <a:xfrm>
          <a:off x="0" y="0"/>
          <a:ext cx="0" cy="0"/>
          <a:chOff x="0" y="0"/>
          <a:chExt cx="0" cy="0"/>
        </a:xfrm>
      </p:grpSpPr>
      <p:sp>
        <p:nvSpPr>
          <p:cNvPr id="175" name="Google Shape;175;p46"/>
          <p:cNvSpPr>
            <a:spLocks noGrp="1"/>
          </p:cNvSpPr>
          <p:nvPr>
            <p:ph type="pic" idx="2"/>
          </p:nvPr>
        </p:nvSpPr>
        <p:spPr>
          <a:xfrm>
            <a:off x="508000" y="1454486"/>
            <a:ext cx="3556000" cy="1809415"/>
          </a:xfrm>
          <a:prstGeom prst="rect">
            <a:avLst/>
          </a:prstGeom>
          <a:solidFill>
            <a:srgbClr val="F2F2F2"/>
          </a:solidFill>
          <a:ln>
            <a:noFill/>
          </a:ln>
        </p:spPr>
      </p:sp>
      <p:sp>
        <p:nvSpPr>
          <p:cNvPr id="176" name="Google Shape;176;p46"/>
          <p:cNvSpPr>
            <a:spLocks noGrp="1"/>
          </p:cNvSpPr>
          <p:nvPr>
            <p:ph type="pic" idx="3"/>
          </p:nvPr>
        </p:nvSpPr>
        <p:spPr>
          <a:xfrm>
            <a:off x="4308909" y="1454486"/>
            <a:ext cx="3556000" cy="1809415"/>
          </a:xfrm>
          <a:prstGeom prst="rect">
            <a:avLst/>
          </a:prstGeom>
          <a:solidFill>
            <a:srgbClr val="F2F2F2"/>
          </a:solidFill>
          <a:ln>
            <a:noFill/>
          </a:ln>
        </p:spPr>
      </p:sp>
      <p:sp>
        <p:nvSpPr>
          <p:cNvPr id="177" name="Google Shape;177;p46"/>
          <p:cNvSpPr>
            <a:spLocks noGrp="1"/>
          </p:cNvSpPr>
          <p:nvPr>
            <p:ph type="pic" idx="4"/>
          </p:nvPr>
        </p:nvSpPr>
        <p:spPr>
          <a:xfrm>
            <a:off x="8109817" y="1454486"/>
            <a:ext cx="3556000" cy="1809415"/>
          </a:xfrm>
          <a:prstGeom prst="rect">
            <a:avLst/>
          </a:prstGeom>
          <a:solidFill>
            <a:srgbClr val="F2F2F2"/>
          </a:solidFill>
          <a:ln>
            <a:noFill/>
          </a:ln>
        </p:spPr>
      </p:sp>
      <p:sp>
        <p:nvSpPr>
          <p:cNvPr id="178" name="Google Shape;178;p46"/>
          <p:cNvSpPr>
            <a:spLocks noGrp="1"/>
          </p:cNvSpPr>
          <p:nvPr>
            <p:ph type="pic" idx="5"/>
          </p:nvPr>
        </p:nvSpPr>
        <p:spPr>
          <a:xfrm>
            <a:off x="508000" y="3854786"/>
            <a:ext cx="3556000" cy="1809415"/>
          </a:xfrm>
          <a:prstGeom prst="rect">
            <a:avLst/>
          </a:prstGeom>
          <a:solidFill>
            <a:srgbClr val="F2F2F2"/>
          </a:solidFill>
          <a:ln>
            <a:noFill/>
          </a:ln>
        </p:spPr>
      </p:sp>
      <p:sp>
        <p:nvSpPr>
          <p:cNvPr id="179" name="Google Shape;179;p46"/>
          <p:cNvSpPr>
            <a:spLocks noGrp="1"/>
          </p:cNvSpPr>
          <p:nvPr>
            <p:ph type="pic" idx="6"/>
          </p:nvPr>
        </p:nvSpPr>
        <p:spPr>
          <a:xfrm>
            <a:off x="4308909" y="3854786"/>
            <a:ext cx="3556000" cy="1809415"/>
          </a:xfrm>
          <a:prstGeom prst="rect">
            <a:avLst/>
          </a:prstGeom>
          <a:solidFill>
            <a:srgbClr val="F2F2F2"/>
          </a:solidFill>
          <a:ln>
            <a:noFill/>
          </a:ln>
        </p:spPr>
      </p:sp>
      <p:sp>
        <p:nvSpPr>
          <p:cNvPr id="180" name="Google Shape;180;p46"/>
          <p:cNvSpPr>
            <a:spLocks noGrp="1"/>
          </p:cNvSpPr>
          <p:nvPr>
            <p:ph type="pic" idx="7"/>
          </p:nvPr>
        </p:nvSpPr>
        <p:spPr>
          <a:xfrm>
            <a:off x="8109817" y="3854786"/>
            <a:ext cx="3556000" cy="1809415"/>
          </a:xfrm>
          <a:prstGeom prst="rect">
            <a:avLst/>
          </a:prstGeom>
          <a:solidFill>
            <a:srgbClr val="F2F2F2"/>
          </a:solidFill>
          <a:ln>
            <a:noFill/>
          </a:ln>
        </p:spPr>
      </p:sp>
      <p:sp>
        <p:nvSpPr>
          <p:cNvPr id="181" name="Google Shape;181;p46"/>
          <p:cNvSpPr txBox="1">
            <a:spLocks noGrp="1"/>
          </p:cNvSpPr>
          <p:nvPr>
            <p:ph type="body" idx="1"/>
          </p:nvPr>
        </p:nvSpPr>
        <p:spPr>
          <a:xfrm>
            <a:off x="517093" y="974041"/>
            <a:ext cx="11157817" cy="231007"/>
          </a:xfrm>
          <a:prstGeom prst="rect">
            <a:avLst/>
          </a:prstGeom>
          <a:noFill/>
          <a:ln>
            <a:noFill/>
          </a:ln>
        </p:spPr>
        <p:txBody>
          <a:bodyPr spcFirstLastPara="1" wrap="square" lIns="0" tIns="0" rIns="0" bIns="0" anchor="ctr" anchorCtr="0">
            <a:noAutofit/>
          </a:bodyPr>
          <a:lstStyle>
            <a:lvl1pPr marL="457200" marR="0" lvl="0" indent="-228600" algn="l" rtl="0">
              <a:spcBef>
                <a:spcPts val="293"/>
              </a:spcBef>
              <a:spcAft>
                <a:spcPts val="0"/>
              </a:spcAft>
              <a:buClr>
                <a:srgbClr val="7F7F7F"/>
              </a:buClr>
              <a:buSzPts val="1467"/>
              <a:buFont typeface="Arial"/>
              <a:buNone/>
              <a:defRPr sz="1467" b="0" i="0" u="none" strike="noStrike" cap="none">
                <a:solidFill>
                  <a:srgbClr val="7F7F7F"/>
                </a:solidFill>
                <a:latin typeface="Roboto"/>
                <a:ea typeface="Roboto"/>
                <a:cs typeface="Roboto"/>
                <a:sym typeface="Roboto"/>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spcBef>
                <a:spcPts val="267"/>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182" name="Google Shape;182;p46"/>
          <p:cNvSpPr txBox="1">
            <a:spLocks noGrp="1"/>
          </p:cNvSpPr>
          <p:nvPr>
            <p:ph type="title"/>
          </p:nvPr>
        </p:nvSpPr>
        <p:spPr>
          <a:xfrm>
            <a:off x="517093" y="376816"/>
            <a:ext cx="11157817" cy="54594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000"/>
              <a:buFont typeface="Roboto"/>
              <a:buNone/>
              <a:defRPr sz="4000" b="0" i="0" u="none" strike="noStrike" cap="none">
                <a:solidFill>
                  <a:srgbClr val="5B5B5B"/>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PPT0027">
  <p:cSld name="CPPT0027">
    <p:spTree>
      <p:nvGrpSpPr>
        <p:cNvPr id="1" name="Shape 183"/>
        <p:cNvGrpSpPr/>
        <p:nvPr/>
      </p:nvGrpSpPr>
      <p:grpSpPr>
        <a:xfrm>
          <a:off x="0" y="0"/>
          <a:ext cx="0" cy="0"/>
          <a:chOff x="0" y="0"/>
          <a:chExt cx="0" cy="0"/>
        </a:xfrm>
      </p:grpSpPr>
      <p:sp>
        <p:nvSpPr>
          <p:cNvPr id="184" name="Google Shape;184;p47"/>
          <p:cNvSpPr>
            <a:spLocks noGrp="1"/>
          </p:cNvSpPr>
          <p:nvPr>
            <p:ph type="pic" idx="2"/>
          </p:nvPr>
        </p:nvSpPr>
        <p:spPr>
          <a:xfrm>
            <a:off x="508000" y="368301"/>
            <a:ext cx="3556000" cy="2044700"/>
          </a:xfrm>
          <a:prstGeom prst="rect">
            <a:avLst/>
          </a:prstGeom>
          <a:solidFill>
            <a:srgbClr val="F2F2F2"/>
          </a:solidFill>
          <a:ln>
            <a:noFill/>
          </a:ln>
        </p:spPr>
      </p:sp>
      <p:sp>
        <p:nvSpPr>
          <p:cNvPr id="185" name="Google Shape;185;p47"/>
          <p:cNvSpPr>
            <a:spLocks noGrp="1"/>
          </p:cNvSpPr>
          <p:nvPr>
            <p:ph type="pic" idx="3"/>
          </p:nvPr>
        </p:nvSpPr>
        <p:spPr>
          <a:xfrm>
            <a:off x="4308909" y="368301"/>
            <a:ext cx="3556000" cy="2044700"/>
          </a:xfrm>
          <a:prstGeom prst="rect">
            <a:avLst/>
          </a:prstGeom>
          <a:solidFill>
            <a:srgbClr val="F2F2F2"/>
          </a:solidFill>
          <a:ln>
            <a:noFill/>
          </a:ln>
        </p:spPr>
      </p:sp>
      <p:sp>
        <p:nvSpPr>
          <p:cNvPr id="186" name="Google Shape;186;p47"/>
          <p:cNvSpPr>
            <a:spLocks noGrp="1"/>
          </p:cNvSpPr>
          <p:nvPr>
            <p:ph type="pic" idx="4"/>
          </p:nvPr>
        </p:nvSpPr>
        <p:spPr>
          <a:xfrm>
            <a:off x="8109817" y="368301"/>
            <a:ext cx="3556000" cy="2044700"/>
          </a:xfrm>
          <a:prstGeom prst="rect">
            <a:avLst/>
          </a:prstGeom>
          <a:solidFill>
            <a:srgbClr val="F2F2F2"/>
          </a:solidFill>
          <a:ln>
            <a:noFill/>
          </a:ln>
        </p:spPr>
      </p:sp>
      <p:sp>
        <p:nvSpPr>
          <p:cNvPr id="187" name="Google Shape;187;p47"/>
          <p:cNvSpPr>
            <a:spLocks noGrp="1"/>
          </p:cNvSpPr>
          <p:nvPr>
            <p:ph type="pic" idx="5"/>
          </p:nvPr>
        </p:nvSpPr>
        <p:spPr>
          <a:xfrm>
            <a:off x="508000" y="3327401"/>
            <a:ext cx="3556000" cy="2044700"/>
          </a:xfrm>
          <a:prstGeom prst="rect">
            <a:avLst/>
          </a:prstGeom>
          <a:solidFill>
            <a:srgbClr val="F2F2F2"/>
          </a:solidFill>
          <a:ln>
            <a:noFill/>
          </a:ln>
        </p:spPr>
      </p:sp>
      <p:sp>
        <p:nvSpPr>
          <p:cNvPr id="188" name="Google Shape;188;p47"/>
          <p:cNvSpPr>
            <a:spLocks noGrp="1"/>
          </p:cNvSpPr>
          <p:nvPr>
            <p:ph type="pic" idx="6"/>
          </p:nvPr>
        </p:nvSpPr>
        <p:spPr>
          <a:xfrm>
            <a:off x="4308909" y="3327401"/>
            <a:ext cx="3556000" cy="2044700"/>
          </a:xfrm>
          <a:prstGeom prst="rect">
            <a:avLst/>
          </a:prstGeom>
          <a:solidFill>
            <a:srgbClr val="F2F2F2"/>
          </a:solidFill>
          <a:ln>
            <a:noFill/>
          </a:ln>
        </p:spPr>
      </p:sp>
      <p:sp>
        <p:nvSpPr>
          <p:cNvPr id="189" name="Google Shape;189;p47"/>
          <p:cNvSpPr>
            <a:spLocks noGrp="1"/>
          </p:cNvSpPr>
          <p:nvPr>
            <p:ph type="pic" idx="7"/>
          </p:nvPr>
        </p:nvSpPr>
        <p:spPr>
          <a:xfrm>
            <a:off x="8109817" y="3327401"/>
            <a:ext cx="3556000" cy="2044700"/>
          </a:xfrm>
          <a:prstGeom prst="rect">
            <a:avLst/>
          </a:prstGeom>
          <a:solidFill>
            <a:srgbClr val="F2F2F2"/>
          </a:solidFill>
          <a:ln>
            <a:no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PPT0028">
  <p:cSld name="CPPT0028">
    <p:spTree>
      <p:nvGrpSpPr>
        <p:cNvPr id="1" name="Shape 190"/>
        <p:cNvGrpSpPr/>
        <p:nvPr/>
      </p:nvGrpSpPr>
      <p:grpSpPr>
        <a:xfrm>
          <a:off x="0" y="0"/>
          <a:ext cx="0" cy="0"/>
          <a:chOff x="0" y="0"/>
          <a:chExt cx="0" cy="0"/>
        </a:xfrm>
      </p:grpSpPr>
      <p:sp>
        <p:nvSpPr>
          <p:cNvPr id="191" name="Google Shape;191;p48"/>
          <p:cNvSpPr>
            <a:spLocks noGrp="1"/>
          </p:cNvSpPr>
          <p:nvPr>
            <p:ph type="pic" idx="2"/>
          </p:nvPr>
        </p:nvSpPr>
        <p:spPr>
          <a:xfrm>
            <a:off x="6153745" y="1515710"/>
            <a:ext cx="5512073" cy="4523003"/>
          </a:xfrm>
          <a:prstGeom prst="rect">
            <a:avLst/>
          </a:prstGeom>
          <a:solidFill>
            <a:srgbClr val="F2F2F2"/>
          </a:solidFill>
          <a:ln>
            <a:noFill/>
          </a:ln>
        </p:spPr>
      </p:sp>
      <p:sp>
        <p:nvSpPr>
          <p:cNvPr id="192" name="Google Shape;192;p48"/>
          <p:cNvSpPr>
            <a:spLocks noGrp="1"/>
          </p:cNvSpPr>
          <p:nvPr>
            <p:ph type="pic" idx="3"/>
          </p:nvPr>
        </p:nvSpPr>
        <p:spPr>
          <a:xfrm>
            <a:off x="508000" y="1515711"/>
            <a:ext cx="2669957" cy="2167288"/>
          </a:xfrm>
          <a:prstGeom prst="rect">
            <a:avLst/>
          </a:prstGeom>
          <a:solidFill>
            <a:srgbClr val="F2F2F2"/>
          </a:solidFill>
          <a:ln>
            <a:noFill/>
          </a:ln>
        </p:spPr>
      </p:sp>
      <p:sp>
        <p:nvSpPr>
          <p:cNvPr id="193" name="Google Shape;193;p48"/>
          <p:cNvSpPr>
            <a:spLocks noGrp="1"/>
          </p:cNvSpPr>
          <p:nvPr>
            <p:ph type="pic" idx="4"/>
          </p:nvPr>
        </p:nvSpPr>
        <p:spPr>
          <a:xfrm>
            <a:off x="3330872" y="3863319"/>
            <a:ext cx="2669957" cy="2167288"/>
          </a:xfrm>
          <a:prstGeom prst="rect">
            <a:avLst/>
          </a:prstGeom>
          <a:solidFill>
            <a:srgbClr val="F2F2F2"/>
          </a:solidFill>
          <a:ln>
            <a:noFill/>
          </a:ln>
        </p:spPr>
      </p:sp>
      <p:sp>
        <p:nvSpPr>
          <p:cNvPr id="194" name="Google Shape;194;p48"/>
          <p:cNvSpPr txBox="1">
            <a:spLocks noGrp="1"/>
          </p:cNvSpPr>
          <p:nvPr>
            <p:ph type="body" idx="1"/>
          </p:nvPr>
        </p:nvSpPr>
        <p:spPr>
          <a:xfrm>
            <a:off x="517093" y="974041"/>
            <a:ext cx="11157817" cy="231007"/>
          </a:xfrm>
          <a:prstGeom prst="rect">
            <a:avLst/>
          </a:prstGeom>
          <a:noFill/>
          <a:ln>
            <a:noFill/>
          </a:ln>
        </p:spPr>
        <p:txBody>
          <a:bodyPr spcFirstLastPara="1" wrap="square" lIns="0" tIns="0" rIns="0" bIns="0" anchor="ctr" anchorCtr="0">
            <a:noAutofit/>
          </a:bodyPr>
          <a:lstStyle>
            <a:lvl1pPr marL="457200" marR="0" lvl="0" indent="-228600" algn="l" rtl="0">
              <a:spcBef>
                <a:spcPts val="293"/>
              </a:spcBef>
              <a:spcAft>
                <a:spcPts val="0"/>
              </a:spcAft>
              <a:buClr>
                <a:srgbClr val="7F7F7F"/>
              </a:buClr>
              <a:buSzPts val="1467"/>
              <a:buFont typeface="Arial"/>
              <a:buNone/>
              <a:defRPr sz="1467" b="0" i="0" u="none" strike="noStrike" cap="none">
                <a:solidFill>
                  <a:srgbClr val="7F7F7F"/>
                </a:solidFill>
                <a:latin typeface="Roboto"/>
                <a:ea typeface="Roboto"/>
                <a:cs typeface="Roboto"/>
                <a:sym typeface="Roboto"/>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spcBef>
                <a:spcPts val="267"/>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195" name="Google Shape;195;p48"/>
          <p:cNvSpPr txBox="1">
            <a:spLocks noGrp="1"/>
          </p:cNvSpPr>
          <p:nvPr>
            <p:ph type="title"/>
          </p:nvPr>
        </p:nvSpPr>
        <p:spPr>
          <a:xfrm>
            <a:off x="517093" y="376816"/>
            <a:ext cx="11157817" cy="54594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000"/>
              <a:buFont typeface="Roboto"/>
              <a:buNone/>
              <a:defRPr sz="4000" b="0" i="0" u="none" strike="noStrike" cap="none">
                <a:solidFill>
                  <a:srgbClr val="5B5B5B"/>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PPT0029">
  <p:cSld name="CPPT0029">
    <p:spTree>
      <p:nvGrpSpPr>
        <p:cNvPr id="1" name="Shape 196"/>
        <p:cNvGrpSpPr/>
        <p:nvPr/>
      </p:nvGrpSpPr>
      <p:grpSpPr>
        <a:xfrm>
          <a:off x="0" y="0"/>
          <a:ext cx="0" cy="0"/>
          <a:chOff x="0" y="0"/>
          <a:chExt cx="0" cy="0"/>
        </a:xfrm>
      </p:grpSpPr>
      <p:sp>
        <p:nvSpPr>
          <p:cNvPr id="197" name="Google Shape;197;p49"/>
          <p:cNvSpPr>
            <a:spLocks noGrp="1"/>
          </p:cNvSpPr>
          <p:nvPr>
            <p:ph type="pic" idx="2"/>
          </p:nvPr>
        </p:nvSpPr>
        <p:spPr>
          <a:xfrm>
            <a:off x="517093" y="1495177"/>
            <a:ext cx="2789455" cy="2269788"/>
          </a:xfrm>
          <a:prstGeom prst="rect">
            <a:avLst/>
          </a:prstGeom>
          <a:solidFill>
            <a:srgbClr val="F2F2F2"/>
          </a:solidFill>
          <a:ln>
            <a:noFill/>
          </a:ln>
        </p:spPr>
      </p:sp>
      <p:sp>
        <p:nvSpPr>
          <p:cNvPr id="198" name="Google Shape;198;p49"/>
          <p:cNvSpPr>
            <a:spLocks noGrp="1"/>
          </p:cNvSpPr>
          <p:nvPr>
            <p:ph type="pic" idx="3"/>
          </p:nvPr>
        </p:nvSpPr>
        <p:spPr>
          <a:xfrm>
            <a:off x="3306547" y="3764965"/>
            <a:ext cx="2789455" cy="2269788"/>
          </a:xfrm>
          <a:prstGeom prst="rect">
            <a:avLst/>
          </a:prstGeom>
          <a:solidFill>
            <a:srgbClr val="F2F2F2"/>
          </a:solidFill>
          <a:ln>
            <a:noFill/>
          </a:ln>
        </p:spPr>
      </p:sp>
      <p:sp>
        <p:nvSpPr>
          <p:cNvPr id="199" name="Google Shape;199;p49"/>
          <p:cNvSpPr>
            <a:spLocks noGrp="1"/>
          </p:cNvSpPr>
          <p:nvPr>
            <p:ph type="pic" idx="4"/>
          </p:nvPr>
        </p:nvSpPr>
        <p:spPr>
          <a:xfrm>
            <a:off x="8885455" y="3764965"/>
            <a:ext cx="2789455" cy="2269788"/>
          </a:xfrm>
          <a:prstGeom prst="rect">
            <a:avLst/>
          </a:prstGeom>
          <a:solidFill>
            <a:srgbClr val="F2F2F2"/>
          </a:solidFill>
          <a:ln>
            <a:noFill/>
          </a:ln>
        </p:spPr>
      </p:sp>
      <p:sp>
        <p:nvSpPr>
          <p:cNvPr id="200" name="Google Shape;200;p49"/>
          <p:cNvSpPr>
            <a:spLocks noGrp="1"/>
          </p:cNvSpPr>
          <p:nvPr>
            <p:ph type="pic" idx="5"/>
          </p:nvPr>
        </p:nvSpPr>
        <p:spPr>
          <a:xfrm>
            <a:off x="6096001" y="1495177"/>
            <a:ext cx="2789455" cy="2269788"/>
          </a:xfrm>
          <a:prstGeom prst="rect">
            <a:avLst/>
          </a:prstGeom>
          <a:solidFill>
            <a:srgbClr val="F2F2F2"/>
          </a:solidFill>
          <a:ln>
            <a:noFill/>
          </a:ln>
        </p:spPr>
      </p:sp>
      <p:sp>
        <p:nvSpPr>
          <p:cNvPr id="201" name="Google Shape;201;p49"/>
          <p:cNvSpPr txBox="1">
            <a:spLocks noGrp="1"/>
          </p:cNvSpPr>
          <p:nvPr>
            <p:ph type="body" idx="1"/>
          </p:nvPr>
        </p:nvSpPr>
        <p:spPr>
          <a:xfrm>
            <a:off x="517093" y="974041"/>
            <a:ext cx="11157817" cy="231007"/>
          </a:xfrm>
          <a:prstGeom prst="rect">
            <a:avLst/>
          </a:prstGeom>
          <a:noFill/>
          <a:ln>
            <a:noFill/>
          </a:ln>
        </p:spPr>
        <p:txBody>
          <a:bodyPr spcFirstLastPara="1" wrap="square" lIns="0" tIns="0" rIns="0" bIns="0" anchor="ctr" anchorCtr="0">
            <a:noAutofit/>
          </a:bodyPr>
          <a:lstStyle>
            <a:lvl1pPr marL="457200" marR="0" lvl="0" indent="-228600" algn="l" rtl="0">
              <a:spcBef>
                <a:spcPts val="293"/>
              </a:spcBef>
              <a:spcAft>
                <a:spcPts val="0"/>
              </a:spcAft>
              <a:buClr>
                <a:srgbClr val="7F7F7F"/>
              </a:buClr>
              <a:buSzPts val="1467"/>
              <a:buFont typeface="Arial"/>
              <a:buNone/>
              <a:defRPr sz="1467" b="0" i="0" u="none" strike="noStrike" cap="none">
                <a:solidFill>
                  <a:srgbClr val="7F7F7F"/>
                </a:solidFill>
                <a:latin typeface="Roboto"/>
                <a:ea typeface="Roboto"/>
                <a:cs typeface="Roboto"/>
                <a:sym typeface="Roboto"/>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spcBef>
                <a:spcPts val="267"/>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202" name="Google Shape;202;p49"/>
          <p:cNvSpPr txBox="1">
            <a:spLocks noGrp="1"/>
          </p:cNvSpPr>
          <p:nvPr>
            <p:ph type="title"/>
          </p:nvPr>
        </p:nvSpPr>
        <p:spPr>
          <a:xfrm>
            <a:off x="517093" y="376816"/>
            <a:ext cx="11157817" cy="54594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000"/>
              <a:buFont typeface="Roboto"/>
              <a:buNone/>
              <a:defRPr sz="4000" b="0" i="0" u="none" strike="noStrike" cap="none">
                <a:solidFill>
                  <a:srgbClr val="5B5B5B"/>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PPT0030">
  <p:cSld name="CPPT0030">
    <p:spTree>
      <p:nvGrpSpPr>
        <p:cNvPr id="1" name="Shape 203"/>
        <p:cNvGrpSpPr/>
        <p:nvPr/>
      </p:nvGrpSpPr>
      <p:grpSpPr>
        <a:xfrm>
          <a:off x="0" y="0"/>
          <a:ext cx="0" cy="0"/>
          <a:chOff x="0" y="0"/>
          <a:chExt cx="0" cy="0"/>
        </a:xfrm>
      </p:grpSpPr>
      <p:sp>
        <p:nvSpPr>
          <p:cNvPr id="204" name="Google Shape;204;p50"/>
          <p:cNvSpPr>
            <a:spLocks noGrp="1"/>
          </p:cNvSpPr>
          <p:nvPr>
            <p:ph type="pic" idx="2"/>
          </p:nvPr>
        </p:nvSpPr>
        <p:spPr>
          <a:xfrm>
            <a:off x="3306546" y="1495177"/>
            <a:ext cx="2789455" cy="2269788"/>
          </a:xfrm>
          <a:prstGeom prst="rect">
            <a:avLst/>
          </a:prstGeom>
          <a:solidFill>
            <a:srgbClr val="F2F2F2"/>
          </a:solidFill>
          <a:ln>
            <a:noFill/>
          </a:ln>
        </p:spPr>
      </p:sp>
      <p:sp>
        <p:nvSpPr>
          <p:cNvPr id="205" name="Google Shape;205;p50"/>
          <p:cNvSpPr>
            <a:spLocks noGrp="1"/>
          </p:cNvSpPr>
          <p:nvPr>
            <p:ph type="pic" idx="3"/>
          </p:nvPr>
        </p:nvSpPr>
        <p:spPr>
          <a:xfrm>
            <a:off x="3306547" y="3764965"/>
            <a:ext cx="2789455" cy="2269788"/>
          </a:xfrm>
          <a:prstGeom prst="rect">
            <a:avLst/>
          </a:prstGeom>
          <a:solidFill>
            <a:srgbClr val="F2F2F2"/>
          </a:solidFill>
          <a:ln>
            <a:noFill/>
          </a:ln>
        </p:spPr>
      </p:sp>
      <p:sp>
        <p:nvSpPr>
          <p:cNvPr id="206" name="Google Shape;206;p50"/>
          <p:cNvSpPr>
            <a:spLocks noGrp="1"/>
          </p:cNvSpPr>
          <p:nvPr>
            <p:ph type="pic" idx="4"/>
          </p:nvPr>
        </p:nvSpPr>
        <p:spPr>
          <a:xfrm>
            <a:off x="8885455" y="3764965"/>
            <a:ext cx="2789455" cy="2269788"/>
          </a:xfrm>
          <a:prstGeom prst="rect">
            <a:avLst/>
          </a:prstGeom>
          <a:solidFill>
            <a:srgbClr val="F2F2F2"/>
          </a:solidFill>
          <a:ln>
            <a:noFill/>
          </a:ln>
        </p:spPr>
      </p:sp>
      <p:sp>
        <p:nvSpPr>
          <p:cNvPr id="207" name="Google Shape;207;p50"/>
          <p:cNvSpPr>
            <a:spLocks noGrp="1"/>
          </p:cNvSpPr>
          <p:nvPr>
            <p:ph type="pic" idx="5"/>
          </p:nvPr>
        </p:nvSpPr>
        <p:spPr>
          <a:xfrm>
            <a:off x="8876363" y="1495177"/>
            <a:ext cx="2789455" cy="2269788"/>
          </a:xfrm>
          <a:prstGeom prst="rect">
            <a:avLst/>
          </a:prstGeom>
          <a:solidFill>
            <a:srgbClr val="F2F2F2"/>
          </a:solidFill>
          <a:ln>
            <a:noFill/>
          </a:ln>
        </p:spPr>
      </p:sp>
      <p:sp>
        <p:nvSpPr>
          <p:cNvPr id="208" name="Google Shape;208;p50"/>
          <p:cNvSpPr txBox="1">
            <a:spLocks noGrp="1"/>
          </p:cNvSpPr>
          <p:nvPr>
            <p:ph type="body" idx="1"/>
          </p:nvPr>
        </p:nvSpPr>
        <p:spPr>
          <a:xfrm>
            <a:off x="517093" y="974041"/>
            <a:ext cx="11157817" cy="231007"/>
          </a:xfrm>
          <a:prstGeom prst="rect">
            <a:avLst/>
          </a:prstGeom>
          <a:noFill/>
          <a:ln>
            <a:noFill/>
          </a:ln>
        </p:spPr>
        <p:txBody>
          <a:bodyPr spcFirstLastPara="1" wrap="square" lIns="0" tIns="0" rIns="0" bIns="0" anchor="ctr" anchorCtr="0">
            <a:noAutofit/>
          </a:bodyPr>
          <a:lstStyle>
            <a:lvl1pPr marL="457200" marR="0" lvl="0" indent="-228600" algn="l" rtl="0">
              <a:spcBef>
                <a:spcPts val="293"/>
              </a:spcBef>
              <a:spcAft>
                <a:spcPts val="0"/>
              </a:spcAft>
              <a:buClr>
                <a:srgbClr val="7F7F7F"/>
              </a:buClr>
              <a:buSzPts val="1467"/>
              <a:buFont typeface="Arial"/>
              <a:buNone/>
              <a:defRPr sz="1467" b="0" i="0" u="none" strike="noStrike" cap="none">
                <a:solidFill>
                  <a:srgbClr val="7F7F7F"/>
                </a:solidFill>
                <a:latin typeface="Roboto"/>
                <a:ea typeface="Roboto"/>
                <a:cs typeface="Roboto"/>
                <a:sym typeface="Roboto"/>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spcBef>
                <a:spcPts val="267"/>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209" name="Google Shape;209;p50"/>
          <p:cNvSpPr txBox="1">
            <a:spLocks noGrp="1"/>
          </p:cNvSpPr>
          <p:nvPr>
            <p:ph type="title"/>
          </p:nvPr>
        </p:nvSpPr>
        <p:spPr>
          <a:xfrm>
            <a:off x="517093" y="376816"/>
            <a:ext cx="11157817" cy="54594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000"/>
              <a:buFont typeface="Roboto"/>
              <a:buNone/>
              <a:defRPr sz="4000" b="0" i="0" u="none" strike="noStrike" cap="none">
                <a:solidFill>
                  <a:srgbClr val="5B5B5B"/>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Full 1">
  <p:cSld name="Full 1">
    <p:spTree>
      <p:nvGrpSpPr>
        <p:cNvPr id="1" name="Shape 41"/>
        <p:cNvGrpSpPr/>
        <p:nvPr/>
      </p:nvGrpSpPr>
      <p:grpSpPr>
        <a:xfrm>
          <a:off x="0" y="0"/>
          <a:ext cx="0" cy="0"/>
          <a:chOff x="0" y="0"/>
          <a:chExt cx="0" cy="0"/>
        </a:xfrm>
      </p:grpSpPr>
      <p:sp>
        <p:nvSpPr>
          <p:cNvPr id="42" name="Google Shape;42;p15"/>
          <p:cNvSpPr/>
          <p:nvPr/>
        </p:nvSpPr>
        <p:spPr>
          <a:xfrm>
            <a:off x="0" y="0"/>
            <a:ext cx="12192000" cy="6858000"/>
          </a:xfrm>
          <a:prstGeom prst="rect">
            <a:avLst/>
          </a:prstGeom>
          <a:solidFill>
            <a:schemeClr val="accent1"/>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3733">
              <a:solidFill>
                <a:schemeClr val="lt1"/>
              </a:solidFill>
              <a:latin typeface="Roboto"/>
              <a:ea typeface="Roboto"/>
              <a:cs typeface="Roboto"/>
              <a:sym typeface="Roboto"/>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PPT0031">
  <p:cSld name="CPPT0031">
    <p:spTree>
      <p:nvGrpSpPr>
        <p:cNvPr id="1" name="Shape 210"/>
        <p:cNvGrpSpPr/>
        <p:nvPr/>
      </p:nvGrpSpPr>
      <p:grpSpPr>
        <a:xfrm>
          <a:off x="0" y="0"/>
          <a:ext cx="0" cy="0"/>
          <a:chOff x="0" y="0"/>
          <a:chExt cx="0" cy="0"/>
        </a:xfrm>
      </p:grpSpPr>
      <p:sp>
        <p:nvSpPr>
          <p:cNvPr id="211" name="Google Shape;211;p51"/>
          <p:cNvSpPr>
            <a:spLocks noGrp="1"/>
          </p:cNvSpPr>
          <p:nvPr>
            <p:ph type="pic" idx="2"/>
          </p:nvPr>
        </p:nvSpPr>
        <p:spPr>
          <a:xfrm>
            <a:off x="1" y="1491158"/>
            <a:ext cx="6096001" cy="4533900"/>
          </a:xfrm>
          <a:prstGeom prst="rect">
            <a:avLst/>
          </a:prstGeom>
          <a:solidFill>
            <a:srgbClr val="E8E8E8"/>
          </a:solidFill>
          <a:ln>
            <a:noFill/>
          </a:ln>
        </p:spPr>
      </p:sp>
      <p:sp>
        <p:nvSpPr>
          <p:cNvPr id="212" name="Google Shape;212;p51"/>
          <p:cNvSpPr txBox="1">
            <a:spLocks noGrp="1"/>
          </p:cNvSpPr>
          <p:nvPr>
            <p:ph type="body" idx="1"/>
          </p:nvPr>
        </p:nvSpPr>
        <p:spPr>
          <a:xfrm>
            <a:off x="517093" y="974041"/>
            <a:ext cx="11157817" cy="231007"/>
          </a:xfrm>
          <a:prstGeom prst="rect">
            <a:avLst/>
          </a:prstGeom>
          <a:noFill/>
          <a:ln>
            <a:noFill/>
          </a:ln>
        </p:spPr>
        <p:txBody>
          <a:bodyPr spcFirstLastPara="1" wrap="square" lIns="0" tIns="0" rIns="0" bIns="0" anchor="ctr" anchorCtr="0">
            <a:noAutofit/>
          </a:bodyPr>
          <a:lstStyle>
            <a:lvl1pPr marL="457200" marR="0" lvl="0" indent="-228600" algn="l" rtl="0">
              <a:spcBef>
                <a:spcPts val="293"/>
              </a:spcBef>
              <a:spcAft>
                <a:spcPts val="0"/>
              </a:spcAft>
              <a:buClr>
                <a:srgbClr val="7F7F7F"/>
              </a:buClr>
              <a:buSzPts val="1467"/>
              <a:buFont typeface="Arial"/>
              <a:buNone/>
              <a:defRPr sz="1467" b="0" i="0" u="none" strike="noStrike" cap="none">
                <a:solidFill>
                  <a:srgbClr val="7F7F7F"/>
                </a:solidFill>
                <a:latin typeface="Roboto"/>
                <a:ea typeface="Roboto"/>
                <a:cs typeface="Roboto"/>
                <a:sym typeface="Roboto"/>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spcBef>
                <a:spcPts val="267"/>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213" name="Google Shape;213;p51"/>
          <p:cNvSpPr txBox="1">
            <a:spLocks noGrp="1"/>
          </p:cNvSpPr>
          <p:nvPr>
            <p:ph type="title"/>
          </p:nvPr>
        </p:nvSpPr>
        <p:spPr>
          <a:xfrm>
            <a:off x="517093" y="376816"/>
            <a:ext cx="11157817" cy="54594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000"/>
              <a:buFont typeface="Roboto"/>
              <a:buNone/>
              <a:defRPr sz="4000" b="0" i="0" u="none" strike="noStrike" cap="none">
                <a:solidFill>
                  <a:srgbClr val="5B5B5B"/>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PPT0032">
  <p:cSld name="CPPT0032">
    <p:spTree>
      <p:nvGrpSpPr>
        <p:cNvPr id="1" name="Shape 214"/>
        <p:cNvGrpSpPr/>
        <p:nvPr/>
      </p:nvGrpSpPr>
      <p:grpSpPr>
        <a:xfrm>
          <a:off x="0" y="0"/>
          <a:ext cx="0" cy="0"/>
          <a:chOff x="0" y="0"/>
          <a:chExt cx="0" cy="0"/>
        </a:xfrm>
      </p:grpSpPr>
      <p:sp>
        <p:nvSpPr>
          <p:cNvPr id="215" name="Google Shape;215;p52"/>
          <p:cNvSpPr>
            <a:spLocks noGrp="1"/>
          </p:cNvSpPr>
          <p:nvPr>
            <p:ph type="pic" idx="2"/>
          </p:nvPr>
        </p:nvSpPr>
        <p:spPr>
          <a:xfrm>
            <a:off x="4572000" y="482600"/>
            <a:ext cx="7620000" cy="5765800"/>
          </a:xfrm>
          <a:prstGeom prst="rect">
            <a:avLst/>
          </a:prstGeom>
          <a:solidFill>
            <a:srgbClr val="F2F2F2"/>
          </a:solidFill>
          <a:ln>
            <a:noFill/>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1_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4805" y="971552"/>
            <a:ext cx="11563351" cy="5059363"/>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1007" indent="-306910">
              <a:defRPr sz="2000">
                <a:solidFill>
                  <a:srgbClr val="505050"/>
                </a:solidFill>
              </a:defRPr>
            </a:lvl3pPr>
            <a:lvl4pPr marL="1447764" indent="-304792">
              <a:defRPr sz="1867">
                <a:solidFill>
                  <a:srgbClr val="505050"/>
                </a:solidFill>
              </a:defRPr>
            </a:lvl4pPr>
            <a:lvl5pPr marL="1826638" indent="-306910">
              <a:buFont typeface="Arial"/>
              <a:buChar char="•"/>
              <a:defRPr sz="1867">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p>
        </p:txBody>
      </p:sp>
      <p:sp>
        <p:nvSpPr>
          <p:cNvPr id="8" name="Date Placeholder 3"/>
          <p:cNvSpPr>
            <a:spLocks noGrp="1"/>
          </p:cNvSpPr>
          <p:nvPr>
            <p:ph type="dt" sz="half" idx="2"/>
          </p:nvPr>
        </p:nvSpPr>
        <p:spPr>
          <a:xfrm>
            <a:off x="982436" y="6504215"/>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8/10/23</a:t>
            </a:r>
          </a:p>
        </p:txBody>
      </p:sp>
      <p:sp>
        <p:nvSpPr>
          <p:cNvPr id="9" name="Footer Placeholder 4"/>
          <p:cNvSpPr>
            <a:spLocks noGrp="1"/>
          </p:cNvSpPr>
          <p:nvPr>
            <p:ph type="ftr" sz="quarter" idx="3"/>
          </p:nvPr>
        </p:nvSpPr>
        <p:spPr>
          <a:xfrm>
            <a:off x="2040804" y="6504216"/>
            <a:ext cx="834949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Grassellino | Fermilab Budget Briefing</a:t>
            </a:r>
            <a:endParaRPr lang="en-US" b="1"/>
          </a:p>
        </p:txBody>
      </p:sp>
      <p:sp>
        <p:nvSpPr>
          <p:cNvPr id="10" name="Slide Number Placeholder 5"/>
          <p:cNvSpPr>
            <a:spLocks noGrp="1"/>
          </p:cNvSpPr>
          <p:nvPr>
            <p:ph type="sldNum" sz="quarter" idx="4"/>
          </p:nvPr>
        </p:nvSpPr>
        <p:spPr>
          <a:xfrm>
            <a:off x="296333" y="6504215"/>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pic>
        <p:nvPicPr>
          <p:cNvPr id="4" name="Picture 3" descr="A picture containing icon&#10;&#10;Description automatically generated">
            <a:extLst>
              <a:ext uri="{FF2B5EF4-FFF2-40B4-BE49-F238E27FC236}">
                <a16:creationId xmlns:a16="http://schemas.microsoft.com/office/drawing/2014/main" id="{AA69CF24-F572-1D4A-841D-0D6930238C04}"/>
              </a:ext>
            </a:extLst>
          </p:cNvPr>
          <p:cNvPicPr>
            <a:picLocks noChangeAspect="1"/>
          </p:cNvPicPr>
          <p:nvPr userDrawn="1"/>
        </p:nvPicPr>
        <p:blipFill>
          <a:blip r:embed="rId2"/>
          <a:stretch>
            <a:fillRect/>
          </a:stretch>
        </p:blipFill>
        <p:spPr>
          <a:xfrm>
            <a:off x="10422041" y="6229315"/>
            <a:ext cx="1477859" cy="265532"/>
          </a:xfrm>
          <a:prstGeom prst="rect">
            <a:avLst/>
          </a:prstGeom>
        </p:spPr>
      </p:pic>
      <p:sp>
        <p:nvSpPr>
          <p:cNvPr id="5" name="Rectangle 4">
            <a:extLst>
              <a:ext uri="{FF2B5EF4-FFF2-40B4-BE49-F238E27FC236}">
                <a16:creationId xmlns:a16="http://schemas.microsoft.com/office/drawing/2014/main" id="{CE809BEC-FF0E-7C47-ACC3-F2E5E0425E29}"/>
              </a:ext>
            </a:extLst>
          </p:cNvPr>
          <p:cNvSpPr/>
          <p:nvPr userDrawn="1"/>
        </p:nvSpPr>
        <p:spPr>
          <a:xfrm>
            <a:off x="292101" y="6316134"/>
            <a:ext cx="10041468" cy="97367"/>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a:p>
        </p:txBody>
      </p:sp>
    </p:spTree>
    <p:extLst>
      <p:ext uri="{BB962C8B-B14F-4D97-AF65-F5344CB8AC3E}">
        <p14:creationId xmlns:p14="http://schemas.microsoft.com/office/powerpoint/2010/main" val="38057739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4A5F4-F334-FC23-16BD-80529F8DC373}"/>
              </a:ext>
            </a:extLst>
          </p:cNvPr>
          <p:cNvSpPr>
            <a:spLocks noGrp="1"/>
          </p:cNvSpPr>
          <p:nvPr>
            <p:ph type="ctrTitle"/>
          </p:nvPr>
        </p:nvSpPr>
        <p:spPr>
          <a:xfrm>
            <a:off x="1524000" y="1134395"/>
            <a:ext cx="9144000" cy="2387600"/>
          </a:xfrm>
        </p:spPr>
        <p:txBody>
          <a:bodyPr anchor="b"/>
          <a:lstStyle>
            <a:lvl1pPr algn="ctr">
              <a:defRPr sz="6000">
                <a:latin typeface="Roboto Black" panose="02000000000000000000" pitchFamily="2" charset="0"/>
                <a:ea typeface="Roboto Black" panose="02000000000000000000" pitchFamily="2" charset="0"/>
              </a:defRPr>
            </a:lvl1pPr>
          </a:lstStyle>
          <a:p>
            <a:r>
              <a:rPr lang="en-US"/>
              <a:t>Click to edit Master title style</a:t>
            </a:r>
          </a:p>
        </p:txBody>
      </p:sp>
      <p:sp>
        <p:nvSpPr>
          <p:cNvPr id="3" name="Subtitle 2">
            <a:extLst>
              <a:ext uri="{FF2B5EF4-FFF2-40B4-BE49-F238E27FC236}">
                <a16:creationId xmlns:a16="http://schemas.microsoft.com/office/drawing/2014/main" id="{DAE567F0-9C8F-53BB-CD1B-3D092488E96B}"/>
              </a:ext>
            </a:extLst>
          </p:cNvPr>
          <p:cNvSpPr>
            <a:spLocks noGrp="1"/>
          </p:cNvSpPr>
          <p:nvPr>
            <p:ph type="subTitle" idx="1"/>
          </p:nvPr>
        </p:nvSpPr>
        <p:spPr>
          <a:xfrm>
            <a:off x="1524000" y="3602038"/>
            <a:ext cx="9144000" cy="1655762"/>
          </a:xfrm>
        </p:spPr>
        <p:txBody>
          <a:bodyPr/>
          <a:lstStyle>
            <a:lvl1pPr marL="0" indent="0" algn="ctr">
              <a:buNone/>
              <a:defRPr sz="2400">
                <a:latin typeface="Roboto Light" panose="02000000000000000000" pitchFamily="2" charset="0"/>
                <a:ea typeface="Roboto Light"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9AEF42-FE8E-C833-71B0-972B9CB33FDB}"/>
              </a:ext>
            </a:extLst>
          </p:cNvPr>
          <p:cNvSpPr>
            <a:spLocks noGrp="1"/>
          </p:cNvSpPr>
          <p:nvPr>
            <p:ph type="dt" sz="half" idx="10"/>
          </p:nvPr>
        </p:nvSpPr>
        <p:spPr/>
        <p:txBody>
          <a:bodyPr/>
          <a:lstStyle>
            <a:lvl1pPr>
              <a:defRPr>
                <a:latin typeface="Roboto" panose="02000000000000000000" pitchFamily="2" charset="0"/>
                <a:ea typeface="Roboto" panose="02000000000000000000" pitchFamily="2" charset="0"/>
              </a:defRPr>
            </a:lvl1pPr>
          </a:lstStyle>
          <a:p>
            <a:fld id="{B23775E6-9E65-4534-827C-1D31AC401934}" type="datetimeFigureOut">
              <a:rPr lang="en-US" smtClean="0"/>
              <a:pPr/>
              <a:t>8/15/23</a:t>
            </a:fld>
            <a:endParaRPr lang="en-US"/>
          </a:p>
        </p:txBody>
      </p:sp>
      <p:sp>
        <p:nvSpPr>
          <p:cNvPr id="5" name="Footer Placeholder 4">
            <a:extLst>
              <a:ext uri="{FF2B5EF4-FFF2-40B4-BE49-F238E27FC236}">
                <a16:creationId xmlns:a16="http://schemas.microsoft.com/office/drawing/2014/main" id="{8CE8A292-48F8-8690-2408-E4F8D39DDEF8}"/>
              </a:ext>
            </a:extLst>
          </p:cNvPr>
          <p:cNvSpPr>
            <a:spLocks noGrp="1"/>
          </p:cNvSpPr>
          <p:nvPr>
            <p:ph type="ftr" sz="quarter" idx="11"/>
          </p:nvPr>
        </p:nvSpPr>
        <p:spPr/>
        <p:txBody>
          <a:bodyPr/>
          <a:lstStyle>
            <a:lvl1pPr>
              <a:defRPr>
                <a:latin typeface="Roboto" panose="02000000000000000000" pitchFamily="2" charset="0"/>
                <a:ea typeface="Roboto" panose="02000000000000000000" pitchFamily="2" charset="0"/>
              </a:defRPr>
            </a:lvl1pPr>
          </a:lstStyle>
          <a:p>
            <a:endParaRPr lang="en-US"/>
          </a:p>
        </p:txBody>
      </p:sp>
      <p:sp>
        <p:nvSpPr>
          <p:cNvPr id="6" name="Slide Number Placeholder 5">
            <a:extLst>
              <a:ext uri="{FF2B5EF4-FFF2-40B4-BE49-F238E27FC236}">
                <a16:creationId xmlns:a16="http://schemas.microsoft.com/office/drawing/2014/main" id="{EDFA1C84-4A27-6BEA-24BF-99BF57A220BC}"/>
              </a:ext>
            </a:extLst>
          </p:cNvPr>
          <p:cNvSpPr>
            <a:spLocks noGrp="1"/>
          </p:cNvSpPr>
          <p:nvPr>
            <p:ph type="sldNum" sz="quarter" idx="12"/>
          </p:nvPr>
        </p:nvSpPr>
        <p:spPr/>
        <p:txBody>
          <a:bodyPr/>
          <a:lstStyle>
            <a:lvl1pPr>
              <a:defRPr>
                <a:latin typeface="Roboto" panose="02000000000000000000" pitchFamily="2" charset="0"/>
                <a:ea typeface="Roboto" panose="02000000000000000000" pitchFamily="2" charset="0"/>
              </a:defRPr>
            </a:lvl1pPr>
          </a:lstStyle>
          <a:p>
            <a:fld id="{C3E07DD1-8B52-4856-A3AE-6CA580335809}" type="slidenum">
              <a:rPr lang="en-US" smtClean="0"/>
              <a:pPr/>
              <a:t>‹#›</a:t>
            </a:fld>
            <a:endParaRPr lang="en-US"/>
          </a:p>
        </p:txBody>
      </p:sp>
    </p:spTree>
    <p:extLst>
      <p:ext uri="{BB962C8B-B14F-4D97-AF65-F5344CB8AC3E}">
        <p14:creationId xmlns:p14="http://schemas.microsoft.com/office/powerpoint/2010/main" val="12624107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2_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4805" y="971552"/>
            <a:ext cx="11563351" cy="5059363"/>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1007" indent="-306910">
              <a:defRPr sz="2000">
                <a:solidFill>
                  <a:srgbClr val="505050"/>
                </a:solidFill>
              </a:defRPr>
            </a:lvl3pPr>
            <a:lvl4pPr marL="1447764" indent="-304792">
              <a:defRPr sz="1867">
                <a:solidFill>
                  <a:srgbClr val="505050"/>
                </a:solidFill>
              </a:defRPr>
            </a:lvl4pPr>
            <a:lvl5pPr marL="1826638" indent="-306910">
              <a:buFont typeface="Arial"/>
              <a:buChar char="•"/>
              <a:defRPr sz="1867">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p>
        </p:txBody>
      </p:sp>
      <p:sp>
        <p:nvSpPr>
          <p:cNvPr id="8" name="Date Placeholder 3"/>
          <p:cNvSpPr>
            <a:spLocks noGrp="1"/>
          </p:cNvSpPr>
          <p:nvPr>
            <p:ph type="dt" sz="half" idx="2"/>
          </p:nvPr>
        </p:nvSpPr>
        <p:spPr>
          <a:xfrm>
            <a:off x="982436" y="6504215"/>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8/10/23</a:t>
            </a:r>
          </a:p>
        </p:txBody>
      </p:sp>
      <p:sp>
        <p:nvSpPr>
          <p:cNvPr id="9" name="Footer Placeholder 4"/>
          <p:cNvSpPr>
            <a:spLocks noGrp="1"/>
          </p:cNvSpPr>
          <p:nvPr>
            <p:ph type="ftr" sz="quarter" idx="3"/>
          </p:nvPr>
        </p:nvSpPr>
        <p:spPr>
          <a:xfrm>
            <a:off x="2040804" y="6504216"/>
            <a:ext cx="834949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Grassellino | Fermilab Budget Briefing</a:t>
            </a:r>
            <a:endParaRPr lang="en-US" b="1"/>
          </a:p>
        </p:txBody>
      </p:sp>
      <p:sp>
        <p:nvSpPr>
          <p:cNvPr id="10" name="Slide Number Placeholder 5"/>
          <p:cNvSpPr>
            <a:spLocks noGrp="1"/>
          </p:cNvSpPr>
          <p:nvPr>
            <p:ph type="sldNum" sz="quarter" idx="4"/>
          </p:nvPr>
        </p:nvSpPr>
        <p:spPr>
          <a:xfrm>
            <a:off x="296333" y="6504215"/>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pic>
        <p:nvPicPr>
          <p:cNvPr id="4" name="Picture 3" descr="A picture containing icon&#10;&#10;Description automatically generated">
            <a:extLst>
              <a:ext uri="{FF2B5EF4-FFF2-40B4-BE49-F238E27FC236}">
                <a16:creationId xmlns:a16="http://schemas.microsoft.com/office/drawing/2014/main" id="{AA69CF24-F572-1D4A-841D-0D6930238C04}"/>
              </a:ext>
            </a:extLst>
          </p:cNvPr>
          <p:cNvPicPr>
            <a:picLocks noChangeAspect="1"/>
          </p:cNvPicPr>
          <p:nvPr userDrawn="1"/>
        </p:nvPicPr>
        <p:blipFill>
          <a:blip r:embed="rId2"/>
          <a:stretch>
            <a:fillRect/>
          </a:stretch>
        </p:blipFill>
        <p:spPr>
          <a:xfrm>
            <a:off x="10422041" y="6229315"/>
            <a:ext cx="1477859" cy="265532"/>
          </a:xfrm>
          <a:prstGeom prst="rect">
            <a:avLst/>
          </a:prstGeom>
        </p:spPr>
      </p:pic>
      <p:sp>
        <p:nvSpPr>
          <p:cNvPr id="5" name="Rectangle 4">
            <a:extLst>
              <a:ext uri="{FF2B5EF4-FFF2-40B4-BE49-F238E27FC236}">
                <a16:creationId xmlns:a16="http://schemas.microsoft.com/office/drawing/2014/main" id="{CE809BEC-FF0E-7C47-ACC3-F2E5E0425E29}"/>
              </a:ext>
            </a:extLst>
          </p:cNvPr>
          <p:cNvSpPr/>
          <p:nvPr userDrawn="1"/>
        </p:nvSpPr>
        <p:spPr>
          <a:xfrm>
            <a:off x="292101" y="6316134"/>
            <a:ext cx="10041468" cy="97367"/>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a:p>
        </p:txBody>
      </p:sp>
    </p:spTree>
    <p:extLst>
      <p:ext uri="{BB962C8B-B14F-4D97-AF65-F5344CB8AC3E}">
        <p14:creationId xmlns:p14="http://schemas.microsoft.com/office/powerpoint/2010/main" val="21640170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PPT004">
  <p:cSld name="CPPT004">
    <p:spTree>
      <p:nvGrpSpPr>
        <p:cNvPr id="1" name="Shape 219"/>
        <p:cNvGrpSpPr/>
        <p:nvPr/>
      </p:nvGrpSpPr>
      <p:grpSpPr>
        <a:xfrm>
          <a:off x="0" y="0"/>
          <a:ext cx="0" cy="0"/>
          <a:chOff x="0" y="0"/>
          <a:chExt cx="0" cy="0"/>
        </a:xfrm>
      </p:grpSpPr>
      <p:sp>
        <p:nvSpPr>
          <p:cNvPr id="220" name="Google Shape;220;p13"/>
          <p:cNvSpPr>
            <a:spLocks noGrp="1"/>
          </p:cNvSpPr>
          <p:nvPr>
            <p:ph type="pic" idx="2"/>
          </p:nvPr>
        </p:nvSpPr>
        <p:spPr>
          <a:xfrm>
            <a:off x="3054416" y="2"/>
            <a:ext cx="9137583" cy="4671461"/>
          </a:xfrm>
          <a:prstGeom prst="rect">
            <a:avLst/>
          </a:prstGeom>
          <a:solidFill>
            <a:srgbClr val="E8E8E8"/>
          </a:solidFill>
          <a:ln>
            <a:noFill/>
          </a:ln>
        </p:spPr>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21"/>
        <p:cNvGrpSpPr/>
        <p:nvPr/>
      </p:nvGrpSpPr>
      <p:grpSpPr>
        <a:xfrm>
          <a:off x="0" y="0"/>
          <a:ext cx="0" cy="0"/>
          <a:chOff x="0" y="0"/>
          <a:chExt cx="0" cy="0"/>
        </a:xfrm>
      </p:grpSpPr>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Full 1">
  <p:cSld name="Full 1">
    <p:spTree>
      <p:nvGrpSpPr>
        <p:cNvPr id="1" name="Shape 222"/>
        <p:cNvGrpSpPr/>
        <p:nvPr/>
      </p:nvGrpSpPr>
      <p:grpSpPr>
        <a:xfrm>
          <a:off x="0" y="0"/>
          <a:ext cx="0" cy="0"/>
          <a:chOff x="0" y="0"/>
          <a:chExt cx="0" cy="0"/>
        </a:xfrm>
      </p:grpSpPr>
      <p:sp>
        <p:nvSpPr>
          <p:cNvPr id="223" name="Google Shape;223;p54"/>
          <p:cNvSpPr/>
          <p:nvPr/>
        </p:nvSpPr>
        <p:spPr>
          <a:xfrm>
            <a:off x="0" y="0"/>
            <a:ext cx="12192000" cy="6858000"/>
          </a:xfrm>
          <a:prstGeom prst="rect">
            <a:avLst/>
          </a:prstGeom>
          <a:solidFill>
            <a:schemeClr val="accent1"/>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3733">
              <a:solidFill>
                <a:schemeClr val="lt1"/>
              </a:solidFill>
              <a:latin typeface="Roboto"/>
              <a:ea typeface="Roboto"/>
              <a:cs typeface="Roboto"/>
              <a:sym typeface="Roboto"/>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Full 2">
  <p:cSld name="Full 2">
    <p:spTree>
      <p:nvGrpSpPr>
        <p:cNvPr id="1" name="Shape 224"/>
        <p:cNvGrpSpPr/>
        <p:nvPr/>
      </p:nvGrpSpPr>
      <p:grpSpPr>
        <a:xfrm>
          <a:off x="0" y="0"/>
          <a:ext cx="0" cy="0"/>
          <a:chOff x="0" y="0"/>
          <a:chExt cx="0" cy="0"/>
        </a:xfrm>
      </p:grpSpPr>
      <p:sp>
        <p:nvSpPr>
          <p:cNvPr id="225" name="Google Shape;225;p55"/>
          <p:cNvSpPr/>
          <p:nvPr/>
        </p:nvSpPr>
        <p:spPr>
          <a:xfrm>
            <a:off x="0" y="0"/>
            <a:ext cx="12192000" cy="6858000"/>
          </a:xfrm>
          <a:prstGeom prst="rect">
            <a:avLst/>
          </a:prstGeom>
          <a:solidFill>
            <a:schemeClr val="accent2"/>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3733">
              <a:solidFill>
                <a:schemeClr val="lt1"/>
              </a:solidFill>
              <a:latin typeface="Roboto"/>
              <a:ea typeface="Roboto"/>
              <a:cs typeface="Roboto"/>
              <a:sym typeface="Roboto"/>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Full 3">
  <p:cSld name="Full 3">
    <p:spTree>
      <p:nvGrpSpPr>
        <p:cNvPr id="1" name="Shape 226"/>
        <p:cNvGrpSpPr/>
        <p:nvPr/>
      </p:nvGrpSpPr>
      <p:grpSpPr>
        <a:xfrm>
          <a:off x="0" y="0"/>
          <a:ext cx="0" cy="0"/>
          <a:chOff x="0" y="0"/>
          <a:chExt cx="0" cy="0"/>
        </a:xfrm>
      </p:grpSpPr>
      <p:sp>
        <p:nvSpPr>
          <p:cNvPr id="227" name="Google Shape;227;p56"/>
          <p:cNvSpPr/>
          <p:nvPr/>
        </p:nvSpPr>
        <p:spPr>
          <a:xfrm>
            <a:off x="0" y="0"/>
            <a:ext cx="12192000" cy="6858000"/>
          </a:xfrm>
          <a:prstGeom prst="rect">
            <a:avLst/>
          </a:prstGeom>
          <a:solidFill>
            <a:schemeClr val="accent3"/>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3733">
              <a:solidFill>
                <a:schemeClr val="lt1"/>
              </a:solidFill>
              <a:latin typeface="Roboto"/>
              <a:ea typeface="Roboto"/>
              <a:cs typeface="Roboto"/>
              <a:sym typeface="Roboto"/>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Full 2">
  <p:cSld name="Full 2">
    <p:spTree>
      <p:nvGrpSpPr>
        <p:cNvPr id="1" name="Shape 43"/>
        <p:cNvGrpSpPr/>
        <p:nvPr/>
      </p:nvGrpSpPr>
      <p:grpSpPr>
        <a:xfrm>
          <a:off x="0" y="0"/>
          <a:ext cx="0" cy="0"/>
          <a:chOff x="0" y="0"/>
          <a:chExt cx="0" cy="0"/>
        </a:xfrm>
      </p:grpSpPr>
      <p:sp>
        <p:nvSpPr>
          <p:cNvPr id="44" name="Google Shape;44;p16"/>
          <p:cNvSpPr/>
          <p:nvPr/>
        </p:nvSpPr>
        <p:spPr>
          <a:xfrm>
            <a:off x="0" y="0"/>
            <a:ext cx="12192000" cy="6858000"/>
          </a:xfrm>
          <a:prstGeom prst="rect">
            <a:avLst/>
          </a:prstGeom>
          <a:solidFill>
            <a:schemeClr val="accent2"/>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3733">
              <a:solidFill>
                <a:schemeClr val="lt1"/>
              </a:solidFill>
              <a:latin typeface="Roboto"/>
              <a:ea typeface="Roboto"/>
              <a:cs typeface="Roboto"/>
              <a:sym typeface="Roboto"/>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Full 4">
  <p:cSld name="Full 4">
    <p:spTree>
      <p:nvGrpSpPr>
        <p:cNvPr id="1" name="Shape 228"/>
        <p:cNvGrpSpPr/>
        <p:nvPr/>
      </p:nvGrpSpPr>
      <p:grpSpPr>
        <a:xfrm>
          <a:off x="0" y="0"/>
          <a:ext cx="0" cy="0"/>
          <a:chOff x="0" y="0"/>
          <a:chExt cx="0" cy="0"/>
        </a:xfrm>
      </p:grpSpPr>
      <p:sp>
        <p:nvSpPr>
          <p:cNvPr id="229" name="Google Shape;229;p57"/>
          <p:cNvSpPr/>
          <p:nvPr/>
        </p:nvSpPr>
        <p:spPr>
          <a:xfrm>
            <a:off x="0" y="0"/>
            <a:ext cx="12192000" cy="6858000"/>
          </a:xfrm>
          <a:prstGeom prst="rect">
            <a:avLst/>
          </a:prstGeom>
          <a:solidFill>
            <a:schemeClr val="accent4"/>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3733">
              <a:solidFill>
                <a:schemeClr val="lt1"/>
              </a:solidFill>
              <a:latin typeface="Roboto"/>
              <a:ea typeface="Roboto"/>
              <a:cs typeface="Roboto"/>
              <a:sym typeface="Roboto"/>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Full 5">
  <p:cSld name="Full 5">
    <p:spTree>
      <p:nvGrpSpPr>
        <p:cNvPr id="1" name="Shape 230"/>
        <p:cNvGrpSpPr/>
        <p:nvPr/>
      </p:nvGrpSpPr>
      <p:grpSpPr>
        <a:xfrm>
          <a:off x="0" y="0"/>
          <a:ext cx="0" cy="0"/>
          <a:chOff x="0" y="0"/>
          <a:chExt cx="0" cy="0"/>
        </a:xfrm>
      </p:grpSpPr>
      <p:sp>
        <p:nvSpPr>
          <p:cNvPr id="231" name="Google Shape;231;p58"/>
          <p:cNvSpPr/>
          <p:nvPr/>
        </p:nvSpPr>
        <p:spPr>
          <a:xfrm>
            <a:off x="0" y="0"/>
            <a:ext cx="12192000" cy="6858000"/>
          </a:xfrm>
          <a:prstGeom prst="rect">
            <a:avLst/>
          </a:prstGeom>
          <a:solidFill>
            <a:schemeClr val="accent5"/>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3733">
              <a:solidFill>
                <a:schemeClr val="lt1"/>
              </a:solidFill>
              <a:latin typeface="Roboto"/>
              <a:ea typeface="Roboto"/>
              <a:cs typeface="Roboto"/>
              <a:sym typeface="Roboto"/>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Full 6">
  <p:cSld name="Full 6">
    <p:spTree>
      <p:nvGrpSpPr>
        <p:cNvPr id="1" name="Shape 232"/>
        <p:cNvGrpSpPr/>
        <p:nvPr/>
      </p:nvGrpSpPr>
      <p:grpSpPr>
        <a:xfrm>
          <a:off x="0" y="0"/>
          <a:ext cx="0" cy="0"/>
          <a:chOff x="0" y="0"/>
          <a:chExt cx="0" cy="0"/>
        </a:xfrm>
      </p:grpSpPr>
      <p:sp>
        <p:nvSpPr>
          <p:cNvPr id="233" name="Google Shape;233;p59"/>
          <p:cNvSpPr/>
          <p:nvPr/>
        </p:nvSpPr>
        <p:spPr>
          <a:xfrm>
            <a:off x="0" y="0"/>
            <a:ext cx="12192000" cy="6858000"/>
          </a:xfrm>
          <a:prstGeom prst="rect">
            <a:avLst/>
          </a:prstGeom>
          <a:solidFill>
            <a:schemeClr val="accent6"/>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3733">
              <a:solidFill>
                <a:schemeClr val="lt1"/>
              </a:solidFill>
              <a:latin typeface="Roboto"/>
              <a:ea typeface="Roboto"/>
              <a:cs typeface="Roboto"/>
              <a:sym typeface="Roboto"/>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Full Image">
  <p:cSld name="Full Image">
    <p:spTree>
      <p:nvGrpSpPr>
        <p:cNvPr id="1" name="Shape 234"/>
        <p:cNvGrpSpPr/>
        <p:nvPr/>
      </p:nvGrpSpPr>
      <p:grpSpPr>
        <a:xfrm>
          <a:off x="0" y="0"/>
          <a:ext cx="0" cy="0"/>
          <a:chOff x="0" y="0"/>
          <a:chExt cx="0" cy="0"/>
        </a:xfrm>
      </p:grpSpPr>
      <p:sp>
        <p:nvSpPr>
          <p:cNvPr id="235" name="Google Shape;235;p60"/>
          <p:cNvSpPr>
            <a:spLocks noGrp="1"/>
          </p:cNvSpPr>
          <p:nvPr>
            <p:ph type="pic" idx="2"/>
          </p:nvPr>
        </p:nvSpPr>
        <p:spPr>
          <a:xfrm>
            <a:off x="0" y="0"/>
            <a:ext cx="12192000" cy="6858000"/>
          </a:xfrm>
          <a:prstGeom prst="rect">
            <a:avLst/>
          </a:prstGeom>
          <a:solidFill>
            <a:srgbClr val="E8E8E8"/>
          </a:solidFill>
          <a:ln>
            <a:noFill/>
          </a:ln>
        </p:spPr>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PPT001">
  <p:cSld name="CPPT001">
    <p:spTree>
      <p:nvGrpSpPr>
        <p:cNvPr id="1" name="Shape 236"/>
        <p:cNvGrpSpPr/>
        <p:nvPr/>
      </p:nvGrpSpPr>
      <p:grpSpPr>
        <a:xfrm>
          <a:off x="0" y="0"/>
          <a:ext cx="0" cy="0"/>
          <a:chOff x="0" y="0"/>
          <a:chExt cx="0" cy="0"/>
        </a:xfrm>
      </p:grpSpPr>
      <p:sp>
        <p:nvSpPr>
          <p:cNvPr id="237" name="Google Shape;237;p61"/>
          <p:cNvSpPr>
            <a:spLocks noGrp="1"/>
          </p:cNvSpPr>
          <p:nvPr>
            <p:ph type="pic" idx="2"/>
          </p:nvPr>
        </p:nvSpPr>
        <p:spPr>
          <a:xfrm>
            <a:off x="0" y="0"/>
            <a:ext cx="12192000" cy="4140200"/>
          </a:xfrm>
          <a:prstGeom prst="rect">
            <a:avLst/>
          </a:prstGeom>
          <a:solidFill>
            <a:srgbClr val="E8E8E8"/>
          </a:solidFill>
          <a:ln>
            <a:noFill/>
          </a:ln>
        </p:spPr>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PPT002">
  <p:cSld name="CPPT002">
    <p:spTree>
      <p:nvGrpSpPr>
        <p:cNvPr id="1" name="Shape 238"/>
        <p:cNvGrpSpPr/>
        <p:nvPr/>
      </p:nvGrpSpPr>
      <p:grpSpPr>
        <a:xfrm>
          <a:off x="0" y="0"/>
          <a:ext cx="0" cy="0"/>
          <a:chOff x="0" y="0"/>
          <a:chExt cx="0" cy="0"/>
        </a:xfrm>
      </p:grpSpPr>
      <p:sp>
        <p:nvSpPr>
          <p:cNvPr id="239" name="Google Shape;239;p62"/>
          <p:cNvSpPr>
            <a:spLocks noGrp="1"/>
          </p:cNvSpPr>
          <p:nvPr>
            <p:ph type="pic" idx="2"/>
          </p:nvPr>
        </p:nvSpPr>
        <p:spPr>
          <a:xfrm>
            <a:off x="505461" y="373380"/>
            <a:ext cx="5590540" cy="5887720"/>
          </a:xfrm>
          <a:prstGeom prst="rect">
            <a:avLst/>
          </a:prstGeom>
          <a:solidFill>
            <a:srgbClr val="E8E8E8"/>
          </a:solidFill>
          <a:ln>
            <a:noFill/>
          </a:ln>
        </p:spPr>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PPT003">
  <p:cSld name="CPPT003">
    <p:spTree>
      <p:nvGrpSpPr>
        <p:cNvPr id="1" name="Shape 240"/>
        <p:cNvGrpSpPr/>
        <p:nvPr/>
      </p:nvGrpSpPr>
      <p:grpSpPr>
        <a:xfrm>
          <a:off x="0" y="0"/>
          <a:ext cx="0" cy="0"/>
          <a:chOff x="0" y="0"/>
          <a:chExt cx="0" cy="0"/>
        </a:xfrm>
      </p:grpSpPr>
      <p:sp>
        <p:nvSpPr>
          <p:cNvPr id="241" name="Google Shape;241;p63"/>
          <p:cNvSpPr>
            <a:spLocks noGrp="1"/>
          </p:cNvSpPr>
          <p:nvPr>
            <p:ph type="pic" idx="2"/>
          </p:nvPr>
        </p:nvSpPr>
        <p:spPr>
          <a:xfrm>
            <a:off x="6096000" y="0"/>
            <a:ext cx="6096000" cy="6858000"/>
          </a:xfrm>
          <a:prstGeom prst="rect">
            <a:avLst/>
          </a:prstGeom>
          <a:solidFill>
            <a:srgbClr val="F2F2F2"/>
          </a:solidFill>
          <a:ln>
            <a:noFill/>
          </a:ln>
        </p:spPr>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PPT005">
  <p:cSld name="CPPT005">
    <p:spTree>
      <p:nvGrpSpPr>
        <p:cNvPr id="1" name="Shape 242"/>
        <p:cNvGrpSpPr/>
        <p:nvPr/>
      </p:nvGrpSpPr>
      <p:grpSpPr>
        <a:xfrm>
          <a:off x="0" y="0"/>
          <a:ext cx="0" cy="0"/>
          <a:chOff x="0" y="0"/>
          <a:chExt cx="0" cy="0"/>
        </a:xfrm>
      </p:grpSpPr>
      <p:sp>
        <p:nvSpPr>
          <p:cNvPr id="243" name="Google Shape;243;p64"/>
          <p:cNvSpPr>
            <a:spLocks noGrp="1"/>
          </p:cNvSpPr>
          <p:nvPr>
            <p:ph type="pic" idx="2"/>
          </p:nvPr>
        </p:nvSpPr>
        <p:spPr>
          <a:xfrm>
            <a:off x="538480" y="477520"/>
            <a:ext cx="11115040" cy="5902960"/>
          </a:xfrm>
          <a:prstGeom prst="rect">
            <a:avLst/>
          </a:prstGeom>
          <a:solidFill>
            <a:srgbClr val="F2F2F2"/>
          </a:solidFill>
          <a:ln>
            <a:noFill/>
          </a:ln>
        </p:spPr>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PPT006">
  <p:cSld name="CPPT006">
    <p:spTree>
      <p:nvGrpSpPr>
        <p:cNvPr id="1" name="Shape 244"/>
        <p:cNvGrpSpPr/>
        <p:nvPr/>
      </p:nvGrpSpPr>
      <p:grpSpPr>
        <a:xfrm>
          <a:off x="0" y="0"/>
          <a:ext cx="0" cy="0"/>
          <a:chOff x="0" y="0"/>
          <a:chExt cx="0" cy="0"/>
        </a:xfrm>
      </p:grpSpPr>
      <p:sp>
        <p:nvSpPr>
          <p:cNvPr id="245" name="Google Shape;245;p65"/>
          <p:cNvSpPr>
            <a:spLocks noGrp="1"/>
          </p:cNvSpPr>
          <p:nvPr>
            <p:ph type="pic" idx="2"/>
          </p:nvPr>
        </p:nvSpPr>
        <p:spPr>
          <a:xfrm>
            <a:off x="1" y="499796"/>
            <a:ext cx="7607300" cy="5570536"/>
          </a:xfrm>
          <a:prstGeom prst="rect">
            <a:avLst/>
          </a:prstGeom>
          <a:solidFill>
            <a:srgbClr val="E8E8E8"/>
          </a:solidFill>
          <a:ln>
            <a:noFill/>
          </a:ln>
        </p:spPr>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PPT007">
  <p:cSld name="CPPT007">
    <p:spTree>
      <p:nvGrpSpPr>
        <p:cNvPr id="1" name="Shape 246"/>
        <p:cNvGrpSpPr/>
        <p:nvPr/>
      </p:nvGrpSpPr>
      <p:grpSpPr>
        <a:xfrm>
          <a:off x="0" y="0"/>
          <a:ext cx="0" cy="0"/>
          <a:chOff x="0" y="0"/>
          <a:chExt cx="0" cy="0"/>
        </a:xfrm>
      </p:grpSpPr>
      <p:sp>
        <p:nvSpPr>
          <p:cNvPr id="247" name="Google Shape;247;p66"/>
          <p:cNvSpPr>
            <a:spLocks noGrp="1"/>
          </p:cNvSpPr>
          <p:nvPr>
            <p:ph type="pic" idx="2"/>
          </p:nvPr>
        </p:nvSpPr>
        <p:spPr>
          <a:xfrm>
            <a:off x="1" y="0"/>
            <a:ext cx="3567764" cy="6858000"/>
          </a:xfrm>
          <a:prstGeom prst="rect">
            <a:avLst/>
          </a:prstGeom>
          <a:solidFill>
            <a:srgbClr val="E8E8E8"/>
          </a:solid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Full 3">
  <p:cSld name="Full 3">
    <p:spTree>
      <p:nvGrpSpPr>
        <p:cNvPr id="1" name="Shape 45"/>
        <p:cNvGrpSpPr/>
        <p:nvPr/>
      </p:nvGrpSpPr>
      <p:grpSpPr>
        <a:xfrm>
          <a:off x="0" y="0"/>
          <a:ext cx="0" cy="0"/>
          <a:chOff x="0" y="0"/>
          <a:chExt cx="0" cy="0"/>
        </a:xfrm>
      </p:grpSpPr>
      <p:sp>
        <p:nvSpPr>
          <p:cNvPr id="46" name="Google Shape;46;p17"/>
          <p:cNvSpPr/>
          <p:nvPr/>
        </p:nvSpPr>
        <p:spPr>
          <a:xfrm>
            <a:off x="0" y="0"/>
            <a:ext cx="12192000" cy="6858000"/>
          </a:xfrm>
          <a:prstGeom prst="rect">
            <a:avLst/>
          </a:prstGeom>
          <a:solidFill>
            <a:schemeClr val="accent3"/>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3733">
              <a:solidFill>
                <a:schemeClr val="lt1"/>
              </a:solidFill>
              <a:latin typeface="Roboto"/>
              <a:ea typeface="Roboto"/>
              <a:cs typeface="Roboto"/>
              <a:sym typeface="Roboto"/>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PPT008">
  <p:cSld name="CPPT008">
    <p:spTree>
      <p:nvGrpSpPr>
        <p:cNvPr id="1" name="Shape 248"/>
        <p:cNvGrpSpPr/>
        <p:nvPr/>
      </p:nvGrpSpPr>
      <p:grpSpPr>
        <a:xfrm>
          <a:off x="0" y="0"/>
          <a:ext cx="0" cy="0"/>
          <a:chOff x="0" y="0"/>
          <a:chExt cx="0" cy="0"/>
        </a:xfrm>
      </p:grpSpPr>
      <p:sp>
        <p:nvSpPr>
          <p:cNvPr id="249" name="Google Shape;249;p67"/>
          <p:cNvSpPr>
            <a:spLocks noGrp="1"/>
          </p:cNvSpPr>
          <p:nvPr>
            <p:ph type="pic" idx="2"/>
          </p:nvPr>
        </p:nvSpPr>
        <p:spPr>
          <a:xfrm>
            <a:off x="8624237" y="0"/>
            <a:ext cx="3567764" cy="6858000"/>
          </a:xfrm>
          <a:prstGeom prst="rect">
            <a:avLst/>
          </a:prstGeom>
          <a:solidFill>
            <a:srgbClr val="E8E8E8"/>
          </a:solidFill>
          <a:ln>
            <a:noFill/>
          </a:ln>
        </p:spPr>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PPT009">
  <p:cSld name="CPPT009">
    <p:spTree>
      <p:nvGrpSpPr>
        <p:cNvPr id="1" name="Shape 250"/>
        <p:cNvGrpSpPr/>
        <p:nvPr/>
      </p:nvGrpSpPr>
      <p:grpSpPr>
        <a:xfrm>
          <a:off x="0" y="0"/>
          <a:ext cx="0" cy="0"/>
          <a:chOff x="0" y="0"/>
          <a:chExt cx="0" cy="0"/>
        </a:xfrm>
      </p:grpSpPr>
      <p:sp>
        <p:nvSpPr>
          <p:cNvPr id="251" name="Google Shape;251;p68"/>
          <p:cNvSpPr>
            <a:spLocks noGrp="1"/>
          </p:cNvSpPr>
          <p:nvPr>
            <p:ph type="pic" idx="2"/>
          </p:nvPr>
        </p:nvSpPr>
        <p:spPr>
          <a:xfrm>
            <a:off x="1" y="4"/>
            <a:ext cx="12192001" cy="3640664"/>
          </a:xfrm>
          <a:prstGeom prst="rect">
            <a:avLst/>
          </a:prstGeom>
          <a:solidFill>
            <a:srgbClr val="E8E8E8"/>
          </a:solidFill>
          <a:ln>
            <a:noFill/>
          </a:ln>
        </p:spPr>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PPT0010">
  <p:cSld name="CPPT0010">
    <p:spTree>
      <p:nvGrpSpPr>
        <p:cNvPr id="1" name="Shape 252"/>
        <p:cNvGrpSpPr/>
        <p:nvPr/>
      </p:nvGrpSpPr>
      <p:grpSpPr>
        <a:xfrm>
          <a:off x="0" y="0"/>
          <a:ext cx="0" cy="0"/>
          <a:chOff x="0" y="0"/>
          <a:chExt cx="0" cy="0"/>
        </a:xfrm>
      </p:grpSpPr>
      <p:sp>
        <p:nvSpPr>
          <p:cNvPr id="253" name="Google Shape;253;p69"/>
          <p:cNvSpPr>
            <a:spLocks noGrp="1"/>
          </p:cNvSpPr>
          <p:nvPr>
            <p:ph type="pic" idx="2"/>
          </p:nvPr>
        </p:nvSpPr>
        <p:spPr>
          <a:xfrm>
            <a:off x="6085841" y="376816"/>
            <a:ext cx="5589068" cy="4372985"/>
          </a:xfrm>
          <a:prstGeom prst="rect">
            <a:avLst/>
          </a:prstGeom>
          <a:solidFill>
            <a:srgbClr val="F2F2F2"/>
          </a:solidFill>
          <a:ln>
            <a:noFill/>
          </a:ln>
        </p:spPr>
      </p:sp>
      <p:sp>
        <p:nvSpPr>
          <p:cNvPr id="254" name="Google Shape;254;p69"/>
          <p:cNvSpPr txBox="1">
            <a:spLocks noGrp="1"/>
          </p:cNvSpPr>
          <p:nvPr>
            <p:ph type="body" idx="1"/>
          </p:nvPr>
        </p:nvSpPr>
        <p:spPr>
          <a:xfrm>
            <a:off x="517093" y="974041"/>
            <a:ext cx="11157817" cy="231007"/>
          </a:xfrm>
          <a:prstGeom prst="rect">
            <a:avLst/>
          </a:prstGeom>
          <a:noFill/>
          <a:ln>
            <a:noFill/>
          </a:ln>
        </p:spPr>
        <p:txBody>
          <a:bodyPr spcFirstLastPara="1" wrap="square" lIns="0" tIns="0" rIns="0" bIns="0" anchor="ctr" anchorCtr="0">
            <a:noAutofit/>
          </a:bodyPr>
          <a:lstStyle>
            <a:lvl1pPr marL="457200" marR="0" lvl="0" indent="-228600" algn="l" rtl="0">
              <a:spcBef>
                <a:spcPts val="293"/>
              </a:spcBef>
              <a:spcAft>
                <a:spcPts val="0"/>
              </a:spcAft>
              <a:buClr>
                <a:srgbClr val="7F7F7F"/>
              </a:buClr>
              <a:buSzPts val="1467"/>
              <a:buFont typeface="Arial"/>
              <a:buNone/>
              <a:defRPr sz="1467" b="0" i="0" u="none" strike="noStrike" cap="none">
                <a:solidFill>
                  <a:srgbClr val="7F7F7F"/>
                </a:solidFill>
                <a:latin typeface="Roboto"/>
                <a:ea typeface="Roboto"/>
                <a:cs typeface="Roboto"/>
                <a:sym typeface="Roboto"/>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spcBef>
                <a:spcPts val="267"/>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255" name="Google Shape;255;p69"/>
          <p:cNvSpPr txBox="1">
            <a:spLocks noGrp="1"/>
          </p:cNvSpPr>
          <p:nvPr>
            <p:ph type="title"/>
          </p:nvPr>
        </p:nvSpPr>
        <p:spPr>
          <a:xfrm>
            <a:off x="517093" y="376816"/>
            <a:ext cx="11157817" cy="54594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000"/>
              <a:buFont typeface="Roboto"/>
              <a:buNone/>
              <a:defRPr sz="4000" b="0" i="0" u="none" strike="noStrike" cap="none">
                <a:solidFill>
                  <a:srgbClr val="5B5B5B"/>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PPT0011">
  <p:cSld name="CPPT0011">
    <p:spTree>
      <p:nvGrpSpPr>
        <p:cNvPr id="1" name="Shape 256"/>
        <p:cNvGrpSpPr/>
        <p:nvPr/>
      </p:nvGrpSpPr>
      <p:grpSpPr>
        <a:xfrm>
          <a:off x="0" y="0"/>
          <a:ext cx="0" cy="0"/>
          <a:chOff x="0" y="0"/>
          <a:chExt cx="0" cy="0"/>
        </a:xfrm>
      </p:grpSpPr>
      <p:sp>
        <p:nvSpPr>
          <p:cNvPr id="257" name="Google Shape;257;p70"/>
          <p:cNvSpPr>
            <a:spLocks noGrp="1"/>
          </p:cNvSpPr>
          <p:nvPr>
            <p:ph type="pic" idx="2"/>
          </p:nvPr>
        </p:nvSpPr>
        <p:spPr>
          <a:xfrm>
            <a:off x="0" y="0"/>
            <a:ext cx="4572000" cy="6858000"/>
          </a:xfrm>
          <a:prstGeom prst="rect">
            <a:avLst/>
          </a:prstGeom>
          <a:solidFill>
            <a:srgbClr val="F2F2F2"/>
          </a:solidFill>
          <a:ln>
            <a:noFill/>
          </a:ln>
        </p:spPr>
      </p:sp>
      <p:sp>
        <p:nvSpPr>
          <p:cNvPr id="258" name="Google Shape;258;p70"/>
          <p:cNvSpPr txBox="1">
            <a:spLocks noGrp="1"/>
          </p:cNvSpPr>
          <p:nvPr>
            <p:ph type="body" idx="1"/>
          </p:nvPr>
        </p:nvSpPr>
        <p:spPr>
          <a:xfrm>
            <a:off x="4876800" y="974041"/>
            <a:ext cx="6798109" cy="231007"/>
          </a:xfrm>
          <a:prstGeom prst="rect">
            <a:avLst/>
          </a:prstGeom>
          <a:noFill/>
          <a:ln>
            <a:noFill/>
          </a:ln>
        </p:spPr>
        <p:txBody>
          <a:bodyPr spcFirstLastPara="1" wrap="square" lIns="0" tIns="0" rIns="0" bIns="0" anchor="ctr" anchorCtr="0">
            <a:noAutofit/>
          </a:bodyPr>
          <a:lstStyle>
            <a:lvl1pPr marL="457200" marR="0" lvl="0" indent="-228600" algn="l" rtl="0">
              <a:spcBef>
                <a:spcPts val="293"/>
              </a:spcBef>
              <a:spcAft>
                <a:spcPts val="0"/>
              </a:spcAft>
              <a:buClr>
                <a:srgbClr val="7F7F7F"/>
              </a:buClr>
              <a:buSzPts val="1467"/>
              <a:buFont typeface="Arial"/>
              <a:buNone/>
              <a:defRPr sz="1467" b="0" i="0" u="none" strike="noStrike" cap="none">
                <a:solidFill>
                  <a:srgbClr val="7F7F7F"/>
                </a:solidFill>
                <a:latin typeface="Roboto"/>
                <a:ea typeface="Roboto"/>
                <a:cs typeface="Roboto"/>
                <a:sym typeface="Roboto"/>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spcBef>
                <a:spcPts val="267"/>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259" name="Google Shape;259;p70"/>
          <p:cNvSpPr txBox="1">
            <a:spLocks noGrp="1"/>
          </p:cNvSpPr>
          <p:nvPr>
            <p:ph type="title"/>
          </p:nvPr>
        </p:nvSpPr>
        <p:spPr>
          <a:xfrm>
            <a:off x="4876800" y="376816"/>
            <a:ext cx="6798109" cy="54594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000"/>
              <a:buFont typeface="Roboto"/>
              <a:buNone/>
              <a:defRPr sz="4000" b="0" i="0" u="none" strike="noStrike" cap="none">
                <a:solidFill>
                  <a:srgbClr val="5B5B5B"/>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PPT0012">
  <p:cSld name="CPPT0012">
    <p:spTree>
      <p:nvGrpSpPr>
        <p:cNvPr id="1" name="Shape 260"/>
        <p:cNvGrpSpPr/>
        <p:nvPr/>
      </p:nvGrpSpPr>
      <p:grpSpPr>
        <a:xfrm>
          <a:off x="0" y="0"/>
          <a:ext cx="0" cy="0"/>
          <a:chOff x="0" y="0"/>
          <a:chExt cx="0" cy="0"/>
        </a:xfrm>
      </p:grpSpPr>
      <p:sp>
        <p:nvSpPr>
          <p:cNvPr id="261" name="Google Shape;261;p71"/>
          <p:cNvSpPr>
            <a:spLocks noGrp="1"/>
          </p:cNvSpPr>
          <p:nvPr>
            <p:ph type="pic" idx="2"/>
          </p:nvPr>
        </p:nvSpPr>
        <p:spPr>
          <a:xfrm>
            <a:off x="7620000" y="0"/>
            <a:ext cx="4572000" cy="6858000"/>
          </a:xfrm>
          <a:prstGeom prst="rect">
            <a:avLst/>
          </a:prstGeom>
          <a:solidFill>
            <a:srgbClr val="F2F2F2"/>
          </a:solidFill>
          <a:ln>
            <a:noFill/>
          </a:ln>
        </p:spPr>
      </p:sp>
      <p:sp>
        <p:nvSpPr>
          <p:cNvPr id="262" name="Google Shape;262;p71"/>
          <p:cNvSpPr txBox="1">
            <a:spLocks noGrp="1"/>
          </p:cNvSpPr>
          <p:nvPr>
            <p:ph type="body" idx="1"/>
          </p:nvPr>
        </p:nvSpPr>
        <p:spPr>
          <a:xfrm>
            <a:off x="517093" y="974041"/>
            <a:ext cx="11157817" cy="231007"/>
          </a:xfrm>
          <a:prstGeom prst="rect">
            <a:avLst/>
          </a:prstGeom>
          <a:noFill/>
          <a:ln>
            <a:noFill/>
          </a:ln>
        </p:spPr>
        <p:txBody>
          <a:bodyPr spcFirstLastPara="1" wrap="square" lIns="0" tIns="0" rIns="0" bIns="0" anchor="ctr" anchorCtr="0">
            <a:noAutofit/>
          </a:bodyPr>
          <a:lstStyle>
            <a:lvl1pPr marL="457200" marR="0" lvl="0" indent="-228600" algn="l" rtl="0">
              <a:spcBef>
                <a:spcPts val="293"/>
              </a:spcBef>
              <a:spcAft>
                <a:spcPts val="0"/>
              </a:spcAft>
              <a:buClr>
                <a:srgbClr val="7F7F7F"/>
              </a:buClr>
              <a:buSzPts val="1467"/>
              <a:buFont typeface="Arial"/>
              <a:buNone/>
              <a:defRPr sz="1467" b="0" i="0" u="none" strike="noStrike" cap="none">
                <a:solidFill>
                  <a:srgbClr val="7F7F7F"/>
                </a:solidFill>
                <a:latin typeface="Roboto"/>
                <a:ea typeface="Roboto"/>
                <a:cs typeface="Roboto"/>
                <a:sym typeface="Roboto"/>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spcBef>
                <a:spcPts val="267"/>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263" name="Google Shape;263;p71"/>
          <p:cNvSpPr txBox="1">
            <a:spLocks noGrp="1"/>
          </p:cNvSpPr>
          <p:nvPr>
            <p:ph type="title"/>
          </p:nvPr>
        </p:nvSpPr>
        <p:spPr>
          <a:xfrm>
            <a:off x="517093" y="376816"/>
            <a:ext cx="11157817" cy="54594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000"/>
              <a:buFont typeface="Roboto"/>
              <a:buNone/>
              <a:defRPr sz="4000" b="0" i="0" u="none" strike="noStrike" cap="none">
                <a:solidFill>
                  <a:srgbClr val="5B5B5B"/>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PPT0013">
  <p:cSld name="CPPT0013">
    <p:spTree>
      <p:nvGrpSpPr>
        <p:cNvPr id="1" name="Shape 264"/>
        <p:cNvGrpSpPr/>
        <p:nvPr/>
      </p:nvGrpSpPr>
      <p:grpSpPr>
        <a:xfrm>
          <a:off x="0" y="0"/>
          <a:ext cx="0" cy="0"/>
          <a:chOff x="0" y="0"/>
          <a:chExt cx="0" cy="0"/>
        </a:xfrm>
      </p:grpSpPr>
      <p:sp>
        <p:nvSpPr>
          <p:cNvPr id="265" name="Google Shape;265;p72"/>
          <p:cNvSpPr>
            <a:spLocks noGrp="1"/>
          </p:cNvSpPr>
          <p:nvPr>
            <p:ph type="pic" idx="2"/>
          </p:nvPr>
        </p:nvSpPr>
        <p:spPr>
          <a:xfrm>
            <a:off x="508000" y="1473202"/>
            <a:ext cx="4564993" cy="3825861"/>
          </a:xfrm>
          <a:prstGeom prst="rect">
            <a:avLst/>
          </a:prstGeom>
          <a:solidFill>
            <a:srgbClr val="E8E8E8"/>
          </a:solidFill>
          <a:ln>
            <a:noFill/>
          </a:ln>
        </p:spPr>
      </p:sp>
      <p:sp>
        <p:nvSpPr>
          <p:cNvPr id="266" name="Google Shape;266;p72"/>
          <p:cNvSpPr txBox="1">
            <a:spLocks noGrp="1"/>
          </p:cNvSpPr>
          <p:nvPr>
            <p:ph type="body" idx="1"/>
          </p:nvPr>
        </p:nvSpPr>
        <p:spPr>
          <a:xfrm>
            <a:off x="517093" y="974041"/>
            <a:ext cx="11157817" cy="231007"/>
          </a:xfrm>
          <a:prstGeom prst="rect">
            <a:avLst/>
          </a:prstGeom>
          <a:noFill/>
          <a:ln>
            <a:noFill/>
          </a:ln>
        </p:spPr>
        <p:txBody>
          <a:bodyPr spcFirstLastPara="1" wrap="square" lIns="0" tIns="0" rIns="0" bIns="0" anchor="ctr" anchorCtr="0">
            <a:noAutofit/>
          </a:bodyPr>
          <a:lstStyle>
            <a:lvl1pPr marL="457200" marR="0" lvl="0" indent="-228600" algn="l" rtl="0">
              <a:spcBef>
                <a:spcPts val="293"/>
              </a:spcBef>
              <a:spcAft>
                <a:spcPts val="0"/>
              </a:spcAft>
              <a:buClr>
                <a:srgbClr val="7F7F7F"/>
              </a:buClr>
              <a:buSzPts val="1467"/>
              <a:buFont typeface="Arial"/>
              <a:buNone/>
              <a:defRPr sz="1467" b="0" i="0" u="none" strike="noStrike" cap="none">
                <a:solidFill>
                  <a:srgbClr val="7F7F7F"/>
                </a:solidFill>
                <a:latin typeface="Roboto"/>
                <a:ea typeface="Roboto"/>
                <a:cs typeface="Roboto"/>
                <a:sym typeface="Roboto"/>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spcBef>
                <a:spcPts val="267"/>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267" name="Google Shape;267;p72"/>
          <p:cNvSpPr txBox="1">
            <a:spLocks noGrp="1"/>
          </p:cNvSpPr>
          <p:nvPr>
            <p:ph type="title"/>
          </p:nvPr>
        </p:nvSpPr>
        <p:spPr>
          <a:xfrm>
            <a:off x="517093" y="376816"/>
            <a:ext cx="11157817" cy="54594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000"/>
              <a:buFont typeface="Roboto"/>
              <a:buNone/>
              <a:defRPr sz="4000" b="0" i="0" u="none" strike="noStrike" cap="none">
                <a:solidFill>
                  <a:srgbClr val="5B5B5B"/>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PPT0014">
  <p:cSld name="CPPT0014">
    <p:spTree>
      <p:nvGrpSpPr>
        <p:cNvPr id="1" name="Shape 268"/>
        <p:cNvGrpSpPr/>
        <p:nvPr/>
      </p:nvGrpSpPr>
      <p:grpSpPr>
        <a:xfrm>
          <a:off x="0" y="0"/>
          <a:ext cx="0" cy="0"/>
          <a:chOff x="0" y="0"/>
          <a:chExt cx="0" cy="0"/>
        </a:xfrm>
      </p:grpSpPr>
      <p:sp>
        <p:nvSpPr>
          <p:cNvPr id="269" name="Google Shape;269;p73"/>
          <p:cNvSpPr>
            <a:spLocks noGrp="1"/>
          </p:cNvSpPr>
          <p:nvPr>
            <p:ph type="pic" idx="2"/>
          </p:nvPr>
        </p:nvSpPr>
        <p:spPr>
          <a:xfrm>
            <a:off x="517091" y="1864248"/>
            <a:ext cx="2438400" cy="2438400"/>
          </a:xfrm>
          <a:prstGeom prst="rect">
            <a:avLst/>
          </a:prstGeom>
          <a:solidFill>
            <a:srgbClr val="E8E8E8"/>
          </a:solidFill>
          <a:ln>
            <a:noFill/>
          </a:ln>
        </p:spPr>
      </p:sp>
      <p:sp>
        <p:nvSpPr>
          <p:cNvPr id="270" name="Google Shape;270;p73"/>
          <p:cNvSpPr>
            <a:spLocks noGrp="1"/>
          </p:cNvSpPr>
          <p:nvPr>
            <p:ph type="pic" idx="3"/>
          </p:nvPr>
        </p:nvSpPr>
        <p:spPr>
          <a:xfrm>
            <a:off x="3423564" y="1864248"/>
            <a:ext cx="2438400" cy="2438400"/>
          </a:xfrm>
          <a:prstGeom prst="rect">
            <a:avLst/>
          </a:prstGeom>
          <a:solidFill>
            <a:srgbClr val="E8E8E8"/>
          </a:solidFill>
          <a:ln>
            <a:noFill/>
          </a:ln>
        </p:spPr>
      </p:sp>
      <p:sp>
        <p:nvSpPr>
          <p:cNvPr id="271" name="Google Shape;271;p73"/>
          <p:cNvSpPr>
            <a:spLocks noGrp="1"/>
          </p:cNvSpPr>
          <p:nvPr>
            <p:ph type="pic" idx="4"/>
          </p:nvPr>
        </p:nvSpPr>
        <p:spPr>
          <a:xfrm>
            <a:off x="6330037" y="1864248"/>
            <a:ext cx="2438400" cy="2438400"/>
          </a:xfrm>
          <a:prstGeom prst="rect">
            <a:avLst/>
          </a:prstGeom>
          <a:solidFill>
            <a:srgbClr val="E8E8E8"/>
          </a:solidFill>
          <a:ln>
            <a:noFill/>
          </a:ln>
        </p:spPr>
      </p:sp>
      <p:sp>
        <p:nvSpPr>
          <p:cNvPr id="272" name="Google Shape;272;p73"/>
          <p:cNvSpPr>
            <a:spLocks noGrp="1"/>
          </p:cNvSpPr>
          <p:nvPr>
            <p:ph type="pic" idx="5"/>
          </p:nvPr>
        </p:nvSpPr>
        <p:spPr>
          <a:xfrm>
            <a:off x="9236509" y="1864248"/>
            <a:ext cx="2438400" cy="2438400"/>
          </a:xfrm>
          <a:prstGeom prst="rect">
            <a:avLst/>
          </a:prstGeom>
          <a:solidFill>
            <a:srgbClr val="E8E8E8"/>
          </a:solidFill>
          <a:ln>
            <a:noFill/>
          </a:ln>
        </p:spPr>
      </p:sp>
      <p:sp>
        <p:nvSpPr>
          <p:cNvPr id="273" name="Google Shape;273;p73"/>
          <p:cNvSpPr txBox="1">
            <a:spLocks noGrp="1"/>
          </p:cNvSpPr>
          <p:nvPr>
            <p:ph type="body" idx="1"/>
          </p:nvPr>
        </p:nvSpPr>
        <p:spPr>
          <a:xfrm>
            <a:off x="517093" y="974041"/>
            <a:ext cx="11157817" cy="231007"/>
          </a:xfrm>
          <a:prstGeom prst="rect">
            <a:avLst/>
          </a:prstGeom>
          <a:noFill/>
          <a:ln>
            <a:noFill/>
          </a:ln>
        </p:spPr>
        <p:txBody>
          <a:bodyPr spcFirstLastPara="1" wrap="square" lIns="0" tIns="0" rIns="0" bIns="0" anchor="ctr" anchorCtr="0">
            <a:noAutofit/>
          </a:bodyPr>
          <a:lstStyle>
            <a:lvl1pPr marL="457200" marR="0" lvl="0" indent="-228600" algn="l" rtl="0">
              <a:spcBef>
                <a:spcPts val="293"/>
              </a:spcBef>
              <a:spcAft>
                <a:spcPts val="0"/>
              </a:spcAft>
              <a:buClr>
                <a:srgbClr val="7F7F7F"/>
              </a:buClr>
              <a:buSzPts val="1467"/>
              <a:buFont typeface="Arial"/>
              <a:buNone/>
              <a:defRPr sz="1467" b="0" i="0" u="none" strike="noStrike" cap="none">
                <a:solidFill>
                  <a:srgbClr val="7F7F7F"/>
                </a:solidFill>
                <a:latin typeface="Roboto"/>
                <a:ea typeface="Roboto"/>
                <a:cs typeface="Roboto"/>
                <a:sym typeface="Roboto"/>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spcBef>
                <a:spcPts val="267"/>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274" name="Google Shape;274;p73"/>
          <p:cNvSpPr txBox="1">
            <a:spLocks noGrp="1"/>
          </p:cNvSpPr>
          <p:nvPr>
            <p:ph type="title"/>
          </p:nvPr>
        </p:nvSpPr>
        <p:spPr>
          <a:xfrm>
            <a:off x="517093" y="376816"/>
            <a:ext cx="11157817" cy="54594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000"/>
              <a:buFont typeface="Roboto"/>
              <a:buNone/>
              <a:defRPr sz="4000" b="0" i="0" u="none" strike="noStrike" cap="none">
                <a:solidFill>
                  <a:srgbClr val="5B5B5B"/>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CPPT0015">
  <p:cSld name="CPPT0015">
    <p:spTree>
      <p:nvGrpSpPr>
        <p:cNvPr id="1" name="Shape 275"/>
        <p:cNvGrpSpPr/>
        <p:nvPr/>
      </p:nvGrpSpPr>
      <p:grpSpPr>
        <a:xfrm>
          <a:off x="0" y="0"/>
          <a:ext cx="0" cy="0"/>
          <a:chOff x="0" y="0"/>
          <a:chExt cx="0" cy="0"/>
        </a:xfrm>
      </p:grpSpPr>
      <p:sp>
        <p:nvSpPr>
          <p:cNvPr id="276" name="Google Shape;276;p74"/>
          <p:cNvSpPr>
            <a:spLocks noGrp="1"/>
          </p:cNvSpPr>
          <p:nvPr>
            <p:ph type="pic" idx="2"/>
          </p:nvPr>
        </p:nvSpPr>
        <p:spPr>
          <a:xfrm>
            <a:off x="502853" y="1470462"/>
            <a:ext cx="2666201" cy="3355537"/>
          </a:xfrm>
          <a:prstGeom prst="rect">
            <a:avLst/>
          </a:prstGeom>
          <a:solidFill>
            <a:srgbClr val="E8E8E8"/>
          </a:solidFill>
          <a:ln>
            <a:noFill/>
          </a:ln>
        </p:spPr>
      </p:sp>
      <p:sp>
        <p:nvSpPr>
          <p:cNvPr id="277" name="Google Shape;277;p74"/>
          <p:cNvSpPr>
            <a:spLocks noGrp="1"/>
          </p:cNvSpPr>
          <p:nvPr>
            <p:ph type="pic" idx="3"/>
          </p:nvPr>
        </p:nvSpPr>
        <p:spPr>
          <a:xfrm>
            <a:off x="3335108" y="1470462"/>
            <a:ext cx="2666201" cy="3355537"/>
          </a:xfrm>
          <a:prstGeom prst="rect">
            <a:avLst/>
          </a:prstGeom>
          <a:solidFill>
            <a:srgbClr val="E8E8E8"/>
          </a:solidFill>
          <a:ln>
            <a:noFill/>
          </a:ln>
        </p:spPr>
      </p:sp>
      <p:sp>
        <p:nvSpPr>
          <p:cNvPr id="278" name="Google Shape;278;p74"/>
          <p:cNvSpPr>
            <a:spLocks noGrp="1"/>
          </p:cNvSpPr>
          <p:nvPr>
            <p:ph type="pic" idx="4"/>
          </p:nvPr>
        </p:nvSpPr>
        <p:spPr>
          <a:xfrm>
            <a:off x="6167362" y="1470462"/>
            <a:ext cx="2666201" cy="3355537"/>
          </a:xfrm>
          <a:prstGeom prst="rect">
            <a:avLst/>
          </a:prstGeom>
          <a:solidFill>
            <a:srgbClr val="E8E8E8"/>
          </a:solidFill>
          <a:ln>
            <a:noFill/>
          </a:ln>
        </p:spPr>
      </p:sp>
      <p:sp>
        <p:nvSpPr>
          <p:cNvPr id="279" name="Google Shape;279;p74"/>
          <p:cNvSpPr>
            <a:spLocks noGrp="1"/>
          </p:cNvSpPr>
          <p:nvPr>
            <p:ph type="pic" idx="5"/>
          </p:nvPr>
        </p:nvSpPr>
        <p:spPr>
          <a:xfrm>
            <a:off x="8999618" y="1470462"/>
            <a:ext cx="2666201" cy="3355537"/>
          </a:xfrm>
          <a:prstGeom prst="rect">
            <a:avLst/>
          </a:prstGeom>
          <a:solidFill>
            <a:srgbClr val="E8E8E8"/>
          </a:solidFill>
          <a:ln>
            <a:noFill/>
          </a:ln>
        </p:spPr>
      </p:sp>
      <p:sp>
        <p:nvSpPr>
          <p:cNvPr id="280" name="Google Shape;280;p74"/>
          <p:cNvSpPr txBox="1">
            <a:spLocks noGrp="1"/>
          </p:cNvSpPr>
          <p:nvPr>
            <p:ph type="body" idx="1"/>
          </p:nvPr>
        </p:nvSpPr>
        <p:spPr>
          <a:xfrm>
            <a:off x="517093" y="974041"/>
            <a:ext cx="11157817" cy="231007"/>
          </a:xfrm>
          <a:prstGeom prst="rect">
            <a:avLst/>
          </a:prstGeom>
          <a:noFill/>
          <a:ln>
            <a:noFill/>
          </a:ln>
        </p:spPr>
        <p:txBody>
          <a:bodyPr spcFirstLastPara="1" wrap="square" lIns="0" tIns="0" rIns="0" bIns="0" anchor="ctr" anchorCtr="0">
            <a:noAutofit/>
          </a:bodyPr>
          <a:lstStyle>
            <a:lvl1pPr marL="457200" marR="0" lvl="0" indent="-228600" algn="l" rtl="0">
              <a:spcBef>
                <a:spcPts val="293"/>
              </a:spcBef>
              <a:spcAft>
                <a:spcPts val="0"/>
              </a:spcAft>
              <a:buClr>
                <a:srgbClr val="7F7F7F"/>
              </a:buClr>
              <a:buSzPts val="1467"/>
              <a:buFont typeface="Arial"/>
              <a:buNone/>
              <a:defRPr sz="1467" b="0" i="0" u="none" strike="noStrike" cap="none">
                <a:solidFill>
                  <a:srgbClr val="7F7F7F"/>
                </a:solidFill>
                <a:latin typeface="Roboto"/>
                <a:ea typeface="Roboto"/>
                <a:cs typeface="Roboto"/>
                <a:sym typeface="Roboto"/>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spcBef>
                <a:spcPts val="267"/>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281" name="Google Shape;281;p74"/>
          <p:cNvSpPr txBox="1">
            <a:spLocks noGrp="1"/>
          </p:cNvSpPr>
          <p:nvPr>
            <p:ph type="title"/>
          </p:nvPr>
        </p:nvSpPr>
        <p:spPr>
          <a:xfrm>
            <a:off x="517093" y="376816"/>
            <a:ext cx="11157817" cy="54594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000"/>
              <a:buFont typeface="Roboto"/>
              <a:buNone/>
              <a:defRPr sz="4000" b="0" i="0" u="none" strike="noStrike" cap="none">
                <a:solidFill>
                  <a:srgbClr val="5B5B5B"/>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PPT0016">
  <p:cSld name="CPPT0016">
    <p:spTree>
      <p:nvGrpSpPr>
        <p:cNvPr id="1" name="Shape 282"/>
        <p:cNvGrpSpPr/>
        <p:nvPr/>
      </p:nvGrpSpPr>
      <p:grpSpPr>
        <a:xfrm>
          <a:off x="0" y="0"/>
          <a:ext cx="0" cy="0"/>
          <a:chOff x="0" y="0"/>
          <a:chExt cx="0" cy="0"/>
        </a:xfrm>
      </p:grpSpPr>
      <p:sp>
        <p:nvSpPr>
          <p:cNvPr id="283" name="Google Shape;283;p75"/>
          <p:cNvSpPr>
            <a:spLocks noGrp="1"/>
          </p:cNvSpPr>
          <p:nvPr>
            <p:ph type="pic" idx="2"/>
          </p:nvPr>
        </p:nvSpPr>
        <p:spPr>
          <a:xfrm>
            <a:off x="517093" y="1463041"/>
            <a:ext cx="2643857" cy="3151121"/>
          </a:xfrm>
          <a:prstGeom prst="rect">
            <a:avLst/>
          </a:prstGeom>
          <a:solidFill>
            <a:srgbClr val="E8E8E8"/>
          </a:solidFill>
          <a:ln>
            <a:noFill/>
          </a:ln>
        </p:spPr>
      </p:sp>
      <p:sp>
        <p:nvSpPr>
          <p:cNvPr id="284" name="Google Shape;284;p75"/>
          <p:cNvSpPr>
            <a:spLocks noGrp="1"/>
          </p:cNvSpPr>
          <p:nvPr>
            <p:ph type="pic" idx="3"/>
          </p:nvPr>
        </p:nvSpPr>
        <p:spPr>
          <a:xfrm>
            <a:off x="3350545" y="1463041"/>
            <a:ext cx="2643857" cy="3151121"/>
          </a:xfrm>
          <a:prstGeom prst="rect">
            <a:avLst/>
          </a:prstGeom>
          <a:solidFill>
            <a:srgbClr val="F2F2F2"/>
          </a:solidFill>
          <a:ln>
            <a:noFill/>
          </a:ln>
        </p:spPr>
      </p:sp>
      <p:sp>
        <p:nvSpPr>
          <p:cNvPr id="285" name="Google Shape;285;p75"/>
          <p:cNvSpPr>
            <a:spLocks noGrp="1"/>
          </p:cNvSpPr>
          <p:nvPr>
            <p:ph type="pic" idx="4"/>
          </p:nvPr>
        </p:nvSpPr>
        <p:spPr>
          <a:xfrm>
            <a:off x="9031055" y="1463041"/>
            <a:ext cx="2643855" cy="3151121"/>
          </a:xfrm>
          <a:prstGeom prst="rect">
            <a:avLst/>
          </a:prstGeom>
          <a:solidFill>
            <a:srgbClr val="F2F2F2"/>
          </a:solidFill>
          <a:ln>
            <a:noFill/>
          </a:ln>
        </p:spPr>
      </p:sp>
      <p:sp>
        <p:nvSpPr>
          <p:cNvPr id="286" name="Google Shape;286;p75"/>
          <p:cNvSpPr>
            <a:spLocks noGrp="1"/>
          </p:cNvSpPr>
          <p:nvPr>
            <p:ph type="pic" idx="5"/>
          </p:nvPr>
        </p:nvSpPr>
        <p:spPr>
          <a:xfrm>
            <a:off x="6183997" y="1463041"/>
            <a:ext cx="2643857" cy="3151121"/>
          </a:xfrm>
          <a:prstGeom prst="rect">
            <a:avLst/>
          </a:prstGeom>
          <a:solidFill>
            <a:srgbClr val="E8E8E8"/>
          </a:solidFill>
          <a:ln>
            <a:noFill/>
          </a:ln>
        </p:spPr>
      </p:sp>
      <p:sp>
        <p:nvSpPr>
          <p:cNvPr id="287" name="Google Shape;287;p75"/>
          <p:cNvSpPr txBox="1">
            <a:spLocks noGrp="1"/>
          </p:cNvSpPr>
          <p:nvPr>
            <p:ph type="body" idx="1"/>
          </p:nvPr>
        </p:nvSpPr>
        <p:spPr>
          <a:xfrm>
            <a:off x="517093" y="974041"/>
            <a:ext cx="11157817" cy="231007"/>
          </a:xfrm>
          <a:prstGeom prst="rect">
            <a:avLst/>
          </a:prstGeom>
          <a:noFill/>
          <a:ln>
            <a:noFill/>
          </a:ln>
        </p:spPr>
        <p:txBody>
          <a:bodyPr spcFirstLastPara="1" wrap="square" lIns="0" tIns="0" rIns="0" bIns="0" anchor="ctr" anchorCtr="0">
            <a:noAutofit/>
          </a:bodyPr>
          <a:lstStyle>
            <a:lvl1pPr marL="457200" marR="0" lvl="0" indent="-228600" algn="l" rtl="0">
              <a:spcBef>
                <a:spcPts val="293"/>
              </a:spcBef>
              <a:spcAft>
                <a:spcPts val="0"/>
              </a:spcAft>
              <a:buClr>
                <a:srgbClr val="7F7F7F"/>
              </a:buClr>
              <a:buSzPts val="1467"/>
              <a:buFont typeface="Arial"/>
              <a:buNone/>
              <a:defRPr sz="1467" b="0" i="0" u="none" strike="noStrike" cap="none">
                <a:solidFill>
                  <a:srgbClr val="7F7F7F"/>
                </a:solidFill>
                <a:latin typeface="Roboto"/>
                <a:ea typeface="Roboto"/>
                <a:cs typeface="Roboto"/>
                <a:sym typeface="Roboto"/>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spcBef>
                <a:spcPts val="267"/>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288" name="Google Shape;288;p75"/>
          <p:cNvSpPr txBox="1">
            <a:spLocks noGrp="1"/>
          </p:cNvSpPr>
          <p:nvPr>
            <p:ph type="title"/>
          </p:nvPr>
        </p:nvSpPr>
        <p:spPr>
          <a:xfrm>
            <a:off x="517093" y="376816"/>
            <a:ext cx="11157817" cy="54594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000"/>
              <a:buFont typeface="Roboto"/>
              <a:buNone/>
              <a:defRPr sz="4000" b="0" i="0" u="none" strike="noStrike" cap="none">
                <a:solidFill>
                  <a:srgbClr val="5B5B5B"/>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PPT0017">
  <p:cSld name="CPPT0017">
    <p:spTree>
      <p:nvGrpSpPr>
        <p:cNvPr id="1" name="Shape 289"/>
        <p:cNvGrpSpPr/>
        <p:nvPr/>
      </p:nvGrpSpPr>
      <p:grpSpPr>
        <a:xfrm>
          <a:off x="0" y="0"/>
          <a:ext cx="0" cy="0"/>
          <a:chOff x="0" y="0"/>
          <a:chExt cx="0" cy="0"/>
        </a:xfrm>
      </p:grpSpPr>
      <p:sp>
        <p:nvSpPr>
          <p:cNvPr id="290" name="Google Shape;290;p76"/>
          <p:cNvSpPr>
            <a:spLocks noGrp="1"/>
          </p:cNvSpPr>
          <p:nvPr>
            <p:ph type="pic" idx="2"/>
          </p:nvPr>
        </p:nvSpPr>
        <p:spPr>
          <a:xfrm>
            <a:off x="516443" y="1480458"/>
            <a:ext cx="2198400" cy="3028041"/>
          </a:xfrm>
          <a:prstGeom prst="rect">
            <a:avLst/>
          </a:prstGeom>
          <a:solidFill>
            <a:srgbClr val="E8E8E8"/>
          </a:solidFill>
          <a:ln>
            <a:noFill/>
          </a:ln>
        </p:spPr>
      </p:sp>
      <p:sp>
        <p:nvSpPr>
          <p:cNvPr id="291" name="Google Shape;291;p76"/>
          <p:cNvSpPr>
            <a:spLocks noGrp="1"/>
          </p:cNvSpPr>
          <p:nvPr>
            <p:ph type="pic" idx="3"/>
          </p:nvPr>
        </p:nvSpPr>
        <p:spPr>
          <a:xfrm>
            <a:off x="2756460" y="1480458"/>
            <a:ext cx="2198400" cy="3028041"/>
          </a:xfrm>
          <a:prstGeom prst="rect">
            <a:avLst/>
          </a:prstGeom>
          <a:solidFill>
            <a:srgbClr val="F2F2F2"/>
          </a:solidFill>
          <a:ln>
            <a:noFill/>
          </a:ln>
        </p:spPr>
      </p:sp>
      <p:sp>
        <p:nvSpPr>
          <p:cNvPr id="292" name="Google Shape;292;p76"/>
          <p:cNvSpPr>
            <a:spLocks noGrp="1"/>
          </p:cNvSpPr>
          <p:nvPr>
            <p:ph type="pic" idx="4"/>
          </p:nvPr>
        </p:nvSpPr>
        <p:spPr>
          <a:xfrm>
            <a:off x="9476508" y="1480458"/>
            <a:ext cx="2198400" cy="3028041"/>
          </a:xfrm>
          <a:prstGeom prst="rect">
            <a:avLst/>
          </a:prstGeom>
          <a:solidFill>
            <a:srgbClr val="E8E8E8"/>
          </a:solidFill>
          <a:ln>
            <a:noFill/>
          </a:ln>
        </p:spPr>
      </p:sp>
      <p:sp>
        <p:nvSpPr>
          <p:cNvPr id="293" name="Google Shape;293;p76"/>
          <p:cNvSpPr>
            <a:spLocks noGrp="1"/>
          </p:cNvSpPr>
          <p:nvPr>
            <p:ph type="pic" idx="5"/>
          </p:nvPr>
        </p:nvSpPr>
        <p:spPr>
          <a:xfrm>
            <a:off x="4996477" y="1480458"/>
            <a:ext cx="2198400" cy="3028041"/>
          </a:xfrm>
          <a:prstGeom prst="rect">
            <a:avLst/>
          </a:prstGeom>
          <a:solidFill>
            <a:srgbClr val="E8E8E8"/>
          </a:solidFill>
          <a:ln>
            <a:noFill/>
          </a:ln>
        </p:spPr>
      </p:sp>
      <p:sp>
        <p:nvSpPr>
          <p:cNvPr id="294" name="Google Shape;294;p76"/>
          <p:cNvSpPr>
            <a:spLocks noGrp="1"/>
          </p:cNvSpPr>
          <p:nvPr>
            <p:ph type="pic" idx="6"/>
          </p:nvPr>
        </p:nvSpPr>
        <p:spPr>
          <a:xfrm>
            <a:off x="7236493" y="1480458"/>
            <a:ext cx="2198400" cy="3028041"/>
          </a:xfrm>
          <a:prstGeom prst="rect">
            <a:avLst/>
          </a:prstGeom>
          <a:solidFill>
            <a:srgbClr val="F2F2F2"/>
          </a:solidFill>
          <a:ln>
            <a:noFill/>
          </a:ln>
        </p:spPr>
      </p:sp>
      <p:sp>
        <p:nvSpPr>
          <p:cNvPr id="295" name="Google Shape;295;p76"/>
          <p:cNvSpPr txBox="1">
            <a:spLocks noGrp="1"/>
          </p:cNvSpPr>
          <p:nvPr>
            <p:ph type="body" idx="1"/>
          </p:nvPr>
        </p:nvSpPr>
        <p:spPr>
          <a:xfrm>
            <a:off x="517093" y="974041"/>
            <a:ext cx="11157817" cy="231007"/>
          </a:xfrm>
          <a:prstGeom prst="rect">
            <a:avLst/>
          </a:prstGeom>
          <a:noFill/>
          <a:ln>
            <a:noFill/>
          </a:ln>
        </p:spPr>
        <p:txBody>
          <a:bodyPr spcFirstLastPara="1" wrap="square" lIns="0" tIns="0" rIns="0" bIns="0" anchor="ctr" anchorCtr="0">
            <a:noAutofit/>
          </a:bodyPr>
          <a:lstStyle>
            <a:lvl1pPr marL="457200" marR="0" lvl="0" indent="-228600" algn="l" rtl="0">
              <a:spcBef>
                <a:spcPts val="293"/>
              </a:spcBef>
              <a:spcAft>
                <a:spcPts val="0"/>
              </a:spcAft>
              <a:buClr>
                <a:srgbClr val="7F7F7F"/>
              </a:buClr>
              <a:buSzPts val="1467"/>
              <a:buFont typeface="Arial"/>
              <a:buNone/>
              <a:defRPr sz="1467" b="0" i="0" u="none" strike="noStrike" cap="none">
                <a:solidFill>
                  <a:srgbClr val="7F7F7F"/>
                </a:solidFill>
                <a:latin typeface="Roboto"/>
                <a:ea typeface="Roboto"/>
                <a:cs typeface="Roboto"/>
                <a:sym typeface="Roboto"/>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spcBef>
                <a:spcPts val="267"/>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296" name="Google Shape;296;p76"/>
          <p:cNvSpPr txBox="1">
            <a:spLocks noGrp="1"/>
          </p:cNvSpPr>
          <p:nvPr>
            <p:ph type="title"/>
          </p:nvPr>
        </p:nvSpPr>
        <p:spPr>
          <a:xfrm>
            <a:off x="517093" y="376816"/>
            <a:ext cx="11157817" cy="54594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000"/>
              <a:buFont typeface="Roboto"/>
              <a:buNone/>
              <a:defRPr sz="4000" b="0" i="0" u="none" strike="noStrike" cap="none">
                <a:solidFill>
                  <a:srgbClr val="5B5B5B"/>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Full 4">
  <p:cSld name="Full 4">
    <p:spTree>
      <p:nvGrpSpPr>
        <p:cNvPr id="1" name="Shape 47"/>
        <p:cNvGrpSpPr/>
        <p:nvPr/>
      </p:nvGrpSpPr>
      <p:grpSpPr>
        <a:xfrm>
          <a:off x="0" y="0"/>
          <a:ext cx="0" cy="0"/>
          <a:chOff x="0" y="0"/>
          <a:chExt cx="0" cy="0"/>
        </a:xfrm>
      </p:grpSpPr>
      <p:sp>
        <p:nvSpPr>
          <p:cNvPr id="48" name="Google Shape;48;p18"/>
          <p:cNvSpPr/>
          <p:nvPr/>
        </p:nvSpPr>
        <p:spPr>
          <a:xfrm>
            <a:off x="0" y="0"/>
            <a:ext cx="12192000" cy="6858000"/>
          </a:xfrm>
          <a:prstGeom prst="rect">
            <a:avLst/>
          </a:prstGeom>
          <a:solidFill>
            <a:schemeClr val="accent4"/>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3733">
              <a:solidFill>
                <a:schemeClr val="lt1"/>
              </a:solidFill>
              <a:latin typeface="Roboto"/>
              <a:ea typeface="Roboto"/>
              <a:cs typeface="Roboto"/>
              <a:sym typeface="Roboto"/>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PPT0018">
  <p:cSld name="CPPT0018">
    <p:spTree>
      <p:nvGrpSpPr>
        <p:cNvPr id="1" name="Shape 297"/>
        <p:cNvGrpSpPr/>
        <p:nvPr/>
      </p:nvGrpSpPr>
      <p:grpSpPr>
        <a:xfrm>
          <a:off x="0" y="0"/>
          <a:ext cx="0" cy="0"/>
          <a:chOff x="0" y="0"/>
          <a:chExt cx="0" cy="0"/>
        </a:xfrm>
      </p:grpSpPr>
      <p:sp>
        <p:nvSpPr>
          <p:cNvPr id="298" name="Google Shape;298;p77"/>
          <p:cNvSpPr>
            <a:spLocks noGrp="1"/>
          </p:cNvSpPr>
          <p:nvPr>
            <p:ph type="pic" idx="2"/>
          </p:nvPr>
        </p:nvSpPr>
        <p:spPr>
          <a:xfrm>
            <a:off x="858331" y="997756"/>
            <a:ext cx="1705544" cy="1708003"/>
          </a:xfrm>
          <a:prstGeom prst="ellipse">
            <a:avLst/>
          </a:prstGeom>
          <a:solidFill>
            <a:srgbClr val="E8E8E8"/>
          </a:solidFill>
          <a:ln>
            <a:noFill/>
          </a:ln>
        </p:spPr>
      </p:sp>
      <p:sp>
        <p:nvSpPr>
          <p:cNvPr id="299" name="Google Shape;299;p77"/>
          <p:cNvSpPr>
            <a:spLocks noGrp="1"/>
          </p:cNvSpPr>
          <p:nvPr>
            <p:ph type="pic" idx="3"/>
          </p:nvPr>
        </p:nvSpPr>
        <p:spPr>
          <a:xfrm>
            <a:off x="3077924" y="997756"/>
            <a:ext cx="1705544" cy="1708003"/>
          </a:xfrm>
          <a:prstGeom prst="ellipse">
            <a:avLst/>
          </a:prstGeom>
          <a:solidFill>
            <a:srgbClr val="E8E8E8"/>
          </a:solidFill>
          <a:ln>
            <a:noFill/>
          </a:ln>
        </p:spPr>
      </p:sp>
      <p:sp>
        <p:nvSpPr>
          <p:cNvPr id="300" name="Google Shape;300;p77"/>
          <p:cNvSpPr>
            <a:spLocks noGrp="1"/>
          </p:cNvSpPr>
          <p:nvPr>
            <p:ph type="pic" idx="4"/>
          </p:nvPr>
        </p:nvSpPr>
        <p:spPr>
          <a:xfrm>
            <a:off x="858331" y="4057904"/>
            <a:ext cx="1705544" cy="1708003"/>
          </a:xfrm>
          <a:prstGeom prst="ellipse">
            <a:avLst/>
          </a:prstGeom>
          <a:solidFill>
            <a:srgbClr val="E8E8E8"/>
          </a:solidFill>
          <a:ln>
            <a:noFill/>
          </a:ln>
        </p:spPr>
      </p:sp>
      <p:sp>
        <p:nvSpPr>
          <p:cNvPr id="301" name="Google Shape;301;p77"/>
          <p:cNvSpPr>
            <a:spLocks noGrp="1"/>
          </p:cNvSpPr>
          <p:nvPr>
            <p:ph type="pic" idx="5"/>
          </p:nvPr>
        </p:nvSpPr>
        <p:spPr>
          <a:xfrm>
            <a:off x="3077924" y="4057904"/>
            <a:ext cx="1705544" cy="1708003"/>
          </a:xfrm>
          <a:prstGeom prst="ellipse">
            <a:avLst/>
          </a:prstGeom>
          <a:solidFill>
            <a:srgbClr val="E8E8E8"/>
          </a:solidFill>
          <a:ln>
            <a:noFill/>
          </a:ln>
        </p:spPr>
      </p:sp>
      <p:sp>
        <p:nvSpPr>
          <p:cNvPr id="302" name="Google Shape;302;p77"/>
          <p:cNvSpPr>
            <a:spLocks noGrp="1"/>
          </p:cNvSpPr>
          <p:nvPr>
            <p:ph type="pic" idx="6"/>
          </p:nvPr>
        </p:nvSpPr>
        <p:spPr>
          <a:xfrm>
            <a:off x="5297517" y="997756"/>
            <a:ext cx="1705544" cy="1708003"/>
          </a:xfrm>
          <a:prstGeom prst="ellipse">
            <a:avLst/>
          </a:prstGeom>
          <a:solidFill>
            <a:srgbClr val="E8E8E8"/>
          </a:solidFill>
          <a:ln>
            <a:noFill/>
          </a:ln>
        </p:spPr>
      </p:sp>
      <p:sp>
        <p:nvSpPr>
          <p:cNvPr id="303" name="Google Shape;303;p77"/>
          <p:cNvSpPr>
            <a:spLocks noGrp="1"/>
          </p:cNvSpPr>
          <p:nvPr>
            <p:ph type="pic" idx="7"/>
          </p:nvPr>
        </p:nvSpPr>
        <p:spPr>
          <a:xfrm>
            <a:off x="7517111" y="997756"/>
            <a:ext cx="1705544" cy="1708003"/>
          </a:xfrm>
          <a:prstGeom prst="ellipse">
            <a:avLst/>
          </a:prstGeom>
          <a:solidFill>
            <a:srgbClr val="E8E8E8"/>
          </a:solidFill>
          <a:ln>
            <a:noFill/>
          </a:ln>
        </p:spPr>
      </p:sp>
      <p:sp>
        <p:nvSpPr>
          <p:cNvPr id="304" name="Google Shape;304;p77"/>
          <p:cNvSpPr>
            <a:spLocks noGrp="1"/>
          </p:cNvSpPr>
          <p:nvPr>
            <p:ph type="pic" idx="8"/>
          </p:nvPr>
        </p:nvSpPr>
        <p:spPr>
          <a:xfrm>
            <a:off x="5297517" y="4057904"/>
            <a:ext cx="1705544" cy="1708003"/>
          </a:xfrm>
          <a:prstGeom prst="ellipse">
            <a:avLst/>
          </a:prstGeom>
          <a:solidFill>
            <a:srgbClr val="E8E8E8"/>
          </a:solidFill>
          <a:ln>
            <a:noFill/>
          </a:ln>
        </p:spPr>
      </p:sp>
      <p:sp>
        <p:nvSpPr>
          <p:cNvPr id="305" name="Google Shape;305;p77"/>
          <p:cNvSpPr>
            <a:spLocks noGrp="1"/>
          </p:cNvSpPr>
          <p:nvPr>
            <p:ph type="pic" idx="9"/>
          </p:nvPr>
        </p:nvSpPr>
        <p:spPr>
          <a:xfrm>
            <a:off x="7517111" y="4057904"/>
            <a:ext cx="1705544" cy="1708003"/>
          </a:xfrm>
          <a:prstGeom prst="ellipse">
            <a:avLst/>
          </a:prstGeom>
          <a:solidFill>
            <a:srgbClr val="E8E8E8"/>
          </a:solidFill>
          <a:ln>
            <a:noFill/>
          </a:ln>
        </p:spPr>
      </p:sp>
      <p:sp>
        <p:nvSpPr>
          <p:cNvPr id="306" name="Google Shape;306;p77"/>
          <p:cNvSpPr>
            <a:spLocks noGrp="1"/>
          </p:cNvSpPr>
          <p:nvPr>
            <p:ph type="pic" idx="13"/>
          </p:nvPr>
        </p:nvSpPr>
        <p:spPr>
          <a:xfrm>
            <a:off x="9736703" y="997756"/>
            <a:ext cx="1705544" cy="1708003"/>
          </a:xfrm>
          <a:prstGeom prst="ellipse">
            <a:avLst/>
          </a:prstGeom>
          <a:solidFill>
            <a:srgbClr val="E8E8E8"/>
          </a:solidFill>
          <a:ln>
            <a:noFill/>
          </a:ln>
        </p:spPr>
      </p:sp>
      <p:sp>
        <p:nvSpPr>
          <p:cNvPr id="307" name="Google Shape;307;p77"/>
          <p:cNvSpPr>
            <a:spLocks noGrp="1"/>
          </p:cNvSpPr>
          <p:nvPr>
            <p:ph type="pic" idx="14"/>
          </p:nvPr>
        </p:nvSpPr>
        <p:spPr>
          <a:xfrm>
            <a:off x="9736703" y="4057904"/>
            <a:ext cx="1705544" cy="1708003"/>
          </a:xfrm>
          <a:prstGeom prst="ellipse">
            <a:avLst/>
          </a:prstGeom>
          <a:solidFill>
            <a:srgbClr val="E8E8E8"/>
          </a:solidFill>
          <a:ln>
            <a:noFill/>
          </a:ln>
        </p:spPr>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PPT0019">
  <p:cSld name="CPPT0019">
    <p:spTree>
      <p:nvGrpSpPr>
        <p:cNvPr id="1" name="Shape 308"/>
        <p:cNvGrpSpPr/>
        <p:nvPr/>
      </p:nvGrpSpPr>
      <p:grpSpPr>
        <a:xfrm>
          <a:off x="0" y="0"/>
          <a:ext cx="0" cy="0"/>
          <a:chOff x="0" y="0"/>
          <a:chExt cx="0" cy="0"/>
        </a:xfrm>
      </p:grpSpPr>
      <p:sp>
        <p:nvSpPr>
          <p:cNvPr id="309" name="Google Shape;309;p78"/>
          <p:cNvSpPr>
            <a:spLocks noGrp="1"/>
          </p:cNvSpPr>
          <p:nvPr>
            <p:ph type="pic" idx="2"/>
          </p:nvPr>
        </p:nvSpPr>
        <p:spPr>
          <a:xfrm>
            <a:off x="9739516" y="336140"/>
            <a:ext cx="1913600" cy="1892968"/>
          </a:xfrm>
          <a:prstGeom prst="rect">
            <a:avLst/>
          </a:prstGeom>
          <a:solidFill>
            <a:srgbClr val="E8E8E8"/>
          </a:solidFill>
          <a:ln>
            <a:noFill/>
          </a:ln>
        </p:spPr>
      </p:sp>
      <p:sp>
        <p:nvSpPr>
          <p:cNvPr id="310" name="Google Shape;310;p78"/>
          <p:cNvSpPr>
            <a:spLocks noGrp="1"/>
          </p:cNvSpPr>
          <p:nvPr>
            <p:ph type="pic" idx="3"/>
          </p:nvPr>
        </p:nvSpPr>
        <p:spPr>
          <a:xfrm>
            <a:off x="9739516" y="2343464"/>
            <a:ext cx="1913600" cy="1892968"/>
          </a:xfrm>
          <a:prstGeom prst="rect">
            <a:avLst/>
          </a:prstGeom>
          <a:solidFill>
            <a:srgbClr val="E8E8E8"/>
          </a:solidFill>
          <a:ln>
            <a:noFill/>
          </a:ln>
        </p:spPr>
      </p:sp>
      <p:sp>
        <p:nvSpPr>
          <p:cNvPr id="311" name="Google Shape;311;p78"/>
          <p:cNvSpPr>
            <a:spLocks noGrp="1"/>
          </p:cNvSpPr>
          <p:nvPr>
            <p:ph type="pic" idx="4"/>
          </p:nvPr>
        </p:nvSpPr>
        <p:spPr>
          <a:xfrm>
            <a:off x="9739516" y="4350788"/>
            <a:ext cx="1913600" cy="1892968"/>
          </a:xfrm>
          <a:prstGeom prst="rect">
            <a:avLst/>
          </a:prstGeom>
          <a:solidFill>
            <a:srgbClr val="E8E8E8"/>
          </a:solidFill>
          <a:ln>
            <a:noFill/>
          </a:ln>
        </p:spPr>
      </p:sp>
      <p:sp>
        <p:nvSpPr>
          <p:cNvPr id="312" name="Google Shape;312;p78"/>
          <p:cNvSpPr>
            <a:spLocks noGrp="1"/>
          </p:cNvSpPr>
          <p:nvPr>
            <p:ph type="pic" idx="5"/>
          </p:nvPr>
        </p:nvSpPr>
        <p:spPr>
          <a:xfrm>
            <a:off x="7694816" y="336140"/>
            <a:ext cx="1913600" cy="1892968"/>
          </a:xfrm>
          <a:prstGeom prst="rect">
            <a:avLst/>
          </a:prstGeom>
          <a:solidFill>
            <a:srgbClr val="E8E8E8"/>
          </a:solidFill>
          <a:ln>
            <a:noFill/>
          </a:ln>
        </p:spPr>
      </p:sp>
      <p:sp>
        <p:nvSpPr>
          <p:cNvPr id="313" name="Google Shape;313;p78"/>
          <p:cNvSpPr>
            <a:spLocks noGrp="1"/>
          </p:cNvSpPr>
          <p:nvPr>
            <p:ph type="pic" idx="6"/>
          </p:nvPr>
        </p:nvSpPr>
        <p:spPr>
          <a:xfrm>
            <a:off x="7694816" y="2343464"/>
            <a:ext cx="1913600" cy="1892968"/>
          </a:xfrm>
          <a:prstGeom prst="rect">
            <a:avLst/>
          </a:prstGeom>
          <a:solidFill>
            <a:srgbClr val="E8E8E8"/>
          </a:solidFill>
          <a:ln>
            <a:noFill/>
          </a:ln>
        </p:spPr>
      </p:sp>
      <p:sp>
        <p:nvSpPr>
          <p:cNvPr id="314" name="Google Shape;314;p78"/>
          <p:cNvSpPr>
            <a:spLocks noGrp="1"/>
          </p:cNvSpPr>
          <p:nvPr>
            <p:ph type="pic" idx="7"/>
          </p:nvPr>
        </p:nvSpPr>
        <p:spPr>
          <a:xfrm>
            <a:off x="7694816" y="4350788"/>
            <a:ext cx="1913600" cy="1892968"/>
          </a:xfrm>
          <a:prstGeom prst="rect">
            <a:avLst/>
          </a:prstGeom>
          <a:solidFill>
            <a:srgbClr val="E8E8E8"/>
          </a:solidFill>
          <a:ln>
            <a:noFill/>
          </a:ln>
        </p:spPr>
      </p:sp>
      <p:sp>
        <p:nvSpPr>
          <p:cNvPr id="315" name="Google Shape;315;p78"/>
          <p:cNvSpPr>
            <a:spLocks noGrp="1"/>
          </p:cNvSpPr>
          <p:nvPr>
            <p:ph type="pic" idx="8"/>
          </p:nvPr>
        </p:nvSpPr>
        <p:spPr>
          <a:xfrm>
            <a:off x="5650116" y="336140"/>
            <a:ext cx="1913600" cy="1892968"/>
          </a:xfrm>
          <a:prstGeom prst="rect">
            <a:avLst/>
          </a:prstGeom>
          <a:solidFill>
            <a:srgbClr val="E8E8E8"/>
          </a:solidFill>
          <a:ln>
            <a:noFill/>
          </a:ln>
        </p:spPr>
      </p:sp>
      <p:sp>
        <p:nvSpPr>
          <p:cNvPr id="316" name="Google Shape;316;p78"/>
          <p:cNvSpPr>
            <a:spLocks noGrp="1"/>
          </p:cNvSpPr>
          <p:nvPr>
            <p:ph type="pic" idx="9"/>
          </p:nvPr>
        </p:nvSpPr>
        <p:spPr>
          <a:xfrm>
            <a:off x="5650116" y="2343464"/>
            <a:ext cx="1913600" cy="1892968"/>
          </a:xfrm>
          <a:prstGeom prst="rect">
            <a:avLst/>
          </a:prstGeom>
          <a:solidFill>
            <a:srgbClr val="E8E8E8"/>
          </a:solidFill>
          <a:ln>
            <a:noFill/>
          </a:ln>
        </p:spPr>
      </p:sp>
      <p:sp>
        <p:nvSpPr>
          <p:cNvPr id="317" name="Google Shape;317;p78"/>
          <p:cNvSpPr>
            <a:spLocks noGrp="1"/>
          </p:cNvSpPr>
          <p:nvPr>
            <p:ph type="pic" idx="13"/>
          </p:nvPr>
        </p:nvSpPr>
        <p:spPr>
          <a:xfrm>
            <a:off x="5650116" y="4350788"/>
            <a:ext cx="1913600" cy="1892968"/>
          </a:xfrm>
          <a:prstGeom prst="rect">
            <a:avLst/>
          </a:prstGeom>
          <a:solidFill>
            <a:srgbClr val="E8E8E8"/>
          </a:solidFill>
          <a:ln>
            <a:noFill/>
          </a:ln>
        </p:spPr>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PPT0020">
  <p:cSld name="CPPT0020">
    <p:spTree>
      <p:nvGrpSpPr>
        <p:cNvPr id="1" name="Shape 318"/>
        <p:cNvGrpSpPr/>
        <p:nvPr/>
      </p:nvGrpSpPr>
      <p:grpSpPr>
        <a:xfrm>
          <a:off x="0" y="0"/>
          <a:ext cx="0" cy="0"/>
          <a:chOff x="0" y="0"/>
          <a:chExt cx="0" cy="0"/>
        </a:xfrm>
      </p:grpSpPr>
      <p:sp>
        <p:nvSpPr>
          <p:cNvPr id="319" name="Google Shape;319;p79"/>
          <p:cNvSpPr>
            <a:spLocks noGrp="1"/>
          </p:cNvSpPr>
          <p:nvPr>
            <p:ph type="pic" idx="2"/>
          </p:nvPr>
        </p:nvSpPr>
        <p:spPr>
          <a:xfrm>
            <a:off x="8106643" y="1449613"/>
            <a:ext cx="1641475" cy="1638851"/>
          </a:xfrm>
          <a:prstGeom prst="rect">
            <a:avLst/>
          </a:prstGeom>
          <a:solidFill>
            <a:srgbClr val="D8D8D8"/>
          </a:solidFill>
          <a:ln w="19050" cap="flat" cmpd="sng">
            <a:solidFill>
              <a:srgbClr val="F2F2F2"/>
            </a:solidFill>
            <a:prstDash val="solid"/>
            <a:round/>
            <a:headEnd type="none" w="sm" len="sm"/>
            <a:tailEnd type="none" w="sm" len="sm"/>
          </a:ln>
        </p:spPr>
      </p:sp>
      <p:sp>
        <p:nvSpPr>
          <p:cNvPr id="320" name="Google Shape;320;p79"/>
          <p:cNvSpPr>
            <a:spLocks noGrp="1"/>
          </p:cNvSpPr>
          <p:nvPr>
            <p:ph type="pic" idx="3"/>
          </p:nvPr>
        </p:nvSpPr>
        <p:spPr>
          <a:xfrm>
            <a:off x="2435225" y="1449613"/>
            <a:ext cx="1641475" cy="1638851"/>
          </a:xfrm>
          <a:prstGeom prst="rect">
            <a:avLst/>
          </a:prstGeom>
          <a:solidFill>
            <a:srgbClr val="D8D8D8"/>
          </a:solidFill>
          <a:ln w="19050" cap="flat" cmpd="sng">
            <a:solidFill>
              <a:srgbClr val="F2F2F2"/>
            </a:solidFill>
            <a:prstDash val="solid"/>
            <a:round/>
            <a:headEnd type="none" w="sm" len="sm"/>
            <a:tailEnd type="none" w="sm" len="sm"/>
          </a:ln>
        </p:spPr>
      </p:sp>
      <p:sp>
        <p:nvSpPr>
          <p:cNvPr id="321" name="Google Shape;321;p79"/>
          <p:cNvSpPr txBox="1">
            <a:spLocks noGrp="1"/>
          </p:cNvSpPr>
          <p:nvPr>
            <p:ph type="body" idx="1"/>
          </p:nvPr>
        </p:nvSpPr>
        <p:spPr>
          <a:xfrm>
            <a:off x="517093" y="974041"/>
            <a:ext cx="11157817" cy="231007"/>
          </a:xfrm>
          <a:prstGeom prst="rect">
            <a:avLst/>
          </a:prstGeom>
          <a:noFill/>
          <a:ln>
            <a:noFill/>
          </a:ln>
        </p:spPr>
        <p:txBody>
          <a:bodyPr spcFirstLastPara="1" wrap="square" lIns="0" tIns="0" rIns="0" bIns="0" anchor="ctr" anchorCtr="0">
            <a:noAutofit/>
          </a:bodyPr>
          <a:lstStyle>
            <a:lvl1pPr marL="457200" marR="0" lvl="0" indent="-228600" algn="l" rtl="0">
              <a:spcBef>
                <a:spcPts val="293"/>
              </a:spcBef>
              <a:spcAft>
                <a:spcPts val="0"/>
              </a:spcAft>
              <a:buClr>
                <a:srgbClr val="7F7F7F"/>
              </a:buClr>
              <a:buSzPts val="1467"/>
              <a:buFont typeface="Arial"/>
              <a:buNone/>
              <a:defRPr sz="1467" b="0" i="0" u="none" strike="noStrike" cap="none">
                <a:solidFill>
                  <a:srgbClr val="7F7F7F"/>
                </a:solidFill>
                <a:latin typeface="Roboto"/>
                <a:ea typeface="Roboto"/>
                <a:cs typeface="Roboto"/>
                <a:sym typeface="Roboto"/>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spcBef>
                <a:spcPts val="267"/>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322" name="Google Shape;322;p79"/>
          <p:cNvSpPr txBox="1">
            <a:spLocks noGrp="1"/>
          </p:cNvSpPr>
          <p:nvPr>
            <p:ph type="title"/>
          </p:nvPr>
        </p:nvSpPr>
        <p:spPr>
          <a:xfrm>
            <a:off x="517093" y="376816"/>
            <a:ext cx="11157817" cy="54594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000"/>
              <a:buFont typeface="Roboto"/>
              <a:buNone/>
              <a:defRPr sz="4000" b="0" i="0" u="none" strike="noStrike" cap="none">
                <a:solidFill>
                  <a:srgbClr val="5B5B5B"/>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CPPT0021">
  <p:cSld name="CPPT0021">
    <p:spTree>
      <p:nvGrpSpPr>
        <p:cNvPr id="1" name="Shape 323"/>
        <p:cNvGrpSpPr/>
        <p:nvPr/>
      </p:nvGrpSpPr>
      <p:grpSpPr>
        <a:xfrm>
          <a:off x="0" y="0"/>
          <a:ext cx="0" cy="0"/>
          <a:chOff x="0" y="0"/>
          <a:chExt cx="0" cy="0"/>
        </a:xfrm>
      </p:grpSpPr>
      <p:sp>
        <p:nvSpPr>
          <p:cNvPr id="324" name="Google Shape;324;p80"/>
          <p:cNvSpPr>
            <a:spLocks noGrp="1"/>
          </p:cNvSpPr>
          <p:nvPr>
            <p:ph type="pic" idx="2"/>
          </p:nvPr>
        </p:nvSpPr>
        <p:spPr>
          <a:xfrm>
            <a:off x="5092699" y="376768"/>
            <a:ext cx="6538895" cy="5875867"/>
          </a:xfrm>
          <a:prstGeom prst="rect">
            <a:avLst/>
          </a:prstGeom>
          <a:solidFill>
            <a:srgbClr val="E8E8E8"/>
          </a:solidFill>
          <a:ln>
            <a:noFill/>
          </a:ln>
        </p:spPr>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PPT0022">
  <p:cSld name="CPPT0022">
    <p:spTree>
      <p:nvGrpSpPr>
        <p:cNvPr id="1" name="Shape 325"/>
        <p:cNvGrpSpPr/>
        <p:nvPr/>
      </p:nvGrpSpPr>
      <p:grpSpPr>
        <a:xfrm>
          <a:off x="0" y="0"/>
          <a:ext cx="0" cy="0"/>
          <a:chOff x="0" y="0"/>
          <a:chExt cx="0" cy="0"/>
        </a:xfrm>
      </p:grpSpPr>
      <p:sp>
        <p:nvSpPr>
          <p:cNvPr id="326" name="Google Shape;326;p81"/>
          <p:cNvSpPr>
            <a:spLocks noGrp="1"/>
          </p:cNvSpPr>
          <p:nvPr>
            <p:ph type="pic" idx="2"/>
          </p:nvPr>
        </p:nvSpPr>
        <p:spPr>
          <a:xfrm>
            <a:off x="546009" y="1467908"/>
            <a:ext cx="5331820" cy="3164568"/>
          </a:xfrm>
          <a:prstGeom prst="rect">
            <a:avLst/>
          </a:prstGeom>
          <a:solidFill>
            <a:srgbClr val="E8E8E8"/>
          </a:solidFill>
          <a:ln>
            <a:noFill/>
          </a:ln>
        </p:spPr>
      </p:sp>
      <p:sp>
        <p:nvSpPr>
          <p:cNvPr id="327" name="Google Shape;327;p81"/>
          <p:cNvSpPr>
            <a:spLocks noGrp="1"/>
          </p:cNvSpPr>
          <p:nvPr>
            <p:ph type="pic" idx="3"/>
          </p:nvPr>
        </p:nvSpPr>
        <p:spPr>
          <a:xfrm>
            <a:off x="6333998" y="1467908"/>
            <a:ext cx="5331820" cy="3164568"/>
          </a:xfrm>
          <a:prstGeom prst="rect">
            <a:avLst/>
          </a:prstGeom>
          <a:solidFill>
            <a:srgbClr val="E8E8E8"/>
          </a:solidFill>
          <a:ln>
            <a:noFill/>
          </a:ln>
        </p:spPr>
      </p:sp>
      <p:sp>
        <p:nvSpPr>
          <p:cNvPr id="328" name="Google Shape;328;p81"/>
          <p:cNvSpPr txBox="1">
            <a:spLocks noGrp="1"/>
          </p:cNvSpPr>
          <p:nvPr>
            <p:ph type="body" idx="1"/>
          </p:nvPr>
        </p:nvSpPr>
        <p:spPr>
          <a:xfrm>
            <a:off x="517093" y="974041"/>
            <a:ext cx="11157817" cy="231007"/>
          </a:xfrm>
          <a:prstGeom prst="rect">
            <a:avLst/>
          </a:prstGeom>
          <a:noFill/>
          <a:ln>
            <a:noFill/>
          </a:ln>
        </p:spPr>
        <p:txBody>
          <a:bodyPr spcFirstLastPara="1" wrap="square" lIns="0" tIns="0" rIns="0" bIns="0" anchor="ctr" anchorCtr="0">
            <a:noAutofit/>
          </a:bodyPr>
          <a:lstStyle>
            <a:lvl1pPr marL="457200" marR="0" lvl="0" indent="-228600" algn="l" rtl="0">
              <a:spcBef>
                <a:spcPts val="293"/>
              </a:spcBef>
              <a:spcAft>
                <a:spcPts val="0"/>
              </a:spcAft>
              <a:buClr>
                <a:srgbClr val="7F7F7F"/>
              </a:buClr>
              <a:buSzPts val="1467"/>
              <a:buFont typeface="Arial"/>
              <a:buNone/>
              <a:defRPr sz="1467" b="0" i="0" u="none" strike="noStrike" cap="none">
                <a:solidFill>
                  <a:srgbClr val="7F7F7F"/>
                </a:solidFill>
                <a:latin typeface="Roboto"/>
                <a:ea typeface="Roboto"/>
                <a:cs typeface="Roboto"/>
                <a:sym typeface="Roboto"/>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spcBef>
                <a:spcPts val="267"/>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329" name="Google Shape;329;p81"/>
          <p:cNvSpPr txBox="1">
            <a:spLocks noGrp="1"/>
          </p:cNvSpPr>
          <p:nvPr>
            <p:ph type="title"/>
          </p:nvPr>
        </p:nvSpPr>
        <p:spPr>
          <a:xfrm>
            <a:off x="517093" y="376816"/>
            <a:ext cx="11157817" cy="54594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000"/>
              <a:buFont typeface="Roboto"/>
              <a:buNone/>
              <a:defRPr sz="4000" b="0" i="0" u="none" strike="noStrike" cap="none">
                <a:solidFill>
                  <a:srgbClr val="5B5B5B"/>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PPT0023">
  <p:cSld name="CPPT0023">
    <p:spTree>
      <p:nvGrpSpPr>
        <p:cNvPr id="1" name="Shape 330"/>
        <p:cNvGrpSpPr/>
        <p:nvPr/>
      </p:nvGrpSpPr>
      <p:grpSpPr>
        <a:xfrm>
          <a:off x="0" y="0"/>
          <a:ext cx="0" cy="0"/>
          <a:chOff x="0" y="0"/>
          <a:chExt cx="0" cy="0"/>
        </a:xfrm>
      </p:grpSpPr>
      <p:sp>
        <p:nvSpPr>
          <p:cNvPr id="331" name="Google Shape;331;p82"/>
          <p:cNvSpPr>
            <a:spLocks noGrp="1"/>
          </p:cNvSpPr>
          <p:nvPr>
            <p:ph type="pic" idx="2"/>
          </p:nvPr>
        </p:nvSpPr>
        <p:spPr>
          <a:xfrm>
            <a:off x="508000" y="1454485"/>
            <a:ext cx="3556000" cy="3161059"/>
          </a:xfrm>
          <a:prstGeom prst="rect">
            <a:avLst/>
          </a:prstGeom>
          <a:solidFill>
            <a:srgbClr val="F2F2F2"/>
          </a:solidFill>
          <a:ln>
            <a:noFill/>
          </a:ln>
        </p:spPr>
      </p:sp>
      <p:sp>
        <p:nvSpPr>
          <p:cNvPr id="332" name="Google Shape;332;p82"/>
          <p:cNvSpPr>
            <a:spLocks noGrp="1"/>
          </p:cNvSpPr>
          <p:nvPr>
            <p:ph type="pic" idx="3"/>
          </p:nvPr>
        </p:nvSpPr>
        <p:spPr>
          <a:xfrm>
            <a:off x="4308909" y="1454485"/>
            <a:ext cx="3556000" cy="3161059"/>
          </a:xfrm>
          <a:prstGeom prst="rect">
            <a:avLst/>
          </a:prstGeom>
          <a:solidFill>
            <a:srgbClr val="F2F2F2"/>
          </a:solidFill>
          <a:ln>
            <a:noFill/>
          </a:ln>
        </p:spPr>
      </p:sp>
      <p:sp>
        <p:nvSpPr>
          <p:cNvPr id="333" name="Google Shape;333;p82"/>
          <p:cNvSpPr>
            <a:spLocks noGrp="1"/>
          </p:cNvSpPr>
          <p:nvPr>
            <p:ph type="pic" idx="4"/>
          </p:nvPr>
        </p:nvSpPr>
        <p:spPr>
          <a:xfrm>
            <a:off x="8109817" y="1454485"/>
            <a:ext cx="3556000" cy="3161059"/>
          </a:xfrm>
          <a:prstGeom prst="rect">
            <a:avLst/>
          </a:prstGeom>
          <a:solidFill>
            <a:srgbClr val="F2F2F2"/>
          </a:solidFill>
          <a:ln>
            <a:noFill/>
          </a:ln>
        </p:spPr>
      </p:sp>
      <p:sp>
        <p:nvSpPr>
          <p:cNvPr id="334" name="Google Shape;334;p82"/>
          <p:cNvSpPr txBox="1">
            <a:spLocks noGrp="1"/>
          </p:cNvSpPr>
          <p:nvPr>
            <p:ph type="body" idx="1"/>
          </p:nvPr>
        </p:nvSpPr>
        <p:spPr>
          <a:xfrm>
            <a:off x="517093" y="974041"/>
            <a:ext cx="11157817" cy="231007"/>
          </a:xfrm>
          <a:prstGeom prst="rect">
            <a:avLst/>
          </a:prstGeom>
          <a:noFill/>
          <a:ln>
            <a:noFill/>
          </a:ln>
        </p:spPr>
        <p:txBody>
          <a:bodyPr spcFirstLastPara="1" wrap="square" lIns="0" tIns="0" rIns="0" bIns="0" anchor="ctr" anchorCtr="0">
            <a:noAutofit/>
          </a:bodyPr>
          <a:lstStyle>
            <a:lvl1pPr marL="457200" marR="0" lvl="0" indent="-228600" algn="l" rtl="0">
              <a:spcBef>
                <a:spcPts val="293"/>
              </a:spcBef>
              <a:spcAft>
                <a:spcPts val="0"/>
              </a:spcAft>
              <a:buClr>
                <a:srgbClr val="7F7F7F"/>
              </a:buClr>
              <a:buSzPts val="1467"/>
              <a:buFont typeface="Arial"/>
              <a:buNone/>
              <a:defRPr sz="1467" b="0" i="0" u="none" strike="noStrike" cap="none">
                <a:solidFill>
                  <a:srgbClr val="7F7F7F"/>
                </a:solidFill>
                <a:latin typeface="Roboto"/>
                <a:ea typeface="Roboto"/>
                <a:cs typeface="Roboto"/>
                <a:sym typeface="Roboto"/>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spcBef>
                <a:spcPts val="267"/>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335" name="Google Shape;335;p82"/>
          <p:cNvSpPr txBox="1">
            <a:spLocks noGrp="1"/>
          </p:cNvSpPr>
          <p:nvPr>
            <p:ph type="title"/>
          </p:nvPr>
        </p:nvSpPr>
        <p:spPr>
          <a:xfrm>
            <a:off x="517093" y="376816"/>
            <a:ext cx="11157817" cy="54594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000"/>
              <a:buFont typeface="Roboto"/>
              <a:buNone/>
              <a:defRPr sz="4000" b="0" i="0" u="none" strike="noStrike" cap="none">
                <a:solidFill>
                  <a:srgbClr val="5B5B5B"/>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CPPT0024">
  <p:cSld name="CPPT0024">
    <p:spTree>
      <p:nvGrpSpPr>
        <p:cNvPr id="1" name="Shape 336"/>
        <p:cNvGrpSpPr/>
        <p:nvPr/>
      </p:nvGrpSpPr>
      <p:grpSpPr>
        <a:xfrm>
          <a:off x="0" y="0"/>
          <a:ext cx="0" cy="0"/>
          <a:chOff x="0" y="0"/>
          <a:chExt cx="0" cy="0"/>
        </a:xfrm>
      </p:grpSpPr>
      <p:sp>
        <p:nvSpPr>
          <p:cNvPr id="337" name="Google Shape;337;p83"/>
          <p:cNvSpPr>
            <a:spLocks noGrp="1"/>
          </p:cNvSpPr>
          <p:nvPr>
            <p:ph type="pic" idx="2"/>
          </p:nvPr>
        </p:nvSpPr>
        <p:spPr>
          <a:xfrm>
            <a:off x="502852" y="1463038"/>
            <a:ext cx="2597520" cy="3152505"/>
          </a:xfrm>
          <a:prstGeom prst="rect">
            <a:avLst/>
          </a:prstGeom>
          <a:solidFill>
            <a:srgbClr val="E8E8E8"/>
          </a:solidFill>
          <a:ln>
            <a:noFill/>
          </a:ln>
        </p:spPr>
      </p:sp>
      <p:sp>
        <p:nvSpPr>
          <p:cNvPr id="338" name="Google Shape;338;p83"/>
          <p:cNvSpPr>
            <a:spLocks noGrp="1"/>
          </p:cNvSpPr>
          <p:nvPr>
            <p:ph type="pic" idx="3"/>
          </p:nvPr>
        </p:nvSpPr>
        <p:spPr>
          <a:xfrm>
            <a:off x="3358000" y="1463038"/>
            <a:ext cx="2597520" cy="3152505"/>
          </a:xfrm>
          <a:prstGeom prst="rect">
            <a:avLst/>
          </a:prstGeom>
          <a:solidFill>
            <a:srgbClr val="E8E8E8"/>
          </a:solidFill>
          <a:ln>
            <a:noFill/>
          </a:ln>
        </p:spPr>
      </p:sp>
      <p:sp>
        <p:nvSpPr>
          <p:cNvPr id="339" name="Google Shape;339;p83"/>
          <p:cNvSpPr>
            <a:spLocks noGrp="1"/>
          </p:cNvSpPr>
          <p:nvPr>
            <p:ph type="pic" idx="4"/>
          </p:nvPr>
        </p:nvSpPr>
        <p:spPr>
          <a:xfrm>
            <a:off x="6213149" y="1463038"/>
            <a:ext cx="2597520" cy="3152505"/>
          </a:xfrm>
          <a:prstGeom prst="rect">
            <a:avLst/>
          </a:prstGeom>
          <a:solidFill>
            <a:srgbClr val="E8E8E8"/>
          </a:solidFill>
          <a:ln>
            <a:noFill/>
          </a:ln>
        </p:spPr>
      </p:sp>
      <p:sp>
        <p:nvSpPr>
          <p:cNvPr id="340" name="Google Shape;340;p83"/>
          <p:cNvSpPr>
            <a:spLocks noGrp="1"/>
          </p:cNvSpPr>
          <p:nvPr>
            <p:ph type="pic" idx="5"/>
          </p:nvPr>
        </p:nvSpPr>
        <p:spPr>
          <a:xfrm>
            <a:off x="9068297" y="1463038"/>
            <a:ext cx="2597520" cy="3152505"/>
          </a:xfrm>
          <a:prstGeom prst="rect">
            <a:avLst/>
          </a:prstGeom>
          <a:solidFill>
            <a:srgbClr val="E8E8E8"/>
          </a:solidFill>
          <a:ln>
            <a:noFill/>
          </a:ln>
        </p:spPr>
      </p:sp>
      <p:sp>
        <p:nvSpPr>
          <p:cNvPr id="341" name="Google Shape;341;p83"/>
          <p:cNvSpPr txBox="1">
            <a:spLocks noGrp="1"/>
          </p:cNvSpPr>
          <p:nvPr>
            <p:ph type="body" idx="1"/>
          </p:nvPr>
        </p:nvSpPr>
        <p:spPr>
          <a:xfrm>
            <a:off x="517093" y="974041"/>
            <a:ext cx="11157817" cy="231007"/>
          </a:xfrm>
          <a:prstGeom prst="rect">
            <a:avLst/>
          </a:prstGeom>
          <a:noFill/>
          <a:ln>
            <a:noFill/>
          </a:ln>
        </p:spPr>
        <p:txBody>
          <a:bodyPr spcFirstLastPara="1" wrap="square" lIns="0" tIns="0" rIns="0" bIns="0" anchor="ctr" anchorCtr="0">
            <a:noAutofit/>
          </a:bodyPr>
          <a:lstStyle>
            <a:lvl1pPr marL="457200" marR="0" lvl="0" indent="-228600" algn="l" rtl="0">
              <a:spcBef>
                <a:spcPts val="293"/>
              </a:spcBef>
              <a:spcAft>
                <a:spcPts val="0"/>
              </a:spcAft>
              <a:buClr>
                <a:srgbClr val="7F7F7F"/>
              </a:buClr>
              <a:buSzPts val="1467"/>
              <a:buFont typeface="Arial"/>
              <a:buNone/>
              <a:defRPr sz="1467" b="0" i="0" u="none" strike="noStrike" cap="none">
                <a:solidFill>
                  <a:srgbClr val="7F7F7F"/>
                </a:solidFill>
                <a:latin typeface="Roboto"/>
                <a:ea typeface="Roboto"/>
                <a:cs typeface="Roboto"/>
                <a:sym typeface="Roboto"/>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spcBef>
                <a:spcPts val="267"/>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342" name="Google Shape;342;p83"/>
          <p:cNvSpPr txBox="1">
            <a:spLocks noGrp="1"/>
          </p:cNvSpPr>
          <p:nvPr>
            <p:ph type="title"/>
          </p:nvPr>
        </p:nvSpPr>
        <p:spPr>
          <a:xfrm>
            <a:off x="517093" y="376816"/>
            <a:ext cx="11157817" cy="54594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000"/>
              <a:buFont typeface="Roboto"/>
              <a:buNone/>
              <a:defRPr sz="4000" b="0" i="0" u="none" strike="noStrike" cap="none">
                <a:solidFill>
                  <a:srgbClr val="5B5B5B"/>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CPPT0025">
  <p:cSld name="CPPT0025">
    <p:spTree>
      <p:nvGrpSpPr>
        <p:cNvPr id="1" name="Shape 343"/>
        <p:cNvGrpSpPr/>
        <p:nvPr/>
      </p:nvGrpSpPr>
      <p:grpSpPr>
        <a:xfrm>
          <a:off x="0" y="0"/>
          <a:ext cx="0" cy="0"/>
          <a:chOff x="0" y="0"/>
          <a:chExt cx="0" cy="0"/>
        </a:xfrm>
      </p:grpSpPr>
      <p:sp>
        <p:nvSpPr>
          <p:cNvPr id="344" name="Google Shape;344;p84"/>
          <p:cNvSpPr>
            <a:spLocks noGrp="1"/>
          </p:cNvSpPr>
          <p:nvPr>
            <p:ph type="pic" idx="2"/>
          </p:nvPr>
        </p:nvSpPr>
        <p:spPr>
          <a:xfrm>
            <a:off x="502852" y="1463038"/>
            <a:ext cx="2597520" cy="1800863"/>
          </a:xfrm>
          <a:prstGeom prst="rect">
            <a:avLst/>
          </a:prstGeom>
          <a:solidFill>
            <a:srgbClr val="E8E8E8"/>
          </a:solidFill>
          <a:ln>
            <a:noFill/>
          </a:ln>
        </p:spPr>
      </p:sp>
      <p:sp>
        <p:nvSpPr>
          <p:cNvPr id="345" name="Google Shape;345;p84"/>
          <p:cNvSpPr>
            <a:spLocks noGrp="1"/>
          </p:cNvSpPr>
          <p:nvPr>
            <p:ph type="pic" idx="3"/>
          </p:nvPr>
        </p:nvSpPr>
        <p:spPr>
          <a:xfrm>
            <a:off x="3358000" y="1463038"/>
            <a:ext cx="2597520" cy="1800863"/>
          </a:xfrm>
          <a:prstGeom prst="rect">
            <a:avLst/>
          </a:prstGeom>
          <a:solidFill>
            <a:srgbClr val="E8E8E8"/>
          </a:solidFill>
          <a:ln>
            <a:noFill/>
          </a:ln>
        </p:spPr>
      </p:sp>
      <p:sp>
        <p:nvSpPr>
          <p:cNvPr id="346" name="Google Shape;346;p84"/>
          <p:cNvSpPr>
            <a:spLocks noGrp="1"/>
          </p:cNvSpPr>
          <p:nvPr>
            <p:ph type="pic" idx="4"/>
          </p:nvPr>
        </p:nvSpPr>
        <p:spPr>
          <a:xfrm>
            <a:off x="6213149" y="1463038"/>
            <a:ext cx="2597520" cy="1800863"/>
          </a:xfrm>
          <a:prstGeom prst="rect">
            <a:avLst/>
          </a:prstGeom>
          <a:solidFill>
            <a:srgbClr val="E8E8E8"/>
          </a:solidFill>
          <a:ln>
            <a:noFill/>
          </a:ln>
        </p:spPr>
      </p:sp>
      <p:sp>
        <p:nvSpPr>
          <p:cNvPr id="347" name="Google Shape;347;p84"/>
          <p:cNvSpPr>
            <a:spLocks noGrp="1"/>
          </p:cNvSpPr>
          <p:nvPr>
            <p:ph type="pic" idx="5"/>
          </p:nvPr>
        </p:nvSpPr>
        <p:spPr>
          <a:xfrm>
            <a:off x="9068297" y="1463038"/>
            <a:ext cx="2597520" cy="1800863"/>
          </a:xfrm>
          <a:prstGeom prst="rect">
            <a:avLst/>
          </a:prstGeom>
          <a:solidFill>
            <a:srgbClr val="E8E8E8"/>
          </a:solidFill>
          <a:ln>
            <a:noFill/>
          </a:ln>
        </p:spPr>
      </p:sp>
      <p:sp>
        <p:nvSpPr>
          <p:cNvPr id="348" name="Google Shape;348;p84"/>
          <p:cNvSpPr>
            <a:spLocks noGrp="1"/>
          </p:cNvSpPr>
          <p:nvPr>
            <p:ph type="pic" idx="6"/>
          </p:nvPr>
        </p:nvSpPr>
        <p:spPr>
          <a:xfrm>
            <a:off x="502852" y="3863338"/>
            <a:ext cx="2597520" cy="1800863"/>
          </a:xfrm>
          <a:prstGeom prst="rect">
            <a:avLst/>
          </a:prstGeom>
          <a:solidFill>
            <a:srgbClr val="E8E8E8"/>
          </a:solidFill>
          <a:ln>
            <a:noFill/>
          </a:ln>
        </p:spPr>
      </p:sp>
      <p:sp>
        <p:nvSpPr>
          <p:cNvPr id="349" name="Google Shape;349;p84"/>
          <p:cNvSpPr>
            <a:spLocks noGrp="1"/>
          </p:cNvSpPr>
          <p:nvPr>
            <p:ph type="pic" idx="7"/>
          </p:nvPr>
        </p:nvSpPr>
        <p:spPr>
          <a:xfrm>
            <a:off x="3358000" y="3863338"/>
            <a:ext cx="2597520" cy="1800863"/>
          </a:xfrm>
          <a:prstGeom prst="rect">
            <a:avLst/>
          </a:prstGeom>
          <a:solidFill>
            <a:srgbClr val="E8E8E8"/>
          </a:solidFill>
          <a:ln>
            <a:noFill/>
          </a:ln>
        </p:spPr>
      </p:sp>
      <p:sp>
        <p:nvSpPr>
          <p:cNvPr id="350" name="Google Shape;350;p84"/>
          <p:cNvSpPr>
            <a:spLocks noGrp="1"/>
          </p:cNvSpPr>
          <p:nvPr>
            <p:ph type="pic" idx="8"/>
          </p:nvPr>
        </p:nvSpPr>
        <p:spPr>
          <a:xfrm>
            <a:off x="6213149" y="3863338"/>
            <a:ext cx="2597520" cy="1800863"/>
          </a:xfrm>
          <a:prstGeom prst="rect">
            <a:avLst/>
          </a:prstGeom>
          <a:solidFill>
            <a:srgbClr val="E8E8E8"/>
          </a:solidFill>
          <a:ln>
            <a:noFill/>
          </a:ln>
        </p:spPr>
      </p:sp>
      <p:sp>
        <p:nvSpPr>
          <p:cNvPr id="351" name="Google Shape;351;p84"/>
          <p:cNvSpPr>
            <a:spLocks noGrp="1"/>
          </p:cNvSpPr>
          <p:nvPr>
            <p:ph type="pic" idx="9"/>
          </p:nvPr>
        </p:nvSpPr>
        <p:spPr>
          <a:xfrm>
            <a:off x="9068297" y="3863338"/>
            <a:ext cx="2597520" cy="1800863"/>
          </a:xfrm>
          <a:prstGeom prst="rect">
            <a:avLst/>
          </a:prstGeom>
          <a:solidFill>
            <a:srgbClr val="E8E8E8"/>
          </a:solidFill>
          <a:ln>
            <a:noFill/>
          </a:ln>
        </p:spPr>
      </p:sp>
      <p:sp>
        <p:nvSpPr>
          <p:cNvPr id="352" name="Google Shape;352;p84"/>
          <p:cNvSpPr txBox="1">
            <a:spLocks noGrp="1"/>
          </p:cNvSpPr>
          <p:nvPr>
            <p:ph type="body" idx="1"/>
          </p:nvPr>
        </p:nvSpPr>
        <p:spPr>
          <a:xfrm>
            <a:off x="517093" y="974041"/>
            <a:ext cx="11157817" cy="231007"/>
          </a:xfrm>
          <a:prstGeom prst="rect">
            <a:avLst/>
          </a:prstGeom>
          <a:noFill/>
          <a:ln>
            <a:noFill/>
          </a:ln>
        </p:spPr>
        <p:txBody>
          <a:bodyPr spcFirstLastPara="1" wrap="square" lIns="0" tIns="0" rIns="0" bIns="0" anchor="ctr" anchorCtr="0">
            <a:noAutofit/>
          </a:bodyPr>
          <a:lstStyle>
            <a:lvl1pPr marL="457200" marR="0" lvl="0" indent="-228600" algn="l" rtl="0">
              <a:spcBef>
                <a:spcPts val="293"/>
              </a:spcBef>
              <a:spcAft>
                <a:spcPts val="0"/>
              </a:spcAft>
              <a:buClr>
                <a:srgbClr val="7F7F7F"/>
              </a:buClr>
              <a:buSzPts val="1467"/>
              <a:buFont typeface="Arial"/>
              <a:buNone/>
              <a:defRPr sz="1467" b="0" i="0" u="none" strike="noStrike" cap="none">
                <a:solidFill>
                  <a:srgbClr val="7F7F7F"/>
                </a:solidFill>
                <a:latin typeface="Roboto"/>
                <a:ea typeface="Roboto"/>
                <a:cs typeface="Roboto"/>
                <a:sym typeface="Roboto"/>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spcBef>
                <a:spcPts val="267"/>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353" name="Google Shape;353;p84"/>
          <p:cNvSpPr txBox="1">
            <a:spLocks noGrp="1"/>
          </p:cNvSpPr>
          <p:nvPr>
            <p:ph type="title"/>
          </p:nvPr>
        </p:nvSpPr>
        <p:spPr>
          <a:xfrm>
            <a:off x="517093" y="376816"/>
            <a:ext cx="11157817" cy="54594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000"/>
              <a:buFont typeface="Roboto"/>
              <a:buNone/>
              <a:defRPr sz="4000" b="0" i="0" u="none" strike="noStrike" cap="none">
                <a:solidFill>
                  <a:srgbClr val="5B5B5B"/>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PPT0026">
  <p:cSld name="CPPT0026">
    <p:spTree>
      <p:nvGrpSpPr>
        <p:cNvPr id="1" name="Shape 354"/>
        <p:cNvGrpSpPr/>
        <p:nvPr/>
      </p:nvGrpSpPr>
      <p:grpSpPr>
        <a:xfrm>
          <a:off x="0" y="0"/>
          <a:ext cx="0" cy="0"/>
          <a:chOff x="0" y="0"/>
          <a:chExt cx="0" cy="0"/>
        </a:xfrm>
      </p:grpSpPr>
      <p:sp>
        <p:nvSpPr>
          <p:cNvPr id="355" name="Google Shape;355;p85"/>
          <p:cNvSpPr>
            <a:spLocks noGrp="1"/>
          </p:cNvSpPr>
          <p:nvPr>
            <p:ph type="pic" idx="2"/>
          </p:nvPr>
        </p:nvSpPr>
        <p:spPr>
          <a:xfrm>
            <a:off x="508000" y="1454486"/>
            <a:ext cx="3556000" cy="1809415"/>
          </a:xfrm>
          <a:prstGeom prst="rect">
            <a:avLst/>
          </a:prstGeom>
          <a:solidFill>
            <a:srgbClr val="F2F2F2"/>
          </a:solidFill>
          <a:ln>
            <a:noFill/>
          </a:ln>
        </p:spPr>
      </p:sp>
      <p:sp>
        <p:nvSpPr>
          <p:cNvPr id="356" name="Google Shape;356;p85"/>
          <p:cNvSpPr>
            <a:spLocks noGrp="1"/>
          </p:cNvSpPr>
          <p:nvPr>
            <p:ph type="pic" idx="3"/>
          </p:nvPr>
        </p:nvSpPr>
        <p:spPr>
          <a:xfrm>
            <a:off x="4308909" y="1454486"/>
            <a:ext cx="3556000" cy="1809415"/>
          </a:xfrm>
          <a:prstGeom prst="rect">
            <a:avLst/>
          </a:prstGeom>
          <a:solidFill>
            <a:srgbClr val="F2F2F2"/>
          </a:solidFill>
          <a:ln>
            <a:noFill/>
          </a:ln>
        </p:spPr>
      </p:sp>
      <p:sp>
        <p:nvSpPr>
          <p:cNvPr id="357" name="Google Shape;357;p85"/>
          <p:cNvSpPr>
            <a:spLocks noGrp="1"/>
          </p:cNvSpPr>
          <p:nvPr>
            <p:ph type="pic" idx="4"/>
          </p:nvPr>
        </p:nvSpPr>
        <p:spPr>
          <a:xfrm>
            <a:off x="8109817" y="1454486"/>
            <a:ext cx="3556000" cy="1809415"/>
          </a:xfrm>
          <a:prstGeom prst="rect">
            <a:avLst/>
          </a:prstGeom>
          <a:solidFill>
            <a:srgbClr val="F2F2F2"/>
          </a:solidFill>
          <a:ln>
            <a:noFill/>
          </a:ln>
        </p:spPr>
      </p:sp>
      <p:sp>
        <p:nvSpPr>
          <p:cNvPr id="358" name="Google Shape;358;p85"/>
          <p:cNvSpPr>
            <a:spLocks noGrp="1"/>
          </p:cNvSpPr>
          <p:nvPr>
            <p:ph type="pic" idx="5"/>
          </p:nvPr>
        </p:nvSpPr>
        <p:spPr>
          <a:xfrm>
            <a:off x="508000" y="3854786"/>
            <a:ext cx="3556000" cy="1809415"/>
          </a:xfrm>
          <a:prstGeom prst="rect">
            <a:avLst/>
          </a:prstGeom>
          <a:solidFill>
            <a:srgbClr val="F2F2F2"/>
          </a:solidFill>
          <a:ln>
            <a:noFill/>
          </a:ln>
        </p:spPr>
      </p:sp>
      <p:sp>
        <p:nvSpPr>
          <p:cNvPr id="359" name="Google Shape;359;p85"/>
          <p:cNvSpPr>
            <a:spLocks noGrp="1"/>
          </p:cNvSpPr>
          <p:nvPr>
            <p:ph type="pic" idx="6"/>
          </p:nvPr>
        </p:nvSpPr>
        <p:spPr>
          <a:xfrm>
            <a:off x="4308909" y="3854786"/>
            <a:ext cx="3556000" cy="1809415"/>
          </a:xfrm>
          <a:prstGeom prst="rect">
            <a:avLst/>
          </a:prstGeom>
          <a:solidFill>
            <a:srgbClr val="F2F2F2"/>
          </a:solidFill>
          <a:ln>
            <a:noFill/>
          </a:ln>
        </p:spPr>
      </p:sp>
      <p:sp>
        <p:nvSpPr>
          <p:cNvPr id="360" name="Google Shape;360;p85"/>
          <p:cNvSpPr>
            <a:spLocks noGrp="1"/>
          </p:cNvSpPr>
          <p:nvPr>
            <p:ph type="pic" idx="7"/>
          </p:nvPr>
        </p:nvSpPr>
        <p:spPr>
          <a:xfrm>
            <a:off x="8109817" y="3854786"/>
            <a:ext cx="3556000" cy="1809415"/>
          </a:xfrm>
          <a:prstGeom prst="rect">
            <a:avLst/>
          </a:prstGeom>
          <a:solidFill>
            <a:srgbClr val="F2F2F2"/>
          </a:solidFill>
          <a:ln>
            <a:noFill/>
          </a:ln>
        </p:spPr>
      </p:sp>
      <p:sp>
        <p:nvSpPr>
          <p:cNvPr id="361" name="Google Shape;361;p85"/>
          <p:cNvSpPr txBox="1">
            <a:spLocks noGrp="1"/>
          </p:cNvSpPr>
          <p:nvPr>
            <p:ph type="body" idx="1"/>
          </p:nvPr>
        </p:nvSpPr>
        <p:spPr>
          <a:xfrm>
            <a:off x="517093" y="974041"/>
            <a:ext cx="11157817" cy="231007"/>
          </a:xfrm>
          <a:prstGeom prst="rect">
            <a:avLst/>
          </a:prstGeom>
          <a:noFill/>
          <a:ln>
            <a:noFill/>
          </a:ln>
        </p:spPr>
        <p:txBody>
          <a:bodyPr spcFirstLastPara="1" wrap="square" lIns="0" tIns="0" rIns="0" bIns="0" anchor="ctr" anchorCtr="0">
            <a:noAutofit/>
          </a:bodyPr>
          <a:lstStyle>
            <a:lvl1pPr marL="457200" marR="0" lvl="0" indent="-228600" algn="l" rtl="0">
              <a:spcBef>
                <a:spcPts val="293"/>
              </a:spcBef>
              <a:spcAft>
                <a:spcPts val="0"/>
              </a:spcAft>
              <a:buClr>
                <a:srgbClr val="7F7F7F"/>
              </a:buClr>
              <a:buSzPts val="1467"/>
              <a:buFont typeface="Arial"/>
              <a:buNone/>
              <a:defRPr sz="1467" b="0" i="0" u="none" strike="noStrike" cap="none">
                <a:solidFill>
                  <a:srgbClr val="7F7F7F"/>
                </a:solidFill>
                <a:latin typeface="Roboto"/>
                <a:ea typeface="Roboto"/>
                <a:cs typeface="Roboto"/>
                <a:sym typeface="Roboto"/>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spcBef>
                <a:spcPts val="267"/>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362" name="Google Shape;362;p85"/>
          <p:cNvSpPr txBox="1">
            <a:spLocks noGrp="1"/>
          </p:cNvSpPr>
          <p:nvPr>
            <p:ph type="title"/>
          </p:nvPr>
        </p:nvSpPr>
        <p:spPr>
          <a:xfrm>
            <a:off x="517093" y="376816"/>
            <a:ext cx="11157817" cy="54594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000"/>
              <a:buFont typeface="Roboto"/>
              <a:buNone/>
              <a:defRPr sz="4000" b="0" i="0" u="none" strike="noStrike" cap="none">
                <a:solidFill>
                  <a:srgbClr val="5B5B5B"/>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PPT0027">
  <p:cSld name="CPPT0027">
    <p:spTree>
      <p:nvGrpSpPr>
        <p:cNvPr id="1" name="Shape 363"/>
        <p:cNvGrpSpPr/>
        <p:nvPr/>
      </p:nvGrpSpPr>
      <p:grpSpPr>
        <a:xfrm>
          <a:off x="0" y="0"/>
          <a:ext cx="0" cy="0"/>
          <a:chOff x="0" y="0"/>
          <a:chExt cx="0" cy="0"/>
        </a:xfrm>
      </p:grpSpPr>
      <p:sp>
        <p:nvSpPr>
          <p:cNvPr id="364" name="Google Shape;364;p86"/>
          <p:cNvSpPr>
            <a:spLocks noGrp="1"/>
          </p:cNvSpPr>
          <p:nvPr>
            <p:ph type="pic" idx="2"/>
          </p:nvPr>
        </p:nvSpPr>
        <p:spPr>
          <a:xfrm>
            <a:off x="508000" y="368301"/>
            <a:ext cx="3556000" cy="2044700"/>
          </a:xfrm>
          <a:prstGeom prst="rect">
            <a:avLst/>
          </a:prstGeom>
          <a:solidFill>
            <a:srgbClr val="F2F2F2"/>
          </a:solidFill>
          <a:ln>
            <a:noFill/>
          </a:ln>
        </p:spPr>
      </p:sp>
      <p:sp>
        <p:nvSpPr>
          <p:cNvPr id="365" name="Google Shape;365;p86"/>
          <p:cNvSpPr>
            <a:spLocks noGrp="1"/>
          </p:cNvSpPr>
          <p:nvPr>
            <p:ph type="pic" idx="3"/>
          </p:nvPr>
        </p:nvSpPr>
        <p:spPr>
          <a:xfrm>
            <a:off x="4308909" y="368301"/>
            <a:ext cx="3556000" cy="2044700"/>
          </a:xfrm>
          <a:prstGeom prst="rect">
            <a:avLst/>
          </a:prstGeom>
          <a:solidFill>
            <a:srgbClr val="F2F2F2"/>
          </a:solidFill>
          <a:ln>
            <a:noFill/>
          </a:ln>
        </p:spPr>
      </p:sp>
      <p:sp>
        <p:nvSpPr>
          <p:cNvPr id="366" name="Google Shape;366;p86"/>
          <p:cNvSpPr>
            <a:spLocks noGrp="1"/>
          </p:cNvSpPr>
          <p:nvPr>
            <p:ph type="pic" idx="4"/>
          </p:nvPr>
        </p:nvSpPr>
        <p:spPr>
          <a:xfrm>
            <a:off x="8109817" y="368301"/>
            <a:ext cx="3556000" cy="2044700"/>
          </a:xfrm>
          <a:prstGeom prst="rect">
            <a:avLst/>
          </a:prstGeom>
          <a:solidFill>
            <a:srgbClr val="F2F2F2"/>
          </a:solidFill>
          <a:ln>
            <a:noFill/>
          </a:ln>
        </p:spPr>
      </p:sp>
      <p:sp>
        <p:nvSpPr>
          <p:cNvPr id="367" name="Google Shape;367;p86"/>
          <p:cNvSpPr>
            <a:spLocks noGrp="1"/>
          </p:cNvSpPr>
          <p:nvPr>
            <p:ph type="pic" idx="5"/>
          </p:nvPr>
        </p:nvSpPr>
        <p:spPr>
          <a:xfrm>
            <a:off x="508000" y="3327401"/>
            <a:ext cx="3556000" cy="2044700"/>
          </a:xfrm>
          <a:prstGeom prst="rect">
            <a:avLst/>
          </a:prstGeom>
          <a:solidFill>
            <a:srgbClr val="F2F2F2"/>
          </a:solidFill>
          <a:ln>
            <a:noFill/>
          </a:ln>
        </p:spPr>
      </p:sp>
      <p:sp>
        <p:nvSpPr>
          <p:cNvPr id="368" name="Google Shape;368;p86"/>
          <p:cNvSpPr>
            <a:spLocks noGrp="1"/>
          </p:cNvSpPr>
          <p:nvPr>
            <p:ph type="pic" idx="6"/>
          </p:nvPr>
        </p:nvSpPr>
        <p:spPr>
          <a:xfrm>
            <a:off x="4308909" y="3327401"/>
            <a:ext cx="3556000" cy="2044700"/>
          </a:xfrm>
          <a:prstGeom prst="rect">
            <a:avLst/>
          </a:prstGeom>
          <a:solidFill>
            <a:srgbClr val="F2F2F2"/>
          </a:solidFill>
          <a:ln>
            <a:noFill/>
          </a:ln>
        </p:spPr>
      </p:sp>
      <p:sp>
        <p:nvSpPr>
          <p:cNvPr id="369" name="Google Shape;369;p86"/>
          <p:cNvSpPr>
            <a:spLocks noGrp="1"/>
          </p:cNvSpPr>
          <p:nvPr>
            <p:ph type="pic" idx="7"/>
          </p:nvPr>
        </p:nvSpPr>
        <p:spPr>
          <a:xfrm>
            <a:off x="8109817" y="3327401"/>
            <a:ext cx="3556000" cy="2044700"/>
          </a:xfrm>
          <a:prstGeom prst="rect">
            <a:avLst/>
          </a:prstGeom>
          <a:solidFill>
            <a:srgbClr val="F2F2F2"/>
          </a:solid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Full 5">
  <p:cSld name="Full 5">
    <p:spTree>
      <p:nvGrpSpPr>
        <p:cNvPr id="1" name="Shape 49"/>
        <p:cNvGrpSpPr/>
        <p:nvPr/>
      </p:nvGrpSpPr>
      <p:grpSpPr>
        <a:xfrm>
          <a:off x="0" y="0"/>
          <a:ext cx="0" cy="0"/>
          <a:chOff x="0" y="0"/>
          <a:chExt cx="0" cy="0"/>
        </a:xfrm>
      </p:grpSpPr>
      <p:sp>
        <p:nvSpPr>
          <p:cNvPr id="50" name="Google Shape;50;p19"/>
          <p:cNvSpPr/>
          <p:nvPr/>
        </p:nvSpPr>
        <p:spPr>
          <a:xfrm>
            <a:off x="0" y="0"/>
            <a:ext cx="12192000" cy="6858000"/>
          </a:xfrm>
          <a:prstGeom prst="rect">
            <a:avLst/>
          </a:prstGeom>
          <a:solidFill>
            <a:schemeClr val="accent5"/>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3733">
              <a:solidFill>
                <a:schemeClr val="lt1"/>
              </a:solidFill>
              <a:latin typeface="Roboto"/>
              <a:ea typeface="Roboto"/>
              <a:cs typeface="Roboto"/>
              <a:sym typeface="Roboto"/>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CPPT0028">
  <p:cSld name="CPPT0028">
    <p:spTree>
      <p:nvGrpSpPr>
        <p:cNvPr id="1" name="Shape 370"/>
        <p:cNvGrpSpPr/>
        <p:nvPr/>
      </p:nvGrpSpPr>
      <p:grpSpPr>
        <a:xfrm>
          <a:off x="0" y="0"/>
          <a:ext cx="0" cy="0"/>
          <a:chOff x="0" y="0"/>
          <a:chExt cx="0" cy="0"/>
        </a:xfrm>
      </p:grpSpPr>
      <p:sp>
        <p:nvSpPr>
          <p:cNvPr id="371" name="Google Shape;371;p87"/>
          <p:cNvSpPr>
            <a:spLocks noGrp="1"/>
          </p:cNvSpPr>
          <p:nvPr>
            <p:ph type="pic" idx="2"/>
          </p:nvPr>
        </p:nvSpPr>
        <p:spPr>
          <a:xfrm>
            <a:off x="6153745" y="1515710"/>
            <a:ext cx="5512073" cy="4523003"/>
          </a:xfrm>
          <a:prstGeom prst="rect">
            <a:avLst/>
          </a:prstGeom>
          <a:solidFill>
            <a:srgbClr val="F2F2F2"/>
          </a:solidFill>
          <a:ln>
            <a:noFill/>
          </a:ln>
        </p:spPr>
      </p:sp>
      <p:sp>
        <p:nvSpPr>
          <p:cNvPr id="372" name="Google Shape;372;p87"/>
          <p:cNvSpPr>
            <a:spLocks noGrp="1"/>
          </p:cNvSpPr>
          <p:nvPr>
            <p:ph type="pic" idx="3"/>
          </p:nvPr>
        </p:nvSpPr>
        <p:spPr>
          <a:xfrm>
            <a:off x="508000" y="1515711"/>
            <a:ext cx="2669957" cy="2167288"/>
          </a:xfrm>
          <a:prstGeom prst="rect">
            <a:avLst/>
          </a:prstGeom>
          <a:solidFill>
            <a:srgbClr val="F2F2F2"/>
          </a:solidFill>
          <a:ln>
            <a:noFill/>
          </a:ln>
        </p:spPr>
      </p:sp>
      <p:sp>
        <p:nvSpPr>
          <p:cNvPr id="373" name="Google Shape;373;p87"/>
          <p:cNvSpPr>
            <a:spLocks noGrp="1"/>
          </p:cNvSpPr>
          <p:nvPr>
            <p:ph type="pic" idx="4"/>
          </p:nvPr>
        </p:nvSpPr>
        <p:spPr>
          <a:xfrm>
            <a:off x="3330872" y="3863319"/>
            <a:ext cx="2669957" cy="2167288"/>
          </a:xfrm>
          <a:prstGeom prst="rect">
            <a:avLst/>
          </a:prstGeom>
          <a:solidFill>
            <a:srgbClr val="F2F2F2"/>
          </a:solidFill>
          <a:ln>
            <a:noFill/>
          </a:ln>
        </p:spPr>
      </p:sp>
      <p:sp>
        <p:nvSpPr>
          <p:cNvPr id="374" name="Google Shape;374;p87"/>
          <p:cNvSpPr txBox="1">
            <a:spLocks noGrp="1"/>
          </p:cNvSpPr>
          <p:nvPr>
            <p:ph type="body" idx="1"/>
          </p:nvPr>
        </p:nvSpPr>
        <p:spPr>
          <a:xfrm>
            <a:off x="517093" y="974041"/>
            <a:ext cx="11157817" cy="231007"/>
          </a:xfrm>
          <a:prstGeom prst="rect">
            <a:avLst/>
          </a:prstGeom>
          <a:noFill/>
          <a:ln>
            <a:noFill/>
          </a:ln>
        </p:spPr>
        <p:txBody>
          <a:bodyPr spcFirstLastPara="1" wrap="square" lIns="0" tIns="0" rIns="0" bIns="0" anchor="ctr" anchorCtr="0">
            <a:noAutofit/>
          </a:bodyPr>
          <a:lstStyle>
            <a:lvl1pPr marL="457200" marR="0" lvl="0" indent="-228600" algn="l" rtl="0">
              <a:spcBef>
                <a:spcPts val="293"/>
              </a:spcBef>
              <a:spcAft>
                <a:spcPts val="0"/>
              </a:spcAft>
              <a:buClr>
                <a:srgbClr val="7F7F7F"/>
              </a:buClr>
              <a:buSzPts val="1467"/>
              <a:buFont typeface="Arial"/>
              <a:buNone/>
              <a:defRPr sz="1467" b="0" i="0" u="none" strike="noStrike" cap="none">
                <a:solidFill>
                  <a:srgbClr val="7F7F7F"/>
                </a:solidFill>
                <a:latin typeface="Roboto"/>
                <a:ea typeface="Roboto"/>
                <a:cs typeface="Roboto"/>
                <a:sym typeface="Roboto"/>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spcBef>
                <a:spcPts val="267"/>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375" name="Google Shape;375;p87"/>
          <p:cNvSpPr txBox="1">
            <a:spLocks noGrp="1"/>
          </p:cNvSpPr>
          <p:nvPr>
            <p:ph type="title"/>
          </p:nvPr>
        </p:nvSpPr>
        <p:spPr>
          <a:xfrm>
            <a:off x="517093" y="376816"/>
            <a:ext cx="11157817" cy="54594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000"/>
              <a:buFont typeface="Roboto"/>
              <a:buNone/>
              <a:defRPr sz="4000" b="0" i="0" u="none" strike="noStrike" cap="none">
                <a:solidFill>
                  <a:srgbClr val="5B5B5B"/>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PPT0029">
  <p:cSld name="CPPT0029">
    <p:spTree>
      <p:nvGrpSpPr>
        <p:cNvPr id="1" name="Shape 376"/>
        <p:cNvGrpSpPr/>
        <p:nvPr/>
      </p:nvGrpSpPr>
      <p:grpSpPr>
        <a:xfrm>
          <a:off x="0" y="0"/>
          <a:ext cx="0" cy="0"/>
          <a:chOff x="0" y="0"/>
          <a:chExt cx="0" cy="0"/>
        </a:xfrm>
      </p:grpSpPr>
      <p:sp>
        <p:nvSpPr>
          <p:cNvPr id="377" name="Google Shape;377;p88"/>
          <p:cNvSpPr>
            <a:spLocks noGrp="1"/>
          </p:cNvSpPr>
          <p:nvPr>
            <p:ph type="pic" idx="2"/>
          </p:nvPr>
        </p:nvSpPr>
        <p:spPr>
          <a:xfrm>
            <a:off x="517093" y="1495177"/>
            <a:ext cx="2789455" cy="2269788"/>
          </a:xfrm>
          <a:prstGeom prst="rect">
            <a:avLst/>
          </a:prstGeom>
          <a:solidFill>
            <a:srgbClr val="F2F2F2"/>
          </a:solidFill>
          <a:ln>
            <a:noFill/>
          </a:ln>
        </p:spPr>
      </p:sp>
      <p:sp>
        <p:nvSpPr>
          <p:cNvPr id="378" name="Google Shape;378;p88"/>
          <p:cNvSpPr>
            <a:spLocks noGrp="1"/>
          </p:cNvSpPr>
          <p:nvPr>
            <p:ph type="pic" idx="3"/>
          </p:nvPr>
        </p:nvSpPr>
        <p:spPr>
          <a:xfrm>
            <a:off x="3306547" y="3764965"/>
            <a:ext cx="2789455" cy="2269788"/>
          </a:xfrm>
          <a:prstGeom prst="rect">
            <a:avLst/>
          </a:prstGeom>
          <a:solidFill>
            <a:srgbClr val="F2F2F2"/>
          </a:solidFill>
          <a:ln>
            <a:noFill/>
          </a:ln>
        </p:spPr>
      </p:sp>
      <p:sp>
        <p:nvSpPr>
          <p:cNvPr id="379" name="Google Shape;379;p88"/>
          <p:cNvSpPr>
            <a:spLocks noGrp="1"/>
          </p:cNvSpPr>
          <p:nvPr>
            <p:ph type="pic" idx="4"/>
          </p:nvPr>
        </p:nvSpPr>
        <p:spPr>
          <a:xfrm>
            <a:off x="8885455" y="3764965"/>
            <a:ext cx="2789455" cy="2269788"/>
          </a:xfrm>
          <a:prstGeom prst="rect">
            <a:avLst/>
          </a:prstGeom>
          <a:solidFill>
            <a:srgbClr val="F2F2F2"/>
          </a:solidFill>
          <a:ln>
            <a:noFill/>
          </a:ln>
        </p:spPr>
      </p:sp>
      <p:sp>
        <p:nvSpPr>
          <p:cNvPr id="380" name="Google Shape;380;p88"/>
          <p:cNvSpPr>
            <a:spLocks noGrp="1"/>
          </p:cNvSpPr>
          <p:nvPr>
            <p:ph type="pic" idx="5"/>
          </p:nvPr>
        </p:nvSpPr>
        <p:spPr>
          <a:xfrm>
            <a:off x="6096001" y="1495177"/>
            <a:ext cx="2789455" cy="2269788"/>
          </a:xfrm>
          <a:prstGeom prst="rect">
            <a:avLst/>
          </a:prstGeom>
          <a:solidFill>
            <a:srgbClr val="F2F2F2"/>
          </a:solidFill>
          <a:ln>
            <a:noFill/>
          </a:ln>
        </p:spPr>
      </p:sp>
      <p:sp>
        <p:nvSpPr>
          <p:cNvPr id="381" name="Google Shape;381;p88"/>
          <p:cNvSpPr txBox="1">
            <a:spLocks noGrp="1"/>
          </p:cNvSpPr>
          <p:nvPr>
            <p:ph type="body" idx="1"/>
          </p:nvPr>
        </p:nvSpPr>
        <p:spPr>
          <a:xfrm>
            <a:off x="517093" y="974041"/>
            <a:ext cx="11157817" cy="231007"/>
          </a:xfrm>
          <a:prstGeom prst="rect">
            <a:avLst/>
          </a:prstGeom>
          <a:noFill/>
          <a:ln>
            <a:noFill/>
          </a:ln>
        </p:spPr>
        <p:txBody>
          <a:bodyPr spcFirstLastPara="1" wrap="square" lIns="0" tIns="0" rIns="0" bIns="0" anchor="ctr" anchorCtr="0">
            <a:noAutofit/>
          </a:bodyPr>
          <a:lstStyle>
            <a:lvl1pPr marL="457200" marR="0" lvl="0" indent="-228600" algn="l" rtl="0">
              <a:spcBef>
                <a:spcPts val="293"/>
              </a:spcBef>
              <a:spcAft>
                <a:spcPts val="0"/>
              </a:spcAft>
              <a:buClr>
                <a:srgbClr val="7F7F7F"/>
              </a:buClr>
              <a:buSzPts val="1467"/>
              <a:buFont typeface="Arial"/>
              <a:buNone/>
              <a:defRPr sz="1467" b="0" i="0" u="none" strike="noStrike" cap="none">
                <a:solidFill>
                  <a:srgbClr val="7F7F7F"/>
                </a:solidFill>
                <a:latin typeface="Roboto"/>
                <a:ea typeface="Roboto"/>
                <a:cs typeface="Roboto"/>
                <a:sym typeface="Roboto"/>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spcBef>
                <a:spcPts val="267"/>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382" name="Google Shape;382;p88"/>
          <p:cNvSpPr txBox="1">
            <a:spLocks noGrp="1"/>
          </p:cNvSpPr>
          <p:nvPr>
            <p:ph type="title"/>
          </p:nvPr>
        </p:nvSpPr>
        <p:spPr>
          <a:xfrm>
            <a:off x="517093" y="376816"/>
            <a:ext cx="11157817" cy="54594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000"/>
              <a:buFont typeface="Roboto"/>
              <a:buNone/>
              <a:defRPr sz="4000" b="0" i="0" u="none" strike="noStrike" cap="none">
                <a:solidFill>
                  <a:srgbClr val="5B5B5B"/>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PPT0030">
  <p:cSld name="CPPT0030">
    <p:spTree>
      <p:nvGrpSpPr>
        <p:cNvPr id="1" name="Shape 383"/>
        <p:cNvGrpSpPr/>
        <p:nvPr/>
      </p:nvGrpSpPr>
      <p:grpSpPr>
        <a:xfrm>
          <a:off x="0" y="0"/>
          <a:ext cx="0" cy="0"/>
          <a:chOff x="0" y="0"/>
          <a:chExt cx="0" cy="0"/>
        </a:xfrm>
      </p:grpSpPr>
      <p:sp>
        <p:nvSpPr>
          <p:cNvPr id="384" name="Google Shape;384;p89"/>
          <p:cNvSpPr>
            <a:spLocks noGrp="1"/>
          </p:cNvSpPr>
          <p:nvPr>
            <p:ph type="pic" idx="2"/>
          </p:nvPr>
        </p:nvSpPr>
        <p:spPr>
          <a:xfrm>
            <a:off x="3306546" y="1495177"/>
            <a:ext cx="2789455" cy="2269788"/>
          </a:xfrm>
          <a:prstGeom prst="rect">
            <a:avLst/>
          </a:prstGeom>
          <a:solidFill>
            <a:srgbClr val="F2F2F2"/>
          </a:solidFill>
          <a:ln>
            <a:noFill/>
          </a:ln>
        </p:spPr>
      </p:sp>
      <p:sp>
        <p:nvSpPr>
          <p:cNvPr id="385" name="Google Shape;385;p89"/>
          <p:cNvSpPr>
            <a:spLocks noGrp="1"/>
          </p:cNvSpPr>
          <p:nvPr>
            <p:ph type="pic" idx="3"/>
          </p:nvPr>
        </p:nvSpPr>
        <p:spPr>
          <a:xfrm>
            <a:off x="3306547" y="3764965"/>
            <a:ext cx="2789455" cy="2269788"/>
          </a:xfrm>
          <a:prstGeom prst="rect">
            <a:avLst/>
          </a:prstGeom>
          <a:solidFill>
            <a:srgbClr val="F2F2F2"/>
          </a:solidFill>
          <a:ln>
            <a:noFill/>
          </a:ln>
        </p:spPr>
      </p:sp>
      <p:sp>
        <p:nvSpPr>
          <p:cNvPr id="386" name="Google Shape;386;p89"/>
          <p:cNvSpPr>
            <a:spLocks noGrp="1"/>
          </p:cNvSpPr>
          <p:nvPr>
            <p:ph type="pic" idx="4"/>
          </p:nvPr>
        </p:nvSpPr>
        <p:spPr>
          <a:xfrm>
            <a:off x="8885455" y="3764965"/>
            <a:ext cx="2789455" cy="2269788"/>
          </a:xfrm>
          <a:prstGeom prst="rect">
            <a:avLst/>
          </a:prstGeom>
          <a:solidFill>
            <a:srgbClr val="F2F2F2"/>
          </a:solidFill>
          <a:ln>
            <a:noFill/>
          </a:ln>
        </p:spPr>
      </p:sp>
      <p:sp>
        <p:nvSpPr>
          <p:cNvPr id="387" name="Google Shape;387;p89"/>
          <p:cNvSpPr>
            <a:spLocks noGrp="1"/>
          </p:cNvSpPr>
          <p:nvPr>
            <p:ph type="pic" idx="5"/>
          </p:nvPr>
        </p:nvSpPr>
        <p:spPr>
          <a:xfrm>
            <a:off x="8876363" y="1495177"/>
            <a:ext cx="2789455" cy="2269788"/>
          </a:xfrm>
          <a:prstGeom prst="rect">
            <a:avLst/>
          </a:prstGeom>
          <a:solidFill>
            <a:srgbClr val="F2F2F2"/>
          </a:solidFill>
          <a:ln>
            <a:noFill/>
          </a:ln>
        </p:spPr>
      </p:sp>
      <p:sp>
        <p:nvSpPr>
          <p:cNvPr id="388" name="Google Shape;388;p89"/>
          <p:cNvSpPr txBox="1">
            <a:spLocks noGrp="1"/>
          </p:cNvSpPr>
          <p:nvPr>
            <p:ph type="body" idx="1"/>
          </p:nvPr>
        </p:nvSpPr>
        <p:spPr>
          <a:xfrm>
            <a:off x="517093" y="974041"/>
            <a:ext cx="11157817" cy="231007"/>
          </a:xfrm>
          <a:prstGeom prst="rect">
            <a:avLst/>
          </a:prstGeom>
          <a:noFill/>
          <a:ln>
            <a:noFill/>
          </a:ln>
        </p:spPr>
        <p:txBody>
          <a:bodyPr spcFirstLastPara="1" wrap="square" lIns="0" tIns="0" rIns="0" bIns="0" anchor="ctr" anchorCtr="0">
            <a:noAutofit/>
          </a:bodyPr>
          <a:lstStyle>
            <a:lvl1pPr marL="457200" marR="0" lvl="0" indent="-228600" algn="l" rtl="0">
              <a:spcBef>
                <a:spcPts val="293"/>
              </a:spcBef>
              <a:spcAft>
                <a:spcPts val="0"/>
              </a:spcAft>
              <a:buClr>
                <a:srgbClr val="7F7F7F"/>
              </a:buClr>
              <a:buSzPts val="1467"/>
              <a:buFont typeface="Arial"/>
              <a:buNone/>
              <a:defRPr sz="1467" b="0" i="0" u="none" strike="noStrike" cap="none">
                <a:solidFill>
                  <a:srgbClr val="7F7F7F"/>
                </a:solidFill>
                <a:latin typeface="Roboto"/>
                <a:ea typeface="Roboto"/>
                <a:cs typeface="Roboto"/>
                <a:sym typeface="Roboto"/>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spcBef>
                <a:spcPts val="267"/>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389" name="Google Shape;389;p89"/>
          <p:cNvSpPr txBox="1">
            <a:spLocks noGrp="1"/>
          </p:cNvSpPr>
          <p:nvPr>
            <p:ph type="title"/>
          </p:nvPr>
        </p:nvSpPr>
        <p:spPr>
          <a:xfrm>
            <a:off x="517093" y="376816"/>
            <a:ext cx="11157817" cy="54594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000"/>
              <a:buFont typeface="Roboto"/>
              <a:buNone/>
              <a:defRPr sz="4000" b="0" i="0" u="none" strike="noStrike" cap="none">
                <a:solidFill>
                  <a:srgbClr val="5B5B5B"/>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PPT0031">
  <p:cSld name="CPPT0031">
    <p:spTree>
      <p:nvGrpSpPr>
        <p:cNvPr id="1" name="Shape 390"/>
        <p:cNvGrpSpPr/>
        <p:nvPr/>
      </p:nvGrpSpPr>
      <p:grpSpPr>
        <a:xfrm>
          <a:off x="0" y="0"/>
          <a:ext cx="0" cy="0"/>
          <a:chOff x="0" y="0"/>
          <a:chExt cx="0" cy="0"/>
        </a:xfrm>
      </p:grpSpPr>
      <p:sp>
        <p:nvSpPr>
          <p:cNvPr id="391" name="Google Shape;391;p90"/>
          <p:cNvSpPr>
            <a:spLocks noGrp="1"/>
          </p:cNvSpPr>
          <p:nvPr>
            <p:ph type="pic" idx="2"/>
          </p:nvPr>
        </p:nvSpPr>
        <p:spPr>
          <a:xfrm>
            <a:off x="1" y="1491158"/>
            <a:ext cx="6096001" cy="4533900"/>
          </a:xfrm>
          <a:prstGeom prst="rect">
            <a:avLst/>
          </a:prstGeom>
          <a:solidFill>
            <a:srgbClr val="E8E8E8"/>
          </a:solidFill>
          <a:ln>
            <a:noFill/>
          </a:ln>
        </p:spPr>
      </p:sp>
      <p:sp>
        <p:nvSpPr>
          <p:cNvPr id="392" name="Google Shape;392;p90"/>
          <p:cNvSpPr txBox="1">
            <a:spLocks noGrp="1"/>
          </p:cNvSpPr>
          <p:nvPr>
            <p:ph type="body" idx="1"/>
          </p:nvPr>
        </p:nvSpPr>
        <p:spPr>
          <a:xfrm>
            <a:off x="517093" y="974041"/>
            <a:ext cx="11157817" cy="231007"/>
          </a:xfrm>
          <a:prstGeom prst="rect">
            <a:avLst/>
          </a:prstGeom>
          <a:noFill/>
          <a:ln>
            <a:noFill/>
          </a:ln>
        </p:spPr>
        <p:txBody>
          <a:bodyPr spcFirstLastPara="1" wrap="square" lIns="0" tIns="0" rIns="0" bIns="0" anchor="ctr" anchorCtr="0">
            <a:noAutofit/>
          </a:bodyPr>
          <a:lstStyle>
            <a:lvl1pPr marL="457200" marR="0" lvl="0" indent="-228600" algn="l" rtl="0">
              <a:spcBef>
                <a:spcPts val="293"/>
              </a:spcBef>
              <a:spcAft>
                <a:spcPts val="0"/>
              </a:spcAft>
              <a:buClr>
                <a:srgbClr val="7F7F7F"/>
              </a:buClr>
              <a:buSzPts val="1467"/>
              <a:buFont typeface="Arial"/>
              <a:buNone/>
              <a:defRPr sz="1467" b="0" i="0" u="none" strike="noStrike" cap="none">
                <a:solidFill>
                  <a:srgbClr val="7F7F7F"/>
                </a:solidFill>
                <a:latin typeface="Roboto"/>
                <a:ea typeface="Roboto"/>
                <a:cs typeface="Roboto"/>
                <a:sym typeface="Roboto"/>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spcBef>
                <a:spcPts val="267"/>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393" name="Google Shape;393;p90"/>
          <p:cNvSpPr txBox="1">
            <a:spLocks noGrp="1"/>
          </p:cNvSpPr>
          <p:nvPr>
            <p:ph type="title"/>
          </p:nvPr>
        </p:nvSpPr>
        <p:spPr>
          <a:xfrm>
            <a:off x="517093" y="376816"/>
            <a:ext cx="11157817" cy="54594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000"/>
              <a:buFont typeface="Roboto"/>
              <a:buNone/>
              <a:defRPr sz="4000" b="0" i="0" u="none" strike="noStrike" cap="none">
                <a:solidFill>
                  <a:srgbClr val="5B5B5B"/>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CPPT0032">
  <p:cSld name="CPPT0032">
    <p:spTree>
      <p:nvGrpSpPr>
        <p:cNvPr id="1" name="Shape 394"/>
        <p:cNvGrpSpPr/>
        <p:nvPr/>
      </p:nvGrpSpPr>
      <p:grpSpPr>
        <a:xfrm>
          <a:off x="0" y="0"/>
          <a:ext cx="0" cy="0"/>
          <a:chOff x="0" y="0"/>
          <a:chExt cx="0" cy="0"/>
        </a:xfrm>
      </p:grpSpPr>
      <p:sp>
        <p:nvSpPr>
          <p:cNvPr id="395" name="Google Shape;395;p91"/>
          <p:cNvSpPr>
            <a:spLocks noGrp="1"/>
          </p:cNvSpPr>
          <p:nvPr>
            <p:ph type="pic" idx="2"/>
          </p:nvPr>
        </p:nvSpPr>
        <p:spPr>
          <a:xfrm>
            <a:off x="4572000" y="482600"/>
            <a:ext cx="7620000" cy="5765800"/>
          </a:xfrm>
          <a:prstGeom prst="rect">
            <a:avLst/>
          </a:prstGeom>
          <a:solidFill>
            <a:srgbClr val="F2F2F2"/>
          </a:solidFill>
          <a:ln>
            <a:noFill/>
          </a:ln>
        </p:spPr>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455903" y="5328760"/>
            <a:ext cx="11332308" cy="1247725"/>
          </a:xfrm>
          <a:prstGeom prst="rect">
            <a:avLst/>
          </a:prstGeom>
        </p:spPr>
        <p:txBody>
          <a:bodyPr lIns="0" tIns="45720" rIns="0" bIns="45720">
            <a:noAutofit/>
          </a:bodyPr>
          <a:lstStyle>
            <a:lvl1pPr marL="0" indent="0">
              <a:buFontTx/>
              <a:buNone/>
              <a:defRPr sz="2133">
                <a:solidFill>
                  <a:srgbClr val="004C97"/>
                </a:solidFill>
                <a:latin typeface="Helvetica"/>
              </a:defRPr>
            </a:lvl1pPr>
            <a:lvl2pPr marL="609585" indent="0">
              <a:buFontTx/>
              <a:buNone/>
              <a:defRPr sz="2133">
                <a:solidFill>
                  <a:srgbClr val="2E5286"/>
                </a:solidFill>
                <a:latin typeface="Helvetica"/>
              </a:defRPr>
            </a:lvl2pPr>
            <a:lvl3pPr marL="1219170" indent="0">
              <a:buFontTx/>
              <a:buNone/>
              <a:defRPr sz="2133">
                <a:solidFill>
                  <a:srgbClr val="2E5286"/>
                </a:solidFill>
                <a:latin typeface="Helvetica"/>
              </a:defRPr>
            </a:lvl3pPr>
            <a:lvl4pPr marL="1828754" indent="0">
              <a:buFontTx/>
              <a:buNone/>
              <a:defRPr sz="2133">
                <a:solidFill>
                  <a:srgbClr val="2E5286"/>
                </a:solidFill>
                <a:latin typeface="Helvetica"/>
              </a:defRPr>
            </a:lvl4pPr>
            <a:lvl5pPr marL="2438339" indent="0">
              <a:buFontTx/>
              <a:buNone/>
              <a:defRPr sz="2133">
                <a:solidFill>
                  <a:srgbClr val="2E5286"/>
                </a:solidFill>
                <a:latin typeface="Helvetica"/>
              </a:defRPr>
            </a:lvl5pPr>
          </a:lstStyle>
          <a:p>
            <a:pPr lvl="0"/>
            <a:r>
              <a:rPr lang="en-US"/>
              <a:t>Click to edit Master text styles</a:t>
            </a:r>
          </a:p>
        </p:txBody>
      </p:sp>
      <p:sp>
        <p:nvSpPr>
          <p:cNvPr id="8" name="Rectangle 7"/>
          <p:cNvSpPr/>
          <p:nvPr userDrawn="1"/>
        </p:nvSpPr>
        <p:spPr>
          <a:xfrm>
            <a:off x="-23683" y="-1"/>
            <a:ext cx="1225296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a:p>
        </p:txBody>
      </p:sp>
      <p:sp>
        <p:nvSpPr>
          <p:cNvPr id="9" name="Text Placeholder 24"/>
          <p:cNvSpPr>
            <a:spLocks noGrp="1"/>
          </p:cNvSpPr>
          <p:nvPr>
            <p:ph type="body" sz="quarter" idx="11"/>
          </p:nvPr>
        </p:nvSpPr>
        <p:spPr>
          <a:xfrm>
            <a:off x="455899" y="4316829"/>
            <a:ext cx="11332309" cy="1003049"/>
          </a:xfrm>
          <a:prstGeom prst="rect">
            <a:avLst/>
          </a:prstGeom>
        </p:spPr>
        <p:txBody>
          <a:bodyPr vert="horz" wrap="square" lIns="0" tIns="45720" anchor="ctr" anchorCtr="0">
            <a:normAutofit/>
          </a:bodyPr>
          <a:lstStyle>
            <a:lvl1pPr marL="0" indent="0" algn="l">
              <a:lnSpc>
                <a:spcPct val="100000"/>
              </a:lnSpc>
              <a:spcBef>
                <a:spcPts val="933"/>
              </a:spcBef>
              <a:spcAft>
                <a:spcPts val="0"/>
              </a:spcAft>
              <a:buFontTx/>
              <a:buNone/>
              <a:defRPr sz="3200" b="1" i="0">
                <a:solidFill>
                  <a:srgbClr val="004C97"/>
                </a:solidFill>
              </a:defRPr>
            </a:lvl1pPr>
            <a:lvl2pPr marL="0" indent="0">
              <a:buFontTx/>
              <a:buNone/>
              <a:defRPr sz="3733" b="1" i="0">
                <a:solidFill>
                  <a:srgbClr val="004C97"/>
                </a:solidFill>
              </a:defRPr>
            </a:lvl2pPr>
            <a:lvl3pPr marL="0" indent="0">
              <a:buFontTx/>
              <a:buNone/>
              <a:defRPr sz="3733" b="1" i="0">
                <a:solidFill>
                  <a:srgbClr val="004C97"/>
                </a:solidFill>
              </a:defRPr>
            </a:lvl3pPr>
            <a:lvl4pPr marL="0" indent="0">
              <a:buFontTx/>
              <a:buNone/>
              <a:defRPr sz="3733" b="1" i="0">
                <a:solidFill>
                  <a:srgbClr val="004C97"/>
                </a:solidFill>
              </a:defRPr>
            </a:lvl4pPr>
            <a:lvl5pPr marL="0" indent="0">
              <a:buFontTx/>
              <a:buNone/>
              <a:defRPr sz="3733"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9524" b="29524"/>
          <a:stretch/>
        </p:blipFill>
        <p:spPr>
          <a:xfrm>
            <a:off x="-23683" y="817013"/>
            <a:ext cx="12252960" cy="3345225"/>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23681" y="249845"/>
            <a:ext cx="12014381" cy="310883"/>
          </a:xfrm>
          <a:prstGeom prst="rect">
            <a:avLst/>
          </a:prstGeom>
        </p:spPr>
      </p:pic>
    </p:spTree>
    <p:extLst>
      <p:ext uri="{BB962C8B-B14F-4D97-AF65-F5344CB8AC3E}">
        <p14:creationId xmlns:p14="http://schemas.microsoft.com/office/powerpoint/2010/main" val="293108689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455903" y="5328760"/>
            <a:ext cx="11332308" cy="1247725"/>
          </a:xfrm>
          <a:prstGeom prst="rect">
            <a:avLst/>
          </a:prstGeom>
        </p:spPr>
        <p:txBody>
          <a:bodyPr lIns="0" tIns="45720" rIns="0" bIns="45720">
            <a:noAutofit/>
          </a:bodyPr>
          <a:lstStyle>
            <a:lvl1pPr marL="0" indent="0">
              <a:buFontTx/>
              <a:buNone/>
              <a:defRPr sz="2133">
                <a:solidFill>
                  <a:srgbClr val="004C97"/>
                </a:solidFill>
                <a:latin typeface="Helvetica"/>
              </a:defRPr>
            </a:lvl1pPr>
            <a:lvl2pPr marL="609585" indent="0">
              <a:buFontTx/>
              <a:buNone/>
              <a:defRPr sz="2133">
                <a:solidFill>
                  <a:srgbClr val="2E5286"/>
                </a:solidFill>
                <a:latin typeface="Helvetica"/>
              </a:defRPr>
            </a:lvl2pPr>
            <a:lvl3pPr marL="1219170" indent="0">
              <a:buFontTx/>
              <a:buNone/>
              <a:defRPr sz="2133">
                <a:solidFill>
                  <a:srgbClr val="2E5286"/>
                </a:solidFill>
                <a:latin typeface="Helvetica"/>
              </a:defRPr>
            </a:lvl3pPr>
            <a:lvl4pPr marL="1828754" indent="0">
              <a:buFontTx/>
              <a:buNone/>
              <a:defRPr sz="2133">
                <a:solidFill>
                  <a:srgbClr val="2E5286"/>
                </a:solidFill>
                <a:latin typeface="Helvetica"/>
              </a:defRPr>
            </a:lvl4pPr>
            <a:lvl5pPr marL="2438339" indent="0">
              <a:buFontTx/>
              <a:buNone/>
              <a:defRPr sz="2133">
                <a:solidFill>
                  <a:srgbClr val="2E5286"/>
                </a:solidFill>
                <a:latin typeface="Helvetica"/>
              </a:defRPr>
            </a:lvl5pPr>
          </a:lstStyle>
          <a:p>
            <a:pPr lvl="0"/>
            <a:r>
              <a:rPr lang="en-US"/>
              <a:t>Click to edit Master text styles</a:t>
            </a:r>
          </a:p>
        </p:txBody>
      </p:sp>
      <p:sp>
        <p:nvSpPr>
          <p:cNvPr id="8" name="Rectangle 7"/>
          <p:cNvSpPr/>
          <p:nvPr userDrawn="1"/>
        </p:nvSpPr>
        <p:spPr>
          <a:xfrm>
            <a:off x="-23683" y="-1"/>
            <a:ext cx="1225296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a:p>
        </p:txBody>
      </p:sp>
      <p:sp>
        <p:nvSpPr>
          <p:cNvPr id="9" name="Text Placeholder 24"/>
          <p:cNvSpPr>
            <a:spLocks noGrp="1"/>
          </p:cNvSpPr>
          <p:nvPr>
            <p:ph type="body" sz="quarter" idx="11"/>
          </p:nvPr>
        </p:nvSpPr>
        <p:spPr>
          <a:xfrm>
            <a:off x="455899" y="4316829"/>
            <a:ext cx="11332309" cy="1003049"/>
          </a:xfrm>
          <a:prstGeom prst="rect">
            <a:avLst/>
          </a:prstGeom>
        </p:spPr>
        <p:txBody>
          <a:bodyPr vert="horz" wrap="square" lIns="0" tIns="45720" anchor="ctr" anchorCtr="0">
            <a:normAutofit/>
          </a:bodyPr>
          <a:lstStyle>
            <a:lvl1pPr marL="0" indent="0" algn="l">
              <a:lnSpc>
                <a:spcPct val="100000"/>
              </a:lnSpc>
              <a:spcBef>
                <a:spcPts val="933"/>
              </a:spcBef>
              <a:spcAft>
                <a:spcPts val="0"/>
              </a:spcAft>
              <a:buFontTx/>
              <a:buNone/>
              <a:defRPr sz="3200" b="1" i="0">
                <a:solidFill>
                  <a:srgbClr val="004C97"/>
                </a:solidFill>
              </a:defRPr>
            </a:lvl1pPr>
            <a:lvl2pPr marL="0" indent="0">
              <a:buFontTx/>
              <a:buNone/>
              <a:defRPr sz="3733" b="1" i="0">
                <a:solidFill>
                  <a:srgbClr val="004C97"/>
                </a:solidFill>
              </a:defRPr>
            </a:lvl2pPr>
            <a:lvl3pPr marL="0" indent="0">
              <a:buFontTx/>
              <a:buNone/>
              <a:defRPr sz="3733" b="1" i="0">
                <a:solidFill>
                  <a:srgbClr val="004C97"/>
                </a:solidFill>
              </a:defRPr>
            </a:lvl3pPr>
            <a:lvl4pPr marL="0" indent="0">
              <a:buFontTx/>
              <a:buNone/>
              <a:defRPr sz="3733" b="1" i="0">
                <a:solidFill>
                  <a:srgbClr val="004C97"/>
                </a:solidFill>
              </a:defRPr>
            </a:lvl4pPr>
            <a:lvl5pPr marL="0" indent="0">
              <a:buFontTx/>
              <a:buNone/>
              <a:defRPr sz="3733"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t="31279" b="31279"/>
          <a:stretch/>
        </p:blipFill>
        <p:spPr>
          <a:xfrm>
            <a:off x="-23683" y="816865"/>
            <a:ext cx="12252960" cy="3345225"/>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23681" y="249845"/>
            <a:ext cx="12014381" cy="310883"/>
          </a:xfrm>
          <a:prstGeom prst="rect">
            <a:avLst/>
          </a:prstGeom>
        </p:spPr>
      </p:pic>
    </p:spTree>
    <p:extLst>
      <p:ext uri="{BB962C8B-B14F-4D97-AF65-F5344CB8AC3E}">
        <p14:creationId xmlns:p14="http://schemas.microsoft.com/office/powerpoint/2010/main" val="243853861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455903" y="5328760"/>
            <a:ext cx="11332308" cy="1247725"/>
          </a:xfrm>
          <a:prstGeom prst="rect">
            <a:avLst/>
          </a:prstGeom>
        </p:spPr>
        <p:txBody>
          <a:bodyPr lIns="0" tIns="45720" rIns="0" bIns="45720">
            <a:noAutofit/>
          </a:bodyPr>
          <a:lstStyle>
            <a:lvl1pPr marL="0" indent="0">
              <a:buFontTx/>
              <a:buNone/>
              <a:defRPr sz="2133">
                <a:solidFill>
                  <a:srgbClr val="004C97"/>
                </a:solidFill>
                <a:latin typeface="Helvetica"/>
              </a:defRPr>
            </a:lvl1pPr>
            <a:lvl2pPr marL="609585" indent="0">
              <a:buFontTx/>
              <a:buNone/>
              <a:defRPr sz="2133">
                <a:solidFill>
                  <a:srgbClr val="2E5286"/>
                </a:solidFill>
                <a:latin typeface="Helvetica"/>
              </a:defRPr>
            </a:lvl2pPr>
            <a:lvl3pPr marL="1219170" indent="0">
              <a:buFontTx/>
              <a:buNone/>
              <a:defRPr sz="2133">
                <a:solidFill>
                  <a:srgbClr val="2E5286"/>
                </a:solidFill>
                <a:latin typeface="Helvetica"/>
              </a:defRPr>
            </a:lvl3pPr>
            <a:lvl4pPr marL="1828754" indent="0">
              <a:buFontTx/>
              <a:buNone/>
              <a:defRPr sz="2133">
                <a:solidFill>
                  <a:srgbClr val="2E5286"/>
                </a:solidFill>
                <a:latin typeface="Helvetica"/>
              </a:defRPr>
            </a:lvl4pPr>
            <a:lvl5pPr marL="2438339" indent="0">
              <a:buFontTx/>
              <a:buNone/>
              <a:defRPr sz="2133">
                <a:solidFill>
                  <a:srgbClr val="2E5286"/>
                </a:solidFill>
                <a:latin typeface="Helvetica"/>
              </a:defRPr>
            </a:lvl5pPr>
          </a:lstStyle>
          <a:p>
            <a:pPr lvl="0"/>
            <a:r>
              <a:rPr lang="en-US"/>
              <a:t>Click to edit Master text styles</a:t>
            </a:r>
          </a:p>
        </p:txBody>
      </p:sp>
      <p:sp>
        <p:nvSpPr>
          <p:cNvPr id="8" name="Rectangle 7"/>
          <p:cNvSpPr/>
          <p:nvPr userDrawn="1"/>
        </p:nvSpPr>
        <p:spPr>
          <a:xfrm>
            <a:off x="-23683" y="-1"/>
            <a:ext cx="1225296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a:p>
        </p:txBody>
      </p:sp>
      <p:sp>
        <p:nvSpPr>
          <p:cNvPr id="9" name="Text Placeholder 24"/>
          <p:cNvSpPr>
            <a:spLocks noGrp="1"/>
          </p:cNvSpPr>
          <p:nvPr>
            <p:ph type="body" sz="quarter" idx="11"/>
          </p:nvPr>
        </p:nvSpPr>
        <p:spPr>
          <a:xfrm>
            <a:off x="455899" y="4316829"/>
            <a:ext cx="11332309" cy="1003049"/>
          </a:xfrm>
          <a:prstGeom prst="rect">
            <a:avLst/>
          </a:prstGeom>
        </p:spPr>
        <p:txBody>
          <a:bodyPr vert="horz" wrap="square" lIns="0" tIns="45720" anchor="ctr" anchorCtr="0">
            <a:normAutofit/>
          </a:bodyPr>
          <a:lstStyle>
            <a:lvl1pPr marL="0" indent="0" algn="l">
              <a:lnSpc>
                <a:spcPct val="100000"/>
              </a:lnSpc>
              <a:spcBef>
                <a:spcPts val="933"/>
              </a:spcBef>
              <a:spcAft>
                <a:spcPts val="0"/>
              </a:spcAft>
              <a:buFontTx/>
              <a:buNone/>
              <a:defRPr sz="3200" b="1" i="0">
                <a:solidFill>
                  <a:srgbClr val="004C97"/>
                </a:solidFill>
              </a:defRPr>
            </a:lvl1pPr>
            <a:lvl2pPr marL="0" indent="0">
              <a:buFontTx/>
              <a:buNone/>
              <a:defRPr sz="3733" b="1" i="0">
                <a:solidFill>
                  <a:srgbClr val="004C97"/>
                </a:solidFill>
              </a:defRPr>
            </a:lvl2pPr>
            <a:lvl3pPr marL="0" indent="0">
              <a:buFontTx/>
              <a:buNone/>
              <a:defRPr sz="3733" b="1" i="0">
                <a:solidFill>
                  <a:srgbClr val="004C97"/>
                </a:solidFill>
              </a:defRPr>
            </a:lvl3pPr>
            <a:lvl4pPr marL="0" indent="0">
              <a:buFontTx/>
              <a:buNone/>
              <a:defRPr sz="3733" b="1" i="0">
                <a:solidFill>
                  <a:srgbClr val="004C97"/>
                </a:solidFill>
              </a:defRPr>
            </a:lvl4pPr>
            <a:lvl5pPr marL="0" indent="0">
              <a:buFontTx/>
              <a:buNone/>
              <a:defRPr sz="3733"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8330" b="40718"/>
          <a:stretch/>
        </p:blipFill>
        <p:spPr>
          <a:xfrm>
            <a:off x="-24384" y="817013"/>
            <a:ext cx="12252960" cy="3345225"/>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23681" y="249845"/>
            <a:ext cx="12014381" cy="310883"/>
          </a:xfrm>
          <a:prstGeom prst="rect">
            <a:avLst/>
          </a:prstGeom>
        </p:spPr>
      </p:pic>
    </p:spTree>
    <p:extLst>
      <p:ext uri="{BB962C8B-B14F-4D97-AF65-F5344CB8AC3E}">
        <p14:creationId xmlns:p14="http://schemas.microsoft.com/office/powerpoint/2010/main" val="118461915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455903" y="5328760"/>
            <a:ext cx="11332308" cy="1247725"/>
          </a:xfrm>
          <a:prstGeom prst="rect">
            <a:avLst/>
          </a:prstGeom>
        </p:spPr>
        <p:txBody>
          <a:bodyPr lIns="0" tIns="45720" rIns="0" bIns="45720">
            <a:noAutofit/>
          </a:bodyPr>
          <a:lstStyle>
            <a:lvl1pPr marL="0" indent="0">
              <a:buFontTx/>
              <a:buNone/>
              <a:defRPr sz="2133">
                <a:solidFill>
                  <a:srgbClr val="004C97"/>
                </a:solidFill>
                <a:latin typeface="Helvetica"/>
              </a:defRPr>
            </a:lvl1pPr>
            <a:lvl2pPr marL="609585" indent="0">
              <a:buFontTx/>
              <a:buNone/>
              <a:defRPr sz="2133">
                <a:solidFill>
                  <a:srgbClr val="2E5286"/>
                </a:solidFill>
                <a:latin typeface="Helvetica"/>
              </a:defRPr>
            </a:lvl2pPr>
            <a:lvl3pPr marL="1219170" indent="0">
              <a:buFontTx/>
              <a:buNone/>
              <a:defRPr sz="2133">
                <a:solidFill>
                  <a:srgbClr val="2E5286"/>
                </a:solidFill>
                <a:latin typeface="Helvetica"/>
              </a:defRPr>
            </a:lvl3pPr>
            <a:lvl4pPr marL="1828754" indent="0">
              <a:buFontTx/>
              <a:buNone/>
              <a:defRPr sz="2133">
                <a:solidFill>
                  <a:srgbClr val="2E5286"/>
                </a:solidFill>
                <a:latin typeface="Helvetica"/>
              </a:defRPr>
            </a:lvl4pPr>
            <a:lvl5pPr marL="2438339" indent="0">
              <a:buFontTx/>
              <a:buNone/>
              <a:defRPr sz="2133">
                <a:solidFill>
                  <a:srgbClr val="2E5286"/>
                </a:solidFill>
                <a:latin typeface="Helvetica"/>
              </a:defRPr>
            </a:lvl5pPr>
          </a:lstStyle>
          <a:p>
            <a:pPr lvl="0"/>
            <a:r>
              <a:rPr lang="en-US"/>
              <a:t>Click to edit Master text styles</a:t>
            </a:r>
          </a:p>
        </p:txBody>
      </p:sp>
      <p:sp>
        <p:nvSpPr>
          <p:cNvPr id="8" name="Rectangle 7"/>
          <p:cNvSpPr/>
          <p:nvPr userDrawn="1"/>
        </p:nvSpPr>
        <p:spPr>
          <a:xfrm>
            <a:off x="-23683" y="-1"/>
            <a:ext cx="1225296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a:p>
        </p:txBody>
      </p:sp>
      <p:sp>
        <p:nvSpPr>
          <p:cNvPr id="9" name="Text Placeholder 24"/>
          <p:cNvSpPr>
            <a:spLocks noGrp="1"/>
          </p:cNvSpPr>
          <p:nvPr>
            <p:ph type="body" sz="quarter" idx="11"/>
          </p:nvPr>
        </p:nvSpPr>
        <p:spPr>
          <a:xfrm>
            <a:off x="455899" y="4316829"/>
            <a:ext cx="11332309" cy="1003049"/>
          </a:xfrm>
          <a:prstGeom prst="rect">
            <a:avLst/>
          </a:prstGeom>
        </p:spPr>
        <p:txBody>
          <a:bodyPr vert="horz" wrap="square" lIns="0" tIns="45720" anchor="ctr" anchorCtr="0">
            <a:normAutofit/>
          </a:bodyPr>
          <a:lstStyle>
            <a:lvl1pPr marL="0" indent="0" algn="l">
              <a:lnSpc>
                <a:spcPct val="100000"/>
              </a:lnSpc>
              <a:spcBef>
                <a:spcPts val="933"/>
              </a:spcBef>
              <a:spcAft>
                <a:spcPts val="0"/>
              </a:spcAft>
              <a:buFontTx/>
              <a:buNone/>
              <a:defRPr sz="3200" b="1" i="0">
                <a:solidFill>
                  <a:srgbClr val="004C97"/>
                </a:solidFill>
              </a:defRPr>
            </a:lvl1pPr>
            <a:lvl2pPr marL="0" indent="0">
              <a:buFontTx/>
              <a:buNone/>
              <a:defRPr sz="3733" b="1" i="0">
                <a:solidFill>
                  <a:srgbClr val="004C97"/>
                </a:solidFill>
              </a:defRPr>
            </a:lvl2pPr>
            <a:lvl3pPr marL="0" indent="0">
              <a:buFontTx/>
              <a:buNone/>
              <a:defRPr sz="3733" b="1" i="0">
                <a:solidFill>
                  <a:srgbClr val="004C97"/>
                </a:solidFill>
              </a:defRPr>
            </a:lvl3pPr>
            <a:lvl4pPr marL="0" indent="0">
              <a:buFontTx/>
              <a:buNone/>
              <a:defRPr sz="3733" b="1" i="0">
                <a:solidFill>
                  <a:srgbClr val="004C97"/>
                </a:solidFill>
              </a:defRPr>
            </a:lvl4pPr>
            <a:lvl5pPr marL="0" indent="0">
              <a:buFontTx/>
              <a:buNone/>
              <a:defRPr sz="3733"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4644" b="44456"/>
          <a:stretch/>
        </p:blipFill>
        <p:spPr>
          <a:xfrm>
            <a:off x="-23683" y="817013"/>
            <a:ext cx="12252960" cy="3345225"/>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23681" y="249845"/>
            <a:ext cx="12014381" cy="310883"/>
          </a:xfrm>
          <a:prstGeom prst="rect">
            <a:avLst/>
          </a:prstGeom>
        </p:spPr>
      </p:pic>
    </p:spTree>
    <p:extLst>
      <p:ext uri="{BB962C8B-B14F-4D97-AF65-F5344CB8AC3E}">
        <p14:creationId xmlns:p14="http://schemas.microsoft.com/office/powerpoint/2010/main" val="336975056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455903" y="5328760"/>
            <a:ext cx="11332308" cy="1247725"/>
          </a:xfrm>
          <a:prstGeom prst="rect">
            <a:avLst/>
          </a:prstGeom>
        </p:spPr>
        <p:txBody>
          <a:bodyPr lIns="0" tIns="45720" rIns="0" bIns="45720">
            <a:noAutofit/>
          </a:bodyPr>
          <a:lstStyle>
            <a:lvl1pPr marL="0" indent="0">
              <a:buFontTx/>
              <a:buNone/>
              <a:defRPr sz="2133">
                <a:solidFill>
                  <a:srgbClr val="004C97"/>
                </a:solidFill>
                <a:latin typeface="Helvetica"/>
              </a:defRPr>
            </a:lvl1pPr>
            <a:lvl2pPr marL="609585" indent="0">
              <a:buFontTx/>
              <a:buNone/>
              <a:defRPr sz="2133">
                <a:solidFill>
                  <a:srgbClr val="2E5286"/>
                </a:solidFill>
                <a:latin typeface="Helvetica"/>
              </a:defRPr>
            </a:lvl2pPr>
            <a:lvl3pPr marL="1219170" indent="0">
              <a:buFontTx/>
              <a:buNone/>
              <a:defRPr sz="2133">
                <a:solidFill>
                  <a:srgbClr val="2E5286"/>
                </a:solidFill>
                <a:latin typeface="Helvetica"/>
              </a:defRPr>
            </a:lvl3pPr>
            <a:lvl4pPr marL="1828754" indent="0">
              <a:buFontTx/>
              <a:buNone/>
              <a:defRPr sz="2133">
                <a:solidFill>
                  <a:srgbClr val="2E5286"/>
                </a:solidFill>
                <a:latin typeface="Helvetica"/>
              </a:defRPr>
            </a:lvl4pPr>
            <a:lvl5pPr marL="2438339" indent="0">
              <a:buFontTx/>
              <a:buNone/>
              <a:defRPr sz="2133">
                <a:solidFill>
                  <a:srgbClr val="2E5286"/>
                </a:solidFill>
                <a:latin typeface="Helvetica"/>
              </a:defRPr>
            </a:lvl5pPr>
          </a:lstStyle>
          <a:p>
            <a:pPr lvl="0"/>
            <a:r>
              <a:rPr lang="en-US"/>
              <a:t>Click to edit Master text styles</a:t>
            </a:r>
          </a:p>
        </p:txBody>
      </p:sp>
      <p:sp>
        <p:nvSpPr>
          <p:cNvPr id="8" name="Rectangle 7"/>
          <p:cNvSpPr/>
          <p:nvPr userDrawn="1"/>
        </p:nvSpPr>
        <p:spPr>
          <a:xfrm>
            <a:off x="-23683" y="-1"/>
            <a:ext cx="1225296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a:p>
        </p:txBody>
      </p:sp>
      <p:sp>
        <p:nvSpPr>
          <p:cNvPr id="9" name="Text Placeholder 24"/>
          <p:cNvSpPr>
            <a:spLocks noGrp="1"/>
          </p:cNvSpPr>
          <p:nvPr>
            <p:ph type="body" sz="quarter" idx="11"/>
          </p:nvPr>
        </p:nvSpPr>
        <p:spPr>
          <a:xfrm>
            <a:off x="455899" y="4316829"/>
            <a:ext cx="11332309" cy="1003049"/>
          </a:xfrm>
          <a:prstGeom prst="rect">
            <a:avLst/>
          </a:prstGeom>
        </p:spPr>
        <p:txBody>
          <a:bodyPr vert="horz" wrap="square" lIns="0" tIns="45720" anchor="ctr" anchorCtr="0">
            <a:normAutofit/>
          </a:bodyPr>
          <a:lstStyle>
            <a:lvl1pPr marL="0" indent="0" algn="l">
              <a:lnSpc>
                <a:spcPct val="100000"/>
              </a:lnSpc>
              <a:spcBef>
                <a:spcPts val="933"/>
              </a:spcBef>
              <a:spcAft>
                <a:spcPts val="0"/>
              </a:spcAft>
              <a:buFontTx/>
              <a:buNone/>
              <a:defRPr sz="3200" b="1" i="0">
                <a:solidFill>
                  <a:srgbClr val="004C97"/>
                </a:solidFill>
              </a:defRPr>
            </a:lvl1pPr>
            <a:lvl2pPr marL="0" indent="0">
              <a:buFontTx/>
              <a:buNone/>
              <a:defRPr sz="3733" b="1" i="0">
                <a:solidFill>
                  <a:srgbClr val="004C97"/>
                </a:solidFill>
              </a:defRPr>
            </a:lvl2pPr>
            <a:lvl3pPr marL="0" indent="0">
              <a:buFontTx/>
              <a:buNone/>
              <a:defRPr sz="3733" b="1" i="0">
                <a:solidFill>
                  <a:srgbClr val="004C97"/>
                </a:solidFill>
              </a:defRPr>
            </a:lvl3pPr>
            <a:lvl4pPr marL="0" indent="0">
              <a:buFontTx/>
              <a:buNone/>
              <a:defRPr sz="3733" b="1" i="0">
                <a:solidFill>
                  <a:srgbClr val="004C97"/>
                </a:solidFill>
              </a:defRPr>
            </a:lvl4pPr>
            <a:lvl5pPr marL="0" indent="0">
              <a:buFontTx/>
              <a:buNone/>
              <a:defRPr sz="3733"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9861" b="39239"/>
          <a:stretch/>
        </p:blipFill>
        <p:spPr>
          <a:xfrm>
            <a:off x="-23683" y="817013"/>
            <a:ext cx="12252960" cy="3345225"/>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23681" y="249845"/>
            <a:ext cx="12014381" cy="310883"/>
          </a:xfrm>
          <a:prstGeom prst="rect">
            <a:avLst/>
          </a:prstGeom>
        </p:spPr>
      </p:pic>
    </p:spTree>
    <p:extLst>
      <p:ext uri="{BB962C8B-B14F-4D97-AF65-F5344CB8AC3E}">
        <p14:creationId xmlns:p14="http://schemas.microsoft.com/office/powerpoint/2010/main" val="2711725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Full 6">
  <p:cSld name="Full 6">
    <p:spTree>
      <p:nvGrpSpPr>
        <p:cNvPr id="1" name="Shape 51"/>
        <p:cNvGrpSpPr/>
        <p:nvPr/>
      </p:nvGrpSpPr>
      <p:grpSpPr>
        <a:xfrm>
          <a:off x="0" y="0"/>
          <a:ext cx="0" cy="0"/>
          <a:chOff x="0" y="0"/>
          <a:chExt cx="0" cy="0"/>
        </a:xfrm>
      </p:grpSpPr>
      <p:sp>
        <p:nvSpPr>
          <p:cNvPr id="52" name="Google Shape;52;p20"/>
          <p:cNvSpPr/>
          <p:nvPr/>
        </p:nvSpPr>
        <p:spPr>
          <a:xfrm>
            <a:off x="0" y="0"/>
            <a:ext cx="12192000" cy="6858000"/>
          </a:xfrm>
          <a:prstGeom prst="rect">
            <a:avLst/>
          </a:prstGeom>
          <a:solidFill>
            <a:schemeClr val="accent6"/>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3733">
              <a:solidFill>
                <a:schemeClr val="lt1"/>
              </a:solidFill>
              <a:latin typeface="Roboto"/>
              <a:ea typeface="Roboto"/>
              <a:cs typeface="Roboto"/>
              <a:sym typeface="Roboto"/>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455903" y="5328760"/>
            <a:ext cx="11332308" cy="1247725"/>
          </a:xfrm>
          <a:prstGeom prst="rect">
            <a:avLst/>
          </a:prstGeom>
        </p:spPr>
        <p:txBody>
          <a:bodyPr lIns="0" tIns="45720" rIns="0" bIns="45720">
            <a:noAutofit/>
          </a:bodyPr>
          <a:lstStyle>
            <a:lvl1pPr marL="0" indent="0">
              <a:buFontTx/>
              <a:buNone/>
              <a:defRPr sz="2133">
                <a:solidFill>
                  <a:srgbClr val="004C97"/>
                </a:solidFill>
                <a:latin typeface="Helvetica"/>
              </a:defRPr>
            </a:lvl1pPr>
            <a:lvl2pPr marL="609585" indent="0">
              <a:buFontTx/>
              <a:buNone/>
              <a:defRPr sz="2133">
                <a:solidFill>
                  <a:srgbClr val="2E5286"/>
                </a:solidFill>
                <a:latin typeface="Helvetica"/>
              </a:defRPr>
            </a:lvl2pPr>
            <a:lvl3pPr marL="1219170" indent="0">
              <a:buFontTx/>
              <a:buNone/>
              <a:defRPr sz="2133">
                <a:solidFill>
                  <a:srgbClr val="2E5286"/>
                </a:solidFill>
                <a:latin typeface="Helvetica"/>
              </a:defRPr>
            </a:lvl3pPr>
            <a:lvl4pPr marL="1828754" indent="0">
              <a:buFontTx/>
              <a:buNone/>
              <a:defRPr sz="2133">
                <a:solidFill>
                  <a:srgbClr val="2E5286"/>
                </a:solidFill>
                <a:latin typeface="Helvetica"/>
              </a:defRPr>
            </a:lvl4pPr>
            <a:lvl5pPr marL="2438339" indent="0">
              <a:buFontTx/>
              <a:buNone/>
              <a:defRPr sz="2133">
                <a:solidFill>
                  <a:srgbClr val="2E5286"/>
                </a:solidFill>
                <a:latin typeface="Helvetica"/>
              </a:defRPr>
            </a:lvl5pPr>
          </a:lstStyle>
          <a:p>
            <a:pPr lvl="0"/>
            <a:r>
              <a:rPr lang="en-US"/>
              <a:t>Click to edit Master text styles</a:t>
            </a:r>
          </a:p>
        </p:txBody>
      </p:sp>
      <p:sp>
        <p:nvSpPr>
          <p:cNvPr id="8" name="Rectangle 7"/>
          <p:cNvSpPr/>
          <p:nvPr userDrawn="1"/>
        </p:nvSpPr>
        <p:spPr>
          <a:xfrm>
            <a:off x="-23683" y="-1"/>
            <a:ext cx="1225296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a:p>
        </p:txBody>
      </p:sp>
      <p:sp>
        <p:nvSpPr>
          <p:cNvPr id="9" name="Text Placeholder 24"/>
          <p:cNvSpPr>
            <a:spLocks noGrp="1"/>
          </p:cNvSpPr>
          <p:nvPr>
            <p:ph type="body" sz="quarter" idx="11"/>
          </p:nvPr>
        </p:nvSpPr>
        <p:spPr>
          <a:xfrm>
            <a:off x="455899" y="4316829"/>
            <a:ext cx="11332309" cy="1003049"/>
          </a:xfrm>
          <a:prstGeom prst="rect">
            <a:avLst/>
          </a:prstGeom>
        </p:spPr>
        <p:txBody>
          <a:bodyPr vert="horz" wrap="square" lIns="0" tIns="45720" anchor="ctr" anchorCtr="0">
            <a:normAutofit/>
          </a:bodyPr>
          <a:lstStyle>
            <a:lvl1pPr marL="0" indent="0" algn="l">
              <a:lnSpc>
                <a:spcPct val="100000"/>
              </a:lnSpc>
              <a:spcBef>
                <a:spcPts val="933"/>
              </a:spcBef>
              <a:spcAft>
                <a:spcPts val="0"/>
              </a:spcAft>
              <a:buFontTx/>
              <a:buNone/>
              <a:defRPr sz="3200" b="1" i="0">
                <a:solidFill>
                  <a:srgbClr val="004C97"/>
                </a:solidFill>
              </a:defRPr>
            </a:lvl1pPr>
            <a:lvl2pPr marL="0" indent="0">
              <a:buFontTx/>
              <a:buNone/>
              <a:defRPr sz="3733" b="1" i="0">
                <a:solidFill>
                  <a:srgbClr val="004C97"/>
                </a:solidFill>
              </a:defRPr>
            </a:lvl2pPr>
            <a:lvl3pPr marL="0" indent="0">
              <a:buFontTx/>
              <a:buNone/>
              <a:defRPr sz="3733" b="1" i="0">
                <a:solidFill>
                  <a:srgbClr val="004C97"/>
                </a:solidFill>
              </a:defRPr>
            </a:lvl3pPr>
            <a:lvl4pPr marL="0" indent="0">
              <a:buFontTx/>
              <a:buNone/>
              <a:defRPr sz="3733" b="1" i="0">
                <a:solidFill>
                  <a:srgbClr val="004C97"/>
                </a:solidFill>
              </a:defRPr>
            </a:lvl4pPr>
            <a:lvl5pPr marL="0" indent="0">
              <a:buFontTx/>
              <a:buNone/>
              <a:defRPr sz="3733"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42966" b="16134"/>
          <a:stretch/>
        </p:blipFill>
        <p:spPr>
          <a:xfrm>
            <a:off x="-23683" y="817013"/>
            <a:ext cx="12252960" cy="3345225"/>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23681" y="249845"/>
            <a:ext cx="12014381" cy="310883"/>
          </a:xfrm>
          <a:prstGeom prst="rect">
            <a:avLst/>
          </a:prstGeom>
        </p:spPr>
      </p:pic>
    </p:spTree>
    <p:extLst>
      <p:ext uri="{BB962C8B-B14F-4D97-AF65-F5344CB8AC3E}">
        <p14:creationId xmlns:p14="http://schemas.microsoft.com/office/powerpoint/2010/main" val="199106615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455903" y="5328760"/>
            <a:ext cx="11332308" cy="1247725"/>
          </a:xfrm>
          <a:prstGeom prst="rect">
            <a:avLst/>
          </a:prstGeom>
        </p:spPr>
        <p:txBody>
          <a:bodyPr lIns="0" tIns="45720" rIns="0" bIns="45720">
            <a:noAutofit/>
          </a:bodyPr>
          <a:lstStyle>
            <a:lvl1pPr marL="0" indent="0">
              <a:buFontTx/>
              <a:buNone/>
              <a:defRPr sz="2133">
                <a:solidFill>
                  <a:srgbClr val="004C97"/>
                </a:solidFill>
                <a:latin typeface="Helvetica"/>
              </a:defRPr>
            </a:lvl1pPr>
            <a:lvl2pPr marL="609585" indent="0">
              <a:buFontTx/>
              <a:buNone/>
              <a:defRPr sz="2133">
                <a:solidFill>
                  <a:srgbClr val="2E5286"/>
                </a:solidFill>
                <a:latin typeface="Helvetica"/>
              </a:defRPr>
            </a:lvl2pPr>
            <a:lvl3pPr marL="1219170" indent="0">
              <a:buFontTx/>
              <a:buNone/>
              <a:defRPr sz="2133">
                <a:solidFill>
                  <a:srgbClr val="2E5286"/>
                </a:solidFill>
                <a:latin typeface="Helvetica"/>
              </a:defRPr>
            </a:lvl3pPr>
            <a:lvl4pPr marL="1828754" indent="0">
              <a:buFontTx/>
              <a:buNone/>
              <a:defRPr sz="2133">
                <a:solidFill>
                  <a:srgbClr val="2E5286"/>
                </a:solidFill>
                <a:latin typeface="Helvetica"/>
              </a:defRPr>
            </a:lvl4pPr>
            <a:lvl5pPr marL="2438339" indent="0">
              <a:buFontTx/>
              <a:buNone/>
              <a:defRPr sz="2133">
                <a:solidFill>
                  <a:srgbClr val="2E5286"/>
                </a:solidFill>
                <a:latin typeface="Helvetica"/>
              </a:defRPr>
            </a:lvl5pPr>
          </a:lstStyle>
          <a:p>
            <a:pPr lvl="0"/>
            <a:r>
              <a:rPr lang="en-US"/>
              <a:t>Click to edit Master text styles</a:t>
            </a:r>
          </a:p>
        </p:txBody>
      </p:sp>
      <p:sp>
        <p:nvSpPr>
          <p:cNvPr id="8" name="Rectangle 7"/>
          <p:cNvSpPr/>
          <p:nvPr userDrawn="1"/>
        </p:nvSpPr>
        <p:spPr>
          <a:xfrm>
            <a:off x="-23683" y="-1"/>
            <a:ext cx="1225296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a:p>
        </p:txBody>
      </p:sp>
      <p:sp>
        <p:nvSpPr>
          <p:cNvPr id="9" name="Text Placeholder 24"/>
          <p:cNvSpPr>
            <a:spLocks noGrp="1"/>
          </p:cNvSpPr>
          <p:nvPr>
            <p:ph type="body" sz="quarter" idx="11"/>
          </p:nvPr>
        </p:nvSpPr>
        <p:spPr>
          <a:xfrm>
            <a:off x="455899" y="4316829"/>
            <a:ext cx="11332309" cy="1003049"/>
          </a:xfrm>
          <a:prstGeom prst="rect">
            <a:avLst/>
          </a:prstGeom>
        </p:spPr>
        <p:txBody>
          <a:bodyPr vert="horz" wrap="square" lIns="0" tIns="45720" anchor="ctr" anchorCtr="0">
            <a:normAutofit/>
          </a:bodyPr>
          <a:lstStyle>
            <a:lvl1pPr marL="0" indent="0" algn="l">
              <a:lnSpc>
                <a:spcPct val="100000"/>
              </a:lnSpc>
              <a:spcBef>
                <a:spcPts val="933"/>
              </a:spcBef>
              <a:spcAft>
                <a:spcPts val="0"/>
              </a:spcAft>
              <a:buFontTx/>
              <a:buNone/>
              <a:defRPr sz="3200" b="1" i="0">
                <a:solidFill>
                  <a:srgbClr val="004C97"/>
                </a:solidFill>
              </a:defRPr>
            </a:lvl1pPr>
            <a:lvl2pPr marL="0" indent="0">
              <a:buFontTx/>
              <a:buNone/>
              <a:defRPr sz="3733" b="1" i="0">
                <a:solidFill>
                  <a:srgbClr val="004C97"/>
                </a:solidFill>
              </a:defRPr>
            </a:lvl2pPr>
            <a:lvl3pPr marL="0" indent="0">
              <a:buFontTx/>
              <a:buNone/>
              <a:defRPr sz="3733" b="1" i="0">
                <a:solidFill>
                  <a:srgbClr val="004C97"/>
                </a:solidFill>
              </a:defRPr>
            </a:lvl3pPr>
            <a:lvl4pPr marL="0" indent="0">
              <a:buFontTx/>
              <a:buNone/>
              <a:defRPr sz="3733" b="1" i="0">
                <a:solidFill>
                  <a:srgbClr val="004C97"/>
                </a:solidFill>
              </a:defRPr>
            </a:lvl4pPr>
            <a:lvl5pPr marL="0" indent="0">
              <a:buFontTx/>
              <a:buNone/>
              <a:defRPr sz="3733"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l="29" r="29"/>
          <a:stretch/>
        </p:blipFill>
        <p:spPr>
          <a:xfrm>
            <a:off x="-23683" y="817013"/>
            <a:ext cx="12252960" cy="3345225"/>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23681" y="249845"/>
            <a:ext cx="12014381" cy="310883"/>
          </a:xfrm>
          <a:prstGeom prst="rect">
            <a:avLst/>
          </a:prstGeom>
        </p:spPr>
      </p:pic>
    </p:spTree>
    <p:extLst>
      <p:ext uri="{BB962C8B-B14F-4D97-AF65-F5344CB8AC3E}">
        <p14:creationId xmlns:p14="http://schemas.microsoft.com/office/powerpoint/2010/main" val="22508956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4805" y="971552"/>
            <a:ext cx="11563351" cy="5059363"/>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1007" indent="-306910">
              <a:defRPr sz="2000">
                <a:solidFill>
                  <a:srgbClr val="505050"/>
                </a:solidFill>
              </a:defRPr>
            </a:lvl3pPr>
            <a:lvl4pPr marL="1447764" indent="-304792">
              <a:defRPr sz="1867">
                <a:solidFill>
                  <a:srgbClr val="505050"/>
                </a:solidFill>
              </a:defRPr>
            </a:lvl4pPr>
            <a:lvl5pPr marL="1826638" indent="-306910">
              <a:buFont typeface="Arial"/>
              <a:buChar char="•"/>
              <a:defRPr sz="1867">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p>
        </p:txBody>
      </p:sp>
      <p:sp>
        <p:nvSpPr>
          <p:cNvPr id="8" name="Date Placeholder 3"/>
          <p:cNvSpPr>
            <a:spLocks noGrp="1"/>
          </p:cNvSpPr>
          <p:nvPr>
            <p:ph type="dt" sz="half" idx="2"/>
          </p:nvPr>
        </p:nvSpPr>
        <p:spPr>
          <a:xfrm>
            <a:off x="982436" y="6504215"/>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8/10/23</a:t>
            </a:r>
          </a:p>
        </p:txBody>
      </p:sp>
      <p:sp>
        <p:nvSpPr>
          <p:cNvPr id="9" name="Footer Placeholder 4"/>
          <p:cNvSpPr>
            <a:spLocks noGrp="1"/>
          </p:cNvSpPr>
          <p:nvPr>
            <p:ph type="ftr" sz="quarter" idx="3"/>
          </p:nvPr>
        </p:nvSpPr>
        <p:spPr>
          <a:xfrm>
            <a:off x="2040804" y="6504216"/>
            <a:ext cx="834949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Grassellino | Fermilab Budget Briefing</a:t>
            </a:r>
            <a:endParaRPr lang="en-US" b="1"/>
          </a:p>
        </p:txBody>
      </p:sp>
      <p:sp>
        <p:nvSpPr>
          <p:cNvPr id="10" name="Slide Number Placeholder 5"/>
          <p:cNvSpPr>
            <a:spLocks noGrp="1"/>
          </p:cNvSpPr>
          <p:nvPr>
            <p:ph type="sldNum" sz="quarter" idx="4"/>
          </p:nvPr>
        </p:nvSpPr>
        <p:spPr>
          <a:xfrm>
            <a:off x="296333" y="6504215"/>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pic>
        <p:nvPicPr>
          <p:cNvPr id="4" name="Picture 3" descr="A picture containing icon&#10;&#10;Description automatically generated">
            <a:extLst>
              <a:ext uri="{FF2B5EF4-FFF2-40B4-BE49-F238E27FC236}">
                <a16:creationId xmlns:a16="http://schemas.microsoft.com/office/drawing/2014/main" id="{AA69CF24-F572-1D4A-841D-0D6930238C04}"/>
              </a:ext>
            </a:extLst>
          </p:cNvPr>
          <p:cNvPicPr>
            <a:picLocks noChangeAspect="1"/>
          </p:cNvPicPr>
          <p:nvPr userDrawn="1"/>
        </p:nvPicPr>
        <p:blipFill>
          <a:blip r:embed="rId2"/>
          <a:stretch>
            <a:fillRect/>
          </a:stretch>
        </p:blipFill>
        <p:spPr>
          <a:xfrm>
            <a:off x="10422041" y="6229315"/>
            <a:ext cx="1477859" cy="265532"/>
          </a:xfrm>
          <a:prstGeom prst="rect">
            <a:avLst/>
          </a:prstGeom>
        </p:spPr>
      </p:pic>
      <p:sp>
        <p:nvSpPr>
          <p:cNvPr id="5" name="Rectangle 4">
            <a:extLst>
              <a:ext uri="{FF2B5EF4-FFF2-40B4-BE49-F238E27FC236}">
                <a16:creationId xmlns:a16="http://schemas.microsoft.com/office/drawing/2014/main" id="{CE809BEC-FF0E-7C47-ACC3-F2E5E0425E29}"/>
              </a:ext>
            </a:extLst>
          </p:cNvPr>
          <p:cNvSpPr/>
          <p:nvPr userDrawn="1"/>
        </p:nvSpPr>
        <p:spPr>
          <a:xfrm>
            <a:off x="292101" y="6316134"/>
            <a:ext cx="10041468" cy="97367"/>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a:p>
        </p:txBody>
      </p:sp>
    </p:spTree>
    <p:extLst>
      <p:ext uri="{BB962C8B-B14F-4D97-AF65-F5344CB8AC3E}">
        <p14:creationId xmlns:p14="http://schemas.microsoft.com/office/powerpoint/2010/main" val="51341188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304801" y="971551"/>
            <a:ext cx="5608320" cy="3633788"/>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1007" indent="-306910">
              <a:defRPr sz="2000">
                <a:solidFill>
                  <a:srgbClr val="505050"/>
                </a:solidFill>
              </a:defRPr>
            </a:lvl3pPr>
            <a:lvl4pPr marL="1447764" indent="-304792">
              <a:defRPr sz="1867">
                <a:solidFill>
                  <a:srgbClr val="505050"/>
                </a:solidFill>
              </a:defRPr>
            </a:lvl4pPr>
            <a:lvl5pPr marL="1826638" indent="-306910">
              <a:buFont typeface="Arial"/>
              <a:buChar char="•"/>
              <a:defRPr sz="1867">
                <a:solidFill>
                  <a:srgbClr val="505050"/>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sz="half" idx="15"/>
          </p:nvPr>
        </p:nvSpPr>
        <p:spPr>
          <a:xfrm>
            <a:off x="6256607" y="971551"/>
            <a:ext cx="5620511" cy="3633788"/>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5240" indent="-304792">
              <a:defRPr sz="2000">
                <a:solidFill>
                  <a:srgbClr val="505050"/>
                </a:solidFill>
              </a:defRPr>
            </a:lvl3pPr>
            <a:lvl4pPr marL="1449881" indent="-304792">
              <a:defRPr sz="1867">
                <a:solidFill>
                  <a:srgbClr val="505050"/>
                </a:solidFill>
              </a:defRPr>
            </a:lvl4pPr>
            <a:lvl5pPr marL="1826638" indent="-304792">
              <a:buFont typeface="Arial"/>
              <a:buChar char="•"/>
              <a:defRPr sz="1867">
                <a:solidFill>
                  <a:srgbClr val="505050"/>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p:cNvSpPr>
            <a:spLocks noGrp="1"/>
          </p:cNvSpPr>
          <p:nvPr>
            <p:ph type="body" sz="half" idx="16"/>
          </p:nvPr>
        </p:nvSpPr>
        <p:spPr>
          <a:xfrm>
            <a:off x="305820" y="4765103"/>
            <a:ext cx="5607301" cy="1265812"/>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0" name="Text Placeholder 3"/>
          <p:cNvSpPr>
            <a:spLocks noGrp="1"/>
          </p:cNvSpPr>
          <p:nvPr>
            <p:ph type="body" sz="half" idx="19"/>
          </p:nvPr>
        </p:nvSpPr>
        <p:spPr>
          <a:xfrm>
            <a:off x="6256603" y="4765103"/>
            <a:ext cx="5608319" cy="1265812"/>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1" name="Date Placeholder 3"/>
          <p:cNvSpPr>
            <a:spLocks noGrp="1"/>
          </p:cNvSpPr>
          <p:nvPr>
            <p:ph type="dt" sz="half" idx="2"/>
          </p:nvPr>
        </p:nvSpPr>
        <p:spPr>
          <a:xfrm>
            <a:off x="982436" y="6504215"/>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8/10/23</a:t>
            </a:r>
          </a:p>
        </p:txBody>
      </p:sp>
      <p:sp>
        <p:nvSpPr>
          <p:cNvPr id="12" name="Footer Placeholder 4"/>
          <p:cNvSpPr>
            <a:spLocks noGrp="1"/>
          </p:cNvSpPr>
          <p:nvPr>
            <p:ph type="ftr" sz="quarter" idx="3"/>
          </p:nvPr>
        </p:nvSpPr>
        <p:spPr>
          <a:xfrm>
            <a:off x="2040803" y="6504216"/>
            <a:ext cx="834949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Grassellino | Fermilab Budget Briefing</a:t>
            </a:r>
            <a:endParaRPr lang="en-US" b="1"/>
          </a:p>
        </p:txBody>
      </p:sp>
      <p:sp>
        <p:nvSpPr>
          <p:cNvPr id="13" name="Slide Number Placeholder 5"/>
          <p:cNvSpPr>
            <a:spLocks noGrp="1"/>
          </p:cNvSpPr>
          <p:nvPr>
            <p:ph type="sldNum" sz="quarter" idx="4"/>
          </p:nvPr>
        </p:nvSpPr>
        <p:spPr>
          <a:xfrm>
            <a:off x="296333" y="6504215"/>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4"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p>
        </p:txBody>
      </p:sp>
      <p:pic>
        <p:nvPicPr>
          <p:cNvPr id="15" name="Picture 14" descr="A picture containing icon&#10;&#10;Description automatically generated">
            <a:extLst>
              <a:ext uri="{FF2B5EF4-FFF2-40B4-BE49-F238E27FC236}">
                <a16:creationId xmlns:a16="http://schemas.microsoft.com/office/drawing/2014/main" id="{D4D081AD-4B52-6F4C-8D4F-511833C98F95}"/>
              </a:ext>
            </a:extLst>
          </p:cNvPr>
          <p:cNvPicPr>
            <a:picLocks noChangeAspect="1"/>
          </p:cNvPicPr>
          <p:nvPr userDrawn="1"/>
        </p:nvPicPr>
        <p:blipFill>
          <a:blip r:embed="rId2"/>
          <a:stretch>
            <a:fillRect/>
          </a:stretch>
        </p:blipFill>
        <p:spPr>
          <a:xfrm>
            <a:off x="10422041" y="6229315"/>
            <a:ext cx="1477859" cy="265532"/>
          </a:xfrm>
          <a:prstGeom prst="rect">
            <a:avLst/>
          </a:prstGeom>
        </p:spPr>
      </p:pic>
      <p:sp>
        <p:nvSpPr>
          <p:cNvPr id="17" name="Rectangle 16">
            <a:extLst>
              <a:ext uri="{FF2B5EF4-FFF2-40B4-BE49-F238E27FC236}">
                <a16:creationId xmlns:a16="http://schemas.microsoft.com/office/drawing/2014/main" id="{69B3E4F6-B022-5F44-B5A5-9E70BD7DAD71}"/>
              </a:ext>
            </a:extLst>
          </p:cNvPr>
          <p:cNvSpPr/>
          <p:nvPr userDrawn="1"/>
        </p:nvSpPr>
        <p:spPr>
          <a:xfrm>
            <a:off x="292101" y="6316134"/>
            <a:ext cx="10041468" cy="97367"/>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a:p>
        </p:txBody>
      </p:sp>
    </p:spTree>
    <p:extLst>
      <p:ext uri="{BB962C8B-B14F-4D97-AF65-F5344CB8AC3E}">
        <p14:creationId xmlns:p14="http://schemas.microsoft.com/office/powerpoint/2010/main" val="33020927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04800" y="958851"/>
            <a:ext cx="4037192" cy="5022676"/>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8" name="Content Placeholder 2"/>
          <p:cNvSpPr>
            <a:spLocks noGrp="1"/>
          </p:cNvSpPr>
          <p:nvPr>
            <p:ph sz="half" idx="15"/>
          </p:nvPr>
        </p:nvSpPr>
        <p:spPr>
          <a:xfrm>
            <a:off x="4723621" y="958852"/>
            <a:ext cx="7130140" cy="5022675"/>
          </a:xfrm>
          <a:prstGeom prst="rect">
            <a:avLst/>
          </a:prstGeom>
        </p:spPr>
        <p:txBody>
          <a:bodyPr lIns="0" tIns="0" rIns="0" bIns="0"/>
          <a:lstStyle>
            <a:lvl1pPr marL="306910" indent="-306910">
              <a:defRPr sz="2400">
                <a:solidFill>
                  <a:srgbClr val="505050"/>
                </a:solidFill>
              </a:defRPr>
            </a:lvl1pPr>
            <a:lvl2pPr marL="685783" indent="-306910">
              <a:defRPr sz="2133">
                <a:solidFill>
                  <a:srgbClr val="505050"/>
                </a:solidFill>
              </a:defRPr>
            </a:lvl2pPr>
            <a:lvl3pPr marL="1075240" indent="-304792">
              <a:defRPr sz="2000">
                <a:solidFill>
                  <a:srgbClr val="505050"/>
                </a:solidFill>
              </a:defRPr>
            </a:lvl3pPr>
            <a:lvl4pPr marL="1449881" indent="-304792">
              <a:defRPr sz="1867">
                <a:solidFill>
                  <a:srgbClr val="505050"/>
                </a:solidFill>
              </a:defRPr>
            </a:lvl4pPr>
            <a:lvl5pPr marL="1826638" indent="-304792">
              <a:buFont typeface="Arial"/>
              <a:buChar char="•"/>
              <a:defRPr sz="1867">
                <a:solidFill>
                  <a:srgbClr val="505050"/>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6"/>
          </p:nvPr>
        </p:nvSpPr>
        <p:spPr>
          <a:xfrm>
            <a:off x="982436" y="6504215"/>
            <a:ext cx="900491" cy="241300"/>
          </a:xfrm>
        </p:spPr>
        <p:txBody>
          <a:bodyPr/>
          <a:lstStyle>
            <a:lvl1pPr>
              <a:defRPr sz="1200" smtClean="0"/>
            </a:lvl1pPr>
          </a:lstStyle>
          <a:p>
            <a:pPr>
              <a:defRPr/>
            </a:pPr>
            <a:r>
              <a:rPr lang="en-US"/>
              <a:t>8/10/23</a:t>
            </a:r>
          </a:p>
        </p:txBody>
      </p:sp>
      <p:sp>
        <p:nvSpPr>
          <p:cNvPr id="6" name="Footer Placeholder 4"/>
          <p:cNvSpPr>
            <a:spLocks noGrp="1"/>
          </p:cNvSpPr>
          <p:nvPr>
            <p:ph type="ftr" sz="quarter" idx="17"/>
          </p:nvPr>
        </p:nvSpPr>
        <p:spPr>
          <a:xfrm>
            <a:off x="2040806" y="6504215"/>
            <a:ext cx="8349492" cy="250031"/>
          </a:xfrm>
        </p:spPr>
        <p:txBody>
          <a:bodyPr/>
          <a:lstStyle>
            <a:lvl1pPr>
              <a:defRPr sz="1200" dirty="0" smtClean="0"/>
            </a:lvl1pPr>
          </a:lstStyle>
          <a:p>
            <a:pPr>
              <a:defRPr/>
            </a:pPr>
            <a:r>
              <a:rPr lang="en-US"/>
              <a:t>Grassellino | Fermilab Budget Briefing</a:t>
            </a:r>
            <a:endParaRPr lang="en-US" b="1"/>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smtClean="0"/>
              <a:pPr>
                <a:defRPr/>
              </a:pPr>
              <a:t>‹#›</a:t>
            </a:fld>
            <a:endParaRPr lang="en-US"/>
          </a:p>
        </p:txBody>
      </p:sp>
      <p:sp>
        <p:nvSpPr>
          <p:cNvPr id="12" name="Title 1"/>
          <p:cNvSpPr>
            <a:spLocks noGrp="1"/>
          </p:cNvSpPr>
          <p:nvPr>
            <p:ph type="title"/>
          </p:nvPr>
        </p:nvSpPr>
        <p:spPr>
          <a:xfrm>
            <a:off x="304800" y="254027"/>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p>
        </p:txBody>
      </p:sp>
      <p:pic>
        <p:nvPicPr>
          <p:cNvPr id="9" name="Picture 8" descr="A picture containing icon&#10;&#10;Description automatically generated">
            <a:extLst>
              <a:ext uri="{FF2B5EF4-FFF2-40B4-BE49-F238E27FC236}">
                <a16:creationId xmlns:a16="http://schemas.microsoft.com/office/drawing/2014/main" id="{8EAC481F-6EA8-8842-9A2B-BC4C4B79ABD0}"/>
              </a:ext>
            </a:extLst>
          </p:cNvPr>
          <p:cNvPicPr>
            <a:picLocks noChangeAspect="1"/>
          </p:cNvPicPr>
          <p:nvPr userDrawn="1"/>
        </p:nvPicPr>
        <p:blipFill>
          <a:blip r:embed="rId2"/>
          <a:stretch>
            <a:fillRect/>
          </a:stretch>
        </p:blipFill>
        <p:spPr>
          <a:xfrm>
            <a:off x="10422041" y="6229315"/>
            <a:ext cx="1477859" cy="265532"/>
          </a:xfrm>
          <a:prstGeom prst="rect">
            <a:avLst/>
          </a:prstGeom>
        </p:spPr>
      </p:pic>
      <p:sp>
        <p:nvSpPr>
          <p:cNvPr id="11" name="Rectangle 10">
            <a:extLst>
              <a:ext uri="{FF2B5EF4-FFF2-40B4-BE49-F238E27FC236}">
                <a16:creationId xmlns:a16="http://schemas.microsoft.com/office/drawing/2014/main" id="{CF7C8AC5-6610-6C44-BBA1-96C0000A5F19}"/>
              </a:ext>
            </a:extLst>
          </p:cNvPr>
          <p:cNvSpPr/>
          <p:nvPr userDrawn="1"/>
        </p:nvSpPr>
        <p:spPr>
          <a:xfrm>
            <a:off x="292101" y="6316134"/>
            <a:ext cx="10041468" cy="97367"/>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a:p>
        </p:txBody>
      </p:sp>
    </p:spTree>
    <p:extLst>
      <p:ext uri="{BB962C8B-B14F-4D97-AF65-F5344CB8AC3E}">
        <p14:creationId xmlns:p14="http://schemas.microsoft.com/office/powerpoint/2010/main" val="317083467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98764" y="971552"/>
            <a:ext cx="11582400" cy="3726717"/>
          </a:xfrm>
          <a:prstGeom prst="rect">
            <a:avLst/>
          </a:prstGeom>
        </p:spPr>
        <p:txBody>
          <a:bodyPr lIns="0" tIns="0" rIns="0" bIns="0" rtlCol="0">
            <a:normAutofit/>
          </a:bodyPr>
          <a:lstStyle>
            <a:lvl1pPr marL="0" indent="0">
              <a:buNone/>
              <a:defRPr sz="1733">
                <a:solidFill>
                  <a:srgbClr val="505050"/>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a:t>Click icon to add picture</a:t>
            </a:r>
          </a:p>
        </p:txBody>
      </p:sp>
      <p:sp>
        <p:nvSpPr>
          <p:cNvPr id="10" name="Text Placeholder 3"/>
          <p:cNvSpPr>
            <a:spLocks noGrp="1"/>
          </p:cNvSpPr>
          <p:nvPr>
            <p:ph type="body" sz="half" idx="2"/>
          </p:nvPr>
        </p:nvSpPr>
        <p:spPr>
          <a:xfrm>
            <a:off x="298764" y="4943005"/>
            <a:ext cx="11582400" cy="1091259"/>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7" name="Date Placeholder 3"/>
          <p:cNvSpPr>
            <a:spLocks noGrp="1"/>
          </p:cNvSpPr>
          <p:nvPr>
            <p:ph type="dt" sz="half" idx="14"/>
          </p:nvPr>
        </p:nvSpPr>
        <p:spPr>
          <a:xfrm>
            <a:off x="982436" y="6504215"/>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8/10/23</a:t>
            </a:r>
          </a:p>
        </p:txBody>
      </p:sp>
      <p:sp>
        <p:nvSpPr>
          <p:cNvPr id="9" name="Footer Placeholder 4"/>
          <p:cNvSpPr>
            <a:spLocks noGrp="1"/>
          </p:cNvSpPr>
          <p:nvPr>
            <p:ph type="ftr" sz="quarter" idx="3"/>
          </p:nvPr>
        </p:nvSpPr>
        <p:spPr>
          <a:xfrm>
            <a:off x="2040804" y="6504216"/>
            <a:ext cx="8335944"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Grassellino | Fermilab Budget Briefing</a:t>
            </a:r>
            <a:endParaRPr lang="en-US" b="1"/>
          </a:p>
        </p:txBody>
      </p:sp>
      <p:sp>
        <p:nvSpPr>
          <p:cNvPr id="11" name="Slide Number Placeholder 5"/>
          <p:cNvSpPr>
            <a:spLocks noGrp="1"/>
          </p:cNvSpPr>
          <p:nvPr>
            <p:ph type="sldNum" sz="quarter" idx="4"/>
          </p:nvPr>
        </p:nvSpPr>
        <p:spPr>
          <a:xfrm>
            <a:off x="296333" y="6504215"/>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2"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p>
        </p:txBody>
      </p:sp>
      <p:pic>
        <p:nvPicPr>
          <p:cNvPr id="13" name="Picture 12" descr="A picture containing icon&#10;&#10;Description automatically generated">
            <a:extLst>
              <a:ext uri="{FF2B5EF4-FFF2-40B4-BE49-F238E27FC236}">
                <a16:creationId xmlns:a16="http://schemas.microsoft.com/office/drawing/2014/main" id="{5C62C411-78B7-E24A-910B-DB22279E203F}"/>
              </a:ext>
            </a:extLst>
          </p:cNvPr>
          <p:cNvPicPr>
            <a:picLocks noChangeAspect="1"/>
          </p:cNvPicPr>
          <p:nvPr userDrawn="1"/>
        </p:nvPicPr>
        <p:blipFill>
          <a:blip r:embed="rId2"/>
          <a:stretch>
            <a:fillRect/>
          </a:stretch>
        </p:blipFill>
        <p:spPr>
          <a:xfrm>
            <a:off x="10422041" y="6229315"/>
            <a:ext cx="1477859" cy="265532"/>
          </a:xfrm>
          <a:prstGeom prst="rect">
            <a:avLst/>
          </a:prstGeom>
        </p:spPr>
      </p:pic>
      <p:sp>
        <p:nvSpPr>
          <p:cNvPr id="15" name="Rectangle 14">
            <a:extLst>
              <a:ext uri="{FF2B5EF4-FFF2-40B4-BE49-F238E27FC236}">
                <a16:creationId xmlns:a16="http://schemas.microsoft.com/office/drawing/2014/main" id="{CA7D9CF0-9F7A-8149-A2E0-1D1F97884E19}"/>
              </a:ext>
            </a:extLst>
          </p:cNvPr>
          <p:cNvSpPr/>
          <p:nvPr userDrawn="1"/>
        </p:nvSpPr>
        <p:spPr>
          <a:xfrm>
            <a:off x="292101" y="6316134"/>
            <a:ext cx="10041468" cy="97367"/>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a:p>
        </p:txBody>
      </p:sp>
    </p:spTree>
    <p:extLst>
      <p:ext uri="{BB962C8B-B14F-4D97-AF65-F5344CB8AC3E}">
        <p14:creationId xmlns:p14="http://schemas.microsoft.com/office/powerpoint/2010/main" val="283382481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82436" y="6504215"/>
            <a:ext cx="900491" cy="241300"/>
          </a:xfrm>
        </p:spPr>
        <p:txBody>
          <a:bodyPr/>
          <a:lstStyle>
            <a:lvl1pPr>
              <a:defRPr sz="1200"/>
            </a:lvl1pPr>
          </a:lstStyle>
          <a:p>
            <a:pPr>
              <a:defRPr/>
            </a:pPr>
            <a:r>
              <a:rPr lang="en-US"/>
              <a:t>8/10/23</a:t>
            </a:r>
          </a:p>
        </p:txBody>
      </p:sp>
      <p:sp>
        <p:nvSpPr>
          <p:cNvPr id="4" name="Footer Placeholder 3"/>
          <p:cNvSpPr>
            <a:spLocks noGrp="1"/>
          </p:cNvSpPr>
          <p:nvPr>
            <p:ph type="ftr" sz="quarter" idx="11"/>
          </p:nvPr>
        </p:nvSpPr>
        <p:spPr>
          <a:xfrm>
            <a:off x="2040807" y="6504216"/>
            <a:ext cx="8347199" cy="242873"/>
          </a:xfrm>
        </p:spPr>
        <p:txBody>
          <a:bodyPr/>
          <a:lstStyle>
            <a:lvl1pPr>
              <a:defRPr sz="1200"/>
            </a:lvl1pPr>
          </a:lstStyle>
          <a:p>
            <a:pPr>
              <a:defRPr/>
            </a:pPr>
            <a:r>
              <a:rPr lang="en-US"/>
              <a:t>Grassellino | Fermilab Budget Briefing</a:t>
            </a:r>
            <a:endParaRPr lang="en-US" b="1"/>
          </a:p>
        </p:txBody>
      </p:sp>
      <p:sp>
        <p:nvSpPr>
          <p:cNvPr id="5" name="Slide Number Placeholder 4"/>
          <p:cNvSpPr>
            <a:spLocks noGrp="1"/>
          </p:cNvSpPr>
          <p:nvPr>
            <p:ph type="sldNum" sz="quarter" idx="12"/>
          </p:nvPr>
        </p:nvSpPr>
        <p:spPr/>
        <p:txBody>
          <a:bodyPr/>
          <a:lstStyle>
            <a:lvl1pPr>
              <a:defRPr sz="1200"/>
            </a:lvl1pPr>
          </a:lstStyle>
          <a:p>
            <a:pPr>
              <a:defRPr/>
            </a:pPr>
            <a:fld id="{148C009B-CB69-E04A-B9B3-34B26D69E9CF}" type="slidenum">
              <a:rPr lang="en-US" smtClean="0"/>
              <a:pPr>
                <a:defRPr/>
              </a:pPr>
              <a:t>‹#›</a:t>
            </a:fld>
            <a:endParaRPr lang="en-US"/>
          </a:p>
        </p:txBody>
      </p:sp>
      <p:sp>
        <p:nvSpPr>
          <p:cNvPr id="7" name="Picture Placeholder 6"/>
          <p:cNvSpPr>
            <a:spLocks noGrp="1"/>
          </p:cNvSpPr>
          <p:nvPr>
            <p:ph type="pic" sz="quarter" idx="13"/>
          </p:nvPr>
        </p:nvSpPr>
        <p:spPr>
          <a:xfrm>
            <a:off x="296333" y="254001"/>
            <a:ext cx="11567584" cy="5802923"/>
          </a:xfrm>
          <a:prstGeom prst="rect">
            <a:avLst/>
          </a:prstGeom>
        </p:spPr>
        <p:txBody>
          <a:bodyPr vert="horz"/>
          <a:lstStyle>
            <a:lvl1pPr marL="306910" indent="-306910">
              <a:defRPr sz="1867">
                <a:solidFill>
                  <a:srgbClr val="505050"/>
                </a:solidFill>
              </a:defRPr>
            </a:lvl1pPr>
          </a:lstStyle>
          <a:p>
            <a:r>
              <a:rPr lang="en-US"/>
              <a:t>Click icon to add picture</a:t>
            </a:r>
          </a:p>
        </p:txBody>
      </p:sp>
      <p:pic>
        <p:nvPicPr>
          <p:cNvPr id="6" name="Picture 5" descr="A picture containing icon&#10;&#10;Description automatically generated">
            <a:extLst>
              <a:ext uri="{FF2B5EF4-FFF2-40B4-BE49-F238E27FC236}">
                <a16:creationId xmlns:a16="http://schemas.microsoft.com/office/drawing/2014/main" id="{CA34DB5F-D82E-A04F-9A90-7E062B9F5CA5}"/>
              </a:ext>
            </a:extLst>
          </p:cNvPr>
          <p:cNvPicPr>
            <a:picLocks noChangeAspect="1"/>
          </p:cNvPicPr>
          <p:nvPr userDrawn="1"/>
        </p:nvPicPr>
        <p:blipFill>
          <a:blip r:embed="rId2"/>
          <a:stretch>
            <a:fillRect/>
          </a:stretch>
        </p:blipFill>
        <p:spPr>
          <a:xfrm>
            <a:off x="10422041" y="6229315"/>
            <a:ext cx="1477859" cy="265532"/>
          </a:xfrm>
          <a:prstGeom prst="rect">
            <a:avLst/>
          </a:prstGeom>
        </p:spPr>
      </p:pic>
      <p:sp>
        <p:nvSpPr>
          <p:cNvPr id="8" name="Rectangle 7">
            <a:extLst>
              <a:ext uri="{FF2B5EF4-FFF2-40B4-BE49-F238E27FC236}">
                <a16:creationId xmlns:a16="http://schemas.microsoft.com/office/drawing/2014/main" id="{BA273D8B-1721-BE4B-B1B9-EA445027C472}"/>
              </a:ext>
            </a:extLst>
          </p:cNvPr>
          <p:cNvSpPr/>
          <p:nvPr userDrawn="1"/>
        </p:nvSpPr>
        <p:spPr>
          <a:xfrm>
            <a:off x="292101" y="6316134"/>
            <a:ext cx="10041468" cy="97367"/>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a:p>
        </p:txBody>
      </p:sp>
    </p:spTree>
    <p:extLst>
      <p:ext uri="{BB962C8B-B14F-4D97-AF65-F5344CB8AC3E}">
        <p14:creationId xmlns:p14="http://schemas.microsoft.com/office/powerpoint/2010/main" val="368315524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8/10/23</a:t>
            </a:r>
          </a:p>
        </p:txBody>
      </p:sp>
      <p:sp>
        <p:nvSpPr>
          <p:cNvPr id="4" name="Footer Placeholder 3"/>
          <p:cNvSpPr>
            <a:spLocks noGrp="1"/>
          </p:cNvSpPr>
          <p:nvPr>
            <p:ph type="ftr" sz="quarter" idx="11"/>
          </p:nvPr>
        </p:nvSpPr>
        <p:spPr>
          <a:xfrm>
            <a:off x="2040804" y="6504216"/>
            <a:ext cx="8363037" cy="242873"/>
          </a:xfrm>
        </p:spPr>
        <p:txBody>
          <a:bodyPr/>
          <a:lstStyle/>
          <a:p>
            <a:pPr>
              <a:defRPr/>
            </a:pPr>
            <a:r>
              <a:rPr lang="en-US"/>
              <a:t>Grassellino | Fermilab Budget Briefing</a:t>
            </a:r>
            <a:endParaRPr lang="en-US" b="1"/>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a:p>
        </p:txBody>
      </p:sp>
      <p:sp>
        <p:nvSpPr>
          <p:cNvPr id="11"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p>
        </p:txBody>
      </p:sp>
      <p:sp>
        <p:nvSpPr>
          <p:cNvPr id="24" name="Picture Placeholder 14"/>
          <p:cNvSpPr>
            <a:spLocks noGrp="1"/>
          </p:cNvSpPr>
          <p:nvPr>
            <p:ph type="pic" sz="quarter" idx="19"/>
          </p:nvPr>
        </p:nvSpPr>
        <p:spPr>
          <a:xfrm>
            <a:off x="274259"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25" name="Picture Placeholder 14"/>
          <p:cNvSpPr>
            <a:spLocks noGrp="1"/>
          </p:cNvSpPr>
          <p:nvPr>
            <p:ph type="pic" sz="quarter" idx="20"/>
          </p:nvPr>
        </p:nvSpPr>
        <p:spPr>
          <a:xfrm>
            <a:off x="2639233"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26" name="Picture Placeholder 14"/>
          <p:cNvSpPr>
            <a:spLocks noGrp="1"/>
          </p:cNvSpPr>
          <p:nvPr>
            <p:ph type="pic" sz="quarter" idx="21"/>
          </p:nvPr>
        </p:nvSpPr>
        <p:spPr>
          <a:xfrm>
            <a:off x="5004273"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27" name="Picture Placeholder 14"/>
          <p:cNvSpPr>
            <a:spLocks noGrp="1"/>
          </p:cNvSpPr>
          <p:nvPr>
            <p:ph type="pic" sz="quarter" idx="22"/>
          </p:nvPr>
        </p:nvSpPr>
        <p:spPr>
          <a:xfrm>
            <a:off x="7379275"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28" name="Picture Placeholder 14"/>
          <p:cNvSpPr>
            <a:spLocks noGrp="1"/>
          </p:cNvSpPr>
          <p:nvPr>
            <p:ph type="pic" sz="quarter" idx="23"/>
          </p:nvPr>
        </p:nvSpPr>
        <p:spPr>
          <a:xfrm>
            <a:off x="9734353"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29" name="Picture Placeholder 14"/>
          <p:cNvSpPr>
            <a:spLocks noGrp="1"/>
          </p:cNvSpPr>
          <p:nvPr>
            <p:ph type="pic" sz="quarter" idx="14"/>
          </p:nvPr>
        </p:nvSpPr>
        <p:spPr>
          <a:xfrm>
            <a:off x="274259"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30" name="Picture Placeholder 14"/>
          <p:cNvSpPr>
            <a:spLocks noGrp="1"/>
          </p:cNvSpPr>
          <p:nvPr>
            <p:ph type="pic" sz="quarter" idx="15"/>
          </p:nvPr>
        </p:nvSpPr>
        <p:spPr>
          <a:xfrm>
            <a:off x="2639233"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31" name="Picture Placeholder 14"/>
          <p:cNvSpPr>
            <a:spLocks noGrp="1"/>
          </p:cNvSpPr>
          <p:nvPr>
            <p:ph type="pic" sz="quarter" idx="16"/>
          </p:nvPr>
        </p:nvSpPr>
        <p:spPr>
          <a:xfrm>
            <a:off x="5004273"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32" name="Picture Placeholder 14"/>
          <p:cNvSpPr>
            <a:spLocks noGrp="1"/>
          </p:cNvSpPr>
          <p:nvPr>
            <p:ph type="pic" sz="quarter" idx="17"/>
          </p:nvPr>
        </p:nvSpPr>
        <p:spPr>
          <a:xfrm>
            <a:off x="7379275"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33" name="Picture Placeholder 14"/>
          <p:cNvSpPr>
            <a:spLocks noGrp="1"/>
          </p:cNvSpPr>
          <p:nvPr>
            <p:ph type="pic" sz="quarter" idx="18"/>
          </p:nvPr>
        </p:nvSpPr>
        <p:spPr>
          <a:xfrm>
            <a:off x="9734353"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34" name="Picture Placeholder 14"/>
          <p:cNvSpPr>
            <a:spLocks noGrp="1"/>
          </p:cNvSpPr>
          <p:nvPr>
            <p:ph type="pic" sz="quarter" idx="24"/>
          </p:nvPr>
        </p:nvSpPr>
        <p:spPr>
          <a:xfrm>
            <a:off x="274259"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35" name="Picture Placeholder 14"/>
          <p:cNvSpPr>
            <a:spLocks noGrp="1"/>
          </p:cNvSpPr>
          <p:nvPr>
            <p:ph type="pic" sz="quarter" idx="25"/>
          </p:nvPr>
        </p:nvSpPr>
        <p:spPr>
          <a:xfrm>
            <a:off x="2639233"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36" name="Picture Placeholder 14"/>
          <p:cNvSpPr>
            <a:spLocks noGrp="1"/>
          </p:cNvSpPr>
          <p:nvPr>
            <p:ph type="pic" sz="quarter" idx="26"/>
          </p:nvPr>
        </p:nvSpPr>
        <p:spPr>
          <a:xfrm>
            <a:off x="5004273"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37" name="Picture Placeholder 14"/>
          <p:cNvSpPr>
            <a:spLocks noGrp="1"/>
          </p:cNvSpPr>
          <p:nvPr>
            <p:ph type="pic" sz="quarter" idx="27"/>
          </p:nvPr>
        </p:nvSpPr>
        <p:spPr>
          <a:xfrm>
            <a:off x="7379275"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38" name="Picture Placeholder 14"/>
          <p:cNvSpPr>
            <a:spLocks noGrp="1"/>
          </p:cNvSpPr>
          <p:nvPr>
            <p:ph type="pic" sz="quarter" idx="28"/>
          </p:nvPr>
        </p:nvSpPr>
        <p:spPr>
          <a:xfrm>
            <a:off x="9734353"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pic>
        <p:nvPicPr>
          <p:cNvPr id="23" name="Picture 22" descr="A picture containing icon&#10;&#10;Description automatically generated">
            <a:extLst>
              <a:ext uri="{FF2B5EF4-FFF2-40B4-BE49-F238E27FC236}">
                <a16:creationId xmlns:a16="http://schemas.microsoft.com/office/drawing/2014/main" id="{9F7A0E67-CA0E-AE4B-9410-E2429A756B20}"/>
              </a:ext>
            </a:extLst>
          </p:cNvPr>
          <p:cNvPicPr>
            <a:picLocks noChangeAspect="1"/>
          </p:cNvPicPr>
          <p:nvPr userDrawn="1"/>
        </p:nvPicPr>
        <p:blipFill>
          <a:blip r:embed="rId2"/>
          <a:stretch>
            <a:fillRect/>
          </a:stretch>
        </p:blipFill>
        <p:spPr>
          <a:xfrm>
            <a:off x="10422041" y="6229315"/>
            <a:ext cx="1477859" cy="265532"/>
          </a:xfrm>
          <a:prstGeom prst="rect">
            <a:avLst/>
          </a:prstGeom>
        </p:spPr>
      </p:pic>
      <p:sp>
        <p:nvSpPr>
          <p:cNvPr id="39" name="Rectangle 38">
            <a:extLst>
              <a:ext uri="{FF2B5EF4-FFF2-40B4-BE49-F238E27FC236}">
                <a16:creationId xmlns:a16="http://schemas.microsoft.com/office/drawing/2014/main" id="{65FF897D-868E-3049-8124-0434F375E4DD}"/>
              </a:ext>
            </a:extLst>
          </p:cNvPr>
          <p:cNvSpPr/>
          <p:nvPr userDrawn="1"/>
        </p:nvSpPr>
        <p:spPr>
          <a:xfrm>
            <a:off x="292101" y="6316134"/>
            <a:ext cx="10041468" cy="97367"/>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a:p>
        </p:txBody>
      </p:sp>
    </p:spTree>
    <p:extLst>
      <p:ext uri="{BB962C8B-B14F-4D97-AF65-F5344CB8AC3E}">
        <p14:creationId xmlns:p14="http://schemas.microsoft.com/office/powerpoint/2010/main" val="123872275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_Custom Layou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3B924F-2A3A-4B10-9995-2A56A21CB9F9}"/>
              </a:ext>
            </a:extLst>
          </p:cNvPr>
          <p:cNvSpPr/>
          <p:nvPr userDrawn="1"/>
        </p:nvSpPr>
        <p:spPr>
          <a:xfrm>
            <a:off x="533402" y="365127"/>
            <a:ext cx="11125199" cy="6006645"/>
          </a:xfrm>
          <a:prstGeom prst="rect">
            <a:avLst/>
          </a:prstGeom>
          <a:solidFill>
            <a:schemeClr val="bg1"/>
          </a:solidFill>
          <a:ln>
            <a:noFill/>
          </a:ln>
          <a:effectLst>
            <a:outerShdw blurRad="3937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45BD320D-9AE5-495A-8DCF-E560C7CE6942}"/>
              </a:ext>
            </a:extLst>
          </p:cNvPr>
          <p:cNvSpPr>
            <a:spLocks noGrp="1"/>
          </p:cNvSpPr>
          <p:nvPr>
            <p:ph type="title" hasCustomPrompt="1"/>
          </p:nvPr>
        </p:nvSpPr>
        <p:spPr>
          <a:xfrm>
            <a:off x="533402" y="365125"/>
            <a:ext cx="11125199" cy="1325563"/>
          </a:xfrm>
          <a:noFill/>
          <a:effectLst/>
        </p:spPr>
        <p:txBody>
          <a:bodyPr>
            <a:normAutofit/>
          </a:bodyPr>
          <a:lstStyle>
            <a:lvl1pPr>
              <a:defRPr sz="3200">
                <a:latin typeface="Arial Black" panose="020B0A04020102020204" pitchFamily="34" charset="0"/>
              </a:defRPr>
            </a:lvl1pPr>
          </a:lstStyle>
          <a:p>
            <a:r>
              <a:rPr lang="en-US" dirty="0"/>
              <a:t>CLICK TO EDIT MASTER TITLE STYLE</a:t>
            </a:r>
          </a:p>
        </p:txBody>
      </p:sp>
      <p:sp>
        <p:nvSpPr>
          <p:cNvPr id="8" name="Content Placeholder 7">
            <a:extLst>
              <a:ext uri="{FF2B5EF4-FFF2-40B4-BE49-F238E27FC236}">
                <a16:creationId xmlns:a16="http://schemas.microsoft.com/office/drawing/2014/main" id="{8FA30B88-A952-44AD-A005-15181C4C3821}"/>
              </a:ext>
            </a:extLst>
          </p:cNvPr>
          <p:cNvSpPr>
            <a:spLocks noGrp="1"/>
          </p:cNvSpPr>
          <p:nvPr>
            <p:ph sz="quarter" idx="13"/>
          </p:nvPr>
        </p:nvSpPr>
        <p:spPr>
          <a:xfrm>
            <a:off x="533400" y="1690689"/>
            <a:ext cx="11125200" cy="4681083"/>
          </a:xfrm>
          <a:noFill/>
          <a:effectLst/>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2B64AAD3-F0AA-4ADC-94DB-573E7A24E05D}"/>
              </a:ext>
            </a:extLst>
          </p:cNvPr>
          <p:cNvSpPr>
            <a:spLocks noGrp="1"/>
          </p:cNvSpPr>
          <p:nvPr>
            <p:ph type="dt" sz="half" idx="10"/>
          </p:nvPr>
        </p:nvSpPr>
        <p:spPr/>
        <p:txBody>
          <a:bodyPr/>
          <a:lstStyle/>
          <a:p>
            <a:fld id="{E160AB9F-3BAA-8A42-B65B-06419CA7C045}" type="datetime1">
              <a:rPr lang="en-US" smtClean="0"/>
              <a:t>8/15/23</a:t>
            </a:fld>
            <a:endParaRPr lang="en-US"/>
          </a:p>
        </p:txBody>
      </p:sp>
      <p:sp>
        <p:nvSpPr>
          <p:cNvPr id="4" name="Footer Placeholder 3">
            <a:extLst>
              <a:ext uri="{FF2B5EF4-FFF2-40B4-BE49-F238E27FC236}">
                <a16:creationId xmlns:a16="http://schemas.microsoft.com/office/drawing/2014/main" id="{A0DA90BE-ACA4-4FB3-94A8-F04E91F8DD8D}"/>
              </a:ext>
            </a:extLst>
          </p:cNvPr>
          <p:cNvSpPr>
            <a:spLocks noGrp="1"/>
          </p:cNvSpPr>
          <p:nvPr>
            <p:ph type="ftr" sz="quarter" idx="11"/>
          </p:nvPr>
        </p:nvSpPr>
        <p:spPr/>
        <p:txBody>
          <a:bodyPr/>
          <a:lstStyle/>
          <a:p>
            <a:r>
              <a:rPr lang="en-US"/>
              <a:t>Grassellino - QIS</a:t>
            </a:r>
          </a:p>
        </p:txBody>
      </p:sp>
      <p:sp>
        <p:nvSpPr>
          <p:cNvPr id="5" name="Slide Number Placeholder 4">
            <a:extLst>
              <a:ext uri="{FF2B5EF4-FFF2-40B4-BE49-F238E27FC236}">
                <a16:creationId xmlns:a16="http://schemas.microsoft.com/office/drawing/2014/main" id="{C2D6825A-BF46-4C73-BAF3-E0F8BD54BD30}"/>
              </a:ext>
            </a:extLst>
          </p:cNvPr>
          <p:cNvSpPr>
            <a:spLocks noGrp="1"/>
          </p:cNvSpPr>
          <p:nvPr>
            <p:ph type="sldNum" sz="quarter" idx="12"/>
          </p:nvPr>
        </p:nvSpPr>
        <p:spPr/>
        <p:txBody>
          <a:bodyPr/>
          <a:lstStyle/>
          <a:p>
            <a:fld id="{2F3902C9-C47C-4EF4-BA50-DAB7C4D8D7B4}" type="slidenum">
              <a:rPr lang="en-US" smtClean="0"/>
              <a:t>‹#›</a:t>
            </a:fld>
            <a:endParaRPr lang="en-US"/>
          </a:p>
        </p:txBody>
      </p:sp>
      <p:pic>
        <p:nvPicPr>
          <p:cNvPr id="6" name="Picture 5">
            <a:extLst>
              <a:ext uri="{FF2B5EF4-FFF2-40B4-BE49-F238E27FC236}">
                <a16:creationId xmlns:a16="http://schemas.microsoft.com/office/drawing/2014/main" id="{1C43C625-146F-4A45-9B4B-701007EBF07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25027" y="6001951"/>
            <a:ext cx="1933575" cy="355988"/>
          </a:xfrm>
          <a:prstGeom prst="rect">
            <a:avLst/>
          </a:prstGeom>
        </p:spPr>
      </p:pic>
    </p:spTree>
    <p:extLst>
      <p:ext uri="{BB962C8B-B14F-4D97-AF65-F5344CB8AC3E}">
        <p14:creationId xmlns:p14="http://schemas.microsoft.com/office/powerpoint/2010/main" val="173993769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_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592667" y="1447037"/>
            <a:ext cx="11275488" cy="4766559"/>
          </a:xfrm>
          <a:prstGeom prst="rect">
            <a:avLst/>
          </a:prstGeom>
        </p:spPr>
        <p:txBody>
          <a:bodyPr lIns="0" tIns="0" rIns="0" bIns="0"/>
          <a:lstStyle>
            <a:lvl1pPr marL="306903" indent="-306903">
              <a:buFont typeface="Wingdings" panose="05000000000000000000" pitchFamily="2" charset="2"/>
              <a:buChar char="§"/>
              <a:defRPr sz="2400">
                <a:solidFill>
                  <a:srgbClr val="000000"/>
                </a:solidFill>
                <a:latin typeface="Roboto" panose="02000000000000000000" pitchFamily="2" charset="0"/>
              </a:defRPr>
            </a:lvl1pPr>
            <a:lvl2pPr marL="683650" indent="-306903">
              <a:buFont typeface="Wingdings" panose="05000000000000000000" pitchFamily="2" charset="2"/>
              <a:buChar char="§"/>
              <a:defRPr sz="2133">
                <a:solidFill>
                  <a:srgbClr val="000000"/>
                </a:solidFill>
                <a:latin typeface="Roboto" panose="02000000000000000000" pitchFamily="2" charset="0"/>
              </a:defRPr>
            </a:lvl2pPr>
            <a:lvl3pPr marL="1070980" indent="-306903">
              <a:buFont typeface="Wingdings" panose="05000000000000000000" pitchFamily="2" charset="2"/>
              <a:buChar char="§"/>
              <a:defRPr sz="2000">
                <a:solidFill>
                  <a:srgbClr val="000000"/>
                </a:solidFill>
                <a:latin typeface="Roboto" panose="02000000000000000000" pitchFamily="2" charset="0"/>
              </a:defRPr>
            </a:lvl3pPr>
            <a:lvl4pPr marL="1447728" indent="-304784">
              <a:buFont typeface="Wingdings" panose="05000000000000000000" pitchFamily="2" charset="2"/>
              <a:buChar char="§"/>
              <a:defRPr sz="1867">
                <a:solidFill>
                  <a:srgbClr val="000000"/>
                </a:solidFill>
                <a:latin typeface="Roboto" panose="02000000000000000000" pitchFamily="2" charset="0"/>
              </a:defRPr>
            </a:lvl4pPr>
            <a:lvl5pPr marL="1826593" indent="-306903">
              <a:buFont typeface="Wingdings" panose="05000000000000000000" pitchFamily="2" charset="2"/>
              <a:buChar char="§"/>
              <a:defRPr sz="1867">
                <a:solidFill>
                  <a:srgbClr val="000000"/>
                </a:solidFill>
                <a:latin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p:nvPr>
        </p:nvSpPr>
        <p:spPr>
          <a:xfrm>
            <a:off x="516161" y="428759"/>
            <a:ext cx="7532816" cy="690368"/>
          </a:xfrm>
          <a:prstGeom prst="rect">
            <a:avLst/>
          </a:prstGeom>
        </p:spPr>
        <p:txBody>
          <a:bodyPr lIns="0" tIns="0" rIns="0" bIns="0" anchor="b" anchorCtr="0"/>
          <a:lstStyle>
            <a:lvl1pPr>
              <a:defRPr sz="4267">
                <a:solidFill>
                  <a:srgbClr val="004C97"/>
                </a:solidFill>
                <a:latin typeface="Roboto Black" panose="02000000000000000000" pitchFamily="2" charset="0"/>
                <a:ea typeface="Roboto Black" panose="02000000000000000000" pitchFamily="2" charset="0"/>
              </a:defRPr>
            </a:lvl1pPr>
          </a:lstStyle>
          <a:p>
            <a:r>
              <a:rPr lang="en-US"/>
              <a:t>Click to edit Master title style</a:t>
            </a:r>
          </a:p>
        </p:txBody>
      </p:sp>
      <p:sp>
        <p:nvSpPr>
          <p:cNvPr id="13" name="Slide Number Placeholder 5">
            <a:extLst>
              <a:ext uri="{FF2B5EF4-FFF2-40B4-BE49-F238E27FC236}">
                <a16:creationId xmlns:a16="http://schemas.microsoft.com/office/drawing/2014/main" id="{7CC9F928-A55A-6F48-B4D1-652C0647D14B}"/>
              </a:ext>
            </a:extLst>
          </p:cNvPr>
          <p:cNvSpPr txBox="1">
            <a:spLocks/>
          </p:cNvSpPr>
          <p:nvPr userDrawn="1"/>
        </p:nvSpPr>
        <p:spPr>
          <a:xfrm>
            <a:off x="112489" y="6468127"/>
            <a:ext cx="552451" cy="237285"/>
          </a:xfrm>
          <a:prstGeom prst="rect">
            <a:avLst/>
          </a:prstGeom>
        </p:spPr>
        <p:txBody>
          <a:bodyPr vert="horz" wrap="square" lIns="0" tIns="0" rIns="0" bIns="0" numCol="1" anchor="t" anchorCtr="0" compatLnSpc="1">
            <a:prstTxWarp prst="textNoShape">
              <a:avLst/>
            </a:prstTxWarp>
          </a:bodyPr>
          <a:lstStyle>
            <a:defPPr>
              <a:defRPr lang="en-US"/>
            </a:defPPr>
            <a:lvl1pPr algn="ctr" defTabSz="457200" rtl="0" fontAlgn="base">
              <a:spcBef>
                <a:spcPct val="0"/>
              </a:spcBef>
              <a:spcAft>
                <a:spcPct val="0"/>
              </a:spcAft>
              <a:defRPr sz="9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148C009B-CB69-E04A-B9B3-34B26D69E9CF}" type="slidenum">
              <a:rPr lang="en-US" sz="1200" smtClean="0">
                <a:latin typeface="Roboto" panose="02000000000000000000" pitchFamily="2" charset="0"/>
              </a:rPr>
              <a:pPr>
                <a:defRPr/>
              </a:pPr>
              <a:t>‹#›</a:t>
            </a:fld>
            <a:endParaRPr lang="en-US" sz="1200">
              <a:latin typeface="Roboto" panose="02000000000000000000" pitchFamily="2" charset="0"/>
            </a:endParaRPr>
          </a:p>
        </p:txBody>
      </p:sp>
    </p:spTree>
    <p:extLst>
      <p:ext uri="{BB962C8B-B14F-4D97-AF65-F5344CB8AC3E}">
        <p14:creationId xmlns:p14="http://schemas.microsoft.com/office/powerpoint/2010/main" val="289046776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9" Type="http://schemas.openxmlformats.org/officeDocument/2006/relationships/slideLayout" Target="../slideLayouts/slideLayout83.xml"/><Relationship Id="rId21" Type="http://schemas.openxmlformats.org/officeDocument/2006/relationships/slideLayout" Target="../slideLayouts/slideLayout65.xml"/><Relationship Id="rId34" Type="http://schemas.openxmlformats.org/officeDocument/2006/relationships/slideLayout" Target="../slideLayouts/slideLayout78.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29" Type="http://schemas.openxmlformats.org/officeDocument/2006/relationships/slideLayout" Target="../slideLayouts/slideLayout73.xml"/><Relationship Id="rId41" Type="http://schemas.openxmlformats.org/officeDocument/2006/relationships/theme" Target="../theme/theme2.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32" Type="http://schemas.openxmlformats.org/officeDocument/2006/relationships/slideLayout" Target="../slideLayouts/slideLayout76.xml"/><Relationship Id="rId37" Type="http://schemas.openxmlformats.org/officeDocument/2006/relationships/slideLayout" Target="../slideLayouts/slideLayout81.xml"/><Relationship Id="rId40" Type="http://schemas.openxmlformats.org/officeDocument/2006/relationships/slideLayout" Target="../slideLayouts/slideLayout84.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36" Type="http://schemas.openxmlformats.org/officeDocument/2006/relationships/slideLayout" Target="../slideLayouts/slideLayout80.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31" Type="http://schemas.openxmlformats.org/officeDocument/2006/relationships/slideLayout" Target="../slideLayouts/slideLayout75.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30" Type="http://schemas.openxmlformats.org/officeDocument/2006/relationships/slideLayout" Target="../slideLayouts/slideLayout74.xml"/><Relationship Id="rId35" Type="http://schemas.openxmlformats.org/officeDocument/2006/relationships/slideLayout" Target="../slideLayouts/slideLayout79.xml"/><Relationship Id="rId8" Type="http://schemas.openxmlformats.org/officeDocument/2006/relationships/slideLayout" Target="../slideLayouts/slideLayout52.xml"/><Relationship Id="rId3" Type="http://schemas.openxmlformats.org/officeDocument/2006/relationships/slideLayout" Target="../slideLayouts/slideLayout47.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33" Type="http://schemas.openxmlformats.org/officeDocument/2006/relationships/slideLayout" Target="../slideLayouts/slideLayout77.xml"/><Relationship Id="rId38" Type="http://schemas.openxmlformats.org/officeDocument/2006/relationships/slideLayout" Target="../slideLayouts/slideLayout8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image" Target="../media/image13.png"/><Relationship Id="rId2" Type="http://schemas.openxmlformats.org/officeDocument/2006/relationships/slideLayout" Target="../slideLayouts/slideLayout86.xml"/><Relationship Id="rId16" Type="http://schemas.openxmlformats.org/officeDocument/2006/relationships/theme" Target="../theme/theme3.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5" Type="http://schemas.openxmlformats.org/officeDocument/2006/relationships/slideLayout" Target="../slideLayouts/slideLayout104.xml"/><Relationship Id="rId10" Type="http://schemas.openxmlformats.org/officeDocument/2006/relationships/image" Target="../media/image24.png"/><Relationship Id="rId4" Type="http://schemas.openxmlformats.org/officeDocument/2006/relationships/slideLayout" Target="../slideLayouts/slideLayout103.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5.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731" r:id="rId42"/>
    <p:sldLayoutId id="2147483748" r:id="rId43"/>
    <p:sldLayoutId id="2147483749" r:id="rId4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6"/>
        <p:cNvGrpSpPr/>
        <p:nvPr/>
      </p:nvGrpSpPr>
      <p:grpSpPr>
        <a:xfrm>
          <a:off x="0" y="0"/>
          <a:ext cx="0" cy="0"/>
          <a:chOff x="0" y="0"/>
          <a:chExt cx="0" cy="0"/>
        </a:xfrm>
      </p:grpSpPr>
      <p:sp>
        <p:nvSpPr>
          <p:cNvPr id="217" name="Google Shape;217;p12"/>
          <p:cNvSpPr txBox="1"/>
          <p:nvPr/>
        </p:nvSpPr>
        <p:spPr>
          <a:xfrm>
            <a:off x="29633" y="6346327"/>
            <a:ext cx="518587" cy="366183"/>
          </a:xfrm>
          <a:prstGeom prst="rect">
            <a:avLst/>
          </a:prstGeom>
          <a:noFill/>
          <a:ln>
            <a:noFill/>
          </a:ln>
        </p:spPr>
        <p:txBody>
          <a:bodyPr spcFirstLastPara="1" wrap="square" lIns="121900" tIns="60950" rIns="121900" bIns="60950" anchor="ctr" anchorCtr="0">
            <a:noAutofit/>
          </a:bodyPr>
          <a:lstStyle/>
          <a:p>
            <a:pPr marL="0" marR="0" lvl="0" indent="0" algn="ctr" rtl="0">
              <a:lnSpc>
                <a:spcPct val="100000"/>
              </a:lnSpc>
              <a:spcBef>
                <a:spcPts val="0"/>
              </a:spcBef>
              <a:spcAft>
                <a:spcPts val="0"/>
              </a:spcAft>
              <a:buClr>
                <a:srgbClr val="BFBFBF"/>
              </a:buClr>
              <a:buSzPts val="1200"/>
              <a:buFont typeface="Roboto"/>
              <a:buNone/>
            </a:pPr>
            <a:fld id="{00000000-1234-1234-1234-123412341234}" type="slidenum">
              <a:rPr lang="en-US" sz="1200" b="0" i="0" u="none" strike="noStrike" cap="none">
                <a:solidFill>
                  <a:srgbClr val="BFBFBF"/>
                </a:solidFill>
                <a:latin typeface="Roboto"/>
                <a:ea typeface="Roboto"/>
                <a:cs typeface="Roboto"/>
                <a:sym typeface="Roboto"/>
              </a:rPr>
              <a:t>‹#›</a:t>
            </a:fld>
            <a:endParaRPr sz="1200" b="0" i="0" u="none" strike="noStrike" cap="none">
              <a:solidFill>
                <a:srgbClr val="BFBFBF"/>
              </a:solidFill>
              <a:latin typeface="Roboto"/>
              <a:ea typeface="Roboto"/>
              <a:cs typeface="Roboto"/>
              <a:sym typeface="Roboto"/>
            </a:endParaRPr>
          </a:p>
        </p:txBody>
      </p:sp>
      <p:sp>
        <p:nvSpPr>
          <p:cNvPr id="218" name="Google Shape;218;p12"/>
          <p:cNvSpPr txBox="1"/>
          <p:nvPr/>
        </p:nvSpPr>
        <p:spPr>
          <a:xfrm>
            <a:off x="548220" y="6437085"/>
            <a:ext cx="2436280" cy="184666"/>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Clr>
                <a:srgbClr val="BFBFBF"/>
              </a:buClr>
              <a:buSzPts val="1200"/>
              <a:buFont typeface="Roboto"/>
              <a:buNone/>
            </a:pPr>
            <a:r>
              <a:rPr lang="en-US" sz="1200" b="0">
                <a:solidFill>
                  <a:srgbClr val="BFBFBF"/>
                </a:solidFill>
                <a:latin typeface="Roboto"/>
                <a:ea typeface="Roboto"/>
                <a:cs typeface="Roboto"/>
                <a:sym typeface="Roboto"/>
              </a:rPr>
              <a:t>| National QIS Research Centers</a:t>
            </a:r>
            <a:endParaRPr/>
          </a:p>
        </p:txBody>
      </p:sp>
    </p:spTree>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 id="2147483720" r:id="rId30"/>
    <p:sldLayoutId id="2147483721" r:id="rId31"/>
    <p:sldLayoutId id="2147483722" r:id="rId32"/>
    <p:sldLayoutId id="2147483723" r:id="rId33"/>
    <p:sldLayoutId id="2147483724" r:id="rId34"/>
    <p:sldLayoutId id="2147483725" r:id="rId35"/>
    <p:sldLayoutId id="2147483726" r:id="rId36"/>
    <p:sldLayoutId id="2147483727" r:id="rId37"/>
    <p:sldLayoutId id="2147483728" r:id="rId38"/>
    <p:sldLayoutId id="2147483729" r:id="rId39"/>
    <p:sldLayoutId id="2147483730"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982436" y="6504215"/>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8/10/23</a:t>
            </a:r>
          </a:p>
        </p:txBody>
      </p:sp>
      <p:sp>
        <p:nvSpPr>
          <p:cNvPr id="15" name="Footer Placeholder 4"/>
          <p:cNvSpPr>
            <a:spLocks noGrp="1"/>
          </p:cNvSpPr>
          <p:nvPr>
            <p:ph type="ftr" sz="quarter" idx="3"/>
          </p:nvPr>
        </p:nvSpPr>
        <p:spPr>
          <a:xfrm>
            <a:off x="2040807" y="6504216"/>
            <a:ext cx="83471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Grassellino | Fermilab Budget Briefing</a:t>
            </a:r>
            <a:endParaRPr lang="en-US" b="1"/>
          </a:p>
        </p:txBody>
      </p:sp>
      <p:sp>
        <p:nvSpPr>
          <p:cNvPr id="16" name="Slide Number Placeholder 5"/>
          <p:cNvSpPr>
            <a:spLocks noGrp="1"/>
          </p:cNvSpPr>
          <p:nvPr>
            <p:ph type="sldNum" sz="quarter" idx="4"/>
          </p:nvPr>
        </p:nvSpPr>
        <p:spPr>
          <a:xfrm>
            <a:off x="296333" y="6504215"/>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20" name="Date Placeholder 3"/>
          <p:cNvSpPr txBox="1">
            <a:spLocks/>
          </p:cNvSpPr>
          <p:nvPr/>
        </p:nvSpPr>
        <p:spPr>
          <a:xfrm>
            <a:off x="8600022" y="4477486"/>
            <a:ext cx="1435100"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sz="3200"/>
          </a:p>
        </p:txBody>
      </p:sp>
      <p:grpSp>
        <p:nvGrpSpPr>
          <p:cNvPr id="25" name="Group 24"/>
          <p:cNvGrpSpPr>
            <a:grpSpLocks noChangeAspect="1"/>
          </p:cNvGrpSpPr>
          <p:nvPr userDrawn="1"/>
        </p:nvGrpSpPr>
        <p:grpSpPr>
          <a:xfrm>
            <a:off x="287867" y="6227810"/>
            <a:ext cx="11599333" cy="269849"/>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7853781" y="6229673"/>
              <a:ext cx="1044157" cy="2573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5295243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Lst>
  <p:hf hdr="0"/>
  <p:txStyles>
    <p:titleStyle>
      <a:lvl1pPr algn="l" defTabSz="609585" rtl="0" eaLnBrk="1" fontAlgn="base" hangingPunct="1">
        <a:spcBef>
          <a:spcPct val="0"/>
        </a:spcBef>
        <a:spcAft>
          <a:spcPct val="0"/>
        </a:spcAft>
        <a:defRPr sz="2267" b="1" kern="1200">
          <a:solidFill>
            <a:srgbClr val="2E5286"/>
          </a:solidFill>
          <a:latin typeface="Helvetica"/>
          <a:ea typeface="Geneva" charset="0"/>
          <a:cs typeface="ＭＳ Ｐゴシック" charset="0"/>
        </a:defRPr>
      </a:lvl1pPr>
      <a:lvl2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2pPr>
      <a:lvl3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3pPr>
      <a:lvl4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4pPr>
      <a:lvl5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5pPr>
      <a:lvl6pPr marL="609585"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6pPr>
      <a:lvl7pPr marL="1219170"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7pPr>
      <a:lvl8pPr marL="1828754"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8pPr>
      <a:lvl9pPr marL="2438339"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9pPr>
    </p:titleStyle>
    <p:bodyStyle>
      <a:lvl1pPr marL="457189" indent="-457189" algn="l" defTabSz="609585"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990575" indent="-380990" algn="l" defTabSz="609585" rtl="0" eaLnBrk="1" fontAlgn="base" hangingPunct="1">
        <a:spcBef>
          <a:spcPct val="20000"/>
        </a:spcBef>
        <a:spcAft>
          <a:spcPct val="0"/>
        </a:spcAft>
        <a:buFont typeface="Arial" charset="0"/>
        <a:buChar char="–"/>
        <a:defRPr sz="2133" kern="1200">
          <a:solidFill>
            <a:srgbClr val="7F7F7F"/>
          </a:solidFill>
          <a:latin typeface="Helvetica"/>
          <a:ea typeface="ＭＳ Ｐゴシック" charset="0"/>
          <a:cs typeface="ＭＳ Ｐゴシック" charset="0"/>
        </a:defRPr>
      </a:lvl2pPr>
      <a:lvl3pPr marL="1523962" indent="-304792" algn="l" defTabSz="609585" rtl="0" eaLnBrk="1" fontAlgn="base" hangingPunct="1">
        <a:spcBef>
          <a:spcPct val="20000"/>
        </a:spcBef>
        <a:spcAft>
          <a:spcPct val="0"/>
        </a:spcAft>
        <a:buFont typeface="Arial" charset="0"/>
        <a:buChar char="•"/>
        <a:defRPr sz="1867" kern="1200">
          <a:solidFill>
            <a:srgbClr val="7F7F7F"/>
          </a:solidFill>
          <a:latin typeface="Helvetica"/>
          <a:ea typeface="ＭＳ Ｐゴシック" charset="0"/>
          <a:cs typeface="ＭＳ Ｐゴシック" charset="0"/>
        </a:defRPr>
      </a:lvl3pPr>
      <a:lvl4pPr marL="2133547"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4pPr>
      <a:lvl5pPr marL="2743131"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98592" y="6468126"/>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endParaRPr lang="en-US"/>
          </a:p>
        </p:txBody>
      </p:sp>
      <p:sp>
        <p:nvSpPr>
          <p:cNvPr id="15" name="Footer Placeholder 4"/>
          <p:cNvSpPr>
            <a:spLocks noGrp="1"/>
          </p:cNvSpPr>
          <p:nvPr>
            <p:ph type="ftr" sz="quarter" idx="3"/>
          </p:nvPr>
        </p:nvSpPr>
        <p:spPr>
          <a:xfrm>
            <a:off x="1832736" y="6462538"/>
            <a:ext cx="547896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sss</a:t>
            </a:r>
            <a:endParaRPr lang="en-US" b="1"/>
          </a:p>
        </p:txBody>
      </p:sp>
      <p:sp>
        <p:nvSpPr>
          <p:cNvPr id="16" name="Slide Number Placeholder 5"/>
          <p:cNvSpPr>
            <a:spLocks noGrp="1"/>
          </p:cNvSpPr>
          <p:nvPr>
            <p:ph type="sldNum" sz="quarter" idx="4"/>
          </p:nvPr>
        </p:nvSpPr>
        <p:spPr>
          <a:xfrm>
            <a:off x="112489" y="6468126"/>
            <a:ext cx="552451" cy="237285"/>
          </a:xfrm>
          <a:prstGeom prst="rect">
            <a:avLst/>
          </a:prstGeom>
        </p:spPr>
        <p:txBody>
          <a:bodyPr vert="horz" wrap="square" lIns="0" tIns="0" rIns="0" bIns="0" numCol="1" anchor="t" anchorCtr="0" compatLnSpc="1">
            <a:prstTxWarp prst="textNoShape">
              <a:avLst/>
            </a:prstTxWarp>
          </a:bodyPr>
          <a:lstStyle>
            <a:lvl1pPr algn="ctr">
              <a:defRPr sz="1200" smtClean="0">
                <a:solidFill>
                  <a:srgbClr val="004C97"/>
                </a:solidFill>
                <a:latin typeface="Helvetica" charset="0"/>
                <a:cs typeface="ＭＳ Ｐゴシック" charset="0"/>
              </a:defRPr>
            </a:lvl1pPr>
          </a:lstStyle>
          <a:p>
            <a:pPr algn="ctr">
              <a:defRPr/>
            </a:pPr>
            <a:fld id="{148C009B-CB69-E04A-B9B3-34B26D69E9CF}" type="slidenum">
              <a:rPr lang="en-US" smtClean="0"/>
              <a:pPr algn="ctr">
                <a:defRPr/>
              </a:pPr>
              <a:t>‹#›</a:t>
            </a:fld>
            <a:endParaRPr lang="en-US"/>
          </a:p>
        </p:txBody>
      </p:sp>
      <p:sp>
        <p:nvSpPr>
          <p:cNvPr id="20" name="Date Placeholder 3"/>
          <p:cNvSpPr txBox="1">
            <a:spLocks/>
          </p:cNvSpPr>
          <p:nvPr/>
        </p:nvSpPr>
        <p:spPr>
          <a:xfrm>
            <a:off x="8600022" y="4477486"/>
            <a:ext cx="1435100"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sz="3200"/>
          </a:p>
        </p:txBody>
      </p:sp>
      <p:pic>
        <p:nvPicPr>
          <p:cNvPr id="6" name="Picture 5">
            <a:extLst>
              <a:ext uri="{FF2B5EF4-FFF2-40B4-BE49-F238E27FC236}">
                <a16:creationId xmlns:a16="http://schemas.microsoft.com/office/drawing/2014/main" id="{A97DF15F-E4F1-4748-9406-D17A68FA5E50}"/>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8239132" y="6342135"/>
            <a:ext cx="3591979" cy="363276"/>
          </a:xfrm>
          <a:prstGeom prst="rect">
            <a:avLst/>
          </a:prstGeom>
        </p:spPr>
      </p:pic>
    </p:spTree>
    <p:extLst>
      <p:ext uri="{BB962C8B-B14F-4D97-AF65-F5344CB8AC3E}">
        <p14:creationId xmlns:p14="http://schemas.microsoft.com/office/powerpoint/2010/main" val="371131716"/>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Lst>
  <p:hf sldNum="0" hdr="0" dt="0"/>
  <p:txStyles>
    <p:titleStyle>
      <a:lvl1pPr algn="l" defTabSz="609585" rtl="0" eaLnBrk="1" fontAlgn="base" hangingPunct="1">
        <a:spcBef>
          <a:spcPct val="0"/>
        </a:spcBef>
        <a:spcAft>
          <a:spcPct val="0"/>
        </a:spcAft>
        <a:defRPr sz="2267" b="1" kern="1200">
          <a:solidFill>
            <a:srgbClr val="2E5286"/>
          </a:solidFill>
          <a:latin typeface="Helvetica"/>
          <a:ea typeface="Geneva" charset="0"/>
          <a:cs typeface="ＭＳ Ｐゴシック" charset="0"/>
        </a:defRPr>
      </a:lvl1pPr>
      <a:lvl2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2pPr>
      <a:lvl3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3pPr>
      <a:lvl4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4pPr>
      <a:lvl5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5pPr>
      <a:lvl6pPr marL="609585"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6pPr>
      <a:lvl7pPr marL="1219170"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7pPr>
      <a:lvl8pPr marL="1828754"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8pPr>
      <a:lvl9pPr marL="2438339"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9pPr>
    </p:titleStyle>
    <p:bodyStyle>
      <a:lvl1pPr marL="457189" indent="-457189" algn="l" defTabSz="609585"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990575" indent="-380990" algn="l" defTabSz="609585" rtl="0" eaLnBrk="1" fontAlgn="base" hangingPunct="1">
        <a:spcBef>
          <a:spcPct val="20000"/>
        </a:spcBef>
        <a:spcAft>
          <a:spcPct val="0"/>
        </a:spcAft>
        <a:buFont typeface="Arial" charset="0"/>
        <a:buChar char="–"/>
        <a:defRPr sz="2133" kern="1200">
          <a:solidFill>
            <a:srgbClr val="7F7F7F"/>
          </a:solidFill>
          <a:latin typeface="Helvetica"/>
          <a:ea typeface="ＭＳ Ｐゴシック" charset="0"/>
          <a:cs typeface="ＭＳ Ｐゴシック" charset="0"/>
        </a:defRPr>
      </a:lvl2pPr>
      <a:lvl3pPr marL="1523962" indent="-304792" algn="l" defTabSz="609585" rtl="0" eaLnBrk="1" fontAlgn="base" hangingPunct="1">
        <a:spcBef>
          <a:spcPct val="20000"/>
        </a:spcBef>
        <a:spcAft>
          <a:spcPct val="0"/>
        </a:spcAft>
        <a:buFont typeface="Arial" charset="0"/>
        <a:buChar char="•"/>
        <a:defRPr sz="1867" kern="1200">
          <a:solidFill>
            <a:srgbClr val="7F7F7F"/>
          </a:solidFill>
          <a:latin typeface="Helvetica"/>
          <a:ea typeface="ＭＳ Ｐゴシック" charset="0"/>
          <a:cs typeface="ＭＳ Ｐゴシック" charset="0"/>
        </a:defRPr>
      </a:lvl3pPr>
      <a:lvl4pPr marL="2133547"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4pPr>
      <a:lvl5pPr marL="2743131"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1D7208-22E3-FAA3-B97E-85214D0265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C33408-5AF5-786F-A6DB-87DE41186A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A59452-4CD8-9214-792F-12D15C2B5C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3775E6-9E65-4534-827C-1D31AC401934}" type="datetimeFigureOut">
              <a:rPr lang="en-US" smtClean="0"/>
              <a:t>8/15/23</a:t>
            </a:fld>
            <a:endParaRPr lang="en-US"/>
          </a:p>
        </p:txBody>
      </p:sp>
      <p:sp>
        <p:nvSpPr>
          <p:cNvPr id="5" name="Footer Placeholder 4">
            <a:extLst>
              <a:ext uri="{FF2B5EF4-FFF2-40B4-BE49-F238E27FC236}">
                <a16:creationId xmlns:a16="http://schemas.microsoft.com/office/drawing/2014/main" id="{F23E4242-2DCC-154D-A90D-C315F2FD8C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A48FA9F-9E5C-8764-A02E-0B6A69840F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E07DD1-8B52-4856-A3AE-6CA580335809}" type="slidenum">
              <a:rPr lang="en-US" smtClean="0"/>
              <a:t>‹#›</a:t>
            </a:fld>
            <a:endParaRPr lang="en-US"/>
          </a:p>
        </p:txBody>
      </p:sp>
    </p:spTree>
    <p:extLst>
      <p:ext uri="{BB962C8B-B14F-4D97-AF65-F5344CB8AC3E}">
        <p14:creationId xmlns:p14="http://schemas.microsoft.com/office/powerpoint/2010/main" val="3402926748"/>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67.jpeg"/><Relationship Id="rId3" Type="http://schemas.microsoft.com/office/2007/relationships/hdphoto" Target="../media/hdphoto1.wdp"/><Relationship Id="rId7" Type="http://schemas.openxmlformats.org/officeDocument/2006/relationships/image" Target="../media/image66.jpeg"/><Relationship Id="rId2" Type="http://schemas.openxmlformats.org/officeDocument/2006/relationships/image" Target="../media/image63.png"/><Relationship Id="rId1" Type="http://schemas.openxmlformats.org/officeDocument/2006/relationships/slideLayout" Target="../slideLayouts/slideLayout109.xml"/><Relationship Id="rId6" Type="http://schemas.openxmlformats.org/officeDocument/2006/relationships/image" Target="../media/image65.jpeg"/><Relationship Id="rId5" Type="http://schemas.openxmlformats.org/officeDocument/2006/relationships/image" Target="../media/image61.png"/><Relationship Id="rId10" Type="http://schemas.openxmlformats.org/officeDocument/2006/relationships/image" Target="../media/image69.jpeg"/><Relationship Id="rId4" Type="http://schemas.openxmlformats.org/officeDocument/2006/relationships/image" Target="../media/image64.png"/><Relationship Id="rId9" Type="http://schemas.openxmlformats.org/officeDocument/2006/relationships/image" Target="../media/image68.jpeg"/></Relationships>
</file>

<file path=ppt/slides/_rels/slide14.xml.rels><?xml version="1.0" encoding="UTF-8" standalone="yes"?>
<Relationships xmlns="http://schemas.openxmlformats.org/package/2006/relationships"><Relationship Id="rId13" Type="http://schemas.openxmlformats.org/officeDocument/2006/relationships/image" Target="../media/image81.tiff"/><Relationship Id="rId18" Type="http://schemas.openxmlformats.org/officeDocument/2006/relationships/image" Target="../media/image86.tiff"/><Relationship Id="rId26" Type="http://schemas.openxmlformats.org/officeDocument/2006/relationships/image" Target="../media/image94.png"/><Relationship Id="rId21" Type="http://schemas.openxmlformats.org/officeDocument/2006/relationships/image" Target="../media/image89.tiff"/><Relationship Id="rId34" Type="http://schemas.openxmlformats.org/officeDocument/2006/relationships/image" Target="../media/image102.png"/><Relationship Id="rId7" Type="http://schemas.openxmlformats.org/officeDocument/2006/relationships/image" Target="../media/image75.jpeg"/><Relationship Id="rId12" Type="http://schemas.openxmlformats.org/officeDocument/2006/relationships/image" Target="../media/image80.tiff"/><Relationship Id="rId17" Type="http://schemas.openxmlformats.org/officeDocument/2006/relationships/image" Target="../media/image85.jpeg"/><Relationship Id="rId25" Type="http://schemas.openxmlformats.org/officeDocument/2006/relationships/image" Target="../media/image93.png"/><Relationship Id="rId33" Type="http://schemas.openxmlformats.org/officeDocument/2006/relationships/image" Target="../media/image101.png"/><Relationship Id="rId2" Type="http://schemas.openxmlformats.org/officeDocument/2006/relationships/image" Target="../media/image70.jpeg"/><Relationship Id="rId16" Type="http://schemas.openxmlformats.org/officeDocument/2006/relationships/image" Target="../media/image84.jpeg"/><Relationship Id="rId20" Type="http://schemas.openxmlformats.org/officeDocument/2006/relationships/image" Target="../media/image88.jpeg"/><Relationship Id="rId29" Type="http://schemas.openxmlformats.org/officeDocument/2006/relationships/image" Target="../media/image97.png"/><Relationship Id="rId1" Type="http://schemas.openxmlformats.org/officeDocument/2006/relationships/slideLayout" Target="../slideLayouts/slideLayout44.xml"/><Relationship Id="rId6" Type="http://schemas.openxmlformats.org/officeDocument/2006/relationships/image" Target="../media/image74.jpeg"/><Relationship Id="rId11" Type="http://schemas.openxmlformats.org/officeDocument/2006/relationships/image" Target="../media/image79.tiff"/><Relationship Id="rId24" Type="http://schemas.openxmlformats.org/officeDocument/2006/relationships/image" Target="../media/image92.jpeg"/><Relationship Id="rId32" Type="http://schemas.openxmlformats.org/officeDocument/2006/relationships/image" Target="../media/image100.jpeg"/><Relationship Id="rId37" Type="http://schemas.openxmlformats.org/officeDocument/2006/relationships/image" Target="../media/image105.jpeg"/><Relationship Id="rId5" Type="http://schemas.openxmlformats.org/officeDocument/2006/relationships/image" Target="../media/image73.jpeg"/><Relationship Id="rId15" Type="http://schemas.openxmlformats.org/officeDocument/2006/relationships/image" Target="../media/image83.tiff"/><Relationship Id="rId23" Type="http://schemas.openxmlformats.org/officeDocument/2006/relationships/image" Target="../media/image91.jpeg"/><Relationship Id="rId28" Type="http://schemas.openxmlformats.org/officeDocument/2006/relationships/image" Target="../media/image96.jpeg"/><Relationship Id="rId36" Type="http://schemas.openxmlformats.org/officeDocument/2006/relationships/image" Target="../media/image104.png"/><Relationship Id="rId10" Type="http://schemas.openxmlformats.org/officeDocument/2006/relationships/image" Target="../media/image78.jpeg"/><Relationship Id="rId19" Type="http://schemas.openxmlformats.org/officeDocument/2006/relationships/image" Target="../media/image87.jpeg"/><Relationship Id="rId31" Type="http://schemas.openxmlformats.org/officeDocument/2006/relationships/image" Target="../media/image99.jpeg"/><Relationship Id="rId4" Type="http://schemas.openxmlformats.org/officeDocument/2006/relationships/image" Target="../media/image72.tiff"/><Relationship Id="rId9" Type="http://schemas.openxmlformats.org/officeDocument/2006/relationships/image" Target="../media/image77.jpeg"/><Relationship Id="rId14" Type="http://schemas.openxmlformats.org/officeDocument/2006/relationships/image" Target="../media/image82.tiff"/><Relationship Id="rId22" Type="http://schemas.openxmlformats.org/officeDocument/2006/relationships/image" Target="../media/image90.jpeg"/><Relationship Id="rId27" Type="http://schemas.openxmlformats.org/officeDocument/2006/relationships/image" Target="../media/image95.png"/><Relationship Id="rId30" Type="http://schemas.openxmlformats.org/officeDocument/2006/relationships/image" Target="../media/image98.jpeg"/><Relationship Id="rId35" Type="http://schemas.openxmlformats.org/officeDocument/2006/relationships/image" Target="../media/image103.png"/><Relationship Id="rId8" Type="http://schemas.openxmlformats.org/officeDocument/2006/relationships/image" Target="../media/image76.jpeg"/><Relationship Id="rId3" Type="http://schemas.openxmlformats.org/officeDocument/2006/relationships/image" Target="../media/image71.jpeg"/></Relationships>
</file>

<file path=ppt/slides/_rels/slide1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07.png"/></Relationships>
</file>

<file path=ppt/slides/_rels/slide16.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9.png"/><Relationship Id="rId7" Type="http://schemas.openxmlformats.org/officeDocument/2006/relationships/image" Target="../media/image112.png"/><Relationship Id="rId2" Type="http://schemas.openxmlformats.org/officeDocument/2006/relationships/image" Target="../media/image108.png"/><Relationship Id="rId1" Type="http://schemas.openxmlformats.org/officeDocument/2006/relationships/slideLayout" Target="../slideLayouts/slideLayout101.xml"/><Relationship Id="rId6" Type="http://schemas.openxmlformats.org/officeDocument/2006/relationships/hyperlink" Target="https://www.bnl.gov/nqisrccareerfair/" TargetMode="External"/><Relationship Id="rId5" Type="http://schemas.openxmlformats.org/officeDocument/2006/relationships/image" Target="../media/image111.jpeg"/><Relationship Id="rId4" Type="http://schemas.openxmlformats.org/officeDocument/2006/relationships/image" Target="../media/image110.png"/></Relationships>
</file>

<file path=ppt/slides/_rels/slide17.xml.rels><?xml version="1.0" encoding="UTF-8" standalone="yes"?>
<Relationships xmlns="http://schemas.openxmlformats.org/package/2006/relationships"><Relationship Id="rId8" Type="http://schemas.openxmlformats.org/officeDocument/2006/relationships/hyperlink" Target="https://q-next.org/opportunities/" TargetMode="External"/><Relationship Id="rId13" Type="http://schemas.openxmlformats.org/officeDocument/2006/relationships/hyperlink" Target="mailto:zorzetti@fnal.gov" TargetMode="External"/><Relationship Id="rId18" Type="http://schemas.openxmlformats.org/officeDocument/2006/relationships/image" Target="../media/image113.png"/><Relationship Id="rId3" Type="http://schemas.openxmlformats.org/officeDocument/2006/relationships/hyperlink" Target="https://bit.ly/3KDmDHy" TargetMode="External"/><Relationship Id="rId7" Type="http://schemas.openxmlformats.org/officeDocument/2006/relationships/hyperlink" Target="https://jobs.ornl.gov/job/Oak-Ridge-Postdoctoral-Research-Associate-Materials-Theory-TN-37909/1046251800/" TargetMode="External"/><Relationship Id="rId12" Type="http://schemas.openxmlformats.org/officeDocument/2006/relationships/hyperlink" Target="mailto:jens-Koch@northwestern.edu" TargetMode="External"/><Relationship Id="rId17" Type="http://schemas.openxmlformats.org/officeDocument/2006/relationships/image" Target="../media/image111.jpeg"/><Relationship Id="rId2" Type="http://schemas.openxmlformats.org/officeDocument/2006/relationships/hyperlink" Target="https://urldefense.proofpoint.com/v2/url?u=https-3A__www.bnl.gov_quantumcenter_openings.php&amp;d=DwMF-g&amp;c=gRgGjJ3BkIsb5y6s49QqsA&amp;r=_Lhs0L4hVVeUMy4Oq5DIZRu_pJTC8S79VeeJKoIfXeY&amp;m=QV8Wf_fid39SVEf5iykmhiz3VHo4oQpBJiwBdHjfbukYQkYzk97-cxlKG9P4DIbm&amp;s=mRtueyoa_JODOvhP09ri9QtiJZqtyB9cNcB4CA0YN68&amp;e=" TargetMode="External"/><Relationship Id="rId16" Type="http://schemas.openxmlformats.org/officeDocument/2006/relationships/image" Target="../media/image110.png"/><Relationship Id="rId1" Type="http://schemas.openxmlformats.org/officeDocument/2006/relationships/slideLayout" Target="../slideLayouts/slideLayout101.xml"/><Relationship Id="rId6" Type="http://schemas.openxmlformats.org/officeDocument/2006/relationships/hyperlink" Target="https://www.physics.purdue.edu/leogroup/positions.html" TargetMode="External"/><Relationship Id="rId11" Type="http://schemas.openxmlformats.org/officeDocument/2006/relationships/hyperlink" Target="mailto:annag@fnal.gov" TargetMode="External"/><Relationship Id="rId5" Type="http://schemas.openxmlformats.org/officeDocument/2006/relationships/hyperlink" Target="https://osqs.quantumsystemsaccelerator.org/quantum-jobs" TargetMode="External"/><Relationship Id="rId15" Type="http://schemas.openxmlformats.org/officeDocument/2006/relationships/image" Target="../media/image109.png"/><Relationship Id="rId10" Type="http://schemas.openxmlformats.org/officeDocument/2006/relationships/hyperlink" Target="https://www.linkedin.com/company/sqms-center/" TargetMode="External"/><Relationship Id="rId4" Type="http://schemas.openxmlformats.org/officeDocument/2006/relationships/hyperlink" Target="https://urldefense.proofpoint.com/v2/url?u=https-3A__quantumsystemsaccelerator.org_&amp;d=DwMFAg&amp;c=gRgGjJ3BkIsb5y6s49QqsA&amp;r=_Lhs0L4hVVeUMy4Oq5DIZRu_pJTC8S79VeeJKoIfXeY&amp;m=2LQ6gC9pyFYRA-RUIZDO_nHIJ1_14FhrmpTk-NoXd1_XCyY6n0unlRo8CPHnr7PA&amp;s=xMoQXQLRORjeY9zIxgHOaCejCqYVS5J-vo6LTN_Gwdg&amp;e=" TargetMode="External"/><Relationship Id="rId9" Type="http://schemas.openxmlformats.org/officeDocument/2006/relationships/hyperlink" Target="https://sqmscenter.fnal.gov/" TargetMode="External"/><Relationship Id="rId14" Type="http://schemas.openxmlformats.org/officeDocument/2006/relationships/image" Target="../media/image10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9.xml.rels><?xml version="1.0" encoding="UTF-8" standalone="yes"?>
<Relationships xmlns="http://schemas.openxmlformats.org/package/2006/relationships"><Relationship Id="rId2" Type="http://schemas.openxmlformats.org/officeDocument/2006/relationships/hyperlink" Target="mailto:sqmscenter@fnal.gov" TargetMode="External"/><Relationship Id="rId1" Type="http://schemas.openxmlformats.org/officeDocument/2006/relationships/slideLayout" Target="../slideLayouts/slideLayout101.xml"/></Relationships>
</file>

<file path=ppt/slides/_rels/slide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42.xml"/></Relationships>
</file>

<file path=ppt/slides/_rels/slide2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2.png"/><Relationship Id="rId7" Type="http://schemas.openxmlformats.org/officeDocument/2006/relationships/image" Target="../media/image116.png"/><Relationship Id="rId2" Type="http://schemas.openxmlformats.org/officeDocument/2006/relationships/notesSlide" Target="../notesSlides/notesSlide8.xml"/><Relationship Id="rId1" Type="http://schemas.openxmlformats.org/officeDocument/2006/relationships/slideLayout" Target="../slideLayouts/slideLayout45.xml"/><Relationship Id="rId6" Type="http://schemas.openxmlformats.org/officeDocument/2006/relationships/image" Target="../media/image115.jpg"/><Relationship Id="rId5" Type="http://schemas.openxmlformats.org/officeDocument/2006/relationships/image" Target="../media/image114.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jpg"/><Relationship Id="rId7" Type="http://schemas.openxmlformats.org/officeDocument/2006/relationships/image" Target="../media/image10.png"/><Relationship Id="rId12"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11.png"/><Relationship Id="rId5" Type="http://schemas.openxmlformats.org/officeDocument/2006/relationships/image" Target="../media/image34.jpg"/><Relationship Id="rId10" Type="http://schemas.openxmlformats.org/officeDocument/2006/relationships/image" Target="../media/image38.png"/><Relationship Id="rId4" Type="http://schemas.openxmlformats.org/officeDocument/2006/relationships/image" Target="../media/image9.png"/><Relationship Id="rId9"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2.xml"/><Relationship Id="rId6" Type="http://schemas.openxmlformats.org/officeDocument/2006/relationships/image" Target="../media/image48.tiff"/><Relationship Id="rId5" Type="http://schemas.openxmlformats.org/officeDocument/2006/relationships/image" Target="../media/image47.jpeg"/><Relationship Id="rId4" Type="http://schemas.openxmlformats.org/officeDocument/2006/relationships/image" Target="../media/image46.jpeg"/></Relationships>
</file>

<file path=ppt/slides/_rels/slide7.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49.png"/><Relationship Id="rId1" Type="http://schemas.openxmlformats.org/officeDocument/2006/relationships/slideLayout" Target="../slideLayouts/slideLayout99.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png"/></Relationships>
</file>

<file path=ppt/slides/_rels/slide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99.xml"/><Relationship Id="rId5" Type="http://schemas.openxmlformats.org/officeDocument/2006/relationships/image" Target="../media/image59.png"/><Relationship Id="rId4" Type="http://schemas.openxmlformats.org/officeDocument/2006/relationships/image" Target="../media/image58.png"/></Relationships>
</file>

<file path=ppt/slides/_rels/slide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1"/>
          <p:cNvSpPr txBox="1">
            <a:spLocks noGrp="1"/>
          </p:cNvSpPr>
          <p:nvPr>
            <p:ph type="body" idx="1"/>
          </p:nvPr>
        </p:nvSpPr>
        <p:spPr>
          <a:xfrm>
            <a:off x="429847" y="6166548"/>
            <a:ext cx="7029560" cy="385233"/>
          </a:xfrm>
          <a:prstGeom prst="rect">
            <a:avLst/>
          </a:prstGeom>
          <a:noFill/>
          <a:ln>
            <a:noFill/>
          </a:ln>
        </p:spPr>
        <p:txBody>
          <a:bodyPr spcFirstLastPara="1" wrap="square" lIns="0" tIns="45700" rIns="0" bIns="45700" anchor="t" anchorCtr="0">
            <a:noAutofit/>
          </a:bodyPr>
          <a:lstStyle/>
          <a:p>
            <a:pPr marL="0" lvl="0" indent="0" algn="l" rtl="0">
              <a:spcBef>
                <a:spcPts val="0"/>
              </a:spcBef>
              <a:spcAft>
                <a:spcPts val="0"/>
              </a:spcAft>
              <a:buClr>
                <a:srgbClr val="63666A"/>
              </a:buClr>
              <a:buSzPts val="1400"/>
              <a:buFont typeface="Helvetica Neue"/>
              <a:buNone/>
            </a:pPr>
            <a:r>
              <a:rPr lang="en-US" dirty="0"/>
              <a:t>Aug. 15,  2023</a:t>
            </a:r>
            <a:endParaRPr dirty="0"/>
          </a:p>
          <a:p>
            <a:pPr marL="0" lvl="0" indent="0" algn="l" rtl="0">
              <a:spcBef>
                <a:spcPts val="293"/>
              </a:spcBef>
              <a:spcAft>
                <a:spcPts val="0"/>
              </a:spcAft>
              <a:buClr>
                <a:srgbClr val="63666A"/>
              </a:buClr>
              <a:buSzPts val="1467"/>
              <a:buFont typeface="Helvetica Neue"/>
              <a:buNone/>
            </a:pPr>
            <a:endParaRPr dirty="0"/>
          </a:p>
        </p:txBody>
      </p:sp>
      <p:sp>
        <p:nvSpPr>
          <p:cNvPr id="403" name="Google Shape;403;p1"/>
          <p:cNvSpPr txBox="1">
            <a:spLocks noGrp="1"/>
          </p:cNvSpPr>
          <p:nvPr>
            <p:ph type="body" idx="2"/>
          </p:nvPr>
        </p:nvSpPr>
        <p:spPr>
          <a:xfrm>
            <a:off x="455899" y="4316829"/>
            <a:ext cx="11332309" cy="1003049"/>
          </a:xfrm>
          <a:prstGeom prst="rect">
            <a:avLst/>
          </a:prstGeom>
          <a:noFill/>
          <a:ln>
            <a:noFill/>
          </a:ln>
        </p:spPr>
        <p:txBody>
          <a:bodyPr spcFirstLastPara="1" wrap="square" lIns="0" tIns="45700" rIns="91425" bIns="45700" anchor="ctr" anchorCtr="0">
            <a:normAutofit fontScale="25000" lnSpcReduction="20000"/>
          </a:bodyPr>
          <a:lstStyle/>
          <a:p>
            <a:pPr marL="0" lvl="0" indent="0" algn="l" rtl="0">
              <a:lnSpc>
                <a:spcPct val="120000"/>
              </a:lnSpc>
              <a:spcBef>
                <a:spcPts val="0"/>
              </a:spcBef>
              <a:spcAft>
                <a:spcPts val="0"/>
              </a:spcAft>
              <a:buClr>
                <a:srgbClr val="004C97"/>
              </a:buClr>
              <a:buSzPct val="100000"/>
              <a:buNone/>
            </a:pPr>
            <a:br>
              <a:rPr lang="en-US" sz="11200" dirty="0">
                <a:latin typeface="Helvetica" pitchFamily="2" charset="0"/>
                <a:ea typeface="Helvetica Neue"/>
                <a:cs typeface="Helvetica Neue"/>
                <a:sym typeface="Helvetica Neue"/>
              </a:rPr>
            </a:br>
            <a:r>
              <a:rPr lang="en-US" sz="11200" dirty="0">
                <a:latin typeface="Helvetica" pitchFamily="2" charset="0"/>
                <a:ea typeface="Helvetica Neue"/>
                <a:cs typeface="Helvetica Neue"/>
                <a:sym typeface="Helvetica Neue"/>
              </a:rPr>
              <a:t>First USQIS</a:t>
            </a:r>
            <a:r>
              <a:rPr lang="en-US" sz="11200" baseline="30000" dirty="0">
                <a:latin typeface="Helvetica" pitchFamily="2" charset="0"/>
                <a:ea typeface="Helvetica Neue"/>
                <a:cs typeface="Helvetica Neue"/>
                <a:sym typeface="Helvetica Neue"/>
              </a:rPr>
              <a:t>3</a:t>
            </a:r>
            <a:r>
              <a:rPr lang="en-US" sz="11200" dirty="0">
                <a:latin typeface="Helvetica" pitchFamily="2" charset="0"/>
                <a:ea typeface="Helvetica Neue"/>
                <a:cs typeface="Helvetica Neue"/>
                <a:sym typeface="Helvetica Neue"/>
              </a:rPr>
              <a:t> edition - wrap up</a:t>
            </a:r>
            <a:endParaRPr dirty="0">
              <a:latin typeface="Helvetica" pitchFamily="2" charset="0"/>
            </a:endParaRPr>
          </a:p>
          <a:p>
            <a:pPr marL="0" lvl="0" indent="0" algn="l" rtl="0">
              <a:lnSpc>
                <a:spcPct val="100000"/>
              </a:lnSpc>
              <a:spcBef>
                <a:spcPts val="933"/>
              </a:spcBef>
              <a:spcAft>
                <a:spcPts val="0"/>
              </a:spcAft>
              <a:buClr>
                <a:srgbClr val="004C97"/>
              </a:buClr>
              <a:buSzPct val="100000"/>
              <a:buFont typeface="Roboto"/>
              <a:buNone/>
            </a:pPr>
            <a:endParaRPr dirty="0">
              <a:latin typeface="Helvetica" pitchFamily="2" charset="0"/>
              <a:ea typeface="Helvetica Neue"/>
              <a:cs typeface="Helvetica Neue"/>
              <a:sym typeface="Helvetica Neue"/>
            </a:endParaRPr>
          </a:p>
          <a:p>
            <a:pPr marL="0" lvl="0" indent="0" algn="l" rtl="0">
              <a:lnSpc>
                <a:spcPct val="100000"/>
              </a:lnSpc>
              <a:spcBef>
                <a:spcPts val="933"/>
              </a:spcBef>
              <a:spcAft>
                <a:spcPts val="0"/>
              </a:spcAft>
              <a:buClr>
                <a:srgbClr val="004C97"/>
              </a:buClr>
              <a:buSzPct val="100000"/>
              <a:buFont typeface="Roboto"/>
              <a:buNone/>
            </a:pPr>
            <a:endParaRPr dirty="0">
              <a:latin typeface="Helvetica" pitchFamily="2" charset="0"/>
              <a:ea typeface="Helvetica Neue"/>
              <a:cs typeface="Helvetica Neue"/>
              <a:sym typeface="Helvetica Neue"/>
            </a:endParaRPr>
          </a:p>
          <a:p>
            <a:pPr marL="0" lvl="0" indent="0" algn="l" rtl="0">
              <a:lnSpc>
                <a:spcPct val="100000"/>
              </a:lnSpc>
              <a:spcBef>
                <a:spcPts val="933"/>
              </a:spcBef>
              <a:spcAft>
                <a:spcPts val="0"/>
              </a:spcAft>
              <a:buClr>
                <a:srgbClr val="004C97"/>
              </a:buClr>
              <a:buSzPct val="100000"/>
              <a:buFont typeface="Roboto"/>
              <a:buNone/>
            </a:pPr>
            <a:endParaRPr dirty="0">
              <a:latin typeface="Helvetica" pitchFamily="2" charset="0"/>
              <a:ea typeface="Helvetica Neue"/>
              <a:cs typeface="Helvetica Neue"/>
              <a:sym typeface="Helvetica Neue"/>
            </a:endParaRPr>
          </a:p>
        </p:txBody>
      </p:sp>
      <p:sp>
        <p:nvSpPr>
          <p:cNvPr id="404" name="Google Shape;404;p1"/>
          <p:cNvSpPr txBox="1">
            <a:spLocks noGrp="1"/>
          </p:cNvSpPr>
          <p:nvPr>
            <p:ph type="body" idx="4"/>
          </p:nvPr>
        </p:nvSpPr>
        <p:spPr>
          <a:xfrm>
            <a:off x="439053" y="5480277"/>
            <a:ext cx="5841364" cy="544604"/>
          </a:xfrm>
          <a:prstGeom prst="rect">
            <a:avLst/>
          </a:prstGeom>
          <a:noFill/>
          <a:ln>
            <a:noFill/>
          </a:ln>
        </p:spPr>
        <p:txBody>
          <a:bodyPr spcFirstLastPara="1" wrap="square" lIns="0" tIns="45700" rIns="0" bIns="45700" anchor="t" anchorCtr="0">
            <a:noAutofit/>
          </a:bodyPr>
          <a:lstStyle/>
          <a:p>
            <a:pPr marL="0" lvl="0" indent="0" algn="l" rtl="0">
              <a:spcBef>
                <a:spcPts val="0"/>
              </a:spcBef>
              <a:spcAft>
                <a:spcPts val="0"/>
              </a:spcAft>
              <a:buClr>
                <a:srgbClr val="63666A"/>
              </a:buClr>
              <a:buSzPts val="1800"/>
              <a:buFont typeface="Helvetica Neue"/>
              <a:buNone/>
            </a:pPr>
            <a:r>
              <a:rPr lang="en-US" dirty="0">
                <a:latin typeface="Helvetica" pitchFamily="2" charset="0"/>
              </a:rPr>
              <a:t>Anna </a:t>
            </a:r>
            <a:r>
              <a:rPr lang="en-US" dirty="0" err="1">
                <a:latin typeface="Helvetica" pitchFamily="2" charset="0"/>
              </a:rPr>
              <a:t>Grassellino</a:t>
            </a:r>
            <a:r>
              <a:rPr lang="en-US" dirty="0">
                <a:latin typeface="Helvetica" pitchFamily="2" charset="0"/>
              </a:rPr>
              <a:t>, Jens Koch </a:t>
            </a:r>
          </a:p>
          <a:p>
            <a:pPr marL="0" lvl="0" indent="0" algn="l" rtl="0">
              <a:spcBef>
                <a:spcPts val="0"/>
              </a:spcBef>
              <a:spcAft>
                <a:spcPts val="0"/>
              </a:spcAft>
              <a:buClr>
                <a:srgbClr val="63666A"/>
              </a:buClr>
              <a:buSzPts val="1800"/>
              <a:buFont typeface="Helvetica Neue"/>
              <a:buNone/>
            </a:pPr>
            <a:r>
              <a:rPr lang="en-US" dirty="0">
                <a:latin typeface="Helvetica" pitchFamily="2" charset="0"/>
              </a:rPr>
              <a:t>SQMS Center Director, Deputy Director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93187F97-B143-94A5-36F1-2448E7865DC1}"/>
              </a:ext>
            </a:extLst>
          </p:cNvPr>
          <p:cNvSpPr/>
          <p:nvPr/>
        </p:nvSpPr>
        <p:spPr>
          <a:xfrm rot="16200000">
            <a:off x="5592679" y="-815524"/>
            <a:ext cx="1267327" cy="10287004"/>
          </a:xfrm>
          <a:prstGeom prst="triangl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F8DD372-43B6-1A50-198A-51452F431401}"/>
              </a:ext>
            </a:extLst>
          </p:cNvPr>
          <p:cNvSpPr txBox="1"/>
          <p:nvPr/>
        </p:nvSpPr>
        <p:spPr>
          <a:xfrm>
            <a:off x="4692317" y="3974035"/>
            <a:ext cx="3204410" cy="707886"/>
          </a:xfrm>
          <a:prstGeom prst="rect">
            <a:avLst/>
          </a:prstGeom>
          <a:noFill/>
        </p:spPr>
        <p:txBody>
          <a:bodyPr wrap="square" rtlCol="0">
            <a:spAutoFit/>
          </a:bodyPr>
          <a:lstStyle/>
          <a:p>
            <a:r>
              <a:rPr lang="en-US" sz="4000" dirty="0"/>
              <a:t>49%</a:t>
            </a:r>
          </a:p>
        </p:txBody>
      </p:sp>
      <p:sp>
        <p:nvSpPr>
          <p:cNvPr id="5" name="TextBox 4">
            <a:extLst>
              <a:ext uri="{FF2B5EF4-FFF2-40B4-BE49-F238E27FC236}">
                <a16:creationId xmlns:a16="http://schemas.microsoft.com/office/drawing/2014/main" id="{28C8C939-8642-9667-D5D6-E841D8EA483B}"/>
              </a:ext>
            </a:extLst>
          </p:cNvPr>
          <p:cNvSpPr txBox="1"/>
          <p:nvPr/>
        </p:nvSpPr>
        <p:spPr>
          <a:xfrm>
            <a:off x="8165435" y="3866313"/>
            <a:ext cx="3204410" cy="923330"/>
          </a:xfrm>
          <a:prstGeom prst="rect">
            <a:avLst/>
          </a:prstGeom>
          <a:noFill/>
        </p:spPr>
        <p:txBody>
          <a:bodyPr wrap="square" rtlCol="0">
            <a:spAutoFit/>
          </a:bodyPr>
          <a:lstStyle/>
          <a:p>
            <a:r>
              <a:rPr lang="en-US" sz="5400" dirty="0"/>
              <a:t>64%</a:t>
            </a:r>
          </a:p>
        </p:txBody>
      </p:sp>
      <p:pic>
        <p:nvPicPr>
          <p:cNvPr id="9" name="Picture 8">
            <a:extLst>
              <a:ext uri="{FF2B5EF4-FFF2-40B4-BE49-F238E27FC236}">
                <a16:creationId xmlns:a16="http://schemas.microsoft.com/office/drawing/2014/main" id="{8F53F001-6745-4075-AD92-49DC6EDEE26C}"/>
              </a:ext>
            </a:extLst>
          </p:cNvPr>
          <p:cNvPicPr>
            <a:picLocks noChangeAspect="1"/>
          </p:cNvPicPr>
          <p:nvPr/>
        </p:nvPicPr>
        <p:blipFill>
          <a:blip r:embed="rId2"/>
          <a:stretch>
            <a:fillRect/>
          </a:stretch>
        </p:blipFill>
        <p:spPr>
          <a:xfrm>
            <a:off x="615740" y="638167"/>
            <a:ext cx="3797719" cy="1121957"/>
          </a:xfrm>
          <a:prstGeom prst="rect">
            <a:avLst/>
          </a:prstGeom>
        </p:spPr>
      </p:pic>
      <p:sp>
        <p:nvSpPr>
          <p:cNvPr id="10" name="TextBox 9">
            <a:extLst>
              <a:ext uri="{FF2B5EF4-FFF2-40B4-BE49-F238E27FC236}">
                <a16:creationId xmlns:a16="http://schemas.microsoft.com/office/drawing/2014/main" id="{B8410BC7-243B-DCEE-A77F-BD289D055E77}"/>
              </a:ext>
            </a:extLst>
          </p:cNvPr>
          <p:cNvSpPr txBox="1"/>
          <p:nvPr/>
        </p:nvSpPr>
        <p:spPr>
          <a:xfrm>
            <a:off x="4468631" y="3116887"/>
            <a:ext cx="1627369" cy="1015663"/>
          </a:xfrm>
          <a:prstGeom prst="rect">
            <a:avLst/>
          </a:prstGeom>
          <a:noFill/>
        </p:spPr>
        <p:txBody>
          <a:bodyPr wrap="none" rtlCol="0">
            <a:spAutoFit/>
          </a:bodyPr>
          <a:lstStyle/>
          <a:p>
            <a:r>
              <a:rPr lang="en-US" sz="2400" b="1" dirty="0"/>
              <a:t>entry quiz</a:t>
            </a:r>
          </a:p>
          <a:p>
            <a:r>
              <a:rPr lang="en-US" dirty="0"/>
              <a:t>score average</a:t>
            </a:r>
          </a:p>
          <a:p>
            <a:endParaRPr lang="en-US" dirty="0"/>
          </a:p>
        </p:txBody>
      </p:sp>
      <p:sp>
        <p:nvSpPr>
          <p:cNvPr id="11" name="TextBox 10">
            <a:extLst>
              <a:ext uri="{FF2B5EF4-FFF2-40B4-BE49-F238E27FC236}">
                <a16:creationId xmlns:a16="http://schemas.microsoft.com/office/drawing/2014/main" id="{85C48926-783D-027C-5DE8-BEEE6FEA8CAD}"/>
              </a:ext>
            </a:extLst>
          </p:cNvPr>
          <p:cNvSpPr txBox="1"/>
          <p:nvPr/>
        </p:nvSpPr>
        <p:spPr>
          <a:xfrm>
            <a:off x="8165435" y="2958371"/>
            <a:ext cx="1627369" cy="1015663"/>
          </a:xfrm>
          <a:prstGeom prst="rect">
            <a:avLst/>
          </a:prstGeom>
          <a:noFill/>
        </p:spPr>
        <p:txBody>
          <a:bodyPr wrap="none" rtlCol="0">
            <a:spAutoFit/>
          </a:bodyPr>
          <a:lstStyle/>
          <a:p>
            <a:r>
              <a:rPr lang="en-US" sz="2400" b="1" dirty="0"/>
              <a:t>exit quiz</a:t>
            </a:r>
          </a:p>
          <a:p>
            <a:r>
              <a:rPr lang="en-US" dirty="0"/>
              <a:t>score average</a:t>
            </a:r>
          </a:p>
          <a:p>
            <a:endParaRPr lang="en-US" dirty="0"/>
          </a:p>
        </p:txBody>
      </p:sp>
    </p:spTree>
    <p:extLst>
      <p:ext uri="{BB962C8B-B14F-4D97-AF65-F5344CB8AC3E}">
        <p14:creationId xmlns:p14="http://schemas.microsoft.com/office/powerpoint/2010/main" val="19813805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1CC3B-12A1-FBBC-F3DD-F09AB5178DAA}"/>
              </a:ext>
            </a:extLst>
          </p:cNvPr>
          <p:cNvSpPr>
            <a:spLocks noGrp="1"/>
          </p:cNvSpPr>
          <p:nvPr>
            <p:ph type="ctrTitle"/>
          </p:nvPr>
        </p:nvSpPr>
        <p:spPr>
          <a:xfrm>
            <a:off x="1524000" y="-211805"/>
            <a:ext cx="9144000" cy="2387600"/>
          </a:xfrm>
        </p:spPr>
        <p:txBody>
          <a:bodyPr/>
          <a:lstStyle/>
          <a:p>
            <a:r>
              <a:rPr lang="en-US" dirty="0"/>
              <a:t>Top Students Awards</a:t>
            </a:r>
          </a:p>
        </p:txBody>
      </p:sp>
      <p:pic>
        <p:nvPicPr>
          <p:cNvPr id="1028" name="Picture 4" descr="Fermilab – RECÓNDITO">
            <a:extLst>
              <a:ext uri="{FF2B5EF4-FFF2-40B4-BE49-F238E27FC236}">
                <a16:creationId xmlns:a16="http://schemas.microsoft.com/office/drawing/2014/main" id="{D4E67862-C279-0A27-177B-EEB03171D7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2540000"/>
            <a:ext cx="6096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58370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9FDC945-3FA3-CF4B-8218-671B51C1DB96}"/>
              </a:ext>
            </a:extLst>
          </p:cNvPr>
          <p:cNvSpPr>
            <a:spLocks noGrp="1"/>
          </p:cNvSpPr>
          <p:nvPr>
            <p:ph type="title" idx="4294967295"/>
          </p:nvPr>
        </p:nvSpPr>
        <p:spPr>
          <a:xfrm>
            <a:off x="359924" y="205830"/>
            <a:ext cx="11156950" cy="1051470"/>
          </a:xfrm>
          <a:prstGeom prst="rect">
            <a:avLst/>
          </a:prstGeom>
        </p:spPr>
        <p:txBody>
          <a:bodyPr/>
          <a:lstStyle/>
          <a:p>
            <a:pPr algn="l"/>
            <a:r>
              <a:rPr lang="en-US" sz="4000" dirty="0">
                <a:solidFill>
                  <a:srgbClr val="0070C0"/>
                </a:solidFill>
                <a:latin typeface="Helvetica" pitchFamily="2" charset="0"/>
              </a:rPr>
              <a:t>USQIS Summer School, Second Edition….</a:t>
            </a:r>
            <a:br>
              <a:rPr lang="en-US" sz="4000" dirty="0">
                <a:solidFill>
                  <a:srgbClr val="0070C0"/>
                </a:solidFill>
                <a:latin typeface="Helvetica" pitchFamily="2" charset="0"/>
              </a:rPr>
            </a:br>
            <a:endParaRPr lang="en-US" sz="4000" dirty="0">
              <a:solidFill>
                <a:srgbClr val="0070C0"/>
              </a:solidFill>
              <a:latin typeface="Helvetica" pitchFamily="2" charset="0"/>
            </a:endParaRPr>
          </a:p>
        </p:txBody>
      </p:sp>
      <p:pic>
        <p:nvPicPr>
          <p:cNvPr id="2" name="Google Shape;472;p4">
            <a:extLst>
              <a:ext uri="{FF2B5EF4-FFF2-40B4-BE49-F238E27FC236}">
                <a16:creationId xmlns:a16="http://schemas.microsoft.com/office/drawing/2014/main" id="{A9DC80B9-C034-9919-5940-1BB2ED50FAA3}"/>
              </a:ext>
            </a:extLst>
          </p:cNvPr>
          <p:cNvPicPr preferRelativeResize="0"/>
          <p:nvPr/>
        </p:nvPicPr>
        <p:blipFill rotWithShape="1">
          <a:blip r:embed="rId3">
            <a:alphaModFix/>
          </a:blip>
          <a:srcRect/>
          <a:stretch/>
        </p:blipFill>
        <p:spPr>
          <a:xfrm>
            <a:off x="1161334" y="1035627"/>
            <a:ext cx="9869331" cy="5393051"/>
          </a:xfrm>
          <a:prstGeom prst="rect">
            <a:avLst/>
          </a:prstGeom>
          <a:noFill/>
          <a:ln>
            <a:noFill/>
          </a:ln>
        </p:spPr>
      </p:pic>
    </p:spTree>
    <p:extLst>
      <p:ext uri="{BB962C8B-B14F-4D97-AF65-F5344CB8AC3E}">
        <p14:creationId xmlns:p14="http://schemas.microsoft.com/office/powerpoint/2010/main" val="4111801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F9204-DE73-A090-353C-3201A2E0927F}"/>
              </a:ext>
            </a:extLst>
          </p:cNvPr>
          <p:cNvSpPr>
            <a:spLocks noGrp="1"/>
          </p:cNvSpPr>
          <p:nvPr>
            <p:ph type="title"/>
          </p:nvPr>
        </p:nvSpPr>
        <p:spPr>
          <a:xfrm>
            <a:off x="4462117" y="-66282"/>
            <a:ext cx="6902116" cy="1325563"/>
          </a:xfrm>
        </p:spPr>
        <p:txBody>
          <a:bodyPr/>
          <a:lstStyle/>
          <a:p>
            <a:r>
              <a:rPr lang="en-US" dirty="0"/>
              <a:t>2024</a:t>
            </a:r>
          </a:p>
        </p:txBody>
      </p:sp>
      <p:pic>
        <p:nvPicPr>
          <p:cNvPr id="1026" name="Picture 2">
            <a:extLst>
              <a:ext uri="{FF2B5EF4-FFF2-40B4-BE49-F238E27FC236}">
                <a16:creationId xmlns:a16="http://schemas.microsoft.com/office/drawing/2014/main" id="{498CD65B-1BA7-DA1B-E01B-E2CBF29AF2F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0"/>
                    </a14:imgEffect>
                    <a14:imgEffect>
                      <a14:brightnessContrast contrast="40000"/>
                    </a14:imgEffect>
                  </a14:imgLayer>
                </a14:imgProps>
              </a:ext>
              <a:ext uri="{28A0092B-C50C-407E-A947-70E740481C1C}">
                <a14:useLocalDpi xmlns:a14="http://schemas.microsoft.com/office/drawing/2010/main" val="0"/>
              </a:ext>
            </a:extLst>
          </a:blip>
          <a:srcRect l="7597" b="18999"/>
          <a:stretch/>
        </p:blipFill>
        <p:spPr bwMode="auto">
          <a:xfrm>
            <a:off x="0" y="1157479"/>
            <a:ext cx="11902433" cy="5700521"/>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Shape 4">
            <a:extLst>
              <a:ext uri="{FF2B5EF4-FFF2-40B4-BE49-F238E27FC236}">
                <a16:creationId xmlns:a16="http://schemas.microsoft.com/office/drawing/2014/main" id="{90A3FA94-5482-3F04-645D-9B94789E8E9A}"/>
              </a:ext>
            </a:extLst>
          </p:cNvPr>
          <p:cNvSpPr/>
          <p:nvPr/>
        </p:nvSpPr>
        <p:spPr>
          <a:xfrm>
            <a:off x="6845969" y="3918284"/>
            <a:ext cx="697832" cy="1283368"/>
          </a:xfrm>
          <a:custGeom>
            <a:avLst/>
            <a:gdLst>
              <a:gd name="connsiteX0" fmla="*/ 0 w 697832"/>
              <a:gd name="connsiteY0" fmla="*/ 0 h 1283368"/>
              <a:gd name="connsiteX1" fmla="*/ 4011 w 697832"/>
              <a:gd name="connsiteY1" fmla="*/ 116305 h 1283368"/>
              <a:gd name="connsiteX2" fmla="*/ 28074 w 697832"/>
              <a:gd name="connsiteY2" fmla="*/ 244642 h 1283368"/>
              <a:gd name="connsiteX3" fmla="*/ 36095 w 697832"/>
              <a:gd name="connsiteY3" fmla="*/ 288758 h 1283368"/>
              <a:gd name="connsiteX4" fmla="*/ 44116 w 697832"/>
              <a:gd name="connsiteY4" fmla="*/ 312821 h 1283368"/>
              <a:gd name="connsiteX5" fmla="*/ 52137 w 697832"/>
              <a:gd name="connsiteY5" fmla="*/ 356937 h 1283368"/>
              <a:gd name="connsiteX6" fmla="*/ 56147 w 697832"/>
              <a:gd name="connsiteY6" fmla="*/ 376989 h 1283368"/>
              <a:gd name="connsiteX7" fmla="*/ 64168 w 697832"/>
              <a:gd name="connsiteY7" fmla="*/ 397042 h 1283368"/>
              <a:gd name="connsiteX8" fmla="*/ 72190 w 697832"/>
              <a:gd name="connsiteY8" fmla="*/ 445168 h 1283368"/>
              <a:gd name="connsiteX9" fmla="*/ 80211 w 697832"/>
              <a:gd name="connsiteY9" fmla="*/ 457200 h 1283368"/>
              <a:gd name="connsiteX10" fmla="*/ 104274 w 697832"/>
              <a:gd name="connsiteY10" fmla="*/ 529389 h 1283368"/>
              <a:gd name="connsiteX11" fmla="*/ 132347 w 697832"/>
              <a:gd name="connsiteY11" fmla="*/ 605589 h 1283368"/>
              <a:gd name="connsiteX12" fmla="*/ 152400 w 697832"/>
              <a:gd name="connsiteY12" fmla="*/ 657726 h 1283368"/>
              <a:gd name="connsiteX13" fmla="*/ 168442 w 697832"/>
              <a:gd name="connsiteY13" fmla="*/ 697831 h 1283368"/>
              <a:gd name="connsiteX14" fmla="*/ 184484 w 697832"/>
              <a:gd name="connsiteY14" fmla="*/ 729916 h 1283368"/>
              <a:gd name="connsiteX15" fmla="*/ 200526 w 697832"/>
              <a:gd name="connsiteY15" fmla="*/ 766010 h 1283368"/>
              <a:gd name="connsiteX16" fmla="*/ 224590 w 697832"/>
              <a:gd name="connsiteY16" fmla="*/ 798095 h 1283368"/>
              <a:gd name="connsiteX17" fmla="*/ 260684 w 697832"/>
              <a:gd name="connsiteY17" fmla="*/ 870284 h 1283368"/>
              <a:gd name="connsiteX18" fmla="*/ 441158 w 697832"/>
              <a:gd name="connsiteY18" fmla="*/ 1070810 h 1283368"/>
              <a:gd name="connsiteX19" fmla="*/ 481263 w 697832"/>
              <a:gd name="connsiteY19" fmla="*/ 1114926 h 1283368"/>
              <a:gd name="connsiteX20" fmla="*/ 549442 w 697832"/>
              <a:gd name="connsiteY20" fmla="*/ 1167063 h 1283368"/>
              <a:gd name="connsiteX21" fmla="*/ 609600 w 697832"/>
              <a:gd name="connsiteY21" fmla="*/ 1219200 h 1283368"/>
              <a:gd name="connsiteX22" fmla="*/ 681790 w 697832"/>
              <a:gd name="connsiteY22" fmla="*/ 1267326 h 1283368"/>
              <a:gd name="connsiteX23" fmla="*/ 697832 w 697832"/>
              <a:gd name="connsiteY23" fmla="*/ 1283368 h 12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97832" h="1283368">
                <a:moveTo>
                  <a:pt x="0" y="0"/>
                </a:moveTo>
                <a:cubicBezTo>
                  <a:pt x="1337" y="38768"/>
                  <a:pt x="434" y="77679"/>
                  <a:pt x="4011" y="116305"/>
                </a:cubicBezTo>
                <a:cubicBezTo>
                  <a:pt x="16985" y="256420"/>
                  <a:pt x="12079" y="175328"/>
                  <a:pt x="28074" y="244642"/>
                </a:cubicBezTo>
                <a:cubicBezTo>
                  <a:pt x="32665" y="264536"/>
                  <a:pt x="30942" y="269863"/>
                  <a:pt x="36095" y="288758"/>
                </a:cubicBezTo>
                <a:cubicBezTo>
                  <a:pt x="38320" y="296915"/>
                  <a:pt x="41891" y="304664"/>
                  <a:pt x="44116" y="312821"/>
                </a:cubicBezTo>
                <a:cubicBezTo>
                  <a:pt x="46814" y="322714"/>
                  <a:pt x="50472" y="347782"/>
                  <a:pt x="52137" y="356937"/>
                </a:cubicBezTo>
                <a:cubicBezTo>
                  <a:pt x="53356" y="363643"/>
                  <a:pt x="54188" y="370460"/>
                  <a:pt x="56147" y="376989"/>
                </a:cubicBezTo>
                <a:cubicBezTo>
                  <a:pt x="58216" y="383885"/>
                  <a:pt x="61494" y="390358"/>
                  <a:pt x="64168" y="397042"/>
                </a:cubicBezTo>
                <a:cubicBezTo>
                  <a:pt x="64764" y="401213"/>
                  <a:pt x="69483" y="437949"/>
                  <a:pt x="72190" y="445168"/>
                </a:cubicBezTo>
                <a:cubicBezTo>
                  <a:pt x="73883" y="449681"/>
                  <a:pt x="77537" y="453189"/>
                  <a:pt x="80211" y="457200"/>
                </a:cubicBezTo>
                <a:cubicBezTo>
                  <a:pt x="91497" y="513636"/>
                  <a:pt x="71872" y="421376"/>
                  <a:pt x="104274" y="529389"/>
                </a:cubicBezTo>
                <a:cubicBezTo>
                  <a:pt x="120088" y="582106"/>
                  <a:pt x="110636" y="556741"/>
                  <a:pt x="132347" y="605589"/>
                </a:cubicBezTo>
                <a:cubicBezTo>
                  <a:pt x="139693" y="642314"/>
                  <a:pt x="131574" y="610867"/>
                  <a:pt x="152400" y="657726"/>
                </a:cubicBezTo>
                <a:cubicBezTo>
                  <a:pt x="158248" y="670883"/>
                  <a:pt x="162003" y="684953"/>
                  <a:pt x="168442" y="697831"/>
                </a:cubicBezTo>
                <a:cubicBezTo>
                  <a:pt x="173789" y="708526"/>
                  <a:pt x="179393" y="719097"/>
                  <a:pt x="184484" y="729916"/>
                </a:cubicBezTo>
                <a:cubicBezTo>
                  <a:pt x="190090" y="741829"/>
                  <a:pt x="193850" y="754662"/>
                  <a:pt x="200526" y="766010"/>
                </a:cubicBezTo>
                <a:cubicBezTo>
                  <a:pt x="207304" y="777533"/>
                  <a:pt x="218097" y="786409"/>
                  <a:pt x="224590" y="798095"/>
                </a:cubicBezTo>
                <a:cubicBezTo>
                  <a:pt x="265784" y="872244"/>
                  <a:pt x="215072" y="806427"/>
                  <a:pt x="260684" y="870284"/>
                </a:cubicBezTo>
                <a:cubicBezTo>
                  <a:pt x="362220" y="1012435"/>
                  <a:pt x="284741" y="898749"/>
                  <a:pt x="441158" y="1070810"/>
                </a:cubicBezTo>
                <a:cubicBezTo>
                  <a:pt x="454526" y="1085515"/>
                  <a:pt x="466409" y="1101723"/>
                  <a:pt x="481263" y="1114926"/>
                </a:cubicBezTo>
                <a:cubicBezTo>
                  <a:pt x="502646" y="1133933"/>
                  <a:pt x="527238" y="1149022"/>
                  <a:pt x="549442" y="1167063"/>
                </a:cubicBezTo>
                <a:cubicBezTo>
                  <a:pt x="570037" y="1183796"/>
                  <a:pt x="588879" y="1202623"/>
                  <a:pt x="609600" y="1219200"/>
                </a:cubicBezTo>
                <a:cubicBezTo>
                  <a:pt x="674268" y="1270934"/>
                  <a:pt x="624869" y="1225929"/>
                  <a:pt x="681790" y="1267326"/>
                </a:cubicBezTo>
                <a:cubicBezTo>
                  <a:pt x="687906" y="1271774"/>
                  <a:pt x="692484" y="1278021"/>
                  <a:pt x="697832" y="1283368"/>
                </a:cubicBezTo>
              </a:path>
            </a:pathLst>
          </a:custGeom>
          <a:no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pic>
        <p:nvPicPr>
          <p:cNvPr id="7" name="Picture 6">
            <a:extLst>
              <a:ext uri="{FF2B5EF4-FFF2-40B4-BE49-F238E27FC236}">
                <a16:creationId xmlns:a16="http://schemas.microsoft.com/office/drawing/2014/main" id="{009A04B8-4FC7-8C41-BA41-5CB767A1FE4B}"/>
              </a:ext>
            </a:extLst>
          </p:cNvPr>
          <p:cNvPicPr>
            <a:picLocks noChangeAspect="1"/>
          </p:cNvPicPr>
          <p:nvPr/>
        </p:nvPicPr>
        <p:blipFill>
          <a:blip r:embed="rId4">
            <a:clrChange>
              <a:clrFrom>
                <a:srgbClr val="FFFFFF"/>
              </a:clrFrom>
              <a:clrTo>
                <a:srgbClr val="FFFFFF">
                  <a:alpha val="0"/>
                </a:srgbClr>
              </a:clrTo>
            </a:clrChange>
            <a:duotone>
              <a:schemeClr val="accent1">
                <a:shade val="45000"/>
                <a:satMod val="135000"/>
              </a:schemeClr>
              <a:prstClr val="white"/>
            </a:duotone>
          </a:blip>
          <a:stretch>
            <a:fillRect/>
          </a:stretch>
        </p:blipFill>
        <p:spPr>
          <a:xfrm rot="9562223">
            <a:off x="6589064" y="4004502"/>
            <a:ext cx="720197" cy="838383"/>
          </a:xfrm>
          <a:prstGeom prst="rect">
            <a:avLst/>
          </a:prstGeom>
        </p:spPr>
      </p:pic>
      <p:pic>
        <p:nvPicPr>
          <p:cNvPr id="8" name="Picture 7">
            <a:extLst>
              <a:ext uri="{FF2B5EF4-FFF2-40B4-BE49-F238E27FC236}">
                <a16:creationId xmlns:a16="http://schemas.microsoft.com/office/drawing/2014/main" id="{CE691919-A8EF-D2F0-60EE-B008CAB7C3D0}"/>
              </a:ext>
            </a:extLst>
          </p:cNvPr>
          <p:cNvPicPr>
            <a:picLocks noChangeAspect="1"/>
          </p:cNvPicPr>
          <p:nvPr/>
        </p:nvPicPr>
        <p:blipFill>
          <a:blip r:embed="rId5"/>
          <a:stretch>
            <a:fillRect/>
          </a:stretch>
        </p:blipFill>
        <p:spPr>
          <a:xfrm>
            <a:off x="481108" y="35522"/>
            <a:ext cx="3797719" cy="1121957"/>
          </a:xfrm>
          <a:prstGeom prst="rect">
            <a:avLst/>
          </a:prstGeom>
        </p:spPr>
      </p:pic>
      <p:pic>
        <p:nvPicPr>
          <p:cNvPr id="9" name="Picture 2">
            <a:extLst>
              <a:ext uri="{FF2B5EF4-FFF2-40B4-BE49-F238E27FC236}">
                <a16:creationId xmlns:a16="http://schemas.microsoft.com/office/drawing/2014/main" id="{346FF41A-353F-52A5-A87C-30744C8EB71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3637" t="62766" r="26079" b="24779"/>
          <a:stretch/>
        </p:blipFill>
        <p:spPr bwMode="auto">
          <a:xfrm>
            <a:off x="5939590" y="5563024"/>
            <a:ext cx="2612858" cy="87656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698AB1DC-84A9-4043-0A29-22329E1E3A3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9632" t="22076" r="41995" b="63905"/>
          <a:stretch/>
        </p:blipFill>
        <p:spPr bwMode="auto">
          <a:xfrm>
            <a:off x="4097847" y="2679199"/>
            <a:ext cx="2366615" cy="986589"/>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74876544-5B0E-7092-D2B6-EF923B7C10FE}"/>
              </a:ext>
            </a:extLst>
          </p:cNvPr>
          <p:cNvGrpSpPr/>
          <p:nvPr/>
        </p:nvGrpSpPr>
        <p:grpSpPr>
          <a:xfrm>
            <a:off x="6977790" y="153502"/>
            <a:ext cx="4957536" cy="1172263"/>
            <a:chOff x="5285348" y="216879"/>
            <a:chExt cx="6470376" cy="1529991"/>
          </a:xfrm>
        </p:grpSpPr>
        <p:pic>
          <p:nvPicPr>
            <p:cNvPr id="1028" name="Picture 4" descr="Picture of Travis Humble">
              <a:extLst>
                <a:ext uri="{FF2B5EF4-FFF2-40B4-BE49-F238E27FC236}">
                  <a16:creationId xmlns:a16="http://schemas.microsoft.com/office/drawing/2014/main" id="{2D9E4D40-C162-1AAB-7257-6882776361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44991" y="236136"/>
              <a:ext cx="1510733" cy="15107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ivien  Zapf">
              <a:extLst>
                <a:ext uri="{FF2B5EF4-FFF2-40B4-BE49-F238E27FC236}">
                  <a16:creationId xmlns:a16="http://schemas.microsoft.com/office/drawing/2014/main" id="{C810ED4C-C65B-68BA-0370-5E690D9FB54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41377" y="244874"/>
              <a:ext cx="1501996" cy="150199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nna Grassellino">
              <a:extLst>
                <a:ext uri="{FF2B5EF4-FFF2-40B4-BE49-F238E27FC236}">
                  <a16:creationId xmlns:a16="http://schemas.microsoft.com/office/drawing/2014/main" id="{3566E3AC-DA8C-5A47-761C-F799BF6EC7F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11109" y="216879"/>
              <a:ext cx="1529990" cy="152999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Jens Koch - Professor - Northwestern University | LinkedIn">
              <a:extLst>
                <a:ext uri="{FF2B5EF4-FFF2-40B4-BE49-F238E27FC236}">
                  <a16:creationId xmlns:a16="http://schemas.microsoft.com/office/drawing/2014/main" id="{48A1757E-B756-0078-4106-A7D331D8E8D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85348" y="216880"/>
              <a:ext cx="1529990" cy="1529990"/>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a:extLst>
              <a:ext uri="{FF2B5EF4-FFF2-40B4-BE49-F238E27FC236}">
                <a16:creationId xmlns:a16="http://schemas.microsoft.com/office/drawing/2014/main" id="{F1F9EBF6-06AA-AA26-B733-FF37879D9576}"/>
              </a:ext>
            </a:extLst>
          </p:cNvPr>
          <p:cNvSpPr txBox="1"/>
          <p:nvPr/>
        </p:nvSpPr>
        <p:spPr>
          <a:xfrm>
            <a:off x="8552448" y="5585806"/>
            <a:ext cx="3329758"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highlight>
                  <a:srgbClr val="FFFF00"/>
                </a:highlight>
                <a:uLnTx/>
                <a:uFillTx/>
                <a:latin typeface="Roboto"/>
                <a:ea typeface="+mn-ea"/>
                <a:cs typeface="+mn-cs"/>
              </a:rPr>
              <a:t>QSC to host </a:t>
            </a:r>
            <a:br>
              <a:rPr kumimoji="0" lang="en-US" sz="2400" b="1" i="0" u="none" strike="noStrike" kern="1200" cap="none" spc="0" normalizeH="0" baseline="0" noProof="0" dirty="0">
                <a:ln>
                  <a:noFill/>
                </a:ln>
                <a:solidFill>
                  <a:prstClr val="black"/>
                </a:solidFill>
                <a:effectLst/>
                <a:highlight>
                  <a:srgbClr val="FFFF00"/>
                </a:highlight>
                <a:uLnTx/>
                <a:uFillTx/>
                <a:latin typeface="Roboto"/>
                <a:ea typeface="+mn-ea"/>
                <a:cs typeface="+mn-cs"/>
              </a:rPr>
            </a:br>
            <a:r>
              <a:rPr kumimoji="0" lang="en-US" sz="2400" b="1" i="0" u="none" strike="noStrike" kern="1200" cap="none" spc="0" normalizeH="0" baseline="0" noProof="0" dirty="0">
                <a:ln>
                  <a:noFill/>
                </a:ln>
                <a:solidFill>
                  <a:prstClr val="black"/>
                </a:solidFill>
                <a:effectLst/>
                <a:highlight>
                  <a:srgbClr val="FFFF00"/>
                </a:highlight>
                <a:uLnTx/>
                <a:uFillTx/>
                <a:latin typeface="Roboto"/>
                <a:ea typeface="+mn-ea"/>
                <a:cs typeface="+mn-cs"/>
              </a:rPr>
              <a:t>USQIS 2024!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prstClr val="black"/>
                </a:solidFill>
                <a:highlight>
                  <a:srgbClr val="FFFF00"/>
                </a:highlight>
                <a:latin typeface="Roboto"/>
                <a:ea typeface="+mn-ea"/>
                <a:cs typeface="+mn-cs"/>
              </a:rPr>
              <a:t>Stay tuned for updates</a:t>
            </a:r>
            <a:endParaRPr kumimoji="0" lang="en-US" sz="2400" b="1" i="0" u="none" strike="noStrike" kern="1200" cap="none" spc="0" normalizeH="0" baseline="0" noProof="0" dirty="0">
              <a:ln>
                <a:noFill/>
              </a:ln>
              <a:solidFill>
                <a:prstClr val="black"/>
              </a:solidFill>
              <a:effectLst/>
              <a:highlight>
                <a:srgbClr val="FFFF00"/>
              </a:highlight>
              <a:uLnTx/>
              <a:uFillTx/>
              <a:latin typeface="Roboto"/>
              <a:ea typeface="+mn-ea"/>
              <a:cs typeface="+mn-cs"/>
            </a:endParaRPr>
          </a:p>
        </p:txBody>
      </p:sp>
    </p:spTree>
    <p:extLst>
      <p:ext uri="{BB962C8B-B14F-4D97-AF65-F5344CB8AC3E}">
        <p14:creationId xmlns:p14="http://schemas.microsoft.com/office/powerpoint/2010/main" val="34208393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78D174E-499F-766C-B569-89061900166F}"/>
              </a:ext>
            </a:extLst>
          </p:cNvPr>
          <p:cNvSpPr>
            <a:spLocks noGrp="1"/>
          </p:cNvSpPr>
          <p:nvPr>
            <p:ph type="title"/>
          </p:nvPr>
        </p:nvSpPr>
        <p:spPr>
          <a:xfrm>
            <a:off x="255216" y="289599"/>
            <a:ext cx="11812217" cy="427877"/>
          </a:xfrm>
        </p:spPr>
        <p:txBody>
          <a:bodyPr/>
          <a:lstStyle/>
          <a:p>
            <a:r>
              <a:rPr lang="en-US" sz="3000" dirty="0"/>
              <a:t>Thank you to the many SQMS members who made this possible!</a:t>
            </a:r>
          </a:p>
        </p:txBody>
      </p:sp>
      <p:pic>
        <p:nvPicPr>
          <p:cNvPr id="22" name="Picture 21">
            <a:extLst>
              <a:ext uri="{FF2B5EF4-FFF2-40B4-BE49-F238E27FC236}">
                <a16:creationId xmlns:a16="http://schemas.microsoft.com/office/drawing/2014/main" id="{74C740B4-5D83-F41E-B0AA-A88E69445AF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675118" y="3601948"/>
            <a:ext cx="1181012" cy="1178373"/>
          </a:xfrm>
          <a:prstGeom prst="rect">
            <a:avLst/>
          </a:prstGeom>
        </p:spPr>
      </p:pic>
      <p:pic>
        <p:nvPicPr>
          <p:cNvPr id="23" name="Picture 22">
            <a:extLst>
              <a:ext uri="{FF2B5EF4-FFF2-40B4-BE49-F238E27FC236}">
                <a16:creationId xmlns:a16="http://schemas.microsoft.com/office/drawing/2014/main" id="{34CA268D-00D2-023A-FEE5-838F43173AC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602331" y="2314756"/>
            <a:ext cx="1165036" cy="1228101"/>
          </a:xfrm>
          <a:prstGeom prst="rect">
            <a:avLst/>
          </a:prstGeom>
        </p:spPr>
      </p:pic>
      <p:pic>
        <p:nvPicPr>
          <p:cNvPr id="24" name="Picture 23">
            <a:extLst>
              <a:ext uri="{FF2B5EF4-FFF2-40B4-BE49-F238E27FC236}">
                <a16:creationId xmlns:a16="http://schemas.microsoft.com/office/drawing/2014/main" id="{43EBDD70-3501-FF7A-DD90-CAE00C113A8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598993" y="3620057"/>
            <a:ext cx="1175780" cy="1168961"/>
          </a:xfrm>
          <a:prstGeom prst="rect">
            <a:avLst/>
          </a:prstGeom>
        </p:spPr>
      </p:pic>
      <p:pic>
        <p:nvPicPr>
          <p:cNvPr id="26" name="Picture 2" descr="Picture 2">
            <a:extLst>
              <a:ext uri="{FF2B5EF4-FFF2-40B4-BE49-F238E27FC236}">
                <a16:creationId xmlns:a16="http://schemas.microsoft.com/office/drawing/2014/main" id="{EF8C4476-4151-4ACA-250A-0246BC77B34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393245" y="4904073"/>
            <a:ext cx="1212083" cy="1204865"/>
          </a:xfrm>
          <a:prstGeom prst="rect">
            <a:avLst/>
          </a:prstGeom>
          <a:ln w="12700">
            <a:miter lim="400000"/>
          </a:ln>
        </p:spPr>
      </p:pic>
      <p:pic>
        <p:nvPicPr>
          <p:cNvPr id="28" name="Picture 11" descr="19-0091-09.hr.jpg">
            <a:extLst>
              <a:ext uri="{FF2B5EF4-FFF2-40B4-BE49-F238E27FC236}">
                <a16:creationId xmlns:a16="http://schemas.microsoft.com/office/drawing/2014/main" id="{4534EA50-DB63-2F23-2A6E-22653162D90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234081" y="2285340"/>
            <a:ext cx="1249593" cy="1241912"/>
          </a:xfrm>
          <a:prstGeom prst="rect">
            <a:avLst/>
          </a:prstGeom>
        </p:spPr>
      </p:pic>
      <p:pic>
        <p:nvPicPr>
          <p:cNvPr id="29" name="Picture 28">
            <a:extLst>
              <a:ext uri="{FF2B5EF4-FFF2-40B4-BE49-F238E27FC236}">
                <a16:creationId xmlns:a16="http://schemas.microsoft.com/office/drawing/2014/main" id="{9BD7F6E8-444E-EB8F-C204-601A25F35F0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197"/>
          <a:stretch/>
        </p:blipFill>
        <p:spPr>
          <a:xfrm>
            <a:off x="5515127" y="4888159"/>
            <a:ext cx="1188275" cy="1182264"/>
          </a:xfrm>
          <a:prstGeom prst="rect">
            <a:avLst/>
          </a:prstGeom>
        </p:spPr>
      </p:pic>
      <p:pic>
        <p:nvPicPr>
          <p:cNvPr id="30" name="Picture 29">
            <a:extLst>
              <a:ext uri="{FF2B5EF4-FFF2-40B4-BE49-F238E27FC236}">
                <a16:creationId xmlns:a16="http://schemas.microsoft.com/office/drawing/2014/main" id="{48B85996-D875-E9CC-02E6-597D57219338}"/>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852846" y="2340216"/>
            <a:ext cx="1156953" cy="1147544"/>
          </a:xfrm>
          <a:prstGeom prst="rect">
            <a:avLst/>
          </a:prstGeom>
        </p:spPr>
      </p:pic>
      <p:pic>
        <p:nvPicPr>
          <p:cNvPr id="31" name="Picture 30">
            <a:extLst>
              <a:ext uri="{FF2B5EF4-FFF2-40B4-BE49-F238E27FC236}">
                <a16:creationId xmlns:a16="http://schemas.microsoft.com/office/drawing/2014/main" id="{41C2D6D1-53AC-235A-0BBA-86C103EAF730}"/>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1534"/>
          <a:stretch/>
        </p:blipFill>
        <p:spPr>
          <a:xfrm>
            <a:off x="4165347" y="4846353"/>
            <a:ext cx="1267131" cy="1228363"/>
          </a:xfrm>
          <a:prstGeom prst="rect">
            <a:avLst/>
          </a:prstGeom>
          <a:ln>
            <a:noFill/>
          </a:ln>
        </p:spPr>
      </p:pic>
      <p:pic>
        <p:nvPicPr>
          <p:cNvPr id="32" name="Picture 9" descr="DSC_9678.jpg">
            <a:extLst>
              <a:ext uri="{FF2B5EF4-FFF2-40B4-BE49-F238E27FC236}">
                <a16:creationId xmlns:a16="http://schemas.microsoft.com/office/drawing/2014/main" id="{7E003D1D-B213-8B9A-5708-C7F92B4CB2FD}"/>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l="-867" r="-624"/>
          <a:stretch/>
        </p:blipFill>
        <p:spPr>
          <a:xfrm>
            <a:off x="2910610" y="3583912"/>
            <a:ext cx="1232036" cy="1205520"/>
          </a:xfrm>
          <a:prstGeom prst="rect">
            <a:avLst/>
          </a:prstGeom>
        </p:spPr>
      </p:pic>
      <p:pic>
        <p:nvPicPr>
          <p:cNvPr id="34" name="Picture 33">
            <a:extLst>
              <a:ext uri="{FF2B5EF4-FFF2-40B4-BE49-F238E27FC236}">
                <a16:creationId xmlns:a16="http://schemas.microsoft.com/office/drawing/2014/main" id="{54A5E2CB-3CE1-E57D-0D6B-7DAAA99244F4}"/>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l="-165"/>
          <a:stretch/>
        </p:blipFill>
        <p:spPr>
          <a:xfrm>
            <a:off x="6838097" y="4871583"/>
            <a:ext cx="1200431" cy="1193519"/>
          </a:xfrm>
          <a:prstGeom prst="rect">
            <a:avLst/>
          </a:prstGeom>
        </p:spPr>
      </p:pic>
      <p:pic>
        <p:nvPicPr>
          <p:cNvPr id="35" name="Picture 34">
            <a:extLst>
              <a:ext uri="{FF2B5EF4-FFF2-40B4-BE49-F238E27FC236}">
                <a16:creationId xmlns:a16="http://schemas.microsoft.com/office/drawing/2014/main" id="{4F826C0A-DF31-ED43-5AB4-0909FA2CFD47}"/>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9430838" y="2360593"/>
            <a:ext cx="1185881" cy="1182265"/>
          </a:xfrm>
          <a:prstGeom prst="rect">
            <a:avLst/>
          </a:prstGeom>
        </p:spPr>
      </p:pic>
      <p:pic>
        <p:nvPicPr>
          <p:cNvPr id="36" name="Picture 35">
            <a:extLst>
              <a:ext uri="{FF2B5EF4-FFF2-40B4-BE49-F238E27FC236}">
                <a16:creationId xmlns:a16="http://schemas.microsoft.com/office/drawing/2014/main" id="{45608EEF-3B5D-4398-B5CF-8F7FEFCE662B}"/>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l="-1556" r="-389"/>
          <a:stretch/>
        </p:blipFill>
        <p:spPr>
          <a:xfrm>
            <a:off x="8140271" y="4882839"/>
            <a:ext cx="1201784" cy="1182263"/>
          </a:xfrm>
          <a:prstGeom prst="rect">
            <a:avLst/>
          </a:prstGeom>
        </p:spPr>
      </p:pic>
      <p:pic>
        <p:nvPicPr>
          <p:cNvPr id="37" name="Picture 36">
            <a:extLst>
              <a:ext uri="{FF2B5EF4-FFF2-40B4-BE49-F238E27FC236}">
                <a16:creationId xmlns:a16="http://schemas.microsoft.com/office/drawing/2014/main" id="{D4348F34-1D4D-885F-0FE8-3BDF44BE4EC6}"/>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2854218" y="4863775"/>
            <a:ext cx="1200901" cy="1193520"/>
          </a:xfrm>
          <a:prstGeom prst="rect">
            <a:avLst/>
          </a:prstGeom>
        </p:spPr>
      </p:pic>
      <p:pic>
        <p:nvPicPr>
          <p:cNvPr id="38" name="Picture 37">
            <a:extLst>
              <a:ext uri="{FF2B5EF4-FFF2-40B4-BE49-F238E27FC236}">
                <a16:creationId xmlns:a16="http://schemas.microsoft.com/office/drawing/2014/main" id="{7C1FB9D3-ACE7-A6F1-449A-8CDF6625F6D4}"/>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r="-872"/>
          <a:stretch/>
        </p:blipFill>
        <p:spPr>
          <a:xfrm>
            <a:off x="6789469" y="3574574"/>
            <a:ext cx="1227492" cy="1205521"/>
          </a:xfrm>
          <a:prstGeom prst="rect">
            <a:avLst/>
          </a:prstGeom>
        </p:spPr>
      </p:pic>
      <p:pic>
        <p:nvPicPr>
          <p:cNvPr id="39" name="Picture 38">
            <a:extLst>
              <a:ext uri="{FF2B5EF4-FFF2-40B4-BE49-F238E27FC236}">
                <a16:creationId xmlns:a16="http://schemas.microsoft.com/office/drawing/2014/main" id="{3581F520-7D29-2DC0-D645-9B0745D9FF19}"/>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9417757" y="3621070"/>
            <a:ext cx="1190091" cy="1182263"/>
          </a:xfrm>
          <a:prstGeom prst="rect">
            <a:avLst/>
          </a:prstGeom>
        </p:spPr>
      </p:pic>
      <p:pic>
        <p:nvPicPr>
          <p:cNvPr id="40" name="Picture 39">
            <a:extLst>
              <a:ext uri="{FF2B5EF4-FFF2-40B4-BE49-F238E27FC236}">
                <a16:creationId xmlns:a16="http://schemas.microsoft.com/office/drawing/2014/main" id="{8735F95A-820F-D033-24F7-C54D524CD886}"/>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l="-449"/>
          <a:stretch/>
        </p:blipFill>
        <p:spPr>
          <a:xfrm>
            <a:off x="10665025" y="4836739"/>
            <a:ext cx="1201201" cy="1198020"/>
          </a:xfrm>
          <a:prstGeom prst="rect">
            <a:avLst/>
          </a:prstGeom>
        </p:spPr>
      </p:pic>
      <p:pic>
        <p:nvPicPr>
          <p:cNvPr id="41" name="Picture 40">
            <a:extLst>
              <a:ext uri="{FF2B5EF4-FFF2-40B4-BE49-F238E27FC236}">
                <a16:creationId xmlns:a16="http://schemas.microsoft.com/office/drawing/2014/main" id="{03A58639-DFF4-0442-0271-87E403CD5CFB}"/>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l="-80"/>
          <a:stretch/>
        </p:blipFill>
        <p:spPr>
          <a:xfrm>
            <a:off x="5563304" y="3598750"/>
            <a:ext cx="1149977" cy="1198020"/>
          </a:xfrm>
          <a:prstGeom prst="rect">
            <a:avLst/>
          </a:prstGeom>
        </p:spPr>
      </p:pic>
      <p:pic>
        <p:nvPicPr>
          <p:cNvPr id="43" name="Picture 42">
            <a:extLst>
              <a:ext uri="{FF2B5EF4-FFF2-40B4-BE49-F238E27FC236}">
                <a16:creationId xmlns:a16="http://schemas.microsoft.com/office/drawing/2014/main" id="{C92B3E2A-3C73-D29F-1E72-4422EC65B69E}"/>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8071922" y="3545929"/>
            <a:ext cx="1270133" cy="1256396"/>
          </a:xfrm>
          <a:prstGeom prst="rect">
            <a:avLst/>
          </a:prstGeom>
        </p:spPr>
      </p:pic>
      <p:pic>
        <p:nvPicPr>
          <p:cNvPr id="44" name="Picture 43">
            <a:extLst>
              <a:ext uri="{FF2B5EF4-FFF2-40B4-BE49-F238E27FC236}">
                <a16:creationId xmlns:a16="http://schemas.microsoft.com/office/drawing/2014/main" id="{C5211575-5856-A827-0495-323266AEA442}"/>
              </a:ext>
            </a:extLst>
          </p:cNvPr>
          <p:cNvPicPr>
            <a:picLocks noChangeAspect="1"/>
          </p:cNvPicPr>
          <p:nvPr/>
        </p:nvPicPr>
        <p:blipFill rotWithShape="1">
          <a:blip r:embed="rId20" cstate="print">
            <a:extLst>
              <a:ext uri="{28A0092B-C50C-407E-A947-70E740481C1C}">
                <a14:useLocalDpi xmlns:a14="http://schemas.microsoft.com/office/drawing/2010/main"/>
              </a:ext>
            </a:extLst>
          </a:blip>
          <a:srcRect l="-404"/>
          <a:stretch/>
        </p:blipFill>
        <p:spPr>
          <a:xfrm>
            <a:off x="4266620" y="3620061"/>
            <a:ext cx="1196357" cy="1182263"/>
          </a:xfrm>
          <a:prstGeom prst="rect">
            <a:avLst/>
          </a:prstGeom>
        </p:spPr>
      </p:pic>
      <p:pic>
        <p:nvPicPr>
          <p:cNvPr id="45" name="Picture 44">
            <a:extLst>
              <a:ext uri="{FF2B5EF4-FFF2-40B4-BE49-F238E27FC236}">
                <a16:creationId xmlns:a16="http://schemas.microsoft.com/office/drawing/2014/main" id="{46E1FB20-2F2F-DCC5-6BCC-C4124C612063}"/>
              </a:ext>
            </a:extLst>
          </p:cNvPr>
          <p:cNvPicPr>
            <a:picLocks noChangeAspect="1"/>
          </p:cNvPicPr>
          <p:nvPr/>
        </p:nvPicPr>
        <p:blipFill>
          <a:blip r:embed="rId21"/>
          <a:stretch>
            <a:fillRect/>
          </a:stretch>
        </p:blipFill>
        <p:spPr>
          <a:xfrm>
            <a:off x="1548942" y="4863775"/>
            <a:ext cx="1207321" cy="1198020"/>
          </a:xfrm>
          <a:prstGeom prst="rect">
            <a:avLst/>
          </a:prstGeom>
        </p:spPr>
      </p:pic>
      <p:pic>
        <p:nvPicPr>
          <p:cNvPr id="1030" name="Picture 6" descr="Doga KURKCUOGLU | Fermi National Accelerator Laboratory (Fermilab), Batavia  | Fermilab | Theory/Simulation Group | Research profile">
            <a:extLst>
              <a:ext uri="{FF2B5EF4-FFF2-40B4-BE49-F238E27FC236}">
                <a16:creationId xmlns:a16="http://schemas.microsoft.com/office/drawing/2014/main" id="{A3D49BBE-AE1C-7C74-B8BE-C75A7B5D7053}"/>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59885" y="3601949"/>
            <a:ext cx="1287313" cy="128731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hristopher James - Engineer - Fermilab | LinkedIn">
            <a:extLst>
              <a:ext uri="{FF2B5EF4-FFF2-40B4-BE49-F238E27FC236}">
                <a16:creationId xmlns:a16="http://schemas.microsoft.com/office/drawing/2014/main" id="{EB3C1ECC-18AA-E8FD-A273-CDBC37168B80}"/>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840825" y="2247589"/>
            <a:ext cx="1287315" cy="128731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rofile photo of Grzegorz (Greg) Tatkowski, P.E.">
            <a:extLst>
              <a:ext uri="{FF2B5EF4-FFF2-40B4-BE49-F238E27FC236}">
                <a16:creationId xmlns:a16="http://schemas.microsoft.com/office/drawing/2014/main" id="{AE3CAD13-5CB8-BA59-569A-E2AA4BD69532}"/>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479390" y="2252416"/>
            <a:ext cx="1307761" cy="13077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8A496B9-44D1-4FFA-479F-3FCA4C220FD3}"/>
              </a:ext>
            </a:extLst>
          </p:cNvPr>
          <p:cNvPicPr>
            <a:picLocks noChangeAspect="1"/>
          </p:cNvPicPr>
          <p:nvPr/>
        </p:nvPicPr>
        <p:blipFill>
          <a:blip r:embed="rId25"/>
          <a:stretch>
            <a:fillRect/>
          </a:stretch>
        </p:blipFill>
        <p:spPr>
          <a:xfrm>
            <a:off x="8036196" y="2372500"/>
            <a:ext cx="1406627" cy="1139101"/>
          </a:xfrm>
          <a:prstGeom prst="rect">
            <a:avLst/>
          </a:prstGeom>
        </p:spPr>
      </p:pic>
      <p:sp>
        <p:nvSpPr>
          <p:cNvPr id="7" name="AutoShape 6" descr="Image preview">
            <a:extLst>
              <a:ext uri="{FF2B5EF4-FFF2-40B4-BE49-F238E27FC236}">
                <a16:creationId xmlns:a16="http://schemas.microsoft.com/office/drawing/2014/main" id="{9C2656F1-630A-7E62-6FB8-4B39098F6F84}"/>
              </a:ext>
            </a:extLst>
          </p:cNvPr>
          <p:cNvSpPr>
            <a:spLocks noChangeAspect="1" noChangeArrowheads="1"/>
          </p:cNvSpPr>
          <p:nvPr/>
        </p:nvSpPr>
        <p:spPr bwMode="auto">
          <a:xfrm>
            <a:off x="5896831" y="3055112"/>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1867"/>
          </a:p>
        </p:txBody>
      </p:sp>
      <p:pic>
        <p:nvPicPr>
          <p:cNvPr id="10" name="Picture 9">
            <a:extLst>
              <a:ext uri="{FF2B5EF4-FFF2-40B4-BE49-F238E27FC236}">
                <a16:creationId xmlns:a16="http://schemas.microsoft.com/office/drawing/2014/main" id="{B51F99D5-1483-6D48-A7C3-A76D78400CB8}"/>
              </a:ext>
            </a:extLst>
          </p:cNvPr>
          <p:cNvPicPr>
            <a:picLocks noChangeAspect="1"/>
          </p:cNvPicPr>
          <p:nvPr/>
        </p:nvPicPr>
        <p:blipFill>
          <a:blip r:embed="rId26"/>
          <a:stretch>
            <a:fillRect/>
          </a:stretch>
        </p:blipFill>
        <p:spPr>
          <a:xfrm>
            <a:off x="302694" y="978242"/>
            <a:ext cx="1122469" cy="1198020"/>
          </a:xfrm>
          <a:prstGeom prst="rect">
            <a:avLst/>
          </a:prstGeom>
        </p:spPr>
      </p:pic>
      <p:pic>
        <p:nvPicPr>
          <p:cNvPr id="13" name="Picture 12">
            <a:extLst>
              <a:ext uri="{FF2B5EF4-FFF2-40B4-BE49-F238E27FC236}">
                <a16:creationId xmlns:a16="http://schemas.microsoft.com/office/drawing/2014/main" id="{6D944701-9F5A-D58E-A899-27A6AD461C12}"/>
              </a:ext>
            </a:extLst>
          </p:cNvPr>
          <p:cNvPicPr>
            <a:picLocks noChangeAspect="1"/>
          </p:cNvPicPr>
          <p:nvPr/>
        </p:nvPicPr>
        <p:blipFill>
          <a:blip r:embed="rId27"/>
          <a:stretch>
            <a:fillRect/>
          </a:stretch>
        </p:blipFill>
        <p:spPr>
          <a:xfrm>
            <a:off x="1606236" y="1016997"/>
            <a:ext cx="1234589" cy="1170712"/>
          </a:xfrm>
          <a:prstGeom prst="rect">
            <a:avLst/>
          </a:prstGeom>
        </p:spPr>
      </p:pic>
      <p:pic>
        <p:nvPicPr>
          <p:cNvPr id="2056" name="Picture 8" descr="Lezlee Ongena | LinkedIn">
            <a:extLst>
              <a:ext uri="{FF2B5EF4-FFF2-40B4-BE49-F238E27FC236}">
                <a16:creationId xmlns:a16="http://schemas.microsoft.com/office/drawing/2014/main" id="{7E1AC0AD-D451-66C2-DF3F-B784228B839D}"/>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941271" y="1027869"/>
            <a:ext cx="1170712" cy="117071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Yao Lu | Department of Applied Physics">
            <a:extLst>
              <a:ext uri="{FF2B5EF4-FFF2-40B4-BE49-F238E27FC236}">
                <a16:creationId xmlns:a16="http://schemas.microsoft.com/office/drawing/2014/main" id="{83EC910E-8512-C6B2-B7B1-CA3A672C7DB8}"/>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276228" y="1037432"/>
            <a:ext cx="1066633" cy="122218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Tanay Roy – SQMS Center">
            <a:extLst>
              <a:ext uri="{FF2B5EF4-FFF2-40B4-BE49-F238E27FC236}">
                <a16:creationId xmlns:a16="http://schemas.microsoft.com/office/drawing/2014/main" id="{1303F1AC-B555-6D62-E86C-6DAE4E5F1E46}"/>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0675117" y="2360592"/>
            <a:ext cx="1212083" cy="121208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a:extLst>
              <a:ext uri="{FF2B5EF4-FFF2-40B4-BE49-F238E27FC236}">
                <a16:creationId xmlns:a16="http://schemas.microsoft.com/office/drawing/2014/main" id="{83DC0528-2534-5E60-4C20-6D3EF33694D7}"/>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5555284" y="1022643"/>
            <a:ext cx="1212083" cy="1212083"/>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Maxwell Bernstein – SQMS Center">
            <a:extLst>
              <a:ext uri="{FF2B5EF4-FFF2-40B4-BE49-F238E27FC236}">
                <a16:creationId xmlns:a16="http://schemas.microsoft.com/office/drawing/2014/main" id="{8B2A57CE-0B9F-6708-2891-9CBF2A9FAB7E}"/>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40810" y="2289756"/>
            <a:ext cx="1253101" cy="12531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F4D1C3B6-4E0F-F322-384D-1B5DB5C73E01}"/>
              </a:ext>
            </a:extLst>
          </p:cNvPr>
          <p:cNvPicPr>
            <a:picLocks noChangeAspect="1"/>
          </p:cNvPicPr>
          <p:nvPr/>
        </p:nvPicPr>
        <p:blipFill>
          <a:blip r:embed="rId33"/>
          <a:stretch>
            <a:fillRect/>
          </a:stretch>
        </p:blipFill>
        <p:spPr>
          <a:xfrm>
            <a:off x="9399414" y="938263"/>
            <a:ext cx="1320213" cy="1304603"/>
          </a:xfrm>
          <a:prstGeom prst="rect">
            <a:avLst/>
          </a:prstGeom>
        </p:spPr>
      </p:pic>
      <p:sp>
        <p:nvSpPr>
          <p:cNvPr id="18" name="AutoShape 16">
            <a:extLst>
              <a:ext uri="{FF2B5EF4-FFF2-40B4-BE49-F238E27FC236}">
                <a16:creationId xmlns:a16="http://schemas.microsoft.com/office/drawing/2014/main" id="{1ED21EC9-BE54-2A60-7A55-825497A7551E}"/>
              </a:ext>
            </a:extLst>
          </p:cNvPr>
          <p:cNvSpPr>
            <a:spLocks noChangeAspect="1" noChangeArrowheads="1"/>
          </p:cNvSpPr>
          <p:nvPr/>
        </p:nvSpPr>
        <p:spPr bwMode="auto">
          <a:xfrm>
            <a:off x="4482897" y="1835912"/>
            <a:ext cx="3234267" cy="284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1867"/>
          </a:p>
        </p:txBody>
      </p:sp>
      <p:sp>
        <p:nvSpPr>
          <p:cNvPr id="19" name="AutoShape 18" descr="Image preview">
            <a:extLst>
              <a:ext uri="{FF2B5EF4-FFF2-40B4-BE49-F238E27FC236}">
                <a16:creationId xmlns:a16="http://schemas.microsoft.com/office/drawing/2014/main" id="{4E3110A9-DA44-8B23-9FF7-EA96D4DC6442}"/>
              </a:ext>
            </a:extLst>
          </p:cNvPr>
          <p:cNvSpPr>
            <a:spLocks noChangeAspect="1" noChangeArrowheads="1"/>
          </p:cNvSpPr>
          <p:nvPr/>
        </p:nvSpPr>
        <p:spPr bwMode="auto">
          <a:xfrm>
            <a:off x="8062232" y="798063"/>
            <a:ext cx="853765" cy="85376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1867"/>
          </a:p>
        </p:txBody>
      </p:sp>
      <p:pic>
        <p:nvPicPr>
          <p:cNvPr id="20" name="Picture 19">
            <a:extLst>
              <a:ext uri="{FF2B5EF4-FFF2-40B4-BE49-F238E27FC236}">
                <a16:creationId xmlns:a16="http://schemas.microsoft.com/office/drawing/2014/main" id="{020E63B2-531E-7439-C768-F7ED7024F40A}"/>
              </a:ext>
            </a:extLst>
          </p:cNvPr>
          <p:cNvPicPr>
            <a:picLocks noChangeAspect="1"/>
          </p:cNvPicPr>
          <p:nvPr/>
        </p:nvPicPr>
        <p:blipFill>
          <a:blip r:embed="rId34"/>
          <a:stretch>
            <a:fillRect/>
          </a:stretch>
        </p:blipFill>
        <p:spPr>
          <a:xfrm>
            <a:off x="6857569" y="963768"/>
            <a:ext cx="1219200" cy="1320800"/>
          </a:xfrm>
          <a:prstGeom prst="rect">
            <a:avLst/>
          </a:prstGeom>
        </p:spPr>
      </p:pic>
      <p:pic>
        <p:nvPicPr>
          <p:cNvPr id="21" name="Picture 20">
            <a:extLst>
              <a:ext uri="{FF2B5EF4-FFF2-40B4-BE49-F238E27FC236}">
                <a16:creationId xmlns:a16="http://schemas.microsoft.com/office/drawing/2014/main" id="{A81B23E3-9DED-83AE-6547-DFFCB712A2FF}"/>
              </a:ext>
            </a:extLst>
          </p:cNvPr>
          <p:cNvPicPr>
            <a:picLocks noChangeAspect="1"/>
          </p:cNvPicPr>
          <p:nvPr/>
        </p:nvPicPr>
        <p:blipFill>
          <a:blip r:embed="rId35"/>
          <a:stretch>
            <a:fillRect/>
          </a:stretch>
        </p:blipFill>
        <p:spPr>
          <a:xfrm>
            <a:off x="8144549" y="913771"/>
            <a:ext cx="1232036" cy="1370797"/>
          </a:xfrm>
          <a:prstGeom prst="rect">
            <a:avLst/>
          </a:prstGeom>
        </p:spPr>
      </p:pic>
      <p:pic>
        <p:nvPicPr>
          <p:cNvPr id="2" name="Picture 1">
            <a:extLst>
              <a:ext uri="{FF2B5EF4-FFF2-40B4-BE49-F238E27FC236}">
                <a16:creationId xmlns:a16="http://schemas.microsoft.com/office/drawing/2014/main" id="{BDF7D7A6-463A-4313-B299-4A604DFDD1D6}"/>
              </a:ext>
            </a:extLst>
          </p:cNvPr>
          <p:cNvPicPr>
            <a:picLocks noChangeAspect="1"/>
          </p:cNvPicPr>
          <p:nvPr/>
        </p:nvPicPr>
        <p:blipFill>
          <a:blip r:embed="rId36"/>
          <a:stretch>
            <a:fillRect/>
          </a:stretch>
        </p:blipFill>
        <p:spPr>
          <a:xfrm>
            <a:off x="10766456" y="973483"/>
            <a:ext cx="1120745" cy="1304603"/>
          </a:xfrm>
          <a:prstGeom prst="rect">
            <a:avLst/>
          </a:prstGeom>
        </p:spPr>
      </p:pic>
      <p:pic>
        <p:nvPicPr>
          <p:cNvPr id="1026" name="Picture 2" descr="Team – Spintronics and Nanomagnetism Lab">
            <a:extLst>
              <a:ext uri="{FF2B5EF4-FFF2-40B4-BE49-F238E27FC236}">
                <a16:creationId xmlns:a16="http://schemas.microsoft.com/office/drawing/2014/main" id="{9F902F69-B154-1B44-5EC3-7E36484CA3A4}"/>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260040" y="4897445"/>
            <a:ext cx="1165123" cy="1165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93300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0">
            <a:extLst>
              <a:ext uri="{FF2B5EF4-FFF2-40B4-BE49-F238E27FC236}">
                <a16:creationId xmlns:a16="http://schemas.microsoft.com/office/drawing/2014/main" id="{AA71C9CA-B8A1-141F-1C93-B8C2964DBCB7}"/>
              </a:ext>
            </a:extLst>
          </p:cNvPr>
          <p:cNvSpPr txBox="1">
            <a:spLocks/>
          </p:cNvSpPr>
          <p:nvPr/>
        </p:nvSpPr>
        <p:spPr>
          <a:xfrm>
            <a:off x="359924" y="205830"/>
            <a:ext cx="11590776" cy="1051470"/>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rgbClr val="0070C0"/>
                </a:solidFill>
                <a:latin typeface="Helvetica" pitchFamily="2" charset="0"/>
              </a:rPr>
              <a:t>Thanks to all instructors and special thanks to the team who made USQIS possible!</a:t>
            </a:r>
          </a:p>
          <a:p>
            <a:endParaRPr lang="en-US" sz="3000" dirty="0">
              <a:solidFill>
                <a:srgbClr val="0070C0"/>
              </a:solidFill>
              <a:latin typeface="Helvetica" pitchFamily="2" charset="0"/>
              <a:ea typeface="Roboto"/>
              <a:cs typeface="Roboto"/>
            </a:endParaRPr>
          </a:p>
          <a:p>
            <a:endParaRPr lang="en-US" sz="3000" dirty="0">
              <a:solidFill>
                <a:srgbClr val="0070C0"/>
              </a:solidFill>
              <a:latin typeface="Helvetica" pitchFamily="2" charset="0"/>
              <a:ea typeface="Roboto"/>
              <a:cs typeface="Roboto"/>
            </a:endParaRPr>
          </a:p>
          <a:p>
            <a:r>
              <a:rPr lang="en-US" sz="2800" dirty="0">
                <a:solidFill>
                  <a:srgbClr val="0070C0"/>
                </a:solidFill>
                <a:latin typeface="Helvetica" pitchFamily="2" charset="0"/>
                <a:ea typeface="Roboto"/>
                <a:cs typeface="Roboto"/>
              </a:rPr>
              <a:t>Thanks to FNAL</a:t>
            </a:r>
          </a:p>
          <a:p>
            <a:r>
              <a:rPr lang="en-US" sz="2800" dirty="0">
                <a:solidFill>
                  <a:srgbClr val="0070C0"/>
                </a:solidFill>
                <a:latin typeface="Helvetica" pitchFamily="2" charset="0"/>
                <a:ea typeface="Roboto"/>
                <a:cs typeface="Roboto"/>
              </a:rPr>
              <a:t>and DOE for the Support!</a:t>
            </a:r>
            <a:endParaRPr lang="en-US" sz="2800" dirty="0">
              <a:solidFill>
                <a:srgbClr val="262626"/>
              </a:solidFill>
              <a:ea typeface="Roboto"/>
              <a:cs typeface="Roboto"/>
            </a:endParaRPr>
          </a:p>
        </p:txBody>
      </p:sp>
      <p:pic>
        <p:nvPicPr>
          <p:cNvPr id="5" name="Picture 4">
            <a:extLst>
              <a:ext uri="{FF2B5EF4-FFF2-40B4-BE49-F238E27FC236}">
                <a16:creationId xmlns:a16="http://schemas.microsoft.com/office/drawing/2014/main" id="{4B6D3E4F-11C9-A650-D22C-5E5AB4CF5144}"/>
              </a:ext>
            </a:extLst>
          </p:cNvPr>
          <p:cNvPicPr>
            <a:picLocks noChangeAspect="1"/>
          </p:cNvPicPr>
          <p:nvPr/>
        </p:nvPicPr>
        <p:blipFill>
          <a:blip r:embed="rId3"/>
          <a:stretch>
            <a:fillRect/>
          </a:stretch>
        </p:blipFill>
        <p:spPr>
          <a:xfrm>
            <a:off x="4478052" y="1257299"/>
            <a:ext cx="7713948" cy="5508697"/>
          </a:xfrm>
          <a:prstGeom prst="rect">
            <a:avLst/>
          </a:prstGeom>
        </p:spPr>
      </p:pic>
      <p:pic>
        <p:nvPicPr>
          <p:cNvPr id="6" name="Picture 5">
            <a:extLst>
              <a:ext uri="{FF2B5EF4-FFF2-40B4-BE49-F238E27FC236}">
                <a16:creationId xmlns:a16="http://schemas.microsoft.com/office/drawing/2014/main" id="{AA4749AC-6A79-FC5F-1C55-99FEE4C3F1FB}"/>
              </a:ext>
            </a:extLst>
          </p:cNvPr>
          <p:cNvPicPr>
            <a:picLocks noChangeAspect="1"/>
          </p:cNvPicPr>
          <p:nvPr/>
        </p:nvPicPr>
        <p:blipFill>
          <a:blip r:embed="rId4"/>
          <a:stretch>
            <a:fillRect/>
          </a:stretch>
        </p:blipFill>
        <p:spPr>
          <a:xfrm>
            <a:off x="1547816" y="4078115"/>
            <a:ext cx="2586277" cy="2687881"/>
          </a:xfrm>
          <a:prstGeom prst="rect">
            <a:avLst/>
          </a:prstGeom>
        </p:spPr>
      </p:pic>
    </p:spTree>
    <p:extLst>
      <p:ext uri="{BB962C8B-B14F-4D97-AF65-F5344CB8AC3E}">
        <p14:creationId xmlns:p14="http://schemas.microsoft.com/office/powerpoint/2010/main" val="17064998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9ACB70-6581-EF02-3930-698EBC77D06D}"/>
              </a:ext>
            </a:extLst>
          </p:cNvPr>
          <p:cNvSpPr>
            <a:spLocks noGrp="1"/>
          </p:cNvSpPr>
          <p:nvPr>
            <p:ph type="title"/>
          </p:nvPr>
        </p:nvSpPr>
        <p:spPr>
          <a:xfrm>
            <a:off x="315951" y="376827"/>
            <a:ext cx="7222273" cy="427877"/>
          </a:xfrm>
        </p:spPr>
        <p:txBody>
          <a:bodyPr/>
          <a:lstStyle/>
          <a:p>
            <a:r>
              <a:rPr lang="en-US" sz="2800" dirty="0"/>
              <a:t>QIS Career Fair</a:t>
            </a:r>
            <a:endParaRPr lang="en-US" dirty="0"/>
          </a:p>
        </p:txBody>
      </p:sp>
      <p:pic>
        <p:nvPicPr>
          <p:cNvPr id="2052" name="Picture 4" descr="C2QA | Co-design Center for Quantum Advantage">
            <a:extLst>
              <a:ext uri="{FF2B5EF4-FFF2-40B4-BE49-F238E27FC236}">
                <a16:creationId xmlns:a16="http://schemas.microsoft.com/office/drawing/2014/main" id="{8B7170C4-3C44-68A3-AD8F-7A253EDE87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9613" y="41480"/>
            <a:ext cx="3657600" cy="119106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EA9F6DEF-C33B-1820-D982-5E623D45A1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9613" y="1343757"/>
            <a:ext cx="3657600" cy="140574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Quantum Systems Accelerator">
            <a:extLst>
              <a:ext uri="{FF2B5EF4-FFF2-40B4-BE49-F238E27FC236}">
                <a16:creationId xmlns:a16="http://schemas.microsoft.com/office/drawing/2014/main" id="{C62C2FD7-5C95-6F8C-1E58-62799F9CF9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9613" y="2860714"/>
            <a:ext cx="3657600" cy="78435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115M for Quantum Science Center at ORNL">
            <a:extLst>
              <a:ext uri="{FF2B5EF4-FFF2-40B4-BE49-F238E27FC236}">
                <a16:creationId xmlns:a16="http://schemas.microsoft.com/office/drawing/2014/main" id="{1796890A-76E0-2905-80B3-36EB5E2577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9613" y="3756277"/>
            <a:ext cx="3657600" cy="130778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F2C9975-19EA-D277-6F37-A7071F070D2E}"/>
              </a:ext>
            </a:extLst>
          </p:cNvPr>
          <p:cNvSpPr txBox="1"/>
          <p:nvPr/>
        </p:nvSpPr>
        <p:spPr>
          <a:xfrm>
            <a:off x="315950" y="824292"/>
            <a:ext cx="7727913" cy="230832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Helvetica"/>
                <a:ea typeface="+mn-ea"/>
                <a:cs typeface="Helvetica"/>
              </a:rPr>
              <a:t>Quantum Information Science (QIS) Career Fair (September 13,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05050">
                    <a:lumMod val="50000"/>
                  </a:srgbClr>
                </a:solidFill>
                <a:effectLst/>
                <a:uLnTx/>
                <a:uFillTx/>
                <a:latin typeface="Helvetica"/>
                <a:ea typeface="+mn-ea"/>
                <a:cs typeface="Helvetica"/>
                <a:hlinkClick r:id="rId6">
                  <a:extLst>
                    <a:ext uri="{A12FA001-AC4F-418D-AE19-62706E023703}">
                      <ahyp:hlinkClr xmlns:ahyp="http://schemas.microsoft.com/office/drawing/2018/hyperlinkcolor" val="tx"/>
                    </a:ext>
                  </a:extLst>
                </a:hlinkClick>
              </a:rPr>
              <a:t>https://www.bnl.gov/nqisrccareerfair/</a:t>
            </a:r>
            <a:endParaRPr kumimoji="0" lang="en-US" sz="2400" b="1" i="0" u="none" strike="noStrike" kern="1200" cap="none" spc="0" normalizeH="0" baseline="0" noProof="0" dirty="0">
              <a:ln>
                <a:noFill/>
              </a:ln>
              <a:solidFill>
                <a:srgbClr val="505050">
                  <a:lumMod val="50000"/>
                </a:srgbClr>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05050">
                    <a:lumMod val="50000"/>
                  </a:srgbClr>
                </a:solidFill>
                <a:effectLst/>
                <a:uLnTx/>
                <a:uFillTx/>
                <a:latin typeface="Helvetica"/>
                <a:ea typeface="+mn-ea"/>
                <a:cs typeface="Helvetica"/>
              </a:rPr>
              <a:t>Speakers and panelists from numerous areas of QIS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05050">
                    <a:lumMod val="50000"/>
                  </a:srgbClr>
                </a:solidFill>
                <a:effectLst/>
                <a:uLnTx/>
                <a:uFillTx/>
                <a:latin typeface="Helvetica"/>
                <a:ea typeface="+mn-ea"/>
                <a:cs typeface="Helvetica"/>
              </a:rPr>
              <a:t>Grad students, postdocs, and senior researchers will talk about their educational paths</a:t>
            </a:r>
          </a:p>
        </p:txBody>
      </p:sp>
      <p:pic>
        <p:nvPicPr>
          <p:cNvPr id="2" name="Picture 1">
            <a:extLst>
              <a:ext uri="{FF2B5EF4-FFF2-40B4-BE49-F238E27FC236}">
                <a16:creationId xmlns:a16="http://schemas.microsoft.com/office/drawing/2014/main" id="{9CE25978-C12C-E157-87F3-DC5DD717771C}"/>
              </a:ext>
            </a:extLst>
          </p:cNvPr>
          <p:cNvPicPr>
            <a:picLocks noChangeAspect="1"/>
          </p:cNvPicPr>
          <p:nvPr/>
        </p:nvPicPr>
        <p:blipFill>
          <a:blip r:embed="rId7"/>
          <a:stretch>
            <a:fillRect/>
          </a:stretch>
        </p:blipFill>
        <p:spPr>
          <a:xfrm>
            <a:off x="2837985" y="3009900"/>
            <a:ext cx="3849029" cy="3849029"/>
          </a:xfrm>
          <a:prstGeom prst="rect">
            <a:avLst/>
          </a:prstGeom>
        </p:spPr>
      </p:pic>
      <p:sp>
        <p:nvSpPr>
          <p:cNvPr id="16" name="Rectangle 15">
            <a:extLst>
              <a:ext uri="{FF2B5EF4-FFF2-40B4-BE49-F238E27FC236}">
                <a16:creationId xmlns:a16="http://schemas.microsoft.com/office/drawing/2014/main" id="{50CC1612-39D1-1996-8AC0-AD8F2DFBF1DF}"/>
              </a:ext>
            </a:extLst>
          </p:cNvPr>
          <p:cNvSpPr/>
          <p:nvPr/>
        </p:nvSpPr>
        <p:spPr>
          <a:xfrm>
            <a:off x="8158163" y="5986463"/>
            <a:ext cx="3829050" cy="8715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062" name="Picture 14" descr="Special Sessions - ASC 2022">
            <a:extLst>
              <a:ext uri="{FF2B5EF4-FFF2-40B4-BE49-F238E27FC236}">
                <a16:creationId xmlns:a16="http://schemas.microsoft.com/office/drawing/2014/main" id="{46536870-842E-3620-D98A-3267EF7EED8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29613" y="5175273"/>
            <a:ext cx="3657600" cy="1626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31341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9ACB70-6581-EF02-3930-698EBC77D06D}"/>
              </a:ext>
            </a:extLst>
          </p:cNvPr>
          <p:cNvSpPr>
            <a:spLocks noGrp="1"/>
          </p:cNvSpPr>
          <p:nvPr>
            <p:ph type="title"/>
          </p:nvPr>
        </p:nvSpPr>
        <p:spPr>
          <a:xfrm>
            <a:off x="315951" y="376827"/>
            <a:ext cx="7222273" cy="427877"/>
          </a:xfrm>
        </p:spPr>
        <p:txBody>
          <a:bodyPr/>
          <a:lstStyle/>
          <a:p>
            <a:r>
              <a:rPr lang="en-US" sz="2800" dirty="0"/>
              <a:t>Opportunities in QIS</a:t>
            </a:r>
            <a:endParaRPr lang="en-US" dirty="0"/>
          </a:p>
        </p:txBody>
      </p:sp>
      <p:sp>
        <p:nvSpPr>
          <p:cNvPr id="11" name="TextBox 10">
            <a:extLst>
              <a:ext uri="{FF2B5EF4-FFF2-40B4-BE49-F238E27FC236}">
                <a16:creationId xmlns:a16="http://schemas.microsoft.com/office/drawing/2014/main" id="{A84F8086-44BF-AEF9-C323-828AF3E24D03}"/>
              </a:ext>
            </a:extLst>
          </p:cNvPr>
          <p:cNvSpPr txBox="1"/>
          <p:nvPr/>
        </p:nvSpPr>
        <p:spPr>
          <a:xfrm>
            <a:off x="450696" y="1018699"/>
            <a:ext cx="7593167" cy="51398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087"/>
                </a:solidFill>
                <a:effectLst/>
                <a:uLnTx/>
                <a:uFillTx/>
                <a:latin typeface="Helvetica" pitchFamily="2" charset="0"/>
                <a:ea typeface="+mn-ea"/>
                <a:cs typeface="Helvetica" panose="020B0604020202020204" pitchFamily="34" charset="0"/>
              </a:rPr>
              <a:t>C</a:t>
            </a:r>
            <a:r>
              <a:rPr kumimoji="0" lang="en-US" sz="1800" b="1" i="0" u="none" strike="noStrike" kern="1200" cap="none" spc="0" normalizeH="0" baseline="30000" noProof="0" dirty="0">
                <a:ln>
                  <a:noFill/>
                </a:ln>
                <a:solidFill>
                  <a:srgbClr val="003087"/>
                </a:solidFill>
                <a:effectLst/>
                <a:uLnTx/>
                <a:uFillTx/>
                <a:latin typeface="Helvetica" pitchFamily="2" charset="0"/>
                <a:ea typeface="+mn-ea"/>
                <a:cs typeface="Helvetica" panose="020B0604020202020204" pitchFamily="34" charset="0"/>
              </a:rPr>
              <a:t>2</a:t>
            </a:r>
            <a:r>
              <a:rPr kumimoji="0" lang="en-US" sz="1800" b="1" i="0" u="none" strike="noStrike" kern="1200" cap="none" spc="0" normalizeH="0" baseline="0" noProof="0" dirty="0">
                <a:ln>
                  <a:noFill/>
                </a:ln>
                <a:solidFill>
                  <a:srgbClr val="003087"/>
                </a:solidFill>
                <a:effectLst/>
                <a:uLnTx/>
                <a:uFillTx/>
                <a:latin typeface="Helvetica" pitchFamily="2" charset="0"/>
                <a:ea typeface="+mn-ea"/>
                <a:cs typeface="Helvetica" panose="020B0604020202020204" pitchFamily="34" charset="0"/>
              </a:rPr>
              <a:t>QA:</a:t>
            </a:r>
          </a:p>
          <a:p>
            <a:pPr marL="285750" marR="0" lvl="0" indent="-285750" algn="l" defTabSz="914400" rtl="0" eaLnBrk="1" fontAlgn="auto" latinLnBrk="0" hangingPunct="1">
              <a:lnSpc>
                <a:spcPct val="100000"/>
              </a:lnSpc>
              <a:spcBef>
                <a:spcPts val="0"/>
              </a:spcBef>
              <a:spcAft>
                <a:spcPts val="0"/>
              </a:spcAft>
              <a:buClr>
                <a:srgbClr val="50505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212121"/>
                </a:solidFill>
                <a:effectLst/>
                <a:uLnTx/>
                <a:uFillTx/>
                <a:latin typeface="Helvetica" pitchFamily="2" charset="0"/>
                <a:ea typeface="+mn-ea"/>
                <a:cs typeface="+mn-cs"/>
              </a:rPr>
              <a:t>Postdocs: </a:t>
            </a:r>
            <a:r>
              <a:rPr kumimoji="0" lang="en-US" sz="1800" b="0" i="0" u="sng" strike="noStrike" kern="1200" cap="none" spc="0" normalizeH="0" baseline="0" noProof="0" dirty="0">
                <a:ln>
                  <a:noFill/>
                </a:ln>
                <a:solidFill>
                  <a:srgbClr val="0078D7"/>
                </a:solidFill>
                <a:effectLst/>
                <a:uLnTx/>
                <a:uFillTx/>
                <a:latin typeface="Helvetica" pitchFamily="2" charset="0"/>
                <a:ea typeface="+mn-ea"/>
                <a:cs typeface="+mn-cs"/>
                <a:hlinkClick r:id="rId2" tooltip="https://urldefense.proofpoint.com/v2/url?u=https-3A__www.bnl.gov_quantumcenter_openings.php&amp;d=DwMF-g&amp;c=gRgGjJ3BkIsb5y6s49QqsA&amp;r=_Lhs0L4hVVeUMy4Oq5DIZRu_pJTC8S79VeeJKoIfXeY&amp;m=QV8Wf_fid39SVEf5iykmhiz3VHo4oQpBJiwBdHjfbukYQkYzk97-cxlKG9P4DIbm&amp;s=mRtueyoa_JODOvhP09ri9QtiJZqtyB9cNcB4CA0YN68&amp;e="/>
              </a:rPr>
              <a:t>https://www.bnl.gov/quantumcenter/openings.php</a:t>
            </a:r>
            <a:r>
              <a:rPr kumimoji="0" lang="en-US" sz="1800" b="0" i="0" u="none" strike="noStrike" kern="1200" cap="none" spc="0" normalizeH="0" baseline="0" noProof="0" dirty="0">
                <a:ln>
                  <a:noFill/>
                </a:ln>
                <a:solidFill>
                  <a:srgbClr val="212121"/>
                </a:solidFill>
                <a:effectLst/>
                <a:uLnTx/>
                <a:uFillTx/>
                <a:latin typeface="Helvetica" pitchFamily="2" charset="0"/>
                <a:ea typeface="+mn-ea"/>
                <a:cs typeface="+mn-cs"/>
              </a:rPr>
              <a:t>. </a:t>
            </a:r>
          </a:p>
          <a:p>
            <a:pPr marL="285750" marR="0" lvl="0" indent="-285750" algn="l" defTabSz="914400" rtl="0" eaLnBrk="1" fontAlgn="auto" latinLnBrk="0" hangingPunct="1">
              <a:lnSpc>
                <a:spcPct val="100000"/>
              </a:lnSpc>
              <a:spcBef>
                <a:spcPts val="0"/>
              </a:spcBef>
              <a:spcAft>
                <a:spcPts val="0"/>
              </a:spcAft>
              <a:buClr>
                <a:srgbClr val="50505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212121"/>
                </a:solidFill>
                <a:effectLst/>
                <a:uLnTx/>
                <a:uFillTx/>
                <a:latin typeface="Helvetica" pitchFamily="2" charset="0"/>
                <a:ea typeface="+mn-ea"/>
                <a:cs typeface="+mn-cs"/>
              </a:rPr>
              <a:t>C</a:t>
            </a:r>
            <a:r>
              <a:rPr kumimoji="0" lang="en-US" sz="1800" b="0" i="0" u="none" strike="noStrike" kern="1200" cap="none" spc="0" normalizeH="0" baseline="30000" noProof="0" dirty="0">
                <a:ln>
                  <a:noFill/>
                </a:ln>
                <a:solidFill>
                  <a:srgbClr val="212121"/>
                </a:solidFill>
                <a:effectLst/>
                <a:uLnTx/>
                <a:uFillTx/>
                <a:latin typeface="Helvetica" pitchFamily="2" charset="0"/>
                <a:ea typeface="+mn-ea"/>
                <a:cs typeface="+mn-cs"/>
              </a:rPr>
              <a:t>2</a:t>
            </a:r>
            <a:r>
              <a:rPr kumimoji="0" lang="en-US" sz="1800" b="0" i="0" u="none" strike="noStrike" kern="1200" cap="none" spc="0" normalizeH="0" baseline="0" noProof="0" dirty="0">
                <a:ln>
                  <a:noFill/>
                </a:ln>
                <a:solidFill>
                  <a:srgbClr val="212121"/>
                </a:solidFill>
                <a:effectLst/>
                <a:uLnTx/>
                <a:uFillTx/>
                <a:latin typeface="Helvetica" pitchFamily="2" charset="0"/>
                <a:ea typeface="+mn-ea"/>
                <a:cs typeface="+mn-cs"/>
              </a:rPr>
              <a:t>QA Project Coordinator: </a:t>
            </a:r>
            <a:r>
              <a:rPr kumimoji="0" lang="en-US" sz="1800" b="0" i="0" u="sng" strike="noStrike" kern="1200" cap="none" spc="0" normalizeH="0" baseline="0" noProof="0" dirty="0">
                <a:ln>
                  <a:noFill/>
                </a:ln>
                <a:solidFill>
                  <a:srgbClr val="0078D7"/>
                </a:solidFill>
                <a:effectLst/>
                <a:uLnTx/>
                <a:uFillTx/>
                <a:latin typeface="Helvetica" pitchFamily="2" charset="0"/>
                <a:ea typeface="+mn-ea"/>
                <a:cs typeface="+mn-cs"/>
                <a:hlinkClick r:id="rId3" tooltip="https://urldefense.proofpoint.com/v2/url?u=https-3A__bit.ly_3KDmDHy&amp;d=DwMF-g&amp;c=gRgGjJ3BkIsb5y6s49QqsA&amp;r=_Lhs0L4hVVeUMy4Oq5DIZRu_pJTC8S79VeeJKoIfXeY&amp;m=QV8Wf_fid39SVEf5iykmhiz3VHo4oQpBJiwBdHjfbukYQkYzk97-cxlKG9P4DIbm&amp;s=IRpS2-eCKpY5L4X97SqanO7fvmX9XNMPp-EdYpv3EUs&amp;e="/>
              </a:rPr>
              <a:t>https://bit.ly/3KDmDHy</a:t>
            </a:r>
            <a:endParaRPr kumimoji="0" lang="en-US" sz="1800" b="0" i="0" u="sng" strike="noStrike" kern="1200" cap="none" spc="0" normalizeH="0" baseline="0" noProof="0" dirty="0">
              <a:ln>
                <a:noFill/>
              </a:ln>
              <a:solidFill>
                <a:srgbClr val="0078D7"/>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sng" strike="noStrike" kern="1200" cap="none" spc="0" normalizeH="0" baseline="0" noProof="0" dirty="0">
              <a:ln>
                <a:noFill/>
              </a:ln>
              <a:solidFill>
                <a:srgbClr val="0078D7"/>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087"/>
                </a:solidFill>
                <a:effectLst/>
                <a:uLnTx/>
                <a:uFillTx/>
                <a:latin typeface="Helvetica" pitchFamily="2" charset="0"/>
                <a:ea typeface="+mn-ea"/>
                <a:cs typeface="+mn-cs"/>
              </a:rPr>
              <a:t>QSA: </a:t>
            </a:r>
            <a:r>
              <a:rPr kumimoji="0" lang="en-US" sz="1800" b="0" i="0" u="sng" strike="noStrike" kern="1200" cap="none" spc="0" normalizeH="0" baseline="0" noProof="0" dirty="0">
                <a:ln>
                  <a:noFill/>
                </a:ln>
                <a:solidFill>
                  <a:srgbClr val="0078D7"/>
                </a:solidFill>
                <a:effectLst/>
                <a:uLnTx/>
                <a:uFillTx/>
                <a:latin typeface="Helvetica" pitchFamily="2" charset="0"/>
                <a:ea typeface="+mn-ea"/>
                <a:cs typeface="+mn-cs"/>
                <a:hlinkClick r:id="rId4" tooltip="https://urldefense.proofpoint.com/v2/url?u=https-3A__quantumsystemsaccelerator.org_&amp;d=DwMFAg&amp;c=gRgGjJ3BkIsb5y6s49QqsA&amp;r=_Lhs0L4hVVeUMy4Oq5DIZRu_pJTC8S79VeeJKoIfXeY&amp;m=2LQ6gC9pyFYRA-RUIZDO_nHIJ1_14FhrmpTk-NoXd1_XCyY6n0unlRo8CPHnr7PA&amp;s=xMoQXQLRORjeY9zIxgHOaCejCqYVS5J-vo6LTN_Gwdg&amp;e="/>
              </a:rPr>
              <a:t>https://quantumsystemsaccelerator.org/</a:t>
            </a:r>
            <a:endParaRPr kumimoji="0" lang="en-US" sz="1800" b="1" i="0" u="none" strike="noStrike" kern="1200" cap="none" spc="0" normalizeH="0" baseline="0" noProof="0" dirty="0">
              <a:ln>
                <a:noFill/>
              </a:ln>
              <a:solidFill>
                <a:srgbClr val="003087"/>
              </a:solidFill>
              <a:effectLst/>
              <a:uLnTx/>
              <a:uFillTx/>
              <a:latin typeface="Helvetica"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12121"/>
                </a:solidFill>
                <a:effectLst/>
                <a:uLnTx/>
                <a:uFillTx/>
                <a:latin typeface="Helvetica" pitchFamily="2" charset="0"/>
                <a:ea typeface="+mn-ea"/>
                <a:cs typeface="+mn-cs"/>
              </a:rPr>
              <a:t>Active job postings </a:t>
            </a:r>
            <a:r>
              <a:rPr kumimoji="0" lang="en-US" sz="1800" b="0" i="0" u="sng" strike="noStrike" kern="1200" cap="none" spc="0" normalizeH="0" baseline="0" noProof="0" dirty="0">
                <a:ln>
                  <a:noFill/>
                </a:ln>
                <a:solidFill>
                  <a:srgbClr val="0078D7"/>
                </a:solidFill>
                <a:effectLst/>
                <a:uLnTx/>
                <a:uFillTx/>
                <a:latin typeface="Helvetica" pitchFamily="2" charset="0"/>
                <a:ea typeface="+mn-ea"/>
                <a:cs typeface="+mn-cs"/>
                <a:hlinkClick r:id="rId5" tooltip="https://urldefense.proofpoint.com/v2/url?u=https-3A__osqs.quantumsystemsaccelerator.org_quantum-2Djobs&amp;d=DwMFAg&amp;c=gRgGjJ3BkIsb5y6s49QqsA&amp;r=_Lhs0L4hVVeUMy4Oq5DIZRu_pJTC8S79VeeJKoIfXeY&amp;m=2LQ6gC9pyFYRA-RUIZDO_nHIJ1_14FhrmpTk-NoXd1_XCyY6n0unlRo8CPHnr7PA&amp;s=CB66Xt9TlKPv85iOZen-hRIgq2rtzHaMCI8r4UeQ0Hw&amp;e="/>
              </a:rPr>
              <a:t>https://osqs.quantumsystemsaccelerator.org/quantum-jobs</a:t>
            </a:r>
            <a:endParaRPr kumimoji="0" lang="en-US" sz="1800" b="0" i="0" u="none" strike="noStrike" kern="1200" cap="none" spc="0" normalizeH="0" baseline="0" noProof="0" dirty="0">
              <a:ln>
                <a:noFill/>
              </a:ln>
              <a:solidFill>
                <a:srgbClr val="212121"/>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78D7"/>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087"/>
                </a:solidFill>
                <a:effectLst/>
                <a:uLnTx/>
                <a:uFillTx/>
                <a:latin typeface="Helvetica" pitchFamily="2" charset="0"/>
                <a:ea typeface="+mn-ea"/>
                <a:cs typeface="+mn-cs"/>
              </a:rPr>
              <a:t>QSC:</a:t>
            </a:r>
            <a:endParaRPr kumimoji="0" lang="en-US" sz="1800" b="0" i="0" u="none" strike="noStrike" kern="1200" cap="none" spc="0" normalizeH="0" baseline="0" noProof="0" dirty="0">
              <a:ln>
                <a:noFill/>
              </a:ln>
              <a:solidFill>
                <a:srgbClr val="212121"/>
              </a:solidFill>
              <a:effectLst/>
              <a:uLnTx/>
              <a:uFillTx/>
              <a:latin typeface="Helvetica"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
                <a:srgbClr val="505050"/>
              </a:buClr>
              <a:buSzTx/>
              <a:buFont typeface="Arial" panose="020B0604020202020204" pitchFamily="34" charset="0"/>
              <a:buChar char="•"/>
              <a:tabLst/>
              <a:defRPr/>
            </a:pPr>
            <a:r>
              <a:rPr kumimoji="0" lang="en-US" sz="1800" b="0" i="0" u="sng" strike="noStrike" kern="1200" cap="none" spc="0" normalizeH="0" baseline="0" noProof="0" dirty="0">
                <a:ln>
                  <a:noFill/>
                </a:ln>
                <a:solidFill>
                  <a:srgbClr val="0078D7"/>
                </a:solidFill>
                <a:effectLst/>
                <a:uLnTx/>
                <a:uFillTx/>
                <a:latin typeface="Helvetica" pitchFamily="2" charset="0"/>
                <a:ea typeface="+mn-ea"/>
                <a:cs typeface="+mn-cs"/>
                <a:hlinkClick r:id="rId6" tooltip="https://urldefense.proofpoint.com/v2/url?u=https-3A__www.physics.purdue.edu_leogroup_positions.html&amp;d=DwMF-g&amp;c=gRgGjJ3BkIsb5y6s49QqsA&amp;r=_Lhs0L4hVVeUMy4Oq5DIZRu_pJTC8S79VeeJKoIfXeY&amp;m=wMrCCE_Hixsm_iRBJFsfIo32Z1s8MmgcRU1QMN4eL9c8AbJFgF0gY97jgoIDoWC1&amp;s=zZ8Byoat_Z8b5YQD8gTLeeVH2bdOjNdEEYsXNEIvBn0&amp;e="/>
              </a:rPr>
              <a:t>https://www.physics.purdue.edu/leogroup/positions.html</a:t>
            </a:r>
            <a:endParaRPr kumimoji="0" lang="en-US" sz="1800" b="0" i="0" u="none" strike="noStrike" kern="1200" cap="none" spc="0" normalizeH="0" baseline="0" noProof="0" dirty="0">
              <a:ln>
                <a:noFill/>
              </a:ln>
              <a:solidFill>
                <a:srgbClr val="212121"/>
              </a:solidFill>
              <a:effectLst/>
              <a:uLnTx/>
              <a:uFillTx/>
              <a:latin typeface="Helvetica"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
                <a:srgbClr val="505050"/>
              </a:buClr>
              <a:buSzTx/>
              <a:buFont typeface="Arial" panose="020B0604020202020204" pitchFamily="34" charset="0"/>
              <a:buChar char="•"/>
              <a:tabLst/>
              <a:defRPr/>
            </a:pPr>
            <a:r>
              <a:rPr kumimoji="0" lang="en-US" sz="1800" b="0" i="0" u="sng" strike="noStrike" kern="1200" cap="none" spc="0" normalizeH="0" baseline="0" noProof="0" dirty="0">
                <a:ln>
                  <a:noFill/>
                </a:ln>
                <a:solidFill>
                  <a:srgbClr val="0078D7"/>
                </a:solidFill>
                <a:effectLst/>
                <a:uLnTx/>
                <a:uFillTx/>
                <a:latin typeface="Helvetica" pitchFamily="2" charset="0"/>
                <a:ea typeface="+mn-ea"/>
                <a:cs typeface="+mn-cs"/>
                <a:hlinkClick r:id="rId7" tooltip="https://urldefense.proofpoint.com/v2/url?u=https-3A__jobs.ornl.gov_job_Oak-2DRidge-2DPostdoctoral-2DResearch-2DAssociate-2DMaterials-2DTheory-2DTN-2D37909_1046251800_&amp;d=DwMF-g&amp;c=gRgGjJ3BkIsb5y6s49QqsA&amp;r=_Lhs0L4hVVeUMy4Oq5DIZRu_pJTC8S79VeeJKoIfXeY&amp;m=wMrCCE_Hixsm_iRBJFsfIo32Z1s8MmgcRU1QMN4eL9c8AbJFgF0gY97jgoIDoWC1&amp;s=3jz7BgFay2mITLr_vOl6m8wzdNiRbrjJ9JF0svmq5ok&amp;e="/>
              </a:rPr>
              <a:t>https://jobs.ornl.gov/job/Oak-Ridge-Postdoctoral-Research-Associate-Materials-Theory-TN-37909/1046251800/</a:t>
            </a:r>
            <a:endParaRPr kumimoji="0" lang="en-US" sz="1800" b="0" i="0" u="sng" strike="noStrike" kern="1200" cap="none" spc="0" normalizeH="0" baseline="0" noProof="0" dirty="0">
              <a:ln>
                <a:noFill/>
              </a:ln>
              <a:solidFill>
                <a:srgbClr val="0078D7"/>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sng" strike="noStrike" kern="1200" cap="none" spc="0" normalizeH="0" baseline="0" noProof="0" dirty="0">
              <a:ln>
                <a:noFill/>
              </a:ln>
              <a:solidFill>
                <a:srgbClr val="0078D7"/>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087"/>
                </a:solidFill>
                <a:effectLst/>
                <a:uLnTx/>
                <a:uFillTx/>
                <a:latin typeface="Helvetica" pitchFamily="2" charset="0"/>
                <a:ea typeface="+mn-ea"/>
                <a:cs typeface="+mn-cs"/>
              </a:rPr>
              <a:t>Q-NEXT: </a:t>
            </a:r>
            <a:r>
              <a:rPr kumimoji="0" lang="en-US" sz="1800" b="0" i="0" u="sng" strike="noStrike" kern="1200" cap="none" spc="0" normalizeH="0" baseline="0" noProof="0" dirty="0">
                <a:ln>
                  <a:noFill/>
                </a:ln>
                <a:solidFill>
                  <a:srgbClr val="0563C1"/>
                </a:solidFill>
                <a:effectLst/>
                <a:uLnTx/>
                <a:uFillTx/>
                <a:latin typeface="Helvetica" pitchFamily="2" charset="0"/>
                <a:ea typeface="+mn-ea"/>
                <a:cs typeface="+mn-cs"/>
                <a:hlinkClick r:id="rId8" tooltip="https://urldefense.proofpoint.com/v2/url?u=https-3A__q-2Dnext.org_opportunities_&amp;d=DwMGaQ&amp;c=gRgGjJ3BkIsb5y6s49QqsA&amp;r=_Lhs0L4hVVeUMy4Oq5DIZRu_pJTC8S79VeeJKoIfXeY&amp;m=VZVXqzEw-BKZl03Z8Ec-rPyE1s85AYsdTj0HwiQnJ2wFPpTnQPhFLlW9mavh5w8e&amp;s=qfge1fgm58yCd_b4tnVl7b-lsSG2rtFBOSpgUU0xjyU&amp;e="/>
              </a:rPr>
              <a:t>https://q-next.org/opportunities/</a:t>
            </a:r>
            <a:endParaRPr kumimoji="0" lang="en-US" sz="1800" b="0" i="0" u="sng" strike="noStrike" kern="1200" cap="none" spc="0" normalizeH="0" baseline="0" noProof="0" dirty="0">
              <a:ln>
                <a:noFill/>
              </a:ln>
              <a:solidFill>
                <a:srgbClr val="0563C1"/>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3087"/>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087"/>
                </a:solidFill>
                <a:effectLst/>
                <a:uLnTx/>
                <a:uFillTx/>
                <a:latin typeface="Helvetica" pitchFamily="2" charset="0"/>
                <a:ea typeface="+mn-ea"/>
                <a:cs typeface="+mn-cs"/>
              </a:rPr>
              <a:t>SQMS: </a:t>
            </a:r>
            <a:r>
              <a:rPr kumimoji="0" lang="en-US" sz="1800" b="0" i="0" u="none" strike="noStrike" kern="1200" cap="none" spc="0" normalizeH="0" baseline="0" noProof="0" dirty="0">
                <a:ln>
                  <a:noFill/>
                </a:ln>
                <a:solidFill>
                  <a:srgbClr val="212121"/>
                </a:solidFill>
                <a:effectLst/>
                <a:uLnTx/>
                <a:uFillTx/>
                <a:latin typeface="Helvetica" pitchFamily="2" charset="0"/>
                <a:ea typeface="+mn-ea"/>
                <a:cs typeface="+mn-cs"/>
                <a:hlinkClick r:id="rId9"/>
              </a:rPr>
              <a:t>https://sqmscenter.fnal.gov/</a:t>
            </a:r>
            <a:endParaRPr kumimoji="0" lang="en-US" sz="1800" b="0" i="0" u="none" strike="noStrike" kern="1200" cap="none" spc="0" normalizeH="0" baseline="0" noProof="0" dirty="0">
              <a:ln>
                <a:noFill/>
              </a:ln>
              <a:solidFill>
                <a:srgbClr val="212121"/>
              </a:solidFill>
              <a:effectLst/>
              <a:uLnTx/>
              <a:uFillTx/>
              <a:latin typeface="Helvetica"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srgbClr val="212121"/>
                </a:solidFill>
                <a:effectLst/>
                <a:uLnTx/>
                <a:uFillTx/>
                <a:latin typeface="Helvetica" pitchFamily="2" charset="0"/>
                <a:ea typeface="+mn-ea"/>
                <a:cs typeface="+mn-cs"/>
              </a:rPr>
              <a:t>LinkedIN</a:t>
            </a:r>
            <a:r>
              <a:rPr kumimoji="0" lang="en-US" sz="1800" b="0" i="0" u="none" strike="noStrike" kern="1200" cap="none" spc="0" normalizeH="0" baseline="0" noProof="0" dirty="0">
                <a:ln>
                  <a:noFill/>
                </a:ln>
                <a:solidFill>
                  <a:srgbClr val="212121"/>
                </a:solidFill>
                <a:effectLst/>
                <a:uLnTx/>
                <a:uFillTx/>
                <a:latin typeface="Helvetica" pitchFamily="2" charset="0"/>
                <a:ea typeface="+mn-ea"/>
                <a:cs typeface="+mn-cs"/>
              </a:rPr>
              <a:t>: </a:t>
            </a:r>
            <a:r>
              <a:rPr kumimoji="0" lang="en-US" sz="1800" b="0" i="0" u="none" strike="noStrike" kern="1200" cap="none" spc="0" normalizeH="0" baseline="0" noProof="0" dirty="0">
                <a:ln>
                  <a:noFill/>
                </a:ln>
                <a:solidFill>
                  <a:srgbClr val="212121"/>
                </a:solidFill>
                <a:effectLst/>
                <a:uLnTx/>
                <a:uFillTx/>
                <a:latin typeface="Helvetica" pitchFamily="2" charset="0"/>
                <a:ea typeface="+mn-ea"/>
                <a:cs typeface="+mn-cs"/>
                <a:hlinkClick r:id="rId10"/>
              </a:rPr>
              <a:t>https://www.linkedin.com/company/sqms-center/</a:t>
            </a:r>
            <a:r>
              <a:rPr kumimoji="0" lang="en-US" sz="1800" b="0" i="0" u="none" strike="noStrike" kern="1200" cap="none" spc="0" normalizeH="0" baseline="0" noProof="0" dirty="0">
                <a:ln>
                  <a:noFill/>
                </a:ln>
                <a:solidFill>
                  <a:srgbClr val="212121"/>
                </a:solidFill>
                <a:effectLst/>
                <a:uLnTx/>
                <a:uFillTx/>
                <a:latin typeface="Helvetica" pitchFamily="2" charset="0"/>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12121"/>
                </a:solidFill>
                <a:effectLst/>
                <a:uLnTx/>
                <a:uFillTx/>
                <a:latin typeface="Helvetica" pitchFamily="2" charset="0"/>
                <a:ea typeface="+mn-ea"/>
                <a:cs typeface="+mn-cs"/>
              </a:rPr>
              <a:t>Twitter: </a:t>
            </a:r>
            <a:r>
              <a:rPr kumimoji="0" lang="en-US" sz="1800" b="0" i="0" u="none" strike="noStrike" kern="1200" cap="none" spc="0" normalizeH="0" baseline="0" noProof="0" dirty="0" err="1">
                <a:ln>
                  <a:noFill/>
                </a:ln>
                <a:solidFill>
                  <a:srgbClr val="212121"/>
                </a:solidFill>
                <a:effectLst/>
                <a:uLnTx/>
                <a:uFillTx/>
                <a:latin typeface="Helvetica" pitchFamily="2" charset="0"/>
                <a:ea typeface="+mn-ea"/>
                <a:cs typeface="+mn-cs"/>
              </a:rPr>
              <a:t>twitter.com</a:t>
            </a:r>
            <a:r>
              <a:rPr kumimoji="0" lang="en-US" sz="1800" b="0" i="0" u="none" strike="noStrike" kern="1200" cap="none" spc="0" normalizeH="0" baseline="0" noProof="0" dirty="0">
                <a:ln>
                  <a:noFill/>
                </a:ln>
                <a:solidFill>
                  <a:srgbClr val="212121"/>
                </a:solidFill>
                <a:effectLst/>
                <a:uLnTx/>
                <a:uFillTx/>
                <a:latin typeface="Helvetica" pitchFamily="2" charset="0"/>
                <a:ea typeface="+mn-ea"/>
                <a:cs typeface="+mn-cs"/>
              </a:rPr>
              <a:t>/</a:t>
            </a:r>
            <a:r>
              <a:rPr kumimoji="0" lang="en-US" sz="1800" b="0" i="0" u="none" strike="noStrike" kern="1200" cap="none" spc="0" normalizeH="0" baseline="0" noProof="0" dirty="0" err="1">
                <a:ln>
                  <a:noFill/>
                </a:ln>
                <a:solidFill>
                  <a:srgbClr val="212121"/>
                </a:solidFill>
                <a:effectLst/>
                <a:uLnTx/>
                <a:uFillTx/>
                <a:latin typeface="Helvetica" pitchFamily="2" charset="0"/>
                <a:ea typeface="+mn-ea"/>
                <a:cs typeface="+mn-cs"/>
              </a:rPr>
              <a:t>sqmscenter</a:t>
            </a:r>
            <a:endParaRPr kumimoji="0" lang="en-US" sz="1800" b="0" i="0" u="none" strike="noStrike" kern="1200" cap="none" spc="0" normalizeH="0" baseline="0" noProof="0" dirty="0">
              <a:ln>
                <a:noFill/>
              </a:ln>
              <a:solidFill>
                <a:srgbClr val="212121"/>
              </a:solidFill>
              <a:effectLst/>
              <a:uLnTx/>
              <a:uFillTx/>
              <a:latin typeface="Helvetica"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12121"/>
                </a:solidFill>
                <a:effectLst/>
                <a:uLnTx/>
                <a:uFillTx/>
                <a:latin typeface="Helvetica" pitchFamily="2" charset="0"/>
                <a:ea typeface="+mn-ea"/>
                <a:cs typeface="+mn-cs"/>
              </a:rPr>
              <a:t>Contact us: Anna </a:t>
            </a:r>
            <a:r>
              <a:rPr kumimoji="0" lang="en-US" sz="1800" b="0" i="0" u="none" strike="noStrike" kern="1200" cap="none" spc="0" normalizeH="0" baseline="0" noProof="0" dirty="0" err="1">
                <a:ln>
                  <a:noFill/>
                </a:ln>
                <a:solidFill>
                  <a:srgbClr val="212121"/>
                </a:solidFill>
                <a:effectLst/>
                <a:uLnTx/>
                <a:uFillTx/>
                <a:latin typeface="Helvetica" pitchFamily="2" charset="0"/>
                <a:ea typeface="+mn-ea"/>
                <a:cs typeface="+mn-cs"/>
              </a:rPr>
              <a:t>Grassellino</a:t>
            </a:r>
            <a:r>
              <a:rPr kumimoji="0" lang="en-US" sz="1800" b="0" i="0" u="none" strike="noStrike" kern="1200" cap="none" spc="0" normalizeH="0" baseline="0" noProof="0" dirty="0">
                <a:ln>
                  <a:noFill/>
                </a:ln>
                <a:solidFill>
                  <a:srgbClr val="212121"/>
                </a:solidFill>
                <a:effectLst/>
                <a:uLnTx/>
                <a:uFillTx/>
                <a:latin typeface="Helvetica" pitchFamily="2" charset="0"/>
                <a:ea typeface="+mn-ea"/>
                <a:cs typeface="+mn-cs"/>
              </a:rPr>
              <a:t> </a:t>
            </a:r>
            <a:r>
              <a:rPr kumimoji="0" lang="en-US" sz="1800" b="0" i="0" u="none" strike="noStrike" kern="1200" cap="none" spc="0" normalizeH="0" baseline="0" noProof="0" dirty="0">
                <a:ln>
                  <a:noFill/>
                </a:ln>
                <a:solidFill>
                  <a:srgbClr val="212121"/>
                </a:solidFill>
                <a:effectLst/>
                <a:uLnTx/>
                <a:uFillTx/>
                <a:latin typeface="Helvetica" pitchFamily="2" charset="0"/>
                <a:ea typeface="+mn-ea"/>
                <a:cs typeface="+mn-cs"/>
                <a:hlinkClick r:id="rId11"/>
              </a:rPr>
              <a:t>annag@fnal.gov</a:t>
            </a:r>
            <a:r>
              <a:rPr kumimoji="0" lang="en-US" sz="1800" b="0" i="0" u="none" strike="noStrike" kern="1200" cap="none" spc="0" normalizeH="0" baseline="0" noProof="0" dirty="0">
                <a:ln>
                  <a:noFill/>
                </a:ln>
                <a:solidFill>
                  <a:srgbClr val="212121"/>
                </a:solidFill>
                <a:effectLst/>
                <a:uLnTx/>
                <a:uFillTx/>
                <a:latin typeface="Helvetica" pitchFamily="2" charset="0"/>
                <a:ea typeface="+mn-ea"/>
                <a:cs typeface="+mn-cs"/>
              </a:rPr>
              <a:t> , Jens Koch </a:t>
            </a:r>
            <a:r>
              <a:rPr kumimoji="0" lang="en-US" sz="1800" b="0" i="0" u="none" strike="noStrike" kern="1200" cap="none" spc="0" normalizeH="0" baseline="0" noProof="0" dirty="0">
                <a:ln>
                  <a:noFill/>
                </a:ln>
                <a:solidFill>
                  <a:srgbClr val="212121"/>
                </a:solidFill>
                <a:effectLst/>
                <a:uLnTx/>
                <a:uFillTx/>
                <a:latin typeface="Helvetica" pitchFamily="2" charset="0"/>
                <a:ea typeface="+mn-ea"/>
                <a:cs typeface="+mn-cs"/>
                <a:hlinkClick r:id="rId12"/>
              </a:rPr>
              <a:t>jens-Koch@northwestern.edu</a:t>
            </a:r>
            <a:r>
              <a:rPr kumimoji="0" lang="en-US" sz="1800" b="0" i="0" u="none" strike="noStrike" kern="1200" cap="none" spc="0" normalizeH="0" baseline="0" noProof="0" dirty="0">
                <a:ln>
                  <a:noFill/>
                </a:ln>
                <a:solidFill>
                  <a:srgbClr val="212121"/>
                </a:solidFill>
                <a:effectLst/>
                <a:uLnTx/>
                <a:uFillTx/>
                <a:latin typeface="Helvetica" pitchFamily="2" charset="0"/>
                <a:ea typeface="+mn-ea"/>
                <a:cs typeface="+mn-cs"/>
              </a:rPr>
              <a:t> , Silvia </a:t>
            </a:r>
            <a:r>
              <a:rPr kumimoji="0" lang="en-US" sz="1800" b="0" i="0" u="none" strike="noStrike" kern="1200" cap="none" spc="0" normalizeH="0" baseline="0" noProof="0" dirty="0" err="1">
                <a:ln>
                  <a:noFill/>
                </a:ln>
                <a:solidFill>
                  <a:srgbClr val="212121"/>
                </a:solidFill>
                <a:effectLst/>
                <a:uLnTx/>
                <a:uFillTx/>
                <a:latin typeface="Helvetica" pitchFamily="2" charset="0"/>
                <a:ea typeface="+mn-ea"/>
                <a:cs typeface="+mn-cs"/>
              </a:rPr>
              <a:t>Zorzetti</a:t>
            </a:r>
            <a:r>
              <a:rPr kumimoji="0" lang="en-US" sz="1800" b="0" i="0" u="none" strike="noStrike" kern="1200" cap="none" spc="0" normalizeH="0" baseline="0" noProof="0" dirty="0">
                <a:ln>
                  <a:noFill/>
                </a:ln>
                <a:solidFill>
                  <a:srgbClr val="212121"/>
                </a:solidFill>
                <a:effectLst/>
                <a:uLnTx/>
                <a:uFillTx/>
                <a:latin typeface="Helvetica" pitchFamily="2" charset="0"/>
                <a:ea typeface="+mn-ea"/>
                <a:cs typeface="+mn-cs"/>
              </a:rPr>
              <a:t> </a:t>
            </a:r>
            <a:r>
              <a:rPr kumimoji="0" lang="en-US" sz="1800" b="0" i="0" u="none" strike="noStrike" kern="1200" cap="none" spc="0" normalizeH="0" baseline="0" noProof="0" dirty="0">
                <a:ln>
                  <a:noFill/>
                </a:ln>
                <a:solidFill>
                  <a:srgbClr val="212121"/>
                </a:solidFill>
                <a:effectLst/>
                <a:uLnTx/>
                <a:uFillTx/>
                <a:latin typeface="Helvetica" pitchFamily="2" charset="0"/>
                <a:ea typeface="+mn-ea"/>
                <a:cs typeface="+mn-cs"/>
                <a:hlinkClick r:id="rId13"/>
              </a:rPr>
              <a:t>zorzetti@fnal.gov</a:t>
            </a:r>
            <a:endParaRPr kumimoji="0" lang="en-US" sz="1800" b="0" i="0" u="none" strike="noStrike" kern="1200" cap="none" spc="0" normalizeH="0" baseline="0" noProof="0" dirty="0">
              <a:ln>
                <a:noFill/>
              </a:ln>
              <a:solidFill>
                <a:srgbClr val="212121"/>
              </a:solidFill>
              <a:effectLst/>
              <a:uLnTx/>
              <a:uFillTx/>
              <a:latin typeface="Helvetica" pitchFamily="2" charset="0"/>
              <a:ea typeface="+mn-ea"/>
              <a:cs typeface="+mn-cs"/>
            </a:endParaRPr>
          </a:p>
        </p:txBody>
      </p:sp>
      <p:pic>
        <p:nvPicPr>
          <p:cNvPr id="2" name="Picture 4" descr="C2QA | Co-design Center for Quantum Advantage">
            <a:extLst>
              <a:ext uri="{FF2B5EF4-FFF2-40B4-BE49-F238E27FC236}">
                <a16:creationId xmlns:a16="http://schemas.microsoft.com/office/drawing/2014/main" id="{1D2B7346-B575-36CA-970E-430D6D48E8A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329613" y="41480"/>
            <a:ext cx="3657600" cy="119106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a:extLst>
              <a:ext uri="{FF2B5EF4-FFF2-40B4-BE49-F238E27FC236}">
                <a16:creationId xmlns:a16="http://schemas.microsoft.com/office/drawing/2014/main" id="{5394BF70-4F75-CE0D-34F5-54F7C8FAD68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329613" y="1343757"/>
            <a:ext cx="3657600" cy="14057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Quantum Systems Accelerator">
            <a:extLst>
              <a:ext uri="{FF2B5EF4-FFF2-40B4-BE49-F238E27FC236}">
                <a16:creationId xmlns:a16="http://schemas.microsoft.com/office/drawing/2014/main" id="{B7592B73-874D-34F9-9646-D5A082C033E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329613" y="2860714"/>
            <a:ext cx="3657600" cy="78435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115M for Quantum Science Center at ORNL">
            <a:extLst>
              <a:ext uri="{FF2B5EF4-FFF2-40B4-BE49-F238E27FC236}">
                <a16:creationId xmlns:a16="http://schemas.microsoft.com/office/drawing/2014/main" id="{A328D2D3-5CE1-7442-D40D-B5FB3592727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329613" y="3756277"/>
            <a:ext cx="3657600" cy="130778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1902639-16B3-FC2A-B0FF-915A3CE1EB0A}"/>
              </a:ext>
            </a:extLst>
          </p:cNvPr>
          <p:cNvSpPr/>
          <p:nvPr/>
        </p:nvSpPr>
        <p:spPr>
          <a:xfrm>
            <a:off x="8158163" y="5986463"/>
            <a:ext cx="3829050" cy="8715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8" name="Picture 14" descr="Special Sessions - ASC 2022">
            <a:extLst>
              <a:ext uri="{FF2B5EF4-FFF2-40B4-BE49-F238E27FC236}">
                <a16:creationId xmlns:a16="http://schemas.microsoft.com/office/drawing/2014/main" id="{4B8654A8-3E52-8BB1-DEFC-3A6069C3522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329613" y="5175273"/>
            <a:ext cx="3657600" cy="1626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33475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91CC1B-8B3B-87B0-7B47-B87AA826980A}"/>
              </a:ext>
            </a:extLst>
          </p:cNvPr>
          <p:cNvSpPr>
            <a:spLocks noGrp="1"/>
          </p:cNvSpPr>
          <p:nvPr>
            <p:ph idx="1"/>
          </p:nvPr>
        </p:nvSpPr>
        <p:spPr/>
        <p:txBody>
          <a:bodyPr lIns="0" tIns="0" rIns="0" bIns="0" anchor="t"/>
          <a:lstStyle/>
          <a:p>
            <a:pPr marL="0" indent="0" algn="ctr">
              <a:buNone/>
            </a:pPr>
            <a:r>
              <a:rPr lang="en-US" sz="4000" b="1" dirty="0"/>
              <a:t>@</a:t>
            </a:r>
            <a:r>
              <a:rPr lang="en-US" sz="4000" b="1" dirty="0" err="1"/>
              <a:t>SQMSCenter</a:t>
            </a:r>
            <a:endParaRPr lang="en-US" sz="4000" b="1" dirty="0"/>
          </a:p>
          <a:p>
            <a:pPr marL="0" indent="0" algn="ctr">
              <a:buNone/>
            </a:pPr>
            <a:r>
              <a:rPr lang="en-US" sz="4000" i="1" dirty="0"/>
              <a:t>Twitter, Instagram, LinkedIn, Facebook</a:t>
            </a:r>
            <a:endParaRPr lang="en-US" i="1" dirty="0"/>
          </a:p>
          <a:p>
            <a:pPr marL="0" indent="0" algn="ctr">
              <a:buNone/>
            </a:pPr>
            <a:endParaRPr lang="en-US" sz="2000" i="1" dirty="0"/>
          </a:p>
          <a:p>
            <a:pPr marL="0" indent="0" algn="ctr">
              <a:buNone/>
            </a:pPr>
            <a:r>
              <a:rPr lang="en-US" sz="4000" b="1" dirty="0"/>
              <a:t>@</a:t>
            </a:r>
            <a:r>
              <a:rPr lang="en-US" sz="4000" b="1" dirty="0" err="1"/>
              <a:t>QuantumSciCtr</a:t>
            </a:r>
            <a:endParaRPr lang="en-US" sz="4000" b="1" dirty="0"/>
          </a:p>
          <a:p>
            <a:pPr marL="0" indent="0" algn="ctr">
              <a:buNone/>
            </a:pPr>
            <a:r>
              <a:rPr lang="en-US" sz="4000" i="1" dirty="0"/>
              <a:t>Twitter</a:t>
            </a:r>
            <a:endParaRPr lang="en-US" sz="4000" b="1" dirty="0"/>
          </a:p>
          <a:p>
            <a:pPr marL="0" indent="0" algn="ctr">
              <a:buNone/>
            </a:pPr>
            <a:endParaRPr lang="en-US" sz="2000" i="1" dirty="0"/>
          </a:p>
          <a:p>
            <a:pPr marL="0" indent="0" algn="ctr">
              <a:buNone/>
            </a:pPr>
            <a:r>
              <a:rPr lang="en-US" sz="4000" b="1" dirty="0"/>
              <a:t>@</a:t>
            </a:r>
            <a:r>
              <a:rPr lang="en-US" sz="4000" b="1" dirty="0" err="1"/>
              <a:t>ChicagoQuantum</a:t>
            </a:r>
            <a:endParaRPr lang="en-US" sz="4000" b="1" dirty="0"/>
          </a:p>
          <a:p>
            <a:pPr marL="0" indent="0" algn="ctr">
              <a:buNone/>
            </a:pPr>
            <a:r>
              <a:rPr lang="en-US" sz="4000" i="1" dirty="0"/>
              <a:t>Twitter, Instagram</a:t>
            </a:r>
          </a:p>
          <a:p>
            <a:pPr marL="0" indent="0" algn="ctr">
              <a:buNone/>
            </a:pPr>
            <a:endParaRPr lang="en-US" sz="4000" b="1" dirty="0"/>
          </a:p>
        </p:txBody>
      </p:sp>
      <p:sp>
        <p:nvSpPr>
          <p:cNvPr id="4" name="Title 2">
            <a:extLst>
              <a:ext uri="{FF2B5EF4-FFF2-40B4-BE49-F238E27FC236}">
                <a16:creationId xmlns:a16="http://schemas.microsoft.com/office/drawing/2014/main" id="{BC26699C-E189-3A58-2845-8F82B33AACF7}"/>
              </a:ext>
            </a:extLst>
          </p:cNvPr>
          <p:cNvSpPr txBox="1">
            <a:spLocks/>
          </p:cNvSpPr>
          <p:nvPr/>
        </p:nvSpPr>
        <p:spPr>
          <a:xfrm>
            <a:off x="315951" y="376827"/>
            <a:ext cx="7222273" cy="427877"/>
          </a:xfrm>
          <a:prstGeom prst="rect">
            <a:avLst/>
          </a:prstGeom>
        </p:spPr>
        <p:txBody>
          <a:bodyPr lIns="0" tIns="0" rIns="0" bIns="0" anchor="b" anchorCtr="0"/>
          <a:lstStyle>
            <a:lvl1pPr algn="l" defTabSz="609585" rtl="0" eaLnBrk="1" fontAlgn="base" hangingPunct="1">
              <a:spcBef>
                <a:spcPct val="0"/>
              </a:spcBef>
              <a:spcAft>
                <a:spcPct val="0"/>
              </a:spcAft>
              <a:defRPr sz="2933" b="1" kern="1200">
                <a:solidFill>
                  <a:srgbClr val="004C97"/>
                </a:solidFill>
                <a:latin typeface="Helvetica"/>
                <a:ea typeface="Geneva" charset="0"/>
                <a:cs typeface="ＭＳ Ｐゴシック" charset="0"/>
              </a:defRPr>
            </a:lvl1pPr>
            <a:lvl2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2pPr>
            <a:lvl3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3pPr>
            <a:lvl4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4pPr>
            <a:lvl5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5pPr>
            <a:lvl6pPr marL="609585"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6pPr>
            <a:lvl7pPr marL="1219170"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7pPr>
            <a:lvl8pPr marL="1828754"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8pPr>
            <a:lvl9pPr marL="2438339"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4C97"/>
                </a:solidFill>
                <a:effectLst/>
                <a:uLnTx/>
                <a:uFillTx/>
                <a:latin typeface="Helvetica"/>
                <a:ea typeface="Geneva" charset="0"/>
              </a:rPr>
              <a:t>Follow us!</a:t>
            </a:r>
            <a:endParaRPr kumimoji="0" lang="en-US" sz="2933" b="1" i="0" u="none" strike="noStrike" kern="1200" cap="none" spc="0" normalizeH="0" baseline="0" noProof="0" dirty="0">
              <a:ln>
                <a:noFill/>
              </a:ln>
              <a:solidFill>
                <a:srgbClr val="004C97"/>
              </a:solidFill>
              <a:effectLst/>
              <a:uLnTx/>
              <a:uFillTx/>
              <a:latin typeface="Helvetica"/>
              <a:ea typeface="Geneva" charset="0"/>
            </a:endParaRPr>
          </a:p>
        </p:txBody>
      </p:sp>
    </p:spTree>
    <p:extLst>
      <p:ext uri="{BB962C8B-B14F-4D97-AF65-F5344CB8AC3E}">
        <p14:creationId xmlns:p14="http://schemas.microsoft.com/office/powerpoint/2010/main" val="28196058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6DF119-DB79-BB51-8927-7899CC0CDA46}"/>
              </a:ext>
            </a:extLst>
          </p:cNvPr>
          <p:cNvSpPr>
            <a:spLocks noGrp="1"/>
          </p:cNvSpPr>
          <p:nvPr>
            <p:ph idx="1"/>
          </p:nvPr>
        </p:nvSpPr>
        <p:spPr/>
        <p:txBody>
          <a:bodyPr lIns="0" tIns="0" rIns="0" bIns="0" anchor="t"/>
          <a:lstStyle/>
          <a:p>
            <a:pPr marL="0" indent="0" algn="ctr">
              <a:buNone/>
            </a:pPr>
            <a:r>
              <a:rPr lang="en-US" sz="4800" i="1" dirty="0">
                <a:cs typeface="Helvetica"/>
              </a:rPr>
              <a:t>Send us your photos from the week! </a:t>
            </a:r>
            <a:endParaRPr lang="en-US" sz="4800" dirty="0">
              <a:cs typeface="Helvetica"/>
            </a:endParaRPr>
          </a:p>
          <a:p>
            <a:pPr marL="0" indent="0" algn="ctr">
              <a:buNone/>
            </a:pPr>
            <a:r>
              <a:rPr lang="en-US" sz="4800" i="1" dirty="0">
                <a:cs typeface="Helvetica"/>
                <a:hlinkClick r:id="rId2"/>
              </a:rPr>
              <a:t>sqmscenter@fnal.gov</a:t>
            </a:r>
            <a:endParaRPr lang="en-US" sz="4800" i="1" dirty="0">
              <a:cs typeface="Helvetica"/>
            </a:endParaRPr>
          </a:p>
          <a:p>
            <a:pPr marL="0" indent="0" algn="ctr">
              <a:buNone/>
            </a:pPr>
            <a:endParaRPr lang="en-US" sz="4800" i="1" dirty="0">
              <a:cs typeface="Helvetica"/>
            </a:endParaRPr>
          </a:p>
          <a:p>
            <a:pPr marL="0" indent="0" algn="ctr">
              <a:buNone/>
            </a:pPr>
            <a:r>
              <a:rPr lang="en-US" sz="4800" i="1" dirty="0">
                <a:cs typeface="Helvetica"/>
              </a:rPr>
              <a:t>We will follow up with a survey for feedback and for staying in touch!</a:t>
            </a:r>
            <a:endParaRPr lang="en-US" sz="4800" dirty="0">
              <a:cs typeface="Helvetica"/>
            </a:endParaRPr>
          </a:p>
          <a:p>
            <a:pPr marL="0" indent="0" algn="ctr">
              <a:buNone/>
            </a:pPr>
            <a:endParaRPr lang="en-US" sz="4800" i="1" dirty="0"/>
          </a:p>
        </p:txBody>
      </p:sp>
    </p:spTree>
    <p:extLst>
      <p:ext uri="{BB962C8B-B14F-4D97-AF65-F5344CB8AC3E}">
        <p14:creationId xmlns:p14="http://schemas.microsoft.com/office/powerpoint/2010/main" val="2163010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E70EF672-3278-1645-A224-4C8076A3E6C2}"/>
              </a:ext>
            </a:extLst>
          </p:cNvPr>
          <p:cNvSpPr>
            <a:spLocks noGrp="1"/>
          </p:cNvSpPr>
          <p:nvPr>
            <p:ph type="title"/>
          </p:nvPr>
        </p:nvSpPr>
        <p:spPr>
          <a:xfrm>
            <a:off x="269660" y="519106"/>
            <a:ext cx="11127645" cy="320908"/>
          </a:xfrm>
        </p:spPr>
        <p:txBody>
          <a:bodyPr/>
          <a:lstStyle/>
          <a:p>
            <a:r>
              <a:rPr lang="en-US" sz="2800" dirty="0">
                <a:cs typeface="Calibri" panose="020F0502020204030204" pitchFamily="34" charset="0"/>
              </a:rPr>
              <a:t>The U.S. QIS School: first school to be host by the 5 DOE quantum centers; SQMS leading the first edition at FNAL</a:t>
            </a:r>
          </a:p>
        </p:txBody>
      </p:sp>
      <p:sp>
        <p:nvSpPr>
          <p:cNvPr id="8" name="TextBox 7">
            <a:extLst>
              <a:ext uri="{FF2B5EF4-FFF2-40B4-BE49-F238E27FC236}">
                <a16:creationId xmlns:a16="http://schemas.microsoft.com/office/drawing/2014/main" id="{A8A1207D-4D39-32F5-33E5-1D37F9C9F4BE}"/>
              </a:ext>
            </a:extLst>
          </p:cNvPr>
          <p:cNvSpPr txBox="1"/>
          <p:nvPr/>
        </p:nvSpPr>
        <p:spPr>
          <a:xfrm>
            <a:off x="3" y="5518739"/>
            <a:ext cx="12350493" cy="1015663"/>
          </a:xfrm>
          <a:prstGeom prst="rect">
            <a:avLst/>
          </a:prstGeom>
          <a:noFill/>
          <a:ln>
            <a:solidFill>
              <a:schemeClr val="bg2">
                <a:lumMod val="50000"/>
              </a:schemeClr>
            </a:solidFill>
          </a:ln>
        </p:spPr>
        <p:txBody>
          <a:bodyPr wrap="square" rtlCol="0">
            <a:spAutoFit/>
          </a:bodyPr>
          <a:lstStyle/>
          <a:p>
            <a:pPr defTabSz="609570"/>
            <a:r>
              <a:rPr lang="en-US" sz="2000" dirty="0">
                <a:highlight>
                  <a:srgbClr val="FFFF00"/>
                </a:highlight>
                <a:latin typeface="Roboto" panose="02000000000000000000" pitchFamily="2" charset="0"/>
                <a:ea typeface="Roboto" panose="02000000000000000000" pitchFamily="2" charset="0"/>
              </a:rPr>
              <a:t>Largest U.S. school to educate in quantum information science including lab experience; </a:t>
            </a:r>
          </a:p>
          <a:p>
            <a:pPr defTabSz="609570"/>
            <a:r>
              <a:rPr lang="en-US" sz="2000" dirty="0">
                <a:highlight>
                  <a:srgbClr val="FFFF00"/>
                </a:highlight>
                <a:latin typeface="Roboto" panose="02000000000000000000" pitchFamily="2" charset="0"/>
                <a:ea typeface="Roboto" panose="02000000000000000000" pitchFamily="2" charset="0"/>
              </a:rPr>
              <a:t>More than 300 applicants, accepted 150 participants : students, professionals from labs and industry</a:t>
            </a:r>
          </a:p>
          <a:p>
            <a:pPr defTabSz="609570"/>
            <a:r>
              <a:rPr lang="en-US" sz="2000" dirty="0">
                <a:highlight>
                  <a:srgbClr val="FFFF00"/>
                </a:highlight>
                <a:latin typeface="Roboto" panose="02000000000000000000" pitchFamily="2" charset="0"/>
                <a:ea typeface="Roboto" panose="02000000000000000000" pitchFamily="2" charset="0"/>
              </a:rPr>
              <a:t>More than 40 instructors, top national experts in QIS from the 5 quantum centers (DOE, academia, industry)</a:t>
            </a:r>
          </a:p>
        </p:txBody>
      </p:sp>
      <p:pic>
        <p:nvPicPr>
          <p:cNvPr id="3074" name="Picture 2" descr="Image">
            <a:extLst>
              <a:ext uri="{FF2B5EF4-FFF2-40B4-BE49-F238E27FC236}">
                <a16:creationId xmlns:a16="http://schemas.microsoft.com/office/drawing/2014/main" id="{769C9505-F6B2-DD4E-FA84-E048D4043B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805" y="1038853"/>
            <a:ext cx="7017835" cy="4386147"/>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a:extLst>
              <a:ext uri="{FF2B5EF4-FFF2-40B4-BE49-F238E27FC236}">
                <a16:creationId xmlns:a16="http://schemas.microsoft.com/office/drawing/2014/main" id="{09DD5420-8FB8-0012-4AD3-C2E8F5AF8F04}"/>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70"/>
            <a:endParaRPr lang="en-US" sz="1867">
              <a:solidFill>
                <a:srgbClr val="003087"/>
              </a:solidFill>
            </a:endParaRPr>
          </a:p>
        </p:txBody>
      </p:sp>
      <p:sp>
        <p:nvSpPr>
          <p:cNvPr id="3" name="AutoShape 6">
            <a:extLst>
              <a:ext uri="{FF2B5EF4-FFF2-40B4-BE49-F238E27FC236}">
                <a16:creationId xmlns:a16="http://schemas.microsoft.com/office/drawing/2014/main" id="{4DCF4F6F-FA2D-CCF8-6C39-D265E16FD004}"/>
              </a:ext>
            </a:extLst>
          </p:cNvPr>
          <p:cNvSpPr>
            <a:spLocks noChangeAspect="1" noChangeArrowheads="1"/>
          </p:cNvSpPr>
          <p:nvPr/>
        </p:nvSpPr>
        <p:spPr bwMode="auto">
          <a:xfrm>
            <a:off x="6096000" y="34290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70"/>
            <a:endParaRPr lang="en-US" sz="1867">
              <a:solidFill>
                <a:srgbClr val="003087"/>
              </a:solidFill>
            </a:endParaRPr>
          </a:p>
        </p:txBody>
      </p:sp>
      <p:pic>
        <p:nvPicPr>
          <p:cNvPr id="6" name="Picture 5">
            <a:extLst>
              <a:ext uri="{FF2B5EF4-FFF2-40B4-BE49-F238E27FC236}">
                <a16:creationId xmlns:a16="http://schemas.microsoft.com/office/drawing/2014/main" id="{4BA3E2F4-8880-C491-8941-D41D24120972}"/>
              </a:ext>
            </a:extLst>
          </p:cNvPr>
          <p:cNvPicPr>
            <a:picLocks noChangeAspect="1"/>
          </p:cNvPicPr>
          <p:nvPr/>
        </p:nvPicPr>
        <p:blipFill>
          <a:blip r:embed="rId3"/>
          <a:stretch>
            <a:fillRect/>
          </a:stretch>
        </p:blipFill>
        <p:spPr>
          <a:xfrm>
            <a:off x="8539440" y="624209"/>
            <a:ext cx="3382901" cy="4894531"/>
          </a:xfrm>
          <a:prstGeom prst="rect">
            <a:avLst/>
          </a:prstGeom>
        </p:spPr>
      </p:pic>
    </p:spTree>
    <p:extLst>
      <p:ext uri="{BB962C8B-B14F-4D97-AF65-F5344CB8AC3E}">
        <p14:creationId xmlns:p14="http://schemas.microsoft.com/office/powerpoint/2010/main" val="1231975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pic>
        <p:nvPicPr>
          <p:cNvPr id="535" name="Google Shape;535;p8" descr="Text&#10;&#10;Description automatically generated"/>
          <p:cNvPicPr preferRelativeResize="0"/>
          <p:nvPr/>
        </p:nvPicPr>
        <p:blipFill rotWithShape="1">
          <a:blip r:embed="rId3">
            <a:alphaModFix/>
          </a:blip>
          <a:srcRect/>
          <a:stretch/>
        </p:blipFill>
        <p:spPr>
          <a:xfrm>
            <a:off x="7545946" y="4773965"/>
            <a:ext cx="2136236" cy="763704"/>
          </a:xfrm>
          <a:prstGeom prst="rect">
            <a:avLst/>
          </a:prstGeom>
          <a:noFill/>
          <a:ln>
            <a:noFill/>
          </a:ln>
        </p:spPr>
      </p:pic>
      <p:pic>
        <p:nvPicPr>
          <p:cNvPr id="536" name="Google Shape;536;p8" descr="Graphical user interface&#10;&#10;Description automatically generated with medium confidence"/>
          <p:cNvPicPr preferRelativeResize="0"/>
          <p:nvPr/>
        </p:nvPicPr>
        <p:blipFill rotWithShape="1">
          <a:blip r:embed="rId4">
            <a:alphaModFix/>
          </a:blip>
          <a:srcRect/>
          <a:stretch/>
        </p:blipFill>
        <p:spPr>
          <a:xfrm>
            <a:off x="2043333" y="5632818"/>
            <a:ext cx="3468693" cy="875844"/>
          </a:xfrm>
          <a:prstGeom prst="rect">
            <a:avLst/>
          </a:prstGeom>
          <a:noFill/>
          <a:ln>
            <a:noFill/>
          </a:ln>
        </p:spPr>
      </p:pic>
      <p:pic>
        <p:nvPicPr>
          <p:cNvPr id="537" name="Google Shape;537;p8" descr="Logo&#10;&#10;Description automatically generated"/>
          <p:cNvPicPr preferRelativeResize="0"/>
          <p:nvPr/>
        </p:nvPicPr>
        <p:blipFill rotWithShape="1">
          <a:blip r:embed="rId5">
            <a:alphaModFix/>
          </a:blip>
          <a:srcRect/>
          <a:stretch/>
        </p:blipFill>
        <p:spPr>
          <a:xfrm>
            <a:off x="4849430" y="4700101"/>
            <a:ext cx="2136236" cy="822451"/>
          </a:xfrm>
          <a:prstGeom prst="rect">
            <a:avLst/>
          </a:prstGeom>
          <a:noFill/>
          <a:ln>
            <a:noFill/>
          </a:ln>
        </p:spPr>
      </p:pic>
      <p:pic>
        <p:nvPicPr>
          <p:cNvPr id="538" name="Google Shape;538;p8" descr="A picture containing company name&#10;&#10;Description automatically generated"/>
          <p:cNvPicPr preferRelativeResize="0"/>
          <p:nvPr/>
        </p:nvPicPr>
        <p:blipFill rotWithShape="1">
          <a:blip r:embed="rId6">
            <a:alphaModFix/>
          </a:blip>
          <a:srcRect/>
          <a:stretch/>
        </p:blipFill>
        <p:spPr>
          <a:xfrm>
            <a:off x="2152914" y="4605820"/>
            <a:ext cx="2136236" cy="916732"/>
          </a:xfrm>
          <a:prstGeom prst="rect">
            <a:avLst/>
          </a:prstGeom>
          <a:noFill/>
          <a:ln>
            <a:noFill/>
          </a:ln>
        </p:spPr>
      </p:pic>
      <p:pic>
        <p:nvPicPr>
          <p:cNvPr id="539" name="Google Shape;539;p8"/>
          <p:cNvPicPr preferRelativeResize="0"/>
          <p:nvPr/>
        </p:nvPicPr>
        <p:blipFill rotWithShape="1">
          <a:blip r:embed="rId7">
            <a:alphaModFix/>
          </a:blip>
          <a:srcRect/>
          <a:stretch/>
        </p:blipFill>
        <p:spPr>
          <a:xfrm>
            <a:off x="5973609" y="5881458"/>
            <a:ext cx="3708573" cy="368936"/>
          </a:xfrm>
          <a:prstGeom prst="rect">
            <a:avLst/>
          </a:prstGeom>
          <a:noFill/>
          <a:ln>
            <a:noFill/>
          </a:ln>
        </p:spPr>
      </p:pic>
      <p:pic>
        <p:nvPicPr>
          <p:cNvPr id="540" name="Google Shape;540;p8" descr="A picture containing indoor&#10;&#10;Description automatically generated"/>
          <p:cNvPicPr preferRelativeResize="0"/>
          <p:nvPr/>
        </p:nvPicPr>
        <p:blipFill rotWithShape="1">
          <a:blip r:embed="rId8">
            <a:alphaModFix/>
          </a:blip>
          <a:srcRect l="194" t="15745" r="-194" b="36420"/>
          <a:stretch/>
        </p:blipFill>
        <p:spPr>
          <a:xfrm>
            <a:off x="0" y="0"/>
            <a:ext cx="12215683" cy="3893494"/>
          </a:xfrm>
          <a:prstGeom prst="rect">
            <a:avLst/>
          </a:prstGeom>
          <a:noFill/>
          <a:ln>
            <a:noFill/>
          </a:ln>
        </p:spPr>
      </p:pic>
      <p:sp>
        <p:nvSpPr>
          <p:cNvPr id="541" name="Google Shape;541;p8"/>
          <p:cNvSpPr/>
          <p:nvPr/>
        </p:nvSpPr>
        <p:spPr>
          <a:xfrm>
            <a:off x="18947" y="-6270"/>
            <a:ext cx="12177788" cy="3893494"/>
          </a:xfrm>
          <a:prstGeom prst="rect">
            <a:avLst/>
          </a:prstGeom>
          <a:solidFill>
            <a:srgbClr val="000000">
              <a:alpha val="4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Roboto"/>
              <a:ea typeface="Roboto"/>
              <a:cs typeface="Roboto"/>
              <a:sym typeface="Roboto"/>
            </a:endParaRPr>
          </a:p>
        </p:txBody>
      </p:sp>
      <p:sp>
        <p:nvSpPr>
          <p:cNvPr id="542" name="Google Shape;542;p8"/>
          <p:cNvSpPr txBox="1"/>
          <p:nvPr/>
        </p:nvSpPr>
        <p:spPr>
          <a:xfrm>
            <a:off x="2816071" y="1940477"/>
            <a:ext cx="6315075" cy="92333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dirty="0">
                <a:solidFill>
                  <a:schemeClr val="lt1"/>
                </a:solidFill>
                <a:latin typeface="Roboto"/>
                <a:ea typeface="Roboto"/>
                <a:cs typeface="Roboto"/>
                <a:sym typeface="Roboto"/>
              </a:rPr>
              <a:t>Thank you</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3"/>
          <p:cNvSpPr txBox="1">
            <a:spLocks noGrp="1"/>
          </p:cNvSpPr>
          <p:nvPr>
            <p:ph type="title"/>
          </p:nvPr>
        </p:nvSpPr>
        <p:spPr>
          <a:xfrm>
            <a:off x="101600" y="251752"/>
            <a:ext cx="11785600" cy="427877"/>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Clr>
                <a:srgbClr val="004C97"/>
              </a:buClr>
              <a:buSzPts val="3200"/>
              <a:buFont typeface="Helvetica Neue"/>
              <a:buNone/>
            </a:pPr>
            <a:r>
              <a:rPr lang="en-US" sz="3200" dirty="0">
                <a:latin typeface="Helvetica" pitchFamily="2" charset="0"/>
                <a:ea typeface="Helvetica Neue"/>
                <a:cs typeface="Helvetica Neue"/>
                <a:sym typeface="Helvetica Neue"/>
              </a:rPr>
              <a:t>National quantum centers: complementary science, broad impact</a:t>
            </a:r>
            <a:endParaRPr dirty="0">
              <a:latin typeface="Helvetica" pitchFamily="2" charset="0"/>
            </a:endParaRPr>
          </a:p>
        </p:txBody>
      </p:sp>
      <p:sp>
        <p:nvSpPr>
          <p:cNvPr id="443" name="Google Shape;443;p3"/>
          <p:cNvSpPr txBox="1"/>
          <p:nvPr/>
        </p:nvSpPr>
        <p:spPr>
          <a:xfrm>
            <a:off x="304800" y="787375"/>
            <a:ext cx="11469625"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B5B5B"/>
              </a:buClr>
              <a:buSzPts val="1600"/>
              <a:buFont typeface="Helvetica Neue"/>
              <a:buNone/>
            </a:pPr>
            <a:r>
              <a:rPr lang="en-US" sz="1600" b="0" i="0" u="none" strike="noStrike" cap="none" dirty="0">
                <a:solidFill>
                  <a:srgbClr val="5B5B5B"/>
                </a:solidFill>
                <a:latin typeface="Helvetica" pitchFamily="2" charset="0"/>
                <a:ea typeface="Helvetica Neue"/>
                <a:cs typeface="Helvetica Neue"/>
                <a:sym typeface="Helvetica Neue"/>
              </a:rPr>
              <a:t>Each center tackles major scientific and technological challenges in quantum information science in unique ways using complementary approaches. Together, we advance quantum computing, communication, networking, sensing, and materials in ways that will have impacts in science, energy, security, communication, medicine, finance, and logistics.</a:t>
            </a:r>
            <a:endParaRPr dirty="0">
              <a:latin typeface="Helvetica" pitchFamily="2" charset="0"/>
            </a:endParaRPr>
          </a:p>
        </p:txBody>
      </p:sp>
      <p:grpSp>
        <p:nvGrpSpPr>
          <p:cNvPr id="444" name="Google Shape;444;p3"/>
          <p:cNvGrpSpPr/>
          <p:nvPr/>
        </p:nvGrpSpPr>
        <p:grpSpPr>
          <a:xfrm>
            <a:off x="5177258" y="1827421"/>
            <a:ext cx="2033769" cy="4168177"/>
            <a:chOff x="304800" y="1877296"/>
            <a:chExt cx="2033769" cy="4168177"/>
          </a:xfrm>
        </p:grpSpPr>
        <p:sp>
          <p:nvSpPr>
            <p:cNvPr id="445" name="Google Shape;445;p3"/>
            <p:cNvSpPr txBox="1"/>
            <p:nvPr/>
          </p:nvSpPr>
          <p:spPr>
            <a:xfrm>
              <a:off x="304800" y="3978281"/>
              <a:ext cx="2029968" cy="2067192"/>
            </a:xfrm>
            <a:prstGeom prst="rect">
              <a:avLst/>
            </a:prstGeom>
            <a:noFill/>
            <a:ln>
              <a:noFill/>
            </a:ln>
          </p:spPr>
          <p:txBody>
            <a:bodyPr spcFirstLastPara="1" wrap="square" lIns="91425" tIns="45700" rIns="91425" bIns="45700" anchor="t" anchorCtr="0">
              <a:spAutoFit/>
            </a:bodyPr>
            <a:lstStyle/>
            <a:p>
              <a:pPr marL="120650" marR="0" lvl="0" indent="-120650" algn="l" rtl="0">
                <a:lnSpc>
                  <a:spcPct val="100000"/>
                </a:lnSpc>
                <a:spcBef>
                  <a:spcPts val="0"/>
                </a:spcBef>
                <a:spcAft>
                  <a:spcPts val="0"/>
                </a:spcAft>
                <a:buClr>
                  <a:srgbClr val="5B5B5B"/>
                </a:buClr>
                <a:buSzPts val="1250"/>
                <a:buFont typeface="Arial"/>
                <a:buChar char="•"/>
              </a:pPr>
              <a:r>
                <a:rPr lang="en-US" sz="1250" b="0" i="0" u="none" strike="noStrike" cap="none" dirty="0">
                  <a:solidFill>
                    <a:srgbClr val="5B5B5B"/>
                  </a:solidFill>
                  <a:latin typeface="Helvetica" pitchFamily="2" charset="0"/>
                  <a:ea typeface="Helvetica Neue"/>
                  <a:cs typeface="Helvetica Neue"/>
                  <a:sym typeface="Helvetica Neue"/>
                </a:rPr>
                <a:t>Overcoming the current limits of quantum computing systems to achieve quantum advantage</a:t>
              </a:r>
              <a:endParaRPr dirty="0">
                <a:latin typeface="Helvetica" pitchFamily="2" charset="0"/>
              </a:endParaRPr>
            </a:p>
            <a:p>
              <a:pPr marL="120650" marR="0" lvl="0" indent="-120650" algn="l" rtl="0">
                <a:lnSpc>
                  <a:spcPct val="100000"/>
                </a:lnSpc>
                <a:spcBef>
                  <a:spcPts val="400"/>
                </a:spcBef>
                <a:spcAft>
                  <a:spcPts val="0"/>
                </a:spcAft>
                <a:buClr>
                  <a:srgbClr val="5B5B5B"/>
                </a:buClr>
                <a:buSzPts val="1250"/>
                <a:buFont typeface="Arial"/>
                <a:buChar char="•"/>
              </a:pPr>
              <a:r>
                <a:rPr lang="en-US" sz="1250" b="0" i="0" u="none" strike="noStrike" cap="none" dirty="0">
                  <a:solidFill>
                    <a:srgbClr val="5B5B5B"/>
                  </a:solidFill>
                  <a:latin typeface="Helvetica" pitchFamily="2" charset="0"/>
                  <a:ea typeface="Helvetica Neue"/>
                  <a:cs typeface="Helvetica Neue"/>
                  <a:sym typeface="Helvetica Neue"/>
                </a:rPr>
                <a:t>Developing quantum co-design principles to target software and algorithms, devices, and materials</a:t>
              </a:r>
              <a:endParaRPr dirty="0">
                <a:latin typeface="Helvetica" pitchFamily="2" charset="0"/>
              </a:endParaRPr>
            </a:p>
          </p:txBody>
        </p:sp>
        <p:pic>
          <p:nvPicPr>
            <p:cNvPr id="446" name="Google Shape;446;p3"/>
            <p:cNvPicPr preferRelativeResize="0"/>
            <p:nvPr/>
          </p:nvPicPr>
          <p:blipFill rotWithShape="1">
            <a:blip r:embed="rId3">
              <a:alphaModFix/>
            </a:blip>
            <a:srcRect l="21052" t="15353" r="13034" b="7922"/>
            <a:stretch/>
          </p:blipFill>
          <p:spPr>
            <a:xfrm>
              <a:off x="382394" y="2503427"/>
              <a:ext cx="1956175" cy="1347464"/>
            </a:xfrm>
            <a:prstGeom prst="roundRect">
              <a:avLst>
                <a:gd name="adj" fmla="val 8594"/>
              </a:avLst>
            </a:prstGeom>
            <a:solidFill>
              <a:srgbClr val="ECECEC"/>
            </a:solidFill>
            <a:ln>
              <a:noFill/>
            </a:ln>
            <a:effectLst>
              <a:reflection stA="0" endPos="28000" dist="5000" dir="5400000" sy="-100000" algn="bl" rotWithShape="0"/>
            </a:effectLst>
          </p:spPr>
        </p:pic>
        <p:pic>
          <p:nvPicPr>
            <p:cNvPr id="447" name="Google Shape;447;p3"/>
            <p:cNvPicPr preferRelativeResize="0"/>
            <p:nvPr/>
          </p:nvPicPr>
          <p:blipFill rotWithShape="1">
            <a:blip r:embed="rId4">
              <a:alphaModFix/>
            </a:blip>
            <a:srcRect/>
            <a:stretch/>
          </p:blipFill>
          <p:spPr>
            <a:xfrm>
              <a:off x="674681" y="1877296"/>
              <a:ext cx="1371600" cy="443131"/>
            </a:xfrm>
            <a:prstGeom prst="rect">
              <a:avLst/>
            </a:prstGeom>
            <a:noFill/>
            <a:ln>
              <a:noFill/>
            </a:ln>
          </p:spPr>
        </p:pic>
      </p:grpSp>
      <p:grpSp>
        <p:nvGrpSpPr>
          <p:cNvPr id="448" name="Google Shape;448;p3"/>
          <p:cNvGrpSpPr/>
          <p:nvPr/>
        </p:nvGrpSpPr>
        <p:grpSpPr>
          <a:xfrm>
            <a:off x="10065429" y="1812441"/>
            <a:ext cx="2029968" cy="4234730"/>
            <a:chOff x="2821502" y="1810743"/>
            <a:chExt cx="2029968" cy="4234730"/>
          </a:xfrm>
        </p:grpSpPr>
        <p:pic>
          <p:nvPicPr>
            <p:cNvPr id="449" name="Google Shape;449;p3"/>
            <p:cNvPicPr preferRelativeResize="0"/>
            <p:nvPr/>
          </p:nvPicPr>
          <p:blipFill rotWithShape="1">
            <a:blip r:embed="rId5">
              <a:alphaModFix/>
            </a:blip>
            <a:srcRect t="1445" b="1445"/>
            <a:stretch/>
          </p:blipFill>
          <p:spPr>
            <a:xfrm>
              <a:off x="3201188" y="1810743"/>
              <a:ext cx="1371600" cy="475562"/>
            </a:xfrm>
            <a:prstGeom prst="rect">
              <a:avLst/>
            </a:prstGeom>
            <a:noFill/>
            <a:ln>
              <a:noFill/>
            </a:ln>
          </p:spPr>
        </p:pic>
        <p:sp>
          <p:nvSpPr>
            <p:cNvPr id="450" name="Google Shape;450;p3"/>
            <p:cNvSpPr txBox="1"/>
            <p:nvPr/>
          </p:nvSpPr>
          <p:spPr>
            <a:xfrm>
              <a:off x="2821502" y="3978281"/>
              <a:ext cx="2029968" cy="2067192"/>
            </a:xfrm>
            <a:prstGeom prst="rect">
              <a:avLst/>
            </a:prstGeom>
            <a:noFill/>
            <a:ln>
              <a:noFill/>
            </a:ln>
          </p:spPr>
          <p:txBody>
            <a:bodyPr spcFirstLastPara="1" wrap="square" lIns="91425" tIns="45700" rIns="91425" bIns="45700" anchor="t" anchorCtr="0">
              <a:spAutoFit/>
            </a:bodyPr>
            <a:lstStyle/>
            <a:p>
              <a:pPr marL="120650" marR="0" lvl="0" indent="-120650" algn="l" rtl="0">
                <a:lnSpc>
                  <a:spcPct val="100000"/>
                </a:lnSpc>
                <a:spcBef>
                  <a:spcPts val="0"/>
                </a:spcBef>
                <a:spcAft>
                  <a:spcPts val="0"/>
                </a:spcAft>
                <a:buClr>
                  <a:srgbClr val="5B5B5B"/>
                </a:buClr>
                <a:buSzPts val="1250"/>
                <a:buFont typeface="Arial"/>
                <a:buChar char="•"/>
              </a:pPr>
              <a:r>
                <a:rPr lang="en-US" sz="1250" b="0" i="0" u="none" strike="noStrike" cap="none" dirty="0">
                  <a:solidFill>
                    <a:srgbClr val="5B5B5B"/>
                  </a:solidFill>
                  <a:latin typeface="Helvetica" pitchFamily="2" charset="0"/>
                  <a:ea typeface="Helvetica Neue"/>
                  <a:cs typeface="Helvetica Neue"/>
                  <a:sym typeface="Helvetica Neue"/>
                </a:rPr>
                <a:t>Designing quantum materials, algorithms to enable more precise manipulation of quantum information</a:t>
              </a:r>
              <a:endParaRPr dirty="0">
                <a:latin typeface="Helvetica" pitchFamily="2" charset="0"/>
              </a:endParaRPr>
            </a:p>
            <a:p>
              <a:pPr marL="120650" marR="0" lvl="0" indent="-120650" algn="l" rtl="0">
                <a:lnSpc>
                  <a:spcPct val="100000"/>
                </a:lnSpc>
                <a:spcBef>
                  <a:spcPts val="400"/>
                </a:spcBef>
                <a:spcAft>
                  <a:spcPts val="0"/>
                </a:spcAft>
                <a:buClr>
                  <a:srgbClr val="5B5B5B"/>
                </a:buClr>
                <a:buSzPts val="1250"/>
                <a:buFont typeface="Arial"/>
                <a:buChar char="•"/>
              </a:pPr>
              <a:r>
                <a:rPr lang="en-US" sz="1250" b="0" i="0" u="none" strike="noStrike" cap="none" dirty="0">
                  <a:solidFill>
                    <a:srgbClr val="5B5B5B"/>
                  </a:solidFill>
                  <a:latin typeface="Helvetica" pitchFamily="2" charset="0"/>
                  <a:ea typeface="Helvetica Neue"/>
                  <a:cs typeface="Helvetica Neue"/>
                  <a:sym typeface="Helvetica Neue"/>
                </a:rPr>
                <a:t>Implementing new quantum devices and sensors to characterize topological states, detect dark matter</a:t>
              </a:r>
              <a:endParaRPr dirty="0">
                <a:latin typeface="Helvetica" pitchFamily="2" charset="0"/>
              </a:endParaRPr>
            </a:p>
          </p:txBody>
        </p:sp>
        <p:pic>
          <p:nvPicPr>
            <p:cNvPr id="451" name="Google Shape;451;p3"/>
            <p:cNvPicPr preferRelativeResize="0"/>
            <p:nvPr/>
          </p:nvPicPr>
          <p:blipFill rotWithShape="1">
            <a:blip r:embed="rId6">
              <a:alphaModFix/>
            </a:blip>
            <a:srcRect r="20166"/>
            <a:stretch/>
          </p:blipFill>
          <p:spPr>
            <a:xfrm>
              <a:off x="2821502" y="2481125"/>
              <a:ext cx="1972680" cy="1389927"/>
            </a:xfrm>
            <a:prstGeom prst="roundRect">
              <a:avLst>
                <a:gd name="adj" fmla="val 8594"/>
              </a:avLst>
            </a:prstGeom>
            <a:solidFill>
              <a:srgbClr val="ECECEC"/>
            </a:solidFill>
            <a:ln>
              <a:noFill/>
            </a:ln>
            <a:effectLst>
              <a:reflection stA="0" endPos="28000" dist="5000" dir="5400000" sy="-100000" algn="bl" rotWithShape="0"/>
            </a:effectLst>
          </p:spPr>
        </p:pic>
      </p:grpSp>
      <p:grpSp>
        <p:nvGrpSpPr>
          <p:cNvPr id="452" name="Google Shape;452;p3"/>
          <p:cNvGrpSpPr/>
          <p:nvPr/>
        </p:nvGrpSpPr>
        <p:grpSpPr>
          <a:xfrm>
            <a:off x="7696687" y="1808523"/>
            <a:ext cx="2185292" cy="4240357"/>
            <a:chOff x="7571730" y="1805116"/>
            <a:chExt cx="2185292" cy="4240357"/>
          </a:xfrm>
        </p:grpSpPr>
        <p:sp>
          <p:nvSpPr>
            <p:cNvPr id="453" name="Google Shape;453;p3"/>
            <p:cNvSpPr txBox="1"/>
            <p:nvPr/>
          </p:nvSpPr>
          <p:spPr>
            <a:xfrm>
              <a:off x="7727054" y="3978281"/>
              <a:ext cx="2029968" cy="2067192"/>
            </a:xfrm>
            <a:prstGeom prst="rect">
              <a:avLst/>
            </a:prstGeom>
            <a:noFill/>
            <a:ln>
              <a:noFill/>
            </a:ln>
          </p:spPr>
          <p:txBody>
            <a:bodyPr spcFirstLastPara="1" wrap="square" lIns="91425" tIns="45700" rIns="91425" bIns="45700" anchor="t" anchorCtr="0">
              <a:spAutoFit/>
            </a:bodyPr>
            <a:lstStyle/>
            <a:p>
              <a:pPr marL="120650" marR="0" lvl="0" indent="-120650" algn="l" rtl="0">
                <a:lnSpc>
                  <a:spcPct val="100000"/>
                </a:lnSpc>
                <a:spcBef>
                  <a:spcPts val="0"/>
                </a:spcBef>
                <a:spcAft>
                  <a:spcPts val="0"/>
                </a:spcAft>
                <a:buClr>
                  <a:srgbClr val="5B5B5B"/>
                </a:buClr>
                <a:buSzPts val="1250"/>
                <a:buFont typeface="Arial"/>
                <a:buChar char="•"/>
              </a:pPr>
              <a:r>
                <a:rPr lang="en-US" sz="1250" b="0" i="0" u="none" strike="noStrike" cap="none" dirty="0">
                  <a:solidFill>
                    <a:srgbClr val="5B5B5B"/>
                  </a:solidFill>
                  <a:latin typeface="Helvetica" pitchFamily="2" charset="0"/>
                  <a:ea typeface="Helvetica Neue"/>
                  <a:cs typeface="Helvetica Neue"/>
                  <a:sym typeface="Helvetica Neue"/>
                </a:rPr>
                <a:t>Developing the technology to store, control and distribute entangled states of matter</a:t>
              </a:r>
              <a:endParaRPr dirty="0">
                <a:latin typeface="Helvetica" pitchFamily="2" charset="0"/>
              </a:endParaRPr>
            </a:p>
            <a:p>
              <a:pPr marL="120650" marR="0" lvl="0" indent="-120650" algn="l" rtl="0">
                <a:lnSpc>
                  <a:spcPct val="100000"/>
                </a:lnSpc>
                <a:spcBef>
                  <a:spcPts val="400"/>
                </a:spcBef>
                <a:spcAft>
                  <a:spcPts val="0"/>
                </a:spcAft>
                <a:buClr>
                  <a:srgbClr val="5B5B5B"/>
                </a:buClr>
                <a:buSzPts val="1250"/>
                <a:buFont typeface="Arial"/>
                <a:buChar char="•"/>
              </a:pPr>
              <a:r>
                <a:rPr lang="en-US" sz="1250" b="0" i="0" u="none" strike="noStrike" cap="none" dirty="0">
                  <a:solidFill>
                    <a:srgbClr val="5B5B5B"/>
                  </a:solidFill>
                  <a:latin typeface="Helvetica" pitchFamily="2" charset="0"/>
                  <a:ea typeface="Helvetica Neue"/>
                  <a:cs typeface="Helvetica Neue"/>
                  <a:sym typeface="Helvetica Neue"/>
                </a:rPr>
                <a:t>Delivering quantum communications links, networks of ultraprecise sensors, and novel simulation test beds</a:t>
              </a:r>
              <a:endParaRPr sz="1250" b="0" i="0" u="none" strike="noStrike" cap="none" dirty="0">
                <a:solidFill>
                  <a:srgbClr val="5B5B5B"/>
                </a:solidFill>
                <a:latin typeface="Helvetica" pitchFamily="2" charset="0"/>
                <a:ea typeface="Helvetica Neue"/>
                <a:cs typeface="Helvetica Neue"/>
                <a:sym typeface="Helvetica Neue"/>
              </a:endParaRPr>
            </a:p>
          </p:txBody>
        </p:sp>
        <p:pic>
          <p:nvPicPr>
            <p:cNvPr id="454" name="Google Shape;454;p3"/>
            <p:cNvPicPr preferRelativeResize="0"/>
            <p:nvPr/>
          </p:nvPicPr>
          <p:blipFill rotWithShape="1">
            <a:blip r:embed="rId7">
              <a:alphaModFix/>
            </a:blip>
            <a:srcRect/>
            <a:stretch/>
          </p:blipFill>
          <p:spPr>
            <a:xfrm>
              <a:off x="7944221" y="1805116"/>
              <a:ext cx="1371600" cy="475488"/>
            </a:xfrm>
            <a:prstGeom prst="rect">
              <a:avLst/>
            </a:prstGeom>
            <a:noFill/>
            <a:ln>
              <a:noFill/>
            </a:ln>
          </p:spPr>
        </p:pic>
        <p:pic>
          <p:nvPicPr>
            <p:cNvPr id="455" name="Google Shape;455;p3"/>
            <p:cNvPicPr preferRelativeResize="0"/>
            <p:nvPr/>
          </p:nvPicPr>
          <p:blipFill rotWithShape="1">
            <a:blip r:embed="rId8">
              <a:alphaModFix/>
            </a:blip>
            <a:srcRect t="11182" b="21425"/>
            <a:stretch/>
          </p:blipFill>
          <p:spPr>
            <a:xfrm>
              <a:off x="7571730" y="2479576"/>
              <a:ext cx="1957080" cy="1318925"/>
            </a:xfrm>
            <a:prstGeom prst="roundRect">
              <a:avLst>
                <a:gd name="adj" fmla="val 8594"/>
              </a:avLst>
            </a:prstGeom>
            <a:solidFill>
              <a:srgbClr val="ECECEC"/>
            </a:solidFill>
            <a:ln>
              <a:noFill/>
            </a:ln>
            <a:effectLst>
              <a:reflection stA="0" endPos="28000" dist="5000" dir="5400000" sy="-100000" algn="bl" rotWithShape="0"/>
            </a:effectLst>
          </p:spPr>
        </p:pic>
      </p:grpSp>
      <p:grpSp>
        <p:nvGrpSpPr>
          <p:cNvPr id="456" name="Google Shape;456;p3"/>
          <p:cNvGrpSpPr/>
          <p:nvPr/>
        </p:nvGrpSpPr>
        <p:grpSpPr>
          <a:xfrm>
            <a:off x="347328" y="1672112"/>
            <a:ext cx="2086830" cy="4644746"/>
            <a:chOff x="9894987" y="1707024"/>
            <a:chExt cx="2086830" cy="4644746"/>
          </a:xfrm>
        </p:grpSpPr>
        <p:grpSp>
          <p:nvGrpSpPr>
            <p:cNvPr id="457" name="Google Shape;457;p3"/>
            <p:cNvGrpSpPr/>
            <p:nvPr/>
          </p:nvGrpSpPr>
          <p:grpSpPr>
            <a:xfrm>
              <a:off x="10207672" y="1707024"/>
              <a:ext cx="1405053" cy="771193"/>
              <a:chOff x="6115589" y="3296105"/>
              <a:chExt cx="918572" cy="620614"/>
            </a:xfrm>
          </p:grpSpPr>
          <p:pic>
            <p:nvPicPr>
              <p:cNvPr id="458" name="Google Shape;458;p3"/>
              <p:cNvPicPr preferRelativeResize="0"/>
              <p:nvPr/>
            </p:nvPicPr>
            <p:blipFill rotWithShape="1">
              <a:blip r:embed="rId9">
                <a:alphaModFix/>
              </a:blip>
              <a:srcRect b="-28370"/>
              <a:stretch/>
            </p:blipFill>
            <p:spPr>
              <a:xfrm>
                <a:off x="6115589" y="3296105"/>
                <a:ext cx="374195" cy="620614"/>
              </a:xfrm>
              <a:prstGeom prst="rect">
                <a:avLst/>
              </a:prstGeom>
              <a:noFill/>
              <a:ln>
                <a:noFill/>
              </a:ln>
            </p:spPr>
          </p:pic>
          <p:sp>
            <p:nvSpPr>
              <p:cNvPr id="459" name="Google Shape;459;p3"/>
              <p:cNvSpPr txBox="1"/>
              <p:nvPr/>
            </p:nvSpPr>
            <p:spPr>
              <a:xfrm>
                <a:off x="6432581" y="3404939"/>
                <a:ext cx="601580" cy="3715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62626"/>
                  </a:buClr>
                  <a:buSzPts val="800"/>
                  <a:buFont typeface="Roboto"/>
                  <a:buNone/>
                </a:pPr>
                <a:r>
                  <a:rPr lang="en-US" sz="800" b="0" i="0" u="none" strike="noStrike" cap="none">
                    <a:solidFill>
                      <a:srgbClr val="262626"/>
                    </a:solidFill>
                    <a:latin typeface="Roboto"/>
                    <a:ea typeface="Roboto"/>
                    <a:cs typeface="Roboto"/>
                    <a:sym typeface="Roboto"/>
                  </a:rPr>
                  <a:t>Quantum</a:t>
                </a:r>
                <a:endParaRPr/>
              </a:p>
              <a:p>
                <a:pPr marL="0" marR="0" lvl="0" indent="0" algn="l" rtl="0">
                  <a:lnSpc>
                    <a:spcPct val="100000"/>
                  </a:lnSpc>
                  <a:spcBef>
                    <a:spcPts val="0"/>
                  </a:spcBef>
                  <a:spcAft>
                    <a:spcPts val="0"/>
                  </a:spcAft>
                  <a:buClr>
                    <a:srgbClr val="262626"/>
                  </a:buClr>
                  <a:buSzPts val="800"/>
                  <a:buFont typeface="Roboto"/>
                  <a:buNone/>
                </a:pPr>
                <a:r>
                  <a:rPr lang="en-US" sz="800" b="0" i="0" u="none" strike="noStrike" cap="none">
                    <a:solidFill>
                      <a:srgbClr val="262626"/>
                    </a:solidFill>
                    <a:latin typeface="Roboto"/>
                    <a:ea typeface="Roboto"/>
                    <a:cs typeface="Roboto"/>
                    <a:sym typeface="Roboto"/>
                  </a:rPr>
                  <a:t>Systems</a:t>
                </a:r>
                <a:endParaRPr/>
              </a:p>
              <a:p>
                <a:pPr marL="0" marR="0" lvl="0" indent="0" algn="l" rtl="0">
                  <a:lnSpc>
                    <a:spcPct val="100000"/>
                  </a:lnSpc>
                  <a:spcBef>
                    <a:spcPts val="0"/>
                  </a:spcBef>
                  <a:spcAft>
                    <a:spcPts val="0"/>
                  </a:spcAft>
                  <a:buClr>
                    <a:srgbClr val="262626"/>
                  </a:buClr>
                  <a:buSzPts val="800"/>
                  <a:buFont typeface="Roboto"/>
                  <a:buNone/>
                </a:pPr>
                <a:r>
                  <a:rPr lang="en-US" sz="800" b="0" i="0" u="none" strike="noStrike" cap="none">
                    <a:solidFill>
                      <a:srgbClr val="262626"/>
                    </a:solidFill>
                    <a:latin typeface="Roboto"/>
                    <a:ea typeface="Roboto"/>
                    <a:cs typeface="Roboto"/>
                    <a:sym typeface="Roboto"/>
                  </a:rPr>
                  <a:t>Accelerator</a:t>
                </a:r>
                <a:endParaRPr/>
              </a:p>
            </p:txBody>
          </p:sp>
        </p:grpSp>
        <p:sp>
          <p:nvSpPr>
            <p:cNvPr id="460" name="Google Shape;460;p3"/>
            <p:cNvSpPr txBox="1"/>
            <p:nvPr/>
          </p:nvSpPr>
          <p:spPr>
            <a:xfrm>
              <a:off x="9951717" y="3953270"/>
              <a:ext cx="2030100" cy="2398500"/>
            </a:xfrm>
            <a:prstGeom prst="rect">
              <a:avLst/>
            </a:prstGeom>
            <a:noFill/>
            <a:ln w="9525" cap="flat" cmpd="sng">
              <a:noFill/>
              <a:prstDash val="solid"/>
              <a:round/>
              <a:headEnd type="none" w="sm" len="sm"/>
              <a:tailEnd type="none" w="sm" len="sm"/>
            </a:ln>
            <a:effectLst>
              <a:reflection stA="0" endPos="28000" dist="5000" dir="5400000" sy="-100000" algn="bl" rotWithShape="0"/>
            </a:effectLst>
          </p:spPr>
          <p:txBody>
            <a:bodyPr spcFirstLastPara="1" wrap="square" lIns="91425" tIns="45700" rIns="91425" bIns="45700" anchor="t" anchorCtr="0">
              <a:spAutoFit/>
            </a:bodyPr>
            <a:lstStyle/>
            <a:p>
              <a:pPr marL="120650" marR="0" lvl="0" indent="-107950" algn="l" rtl="0">
                <a:lnSpc>
                  <a:spcPct val="100000"/>
                </a:lnSpc>
                <a:spcBef>
                  <a:spcPts val="0"/>
                </a:spcBef>
                <a:spcAft>
                  <a:spcPts val="0"/>
                </a:spcAft>
                <a:buClr>
                  <a:srgbClr val="5B5B5B"/>
                </a:buClr>
                <a:buSzPts val="1050"/>
                <a:buFont typeface="Arial"/>
                <a:buChar char="•"/>
              </a:pPr>
              <a:r>
                <a:rPr lang="en-US" sz="1050" dirty="0">
                  <a:solidFill>
                    <a:srgbClr val="5B5B5B"/>
                  </a:solidFill>
                  <a:latin typeface="Helvetica" pitchFamily="2" charset="0"/>
                  <a:ea typeface="Helvetica Neue"/>
                  <a:cs typeface="Helvetica Neue"/>
                  <a:sym typeface="Helvetica Neue"/>
                </a:rPr>
                <a:t>Co-designing powerful programmable quantum prototypes with algorithms that maximize performance of hardware in three technologies: neutral atoms, trapped ions, and superconducting circuits</a:t>
              </a:r>
              <a:endParaRPr sz="1200" dirty="0">
                <a:latin typeface="Helvetica" pitchFamily="2" charset="0"/>
              </a:endParaRPr>
            </a:p>
            <a:p>
              <a:pPr marL="120650" marR="0" lvl="0" indent="-120650" algn="l" rtl="0">
                <a:lnSpc>
                  <a:spcPct val="100000"/>
                </a:lnSpc>
                <a:spcBef>
                  <a:spcPts val="400"/>
                </a:spcBef>
                <a:spcAft>
                  <a:spcPts val="0"/>
                </a:spcAft>
                <a:buClr>
                  <a:srgbClr val="5B5B5B"/>
                </a:buClr>
                <a:buSzPts val="1250"/>
                <a:buFont typeface="Arial"/>
                <a:buChar char="•"/>
              </a:pPr>
              <a:r>
                <a:rPr lang="en-US" sz="1250" b="0" i="0" u="none" strike="noStrike" cap="none" dirty="0">
                  <a:solidFill>
                    <a:srgbClr val="5B5B5B"/>
                  </a:solidFill>
                  <a:latin typeface="Helvetica" pitchFamily="2" charset="0"/>
                  <a:ea typeface="Helvetica Neue"/>
                  <a:cs typeface="Helvetica Neue"/>
                  <a:sym typeface="Helvetica Neue"/>
                </a:rPr>
                <a:t>Demonstrating optimal applications in computing, materials science, and fundamental physics</a:t>
              </a:r>
              <a:endParaRPr sz="1250" b="0" i="0" u="none" strike="noStrike" cap="none" dirty="0">
                <a:solidFill>
                  <a:srgbClr val="5B5B5B"/>
                </a:solidFill>
                <a:latin typeface="Helvetica" pitchFamily="2" charset="0"/>
                <a:ea typeface="Helvetica Neue"/>
                <a:cs typeface="Helvetica Neue"/>
                <a:sym typeface="Helvetica Neue"/>
              </a:endParaRPr>
            </a:p>
          </p:txBody>
        </p:sp>
        <p:pic>
          <p:nvPicPr>
            <p:cNvPr id="461" name="Google Shape;461;p3"/>
            <p:cNvPicPr preferRelativeResize="0"/>
            <p:nvPr/>
          </p:nvPicPr>
          <p:blipFill rotWithShape="1">
            <a:blip r:embed="rId10">
              <a:alphaModFix/>
            </a:blip>
            <a:srcRect l="-475" t="7751" r="475" b="19377"/>
            <a:stretch/>
          </p:blipFill>
          <p:spPr>
            <a:xfrm>
              <a:off x="9894987" y="2467348"/>
              <a:ext cx="1879438" cy="1375757"/>
            </a:xfrm>
            <a:prstGeom prst="roundRect">
              <a:avLst>
                <a:gd name="adj" fmla="val 8594"/>
              </a:avLst>
            </a:prstGeom>
            <a:solidFill>
              <a:srgbClr val="ECECEC"/>
            </a:solidFill>
            <a:ln>
              <a:noFill/>
            </a:ln>
            <a:effectLst>
              <a:reflection stA="0" endPos="28000" dist="5000" dir="5400000" sy="-100000" algn="bl" rotWithShape="0"/>
            </a:effectLst>
          </p:spPr>
        </p:pic>
      </p:grpSp>
      <p:grpSp>
        <p:nvGrpSpPr>
          <p:cNvPr id="462" name="Google Shape;462;p3"/>
          <p:cNvGrpSpPr/>
          <p:nvPr/>
        </p:nvGrpSpPr>
        <p:grpSpPr>
          <a:xfrm>
            <a:off x="2756789" y="1842729"/>
            <a:ext cx="2073899" cy="3811051"/>
            <a:chOff x="5216216" y="1849701"/>
            <a:chExt cx="2073899" cy="3811051"/>
          </a:xfrm>
        </p:grpSpPr>
        <p:pic>
          <p:nvPicPr>
            <p:cNvPr id="463" name="Google Shape;463;p3"/>
            <p:cNvPicPr preferRelativeResize="0"/>
            <p:nvPr/>
          </p:nvPicPr>
          <p:blipFill rotWithShape="1">
            <a:blip r:embed="rId11">
              <a:alphaModFix/>
            </a:blip>
            <a:srcRect/>
            <a:stretch/>
          </p:blipFill>
          <p:spPr>
            <a:xfrm>
              <a:off x="5497891" y="1849701"/>
              <a:ext cx="1554480" cy="422397"/>
            </a:xfrm>
            <a:prstGeom prst="rect">
              <a:avLst/>
            </a:prstGeom>
            <a:noFill/>
            <a:ln>
              <a:noFill/>
            </a:ln>
          </p:spPr>
        </p:pic>
        <p:pic>
          <p:nvPicPr>
            <p:cNvPr id="464" name="Google Shape;464;p3"/>
            <p:cNvPicPr preferRelativeResize="0"/>
            <p:nvPr/>
          </p:nvPicPr>
          <p:blipFill rotWithShape="1">
            <a:blip r:embed="rId12">
              <a:alphaModFix/>
            </a:blip>
            <a:srcRect b="30953"/>
            <a:stretch/>
          </p:blipFill>
          <p:spPr>
            <a:xfrm>
              <a:off x="5216216" y="2457840"/>
              <a:ext cx="2014550" cy="1339737"/>
            </a:xfrm>
            <a:prstGeom prst="roundRect">
              <a:avLst>
                <a:gd name="adj" fmla="val 8594"/>
              </a:avLst>
            </a:prstGeom>
            <a:solidFill>
              <a:srgbClr val="ECECEC"/>
            </a:solidFill>
            <a:ln>
              <a:noFill/>
            </a:ln>
            <a:effectLst>
              <a:reflection stA="0" endPos="28000" dist="5000" dir="5400000" sy="-100000" algn="bl" rotWithShape="0"/>
            </a:effectLst>
          </p:spPr>
        </p:pic>
        <p:sp>
          <p:nvSpPr>
            <p:cNvPr id="465" name="Google Shape;465;p3"/>
            <p:cNvSpPr txBox="1"/>
            <p:nvPr/>
          </p:nvSpPr>
          <p:spPr>
            <a:xfrm>
              <a:off x="5260147" y="3978281"/>
              <a:ext cx="2029968" cy="1682471"/>
            </a:xfrm>
            <a:prstGeom prst="rect">
              <a:avLst/>
            </a:prstGeom>
            <a:noFill/>
            <a:ln>
              <a:noFill/>
            </a:ln>
            <a:effectLst>
              <a:reflection stA="0" endPos="28000" dist="5000" dir="5400000" sy="-100000" algn="bl" rotWithShape="0"/>
            </a:effectLst>
          </p:spPr>
          <p:txBody>
            <a:bodyPr spcFirstLastPara="1" wrap="square" lIns="91425" tIns="45700" rIns="91425" bIns="45700" anchor="t" anchorCtr="0">
              <a:spAutoFit/>
            </a:bodyPr>
            <a:lstStyle/>
            <a:p>
              <a:pPr marL="120650" marR="0" lvl="0" indent="-120650" algn="l" rtl="0">
                <a:lnSpc>
                  <a:spcPct val="100000"/>
                </a:lnSpc>
                <a:spcBef>
                  <a:spcPts val="0"/>
                </a:spcBef>
                <a:spcAft>
                  <a:spcPts val="0"/>
                </a:spcAft>
                <a:buClr>
                  <a:srgbClr val="5B5B5B"/>
                </a:buClr>
                <a:buSzPts val="1250"/>
                <a:buFont typeface="Arial"/>
                <a:buChar char="•"/>
              </a:pPr>
              <a:r>
                <a:rPr lang="en-US" sz="1250" b="0" i="0" u="none" strike="noStrike" cap="none" dirty="0">
                  <a:solidFill>
                    <a:srgbClr val="5B5B5B"/>
                  </a:solidFill>
                  <a:latin typeface="Helvetica" pitchFamily="2" charset="0"/>
                  <a:ea typeface="Helvetica Neue"/>
                  <a:cs typeface="Helvetica Neue"/>
                  <a:sym typeface="Helvetica Neue"/>
                </a:rPr>
                <a:t>Identifying and mitigating loss channels in superconducting quantum devices</a:t>
              </a:r>
              <a:endParaRPr dirty="0">
                <a:latin typeface="Helvetica" pitchFamily="2" charset="0"/>
              </a:endParaRPr>
            </a:p>
            <a:p>
              <a:pPr marL="120650" marR="0" lvl="0" indent="-120650" algn="l" rtl="0">
                <a:lnSpc>
                  <a:spcPct val="100000"/>
                </a:lnSpc>
                <a:spcBef>
                  <a:spcPts val="400"/>
                </a:spcBef>
                <a:spcAft>
                  <a:spcPts val="0"/>
                </a:spcAft>
                <a:buClr>
                  <a:srgbClr val="5B5B5B"/>
                </a:buClr>
                <a:buSzPts val="1250"/>
                <a:buFont typeface="Arial"/>
                <a:buChar char="•"/>
              </a:pPr>
              <a:r>
                <a:rPr lang="en-US" sz="1250" b="0" i="0" u="none" strike="noStrike" cap="none" dirty="0">
                  <a:solidFill>
                    <a:srgbClr val="5B5B5B"/>
                  </a:solidFill>
                  <a:latin typeface="Helvetica" pitchFamily="2" charset="0"/>
                  <a:ea typeface="Helvetica Neue"/>
                  <a:cs typeface="Helvetica Neue"/>
                  <a:sym typeface="Helvetica Neue"/>
                </a:rPr>
                <a:t>Designing and building prototypes of quantum computers and sensors for scientific discovery</a:t>
              </a:r>
              <a:endParaRPr dirty="0">
                <a:latin typeface="Helvetica" pitchFamily="2" charset="0"/>
              </a:endParaRPr>
            </a:p>
          </p:txBody>
        </p:sp>
      </p:grpSp>
      <p:sp>
        <p:nvSpPr>
          <p:cNvPr id="2" name="Oval 1">
            <a:extLst>
              <a:ext uri="{FF2B5EF4-FFF2-40B4-BE49-F238E27FC236}">
                <a16:creationId xmlns:a16="http://schemas.microsoft.com/office/drawing/2014/main" id="{9848E675-4B71-B649-DC1B-ADC325D73678}"/>
              </a:ext>
            </a:extLst>
          </p:cNvPr>
          <p:cNvSpPr/>
          <p:nvPr/>
        </p:nvSpPr>
        <p:spPr>
          <a:xfrm>
            <a:off x="2301061" y="1618372"/>
            <a:ext cx="3049379" cy="4698486"/>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4"/>
          <p:cNvSpPr txBox="1">
            <a:spLocks noGrp="1"/>
          </p:cNvSpPr>
          <p:nvPr>
            <p:ph type="title"/>
          </p:nvPr>
        </p:nvSpPr>
        <p:spPr>
          <a:xfrm>
            <a:off x="304800" y="251752"/>
            <a:ext cx="11582400" cy="427877"/>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Clr>
                <a:srgbClr val="004C97"/>
              </a:buClr>
              <a:buSzPts val="3200"/>
              <a:buFont typeface="Helvetica Neue"/>
              <a:buNone/>
            </a:pPr>
            <a:r>
              <a:rPr lang="en-US" sz="3200" dirty="0">
                <a:latin typeface="Helvetica" pitchFamily="2" charset="0"/>
                <a:ea typeface="Helvetica Neue"/>
                <a:cs typeface="Helvetica Neue"/>
                <a:sym typeface="Helvetica Neue"/>
              </a:rPr>
              <a:t>Partnerships across academia, industry and national labs</a:t>
            </a:r>
            <a:endParaRPr dirty="0">
              <a:latin typeface="Helvetica" pitchFamily="2" charset="0"/>
            </a:endParaRPr>
          </a:p>
        </p:txBody>
      </p:sp>
      <p:pic>
        <p:nvPicPr>
          <p:cNvPr id="472" name="Google Shape;472;p4"/>
          <p:cNvPicPr preferRelativeResize="0"/>
          <p:nvPr/>
        </p:nvPicPr>
        <p:blipFill rotWithShape="1">
          <a:blip r:embed="rId3">
            <a:alphaModFix/>
          </a:blip>
          <a:srcRect/>
          <a:stretch/>
        </p:blipFill>
        <p:spPr>
          <a:xfrm>
            <a:off x="4305014" y="1259119"/>
            <a:ext cx="7583617" cy="4224528"/>
          </a:xfrm>
          <a:prstGeom prst="rect">
            <a:avLst/>
          </a:prstGeom>
          <a:noFill/>
          <a:ln>
            <a:noFill/>
          </a:ln>
        </p:spPr>
      </p:pic>
      <p:grpSp>
        <p:nvGrpSpPr>
          <p:cNvPr id="473" name="Google Shape;473;p4"/>
          <p:cNvGrpSpPr/>
          <p:nvPr/>
        </p:nvGrpSpPr>
        <p:grpSpPr>
          <a:xfrm>
            <a:off x="4789023" y="4850705"/>
            <a:ext cx="4529148" cy="1330847"/>
            <a:chOff x="389559" y="4767943"/>
            <a:chExt cx="4181349" cy="1513641"/>
          </a:xfrm>
        </p:grpSpPr>
        <p:sp>
          <p:nvSpPr>
            <p:cNvPr id="474" name="Google Shape;474;p4"/>
            <p:cNvSpPr/>
            <p:nvPr/>
          </p:nvSpPr>
          <p:spPr>
            <a:xfrm>
              <a:off x="389559" y="4767943"/>
              <a:ext cx="306371" cy="348086"/>
            </a:xfrm>
            <a:prstGeom prst="ellipse">
              <a:avLst/>
            </a:prstGeom>
            <a:solidFill>
              <a:schemeClr val="accent1">
                <a:alpha val="57254"/>
              </a:schemeClr>
            </a:solidFill>
            <a:ln w="25400" cap="flat" cmpd="sng">
              <a:solidFill>
                <a:srgbClr val="545C5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
          <p:nvSpPr>
            <p:cNvPr id="475" name="Google Shape;475;p4"/>
            <p:cNvSpPr/>
            <p:nvPr/>
          </p:nvSpPr>
          <p:spPr>
            <a:xfrm>
              <a:off x="456511" y="5316339"/>
              <a:ext cx="175641" cy="186176"/>
            </a:xfrm>
            <a:prstGeom prst="ellipse">
              <a:avLst/>
            </a:prstGeom>
            <a:solidFill>
              <a:schemeClr val="accent1">
                <a:alpha val="76862"/>
              </a:schemeClr>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
          <p:nvSpPr>
            <p:cNvPr id="476" name="Google Shape;476;p4"/>
            <p:cNvSpPr/>
            <p:nvPr/>
          </p:nvSpPr>
          <p:spPr>
            <a:xfrm>
              <a:off x="456510" y="5673634"/>
              <a:ext cx="175641" cy="186176"/>
            </a:xfrm>
            <a:prstGeom prst="ellipse">
              <a:avLst/>
            </a:prstGeom>
            <a:solidFill>
              <a:srgbClr val="7030A0">
                <a:alpha val="76862"/>
              </a:srgbClr>
            </a:solid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
          <p:nvSpPr>
            <p:cNvPr id="477" name="Google Shape;477;p4"/>
            <p:cNvSpPr/>
            <p:nvPr/>
          </p:nvSpPr>
          <p:spPr>
            <a:xfrm>
              <a:off x="456511" y="6018800"/>
              <a:ext cx="175640" cy="186176"/>
            </a:xfrm>
            <a:prstGeom prst="ellipse">
              <a:avLst/>
            </a:prstGeom>
            <a:solidFill>
              <a:srgbClr val="FFC000">
                <a:alpha val="76862"/>
              </a:srgbClr>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
          <p:nvSpPr>
            <p:cNvPr id="478" name="Google Shape;478;p4"/>
            <p:cNvSpPr txBox="1"/>
            <p:nvPr/>
          </p:nvSpPr>
          <p:spPr>
            <a:xfrm>
              <a:off x="752403" y="4767943"/>
              <a:ext cx="3096796" cy="3675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dirty="0">
                  <a:solidFill>
                    <a:srgbClr val="5B5B5B"/>
                  </a:solidFill>
                  <a:latin typeface="Arial"/>
                  <a:ea typeface="Arial"/>
                  <a:cs typeface="Arial"/>
                  <a:sym typeface="Arial"/>
                </a:rPr>
                <a:t>Lead DOE national laboratory</a:t>
              </a:r>
              <a:endParaRPr dirty="0"/>
            </a:p>
          </p:txBody>
        </p:sp>
        <p:sp>
          <p:nvSpPr>
            <p:cNvPr id="479" name="Google Shape;479;p4"/>
            <p:cNvSpPr txBox="1"/>
            <p:nvPr/>
          </p:nvSpPr>
          <p:spPr>
            <a:xfrm>
              <a:off x="752402" y="5233447"/>
              <a:ext cx="3818506" cy="3500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rgbClr val="5B5B5B"/>
                  </a:solidFill>
                  <a:latin typeface="Arial"/>
                  <a:ea typeface="Arial"/>
                  <a:cs typeface="Arial"/>
                  <a:sym typeface="Arial"/>
                </a:rPr>
                <a:t>National laboratory or science institution</a:t>
              </a:r>
              <a:endParaRPr dirty="0"/>
            </a:p>
          </p:txBody>
        </p:sp>
        <p:sp>
          <p:nvSpPr>
            <p:cNvPr id="480" name="Google Shape;480;p4"/>
            <p:cNvSpPr txBox="1"/>
            <p:nvPr/>
          </p:nvSpPr>
          <p:spPr>
            <a:xfrm>
              <a:off x="752402" y="5584933"/>
              <a:ext cx="2201479" cy="3514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rgbClr val="5B5B5B"/>
                  </a:solidFill>
                  <a:latin typeface="Arial"/>
                  <a:ea typeface="Arial"/>
                  <a:cs typeface="Arial"/>
                  <a:sym typeface="Arial"/>
                </a:rPr>
                <a:t>Technology company</a:t>
              </a:r>
              <a:endParaRPr dirty="0"/>
            </a:p>
          </p:txBody>
        </p:sp>
        <p:sp>
          <p:nvSpPr>
            <p:cNvPr id="481" name="Google Shape;481;p4"/>
            <p:cNvSpPr txBox="1"/>
            <p:nvPr/>
          </p:nvSpPr>
          <p:spPr>
            <a:xfrm>
              <a:off x="769670" y="5930098"/>
              <a:ext cx="1121115" cy="3514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rgbClr val="5B5B5B"/>
                  </a:solidFill>
                  <a:latin typeface="Arial"/>
                  <a:ea typeface="Arial"/>
                  <a:cs typeface="Arial"/>
                  <a:sym typeface="Arial"/>
                </a:rPr>
                <a:t>University</a:t>
              </a:r>
              <a:endParaRPr dirty="0"/>
            </a:p>
          </p:txBody>
        </p:sp>
      </p:grpSp>
      <p:sp>
        <p:nvSpPr>
          <p:cNvPr id="482" name="Google Shape;482;p4"/>
          <p:cNvSpPr txBox="1"/>
          <p:nvPr/>
        </p:nvSpPr>
        <p:spPr>
          <a:xfrm>
            <a:off x="304800" y="762348"/>
            <a:ext cx="11463793" cy="615513"/>
          </a:xfrm>
          <a:prstGeom prst="rect">
            <a:avLst/>
          </a:prstGeom>
          <a:noFill/>
          <a:ln>
            <a:noFill/>
          </a:ln>
        </p:spPr>
        <p:txBody>
          <a:bodyPr spcFirstLastPara="1" wrap="square" lIns="91425" tIns="45700" rIns="91425" bIns="45700" anchor="t" anchorCtr="0">
            <a:spAutoFit/>
          </a:bodyPr>
          <a:lstStyle/>
          <a:p>
            <a:r>
              <a:rPr lang="en-US" sz="1700" dirty="0">
                <a:solidFill>
                  <a:schemeClr val="bg2">
                    <a:lumMod val="75000"/>
                    <a:lumOff val="25000"/>
                  </a:schemeClr>
                </a:solidFill>
                <a:latin typeface="Helvetica"/>
                <a:ea typeface="Helvetica Neue"/>
                <a:cs typeface="Helvetica Neue"/>
                <a:sym typeface="Helvetica Neue"/>
              </a:rPr>
              <a:t>The centers bring together multidisciplinary collaborations of more than </a:t>
            </a:r>
            <a:r>
              <a:rPr lang="en-US" sz="1700" b="1" dirty="0">
                <a:solidFill>
                  <a:schemeClr val="bg2">
                    <a:lumMod val="75000"/>
                    <a:lumOff val="25000"/>
                  </a:schemeClr>
                </a:solidFill>
                <a:latin typeface="Helvetica"/>
                <a:ea typeface="Helvetica Neue"/>
                <a:cs typeface="Helvetica Neue"/>
                <a:sym typeface="Helvetica Neue"/>
              </a:rPr>
              <a:t>1,200</a:t>
            </a:r>
            <a:r>
              <a:rPr lang="en-US" sz="1700" dirty="0">
                <a:solidFill>
                  <a:schemeClr val="bg2">
                    <a:lumMod val="75000"/>
                    <a:lumOff val="25000"/>
                  </a:schemeClr>
                </a:solidFill>
                <a:latin typeface="Helvetica"/>
                <a:ea typeface="Helvetica Neue"/>
                <a:cs typeface="Helvetica Neue"/>
                <a:sym typeface="Helvetica Neue"/>
              </a:rPr>
              <a:t> experts, including </a:t>
            </a:r>
            <a:r>
              <a:rPr lang="en-US" sz="1700" b="1" dirty="0">
                <a:solidFill>
                  <a:schemeClr val="bg2">
                    <a:lumMod val="75000"/>
                    <a:lumOff val="25000"/>
                  </a:schemeClr>
                </a:solidFill>
                <a:latin typeface="Helvetica"/>
                <a:ea typeface="Helvetica Neue"/>
                <a:cs typeface="Helvetica Neue"/>
                <a:sym typeface="Helvetica Neue"/>
              </a:rPr>
              <a:t>600</a:t>
            </a:r>
            <a:r>
              <a:rPr lang="en-US" sz="1700" dirty="0">
                <a:solidFill>
                  <a:schemeClr val="bg2">
                    <a:lumMod val="75000"/>
                    <a:lumOff val="25000"/>
                  </a:schemeClr>
                </a:solidFill>
                <a:latin typeface="Helvetica"/>
                <a:ea typeface="Helvetica Neue"/>
                <a:cs typeface="Helvetica Neue"/>
                <a:sym typeface="Helvetica Neue"/>
              </a:rPr>
              <a:t> students and postdocs, across over 80 academic, industry and national science institutions </a:t>
            </a:r>
            <a:r>
              <a:rPr lang="en-US" sz="1700" dirty="0">
                <a:solidFill>
                  <a:schemeClr val="bg2">
                    <a:lumMod val="75000"/>
                    <a:lumOff val="25000"/>
                  </a:schemeClr>
                </a:solidFill>
                <a:latin typeface="Helvetica"/>
                <a:ea typeface="Helvetica Neue"/>
                <a:cs typeface="Helvetica"/>
                <a:sym typeface="Helvetica Neue"/>
              </a:rPr>
              <a:t>in more than </a:t>
            </a:r>
            <a:r>
              <a:rPr lang="en-US" sz="1700" b="1" dirty="0">
                <a:solidFill>
                  <a:schemeClr val="bg2">
                    <a:lumMod val="75000"/>
                    <a:lumOff val="25000"/>
                  </a:schemeClr>
                </a:solidFill>
                <a:latin typeface="Helvetica"/>
                <a:ea typeface="Helvetica Neue"/>
                <a:cs typeface="Helvetica"/>
                <a:sym typeface="Helvetica Neue"/>
              </a:rPr>
              <a:t>22</a:t>
            </a:r>
            <a:r>
              <a:rPr lang="en-US" sz="1700" dirty="0">
                <a:solidFill>
                  <a:schemeClr val="bg2">
                    <a:lumMod val="75000"/>
                    <a:lumOff val="25000"/>
                  </a:schemeClr>
                </a:solidFill>
                <a:latin typeface="Helvetica"/>
                <a:ea typeface="Helvetica Neue"/>
                <a:cs typeface="Helvetica"/>
                <a:sym typeface="Helvetica Neue"/>
              </a:rPr>
              <a:t> states and DC.</a:t>
            </a:r>
            <a:endParaRPr lang="en-US" sz="1700">
              <a:solidFill>
                <a:schemeClr val="bg2">
                  <a:lumMod val="75000"/>
                  <a:lumOff val="25000"/>
                </a:schemeClr>
              </a:solidFill>
              <a:latin typeface="Helvetica" pitchFamily="2" charset="0"/>
              <a:ea typeface="Helvetica Neue"/>
              <a:cs typeface="Helvetica Neue"/>
            </a:endParaRPr>
          </a:p>
        </p:txBody>
      </p:sp>
      <p:grpSp>
        <p:nvGrpSpPr>
          <p:cNvPr id="483" name="Google Shape;483;p4"/>
          <p:cNvGrpSpPr/>
          <p:nvPr/>
        </p:nvGrpSpPr>
        <p:grpSpPr>
          <a:xfrm>
            <a:off x="10694009" y="5229115"/>
            <a:ext cx="609694" cy="770387"/>
            <a:chOff x="8552207" y="4443301"/>
            <a:chExt cx="1277419" cy="1486797"/>
          </a:xfrm>
        </p:grpSpPr>
        <p:pic>
          <p:nvPicPr>
            <p:cNvPr id="484" name="Google Shape;484;p4"/>
            <p:cNvPicPr preferRelativeResize="0"/>
            <p:nvPr/>
          </p:nvPicPr>
          <p:blipFill rotWithShape="1">
            <a:blip r:embed="rId4">
              <a:alphaModFix/>
            </a:blip>
            <a:srcRect/>
            <a:stretch/>
          </p:blipFill>
          <p:spPr>
            <a:xfrm>
              <a:off x="8552207" y="4443301"/>
              <a:ext cx="1277419" cy="1486797"/>
            </a:xfrm>
            <a:prstGeom prst="rect">
              <a:avLst/>
            </a:prstGeom>
            <a:noFill/>
            <a:ln>
              <a:noFill/>
            </a:ln>
          </p:spPr>
        </p:pic>
        <p:sp>
          <p:nvSpPr>
            <p:cNvPr id="485" name="Google Shape;485;p4"/>
            <p:cNvSpPr/>
            <p:nvPr/>
          </p:nvSpPr>
          <p:spPr>
            <a:xfrm>
              <a:off x="9105327" y="5186699"/>
              <a:ext cx="171177" cy="174044"/>
            </a:xfrm>
            <a:prstGeom prst="ellipse">
              <a:avLst/>
            </a:prstGeom>
            <a:solidFill>
              <a:schemeClr val="accent1">
                <a:alpha val="76862"/>
              </a:schemeClr>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grpSp>
      <p:sp>
        <p:nvSpPr>
          <p:cNvPr id="486" name="Google Shape;486;p4"/>
          <p:cNvSpPr txBox="1"/>
          <p:nvPr/>
        </p:nvSpPr>
        <p:spPr>
          <a:xfrm>
            <a:off x="514081" y="1630975"/>
            <a:ext cx="3888495" cy="49013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50" b="1" dirty="0">
                <a:solidFill>
                  <a:srgbClr val="5B5B5B"/>
                </a:solidFill>
                <a:latin typeface="Helvetica" pitchFamily="2" charset="0"/>
                <a:ea typeface="Helvetica Neue"/>
                <a:cs typeface="Helvetica Neue"/>
                <a:sym typeface="Helvetica Neue"/>
              </a:rPr>
              <a:t>Through institutional partnerships,</a:t>
            </a:r>
            <a:endParaRPr dirty="0">
              <a:latin typeface="Helvetica" pitchFamily="2" charset="0"/>
            </a:endParaRPr>
          </a:p>
          <a:p>
            <a:pPr marL="0" marR="0" lvl="0" indent="0" algn="l" rtl="0">
              <a:spcBef>
                <a:spcPts val="0"/>
              </a:spcBef>
              <a:spcAft>
                <a:spcPts val="0"/>
              </a:spcAft>
              <a:buNone/>
            </a:pPr>
            <a:r>
              <a:rPr lang="en-US" sz="1250" b="1" dirty="0">
                <a:solidFill>
                  <a:srgbClr val="5B5B5B"/>
                </a:solidFill>
                <a:latin typeface="Helvetica" pitchFamily="2" charset="0"/>
                <a:ea typeface="Helvetica Neue"/>
                <a:cs typeface="Helvetica Neue"/>
                <a:sym typeface="Helvetica Neue"/>
              </a:rPr>
              <a:t>the centers unite unique capabilities, expertise and facilities.</a:t>
            </a:r>
            <a:endParaRPr sz="1250" dirty="0">
              <a:solidFill>
                <a:srgbClr val="5B5B5B"/>
              </a:solidFill>
              <a:latin typeface="Helvetica" pitchFamily="2" charset="0"/>
              <a:ea typeface="Helvetica Neue"/>
              <a:cs typeface="Helvetica Neue"/>
              <a:sym typeface="Helvetica Neue"/>
            </a:endParaRPr>
          </a:p>
          <a:p>
            <a:pPr marL="120650" marR="0" lvl="0" indent="-41275" algn="l" rtl="0">
              <a:spcBef>
                <a:spcPts val="0"/>
              </a:spcBef>
              <a:spcAft>
                <a:spcPts val="0"/>
              </a:spcAft>
              <a:buClr>
                <a:schemeClr val="dk1"/>
              </a:buClr>
              <a:buSzPts val="1250"/>
              <a:buFont typeface="Arial"/>
              <a:buNone/>
            </a:pPr>
            <a:endParaRPr sz="1250" dirty="0">
              <a:solidFill>
                <a:srgbClr val="5B5B5B"/>
              </a:solidFill>
              <a:latin typeface="Helvetica" pitchFamily="2" charset="0"/>
              <a:ea typeface="Helvetica Neue"/>
              <a:cs typeface="Helvetica Neue"/>
              <a:sym typeface="Helvetica Neue"/>
            </a:endParaRPr>
          </a:p>
          <a:p>
            <a:pPr marL="120650" indent="-120650">
              <a:buClr>
                <a:srgbClr val="5B5B5B"/>
              </a:buClr>
              <a:buSzPts val="1250"/>
              <a:buChar char="•"/>
            </a:pPr>
            <a:r>
              <a:rPr lang="en-US" sz="1250" dirty="0">
                <a:solidFill>
                  <a:srgbClr val="5B5B5B"/>
                </a:solidFill>
                <a:latin typeface="Helvetica"/>
                <a:ea typeface="Helvetica Neue"/>
                <a:cs typeface="Helvetica Neue"/>
              </a:rPr>
              <a:t>Solving key challenges in QIS thanks to the unique strength of multi-institutional and multidisciplinary collaborations</a:t>
            </a:r>
            <a:endParaRPr lang="en-US" sz="1250" dirty="0">
              <a:solidFill>
                <a:srgbClr val="5B5B5B"/>
              </a:solidFill>
              <a:latin typeface="Helvetica" pitchFamily="2" charset="0"/>
              <a:ea typeface="Helvetica Neue"/>
              <a:cs typeface="Helvetica Neue"/>
            </a:endParaRPr>
          </a:p>
          <a:p>
            <a:pPr marL="120650" indent="-41275">
              <a:buClr>
                <a:srgbClr val="262626"/>
              </a:buClr>
              <a:buSzPts val="1250"/>
            </a:pPr>
            <a:endParaRPr lang="en-US" sz="1250" dirty="0">
              <a:solidFill>
                <a:srgbClr val="5B5B5B"/>
              </a:solidFill>
              <a:latin typeface="Helvetica" pitchFamily="2" charset="0"/>
              <a:ea typeface="Helvetica Neue"/>
              <a:cs typeface="Helvetica Neue"/>
              <a:sym typeface="Helvetica Neue"/>
            </a:endParaRPr>
          </a:p>
          <a:p>
            <a:pPr marL="120650" marR="0" lvl="0" indent="-120650" algn="l" rtl="0">
              <a:spcBef>
                <a:spcPts val="0"/>
              </a:spcBef>
              <a:spcAft>
                <a:spcPts val="0"/>
              </a:spcAft>
              <a:buClr>
                <a:srgbClr val="5B5B5B"/>
              </a:buClr>
              <a:buSzPts val="1250"/>
              <a:buFont typeface="Arial"/>
              <a:buChar char="•"/>
            </a:pPr>
            <a:r>
              <a:rPr lang="en-US" sz="1250" dirty="0">
                <a:solidFill>
                  <a:srgbClr val="5B5B5B"/>
                </a:solidFill>
                <a:latin typeface="Helvetica" pitchFamily="2" charset="0"/>
                <a:ea typeface="Helvetica Neue"/>
                <a:cs typeface="Helvetica Neue"/>
                <a:sym typeface="Helvetica Neue"/>
              </a:rPr>
              <a:t>Leveraging DOE user facilities for advanced materials analysis and device fabrication</a:t>
            </a:r>
            <a:endParaRPr dirty="0">
              <a:latin typeface="Helvetica" pitchFamily="2" charset="0"/>
            </a:endParaRPr>
          </a:p>
          <a:p>
            <a:pPr marL="120650" marR="0" lvl="0" indent="-120650" algn="l">
              <a:spcBef>
                <a:spcPts val="0"/>
              </a:spcBef>
              <a:spcAft>
                <a:spcPts val="0"/>
              </a:spcAft>
              <a:buClr>
                <a:srgbClr val="5B5B5B"/>
              </a:buClr>
              <a:buSzPts val="1250"/>
              <a:buChar char="•"/>
            </a:pPr>
            <a:endParaRPr lang="en-US" sz="1250" dirty="0">
              <a:solidFill>
                <a:srgbClr val="5B5B5B"/>
              </a:solidFill>
              <a:latin typeface="Helvetica" pitchFamily="2" charset="0"/>
              <a:ea typeface="Helvetica Neue"/>
              <a:cs typeface="Helvetica Neue"/>
            </a:endParaRPr>
          </a:p>
          <a:p>
            <a:pPr marL="120650" indent="-120650">
              <a:buClr>
                <a:srgbClr val="5B5B5B"/>
              </a:buClr>
              <a:buSzPts val="1250"/>
              <a:buChar char="•"/>
            </a:pPr>
            <a:r>
              <a:rPr lang="en-US" sz="1250" dirty="0">
                <a:solidFill>
                  <a:srgbClr val="5B5B5B"/>
                </a:solidFill>
                <a:latin typeface="Helvetica"/>
                <a:ea typeface="Helvetica Neue"/>
                <a:cs typeface="Helvetica Neue"/>
              </a:rPr>
              <a:t>Developing and deploying new quantum facilities, foundries and testbeds for the Centers as well as the national ecosystem</a:t>
            </a:r>
            <a:endParaRPr lang="en-US" sz="1250" dirty="0">
              <a:solidFill>
                <a:srgbClr val="5B5B5B"/>
              </a:solidFill>
              <a:latin typeface="Helvetica" pitchFamily="2" charset="0"/>
              <a:ea typeface="Helvetica Neue"/>
              <a:cs typeface="Helvetica Neue"/>
            </a:endParaRPr>
          </a:p>
          <a:p>
            <a:endParaRPr lang="en-US" sz="1250" dirty="0">
              <a:solidFill>
                <a:srgbClr val="5B5B5B"/>
              </a:solidFill>
              <a:latin typeface="Helvetica" pitchFamily="2" charset="0"/>
              <a:ea typeface="Helvetica Neue"/>
              <a:cs typeface="Helvetica Neue"/>
              <a:sym typeface="Helvetica Neue"/>
            </a:endParaRPr>
          </a:p>
          <a:p>
            <a:pPr marL="120650" marR="0" lvl="0" indent="-120650" algn="l" rtl="0">
              <a:spcBef>
                <a:spcPts val="0"/>
              </a:spcBef>
              <a:spcAft>
                <a:spcPts val="0"/>
              </a:spcAft>
              <a:buClr>
                <a:srgbClr val="5B5B5B"/>
              </a:buClr>
              <a:buSzPts val="1250"/>
              <a:buFont typeface="Arial"/>
              <a:buChar char="•"/>
            </a:pPr>
            <a:r>
              <a:rPr lang="en-US" sz="1250" b="1" dirty="0">
                <a:solidFill>
                  <a:srgbClr val="5B5B5B"/>
                </a:solidFill>
                <a:latin typeface="Helvetica" pitchFamily="2" charset="0"/>
                <a:ea typeface="Helvetica Neue"/>
                <a:cs typeface="Helvetica Neue"/>
                <a:sym typeface="Helvetica Neue"/>
              </a:rPr>
              <a:t>Training a new and diverse quantum workforce</a:t>
            </a:r>
            <a:endParaRPr b="1" dirty="0">
              <a:latin typeface="Helvetica" pitchFamily="2" charset="0"/>
            </a:endParaRPr>
          </a:p>
          <a:p>
            <a:pPr marL="0" marR="0" lvl="0" indent="0" algn="l" rtl="0">
              <a:spcBef>
                <a:spcPts val="0"/>
              </a:spcBef>
              <a:spcAft>
                <a:spcPts val="0"/>
              </a:spcAft>
              <a:buNone/>
            </a:pPr>
            <a:endParaRPr sz="1250" dirty="0">
              <a:solidFill>
                <a:srgbClr val="5B5B5B"/>
              </a:solidFill>
              <a:latin typeface="Helvetica" pitchFamily="2" charset="0"/>
              <a:ea typeface="Helvetica Neue"/>
              <a:cs typeface="Helvetica Neue"/>
              <a:sym typeface="Helvetica Neue"/>
            </a:endParaRPr>
          </a:p>
          <a:p>
            <a:pPr marL="120650" indent="-120650">
              <a:buClr>
                <a:srgbClr val="5B5B5B"/>
              </a:buClr>
              <a:buSzPts val="1250"/>
              <a:buFont typeface="Arial"/>
              <a:buChar char="•"/>
            </a:pPr>
            <a:r>
              <a:rPr lang="en-US" sz="1250" dirty="0">
                <a:solidFill>
                  <a:srgbClr val="5B5B5B"/>
                </a:solidFill>
                <a:latin typeface="Helvetica"/>
                <a:ea typeface="Helvetica Neue"/>
                <a:cs typeface="Helvetica Neue"/>
                <a:sym typeface="Helvetica Neue"/>
              </a:rPr>
              <a:t>Technology transfer – rapid cycle from discovery to commercialization </a:t>
            </a:r>
            <a:endParaRPr dirty="0">
              <a:latin typeface="Helvetica" pitchFamily="2" charset="0"/>
              <a:ea typeface="Helvetica Neue"/>
            </a:endParaRPr>
          </a:p>
          <a:p>
            <a:pPr marR="0" lvl="0" algn="l" rtl="0">
              <a:spcBef>
                <a:spcPts val="0"/>
              </a:spcBef>
              <a:spcAft>
                <a:spcPts val="0"/>
              </a:spcAft>
            </a:pPr>
            <a:endParaRPr lang="en-US" sz="1250" dirty="0">
              <a:solidFill>
                <a:srgbClr val="5B5B5B"/>
              </a:solidFill>
              <a:latin typeface="Helvetica" pitchFamily="2" charset="0"/>
            </a:endParaRPr>
          </a:p>
          <a:p>
            <a:pPr marL="120650" marR="0" lvl="0" indent="-120650" algn="l" rtl="0">
              <a:spcBef>
                <a:spcPts val="0"/>
              </a:spcBef>
              <a:spcAft>
                <a:spcPts val="0"/>
              </a:spcAft>
              <a:buClr>
                <a:srgbClr val="5B5B5B"/>
              </a:buClr>
              <a:buSzPts val="1250"/>
              <a:buFont typeface="Arial"/>
              <a:buChar char="•"/>
            </a:pPr>
            <a:r>
              <a:rPr lang="en-US" sz="1250" dirty="0">
                <a:solidFill>
                  <a:srgbClr val="5B5B5B"/>
                </a:solidFill>
                <a:latin typeface="Helvetica" pitchFamily="2" charset="0"/>
                <a:ea typeface="Helvetica Neue"/>
                <a:cs typeface="Helvetica Neue"/>
                <a:sym typeface="Helvetica Neue"/>
              </a:rPr>
              <a:t>Developing national standards and roadmaps for quantum technology that incorporate processes, metrology and testing data</a:t>
            </a:r>
            <a:endParaRPr dirty="0">
              <a:latin typeface="Helvetica" pitchFamily="2" charset="0"/>
            </a:endParaRPr>
          </a:p>
          <a:p>
            <a:pPr marL="120650" marR="0" lvl="0" indent="-41275" algn="l" rtl="0">
              <a:spcBef>
                <a:spcPts val="0"/>
              </a:spcBef>
              <a:spcAft>
                <a:spcPts val="0"/>
              </a:spcAft>
              <a:buClr>
                <a:schemeClr val="dk1"/>
              </a:buClr>
              <a:buSzPts val="1250"/>
              <a:buFont typeface="Arial"/>
              <a:buNone/>
            </a:pPr>
            <a:endParaRPr sz="1250" dirty="0">
              <a:solidFill>
                <a:srgbClr val="5B5B5B"/>
              </a:solidFill>
              <a:latin typeface="Helvetica" pitchFamily="2" charset="0"/>
              <a:ea typeface="Helvetica Neue"/>
              <a:cs typeface="Helvetica Neue"/>
              <a:sym typeface="Helvetica Neue"/>
            </a:endParaRPr>
          </a:p>
          <a:p>
            <a:pPr marL="0" marR="0" lvl="0" indent="0" algn="l" rtl="0">
              <a:spcBef>
                <a:spcPts val="0"/>
              </a:spcBef>
              <a:spcAft>
                <a:spcPts val="0"/>
              </a:spcAft>
              <a:buNone/>
            </a:pPr>
            <a:endParaRPr sz="1250" dirty="0">
              <a:solidFill>
                <a:srgbClr val="5B5B5B"/>
              </a:solidFill>
              <a:latin typeface="Helvetica" pitchFamily="2" charset="0"/>
              <a:ea typeface="Helvetica Neue"/>
              <a:cs typeface="Helvetica Neue"/>
              <a:sym typeface="Helvetica Neue"/>
            </a:endParaRPr>
          </a:p>
        </p:txBody>
      </p:sp>
      <p:sp>
        <p:nvSpPr>
          <p:cNvPr id="487" name="Google Shape;487;p4"/>
          <p:cNvSpPr/>
          <p:nvPr/>
        </p:nvSpPr>
        <p:spPr>
          <a:xfrm>
            <a:off x="304800" y="1474515"/>
            <a:ext cx="4150972" cy="4705938"/>
          </a:xfrm>
          <a:prstGeom prst="roundRect">
            <a:avLst>
              <a:gd name="adj" fmla="val 16667"/>
            </a:avLst>
          </a:prstGeom>
          <a:noFill/>
          <a:ln w="25400" cap="flat" cmpd="sng">
            <a:solidFill>
              <a:srgbClr val="5B5B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Roboto"/>
              <a:ea typeface="Roboto"/>
              <a:cs typeface="Roboto"/>
              <a:sym typeface="Roboto"/>
            </a:endParaRPr>
          </a:p>
        </p:txBody>
      </p:sp>
      <p:sp>
        <p:nvSpPr>
          <p:cNvPr id="3" name="Google Shape;477;p4">
            <a:extLst>
              <a:ext uri="{FF2B5EF4-FFF2-40B4-BE49-F238E27FC236}">
                <a16:creationId xmlns:a16="http://schemas.microsoft.com/office/drawing/2014/main" id="{F6B610A4-832F-6CE3-9650-5DC9A700141B}"/>
              </a:ext>
            </a:extLst>
          </p:cNvPr>
          <p:cNvSpPr/>
          <p:nvPr/>
        </p:nvSpPr>
        <p:spPr>
          <a:xfrm>
            <a:off x="8301567" y="4578903"/>
            <a:ext cx="118364" cy="125353"/>
          </a:xfrm>
          <a:prstGeom prst="ellipse">
            <a:avLst/>
          </a:prstGeom>
          <a:solidFill>
            <a:srgbClr val="FFC000">
              <a:alpha val="76862"/>
            </a:srgbClr>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
        <p:nvSpPr>
          <p:cNvPr id="4" name="Google Shape;477;p4">
            <a:extLst>
              <a:ext uri="{FF2B5EF4-FFF2-40B4-BE49-F238E27FC236}">
                <a16:creationId xmlns:a16="http://schemas.microsoft.com/office/drawing/2014/main" id="{05749DFD-12B8-0A7F-2117-F77AD99B03CD}"/>
              </a:ext>
            </a:extLst>
          </p:cNvPr>
          <p:cNvSpPr/>
          <p:nvPr/>
        </p:nvSpPr>
        <p:spPr>
          <a:xfrm>
            <a:off x="9260057" y="2518148"/>
            <a:ext cx="118364" cy="125353"/>
          </a:xfrm>
          <a:prstGeom prst="ellipse">
            <a:avLst/>
          </a:prstGeom>
          <a:solidFill>
            <a:srgbClr val="FFC000">
              <a:alpha val="76862"/>
            </a:srgbClr>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
        <p:nvSpPr>
          <p:cNvPr id="5" name="Google Shape;477;p4">
            <a:extLst>
              <a:ext uri="{FF2B5EF4-FFF2-40B4-BE49-F238E27FC236}">
                <a16:creationId xmlns:a16="http://schemas.microsoft.com/office/drawing/2014/main" id="{91A6DD02-2121-1D4A-3632-4EFB8D948A09}"/>
              </a:ext>
            </a:extLst>
          </p:cNvPr>
          <p:cNvSpPr/>
          <p:nvPr/>
        </p:nvSpPr>
        <p:spPr>
          <a:xfrm>
            <a:off x="8210511" y="2105997"/>
            <a:ext cx="118364" cy="125353"/>
          </a:xfrm>
          <a:prstGeom prst="ellipse">
            <a:avLst/>
          </a:prstGeom>
          <a:solidFill>
            <a:srgbClr val="FFC000">
              <a:alpha val="76862"/>
            </a:srgbClr>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pic>
        <p:nvPicPr>
          <p:cNvPr id="10" name="Picture 10">
            <a:extLst>
              <a:ext uri="{FF2B5EF4-FFF2-40B4-BE49-F238E27FC236}">
                <a16:creationId xmlns:a16="http://schemas.microsoft.com/office/drawing/2014/main" id="{0AD63A18-9D15-7064-0EA9-30D20788FA6D}"/>
              </a:ext>
            </a:extLst>
          </p:cNvPr>
          <p:cNvPicPr>
            <a:picLocks noChangeAspect="1"/>
          </p:cNvPicPr>
          <p:nvPr/>
        </p:nvPicPr>
        <p:blipFill rotWithShape="1">
          <a:blip r:embed="rId5"/>
          <a:srcRect r="17857" b="529"/>
          <a:stretch/>
        </p:blipFill>
        <p:spPr>
          <a:xfrm>
            <a:off x="10516704" y="4128604"/>
            <a:ext cx="1142094" cy="1035891"/>
          </a:xfrm>
          <a:prstGeom prst="rect">
            <a:avLst/>
          </a:prstGeom>
        </p:spPr>
      </p:pic>
      <p:sp>
        <p:nvSpPr>
          <p:cNvPr id="12" name="Google Shape;475;p4">
            <a:extLst>
              <a:ext uri="{FF2B5EF4-FFF2-40B4-BE49-F238E27FC236}">
                <a16:creationId xmlns:a16="http://schemas.microsoft.com/office/drawing/2014/main" id="{4286AEFF-AA70-9945-71B1-21B7767D7BF3}"/>
              </a:ext>
            </a:extLst>
          </p:cNvPr>
          <p:cNvSpPr/>
          <p:nvPr/>
        </p:nvSpPr>
        <p:spPr>
          <a:xfrm>
            <a:off x="11386030" y="4988318"/>
            <a:ext cx="112947" cy="97433"/>
          </a:xfrm>
          <a:prstGeom prst="ellipse">
            <a:avLst/>
          </a:prstGeom>
          <a:solidFill>
            <a:schemeClr val="accent1">
              <a:alpha val="76862"/>
            </a:schemeClr>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
        <p:nvSpPr>
          <p:cNvPr id="13" name="Google Shape;475;p4">
            <a:extLst>
              <a:ext uri="{FF2B5EF4-FFF2-40B4-BE49-F238E27FC236}">
                <a16:creationId xmlns:a16="http://schemas.microsoft.com/office/drawing/2014/main" id="{C822072D-A5B9-901D-A1E6-17180F22C053}"/>
              </a:ext>
            </a:extLst>
          </p:cNvPr>
          <p:cNvSpPr/>
          <p:nvPr/>
        </p:nvSpPr>
        <p:spPr>
          <a:xfrm>
            <a:off x="11441247" y="4850274"/>
            <a:ext cx="112947" cy="97433"/>
          </a:xfrm>
          <a:prstGeom prst="ellipse">
            <a:avLst/>
          </a:prstGeom>
          <a:solidFill>
            <a:schemeClr val="accent1">
              <a:alpha val="76862"/>
            </a:schemeClr>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9FDC945-3FA3-CF4B-8218-671B51C1DB96}"/>
              </a:ext>
            </a:extLst>
          </p:cNvPr>
          <p:cNvSpPr>
            <a:spLocks noGrp="1"/>
          </p:cNvSpPr>
          <p:nvPr>
            <p:ph type="title" idx="4294967295"/>
          </p:nvPr>
        </p:nvSpPr>
        <p:spPr>
          <a:xfrm>
            <a:off x="359924" y="205830"/>
            <a:ext cx="11590776" cy="1051470"/>
          </a:xfrm>
          <a:prstGeom prst="rect">
            <a:avLst/>
          </a:prstGeom>
        </p:spPr>
        <p:txBody>
          <a:bodyPr lIns="91440" tIns="45720" rIns="91440" bIns="45720" anchor="t"/>
          <a:lstStyle/>
          <a:p>
            <a:pPr algn="l"/>
            <a:r>
              <a:rPr lang="en-US" sz="3200" dirty="0">
                <a:solidFill>
                  <a:srgbClr val="0067B3"/>
                </a:solidFill>
                <a:latin typeface="Helvetica" pitchFamily="2" charset="0"/>
              </a:rPr>
              <a:t>USQIS</a:t>
            </a:r>
            <a:r>
              <a:rPr kumimoji="0" lang="en-US" sz="3200" b="0" i="0" u="none" strike="noStrike" kern="1200" cap="none" spc="0" normalizeH="0" baseline="0" noProof="0" dirty="0">
                <a:ln>
                  <a:noFill/>
                </a:ln>
                <a:solidFill>
                  <a:srgbClr val="0067B3"/>
                </a:solidFill>
                <a:effectLst/>
                <a:uLnTx/>
                <a:uFillTx/>
                <a:latin typeface="Helvetica" pitchFamily="2" charset="0"/>
                <a:ea typeface="+mj-ea"/>
                <a:cs typeface="+mj-cs"/>
              </a:rPr>
              <a:t> Summer School – Curriculum</a:t>
            </a:r>
            <a:br>
              <a:rPr kumimoji="0" lang="en-US" sz="4000" b="0" i="0" u="none" strike="noStrike" kern="1200" cap="none" spc="0" normalizeH="0" baseline="0" noProof="0" dirty="0">
                <a:ln>
                  <a:noFill/>
                </a:ln>
                <a:solidFill>
                  <a:srgbClr val="262626">
                    <a:lumMod val="75000"/>
                    <a:lumOff val="25000"/>
                  </a:srgbClr>
                </a:solidFill>
                <a:effectLst/>
                <a:uLnTx/>
                <a:uFillTx/>
                <a:latin typeface="Roboto"/>
                <a:ea typeface="+mj-ea"/>
                <a:cs typeface="+mj-cs"/>
              </a:rPr>
            </a:br>
            <a:endParaRPr lang="en-US" sz="2000" dirty="0">
              <a:solidFill>
                <a:srgbClr val="262626"/>
              </a:solidFill>
              <a:ea typeface="Roboto"/>
              <a:cs typeface="Roboto"/>
            </a:endParaRPr>
          </a:p>
        </p:txBody>
      </p:sp>
      <p:sp>
        <p:nvSpPr>
          <p:cNvPr id="2" name="Rounded Rectangle 1">
            <a:extLst>
              <a:ext uri="{FF2B5EF4-FFF2-40B4-BE49-F238E27FC236}">
                <a16:creationId xmlns:a16="http://schemas.microsoft.com/office/drawing/2014/main" id="{29991431-DE2E-7507-AF25-18CA87B8BC1C}"/>
              </a:ext>
            </a:extLst>
          </p:cNvPr>
          <p:cNvSpPr/>
          <p:nvPr/>
        </p:nvSpPr>
        <p:spPr>
          <a:xfrm>
            <a:off x="169424" y="1230585"/>
            <a:ext cx="5790776" cy="2680157"/>
          </a:xfrm>
          <a:prstGeom prst="roundRect">
            <a:avLst>
              <a:gd name="adj" fmla="val 10348"/>
            </a:avLst>
          </a:prstGeom>
          <a:solidFill>
            <a:schemeClr val="accent3">
              <a:lumMod val="40000"/>
              <a:lumOff val="60000"/>
            </a:schemeClr>
          </a:solidFill>
          <a:ln>
            <a:solidFill>
              <a:schemeClr val="accent4">
                <a:lumMod val="40000"/>
                <a:lumOff val="60000"/>
              </a:schemeClr>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dirty="0">
                <a:solidFill>
                  <a:schemeClr val="tx1"/>
                </a:solidFill>
              </a:rPr>
              <a:t>Morning Lectures</a:t>
            </a:r>
          </a:p>
          <a:p>
            <a:endParaRPr lang="en-US" sz="2000" b="1" dirty="0">
              <a:solidFill>
                <a:schemeClr val="tx1"/>
              </a:solidFill>
            </a:endParaRPr>
          </a:p>
          <a:p>
            <a:r>
              <a:rPr lang="en-US" sz="1800" dirty="0">
                <a:solidFill>
                  <a:schemeClr val="tx1"/>
                </a:solidFill>
              </a:rPr>
              <a:t>Introduction to Quantum Computing, Superconductivity, Cryogenics, Superconducting Circuits, Radio Frequency Superconductivity, Cavity QED, Material Science for QIS, State of the Art SC Commercial QPUs, Quantum Sensing..</a:t>
            </a:r>
          </a:p>
          <a:p>
            <a:endParaRPr lang="en-US" sz="1800" b="1" dirty="0">
              <a:solidFill>
                <a:schemeClr val="tx1"/>
              </a:solidFill>
            </a:endParaRPr>
          </a:p>
          <a:p>
            <a:pPr marL="342900" indent="-342900">
              <a:buFont typeface="Arial" panose="020B0604020202020204" pitchFamily="34" charset="0"/>
              <a:buChar char="•"/>
            </a:pPr>
            <a:endParaRPr lang="en-US" sz="2000" dirty="0">
              <a:solidFill>
                <a:schemeClr val="tx1"/>
              </a:solidFill>
            </a:endParaRPr>
          </a:p>
        </p:txBody>
      </p:sp>
      <p:sp>
        <p:nvSpPr>
          <p:cNvPr id="3" name="Rounded Rectangle 2">
            <a:extLst>
              <a:ext uri="{FF2B5EF4-FFF2-40B4-BE49-F238E27FC236}">
                <a16:creationId xmlns:a16="http://schemas.microsoft.com/office/drawing/2014/main" id="{89B22EE5-04E3-52E4-B795-CD6FC0B5F2AF}"/>
              </a:ext>
            </a:extLst>
          </p:cNvPr>
          <p:cNvSpPr/>
          <p:nvPr/>
        </p:nvSpPr>
        <p:spPr>
          <a:xfrm>
            <a:off x="6096000" y="1230585"/>
            <a:ext cx="5922100" cy="5305970"/>
          </a:xfrm>
          <a:prstGeom prst="roundRect">
            <a:avLst>
              <a:gd name="adj" fmla="val 10348"/>
            </a:avLst>
          </a:prstGeom>
          <a:solidFill>
            <a:schemeClr val="accent3">
              <a:lumMod val="40000"/>
              <a:lumOff val="60000"/>
            </a:schemeClr>
          </a:solidFill>
          <a:ln>
            <a:solidFill>
              <a:schemeClr val="accent4">
                <a:lumMod val="40000"/>
                <a:lumOff val="60000"/>
              </a:schemeClr>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dirty="0">
                <a:solidFill>
                  <a:schemeClr val="tx1"/>
                </a:solidFill>
              </a:rPr>
              <a:t>Afternoon Tracks</a:t>
            </a:r>
          </a:p>
          <a:p>
            <a:pPr marL="342900" indent="-342900">
              <a:buFont typeface="Arial" panose="020B0604020202020204" pitchFamily="34" charset="0"/>
              <a:buChar char="•"/>
            </a:pPr>
            <a:r>
              <a:rPr lang="en-US" sz="2000" dirty="0">
                <a:solidFill>
                  <a:schemeClr val="tx1"/>
                </a:solidFill>
              </a:rPr>
              <a:t>Track 1: Qubits and Cryogenics Setups and measurements</a:t>
            </a:r>
          </a:p>
          <a:p>
            <a:pPr marL="800100" lvl="1" indent="-342900">
              <a:buFont typeface="Arial" panose="020B0604020202020204" pitchFamily="34" charset="0"/>
              <a:buChar char="•"/>
            </a:pPr>
            <a:r>
              <a:rPr lang="en-US" i="1" dirty="0">
                <a:solidFill>
                  <a:schemeClr val="tx1"/>
                </a:solidFill>
              </a:rPr>
              <a:t>SQMS Quantum Lab 1 and Quantum Garage</a:t>
            </a:r>
          </a:p>
          <a:p>
            <a:pPr marL="800100" lvl="1" indent="-342900">
              <a:buFont typeface="Arial" panose="020B0604020202020204" pitchFamily="34" charset="0"/>
              <a:buChar char="•"/>
            </a:pPr>
            <a:endParaRPr lang="en-US" dirty="0">
              <a:solidFill>
                <a:schemeClr val="tx1"/>
              </a:solidFill>
            </a:endParaRPr>
          </a:p>
          <a:p>
            <a:pPr marL="342900" indent="-342900">
              <a:buFont typeface="Arial" panose="020B0604020202020204" pitchFamily="34" charset="0"/>
              <a:buChar char="•"/>
            </a:pPr>
            <a:r>
              <a:rPr lang="en-US" sz="2000" dirty="0">
                <a:solidFill>
                  <a:schemeClr val="tx1"/>
                </a:solidFill>
              </a:rPr>
              <a:t>Track 2: Qubits Fabrication and Material Characterization</a:t>
            </a:r>
          </a:p>
          <a:p>
            <a:pPr marL="800100" lvl="1" indent="-342900">
              <a:buFont typeface="Arial" panose="020B0604020202020204" pitchFamily="34" charset="0"/>
              <a:buChar char="•"/>
            </a:pPr>
            <a:r>
              <a:rPr lang="en-US" i="1" dirty="0">
                <a:solidFill>
                  <a:schemeClr val="tx1"/>
                </a:solidFill>
              </a:rPr>
              <a:t>SQMS/APSTD Material Science Labs and Quantum Garage </a:t>
            </a:r>
          </a:p>
          <a:p>
            <a:pPr marL="342900" indent="-342900">
              <a:buFont typeface="Arial" panose="020B0604020202020204" pitchFamily="34" charset="0"/>
              <a:buChar char="•"/>
            </a:pPr>
            <a:endParaRPr lang="en-US" sz="2000" dirty="0">
              <a:solidFill>
                <a:schemeClr val="tx1"/>
              </a:solidFill>
            </a:endParaRPr>
          </a:p>
          <a:p>
            <a:pPr marL="342900" indent="-342900">
              <a:buFont typeface="Arial" panose="020B0604020202020204" pitchFamily="34" charset="0"/>
              <a:buChar char="•"/>
            </a:pPr>
            <a:r>
              <a:rPr lang="en-US" sz="2000" dirty="0">
                <a:solidFill>
                  <a:schemeClr val="tx1"/>
                </a:solidFill>
              </a:rPr>
              <a:t>Track 3: Qubits Simulation, Quantum Software, Algorithms, Applications</a:t>
            </a:r>
          </a:p>
          <a:p>
            <a:pPr marL="800100" lvl="1" indent="-342900">
              <a:buFont typeface="Arial" panose="020B0604020202020204" pitchFamily="34" charset="0"/>
              <a:buChar char="•"/>
            </a:pPr>
            <a:r>
              <a:rPr lang="en-US" i="1" dirty="0">
                <a:solidFill>
                  <a:schemeClr val="tx1"/>
                </a:solidFill>
              </a:rPr>
              <a:t>Lecture Hall</a:t>
            </a:r>
          </a:p>
          <a:p>
            <a:pPr lvl="1"/>
            <a:endParaRPr lang="en-US" sz="2000" dirty="0">
              <a:solidFill>
                <a:schemeClr val="tx1"/>
              </a:solidFill>
            </a:endParaRPr>
          </a:p>
          <a:p>
            <a:r>
              <a:rPr lang="en-US" sz="2000" b="1" dirty="0">
                <a:solidFill>
                  <a:schemeClr val="tx1"/>
                </a:solidFill>
              </a:rPr>
              <a:t>Strong Focus on Hands-on, experimental training using cutting edge tools and large-scale facilities</a:t>
            </a:r>
          </a:p>
          <a:p>
            <a:pPr marL="342900" indent="-342900">
              <a:buFont typeface="Arial" panose="020B0604020202020204" pitchFamily="34" charset="0"/>
              <a:buChar char="•"/>
            </a:pPr>
            <a:endParaRPr lang="en-US" sz="2000" dirty="0">
              <a:solidFill>
                <a:schemeClr val="tx1"/>
              </a:solidFill>
            </a:endParaRPr>
          </a:p>
          <a:p>
            <a:endParaRPr lang="en-US" sz="2000" b="1" dirty="0">
              <a:solidFill>
                <a:schemeClr val="tx1"/>
              </a:solidFill>
            </a:endParaRPr>
          </a:p>
        </p:txBody>
      </p:sp>
      <p:pic>
        <p:nvPicPr>
          <p:cNvPr id="4" name="Picture 3">
            <a:extLst>
              <a:ext uri="{FF2B5EF4-FFF2-40B4-BE49-F238E27FC236}">
                <a16:creationId xmlns:a16="http://schemas.microsoft.com/office/drawing/2014/main" id="{B3187981-D8CC-4D4B-1DD8-EB290D1C166E}"/>
              </a:ext>
            </a:extLst>
          </p:cNvPr>
          <p:cNvPicPr>
            <a:picLocks noChangeAspect="1"/>
          </p:cNvPicPr>
          <p:nvPr/>
        </p:nvPicPr>
        <p:blipFill>
          <a:blip r:embed="rId3"/>
          <a:stretch>
            <a:fillRect/>
          </a:stretch>
        </p:blipFill>
        <p:spPr>
          <a:xfrm>
            <a:off x="173900" y="4089400"/>
            <a:ext cx="5790776" cy="2268497"/>
          </a:xfrm>
          <a:prstGeom prst="rect">
            <a:avLst/>
          </a:prstGeom>
        </p:spPr>
      </p:pic>
    </p:spTree>
    <p:extLst>
      <p:ext uri="{BB962C8B-B14F-4D97-AF65-F5344CB8AC3E}">
        <p14:creationId xmlns:p14="http://schemas.microsoft.com/office/powerpoint/2010/main" val="2253521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ight Arrow 14">
            <a:extLst>
              <a:ext uri="{FF2B5EF4-FFF2-40B4-BE49-F238E27FC236}">
                <a16:creationId xmlns:a16="http://schemas.microsoft.com/office/drawing/2014/main" id="{497DE695-0BFF-AD4F-88BD-7D55237DE4FF}"/>
              </a:ext>
            </a:extLst>
          </p:cNvPr>
          <p:cNvSpPr/>
          <p:nvPr/>
        </p:nvSpPr>
        <p:spPr>
          <a:xfrm>
            <a:off x="611311" y="782603"/>
            <a:ext cx="11361372" cy="1195832"/>
          </a:xfrm>
          <a:prstGeom prst="rightArrow">
            <a:avLst>
              <a:gd name="adj1" fmla="val 50000"/>
              <a:gd name="adj2" fmla="val 46582"/>
            </a:avLst>
          </a:prstGeom>
          <a:gradFill flip="none" rotWithShape="1">
            <a:gsLst>
              <a:gs pos="0">
                <a:schemeClr val="tx1"/>
              </a:gs>
              <a:gs pos="100000">
                <a:schemeClr val="accent1">
                  <a:lumMod val="40000"/>
                  <a:lumOff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55"/>
            <a:endParaRPr lang="en-US" sz="2400">
              <a:solidFill>
                <a:srgbClr val="FFFFFF"/>
              </a:solidFill>
              <a:latin typeface="Arial"/>
            </a:endParaRPr>
          </a:p>
        </p:txBody>
      </p:sp>
      <p:sp>
        <p:nvSpPr>
          <p:cNvPr id="2" name="Content Placeholder 1">
            <a:extLst>
              <a:ext uri="{FF2B5EF4-FFF2-40B4-BE49-F238E27FC236}">
                <a16:creationId xmlns:a16="http://schemas.microsoft.com/office/drawing/2014/main" id="{8BF2B8B1-5AC9-064E-B7C7-66354B591D8C}"/>
              </a:ext>
            </a:extLst>
          </p:cNvPr>
          <p:cNvSpPr>
            <a:spLocks noGrp="1"/>
          </p:cNvSpPr>
          <p:nvPr>
            <p:ph idx="1"/>
          </p:nvPr>
        </p:nvSpPr>
        <p:spPr>
          <a:xfrm>
            <a:off x="754829" y="1239994"/>
            <a:ext cx="1221119" cy="427879"/>
          </a:xfrm>
        </p:spPr>
        <p:txBody>
          <a:bodyPr vert="horz" lIns="0" tIns="0" rIns="0" bIns="0" rtlCol="0" anchor="t">
            <a:noAutofit/>
          </a:bodyPr>
          <a:lstStyle/>
          <a:p>
            <a:pPr marL="0" indent="0"/>
            <a:r>
              <a:rPr lang="en-US" sz="2000" dirty="0">
                <a:solidFill>
                  <a:schemeClr val="bg1">
                    <a:lumMod val="75000"/>
                  </a:schemeClr>
                </a:solidFill>
                <a:cs typeface="Helvetica"/>
              </a:rPr>
              <a:t>Materials</a:t>
            </a:r>
            <a:endParaRPr lang="en-US" sz="2000" dirty="0">
              <a:solidFill>
                <a:schemeClr val="bg1">
                  <a:lumMod val="75000"/>
                </a:schemeClr>
              </a:solidFill>
              <a:cs typeface="Calibri"/>
            </a:endParaRPr>
          </a:p>
        </p:txBody>
      </p:sp>
      <p:sp>
        <p:nvSpPr>
          <p:cNvPr id="4" name="Content Placeholder 1">
            <a:extLst>
              <a:ext uri="{FF2B5EF4-FFF2-40B4-BE49-F238E27FC236}">
                <a16:creationId xmlns:a16="http://schemas.microsoft.com/office/drawing/2014/main" id="{48E0B7AB-5099-0949-9EC7-53C8CE6F0725}"/>
              </a:ext>
            </a:extLst>
          </p:cNvPr>
          <p:cNvSpPr txBox="1">
            <a:spLocks/>
          </p:cNvSpPr>
          <p:nvPr/>
        </p:nvSpPr>
        <p:spPr>
          <a:xfrm>
            <a:off x="2809597" y="1126144"/>
            <a:ext cx="2034521" cy="429768"/>
          </a:xfrm>
          <a:prstGeom prst="rect">
            <a:avLst/>
          </a:prstGeom>
        </p:spPr>
        <p:txBody>
          <a:bodyPr vert="horz" lIns="0" tIns="0" rIns="0" bIns="0" rtlCol="0" anchor="t">
            <a:noAutofit/>
          </a:bodyPr>
          <a:lstStyle>
            <a:lvl1pPr marL="306910" indent="-306910" algn="l" defTabSz="914400" rtl="0" eaLnBrk="1" latinLnBrk="0" hangingPunct="1">
              <a:lnSpc>
                <a:spcPct val="90000"/>
              </a:lnSpc>
              <a:spcBef>
                <a:spcPts val="1000"/>
              </a:spcBef>
              <a:buFont typeface="Arial" panose="020B0604020202020204" pitchFamily="34" charset="0"/>
              <a:buChar char="•"/>
              <a:defRPr sz="2400" kern="1200">
                <a:solidFill>
                  <a:srgbClr val="505050"/>
                </a:solidFill>
                <a:latin typeface="+mn-lt"/>
                <a:ea typeface="+mn-ea"/>
                <a:cs typeface="+mn-cs"/>
              </a:defRPr>
            </a:lvl1pPr>
            <a:lvl2pPr marL="683667" indent="-306910" algn="l" defTabSz="914400" rtl="0" eaLnBrk="1" latinLnBrk="0" hangingPunct="1">
              <a:lnSpc>
                <a:spcPct val="90000"/>
              </a:lnSpc>
              <a:spcBef>
                <a:spcPts val="500"/>
              </a:spcBef>
              <a:buFont typeface="Arial" panose="020B0604020202020204" pitchFamily="34" charset="0"/>
              <a:buChar char="•"/>
              <a:defRPr sz="2133" kern="1200">
                <a:solidFill>
                  <a:srgbClr val="505050"/>
                </a:solidFill>
                <a:latin typeface="+mn-lt"/>
                <a:ea typeface="+mn-ea"/>
                <a:cs typeface="+mn-cs"/>
              </a:defRPr>
            </a:lvl2pPr>
            <a:lvl3pPr marL="1071007" indent="-306910" algn="l" defTabSz="914400" rtl="0" eaLnBrk="1" latinLnBrk="0" hangingPunct="1">
              <a:lnSpc>
                <a:spcPct val="90000"/>
              </a:lnSpc>
              <a:spcBef>
                <a:spcPts val="500"/>
              </a:spcBef>
              <a:buFont typeface="Arial" panose="020B0604020202020204" pitchFamily="34" charset="0"/>
              <a:buChar char="•"/>
              <a:defRPr sz="2000" kern="1200">
                <a:solidFill>
                  <a:srgbClr val="505050"/>
                </a:solidFill>
                <a:latin typeface="+mn-lt"/>
                <a:ea typeface="+mn-ea"/>
                <a:cs typeface="+mn-cs"/>
              </a:defRPr>
            </a:lvl3pPr>
            <a:lvl4pPr marL="1447764" indent="-304792" algn="l" defTabSz="914400" rtl="0" eaLnBrk="1" latinLnBrk="0" hangingPunct="1">
              <a:lnSpc>
                <a:spcPct val="90000"/>
              </a:lnSpc>
              <a:spcBef>
                <a:spcPts val="500"/>
              </a:spcBef>
              <a:buFont typeface="Arial" panose="020B0604020202020204" pitchFamily="34" charset="0"/>
              <a:buChar char="•"/>
              <a:defRPr sz="1867" kern="1200">
                <a:solidFill>
                  <a:srgbClr val="505050"/>
                </a:solidFill>
                <a:latin typeface="+mn-lt"/>
                <a:ea typeface="+mn-ea"/>
                <a:cs typeface="+mn-cs"/>
              </a:defRPr>
            </a:lvl4pPr>
            <a:lvl5pPr marL="1826638" indent="-306910" algn="l" defTabSz="914400" rtl="0" eaLnBrk="1" latinLnBrk="0" hangingPunct="1">
              <a:lnSpc>
                <a:spcPct val="90000"/>
              </a:lnSpc>
              <a:spcBef>
                <a:spcPts val="500"/>
              </a:spcBef>
              <a:buFont typeface="Arial"/>
              <a:buChar char="•"/>
              <a:defRPr sz="1867" kern="1200">
                <a:solidFill>
                  <a:srgbClr val="50505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10">
              <a:buNone/>
            </a:pPr>
            <a:r>
              <a:rPr lang="en-US" sz="2000">
                <a:solidFill>
                  <a:srgbClr val="FFFFFF">
                    <a:lumMod val="75000"/>
                  </a:srgbClr>
                </a:solidFill>
                <a:latin typeface="Roboto" panose="02000000000000000000" pitchFamily="2" charset="0"/>
                <a:cs typeface="Helvetica"/>
              </a:rPr>
              <a:t>High-coherence devices </a:t>
            </a:r>
          </a:p>
        </p:txBody>
      </p:sp>
      <p:sp>
        <p:nvSpPr>
          <p:cNvPr id="5" name="Content Placeholder 1">
            <a:extLst>
              <a:ext uri="{FF2B5EF4-FFF2-40B4-BE49-F238E27FC236}">
                <a16:creationId xmlns:a16="http://schemas.microsoft.com/office/drawing/2014/main" id="{68218C0D-4C8D-E545-86EE-D22F9D18BA3B}"/>
              </a:ext>
            </a:extLst>
          </p:cNvPr>
          <p:cNvSpPr txBox="1">
            <a:spLocks/>
          </p:cNvSpPr>
          <p:nvPr/>
        </p:nvSpPr>
        <p:spPr>
          <a:xfrm>
            <a:off x="4998221" y="1111621"/>
            <a:ext cx="1429307" cy="427879"/>
          </a:xfrm>
          <a:prstGeom prst="rect">
            <a:avLst/>
          </a:prstGeom>
        </p:spPr>
        <p:txBody>
          <a:bodyPr vert="horz" lIns="0" tIns="0" rIns="0" bIns="0" rtlCol="0" anchor="t">
            <a:noAutofit/>
          </a:bodyPr>
          <a:lstStyle>
            <a:lvl1pPr marL="306910" indent="-306910" algn="l" defTabSz="914400" rtl="0" eaLnBrk="1" latinLnBrk="0" hangingPunct="1">
              <a:lnSpc>
                <a:spcPct val="90000"/>
              </a:lnSpc>
              <a:spcBef>
                <a:spcPts val="1000"/>
              </a:spcBef>
              <a:buFont typeface="Arial" panose="020B0604020202020204" pitchFamily="34" charset="0"/>
              <a:buChar char="•"/>
              <a:defRPr sz="2400" kern="1200">
                <a:solidFill>
                  <a:srgbClr val="505050"/>
                </a:solidFill>
                <a:latin typeface="+mn-lt"/>
                <a:ea typeface="+mn-ea"/>
                <a:cs typeface="+mn-cs"/>
              </a:defRPr>
            </a:lvl1pPr>
            <a:lvl2pPr marL="683667" indent="-306910" algn="l" defTabSz="914400" rtl="0" eaLnBrk="1" latinLnBrk="0" hangingPunct="1">
              <a:lnSpc>
                <a:spcPct val="90000"/>
              </a:lnSpc>
              <a:spcBef>
                <a:spcPts val="500"/>
              </a:spcBef>
              <a:buFont typeface="Arial" panose="020B0604020202020204" pitchFamily="34" charset="0"/>
              <a:buChar char="•"/>
              <a:defRPr sz="2133" kern="1200">
                <a:solidFill>
                  <a:srgbClr val="505050"/>
                </a:solidFill>
                <a:latin typeface="+mn-lt"/>
                <a:ea typeface="+mn-ea"/>
                <a:cs typeface="+mn-cs"/>
              </a:defRPr>
            </a:lvl2pPr>
            <a:lvl3pPr marL="1071007" indent="-306910" algn="l" defTabSz="914400" rtl="0" eaLnBrk="1" latinLnBrk="0" hangingPunct="1">
              <a:lnSpc>
                <a:spcPct val="90000"/>
              </a:lnSpc>
              <a:spcBef>
                <a:spcPts val="500"/>
              </a:spcBef>
              <a:buFont typeface="Arial" panose="020B0604020202020204" pitchFamily="34" charset="0"/>
              <a:buChar char="•"/>
              <a:defRPr sz="2000" kern="1200">
                <a:solidFill>
                  <a:srgbClr val="505050"/>
                </a:solidFill>
                <a:latin typeface="+mn-lt"/>
                <a:ea typeface="+mn-ea"/>
                <a:cs typeface="+mn-cs"/>
              </a:defRPr>
            </a:lvl3pPr>
            <a:lvl4pPr marL="1447764" indent="-304792" algn="l" defTabSz="914400" rtl="0" eaLnBrk="1" latinLnBrk="0" hangingPunct="1">
              <a:lnSpc>
                <a:spcPct val="90000"/>
              </a:lnSpc>
              <a:spcBef>
                <a:spcPts val="500"/>
              </a:spcBef>
              <a:buFont typeface="Arial" panose="020B0604020202020204" pitchFamily="34" charset="0"/>
              <a:buChar char="•"/>
              <a:defRPr sz="1867" kern="1200">
                <a:solidFill>
                  <a:srgbClr val="505050"/>
                </a:solidFill>
                <a:latin typeface="+mn-lt"/>
                <a:ea typeface="+mn-ea"/>
                <a:cs typeface="+mn-cs"/>
              </a:defRPr>
            </a:lvl4pPr>
            <a:lvl5pPr marL="1826638" indent="-306910" algn="l" defTabSz="914400" rtl="0" eaLnBrk="1" latinLnBrk="0" hangingPunct="1">
              <a:lnSpc>
                <a:spcPct val="90000"/>
              </a:lnSpc>
              <a:spcBef>
                <a:spcPts val="500"/>
              </a:spcBef>
              <a:buFont typeface="Arial"/>
              <a:buChar char="•"/>
              <a:defRPr sz="1867" kern="1200">
                <a:solidFill>
                  <a:srgbClr val="50505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10">
              <a:buNone/>
            </a:pPr>
            <a:r>
              <a:rPr lang="en-US" sz="2000">
                <a:latin typeface="Roboto" panose="02000000000000000000" pitchFamily="2" charset="0"/>
                <a:cs typeface="Helvetica"/>
              </a:rPr>
              <a:t>Systems integration </a:t>
            </a:r>
          </a:p>
        </p:txBody>
      </p:sp>
      <p:sp>
        <p:nvSpPr>
          <p:cNvPr id="6" name="Content Placeholder 1">
            <a:extLst>
              <a:ext uri="{FF2B5EF4-FFF2-40B4-BE49-F238E27FC236}">
                <a16:creationId xmlns:a16="http://schemas.microsoft.com/office/drawing/2014/main" id="{D2683F9A-E7FD-CA43-88A9-D923645F304B}"/>
              </a:ext>
            </a:extLst>
          </p:cNvPr>
          <p:cNvSpPr txBox="1">
            <a:spLocks/>
          </p:cNvSpPr>
          <p:nvPr/>
        </p:nvSpPr>
        <p:spPr>
          <a:xfrm>
            <a:off x="6822957" y="1112626"/>
            <a:ext cx="3588083" cy="723135"/>
          </a:xfrm>
          <a:prstGeom prst="rect">
            <a:avLst/>
          </a:prstGeom>
        </p:spPr>
        <p:txBody>
          <a:bodyPr vert="horz" lIns="0" tIns="0" rIns="0" bIns="0" rtlCol="0" anchor="t">
            <a:noAutofit/>
          </a:bodyPr>
          <a:lstStyle>
            <a:lvl1pPr marL="306910" indent="-306910" algn="l" defTabSz="914400" rtl="0" eaLnBrk="1" latinLnBrk="0" hangingPunct="1">
              <a:lnSpc>
                <a:spcPct val="90000"/>
              </a:lnSpc>
              <a:spcBef>
                <a:spcPts val="1000"/>
              </a:spcBef>
              <a:buFont typeface="Arial" panose="020B0604020202020204" pitchFamily="34" charset="0"/>
              <a:buChar char="•"/>
              <a:defRPr sz="2400" kern="1200">
                <a:solidFill>
                  <a:srgbClr val="505050"/>
                </a:solidFill>
                <a:latin typeface="+mn-lt"/>
                <a:ea typeface="+mn-ea"/>
                <a:cs typeface="+mn-cs"/>
              </a:defRPr>
            </a:lvl1pPr>
            <a:lvl2pPr marL="683667" indent="-306910" algn="l" defTabSz="914400" rtl="0" eaLnBrk="1" latinLnBrk="0" hangingPunct="1">
              <a:lnSpc>
                <a:spcPct val="90000"/>
              </a:lnSpc>
              <a:spcBef>
                <a:spcPts val="500"/>
              </a:spcBef>
              <a:buFont typeface="Arial" panose="020B0604020202020204" pitchFamily="34" charset="0"/>
              <a:buChar char="•"/>
              <a:defRPr sz="2133" kern="1200">
                <a:solidFill>
                  <a:srgbClr val="505050"/>
                </a:solidFill>
                <a:latin typeface="+mn-lt"/>
                <a:ea typeface="+mn-ea"/>
                <a:cs typeface="+mn-cs"/>
              </a:defRPr>
            </a:lvl2pPr>
            <a:lvl3pPr marL="1071007" indent="-306910" algn="l" defTabSz="914400" rtl="0" eaLnBrk="1" latinLnBrk="0" hangingPunct="1">
              <a:lnSpc>
                <a:spcPct val="90000"/>
              </a:lnSpc>
              <a:spcBef>
                <a:spcPts val="500"/>
              </a:spcBef>
              <a:buFont typeface="Arial" panose="020B0604020202020204" pitchFamily="34" charset="0"/>
              <a:buChar char="•"/>
              <a:defRPr sz="2000" kern="1200">
                <a:solidFill>
                  <a:srgbClr val="505050"/>
                </a:solidFill>
                <a:latin typeface="+mn-lt"/>
                <a:ea typeface="+mn-ea"/>
                <a:cs typeface="+mn-cs"/>
              </a:defRPr>
            </a:lvl3pPr>
            <a:lvl4pPr marL="1447764" indent="-304792" algn="l" defTabSz="914400" rtl="0" eaLnBrk="1" latinLnBrk="0" hangingPunct="1">
              <a:lnSpc>
                <a:spcPct val="90000"/>
              </a:lnSpc>
              <a:spcBef>
                <a:spcPts val="500"/>
              </a:spcBef>
              <a:buFont typeface="Arial" panose="020B0604020202020204" pitchFamily="34" charset="0"/>
              <a:buChar char="•"/>
              <a:defRPr sz="1867" kern="1200">
                <a:solidFill>
                  <a:srgbClr val="505050"/>
                </a:solidFill>
                <a:latin typeface="+mn-lt"/>
                <a:ea typeface="+mn-ea"/>
                <a:cs typeface="+mn-cs"/>
              </a:defRPr>
            </a:lvl4pPr>
            <a:lvl5pPr marL="1826638" indent="-306910" algn="l" defTabSz="914400" rtl="0" eaLnBrk="1" latinLnBrk="0" hangingPunct="1">
              <a:lnSpc>
                <a:spcPct val="90000"/>
              </a:lnSpc>
              <a:spcBef>
                <a:spcPts val="500"/>
              </a:spcBef>
              <a:buFont typeface="Arial"/>
              <a:buChar char="•"/>
              <a:defRPr sz="1867" kern="1200">
                <a:solidFill>
                  <a:srgbClr val="50505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10">
              <a:buNone/>
            </a:pPr>
            <a:r>
              <a:rPr lang="en-US" sz="2000">
                <a:solidFill>
                  <a:srgbClr val="000000"/>
                </a:solidFill>
                <a:latin typeface="Roboto" panose="02000000000000000000" pitchFamily="2" charset="0"/>
                <a:cs typeface="Helvetica"/>
              </a:rPr>
              <a:t>New platforms for</a:t>
            </a:r>
            <a:br>
              <a:rPr lang="en-US" sz="2000">
                <a:solidFill>
                  <a:srgbClr val="000000"/>
                </a:solidFill>
                <a:latin typeface="Roboto" panose="02000000000000000000" pitchFamily="2" charset="0"/>
                <a:cs typeface="Helvetica"/>
              </a:rPr>
            </a:br>
            <a:r>
              <a:rPr lang="en-US" sz="2000">
                <a:solidFill>
                  <a:srgbClr val="000000"/>
                </a:solidFill>
                <a:latin typeface="Roboto" panose="02000000000000000000" pitchFamily="2" charset="0"/>
                <a:cs typeface="Helvetica"/>
              </a:rPr>
              <a:t>quantum computing &amp; sensing</a:t>
            </a:r>
          </a:p>
        </p:txBody>
      </p:sp>
      <p:sp>
        <p:nvSpPr>
          <p:cNvPr id="8" name="Content Placeholder 1">
            <a:extLst>
              <a:ext uri="{FF2B5EF4-FFF2-40B4-BE49-F238E27FC236}">
                <a16:creationId xmlns:a16="http://schemas.microsoft.com/office/drawing/2014/main" id="{5F3A5FF9-162F-F241-AF05-C94A2E216D09}"/>
              </a:ext>
            </a:extLst>
          </p:cNvPr>
          <p:cNvSpPr txBox="1">
            <a:spLocks/>
          </p:cNvSpPr>
          <p:nvPr/>
        </p:nvSpPr>
        <p:spPr>
          <a:xfrm>
            <a:off x="10532635" y="1126147"/>
            <a:ext cx="1356532" cy="723135"/>
          </a:xfrm>
          <a:prstGeom prst="rect">
            <a:avLst/>
          </a:prstGeom>
        </p:spPr>
        <p:txBody>
          <a:bodyPr vert="horz" lIns="0" tIns="0" rIns="0" bIns="0" rtlCol="0" anchor="t">
            <a:noAutofit/>
          </a:bodyPr>
          <a:lstStyle>
            <a:lvl1pPr marL="306910" indent="-306910" algn="l" defTabSz="914400" rtl="0" eaLnBrk="1" latinLnBrk="0" hangingPunct="1">
              <a:lnSpc>
                <a:spcPct val="90000"/>
              </a:lnSpc>
              <a:spcBef>
                <a:spcPts val="1000"/>
              </a:spcBef>
              <a:buFont typeface="Arial" panose="020B0604020202020204" pitchFamily="34" charset="0"/>
              <a:buChar char="•"/>
              <a:defRPr sz="2400" kern="1200">
                <a:solidFill>
                  <a:srgbClr val="505050"/>
                </a:solidFill>
                <a:latin typeface="+mn-lt"/>
                <a:ea typeface="+mn-ea"/>
                <a:cs typeface="+mn-cs"/>
              </a:defRPr>
            </a:lvl1pPr>
            <a:lvl2pPr marL="683667" indent="-306910" algn="l" defTabSz="914400" rtl="0" eaLnBrk="1" latinLnBrk="0" hangingPunct="1">
              <a:lnSpc>
                <a:spcPct val="90000"/>
              </a:lnSpc>
              <a:spcBef>
                <a:spcPts val="500"/>
              </a:spcBef>
              <a:buFont typeface="Arial" panose="020B0604020202020204" pitchFamily="34" charset="0"/>
              <a:buChar char="•"/>
              <a:defRPr sz="2133" kern="1200">
                <a:solidFill>
                  <a:srgbClr val="505050"/>
                </a:solidFill>
                <a:latin typeface="+mn-lt"/>
                <a:ea typeface="+mn-ea"/>
                <a:cs typeface="+mn-cs"/>
              </a:defRPr>
            </a:lvl2pPr>
            <a:lvl3pPr marL="1071007" indent="-306910" algn="l" defTabSz="914400" rtl="0" eaLnBrk="1" latinLnBrk="0" hangingPunct="1">
              <a:lnSpc>
                <a:spcPct val="90000"/>
              </a:lnSpc>
              <a:spcBef>
                <a:spcPts val="500"/>
              </a:spcBef>
              <a:buFont typeface="Arial" panose="020B0604020202020204" pitchFamily="34" charset="0"/>
              <a:buChar char="•"/>
              <a:defRPr sz="2000" kern="1200">
                <a:solidFill>
                  <a:srgbClr val="505050"/>
                </a:solidFill>
                <a:latin typeface="+mn-lt"/>
                <a:ea typeface="+mn-ea"/>
                <a:cs typeface="+mn-cs"/>
              </a:defRPr>
            </a:lvl3pPr>
            <a:lvl4pPr marL="1447764" indent="-304792" algn="l" defTabSz="914400" rtl="0" eaLnBrk="1" latinLnBrk="0" hangingPunct="1">
              <a:lnSpc>
                <a:spcPct val="90000"/>
              </a:lnSpc>
              <a:spcBef>
                <a:spcPts val="500"/>
              </a:spcBef>
              <a:buFont typeface="Arial" panose="020B0604020202020204" pitchFamily="34" charset="0"/>
              <a:buChar char="•"/>
              <a:defRPr sz="1867" kern="1200">
                <a:solidFill>
                  <a:srgbClr val="505050"/>
                </a:solidFill>
                <a:latin typeface="+mn-lt"/>
                <a:ea typeface="+mn-ea"/>
                <a:cs typeface="+mn-cs"/>
              </a:defRPr>
            </a:lvl4pPr>
            <a:lvl5pPr marL="1826638" indent="-306910" algn="l" defTabSz="914400" rtl="0" eaLnBrk="1" latinLnBrk="0" hangingPunct="1">
              <a:lnSpc>
                <a:spcPct val="90000"/>
              </a:lnSpc>
              <a:spcBef>
                <a:spcPts val="500"/>
              </a:spcBef>
              <a:buFont typeface="Arial"/>
              <a:buChar char="•"/>
              <a:defRPr sz="1867" kern="1200">
                <a:solidFill>
                  <a:srgbClr val="50505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10">
              <a:buNone/>
            </a:pPr>
            <a:r>
              <a:rPr lang="en-US" sz="2000">
                <a:solidFill>
                  <a:srgbClr val="000000"/>
                </a:solidFill>
                <a:latin typeface="Roboto" panose="02000000000000000000" pitchFamily="2" charset="0"/>
                <a:cs typeface="Helvetica"/>
              </a:rPr>
              <a:t>Quantum advantage</a:t>
            </a:r>
          </a:p>
        </p:txBody>
      </p:sp>
      <p:grpSp>
        <p:nvGrpSpPr>
          <p:cNvPr id="7" name="Group 6">
            <a:extLst>
              <a:ext uri="{FF2B5EF4-FFF2-40B4-BE49-F238E27FC236}">
                <a16:creationId xmlns:a16="http://schemas.microsoft.com/office/drawing/2014/main" id="{38CF9005-18F7-4812-8719-F82C15E901B5}"/>
              </a:ext>
            </a:extLst>
          </p:cNvPr>
          <p:cNvGrpSpPr/>
          <p:nvPr/>
        </p:nvGrpSpPr>
        <p:grpSpPr>
          <a:xfrm>
            <a:off x="611311" y="1835417"/>
            <a:ext cx="10723436" cy="2000547"/>
            <a:chOff x="609844" y="1436907"/>
            <a:chExt cx="8042577" cy="1500410"/>
          </a:xfrm>
        </p:grpSpPr>
        <p:pic>
          <p:nvPicPr>
            <p:cNvPr id="10" name="Picture 9" descr="A screenshot of a map&#10;&#10;Description automatically generated with medium confidence">
              <a:extLst>
                <a:ext uri="{FF2B5EF4-FFF2-40B4-BE49-F238E27FC236}">
                  <a16:creationId xmlns:a16="http://schemas.microsoft.com/office/drawing/2014/main" id="{CE9513EF-74A5-BE46-8906-09DAF89FC4C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2"/>
            <a:stretch/>
          </p:blipFill>
          <p:spPr>
            <a:xfrm>
              <a:off x="609844" y="1453621"/>
              <a:ext cx="1460675" cy="1483696"/>
            </a:xfrm>
            <a:prstGeom prst="rect">
              <a:avLst/>
            </a:prstGeom>
          </p:spPr>
        </p:pic>
        <p:pic>
          <p:nvPicPr>
            <p:cNvPr id="20" name="Picture 19">
              <a:extLst>
                <a:ext uri="{FF2B5EF4-FFF2-40B4-BE49-F238E27FC236}">
                  <a16:creationId xmlns:a16="http://schemas.microsoft.com/office/drawing/2014/main" id="{CA7EE388-58D9-9746-B37E-650CE68651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30510" y="1443035"/>
              <a:ext cx="1460950" cy="1488196"/>
            </a:xfrm>
            <a:prstGeom prst="rect">
              <a:avLst/>
            </a:prstGeom>
          </p:spPr>
        </p:pic>
        <p:pic>
          <p:nvPicPr>
            <p:cNvPr id="3080" name="Picture 8" descr="Fermilab | Science | Particle Physics 101 | Worldwide Particle Physics  Discoveries">
              <a:extLst>
                <a:ext uri="{FF2B5EF4-FFF2-40B4-BE49-F238E27FC236}">
                  <a16:creationId xmlns:a16="http://schemas.microsoft.com/office/drawing/2014/main" id="{ADDF4087-0418-9B46-BDAF-67770133045A}"/>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194347" y="1436907"/>
              <a:ext cx="1458074" cy="1484351"/>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Footer Placeholder 8">
            <a:extLst>
              <a:ext uri="{FF2B5EF4-FFF2-40B4-BE49-F238E27FC236}">
                <a16:creationId xmlns:a16="http://schemas.microsoft.com/office/drawing/2014/main" id="{93DE7970-070D-0342-A583-032BB5B85FDE}"/>
              </a:ext>
            </a:extLst>
          </p:cNvPr>
          <p:cNvSpPr>
            <a:spLocks noGrp="1"/>
          </p:cNvSpPr>
          <p:nvPr>
            <p:ph type="ftr" sz="quarter" idx="3"/>
          </p:nvPr>
        </p:nvSpPr>
        <p:spPr>
          <a:xfrm>
            <a:off x="2721075" y="8672288"/>
            <a:ext cx="11132655" cy="323831"/>
          </a:xfrm>
          <a:prstGeom prst="rect">
            <a:avLst/>
          </a:prstGeom>
        </p:spPr>
        <p:txBody>
          <a:bodyPr vert="horz" lIns="0" tIns="0" rIns="0" bIns="0" rtlCol="0" anchor="t" anchorCtr="0"/>
          <a:lstStyle>
            <a:defPPr>
              <a:defRPr lang="en-US"/>
            </a:defPPr>
            <a:lvl1pPr marL="0" algn="l" defTabSz="1219110" rtl="0" eaLnBrk="1" latinLnBrk="0" hangingPunct="1">
              <a:defRPr sz="1600" kern="1200">
                <a:solidFill>
                  <a:srgbClr val="004C97"/>
                </a:solidFill>
                <a:latin typeface="Helvetica"/>
                <a:ea typeface="ＭＳ Ｐゴシック" charset="0"/>
                <a:cs typeface="ＭＳ Ｐゴシック" charset="0"/>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a:lstStyle>
          <a:p>
            <a:pPr fontAlgn="base">
              <a:spcBef>
                <a:spcPct val="0"/>
              </a:spcBef>
              <a:spcAft>
                <a:spcPct val="0"/>
              </a:spcAft>
              <a:defRPr/>
            </a:pPr>
            <a:r>
              <a:rPr lang="en-US">
                <a:latin typeface="Roboto" panose="02000000000000000000" pitchFamily="2" charset="0"/>
              </a:rPr>
              <a:t>Grassellino &amp; Koch - SQMS</a:t>
            </a:r>
            <a:endParaRPr lang="en-US" b="1">
              <a:latin typeface="Roboto" panose="02000000000000000000" pitchFamily="2" charset="0"/>
            </a:endParaRPr>
          </a:p>
        </p:txBody>
      </p:sp>
      <p:sp>
        <p:nvSpPr>
          <p:cNvPr id="26" name="Title 25">
            <a:extLst>
              <a:ext uri="{FF2B5EF4-FFF2-40B4-BE49-F238E27FC236}">
                <a16:creationId xmlns:a16="http://schemas.microsoft.com/office/drawing/2014/main" id="{1349862C-6C04-8023-77E7-E52DA87F5988}"/>
              </a:ext>
            </a:extLst>
          </p:cNvPr>
          <p:cNvSpPr>
            <a:spLocks noGrp="1"/>
          </p:cNvSpPr>
          <p:nvPr>
            <p:ph type="title"/>
          </p:nvPr>
        </p:nvSpPr>
        <p:spPr>
          <a:xfrm>
            <a:off x="316507" y="522444"/>
            <a:ext cx="11582400" cy="427877"/>
          </a:xfrm>
        </p:spPr>
        <p:txBody>
          <a:bodyPr/>
          <a:lstStyle/>
          <a:p>
            <a:r>
              <a:rPr lang="en-US" sz="3200" dirty="0"/>
              <a:t>First school focused on superconducting cavities and qubits</a:t>
            </a:r>
            <a:br>
              <a:rPr lang="en-US" sz="3200" dirty="0"/>
            </a:br>
            <a:r>
              <a:rPr lang="en-US" sz="3200" dirty="0"/>
              <a:t>…and you learnt to study/measure the best ones in the world!</a:t>
            </a:r>
          </a:p>
        </p:txBody>
      </p:sp>
      <p:sp>
        <p:nvSpPr>
          <p:cNvPr id="3" name="TextBox 2">
            <a:extLst>
              <a:ext uri="{FF2B5EF4-FFF2-40B4-BE49-F238E27FC236}">
                <a16:creationId xmlns:a16="http://schemas.microsoft.com/office/drawing/2014/main" id="{09E8E8DE-0FE1-3A8D-49F0-D28747EBA572}"/>
              </a:ext>
            </a:extLst>
          </p:cNvPr>
          <p:cNvSpPr txBox="1"/>
          <p:nvPr/>
        </p:nvSpPr>
        <p:spPr>
          <a:xfrm>
            <a:off x="849787" y="5365726"/>
            <a:ext cx="9297513" cy="943976"/>
          </a:xfrm>
          <a:prstGeom prst="rect">
            <a:avLst/>
          </a:prstGeom>
          <a:noFill/>
          <a:ln>
            <a:noFill/>
          </a:ln>
        </p:spPr>
        <p:txBody>
          <a:bodyPr wrap="square" lIns="121920" tIns="60960" rIns="121920" bIns="60960" rtlCol="0" anchor="t">
            <a:spAutoFit/>
          </a:bodyPr>
          <a:lstStyle/>
          <a:p>
            <a:pPr defTabSz="609555"/>
            <a:r>
              <a:rPr lang="en-US" sz="2667" b="1" dirty="0">
                <a:latin typeface="Roboto" panose="02000000000000000000" pitchFamily="2" charset="0"/>
                <a:ea typeface="Roboto" panose="02000000000000000000" pitchFamily="2" charset="0"/>
              </a:rPr>
              <a:t>Fundamental science, to engineering, to applications spanning from basic science to societal impact </a:t>
            </a:r>
          </a:p>
        </p:txBody>
      </p:sp>
      <p:sp>
        <p:nvSpPr>
          <p:cNvPr id="11" name="TextBox 10">
            <a:extLst>
              <a:ext uri="{FF2B5EF4-FFF2-40B4-BE49-F238E27FC236}">
                <a16:creationId xmlns:a16="http://schemas.microsoft.com/office/drawing/2014/main" id="{FCEB1C63-11C9-6787-E101-6CCFDA5FFEC5}"/>
              </a:ext>
            </a:extLst>
          </p:cNvPr>
          <p:cNvSpPr txBox="1"/>
          <p:nvPr/>
        </p:nvSpPr>
        <p:spPr>
          <a:xfrm>
            <a:off x="473308" y="3868229"/>
            <a:ext cx="2145153" cy="1241622"/>
          </a:xfrm>
          <a:prstGeom prst="rect">
            <a:avLst/>
          </a:prstGeom>
          <a:noFill/>
          <a:ln>
            <a:solidFill>
              <a:srgbClr val="002060"/>
            </a:solidFill>
          </a:ln>
        </p:spPr>
        <p:txBody>
          <a:bodyPr wrap="square" rtlCol="0">
            <a:spAutoFit/>
          </a:bodyPr>
          <a:lstStyle/>
          <a:p>
            <a:pPr defTabSz="609555"/>
            <a:r>
              <a:rPr lang="en-US" sz="1867" dirty="0">
                <a:latin typeface="Roboto" panose="02000000000000000000" pitchFamily="2" charset="0"/>
                <a:ea typeface="Roboto" panose="02000000000000000000" pitchFamily="2" charset="0"/>
              </a:rPr>
              <a:t>Developing a full understanding of sources of decoherence</a:t>
            </a:r>
          </a:p>
        </p:txBody>
      </p:sp>
      <p:sp>
        <p:nvSpPr>
          <p:cNvPr id="13" name="TextBox 12">
            <a:extLst>
              <a:ext uri="{FF2B5EF4-FFF2-40B4-BE49-F238E27FC236}">
                <a16:creationId xmlns:a16="http://schemas.microsoft.com/office/drawing/2014/main" id="{AF1EB3DC-4D58-28FB-8A4C-A8EF2C32F331}"/>
              </a:ext>
            </a:extLst>
          </p:cNvPr>
          <p:cNvSpPr txBox="1"/>
          <p:nvPr/>
        </p:nvSpPr>
        <p:spPr>
          <a:xfrm>
            <a:off x="2772566" y="3870180"/>
            <a:ext cx="2071551" cy="1241622"/>
          </a:xfrm>
          <a:prstGeom prst="rect">
            <a:avLst/>
          </a:prstGeom>
          <a:noFill/>
          <a:ln>
            <a:solidFill>
              <a:srgbClr val="002060"/>
            </a:solidFill>
          </a:ln>
        </p:spPr>
        <p:txBody>
          <a:bodyPr wrap="square" rtlCol="0">
            <a:spAutoFit/>
          </a:bodyPr>
          <a:lstStyle/>
          <a:p>
            <a:pPr defTabSz="609555"/>
            <a:r>
              <a:rPr lang="en-US" sz="1867" dirty="0">
                <a:latin typeface="Roboto" panose="02000000000000000000" pitchFamily="2" charset="0"/>
                <a:ea typeface="Roboto" panose="02000000000000000000" pitchFamily="2" charset="0"/>
              </a:rPr>
              <a:t>Demonstrating devices with systematically higher coherence</a:t>
            </a:r>
          </a:p>
        </p:txBody>
      </p:sp>
      <p:sp>
        <p:nvSpPr>
          <p:cNvPr id="21" name="TextBox 20">
            <a:extLst>
              <a:ext uri="{FF2B5EF4-FFF2-40B4-BE49-F238E27FC236}">
                <a16:creationId xmlns:a16="http://schemas.microsoft.com/office/drawing/2014/main" id="{1B1CC918-BDE2-63E3-1FBE-BCE2EB792BE8}"/>
              </a:ext>
            </a:extLst>
          </p:cNvPr>
          <p:cNvSpPr txBox="1"/>
          <p:nvPr/>
        </p:nvSpPr>
        <p:spPr>
          <a:xfrm>
            <a:off x="4998219" y="3868229"/>
            <a:ext cx="1947568" cy="1241622"/>
          </a:xfrm>
          <a:prstGeom prst="rect">
            <a:avLst/>
          </a:prstGeom>
          <a:noFill/>
          <a:ln>
            <a:solidFill>
              <a:srgbClr val="002060"/>
            </a:solidFill>
          </a:ln>
        </p:spPr>
        <p:txBody>
          <a:bodyPr wrap="square" rtlCol="0">
            <a:spAutoFit/>
          </a:bodyPr>
          <a:lstStyle/>
          <a:p>
            <a:pPr defTabSz="609555"/>
            <a:r>
              <a:rPr lang="en-US" sz="1867" dirty="0">
                <a:latin typeface="Roboto" panose="02000000000000000000" pitchFamily="2" charset="0"/>
                <a:ea typeface="Roboto" panose="02000000000000000000" pitchFamily="2" charset="0"/>
              </a:rPr>
              <a:t>Integrating devices into quantum processors</a:t>
            </a:r>
          </a:p>
        </p:txBody>
      </p:sp>
      <p:sp>
        <p:nvSpPr>
          <p:cNvPr id="22" name="TextBox 21">
            <a:extLst>
              <a:ext uri="{FF2B5EF4-FFF2-40B4-BE49-F238E27FC236}">
                <a16:creationId xmlns:a16="http://schemas.microsoft.com/office/drawing/2014/main" id="{2CF262D5-C46B-8AB5-5221-C4C7018E3FC1}"/>
              </a:ext>
            </a:extLst>
          </p:cNvPr>
          <p:cNvSpPr txBox="1"/>
          <p:nvPr/>
        </p:nvSpPr>
        <p:spPr>
          <a:xfrm>
            <a:off x="7114517" y="3868233"/>
            <a:ext cx="2071551" cy="1241622"/>
          </a:xfrm>
          <a:prstGeom prst="rect">
            <a:avLst/>
          </a:prstGeom>
          <a:noFill/>
          <a:ln>
            <a:solidFill>
              <a:srgbClr val="002060"/>
            </a:solidFill>
          </a:ln>
        </p:spPr>
        <p:txBody>
          <a:bodyPr wrap="square" rtlCol="0">
            <a:spAutoFit/>
          </a:bodyPr>
          <a:lstStyle/>
          <a:p>
            <a:pPr defTabSz="609555"/>
            <a:r>
              <a:rPr lang="en-US" sz="1867" dirty="0">
                <a:latin typeface="Roboto" panose="02000000000000000000" pitchFamily="2" charset="0"/>
                <a:ea typeface="Roboto" panose="02000000000000000000" pitchFamily="2" charset="0"/>
              </a:rPr>
              <a:t>Deploying quantum computing and sensing facilities</a:t>
            </a:r>
          </a:p>
        </p:txBody>
      </p:sp>
      <p:sp>
        <p:nvSpPr>
          <p:cNvPr id="23" name="TextBox 22">
            <a:extLst>
              <a:ext uri="{FF2B5EF4-FFF2-40B4-BE49-F238E27FC236}">
                <a16:creationId xmlns:a16="http://schemas.microsoft.com/office/drawing/2014/main" id="{62BC706F-2E26-CCC5-5D3E-8D18093F73A4}"/>
              </a:ext>
            </a:extLst>
          </p:cNvPr>
          <p:cNvSpPr txBox="1"/>
          <p:nvPr/>
        </p:nvSpPr>
        <p:spPr>
          <a:xfrm>
            <a:off x="9289485" y="3868233"/>
            <a:ext cx="2243115" cy="1241622"/>
          </a:xfrm>
          <a:prstGeom prst="rect">
            <a:avLst/>
          </a:prstGeom>
          <a:noFill/>
          <a:ln>
            <a:solidFill>
              <a:srgbClr val="002060"/>
            </a:solidFill>
          </a:ln>
        </p:spPr>
        <p:txBody>
          <a:bodyPr wrap="square" rtlCol="0">
            <a:spAutoFit/>
          </a:bodyPr>
          <a:lstStyle/>
          <a:p>
            <a:pPr defTabSz="609555"/>
            <a:r>
              <a:rPr lang="en-US" sz="1867" dirty="0">
                <a:latin typeface="Roboto" panose="02000000000000000000" pitchFamily="2" charset="0"/>
                <a:ea typeface="Roboto" panose="02000000000000000000" pitchFamily="2" charset="0"/>
              </a:rPr>
              <a:t>Demonstrating quantum computing and sensing advantage</a:t>
            </a:r>
          </a:p>
        </p:txBody>
      </p:sp>
      <p:pic>
        <p:nvPicPr>
          <p:cNvPr id="34" name="Picture 33">
            <a:extLst>
              <a:ext uri="{FF2B5EF4-FFF2-40B4-BE49-F238E27FC236}">
                <a16:creationId xmlns:a16="http://schemas.microsoft.com/office/drawing/2014/main" id="{967C6B1C-A8E5-E036-5477-49FFABF0B0D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42"/>
          <a:stretch/>
        </p:blipFill>
        <p:spPr>
          <a:xfrm>
            <a:off x="7101060" y="1808949"/>
            <a:ext cx="1954632" cy="1975104"/>
          </a:xfrm>
          <a:prstGeom prst="rect">
            <a:avLst/>
          </a:prstGeom>
        </p:spPr>
      </p:pic>
      <p:pic>
        <p:nvPicPr>
          <p:cNvPr id="12" name="Picture 11">
            <a:extLst>
              <a:ext uri="{FF2B5EF4-FFF2-40B4-BE49-F238E27FC236}">
                <a16:creationId xmlns:a16="http://schemas.microsoft.com/office/drawing/2014/main" id="{B0F767C5-E189-394D-605D-20BCB3428BD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951178" y="1819715"/>
            <a:ext cx="1951047" cy="1983984"/>
          </a:xfrm>
          <a:prstGeom prst="rect">
            <a:avLst/>
          </a:prstGeom>
        </p:spPr>
      </p:pic>
      <p:cxnSp>
        <p:nvCxnSpPr>
          <p:cNvPr id="14" name="Straight Arrow Connector 13">
            <a:extLst>
              <a:ext uri="{FF2B5EF4-FFF2-40B4-BE49-F238E27FC236}">
                <a16:creationId xmlns:a16="http://schemas.microsoft.com/office/drawing/2014/main" id="{59E69428-8B20-3462-68F0-138889AF5EB2}"/>
              </a:ext>
            </a:extLst>
          </p:cNvPr>
          <p:cNvCxnSpPr>
            <a:cxnSpLocks/>
          </p:cNvCxnSpPr>
          <p:nvPr/>
        </p:nvCxnSpPr>
        <p:spPr>
          <a:xfrm>
            <a:off x="2318266" y="4508101"/>
            <a:ext cx="519289" cy="0"/>
          </a:xfrm>
          <a:prstGeom prst="straightConnector1">
            <a:avLst/>
          </a:prstGeom>
          <a:ln>
            <a:solidFill>
              <a:srgbClr val="004C97"/>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1AAA23C8-6A59-F9AC-5BEB-3FA3041879EA}"/>
              </a:ext>
            </a:extLst>
          </p:cNvPr>
          <p:cNvCxnSpPr>
            <a:cxnSpLocks/>
          </p:cNvCxnSpPr>
          <p:nvPr/>
        </p:nvCxnSpPr>
        <p:spPr>
          <a:xfrm>
            <a:off x="4567417" y="4485523"/>
            <a:ext cx="519289" cy="0"/>
          </a:xfrm>
          <a:prstGeom prst="straightConnector1">
            <a:avLst/>
          </a:prstGeom>
          <a:ln>
            <a:solidFill>
              <a:srgbClr val="004C97"/>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A15D096E-094A-E28E-4CD5-DCFBF21C7A1F}"/>
              </a:ext>
            </a:extLst>
          </p:cNvPr>
          <p:cNvCxnSpPr>
            <a:cxnSpLocks/>
          </p:cNvCxnSpPr>
          <p:nvPr/>
        </p:nvCxnSpPr>
        <p:spPr>
          <a:xfrm>
            <a:off x="6615272" y="4496812"/>
            <a:ext cx="519289" cy="0"/>
          </a:xfrm>
          <a:prstGeom prst="straightConnector1">
            <a:avLst/>
          </a:prstGeom>
          <a:ln>
            <a:solidFill>
              <a:srgbClr val="004C97"/>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1946ACF1-BD2D-4B80-A587-FBE014897C99}"/>
              </a:ext>
            </a:extLst>
          </p:cNvPr>
          <p:cNvCxnSpPr>
            <a:cxnSpLocks/>
          </p:cNvCxnSpPr>
          <p:nvPr/>
        </p:nvCxnSpPr>
        <p:spPr>
          <a:xfrm>
            <a:off x="8871361" y="4496812"/>
            <a:ext cx="519289" cy="0"/>
          </a:xfrm>
          <a:prstGeom prst="straightConnector1">
            <a:avLst/>
          </a:prstGeom>
          <a:ln>
            <a:solidFill>
              <a:srgbClr val="004C97"/>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46480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P spid="13" grpId="0" animBg="1"/>
      <p:bldP spid="21" grpId="0" animBg="1"/>
      <p:bldP spid="22"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1E9341-41A5-4B3E-3740-3089021513E0}"/>
              </a:ext>
            </a:extLst>
          </p:cNvPr>
          <p:cNvPicPr>
            <a:picLocks noChangeAspect="1"/>
          </p:cNvPicPr>
          <p:nvPr/>
        </p:nvPicPr>
        <p:blipFill>
          <a:blip r:embed="rId2"/>
          <a:stretch>
            <a:fillRect/>
          </a:stretch>
        </p:blipFill>
        <p:spPr>
          <a:xfrm>
            <a:off x="588335" y="17133"/>
            <a:ext cx="10363200" cy="2837232"/>
          </a:xfrm>
          <a:prstGeom prst="rect">
            <a:avLst/>
          </a:prstGeom>
          <a:ln>
            <a:solidFill>
              <a:srgbClr val="404040"/>
            </a:solidFill>
          </a:ln>
        </p:spPr>
      </p:pic>
      <p:pic>
        <p:nvPicPr>
          <p:cNvPr id="9220" name="Picture 4" descr="Image">
            <a:extLst>
              <a:ext uri="{FF2B5EF4-FFF2-40B4-BE49-F238E27FC236}">
                <a16:creationId xmlns:a16="http://schemas.microsoft.com/office/drawing/2014/main" id="{F7EC9635-856D-678E-68E0-C969654670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74" y="2727891"/>
            <a:ext cx="3027621" cy="4036828"/>
          </a:xfrm>
          <a:prstGeom prst="rect">
            <a:avLst/>
          </a:prstGeom>
          <a:noFill/>
          <a:ln>
            <a:solidFill>
              <a:srgbClr val="404040"/>
            </a:solid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BCEEC1C-42A2-DE6B-5E5C-6B6E9E4EE803}"/>
              </a:ext>
            </a:extLst>
          </p:cNvPr>
          <p:cNvPicPr>
            <a:picLocks noChangeAspect="1"/>
          </p:cNvPicPr>
          <p:nvPr/>
        </p:nvPicPr>
        <p:blipFill>
          <a:blip r:embed="rId4"/>
          <a:stretch>
            <a:fillRect/>
          </a:stretch>
        </p:blipFill>
        <p:spPr>
          <a:xfrm>
            <a:off x="6812357" y="4192347"/>
            <a:ext cx="5379643" cy="2576623"/>
          </a:xfrm>
          <a:prstGeom prst="rect">
            <a:avLst/>
          </a:prstGeom>
          <a:ln>
            <a:solidFill>
              <a:srgbClr val="404040"/>
            </a:solidFill>
          </a:ln>
        </p:spPr>
      </p:pic>
      <p:pic>
        <p:nvPicPr>
          <p:cNvPr id="9224" name="Picture 8" descr="Image">
            <a:extLst>
              <a:ext uri="{FF2B5EF4-FFF2-40B4-BE49-F238E27FC236}">
                <a16:creationId xmlns:a16="http://schemas.microsoft.com/office/drawing/2014/main" id="{A98506EB-9D98-EE4A-161F-E5DE707665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2473" y="4192347"/>
            <a:ext cx="3586716" cy="2576623"/>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Image">
            <a:extLst>
              <a:ext uri="{FF2B5EF4-FFF2-40B4-BE49-F238E27FC236}">
                <a16:creationId xmlns:a16="http://schemas.microsoft.com/office/drawing/2014/main" id="{62850F92-6DF7-1850-C613-720E41CE21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95055" y="2415086"/>
            <a:ext cx="2703403" cy="2027551"/>
          </a:xfrm>
          <a:prstGeom prst="rect">
            <a:avLst/>
          </a:prstGeom>
          <a:noFill/>
          <a:ln>
            <a:solidFill>
              <a:srgbClr val="404040"/>
            </a:solidFill>
          </a:ln>
          <a:extLst>
            <a:ext uri="{909E8E84-426E-40DD-AFC4-6F175D3DCCD1}">
              <a14:hiddenFill xmlns:a14="http://schemas.microsoft.com/office/drawing/2010/main">
                <a:solidFill>
                  <a:srgbClr val="FFFFFF"/>
                </a:solidFill>
              </a14:hiddenFill>
            </a:ext>
          </a:extLst>
        </p:spPr>
      </p:pic>
      <p:pic>
        <p:nvPicPr>
          <p:cNvPr id="9228" name="Picture 12" descr="Image">
            <a:extLst>
              <a:ext uri="{FF2B5EF4-FFF2-40B4-BE49-F238E27FC236}">
                <a16:creationId xmlns:a16="http://schemas.microsoft.com/office/drawing/2014/main" id="{87A14294-A464-B427-C441-E5492BAE3C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98111" y="2415085"/>
            <a:ext cx="2703403" cy="2027552"/>
          </a:xfrm>
          <a:prstGeom prst="rect">
            <a:avLst/>
          </a:prstGeom>
          <a:noFill/>
          <a:ln>
            <a:solidFill>
              <a:srgbClr val="404040"/>
            </a:solidFill>
          </a:ln>
          <a:extLst>
            <a:ext uri="{909E8E84-426E-40DD-AFC4-6F175D3DCCD1}">
              <a14:hiddenFill xmlns:a14="http://schemas.microsoft.com/office/drawing/2010/main">
                <a:solidFill>
                  <a:srgbClr val="FFFFFF"/>
                </a:solidFill>
              </a14:hiddenFill>
            </a:ext>
          </a:extLst>
        </p:spPr>
      </p:pic>
      <p:pic>
        <p:nvPicPr>
          <p:cNvPr id="9230" name="Picture 14" descr="Image">
            <a:extLst>
              <a:ext uri="{FF2B5EF4-FFF2-40B4-BE49-F238E27FC236}">
                <a16:creationId xmlns:a16="http://schemas.microsoft.com/office/drawing/2014/main" id="{FD35E5A8-97AA-EC21-AB42-1D60302A3B8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92597" y="2415085"/>
            <a:ext cx="2703403" cy="2027552"/>
          </a:xfrm>
          <a:prstGeom prst="rect">
            <a:avLst/>
          </a:prstGeom>
          <a:noFill/>
          <a:ln>
            <a:solidFill>
              <a:srgbClr val="404040"/>
            </a:solidFill>
          </a:ln>
          <a:extLst>
            <a:ext uri="{909E8E84-426E-40DD-AFC4-6F175D3DCCD1}">
              <a14:hiddenFill xmlns:a14="http://schemas.microsoft.com/office/drawing/2010/main">
                <a:solidFill>
                  <a:srgbClr val="FFFFFF"/>
                </a:solidFill>
              </a14:hiddenFill>
            </a:ext>
          </a:extLst>
        </p:spPr>
      </p:pic>
      <p:sp>
        <p:nvSpPr>
          <p:cNvPr id="6" name="Title 2">
            <a:extLst>
              <a:ext uri="{FF2B5EF4-FFF2-40B4-BE49-F238E27FC236}">
                <a16:creationId xmlns:a16="http://schemas.microsoft.com/office/drawing/2014/main" id="{EC9F84CB-07A1-D822-12A1-870950B336D9}"/>
              </a:ext>
            </a:extLst>
          </p:cNvPr>
          <p:cNvSpPr>
            <a:spLocks noGrp="1"/>
          </p:cNvSpPr>
          <p:nvPr>
            <p:ph type="title"/>
          </p:nvPr>
        </p:nvSpPr>
        <p:spPr>
          <a:xfrm>
            <a:off x="3851520" y="88755"/>
            <a:ext cx="4048896" cy="430635"/>
          </a:xfrm>
          <a:solidFill>
            <a:srgbClr val="FFFF00"/>
          </a:solidFill>
        </p:spPr>
        <p:txBody>
          <a:bodyPr/>
          <a:lstStyle/>
          <a:p>
            <a:r>
              <a:rPr lang="en-US" sz="3200" dirty="0">
                <a:cs typeface="Calibri" panose="020F0502020204030204" pitchFamily="34" charset="0"/>
              </a:rPr>
              <a:t>USQIS SCHOOL 2023</a:t>
            </a:r>
          </a:p>
        </p:txBody>
      </p:sp>
    </p:spTree>
    <p:extLst>
      <p:ext uri="{BB962C8B-B14F-4D97-AF65-F5344CB8AC3E}">
        <p14:creationId xmlns:p14="http://schemas.microsoft.com/office/powerpoint/2010/main" val="8012133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70316F-FB62-C6DD-5EC3-EEC20815AF28}"/>
              </a:ext>
            </a:extLst>
          </p:cNvPr>
          <p:cNvPicPr>
            <a:picLocks noChangeAspect="1"/>
          </p:cNvPicPr>
          <p:nvPr/>
        </p:nvPicPr>
        <p:blipFill>
          <a:blip r:embed="rId2"/>
          <a:stretch>
            <a:fillRect/>
          </a:stretch>
        </p:blipFill>
        <p:spPr>
          <a:xfrm>
            <a:off x="-201800" y="235079"/>
            <a:ext cx="7772400" cy="1539659"/>
          </a:xfrm>
          <a:prstGeom prst="rect">
            <a:avLst/>
          </a:prstGeom>
        </p:spPr>
      </p:pic>
      <p:pic>
        <p:nvPicPr>
          <p:cNvPr id="5" name="Picture 4">
            <a:extLst>
              <a:ext uri="{FF2B5EF4-FFF2-40B4-BE49-F238E27FC236}">
                <a16:creationId xmlns:a16="http://schemas.microsoft.com/office/drawing/2014/main" id="{CACA1122-318E-3F71-A1CA-1B9B825F4034}"/>
              </a:ext>
            </a:extLst>
          </p:cNvPr>
          <p:cNvPicPr>
            <a:picLocks noChangeAspect="1"/>
          </p:cNvPicPr>
          <p:nvPr/>
        </p:nvPicPr>
        <p:blipFill>
          <a:blip r:embed="rId3"/>
          <a:stretch>
            <a:fillRect/>
          </a:stretch>
        </p:blipFill>
        <p:spPr>
          <a:xfrm>
            <a:off x="65807" y="2178370"/>
            <a:ext cx="6199909" cy="3833866"/>
          </a:xfrm>
          <a:prstGeom prst="rect">
            <a:avLst/>
          </a:prstGeom>
        </p:spPr>
      </p:pic>
      <p:pic>
        <p:nvPicPr>
          <p:cNvPr id="6" name="Picture 5">
            <a:extLst>
              <a:ext uri="{FF2B5EF4-FFF2-40B4-BE49-F238E27FC236}">
                <a16:creationId xmlns:a16="http://schemas.microsoft.com/office/drawing/2014/main" id="{E1D67276-7261-E161-7B04-609240178AAD}"/>
              </a:ext>
            </a:extLst>
          </p:cNvPr>
          <p:cNvPicPr>
            <a:picLocks noChangeAspect="1"/>
          </p:cNvPicPr>
          <p:nvPr/>
        </p:nvPicPr>
        <p:blipFill>
          <a:blip r:embed="rId4"/>
          <a:stretch>
            <a:fillRect/>
          </a:stretch>
        </p:blipFill>
        <p:spPr>
          <a:xfrm>
            <a:off x="5265635" y="4095303"/>
            <a:ext cx="6490854" cy="2186303"/>
          </a:xfrm>
          <a:prstGeom prst="rect">
            <a:avLst/>
          </a:prstGeom>
        </p:spPr>
      </p:pic>
      <p:pic>
        <p:nvPicPr>
          <p:cNvPr id="7" name="Picture 6">
            <a:extLst>
              <a:ext uri="{FF2B5EF4-FFF2-40B4-BE49-F238E27FC236}">
                <a16:creationId xmlns:a16="http://schemas.microsoft.com/office/drawing/2014/main" id="{2CA3D247-5751-B860-61E9-1A8C78825F0D}"/>
              </a:ext>
            </a:extLst>
          </p:cNvPr>
          <p:cNvPicPr>
            <a:picLocks noChangeAspect="1"/>
          </p:cNvPicPr>
          <p:nvPr/>
        </p:nvPicPr>
        <p:blipFill>
          <a:blip r:embed="rId5"/>
          <a:stretch>
            <a:fillRect/>
          </a:stretch>
        </p:blipFill>
        <p:spPr>
          <a:xfrm>
            <a:off x="7522112" y="0"/>
            <a:ext cx="4234377" cy="3959514"/>
          </a:xfrm>
          <a:prstGeom prst="rect">
            <a:avLst/>
          </a:prstGeom>
        </p:spPr>
      </p:pic>
    </p:spTree>
    <p:extLst>
      <p:ext uri="{BB962C8B-B14F-4D97-AF65-F5344CB8AC3E}">
        <p14:creationId xmlns:p14="http://schemas.microsoft.com/office/powerpoint/2010/main" val="16470430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9FDC945-3FA3-CF4B-8218-671B51C1DB96}"/>
              </a:ext>
            </a:extLst>
          </p:cNvPr>
          <p:cNvSpPr>
            <a:spLocks noGrp="1"/>
          </p:cNvSpPr>
          <p:nvPr>
            <p:ph type="title" idx="4294967295"/>
          </p:nvPr>
        </p:nvSpPr>
        <p:spPr>
          <a:xfrm>
            <a:off x="359924" y="205830"/>
            <a:ext cx="11156950" cy="1051470"/>
          </a:xfrm>
          <a:prstGeom prst="rect">
            <a:avLst/>
          </a:prstGeom>
        </p:spPr>
        <p:txBody>
          <a:bodyPr/>
          <a:lstStyle/>
          <a:p>
            <a:pPr algn="l"/>
            <a:r>
              <a:rPr kumimoji="0" lang="en-US" sz="3200" b="0" i="0" u="none" strike="noStrike" kern="1200" cap="none" spc="0" normalizeH="0" baseline="0" noProof="0" dirty="0">
                <a:ln>
                  <a:noFill/>
                </a:ln>
                <a:solidFill>
                  <a:srgbClr val="0067B3"/>
                </a:solidFill>
                <a:effectLst/>
                <a:uLnTx/>
                <a:uFillTx/>
                <a:latin typeface="Helvetica" pitchFamily="2" charset="0"/>
                <a:ea typeface="+mj-ea"/>
                <a:cs typeface="+mj-cs"/>
              </a:rPr>
              <a:t>USQIS Summer School - Participants</a:t>
            </a:r>
            <a:br>
              <a:rPr kumimoji="0" lang="en-US" sz="4000" b="0" i="0" u="none" strike="noStrike" kern="1200" cap="none" spc="0" normalizeH="0" baseline="0" noProof="0" dirty="0">
                <a:ln>
                  <a:noFill/>
                </a:ln>
                <a:solidFill>
                  <a:schemeClr val="tx1"/>
                </a:solidFill>
                <a:effectLst/>
                <a:uLnTx/>
                <a:uFillTx/>
                <a:latin typeface="Roboto"/>
                <a:ea typeface="+mj-ea"/>
                <a:cs typeface="+mj-cs"/>
              </a:rPr>
            </a:br>
            <a:endParaRPr lang="en-US" sz="4000" dirty="0">
              <a:solidFill>
                <a:schemeClr val="tx1"/>
              </a:solidFill>
            </a:endParaRPr>
          </a:p>
        </p:txBody>
      </p:sp>
      <p:sp>
        <p:nvSpPr>
          <p:cNvPr id="2" name="Rounded Rectangle 1">
            <a:extLst>
              <a:ext uri="{FF2B5EF4-FFF2-40B4-BE49-F238E27FC236}">
                <a16:creationId xmlns:a16="http://schemas.microsoft.com/office/drawing/2014/main" id="{29991431-DE2E-7507-AF25-18CA87B8BC1C}"/>
              </a:ext>
            </a:extLst>
          </p:cNvPr>
          <p:cNvSpPr/>
          <p:nvPr/>
        </p:nvSpPr>
        <p:spPr>
          <a:xfrm>
            <a:off x="525024" y="1257299"/>
            <a:ext cx="5291576" cy="5236097"/>
          </a:xfrm>
          <a:prstGeom prst="roundRect">
            <a:avLst>
              <a:gd name="adj" fmla="val 10348"/>
            </a:avLst>
          </a:prstGeom>
          <a:solidFill>
            <a:schemeClr val="accent3">
              <a:lumMod val="40000"/>
              <a:lumOff val="60000"/>
            </a:schemeClr>
          </a:solidFill>
          <a:ln>
            <a:solidFill>
              <a:schemeClr val="accent4">
                <a:lumMod val="40000"/>
                <a:lumOff val="60000"/>
              </a:schemeClr>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dirty="0">
                <a:solidFill>
                  <a:schemeClr val="tx1"/>
                </a:solidFill>
              </a:rPr>
              <a:t>Students</a:t>
            </a:r>
          </a:p>
          <a:p>
            <a:pPr marL="342900" indent="-342900">
              <a:buFont typeface="Arial" panose="020B0604020202020204" pitchFamily="34" charset="0"/>
              <a:buChar char="•"/>
            </a:pPr>
            <a:r>
              <a:rPr lang="en-US" sz="2000" dirty="0">
                <a:solidFill>
                  <a:schemeClr val="tx1"/>
                </a:solidFill>
              </a:rPr>
              <a:t>~</a:t>
            </a:r>
            <a:r>
              <a:rPr lang="en-US" sz="2000" b="1" dirty="0">
                <a:solidFill>
                  <a:schemeClr val="tx1"/>
                </a:solidFill>
              </a:rPr>
              <a:t>150</a:t>
            </a:r>
            <a:r>
              <a:rPr lang="en-US" sz="2000" dirty="0">
                <a:solidFill>
                  <a:schemeClr val="tx1"/>
                </a:solidFill>
              </a:rPr>
              <a:t> students accepted</a:t>
            </a:r>
          </a:p>
          <a:p>
            <a:pPr marL="342900" indent="-342900">
              <a:buFont typeface="Arial" panose="020B0604020202020204" pitchFamily="34" charset="0"/>
              <a:buChar char="•"/>
            </a:pPr>
            <a:r>
              <a:rPr lang="en-US" sz="2000" dirty="0">
                <a:solidFill>
                  <a:schemeClr val="tx1"/>
                </a:solidFill>
              </a:rPr>
              <a:t>Attendees from &gt; </a:t>
            </a:r>
            <a:r>
              <a:rPr lang="en-US" sz="2000" b="1" dirty="0">
                <a:solidFill>
                  <a:schemeClr val="tx1"/>
                </a:solidFill>
              </a:rPr>
              <a:t>72 different institutions </a:t>
            </a:r>
            <a:r>
              <a:rPr lang="en-US" sz="2000" dirty="0">
                <a:solidFill>
                  <a:schemeClr val="tx1"/>
                </a:solidFill>
              </a:rPr>
              <a:t>(national labs, universities, industry); 5 international institutions</a:t>
            </a:r>
          </a:p>
          <a:p>
            <a:pPr marL="342900" indent="-342900">
              <a:buFont typeface="Arial" panose="020B0604020202020204" pitchFamily="34" charset="0"/>
              <a:buChar char="•"/>
            </a:pPr>
            <a:r>
              <a:rPr lang="en-US" sz="2000" dirty="0">
                <a:solidFill>
                  <a:schemeClr val="tx1"/>
                </a:solidFill>
              </a:rPr>
              <a:t>Bachelor, master/Ph.D. students, postdocs, professors, scientists, engineers and industry employees; very diverse group</a:t>
            </a:r>
          </a:p>
          <a:p>
            <a:endParaRPr lang="en-US" sz="2000" dirty="0">
              <a:solidFill>
                <a:schemeClr val="tx1"/>
              </a:solidFill>
            </a:endParaRPr>
          </a:p>
          <a:p>
            <a:r>
              <a:rPr lang="en-US" sz="2000" b="1" dirty="0">
                <a:solidFill>
                  <a:schemeClr val="tx1"/>
                </a:solidFill>
              </a:rPr>
              <a:t>Instructors</a:t>
            </a:r>
          </a:p>
          <a:p>
            <a:pPr marL="342900" indent="-342900">
              <a:buFont typeface="Arial" panose="020B0604020202020204" pitchFamily="34" charset="0"/>
              <a:buChar char="•"/>
            </a:pPr>
            <a:r>
              <a:rPr lang="en-US" sz="2000" dirty="0">
                <a:solidFill>
                  <a:schemeClr val="tx1"/>
                </a:solidFill>
              </a:rPr>
              <a:t>~</a:t>
            </a:r>
            <a:r>
              <a:rPr lang="en-US" sz="2000" b="1" dirty="0">
                <a:solidFill>
                  <a:schemeClr val="tx1"/>
                </a:solidFill>
              </a:rPr>
              <a:t>50</a:t>
            </a:r>
            <a:r>
              <a:rPr lang="en-US" sz="2000" dirty="0">
                <a:solidFill>
                  <a:schemeClr val="tx1"/>
                </a:solidFill>
              </a:rPr>
              <a:t> instructors from all 5 Quantum Centers, from industry, academia, DOE labs, NIST, NASA…</a:t>
            </a:r>
          </a:p>
          <a:p>
            <a:endParaRPr lang="en-US" sz="2000" b="1" dirty="0">
              <a:solidFill>
                <a:schemeClr val="tx1"/>
              </a:solidFill>
            </a:endParaRPr>
          </a:p>
          <a:p>
            <a:endParaRPr lang="en-US" sz="2000" dirty="0">
              <a:solidFill>
                <a:schemeClr val="tx1"/>
              </a:solidFill>
            </a:endParaRPr>
          </a:p>
          <a:p>
            <a:pPr marL="342900" indent="-342900">
              <a:buFont typeface="Arial" panose="020B0604020202020204" pitchFamily="34" charset="0"/>
              <a:buChar char="•"/>
            </a:pPr>
            <a:endParaRPr lang="en-US" sz="2000" dirty="0">
              <a:solidFill>
                <a:schemeClr val="tx1"/>
              </a:solidFill>
            </a:endParaRPr>
          </a:p>
          <a:p>
            <a:pPr marL="342900" indent="-342900">
              <a:buFont typeface="Arial" panose="020B0604020202020204" pitchFamily="34" charset="0"/>
              <a:buChar char="•"/>
            </a:pPr>
            <a:endParaRPr lang="en-US" sz="2000" dirty="0">
              <a:solidFill>
                <a:schemeClr val="tx1"/>
              </a:solidFill>
            </a:endParaRPr>
          </a:p>
        </p:txBody>
      </p:sp>
      <p:pic>
        <p:nvPicPr>
          <p:cNvPr id="10" name="Picture 9">
            <a:extLst>
              <a:ext uri="{FF2B5EF4-FFF2-40B4-BE49-F238E27FC236}">
                <a16:creationId xmlns:a16="http://schemas.microsoft.com/office/drawing/2014/main" id="{018C71FC-A0D3-FFDC-FC3E-A9BF2397A366}"/>
              </a:ext>
            </a:extLst>
          </p:cNvPr>
          <p:cNvPicPr>
            <a:picLocks noChangeAspect="1"/>
          </p:cNvPicPr>
          <p:nvPr/>
        </p:nvPicPr>
        <p:blipFill>
          <a:blip r:embed="rId3"/>
          <a:stretch>
            <a:fillRect/>
          </a:stretch>
        </p:blipFill>
        <p:spPr>
          <a:xfrm>
            <a:off x="6984828" y="1556119"/>
            <a:ext cx="4394372" cy="4805667"/>
          </a:xfrm>
          <a:prstGeom prst="rect">
            <a:avLst/>
          </a:prstGeom>
          <a:ln>
            <a:solidFill>
              <a:schemeClr val="tx1"/>
            </a:solidFill>
          </a:ln>
        </p:spPr>
      </p:pic>
      <p:sp>
        <p:nvSpPr>
          <p:cNvPr id="12" name="TextBox 11">
            <a:extLst>
              <a:ext uri="{FF2B5EF4-FFF2-40B4-BE49-F238E27FC236}">
                <a16:creationId xmlns:a16="http://schemas.microsoft.com/office/drawing/2014/main" id="{6DBFE621-1818-844F-19EF-9A6016955CE2}"/>
              </a:ext>
            </a:extLst>
          </p:cNvPr>
          <p:cNvSpPr txBox="1"/>
          <p:nvPr/>
        </p:nvSpPr>
        <p:spPr>
          <a:xfrm>
            <a:off x="9379030" y="2536624"/>
            <a:ext cx="1871025" cy="369332"/>
          </a:xfrm>
          <a:prstGeom prst="rect">
            <a:avLst/>
          </a:prstGeom>
          <a:noFill/>
        </p:spPr>
        <p:txBody>
          <a:bodyPr wrap="none" rtlCol="0">
            <a:spAutoFit/>
          </a:bodyPr>
          <a:lstStyle/>
          <a:p>
            <a:r>
              <a:rPr lang="en-US" dirty="0"/>
              <a:t>&gt; 300 applicants</a:t>
            </a:r>
          </a:p>
        </p:txBody>
      </p:sp>
    </p:spTree>
    <p:extLst>
      <p:ext uri="{BB962C8B-B14F-4D97-AF65-F5344CB8AC3E}">
        <p14:creationId xmlns:p14="http://schemas.microsoft.com/office/powerpoint/2010/main" val="4028258640"/>
      </p:ext>
    </p:extLst>
  </p:cSld>
  <p:clrMapOvr>
    <a:masterClrMapping/>
  </p:clrMapOvr>
</p:sld>
</file>

<file path=ppt/theme/theme1.xml><?xml version="1.0" encoding="utf-8"?>
<a:theme xmlns:a="http://schemas.openxmlformats.org/drawingml/2006/main" name="3_Default Theme">
  <a:themeElements>
    <a:clrScheme name="07_Key">
      <a:dk1>
        <a:srgbClr val="262626"/>
      </a:dk1>
      <a:lt1>
        <a:srgbClr val="FFFFFF"/>
      </a:lt1>
      <a:dk2>
        <a:srgbClr val="262626"/>
      </a:dk2>
      <a:lt2>
        <a:srgbClr val="FFFFFF"/>
      </a:lt2>
      <a:accent1>
        <a:srgbClr val="747F83"/>
      </a:accent1>
      <a:accent2>
        <a:srgbClr val="949494"/>
      </a:accent2>
      <a:accent3>
        <a:srgbClr val="B6AF9D"/>
      </a:accent3>
      <a:accent4>
        <a:srgbClr val="D6CEB5"/>
      </a:accent4>
      <a:accent5>
        <a:srgbClr val="ACD0CA"/>
      </a:accent5>
      <a:accent6>
        <a:srgbClr val="ACD0C0"/>
      </a:accent6>
      <a:hlink>
        <a:srgbClr val="FFFFFF"/>
      </a:hlink>
      <a:folHlink>
        <a:srgbClr val="59595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Theme">
  <a:themeElements>
    <a:clrScheme name="07_Key">
      <a:dk1>
        <a:srgbClr val="262626"/>
      </a:dk1>
      <a:lt1>
        <a:srgbClr val="FFFFFF"/>
      </a:lt1>
      <a:dk2>
        <a:srgbClr val="262626"/>
      </a:dk2>
      <a:lt2>
        <a:srgbClr val="FFFFFF"/>
      </a:lt2>
      <a:accent1>
        <a:srgbClr val="747F83"/>
      </a:accent1>
      <a:accent2>
        <a:srgbClr val="949494"/>
      </a:accent2>
      <a:accent3>
        <a:srgbClr val="B6AF9D"/>
      </a:accent3>
      <a:accent4>
        <a:srgbClr val="D6CEB5"/>
      </a:accent4>
      <a:accent5>
        <a:srgbClr val="ACD0CA"/>
      </a:accent5>
      <a:accent6>
        <a:srgbClr val="ACD0C0"/>
      </a:accent6>
      <a:hlink>
        <a:srgbClr val="FFFFFF"/>
      </a:hlink>
      <a:folHlink>
        <a:srgbClr val="59595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 id="{ACC5B8B7-4881-3A42-B148-992DB39D7017}" vid="{D17B6A01-1A8A-194F-8473-11391C446D16}"/>
    </a:ext>
  </a:extLst>
</a:theme>
</file>

<file path=ppt/theme/theme4.xml><?xml version="1.0" encoding="utf-8"?>
<a:theme xmlns:a="http://schemas.openxmlformats.org/drawingml/2006/main" name="1_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JK-Roboto">
      <a:majorFont>
        <a:latin typeface="Roboto Black"/>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142AE6B-AAD2-4E42-9170-882789BE6441}" vid="{0D07E8CB-5723-4820-B6EA-3FB2A33B9468}"/>
    </a:ext>
  </a:ext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493</TotalTime>
  <Words>1482</Words>
  <Application>Microsoft Macintosh PowerPoint</Application>
  <PresentationFormat>Widescreen</PresentationFormat>
  <Paragraphs>172</Paragraphs>
  <Slides>20</Slides>
  <Notes>8</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20</vt:i4>
      </vt:variant>
    </vt:vector>
  </HeadingPairs>
  <TitlesOfParts>
    <vt:vector size="34" baseType="lpstr">
      <vt:lpstr>Arial</vt:lpstr>
      <vt:lpstr>Arial Black</vt:lpstr>
      <vt:lpstr>Calibri</vt:lpstr>
      <vt:lpstr>Helvetica</vt:lpstr>
      <vt:lpstr>Helvetica Neue</vt:lpstr>
      <vt:lpstr>Roboto</vt:lpstr>
      <vt:lpstr>Roboto Black</vt:lpstr>
      <vt:lpstr>Roboto Light</vt:lpstr>
      <vt:lpstr>Wingdings</vt:lpstr>
      <vt:lpstr>3_Default Theme</vt:lpstr>
      <vt:lpstr>Default Theme</vt:lpstr>
      <vt:lpstr>Fermilab_PPT_090915</vt:lpstr>
      <vt:lpstr>1_Fermilab_PPT_090915</vt:lpstr>
      <vt:lpstr>Office Theme</vt:lpstr>
      <vt:lpstr>PowerPoint Presentation</vt:lpstr>
      <vt:lpstr>The U.S. QIS School: first school to be host by the 5 DOE quantum centers; SQMS leading the first edition at FNAL</vt:lpstr>
      <vt:lpstr>National quantum centers: complementary science, broad impact</vt:lpstr>
      <vt:lpstr>Partnerships across academia, industry and national labs</vt:lpstr>
      <vt:lpstr>USQIS Summer School – Curriculum </vt:lpstr>
      <vt:lpstr>First school focused on superconducting cavities and qubits …and you learnt to study/measure the best ones in the world!</vt:lpstr>
      <vt:lpstr>USQIS SCHOOL 2023</vt:lpstr>
      <vt:lpstr>PowerPoint Presentation</vt:lpstr>
      <vt:lpstr>USQIS Summer School - Participants </vt:lpstr>
      <vt:lpstr>PowerPoint Presentation</vt:lpstr>
      <vt:lpstr>Top Students Awards</vt:lpstr>
      <vt:lpstr>USQIS Summer School, Second Edition…. </vt:lpstr>
      <vt:lpstr>2024</vt:lpstr>
      <vt:lpstr>Thank you to the many SQMS members who made this possible!</vt:lpstr>
      <vt:lpstr>PowerPoint Presentation</vt:lpstr>
      <vt:lpstr>QIS Career Fair</vt:lpstr>
      <vt:lpstr>Opportunities in QIS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Kasra Nowrouzi</dc:creator>
  <cp:lastModifiedBy>Anna  Grassellino</cp:lastModifiedBy>
  <cp:revision>467</cp:revision>
  <dcterms:created xsi:type="dcterms:W3CDTF">2021-01-12T20:07:28Z</dcterms:created>
  <dcterms:modified xsi:type="dcterms:W3CDTF">2023-08-15T16:58:04Z</dcterms:modified>
</cp:coreProperties>
</file>