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4"/>
  </p:notesMasterIdLst>
  <p:sldIdLst>
    <p:sldId id="954" r:id="rId2"/>
    <p:sldId id="980" r:id="rId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met Mathieu" initials="OM" lastIdx="1" clrIdx="0">
    <p:extLst>
      <p:ext uri="{19B8F6BF-5375-455C-9EA6-DF929625EA0E}">
        <p15:presenceInfo xmlns:p15="http://schemas.microsoft.com/office/powerpoint/2012/main" userId="0400952d450a930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2EE8"/>
    <a:srgbClr val="DD6430"/>
    <a:srgbClr val="1D50A1"/>
    <a:srgbClr val="6C9BD2"/>
    <a:srgbClr val="D1766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3804" autoAdjust="0"/>
    <p:restoredTop sz="96296" autoAdjust="0"/>
  </p:normalViewPr>
  <p:slideViewPr>
    <p:cSldViewPr snapToGrid="0">
      <p:cViewPr varScale="1">
        <p:scale>
          <a:sx n="96" d="100"/>
          <a:sy n="96" d="100"/>
        </p:scale>
        <p:origin x="200" y="232"/>
      </p:cViewPr>
      <p:guideLst/>
    </p:cSldViewPr>
  </p:slideViewPr>
  <p:notesTextViewPr>
    <p:cViewPr>
      <p:scale>
        <a:sx n="1" d="1"/>
        <a:sy n="1" d="1"/>
      </p:scale>
      <p:origin x="0" y="0"/>
    </p:cViewPr>
  </p:notesTextViewPr>
  <p:notesViewPr>
    <p:cSldViewPr snapToGrid="0">
      <p:cViewPr varScale="1">
        <p:scale>
          <a:sx n="88" d="100"/>
          <a:sy n="88" d="100"/>
        </p:scale>
        <p:origin x="2064" y="4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commentAuthors" Target="commentAuthors.xml"/><Relationship Id="rId4" Type="http://schemas.openxmlformats.org/officeDocument/2006/relationships/notesMaster" Target="notesMasters/notesMaster1.xml"/><Relationship Id="rId9"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72FD1B-8103-4D2E-B2B8-F6B4FA21BB42}" type="datetimeFigureOut">
              <a:rPr kumimoji="1" lang="ja-JP" altLang="en-US" smtClean="0"/>
              <a:t>2023/12/4</a:t>
            </a:fld>
            <a:endParaRPr kumimoji="1" lang="ja-JP" alt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en-US" altLang="ja-JP"/>
              <a:t>Click to edit Master text styles</a:t>
            </a:r>
          </a:p>
          <a:p>
            <a:pPr lvl="1"/>
            <a:r>
              <a:rPr kumimoji="1" lang="en-US" altLang="ja-JP"/>
              <a:t>Second level</a:t>
            </a:r>
          </a:p>
          <a:p>
            <a:pPr lvl="2"/>
            <a:r>
              <a:rPr kumimoji="1" lang="en-US" altLang="ja-JP"/>
              <a:t>Third level</a:t>
            </a:r>
          </a:p>
          <a:p>
            <a:pPr lvl="3"/>
            <a:r>
              <a:rPr kumimoji="1" lang="en-US" altLang="ja-JP"/>
              <a:t>Fourth level</a:t>
            </a:r>
          </a:p>
          <a:p>
            <a:pPr lvl="4"/>
            <a:r>
              <a:rPr kumimoji="1" lang="en-US" altLang="ja-JP"/>
              <a:t>Fifth level</a:t>
            </a:r>
            <a:endParaRPr kumimoji="1" lang="ja-JP" alt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48FCD5-2B77-4CDA-9A16-0E7825A18A20}" type="slidenum">
              <a:rPr kumimoji="1" lang="ja-JP" altLang="en-US" smtClean="0"/>
              <a:t>‹#›</a:t>
            </a:fld>
            <a:endParaRPr kumimoji="1" lang="ja-JP" altLang="en-US"/>
          </a:p>
        </p:txBody>
      </p:sp>
    </p:spTree>
    <p:extLst>
      <p:ext uri="{BB962C8B-B14F-4D97-AF65-F5344CB8AC3E}">
        <p14:creationId xmlns:p14="http://schemas.microsoft.com/office/powerpoint/2010/main" val="198365739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ja-JP"/>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ja-JP" dirty="0"/>
              <a:t>Click to edit Master subtitle style</a:t>
            </a:r>
            <a:endParaRPr lang="en-US" dirty="0"/>
          </a:p>
        </p:txBody>
      </p:sp>
      <p:sp>
        <p:nvSpPr>
          <p:cNvPr id="10" name="Date Placeholder 3">
            <a:extLst>
              <a:ext uri="{FF2B5EF4-FFF2-40B4-BE49-F238E27FC236}">
                <a16:creationId xmlns:a16="http://schemas.microsoft.com/office/drawing/2014/main" id="{A3AEF057-80C9-4608-B16D-388BCDBF416F}"/>
              </a:ext>
            </a:extLst>
          </p:cNvPr>
          <p:cNvSpPr>
            <a:spLocks noGrp="1"/>
          </p:cNvSpPr>
          <p:nvPr>
            <p:ph type="dt" sz="half" idx="2"/>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Name, 2022/00/00</a:t>
            </a:r>
            <a:endParaRPr lang="en-US" sz="1200" dirty="0"/>
          </a:p>
        </p:txBody>
      </p:sp>
      <p:sp>
        <p:nvSpPr>
          <p:cNvPr id="11" name="Footer Placeholder 4">
            <a:extLst>
              <a:ext uri="{FF2B5EF4-FFF2-40B4-BE49-F238E27FC236}">
                <a16:creationId xmlns:a16="http://schemas.microsoft.com/office/drawing/2014/main" id="{78F9F536-F701-4951-BCB9-6C6F94FDFB41}"/>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dirty="0"/>
              <a:t>Title of talk</a:t>
            </a:r>
          </a:p>
        </p:txBody>
      </p:sp>
      <p:sp>
        <p:nvSpPr>
          <p:cNvPr id="12" name="Slide Number Placeholder 5">
            <a:extLst>
              <a:ext uri="{FF2B5EF4-FFF2-40B4-BE49-F238E27FC236}">
                <a16:creationId xmlns:a16="http://schemas.microsoft.com/office/drawing/2014/main" id="{3B8B18CA-0BB9-4C11-BF9E-AD2979E620C4}"/>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D50A1"/>
                </a:solidFill>
              </a:defRPr>
            </a:lvl1pPr>
          </a:lstStyle>
          <a:p>
            <a:r>
              <a:rPr lang="en-US" altLang="ja-JP" dirty="0"/>
              <a:t>Click to edit Master title style</a:t>
            </a:r>
            <a:endParaRPr lang="en-US" dirty="0"/>
          </a:p>
        </p:txBody>
      </p:sp>
      <p:sp>
        <p:nvSpPr>
          <p:cNvPr id="3" name="Vertical Text Placeholder 2"/>
          <p:cNvSpPr>
            <a:spLocks noGrp="1"/>
          </p:cNvSpPr>
          <p:nvPr>
            <p:ph type="body" orient="vert" idx="1"/>
          </p:nvPr>
        </p:nvSpPr>
        <p:spPr/>
        <p:txBody>
          <a:bodyPr vert="eaVert"/>
          <a:lstStyle>
            <a:lvl1pPr>
              <a:defRPr>
                <a:solidFill>
                  <a:srgbClr val="1D50A1"/>
                </a:solidFill>
              </a:defRPr>
            </a:lvl1pPr>
            <a:lvl2pPr>
              <a:defRPr>
                <a:solidFill>
                  <a:srgbClr val="1D50A1"/>
                </a:solidFill>
              </a:defRPr>
            </a:lvl2pPr>
            <a:lvl3pPr>
              <a:defRPr>
                <a:solidFill>
                  <a:srgbClr val="1D50A1"/>
                </a:solidFill>
              </a:defRPr>
            </a:lvl3pPr>
            <a:lvl4pPr>
              <a:defRPr>
                <a:solidFill>
                  <a:srgbClr val="1D50A1"/>
                </a:solidFill>
              </a:defRPr>
            </a:lvl4pPr>
            <a:lvl5pPr>
              <a:defRPr>
                <a:solidFill>
                  <a:srgbClr val="1D50A1"/>
                </a:solidFill>
              </a:defRPr>
            </a:lvl5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sp>
        <p:nvSpPr>
          <p:cNvPr id="8" name="Footer Placeholder 4">
            <a:extLst>
              <a:ext uri="{FF2B5EF4-FFF2-40B4-BE49-F238E27FC236}">
                <a16:creationId xmlns:a16="http://schemas.microsoft.com/office/drawing/2014/main" id="{4AED926A-4B86-45C7-B292-8D89BE092C2F}"/>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dirty="0"/>
              <a:t>Title of talk</a:t>
            </a:r>
          </a:p>
        </p:txBody>
      </p:sp>
      <p:sp>
        <p:nvSpPr>
          <p:cNvPr id="9" name="Slide Number Placeholder 5">
            <a:extLst>
              <a:ext uri="{FF2B5EF4-FFF2-40B4-BE49-F238E27FC236}">
                <a16:creationId xmlns:a16="http://schemas.microsoft.com/office/drawing/2014/main" id="{119E0886-86FC-4A2D-A295-309F62C05DD1}"/>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10" name="Date Placeholder 3">
            <a:extLst>
              <a:ext uri="{FF2B5EF4-FFF2-40B4-BE49-F238E27FC236}">
                <a16:creationId xmlns:a16="http://schemas.microsoft.com/office/drawing/2014/main" id="{4A78908A-8004-4403-ADBD-423D01A47A6A}"/>
              </a:ext>
            </a:extLst>
          </p:cNvPr>
          <p:cNvSpPr>
            <a:spLocks noGrp="1"/>
          </p:cNvSpPr>
          <p:nvPr>
            <p:ph type="dt" sz="half" idx="2"/>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Name, 2022/00/00</a:t>
            </a:r>
            <a:endParaRPr lang="en-US" sz="120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lvl1pPr>
              <a:defRPr>
                <a:solidFill>
                  <a:srgbClr val="1D50A1"/>
                </a:solidFill>
              </a:defRPr>
            </a:lvl1pPr>
          </a:lstStyle>
          <a:p>
            <a:r>
              <a:rPr lang="en-US" altLang="ja-JP" dirty="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lvl1pPr>
              <a:defRPr>
                <a:solidFill>
                  <a:srgbClr val="1D50A1"/>
                </a:solidFill>
              </a:defRPr>
            </a:lvl1pPr>
            <a:lvl2pPr>
              <a:defRPr>
                <a:solidFill>
                  <a:srgbClr val="1D50A1"/>
                </a:solidFill>
              </a:defRPr>
            </a:lvl2pPr>
            <a:lvl3pPr>
              <a:defRPr>
                <a:solidFill>
                  <a:srgbClr val="1D50A1"/>
                </a:solidFill>
              </a:defRPr>
            </a:lvl3pPr>
            <a:lvl4pPr>
              <a:defRPr>
                <a:solidFill>
                  <a:srgbClr val="1D50A1"/>
                </a:solidFill>
              </a:defRPr>
            </a:lvl4pPr>
            <a:lvl5pPr>
              <a:defRPr>
                <a:solidFill>
                  <a:srgbClr val="1D50A1"/>
                </a:solidFill>
              </a:defRPr>
            </a:lvl5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sp>
        <p:nvSpPr>
          <p:cNvPr id="8" name="Footer Placeholder 4">
            <a:extLst>
              <a:ext uri="{FF2B5EF4-FFF2-40B4-BE49-F238E27FC236}">
                <a16:creationId xmlns:a16="http://schemas.microsoft.com/office/drawing/2014/main" id="{9BF8CB5E-D785-4338-8700-86D88E800F91}"/>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dirty="0"/>
              <a:t>Title of talk</a:t>
            </a:r>
          </a:p>
        </p:txBody>
      </p:sp>
      <p:sp>
        <p:nvSpPr>
          <p:cNvPr id="9" name="Slide Number Placeholder 5">
            <a:extLst>
              <a:ext uri="{FF2B5EF4-FFF2-40B4-BE49-F238E27FC236}">
                <a16:creationId xmlns:a16="http://schemas.microsoft.com/office/drawing/2014/main" id="{2A808530-7C9C-4EE1-9130-912439B44BAD}"/>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10" name="Date Placeholder 3">
            <a:extLst>
              <a:ext uri="{FF2B5EF4-FFF2-40B4-BE49-F238E27FC236}">
                <a16:creationId xmlns:a16="http://schemas.microsoft.com/office/drawing/2014/main" id="{FBA6A365-E806-4BEE-82EA-4E4EAD38C814}"/>
              </a:ext>
            </a:extLst>
          </p:cNvPr>
          <p:cNvSpPr>
            <a:spLocks noGrp="1"/>
          </p:cNvSpPr>
          <p:nvPr>
            <p:ph type="dt" sz="half" idx="2"/>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Name, 2022/00/00</a:t>
            </a:r>
            <a:endParaRPr lang="en-US" sz="1200"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61101" y="291210"/>
            <a:ext cx="7699768" cy="1215114"/>
          </a:xfrm>
        </p:spPr>
        <p:txBody>
          <a:bodyPr/>
          <a:lstStyle>
            <a:lvl1pPr>
              <a:defRPr>
                <a:solidFill>
                  <a:srgbClr val="1D50A1"/>
                </a:solidFill>
              </a:defRPr>
            </a:lvl1pPr>
          </a:lstStyle>
          <a:p>
            <a:r>
              <a:rPr lang="en-US" altLang="ja-JP" dirty="0"/>
              <a:t>Click to edit Master title style</a:t>
            </a:r>
            <a:endParaRPr lang="en-US" dirty="0"/>
          </a:p>
        </p:txBody>
      </p:sp>
      <p:sp>
        <p:nvSpPr>
          <p:cNvPr id="3" name="Content Placeholder 2"/>
          <p:cNvSpPr>
            <a:spLocks noGrp="1"/>
          </p:cNvSpPr>
          <p:nvPr>
            <p:ph idx="1"/>
          </p:nvPr>
        </p:nvSpPr>
        <p:spPr>
          <a:xfrm>
            <a:off x="384569" y="1595832"/>
            <a:ext cx="11397795" cy="4671010"/>
          </a:xfrm>
        </p:spPr>
        <p:txBody>
          <a:bodyPr/>
          <a:lstStyle>
            <a:lvl1pPr>
              <a:defRPr>
                <a:solidFill>
                  <a:srgbClr val="1D50A1"/>
                </a:solidFill>
              </a:defRPr>
            </a:lvl1pPr>
            <a:lvl2pPr>
              <a:defRPr>
                <a:solidFill>
                  <a:srgbClr val="1D50A1"/>
                </a:solidFill>
              </a:defRPr>
            </a:lvl2pPr>
            <a:lvl3pPr>
              <a:defRPr>
                <a:solidFill>
                  <a:srgbClr val="1D50A1"/>
                </a:solidFill>
              </a:defRPr>
            </a:lvl3pPr>
            <a:lvl4pPr>
              <a:defRPr>
                <a:solidFill>
                  <a:srgbClr val="1D50A1"/>
                </a:solidFill>
              </a:defRPr>
            </a:lvl4pPr>
            <a:lvl5pPr>
              <a:defRPr>
                <a:solidFill>
                  <a:srgbClr val="1D50A1"/>
                </a:solidFill>
              </a:defRPr>
            </a:lvl5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sp>
        <p:nvSpPr>
          <p:cNvPr id="7" name="Date Placeholder 3">
            <a:extLst>
              <a:ext uri="{FF2B5EF4-FFF2-40B4-BE49-F238E27FC236}">
                <a16:creationId xmlns:a16="http://schemas.microsoft.com/office/drawing/2014/main" id="{8E6C49D2-B768-45B5-82C7-5783C355439D}"/>
              </a:ext>
            </a:extLst>
          </p:cNvPr>
          <p:cNvSpPr>
            <a:spLocks noGrp="1"/>
          </p:cNvSpPr>
          <p:nvPr>
            <p:ph type="dt" sz="half" idx="2"/>
          </p:nvPr>
        </p:nvSpPr>
        <p:spPr>
          <a:xfrm>
            <a:off x="1618061" y="6356350"/>
            <a:ext cx="2743200" cy="365125"/>
          </a:xfrm>
          <a:prstGeom prst="rect">
            <a:avLst/>
          </a:prstGeom>
        </p:spPr>
        <p:txBody>
          <a:bodyPr anchor="ctr"/>
          <a:lstStyle>
            <a:lvl1pPr>
              <a:defRPr sz="1200">
                <a:solidFill>
                  <a:srgbClr val="6C9BD2"/>
                </a:solidFill>
              </a:defRPr>
            </a:lvl1pPr>
          </a:lstStyle>
          <a:p>
            <a:r>
              <a:rPr lang="en-US" altLang="ja-JP"/>
              <a:t>Name, 2022/00/00</a:t>
            </a:r>
            <a:endParaRPr lang="en-US" sz="1200" dirty="0"/>
          </a:p>
        </p:txBody>
      </p:sp>
      <p:sp>
        <p:nvSpPr>
          <p:cNvPr id="8" name="Footer Placeholder 4">
            <a:extLst>
              <a:ext uri="{FF2B5EF4-FFF2-40B4-BE49-F238E27FC236}">
                <a16:creationId xmlns:a16="http://schemas.microsoft.com/office/drawing/2014/main" id="{E76915AD-03D4-4732-A51D-2978E46F1AFD}"/>
              </a:ext>
            </a:extLst>
          </p:cNvPr>
          <p:cNvSpPr>
            <a:spLocks noGrp="1"/>
          </p:cNvSpPr>
          <p:nvPr>
            <p:ph type="ftr" sz="quarter" idx="3"/>
          </p:nvPr>
        </p:nvSpPr>
        <p:spPr>
          <a:xfrm>
            <a:off x="4472988" y="6356350"/>
            <a:ext cx="6880811" cy="365125"/>
          </a:xfrm>
          <a:prstGeom prst="rect">
            <a:avLst/>
          </a:prstGeom>
        </p:spPr>
        <p:txBody>
          <a:bodyPr anchor="ctr"/>
          <a:lstStyle>
            <a:lvl1pPr>
              <a:defRPr sz="1200">
                <a:solidFill>
                  <a:srgbClr val="6C9BD2"/>
                </a:solidFill>
              </a:defRPr>
            </a:lvl1pPr>
          </a:lstStyle>
          <a:p>
            <a:pPr algn="ctr"/>
            <a:r>
              <a:rPr lang="en-US" dirty="0"/>
              <a:t>Title of talk</a:t>
            </a:r>
          </a:p>
        </p:txBody>
      </p:sp>
      <p:sp>
        <p:nvSpPr>
          <p:cNvPr id="9" name="Slide Number Placeholder 5">
            <a:extLst>
              <a:ext uri="{FF2B5EF4-FFF2-40B4-BE49-F238E27FC236}">
                <a16:creationId xmlns:a16="http://schemas.microsoft.com/office/drawing/2014/main" id="{B5466798-AB9E-42BB-BF1D-95A152C5AA38}"/>
              </a:ext>
            </a:extLst>
          </p:cNvPr>
          <p:cNvSpPr>
            <a:spLocks noGrp="1"/>
          </p:cNvSpPr>
          <p:nvPr>
            <p:ph type="sldNum" sz="quarter" idx="4"/>
          </p:nvPr>
        </p:nvSpPr>
        <p:spPr>
          <a:xfrm>
            <a:off x="11436536" y="6354658"/>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rgbClr val="1D50A1"/>
                </a:solidFill>
              </a:defRPr>
            </a:lvl1pPr>
          </a:lstStyle>
          <a:p>
            <a:r>
              <a:rPr lang="en-US" altLang="ja-JP" dirty="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rgbClr val="1D50A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ja-JP" dirty="0"/>
              <a:t>Click to edit Master text styles</a:t>
            </a:r>
          </a:p>
        </p:txBody>
      </p:sp>
      <p:sp>
        <p:nvSpPr>
          <p:cNvPr id="10" name="Footer Placeholder 4">
            <a:extLst>
              <a:ext uri="{FF2B5EF4-FFF2-40B4-BE49-F238E27FC236}">
                <a16:creationId xmlns:a16="http://schemas.microsoft.com/office/drawing/2014/main" id="{7538FC61-1EC9-4BC0-A5D1-AF31EE230628}"/>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dirty="0"/>
              <a:t>Title of talk</a:t>
            </a:r>
          </a:p>
        </p:txBody>
      </p:sp>
      <p:sp>
        <p:nvSpPr>
          <p:cNvPr id="11" name="Slide Number Placeholder 5">
            <a:extLst>
              <a:ext uri="{FF2B5EF4-FFF2-40B4-BE49-F238E27FC236}">
                <a16:creationId xmlns:a16="http://schemas.microsoft.com/office/drawing/2014/main" id="{B57A3908-8832-4F58-86EA-72FE4C34FBE9}"/>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12" name="Date Placeholder 3">
            <a:extLst>
              <a:ext uri="{FF2B5EF4-FFF2-40B4-BE49-F238E27FC236}">
                <a16:creationId xmlns:a16="http://schemas.microsoft.com/office/drawing/2014/main" id="{124C1486-B79E-4E04-8D5A-CA37ED002C69}"/>
              </a:ext>
            </a:extLst>
          </p:cNvPr>
          <p:cNvSpPr>
            <a:spLocks noGrp="1"/>
          </p:cNvSpPr>
          <p:nvPr>
            <p:ph type="dt" sz="half" idx="2"/>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Name, 2022/00/00</a:t>
            </a:r>
            <a:endParaRPr lang="en-US" sz="120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D50A1"/>
                </a:solidFill>
              </a:defRPr>
            </a:lvl1pPr>
          </a:lstStyle>
          <a:p>
            <a:r>
              <a:rPr lang="en-US" altLang="ja-JP" dirty="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defRPr>
                <a:solidFill>
                  <a:srgbClr val="1D50A1"/>
                </a:solidFill>
              </a:defRPr>
            </a:lvl1pPr>
            <a:lvl2pPr>
              <a:defRPr>
                <a:solidFill>
                  <a:srgbClr val="1D50A1"/>
                </a:solidFill>
              </a:defRPr>
            </a:lvl2pPr>
            <a:lvl3pPr>
              <a:defRPr>
                <a:solidFill>
                  <a:srgbClr val="1D50A1"/>
                </a:solidFill>
              </a:defRPr>
            </a:lvl3pPr>
            <a:lvl4pPr>
              <a:defRPr>
                <a:solidFill>
                  <a:srgbClr val="1D50A1"/>
                </a:solidFill>
              </a:defRPr>
            </a:lvl4pPr>
            <a:lvl5pPr>
              <a:defRPr>
                <a:solidFill>
                  <a:srgbClr val="1D50A1"/>
                </a:solidFill>
              </a:defRPr>
            </a:lvl5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lvl1pPr>
              <a:defRPr>
                <a:solidFill>
                  <a:srgbClr val="1D50A1"/>
                </a:solidFill>
              </a:defRPr>
            </a:lvl1pPr>
            <a:lvl2pPr>
              <a:defRPr>
                <a:solidFill>
                  <a:srgbClr val="1D50A1"/>
                </a:solidFill>
              </a:defRPr>
            </a:lvl2pPr>
            <a:lvl3pPr>
              <a:defRPr>
                <a:solidFill>
                  <a:srgbClr val="1D50A1"/>
                </a:solidFill>
              </a:defRPr>
            </a:lvl3pPr>
            <a:lvl4pPr>
              <a:defRPr>
                <a:solidFill>
                  <a:srgbClr val="1D50A1"/>
                </a:solidFill>
              </a:defRPr>
            </a:lvl4pPr>
            <a:lvl5pPr>
              <a:defRPr>
                <a:solidFill>
                  <a:srgbClr val="1D50A1"/>
                </a:solidFill>
              </a:defRPr>
            </a:lvl5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sp>
        <p:nvSpPr>
          <p:cNvPr id="9" name="Footer Placeholder 4">
            <a:extLst>
              <a:ext uri="{FF2B5EF4-FFF2-40B4-BE49-F238E27FC236}">
                <a16:creationId xmlns:a16="http://schemas.microsoft.com/office/drawing/2014/main" id="{7A9C7CC5-3D7C-45D3-9C90-A2A87E645480}"/>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dirty="0"/>
              <a:t>Title of talk</a:t>
            </a:r>
          </a:p>
        </p:txBody>
      </p:sp>
      <p:sp>
        <p:nvSpPr>
          <p:cNvPr id="10" name="Slide Number Placeholder 5">
            <a:extLst>
              <a:ext uri="{FF2B5EF4-FFF2-40B4-BE49-F238E27FC236}">
                <a16:creationId xmlns:a16="http://schemas.microsoft.com/office/drawing/2014/main" id="{324FF08C-28BB-4C24-A1FB-6BBBBBCC151A}"/>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11" name="Date Placeholder 3">
            <a:extLst>
              <a:ext uri="{FF2B5EF4-FFF2-40B4-BE49-F238E27FC236}">
                <a16:creationId xmlns:a16="http://schemas.microsoft.com/office/drawing/2014/main" id="{AB9DE162-3E60-4AF4-915B-2985FF3C4FC7}"/>
              </a:ext>
            </a:extLst>
          </p:cNvPr>
          <p:cNvSpPr>
            <a:spLocks noGrp="1"/>
          </p:cNvSpPr>
          <p:nvPr>
            <p:ph type="dt" sz="half" idx="10"/>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Name, 2022/00/00</a:t>
            </a:r>
            <a:endParaRPr lang="en-US" sz="1200"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1D50A1"/>
                </a:solidFill>
              </a:defRPr>
            </a:lvl1pPr>
          </a:lstStyle>
          <a:p>
            <a:r>
              <a:rPr lang="en-US" altLang="ja-JP" dirty="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1D50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a:solidFill>
                  <a:srgbClr val="1D50A1"/>
                </a:solidFill>
              </a:defRPr>
            </a:lvl1pPr>
            <a:lvl2pPr>
              <a:defRPr>
                <a:solidFill>
                  <a:srgbClr val="1D50A1"/>
                </a:solidFill>
              </a:defRPr>
            </a:lvl2pPr>
            <a:lvl3pPr>
              <a:defRPr>
                <a:solidFill>
                  <a:srgbClr val="1D50A1"/>
                </a:solidFill>
              </a:defRPr>
            </a:lvl3pPr>
            <a:lvl4pPr>
              <a:defRPr>
                <a:solidFill>
                  <a:srgbClr val="1D50A1"/>
                </a:solidFill>
              </a:defRPr>
            </a:lvl4pPr>
            <a:lvl5pPr>
              <a:defRPr>
                <a:solidFill>
                  <a:srgbClr val="1D50A1"/>
                </a:solidFill>
              </a:defRPr>
            </a:lvl5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1D50A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ja-JP"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a:solidFill>
                  <a:srgbClr val="1D50A1"/>
                </a:solidFill>
              </a:defRPr>
            </a:lvl1pPr>
            <a:lvl2pPr>
              <a:defRPr>
                <a:solidFill>
                  <a:srgbClr val="1D50A1"/>
                </a:solidFill>
              </a:defRPr>
            </a:lvl2pPr>
            <a:lvl3pPr>
              <a:defRPr>
                <a:solidFill>
                  <a:srgbClr val="1D50A1"/>
                </a:solidFill>
              </a:defRPr>
            </a:lvl3pPr>
            <a:lvl4pPr>
              <a:defRPr>
                <a:solidFill>
                  <a:srgbClr val="1D50A1"/>
                </a:solidFill>
              </a:defRPr>
            </a:lvl4pPr>
            <a:lvl5pPr>
              <a:defRPr>
                <a:solidFill>
                  <a:srgbClr val="1D50A1"/>
                </a:solidFill>
              </a:defRPr>
            </a:lvl5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sp>
        <p:nvSpPr>
          <p:cNvPr id="11" name="Footer Placeholder 4">
            <a:extLst>
              <a:ext uri="{FF2B5EF4-FFF2-40B4-BE49-F238E27FC236}">
                <a16:creationId xmlns:a16="http://schemas.microsoft.com/office/drawing/2014/main" id="{625264B7-E440-49D2-AF5C-8A699A8F8092}"/>
              </a:ext>
            </a:extLst>
          </p:cNvPr>
          <p:cNvSpPr>
            <a:spLocks noGrp="1"/>
          </p:cNvSpPr>
          <p:nvPr>
            <p:ph type="ftr" sz="quarter" idx="11"/>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dirty="0"/>
              <a:t>Title of talk</a:t>
            </a:r>
          </a:p>
        </p:txBody>
      </p:sp>
      <p:sp>
        <p:nvSpPr>
          <p:cNvPr id="12" name="Slide Number Placeholder 5">
            <a:extLst>
              <a:ext uri="{FF2B5EF4-FFF2-40B4-BE49-F238E27FC236}">
                <a16:creationId xmlns:a16="http://schemas.microsoft.com/office/drawing/2014/main" id="{4ECC2BF5-011F-4586-80B8-15AD6530D41B}"/>
              </a:ext>
            </a:extLst>
          </p:cNvPr>
          <p:cNvSpPr>
            <a:spLocks noGrp="1"/>
          </p:cNvSpPr>
          <p:nvPr>
            <p:ph type="sldNum" sz="quarter" idx="12"/>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13" name="Date Placeholder 3">
            <a:extLst>
              <a:ext uri="{FF2B5EF4-FFF2-40B4-BE49-F238E27FC236}">
                <a16:creationId xmlns:a16="http://schemas.microsoft.com/office/drawing/2014/main" id="{4D4E5174-E206-4BD1-957B-D1A1DB85A39B}"/>
              </a:ext>
            </a:extLst>
          </p:cNvPr>
          <p:cNvSpPr>
            <a:spLocks noGrp="1"/>
          </p:cNvSpPr>
          <p:nvPr>
            <p:ph type="dt" sz="half" idx="13"/>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Name, 2022/00/00</a:t>
            </a:r>
            <a:endParaRPr lang="en-US" sz="120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D50A1"/>
                </a:solidFill>
              </a:defRPr>
            </a:lvl1pPr>
          </a:lstStyle>
          <a:p>
            <a:r>
              <a:rPr lang="en-US" altLang="ja-JP" dirty="0"/>
              <a:t>Click to edit Master title style</a:t>
            </a:r>
            <a:endParaRPr lang="en-US" dirty="0"/>
          </a:p>
        </p:txBody>
      </p:sp>
      <p:sp>
        <p:nvSpPr>
          <p:cNvPr id="7" name="Footer Placeholder 4">
            <a:extLst>
              <a:ext uri="{FF2B5EF4-FFF2-40B4-BE49-F238E27FC236}">
                <a16:creationId xmlns:a16="http://schemas.microsoft.com/office/drawing/2014/main" id="{F8ABBF98-260C-4D92-85B5-9BAB7F2BFF0F}"/>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dirty="0"/>
              <a:t>Title of talk</a:t>
            </a:r>
          </a:p>
        </p:txBody>
      </p:sp>
      <p:sp>
        <p:nvSpPr>
          <p:cNvPr id="8" name="Slide Number Placeholder 5">
            <a:extLst>
              <a:ext uri="{FF2B5EF4-FFF2-40B4-BE49-F238E27FC236}">
                <a16:creationId xmlns:a16="http://schemas.microsoft.com/office/drawing/2014/main" id="{69320617-6FE9-49B6-AD8B-DA3E5F86882F}"/>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9" name="Date Placeholder 3">
            <a:extLst>
              <a:ext uri="{FF2B5EF4-FFF2-40B4-BE49-F238E27FC236}">
                <a16:creationId xmlns:a16="http://schemas.microsoft.com/office/drawing/2014/main" id="{FD622247-6132-4697-A5EC-41A7684813AC}"/>
              </a:ext>
            </a:extLst>
          </p:cNvPr>
          <p:cNvSpPr>
            <a:spLocks noGrp="1"/>
          </p:cNvSpPr>
          <p:nvPr>
            <p:ph type="dt" sz="half" idx="2"/>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Name, 2022/00/00</a:t>
            </a:r>
            <a:endParaRPr lang="en-US" sz="12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CFD31073-5F42-4238-AA33-E5C65276C5C9}"/>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dirty="0"/>
              <a:t>Title of talk</a:t>
            </a:r>
          </a:p>
        </p:txBody>
      </p:sp>
      <p:sp>
        <p:nvSpPr>
          <p:cNvPr id="7" name="Slide Number Placeholder 5">
            <a:extLst>
              <a:ext uri="{FF2B5EF4-FFF2-40B4-BE49-F238E27FC236}">
                <a16:creationId xmlns:a16="http://schemas.microsoft.com/office/drawing/2014/main" id="{6561B24D-50D9-4742-9103-E7C6414E2F44}"/>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8" name="Date Placeholder 3">
            <a:extLst>
              <a:ext uri="{FF2B5EF4-FFF2-40B4-BE49-F238E27FC236}">
                <a16:creationId xmlns:a16="http://schemas.microsoft.com/office/drawing/2014/main" id="{A8D217AB-9441-4952-A158-3F3CE317D67F}"/>
              </a:ext>
            </a:extLst>
          </p:cNvPr>
          <p:cNvSpPr>
            <a:spLocks noGrp="1"/>
          </p:cNvSpPr>
          <p:nvPr>
            <p:ph type="dt" sz="half" idx="2"/>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Name, 2022/00/00</a:t>
            </a:r>
            <a:endParaRPr lang="en-US" sz="1200"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1D50A1"/>
                </a:solidFill>
              </a:defRPr>
            </a:lvl1pPr>
          </a:lstStyle>
          <a:p>
            <a:r>
              <a:rPr lang="en-US" altLang="ja-JP" dirty="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solidFill>
                  <a:srgbClr val="1D50A1"/>
                </a:solidFill>
              </a:defRPr>
            </a:lvl1pPr>
            <a:lvl2pPr>
              <a:defRPr sz="2800">
                <a:solidFill>
                  <a:srgbClr val="1D50A1"/>
                </a:solidFill>
              </a:defRPr>
            </a:lvl2pPr>
            <a:lvl3pPr>
              <a:defRPr sz="2400">
                <a:solidFill>
                  <a:srgbClr val="1D50A1"/>
                </a:solidFill>
              </a:defRPr>
            </a:lvl3pPr>
            <a:lvl4pPr>
              <a:defRPr sz="2000">
                <a:solidFill>
                  <a:srgbClr val="1D50A1"/>
                </a:solidFill>
              </a:defRPr>
            </a:lvl4pPr>
            <a:lvl5pPr>
              <a:defRPr sz="2000">
                <a:solidFill>
                  <a:srgbClr val="1D50A1"/>
                </a:solidFill>
              </a:defRPr>
            </a:lvl5pPr>
            <a:lvl6pPr>
              <a:defRPr sz="2000"/>
            </a:lvl6pPr>
            <a:lvl7pPr>
              <a:defRPr sz="2000"/>
            </a:lvl7pPr>
            <a:lvl8pPr>
              <a:defRPr sz="2000"/>
            </a:lvl8pPr>
            <a:lvl9pPr>
              <a:defRPr sz="2000"/>
            </a:lvl9p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1D50A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ja-JP" dirty="0"/>
              <a:t>Click to edit Master text styles</a:t>
            </a:r>
          </a:p>
        </p:txBody>
      </p:sp>
      <p:sp>
        <p:nvSpPr>
          <p:cNvPr id="9" name="Footer Placeholder 4">
            <a:extLst>
              <a:ext uri="{FF2B5EF4-FFF2-40B4-BE49-F238E27FC236}">
                <a16:creationId xmlns:a16="http://schemas.microsoft.com/office/drawing/2014/main" id="{E11678FC-6856-4C4E-B397-A83FE2A90556}"/>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dirty="0"/>
              <a:t>Title of talk</a:t>
            </a:r>
          </a:p>
        </p:txBody>
      </p:sp>
      <p:sp>
        <p:nvSpPr>
          <p:cNvPr id="10" name="Slide Number Placeholder 5">
            <a:extLst>
              <a:ext uri="{FF2B5EF4-FFF2-40B4-BE49-F238E27FC236}">
                <a16:creationId xmlns:a16="http://schemas.microsoft.com/office/drawing/2014/main" id="{59AC7561-7E46-405F-8D17-988C4A9A983A}"/>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11" name="Date Placeholder 3">
            <a:extLst>
              <a:ext uri="{FF2B5EF4-FFF2-40B4-BE49-F238E27FC236}">
                <a16:creationId xmlns:a16="http://schemas.microsoft.com/office/drawing/2014/main" id="{A402911D-65C7-45CA-9394-6C0A7DFD4261}"/>
              </a:ext>
            </a:extLst>
          </p:cNvPr>
          <p:cNvSpPr>
            <a:spLocks noGrp="1"/>
          </p:cNvSpPr>
          <p:nvPr>
            <p:ph type="dt" sz="half" idx="10"/>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Name, 2022/00/00</a:t>
            </a:r>
            <a:endParaRPr lang="en-US" sz="1200"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rgbClr val="1D50A1"/>
                </a:solidFill>
              </a:defRPr>
            </a:lvl1pPr>
          </a:lstStyle>
          <a:p>
            <a:r>
              <a:rPr lang="en-US" altLang="ja-JP" dirty="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solidFill>
                  <a:srgbClr val="1D50A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ja-JP" dirty="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solidFill>
                  <a:srgbClr val="1D50A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ja-JP" dirty="0"/>
              <a:t>Click to edit Master text styles</a:t>
            </a:r>
          </a:p>
        </p:txBody>
      </p:sp>
      <p:sp>
        <p:nvSpPr>
          <p:cNvPr id="9" name="Footer Placeholder 4">
            <a:extLst>
              <a:ext uri="{FF2B5EF4-FFF2-40B4-BE49-F238E27FC236}">
                <a16:creationId xmlns:a16="http://schemas.microsoft.com/office/drawing/2014/main" id="{3CEC779B-132A-4582-9A57-F94B7E99CDF1}"/>
              </a:ext>
            </a:extLst>
          </p:cNvPr>
          <p:cNvSpPr>
            <a:spLocks noGrp="1"/>
          </p:cNvSpPr>
          <p:nvPr>
            <p:ph type="ftr" sz="quarter" idx="3"/>
          </p:nvPr>
        </p:nvSpPr>
        <p:spPr>
          <a:xfrm>
            <a:off x="6050280" y="6356350"/>
            <a:ext cx="4693920" cy="365125"/>
          </a:xfrm>
          <a:prstGeom prst="rect">
            <a:avLst/>
          </a:prstGeom>
        </p:spPr>
        <p:txBody>
          <a:bodyPr anchor="ctr"/>
          <a:lstStyle>
            <a:lvl1pPr>
              <a:defRPr sz="1200">
                <a:solidFill>
                  <a:srgbClr val="6C9BD2"/>
                </a:solidFill>
              </a:defRPr>
            </a:lvl1pPr>
          </a:lstStyle>
          <a:p>
            <a:pPr algn="ctr"/>
            <a:r>
              <a:rPr lang="en-US" dirty="0"/>
              <a:t>Title of talk</a:t>
            </a:r>
          </a:p>
        </p:txBody>
      </p:sp>
      <p:sp>
        <p:nvSpPr>
          <p:cNvPr id="10" name="Slide Number Placeholder 5">
            <a:extLst>
              <a:ext uri="{FF2B5EF4-FFF2-40B4-BE49-F238E27FC236}">
                <a16:creationId xmlns:a16="http://schemas.microsoft.com/office/drawing/2014/main" id="{C4C56F00-6750-49DC-A495-CB6B4C806B71}"/>
              </a:ext>
            </a:extLst>
          </p:cNvPr>
          <p:cNvSpPr>
            <a:spLocks noGrp="1"/>
          </p:cNvSpPr>
          <p:nvPr>
            <p:ph type="sldNum" sz="quarter" idx="4"/>
          </p:nvPr>
        </p:nvSpPr>
        <p:spPr>
          <a:xfrm>
            <a:off x="10749280" y="6356350"/>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sp>
        <p:nvSpPr>
          <p:cNvPr id="11" name="Date Placeholder 3">
            <a:extLst>
              <a:ext uri="{FF2B5EF4-FFF2-40B4-BE49-F238E27FC236}">
                <a16:creationId xmlns:a16="http://schemas.microsoft.com/office/drawing/2014/main" id="{7C9C7A72-4BD9-4688-85A7-DD13DF0ED545}"/>
              </a:ext>
            </a:extLst>
          </p:cNvPr>
          <p:cNvSpPr>
            <a:spLocks noGrp="1"/>
          </p:cNvSpPr>
          <p:nvPr>
            <p:ph type="dt" sz="half" idx="10"/>
          </p:nvPr>
        </p:nvSpPr>
        <p:spPr>
          <a:xfrm>
            <a:off x="3307080" y="6356350"/>
            <a:ext cx="2743200" cy="365125"/>
          </a:xfrm>
          <a:prstGeom prst="rect">
            <a:avLst/>
          </a:prstGeom>
        </p:spPr>
        <p:txBody>
          <a:bodyPr anchor="ctr"/>
          <a:lstStyle>
            <a:lvl1pPr>
              <a:defRPr sz="1200">
                <a:solidFill>
                  <a:srgbClr val="6C9BD2"/>
                </a:solidFill>
              </a:defRPr>
            </a:lvl1pPr>
          </a:lstStyle>
          <a:p>
            <a:r>
              <a:rPr lang="en-US" altLang="ja-JP"/>
              <a:t>Name, 2022/00/00</a:t>
            </a:r>
            <a:endParaRPr lang="en-US" sz="120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1101" y="136525"/>
            <a:ext cx="7699768" cy="1173921"/>
          </a:xfrm>
          <a:prstGeom prst="rect">
            <a:avLst/>
          </a:prstGeom>
        </p:spPr>
        <p:txBody>
          <a:bodyPr vert="horz" lIns="91440" tIns="45720" rIns="91440" bIns="45720" rtlCol="0" anchor="t">
            <a:normAutofit/>
          </a:bodyPr>
          <a:lstStyle/>
          <a:p>
            <a:r>
              <a:rPr lang="en-US" altLang="ja-JP" dirty="0"/>
              <a:t>Click to edit Master title style</a:t>
            </a:r>
            <a:endParaRPr lang="en-US" dirty="0"/>
          </a:p>
        </p:txBody>
      </p:sp>
      <p:sp>
        <p:nvSpPr>
          <p:cNvPr id="3" name="Text Placeholder 2"/>
          <p:cNvSpPr>
            <a:spLocks noGrp="1"/>
          </p:cNvSpPr>
          <p:nvPr>
            <p:ph type="body" idx="1"/>
          </p:nvPr>
        </p:nvSpPr>
        <p:spPr>
          <a:xfrm>
            <a:off x="7177088" y="1847004"/>
            <a:ext cx="10515600" cy="4351338"/>
          </a:xfrm>
          <a:prstGeom prst="rect">
            <a:avLst/>
          </a:prstGeom>
        </p:spPr>
        <p:txBody>
          <a:bodyPr vert="horz" lIns="91440" tIns="45720" rIns="91440" bIns="45720" rtlCol="0">
            <a:normAutofit/>
          </a:bodyPr>
          <a:lstStyle/>
          <a:p>
            <a:pPr lvl="0"/>
            <a:r>
              <a:rPr lang="en-US" altLang="ja-JP" dirty="0"/>
              <a:t>Click to edit Master text styles</a:t>
            </a:r>
          </a:p>
          <a:p>
            <a:pPr lvl="1"/>
            <a:r>
              <a:rPr lang="en-US" altLang="ja-JP" dirty="0"/>
              <a:t>Second level</a:t>
            </a:r>
          </a:p>
          <a:p>
            <a:pPr lvl="2"/>
            <a:r>
              <a:rPr lang="en-US" altLang="ja-JP" dirty="0"/>
              <a:t>Third level</a:t>
            </a:r>
          </a:p>
          <a:p>
            <a:pPr lvl="3"/>
            <a:r>
              <a:rPr lang="en-US" altLang="ja-JP" dirty="0"/>
              <a:t>Fourth level</a:t>
            </a:r>
          </a:p>
          <a:p>
            <a:pPr lvl="4"/>
            <a:r>
              <a:rPr lang="en-US" altLang="ja-JP" dirty="0"/>
              <a:t>Fifth level</a:t>
            </a:r>
            <a:endParaRPr lang="en-US" dirty="0"/>
          </a:p>
        </p:txBody>
      </p:sp>
      <p:pic>
        <p:nvPicPr>
          <p:cNvPr id="8" name="Picture 7" descr="A picture containing drawing, food&#10;&#10;Description automatically generated">
            <a:extLst>
              <a:ext uri="{FF2B5EF4-FFF2-40B4-BE49-F238E27FC236}">
                <a16:creationId xmlns:a16="http://schemas.microsoft.com/office/drawing/2014/main" id="{69C8DE71-210D-4A86-AF36-B35607A0F63F}"/>
              </a:ext>
            </a:extLst>
          </p:cNvPr>
          <p:cNvPicPr>
            <a:picLocks noChangeAspect="1"/>
          </p:cNvPicPr>
          <p:nvPr userDrawn="1"/>
        </p:nvPicPr>
        <p:blipFill>
          <a:blip r:embed="rId13"/>
          <a:stretch>
            <a:fillRect/>
          </a:stretch>
        </p:blipFill>
        <p:spPr>
          <a:xfrm>
            <a:off x="10846044" y="208809"/>
            <a:ext cx="1129833" cy="661613"/>
          </a:xfrm>
          <a:prstGeom prst="rect">
            <a:avLst/>
          </a:prstGeom>
        </p:spPr>
      </p:pic>
      <p:pic>
        <p:nvPicPr>
          <p:cNvPr id="12" name="Picture 11">
            <a:extLst>
              <a:ext uri="{FF2B5EF4-FFF2-40B4-BE49-F238E27FC236}">
                <a16:creationId xmlns:a16="http://schemas.microsoft.com/office/drawing/2014/main" id="{D352A519-9CAA-44DF-8093-10C07AD7F8CC}"/>
              </a:ext>
            </a:extLst>
          </p:cNvPr>
          <p:cNvPicPr>
            <a:picLocks noChangeAspect="1"/>
          </p:cNvPicPr>
          <p:nvPr userDrawn="1"/>
        </p:nvPicPr>
        <p:blipFill>
          <a:blip r:embed="rId14"/>
          <a:stretch>
            <a:fillRect/>
          </a:stretch>
        </p:blipFill>
        <p:spPr>
          <a:xfrm>
            <a:off x="0" y="6317081"/>
            <a:ext cx="1840448" cy="540920"/>
          </a:xfrm>
          <a:prstGeom prst="rect">
            <a:avLst/>
          </a:prstGeom>
        </p:spPr>
      </p:pic>
      <p:sp>
        <p:nvSpPr>
          <p:cNvPr id="11" name="Date Placeholder 3">
            <a:extLst>
              <a:ext uri="{FF2B5EF4-FFF2-40B4-BE49-F238E27FC236}">
                <a16:creationId xmlns:a16="http://schemas.microsoft.com/office/drawing/2014/main" id="{05A1D9F0-4713-4456-BC8D-0DB8675FE655}"/>
              </a:ext>
            </a:extLst>
          </p:cNvPr>
          <p:cNvSpPr>
            <a:spLocks noGrp="1"/>
          </p:cNvSpPr>
          <p:nvPr>
            <p:ph type="dt" sz="half" idx="2"/>
          </p:nvPr>
        </p:nvSpPr>
        <p:spPr>
          <a:xfrm>
            <a:off x="1618061" y="6356350"/>
            <a:ext cx="2743200" cy="365125"/>
          </a:xfrm>
          <a:prstGeom prst="rect">
            <a:avLst/>
          </a:prstGeom>
        </p:spPr>
        <p:txBody>
          <a:bodyPr anchor="ctr"/>
          <a:lstStyle>
            <a:lvl1pPr>
              <a:defRPr sz="1200">
                <a:solidFill>
                  <a:srgbClr val="6C9BD2"/>
                </a:solidFill>
              </a:defRPr>
            </a:lvl1pPr>
          </a:lstStyle>
          <a:p>
            <a:r>
              <a:rPr lang="en-US" altLang="ja-JP"/>
              <a:t>Name, 2022/00/00</a:t>
            </a:r>
            <a:endParaRPr lang="en-US" sz="1200" dirty="0"/>
          </a:p>
        </p:txBody>
      </p:sp>
      <p:sp>
        <p:nvSpPr>
          <p:cNvPr id="13" name="Footer Placeholder 4">
            <a:extLst>
              <a:ext uri="{FF2B5EF4-FFF2-40B4-BE49-F238E27FC236}">
                <a16:creationId xmlns:a16="http://schemas.microsoft.com/office/drawing/2014/main" id="{76309B28-2831-43AB-8C00-31958F2C3252}"/>
              </a:ext>
            </a:extLst>
          </p:cNvPr>
          <p:cNvSpPr>
            <a:spLocks noGrp="1"/>
          </p:cNvSpPr>
          <p:nvPr>
            <p:ph type="ftr" sz="quarter" idx="3"/>
          </p:nvPr>
        </p:nvSpPr>
        <p:spPr>
          <a:xfrm>
            <a:off x="4472988" y="6356350"/>
            <a:ext cx="6880811" cy="365125"/>
          </a:xfrm>
          <a:prstGeom prst="rect">
            <a:avLst/>
          </a:prstGeom>
        </p:spPr>
        <p:txBody>
          <a:bodyPr anchor="ctr"/>
          <a:lstStyle>
            <a:lvl1pPr>
              <a:defRPr sz="1200">
                <a:solidFill>
                  <a:srgbClr val="6C9BD2"/>
                </a:solidFill>
              </a:defRPr>
            </a:lvl1pPr>
          </a:lstStyle>
          <a:p>
            <a:pPr algn="ctr"/>
            <a:r>
              <a:rPr lang="en-US" dirty="0"/>
              <a:t>Title of talk</a:t>
            </a:r>
          </a:p>
        </p:txBody>
      </p:sp>
      <p:sp>
        <p:nvSpPr>
          <p:cNvPr id="14" name="Slide Number Placeholder 5">
            <a:extLst>
              <a:ext uri="{FF2B5EF4-FFF2-40B4-BE49-F238E27FC236}">
                <a16:creationId xmlns:a16="http://schemas.microsoft.com/office/drawing/2014/main" id="{478F6E2C-DC1E-4AD1-8983-AAD2AFBF1351}"/>
              </a:ext>
            </a:extLst>
          </p:cNvPr>
          <p:cNvSpPr>
            <a:spLocks noGrp="1"/>
          </p:cNvSpPr>
          <p:nvPr>
            <p:ph type="sldNum" sz="quarter" idx="4"/>
          </p:nvPr>
        </p:nvSpPr>
        <p:spPr>
          <a:xfrm>
            <a:off x="11436536" y="6354658"/>
            <a:ext cx="604520" cy="365125"/>
          </a:xfrm>
          <a:prstGeom prst="rect">
            <a:avLst/>
          </a:prstGeom>
        </p:spPr>
        <p:txBody>
          <a:bodyPr anchor="ctr"/>
          <a:lstStyle>
            <a:lvl1pPr algn="r">
              <a:defRPr sz="1200">
                <a:solidFill>
                  <a:srgbClr val="6C9BD2"/>
                </a:solidFill>
              </a:defRPr>
            </a:lvl1pPr>
          </a:lstStyle>
          <a:p>
            <a:pPr algn="r"/>
            <a:fld id="{48F63A3B-78C7-47BE-AE5E-E10140E04643}" type="slidenum">
              <a:rPr lang="en-US" smtClean="0"/>
              <a:pPr/>
              <a:t>‹#›</a:t>
            </a:fld>
            <a:endParaRPr lang="en-US" dirty="0"/>
          </a:p>
        </p:txBody>
      </p:sp>
      <p:pic>
        <p:nvPicPr>
          <p:cNvPr id="5" name="Picture 4" descr="Text&#10;&#10;Description automatically generated">
            <a:extLst>
              <a:ext uri="{FF2B5EF4-FFF2-40B4-BE49-F238E27FC236}">
                <a16:creationId xmlns:a16="http://schemas.microsoft.com/office/drawing/2014/main" id="{71817C92-9248-425F-9F26-D14C73DA5D4B}"/>
              </a:ext>
            </a:extLst>
          </p:cNvPr>
          <p:cNvPicPr>
            <a:picLocks noChangeAspect="1"/>
          </p:cNvPicPr>
          <p:nvPr userDrawn="1"/>
        </p:nvPicPr>
        <p:blipFill>
          <a:blip r:embed="rId15"/>
          <a:stretch>
            <a:fillRect/>
          </a:stretch>
        </p:blipFill>
        <p:spPr>
          <a:xfrm>
            <a:off x="9318186" y="208022"/>
            <a:ext cx="1412079" cy="6624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kumimoji="1" sz="4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図 56">
            <a:extLst>
              <a:ext uri="{FF2B5EF4-FFF2-40B4-BE49-F238E27FC236}">
                <a16:creationId xmlns:a16="http://schemas.microsoft.com/office/drawing/2014/main" id="{D792B10F-6EF1-8041-9EC1-0B35F25A32EF}"/>
              </a:ext>
            </a:extLst>
          </p:cNvPr>
          <p:cNvPicPr>
            <a:picLocks noChangeAspect="1"/>
          </p:cNvPicPr>
          <p:nvPr/>
        </p:nvPicPr>
        <p:blipFill>
          <a:blip r:embed="rId2"/>
          <a:stretch>
            <a:fillRect/>
          </a:stretch>
        </p:blipFill>
        <p:spPr>
          <a:xfrm>
            <a:off x="3434072" y="4274626"/>
            <a:ext cx="3072000" cy="2304000"/>
          </a:xfrm>
          <a:prstGeom prst="rect">
            <a:avLst/>
          </a:prstGeom>
        </p:spPr>
      </p:pic>
      <p:sp>
        <p:nvSpPr>
          <p:cNvPr id="6" name="Slide Number Placeholder 5">
            <a:extLst>
              <a:ext uri="{FF2B5EF4-FFF2-40B4-BE49-F238E27FC236}">
                <a16:creationId xmlns:a16="http://schemas.microsoft.com/office/drawing/2014/main" id="{8C983972-F633-4FCA-A10D-C53095DA70E4}"/>
              </a:ext>
            </a:extLst>
          </p:cNvPr>
          <p:cNvSpPr>
            <a:spLocks noGrp="1"/>
          </p:cNvSpPr>
          <p:nvPr>
            <p:ph type="sldNum" sz="quarter" idx="4"/>
          </p:nvPr>
        </p:nvSpPr>
        <p:spPr/>
        <p:txBody>
          <a:bodyPr/>
          <a:lstStyle/>
          <a:p>
            <a:pPr algn="r"/>
            <a:fld id="{48F63A3B-78C7-47BE-AE5E-E10140E04643}" type="slidenum">
              <a:rPr lang="en-US" smtClean="0"/>
              <a:pPr algn="r"/>
              <a:t>1</a:t>
            </a:fld>
            <a:endParaRPr lang="en-US" dirty="0"/>
          </a:p>
        </p:txBody>
      </p:sp>
      <p:sp>
        <p:nvSpPr>
          <p:cNvPr id="27" name="Title 1">
            <a:extLst>
              <a:ext uri="{FF2B5EF4-FFF2-40B4-BE49-F238E27FC236}">
                <a16:creationId xmlns:a16="http://schemas.microsoft.com/office/drawing/2014/main" id="{932F1BC3-785C-30F8-204F-3C2EA6F1A391}"/>
              </a:ext>
            </a:extLst>
          </p:cNvPr>
          <p:cNvSpPr txBox="1">
            <a:spLocks/>
          </p:cNvSpPr>
          <p:nvPr/>
        </p:nvSpPr>
        <p:spPr>
          <a:xfrm>
            <a:off x="361100" y="291210"/>
            <a:ext cx="9418520" cy="75700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200" kern="1200">
                <a:solidFill>
                  <a:srgbClr val="1D50A1"/>
                </a:solidFill>
                <a:latin typeface="+mj-lt"/>
                <a:ea typeface="+mj-ea"/>
                <a:cs typeface="+mj-cs"/>
              </a:defRPr>
            </a:lvl1pPr>
          </a:lstStyle>
          <a:p>
            <a:r>
              <a:rPr lang="en-US" sz="3600" b="1" dirty="0">
                <a:solidFill>
                  <a:schemeClr val="tx1"/>
                </a:solidFill>
              </a:rPr>
              <a:t>GM and GM-JT cryocoolers  </a:t>
            </a:r>
            <a:r>
              <a:rPr lang="en-US" altLang="ja-JP" sz="2800" b="1" dirty="0">
                <a:solidFill>
                  <a:schemeClr val="tx1"/>
                </a:solidFill>
              </a:rPr>
              <a:t>(by Tomohiro Yamada)</a:t>
            </a:r>
            <a:endParaRPr lang="en-US" sz="3600" b="1" dirty="0">
              <a:solidFill>
                <a:schemeClr val="tx1"/>
              </a:solidFill>
            </a:endParaRPr>
          </a:p>
        </p:txBody>
      </p:sp>
      <p:pic>
        <p:nvPicPr>
          <p:cNvPr id="21" name="図 20">
            <a:extLst>
              <a:ext uri="{FF2B5EF4-FFF2-40B4-BE49-F238E27FC236}">
                <a16:creationId xmlns:a16="http://schemas.microsoft.com/office/drawing/2014/main" id="{05053617-B8C7-EBEE-F73E-E09A4238B658}"/>
              </a:ext>
            </a:extLst>
          </p:cNvPr>
          <p:cNvPicPr>
            <a:picLocks noChangeAspect="1"/>
          </p:cNvPicPr>
          <p:nvPr/>
        </p:nvPicPr>
        <p:blipFill rotWithShape="1">
          <a:blip r:embed="rId3"/>
          <a:srcRect l="11161" t="26607" r="7773" b="23208"/>
          <a:stretch/>
        </p:blipFill>
        <p:spPr>
          <a:xfrm>
            <a:off x="3178985" y="1104119"/>
            <a:ext cx="3393648" cy="2801175"/>
          </a:xfrm>
          <a:prstGeom prst="rect">
            <a:avLst/>
          </a:prstGeom>
        </p:spPr>
      </p:pic>
      <p:pic>
        <p:nvPicPr>
          <p:cNvPr id="25" name="図 24">
            <a:extLst>
              <a:ext uri="{FF2B5EF4-FFF2-40B4-BE49-F238E27FC236}">
                <a16:creationId xmlns:a16="http://schemas.microsoft.com/office/drawing/2014/main" id="{C644C561-447F-99F1-3D52-F87EA1246227}"/>
              </a:ext>
            </a:extLst>
          </p:cNvPr>
          <p:cNvPicPr>
            <a:picLocks noChangeAspect="1"/>
          </p:cNvPicPr>
          <p:nvPr/>
        </p:nvPicPr>
        <p:blipFill>
          <a:blip r:embed="rId4"/>
          <a:stretch>
            <a:fillRect/>
          </a:stretch>
        </p:blipFill>
        <p:spPr>
          <a:xfrm>
            <a:off x="1100989" y="1314598"/>
            <a:ext cx="1446707" cy="2624058"/>
          </a:xfrm>
          <a:prstGeom prst="rect">
            <a:avLst/>
          </a:prstGeom>
        </p:spPr>
      </p:pic>
      <p:cxnSp>
        <p:nvCxnSpPr>
          <p:cNvPr id="30" name="直線矢印コネクタ 29">
            <a:extLst>
              <a:ext uri="{FF2B5EF4-FFF2-40B4-BE49-F238E27FC236}">
                <a16:creationId xmlns:a16="http://schemas.microsoft.com/office/drawing/2014/main" id="{9DAC89BB-E610-42C0-5627-2B107F25BEED}"/>
              </a:ext>
            </a:extLst>
          </p:cNvPr>
          <p:cNvCxnSpPr>
            <a:cxnSpLocks/>
          </p:cNvCxnSpPr>
          <p:nvPr/>
        </p:nvCxnSpPr>
        <p:spPr>
          <a:xfrm>
            <a:off x="1222267" y="1214544"/>
            <a:ext cx="1209029" cy="0"/>
          </a:xfrm>
          <a:prstGeom prst="straightConnector1">
            <a:avLst/>
          </a:prstGeom>
          <a:ln>
            <a:solidFill>
              <a:schemeClr val="tx1"/>
            </a:solidFill>
            <a:headEnd type="triangle"/>
            <a:tailEnd type="triangle"/>
          </a:ln>
        </p:spPr>
        <p:style>
          <a:lnRef idx="3">
            <a:schemeClr val="accent2"/>
          </a:lnRef>
          <a:fillRef idx="0">
            <a:schemeClr val="accent2"/>
          </a:fillRef>
          <a:effectRef idx="2">
            <a:schemeClr val="accent2"/>
          </a:effectRef>
          <a:fontRef idx="minor">
            <a:schemeClr val="tx1"/>
          </a:fontRef>
        </p:style>
      </p:cxnSp>
      <p:cxnSp>
        <p:nvCxnSpPr>
          <p:cNvPr id="35" name="直線矢印コネクタ 34">
            <a:extLst>
              <a:ext uri="{FF2B5EF4-FFF2-40B4-BE49-F238E27FC236}">
                <a16:creationId xmlns:a16="http://schemas.microsoft.com/office/drawing/2014/main" id="{B838CA59-160D-C662-006E-5A796BD9968F}"/>
              </a:ext>
            </a:extLst>
          </p:cNvPr>
          <p:cNvCxnSpPr>
            <a:cxnSpLocks/>
          </p:cNvCxnSpPr>
          <p:nvPr/>
        </p:nvCxnSpPr>
        <p:spPr>
          <a:xfrm rot="5400000">
            <a:off x="-141012" y="2630072"/>
            <a:ext cx="2484000" cy="0"/>
          </a:xfrm>
          <a:prstGeom prst="straightConnector1">
            <a:avLst/>
          </a:prstGeom>
          <a:ln>
            <a:solidFill>
              <a:schemeClr val="tx1"/>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36" name="テキスト ボックス 35">
            <a:extLst>
              <a:ext uri="{FF2B5EF4-FFF2-40B4-BE49-F238E27FC236}">
                <a16:creationId xmlns:a16="http://schemas.microsoft.com/office/drawing/2014/main" id="{485F9B53-A694-535B-969E-DAF0304D9B67}"/>
              </a:ext>
            </a:extLst>
          </p:cNvPr>
          <p:cNvSpPr txBox="1"/>
          <p:nvPr/>
        </p:nvSpPr>
        <p:spPr>
          <a:xfrm>
            <a:off x="1372134" y="848812"/>
            <a:ext cx="904415" cy="369332"/>
          </a:xfrm>
          <a:prstGeom prst="rect">
            <a:avLst/>
          </a:prstGeom>
          <a:noFill/>
        </p:spPr>
        <p:txBody>
          <a:bodyPr wrap="none" rtlCol="0">
            <a:spAutoFit/>
          </a:bodyPr>
          <a:lstStyle/>
          <a:p>
            <a:r>
              <a:rPr kumimoji="1" lang="en-US" altLang="ja-JP" dirty="0"/>
              <a:t>300mm</a:t>
            </a:r>
            <a:endParaRPr kumimoji="1" lang="ja-JP" altLang="en-US"/>
          </a:p>
        </p:txBody>
      </p:sp>
      <p:sp>
        <p:nvSpPr>
          <p:cNvPr id="37" name="テキスト ボックス 36">
            <a:extLst>
              <a:ext uri="{FF2B5EF4-FFF2-40B4-BE49-F238E27FC236}">
                <a16:creationId xmlns:a16="http://schemas.microsoft.com/office/drawing/2014/main" id="{6DB3D503-6306-1B1E-6CFB-E40CCEF5A4C9}"/>
              </a:ext>
            </a:extLst>
          </p:cNvPr>
          <p:cNvSpPr txBox="1"/>
          <p:nvPr/>
        </p:nvSpPr>
        <p:spPr>
          <a:xfrm rot="16200000">
            <a:off x="425113" y="2441959"/>
            <a:ext cx="904415" cy="369332"/>
          </a:xfrm>
          <a:prstGeom prst="rect">
            <a:avLst/>
          </a:prstGeom>
          <a:noFill/>
        </p:spPr>
        <p:txBody>
          <a:bodyPr wrap="none" rtlCol="0">
            <a:spAutoFit/>
          </a:bodyPr>
          <a:lstStyle/>
          <a:p>
            <a:r>
              <a:rPr kumimoji="1" lang="en-US" altLang="ja-JP" dirty="0"/>
              <a:t>550mm</a:t>
            </a:r>
            <a:endParaRPr kumimoji="1" lang="ja-JP" altLang="en-US"/>
          </a:p>
        </p:txBody>
      </p:sp>
      <p:cxnSp>
        <p:nvCxnSpPr>
          <p:cNvPr id="39" name="直線矢印コネクタ 38">
            <a:extLst>
              <a:ext uri="{FF2B5EF4-FFF2-40B4-BE49-F238E27FC236}">
                <a16:creationId xmlns:a16="http://schemas.microsoft.com/office/drawing/2014/main" id="{92D0D48F-57B1-1EF7-229A-4B6940B31760}"/>
              </a:ext>
            </a:extLst>
          </p:cNvPr>
          <p:cNvCxnSpPr>
            <a:cxnSpLocks/>
          </p:cNvCxnSpPr>
          <p:nvPr/>
        </p:nvCxnSpPr>
        <p:spPr>
          <a:xfrm flipH="1">
            <a:off x="3311320" y="1017745"/>
            <a:ext cx="2406315" cy="2050422"/>
          </a:xfrm>
          <a:prstGeom prst="straightConnector1">
            <a:avLst/>
          </a:prstGeom>
          <a:ln>
            <a:solidFill>
              <a:schemeClr val="tx1"/>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42" name="テキスト ボックス 41">
            <a:extLst>
              <a:ext uri="{FF2B5EF4-FFF2-40B4-BE49-F238E27FC236}">
                <a16:creationId xmlns:a16="http://schemas.microsoft.com/office/drawing/2014/main" id="{0306395F-28EA-01DA-33B1-0A3ADFEE0559}"/>
              </a:ext>
            </a:extLst>
          </p:cNvPr>
          <p:cNvSpPr txBox="1"/>
          <p:nvPr/>
        </p:nvSpPr>
        <p:spPr>
          <a:xfrm rot="19159107">
            <a:off x="3685159" y="1810681"/>
            <a:ext cx="1021433" cy="369332"/>
          </a:xfrm>
          <a:prstGeom prst="rect">
            <a:avLst/>
          </a:prstGeom>
          <a:solidFill>
            <a:schemeClr val="bg1"/>
          </a:solidFill>
        </p:spPr>
        <p:txBody>
          <a:bodyPr wrap="none" rtlCol="0">
            <a:spAutoFit/>
          </a:bodyPr>
          <a:lstStyle/>
          <a:p>
            <a:r>
              <a:rPr kumimoji="1" lang="en-US" altLang="ja-JP" dirty="0"/>
              <a:t>1040mm</a:t>
            </a:r>
            <a:endParaRPr kumimoji="1" lang="ja-JP" altLang="en-US"/>
          </a:p>
        </p:txBody>
      </p:sp>
      <p:cxnSp>
        <p:nvCxnSpPr>
          <p:cNvPr id="43" name="直線矢印コネクタ 42">
            <a:extLst>
              <a:ext uri="{FF2B5EF4-FFF2-40B4-BE49-F238E27FC236}">
                <a16:creationId xmlns:a16="http://schemas.microsoft.com/office/drawing/2014/main" id="{A0CEF66D-B1ED-CC3C-AA8B-693CB25DCF5F}"/>
              </a:ext>
            </a:extLst>
          </p:cNvPr>
          <p:cNvCxnSpPr>
            <a:cxnSpLocks/>
          </p:cNvCxnSpPr>
          <p:nvPr/>
        </p:nvCxnSpPr>
        <p:spPr>
          <a:xfrm>
            <a:off x="5844540" y="1017745"/>
            <a:ext cx="728093" cy="898685"/>
          </a:xfrm>
          <a:prstGeom prst="straightConnector1">
            <a:avLst/>
          </a:prstGeom>
          <a:ln>
            <a:solidFill>
              <a:schemeClr val="tx1"/>
            </a:solidFill>
            <a:headEnd type="triangle"/>
            <a:tailEnd type="triangle"/>
          </a:ln>
        </p:spPr>
        <p:style>
          <a:lnRef idx="3">
            <a:schemeClr val="accent2"/>
          </a:lnRef>
          <a:fillRef idx="0">
            <a:schemeClr val="accent2"/>
          </a:fillRef>
          <a:effectRef idx="2">
            <a:schemeClr val="accent2"/>
          </a:effectRef>
          <a:fontRef idx="minor">
            <a:schemeClr val="tx1"/>
          </a:fontRef>
        </p:style>
      </p:cxnSp>
      <p:sp>
        <p:nvSpPr>
          <p:cNvPr id="46" name="テキスト ボックス 45">
            <a:extLst>
              <a:ext uri="{FF2B5EF4-FFF2-40B4-BE49-F238E27FC236}">
                <a16:creationId xmlns:a16="http://schemas.microsoft.com/office/drawing/2014/main" id="{C383D80D-4CFD-AD19-C0B1-67011E567E86}"/>
              </a:ext>
            </a:extLst>
          </p:cNvPr>
          <p:cNvSpPr txBox="1"/>
          <p:nvPr/>
        </p:nvSpPr>
        <p:spPr>
          <a:xfrm rot="3056536">
            <a:off x="5937930" y="1152588"/>
            <a:ext cx="904415" cy="369332"/>
          </a:xfrm>
          <a:prstGeom prst="rect">
            <a:avLst/>
          </a:prstGeom>
          <a:solidFill>
            <a:schemeClr val="bg1"/>
          </a:solidFill>
        </p:spPr>
        <p:txBody>
          <a:bodyPr wrap="none" rtlCol="0">
            <a:spAutoFit/>
          </a:bodyPr>
          <a:lstStyle/>
          <a:p>
            <a:r>
              <a:rPr kumimoji="1" lang="en-US" altLang="ja-JP" dirty="0"/>
              <a:t>350mm</a:t>
            </a:r>
            <a:endParaRPr kumimoji="1" lang="ja-JP" altLang="en-US"/>
          </a:p>
        </p:txBody>
      </p:sp>
      <p:pic>
        <p:nvPicPr>
          <p:cNvPr id="49" name="図 48">
            <a:extLst>
              <a:ext uri="{FF2B5EF4-FFF2-40B4-BE49-F238E27FC236}">
                <a16:creationId xmlns:a16="http://schemas.microsoft.com/office/drawing/2014/main" id="{3AB5FBD1-4F09-DB4D-0594-7863D5A81ED7}"/>
              </a:ext>
            </a:extLst>
          </p:cNvPr>
          <p:cNvPicPr>
            <a:picLocks noChangeAspect="1"/>
          </p:cNvPicPr>
          <p:nvPr/>
        </p:nvPicPr>
        <p:blipFill>
          <a:blip r:embed="rId5"/>
          <a:stretch>
            <a:fillRect/>
          </a:stretch>
        </p:blipFill>
        <p:spPr>
          <a:xfrm>
            <a:off x="215581" y="4274626"/>
            <a:ext cx="3072000" cy="2304000"/>
          </a:xfrm>
          <a:prstGeom prst="rect">
            <a:avLst/>
          </a:prstGeom>
        </p:spPr>
      </p:pic>
      <p:sp>
        <p:nvSpPr>
          <p:cNvPr id="51" name="テキスト ボックス 50">
            <a:extLst>
              <a:ext uri="{FF2B5EF4-FFF2-40B4-BE49-F238E27FC236}">
                <a16:creationId xmlns:a16="http://schemas.microsoft.com/office/drawing/2014/main" id="{314C9E6E-0807-AB3C-C56A-FE127419621B}"/>
              </a:ext>
            </a:extLst>
          </p:cNvPr>
          <p:cNvSpPr txBox="1"/>
          <p:nvPr/>
        </p:nvSpPr>
        <p:spPr>
          <a:xfrm>
            <a:off x="722821" y="3938198"/>
            <a:ext cx="2430281" cy="400110"/>
          </a:xfrm>
          <a:prstGeom prst="rect">
            <a:avLst/>
          </a:prstGeom>
          <a:noFill/>
        </p:spPr>
        <p:txBody>
          <a:bodyPr wrap="none" rtlCol="0">
            <a:spAutoFit/>
          </a:bodyPr>
          <a:lstStyle/>
          <a:p>
            <a:r>
              <a:rPr kumimoji="1" lang="en-US" altLang="ja-JP" sz="2000" b="1" dirty="0"/>
              <a:t>GM</a:t>
            </a:r>
            <a:r>
              <a:rPr kumimoji="1" lang="en-US" altLang="ja-JP" sz="2000" dirty="0"/>
              <a:t>: RDE-418D4 (SHI)</a:t>
            </a:r>
            <a:endParaRPr kumimoji="1" lang="ja-JP" altLang="en-US" sz="2000"/>
          </a:p>
        </p:txBody>
      </p:sp>
      <p:sp>
        <p:nvSpPr>
          <p:cNvPr id="52" name="テキスト ボックス 51">
            <a:extLst>
              <a:ext uri="{FF2B5EF4-FFF2-40B4-BE49-F238E27FC236}">
                <a16:creationId xmlns:a16="http://schemas.microsoft.com/office/drawing/2014/main" id="{420BDE54-1F6A-4A22-151F-43937791E3BE}"/>
              </a:ext>
            </a:extLst>
          </p:cNvPr>
          <p:cNvSpPr txBox="1"/>
          <p:nvPr/>
        </p:nvSpPr>
        <p:spPr>
          <a:xfrm>
            <a:off x="4232844" y="3938198"/>
            <a:ext cx="1420582" cy="400110"/>
          </a:xfrm>
          <a:prstGeom prst="rect">
            <a:avLst/>
          </a:prstGeom>
          <a:noFill/>
        </p:spPr>
        <p:txBody>
          <a:bodyPr wrap="none" rtlCol="0">
            <a:spAutoFit/>
          </a:bodyPr>
          <a:lstStyle/>
          <a:p>
            <a:r>
              <a:rPr kumimoji="1" lang="en-US" altLang="ja-JP" sz="2000" b="1" dirty="0"/>
              <a:t>GM-JT</a:t>
            </a:r>
            <a:r>
              <a:rPr kumimoji="1" lang="en-US" altLang="ja-JP" sz="2000" dirty="0"/>
              <a:t> (SHI)</a:t>
            </a:r>
            <a:endParaRPr kumimoji="1" lang="ja-JP" altLang="en-US" sz="2000"/>
          </a:p>
        </p:txBody>
      </p:sp>
      <p:sp>
        <p:nvSpPr>
          <p:cNvPr id="54" name="テキスト ボックス 53">
            <a:extLst>
              <a:ext uri="{FF2B5EF4-FFF2-40B4-BE49-F238E27FC236}">
                <a16:creationId xmlns:a16="http://schemas.microsoft.com/office/drawing/2014/main" id="{45F43192-5D5B-CD67-1BD8-17EF1609F8C7}"/>
              </a:ext>
            </a:extLst>
          </p:cNvPr>
          <p:cNvSpPr txBox="1"/>
          <p:nvPr/>
        </p:nvSpPr>
        <p:spPr>
          <a:xfrm>
            <a:off x="4703550" y="4531412"/>
            <a:ext cx="1301895" cy="369332"/>
          </a:xfrm>
          <a:prstGeom prst="rect">
            <a:avLst/>
          </a:prstGeom>
          <a:noFill/>
        </p:spPr>
        <p:txBody>
          <a:bodyPr wrap="none" rtlCol="0">
            <a:spAutoFit/>
          </a:bodyPr>
          <a:lstStyle/>
          <a:p>
            <a:r>
              <a:rPr kumimoji="1" lang="en-US" altLang="ja-JP" dirty="0"/>
              <a:t>Above 100K</a:t>
            </a:r>
            <a:endParaRPr kumimoji="1" lang="ja-JP" altLang="en-US"/>
          </a:p>
        </p:txBody>
      </p:sp>
      <p:pic>
        <p:nvPicPr>
          <p:cNvPr id="58" name="図 57">
            <a:extLst>
              <a:ext uri="{FF2B5EF4-FFF2-40B4-BE49-F238E27FC236}">
                <a16:creationId xmlns:a16="http://schemas.microsoft.com/office/drawing/2014/main" id="{0AF1D3F0-4F78-66D8-9E2A-F7314E04C04A}"/>
              </a:ext>
            </a:extLst>
          </p:cNvPr>
          <p:cNvPicPr>
            <a:picLocks noChangeAspect="1"/>
          </p:cNvPicPr>
          <p:nvPr/>
        </p:nvPicPr>
        <p:blipFill>
          <a:blip r:embed="rId6"/>
          <a:stretch>
            <a:fillRect/>
          </a:stretch>
        </p:blipFill>
        <p:spPr>
          <a:xfrm>
            <a:off x="6741126" y="1017745"/>
            <a:ext cx="5177333" cy="3883000"/>
          </a:xfrm>
          <a:prstGeom prst="rect">
            <a:avLst/>
          </a:prstGeom>
        </p:spPr>
      </p:pic>
      <p:sp>
        <p:nvSpPr>
          <p:cNvPr id="60" name="テキスト ボックス 59">
            <a:extLst>
              <a:ext uri="{FF2B5EF4-FFF2-40B4-BE49-F238E27FC236}">
                <a16:creationId xmlns:a16="http://schemas.microsoft.com/office/drawing/2014/main" id="{69C13E18-05D2-EF13-C38C-D15508A82B94}"/>
              </a:ext>
            </a:extLst>
          </p:cNvPr>
          <p:cNvSpPr txBox="1"/>
          <p:nvPr/>
        </p:nvSpPr>
        <p:spPr>
          <a:xfrm>
            <a:off x="6656305" y="4900744"/>
            <a:ext cx="5346974" cy="1477328"/>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t>The GM doesn’t have thermal breakdown, whereas the GM-JT will be thermally broken above allowable heat input (9-10W).</a:t>
            </a:r>
          </a:p>
          <a:p>
            <a:pPr marL="285750" indent="-285750">
              <a:buFont typeface="Arial" panose="020B0604020202020204" pitchFamily="34" charset="0"/>
              <a:buChar char="•"/>
            </a:pPr>
            <a:r>
              <a:rPr kumimoji="1" lang="en-US" altLang="ja-JP" dirty="0"/>
              <a:t>The GM-JT takes long cooling time because of its poor cooling capacity in high temperature region.</a:t>
            </a:r>
          </a:p>
        </p:txBody>
      </p:sp>
      <p:sp>
        <p:nvSpPr>
          <p:cNvPr id="61" name="テキスト ボックス 60">
            <a:extLst>
              <a:ext uri="{FF2B5EF4-FFF2-40B4-BE49-F238E27FC236}">
                <a16:creationId xmlns:a16="http://schemas.microsoft.com/office/drawing/2014/main" id="{EDA1D238-AD2F-9C79-2289-1AE2990A7F75}"/>
              </a:ext>
            </a:extLst>
          </p:cNvPr>
          <p:cNvSpPr txBox="1"/>
          <p:nvPr/>
        </p:nvSpPr>
        <p:spPr>
          <a:xfrm>
            <a:off x="7635855" y="3905294"/>
            <a:ext cx="2188420" cy="369332"/>
          </a:xfrm>
          <a:prstGeom prst="rect">
            <a:avLst/>
          </a:prstGeom>
          <a:noFill/>
        </p:spPr>
        <p:txBody>
          <a:bodyPr wrap="none" rtlCol="0">
            <a:spAutoFit/>
          </a:bodyPr>
          <a:lstStyle/>
          <a:p>
            <a:r>
              <a:rPr kumimoji="1" lang="en-US" altLang="ja-JP" dirty="0"/>
              <a:t>GM: Less than 1 hour</a:t>
            </a:r>
            <a:endParaRPr kumimoji="1" lang="ja-JP" altLang="en-US"/>
          </a:p>
        </p:txBody>
      </p:sp>
      <p:sp>
        <p:nvSpPr>
          <p:cNvPr id="62" name="テキスト ボックス 61">
            <a:extLst>
              <a:ext uri="{FF2B5EF4-FFF2-40B4-BE49-F238E27FC236}">
                <a16:creationId xmlns:a16="http://schemas.microsoft.com/office/drawing/2014/main" id="{E203E825-3691-7E33-F551-88234FD4229D}"/>
              </a:ext>
            </a:extLst>
          </p:cNvPr>
          <p:cNvSpPr txBox="1"/>
          <p:nvPr/>
        </p:nvSpPr>
        <p:spPr>
          <a:xfrm>
            <a:off x="8373055" y="3357361"/>
            <a:ext cx="2483309" cy="369332"/>
          </a:xfrm>
          <a:prstGeom prst="rect">
            <a:avLst/>
          </a:prstGeom>
          <a:noFill/>
        </p:spPr>
        <p:txBody>
          <a:bodyPr wrap="none" rtlCol="0">
            <a:spAutoFit/>
          </a:bodyPr>
          <a:lstStyle/>
          <a:p>
            <a:r>
              <a:rPr kumimoji="1" lang="en-US" altLang="ja-JP" dirty="0"/>
              <a:t>GM-JT: Approx. 13 hours</a:t>
            </a:r>
            <a:endParaRPr kumimoji="1" lang="ja-JP" altLang="en-US"/>
          </a:p>
        </p:txBody>
      </p:sp>
      <p:sp>
        <p:nvSpPr>
          <p:cNvPr id="63" name="テキスト ボックス 62">
            <a:extLst>
              <a:ext uri="{FF2B5EF4-FFF2-40B4-BE49-F238E27FC236}">
                <a16:creationId xmlns:a16="http://schemas.microsoft.com/office/drawing/2014/main" id="{AC77236F-2027-0AC5-18BB-0BB069E41A30}"/>
              </a:ext>
            </a:extLst>
          </p:cNvPr>
          <p:cNvSpPr txBox="1"/>
          <p:nvPr/>
        </p:nvSpPr>
        <p:spPr>
          <a:xfrm rot="16200000">
            <a:off x="5145906" y="4939102"/>
            <a:ext cx="2067617" cy="369332"/>
          </a:xfrm>
          <a:prstGeom prst="rect">
            <a:avLst/>
          </a:prstGeom>
          <a:noFill/>
        </p:spPr>
        <p:txBody>
          <a:bodyPr wrap="none" rtlCol="0">
            <a:spAutoFit/>
          </a:bodyPr>
          <a:lstStyle/>
          <a:p>
            <a:r>
              <a:rPr kumimoji="1" lang="en-US" altLang="ja-JP" dirty="0"/>
              <a:t>Thermal breakdown</a:t>
            </a:r>
            <a:endParaRPr kumimoji="1" lang="ja-JP" altLang="en-US"/>
          </a:p>
        </p:txBody>
      </p:sp>
      <p:sp>
        <p:nvSpPr>
          <p:cNvPr id="2" name="テキスト ボックス 1">
            <a:extLst>
              <a:ext uri="{FF2B5EF4-FFF2-40B4-BE49-F238E27FC236}">
                <a16:creationId xmlns:a16="http://schemas.microsoft.com/office/drawing/2014/main" id="{E9DE4A85-CBAF-8D4A-8B8F-8F2CA516354B}"/>
              </a:ext>
            </a:extLst>
          </p:cNvPr>
          <p:cNvSpPr txBox="1"/>
          <p:nvPr/>
        </p:nvSpPr>
        <p:spPr>
          <a:xfrm>
            <a:off x="3325358" y="6488668"/>
            <a:ext cx="6620467" cy="369332"/>
          </a:xfrm>
          <a:prstGeom prst="rect">
            <a:avLst/>
          </a:prstGeom>
          <a:noFill/>
        </p:spPr>
        <p:txBody>
          <a:bodyPr wrap="none" rtlCol="0">
            <a:spAutoFit/>
          </a:bodyPr>
          <a:lstStyle/>
          <a:p>
            <a:r>
              <a:rPr kumimoji="1" lang="en-US" altLang="ja-JP" dirty="0"/>
              <a:t>2023.12.07 Hot Topic session: Choice of cryocoolers, T. Yamada (KEK)</a:t>
            </a:r>
            <a:endParaRPr kumimoji="1" lang="ja-JP" altLang="en-US"/>
          </a:p>
        </p:txBody>
      </p:sp>
      <p:sp>
        <p:nvSpPr>
          <p:cNvPr id="3" name="テキスト ボックス 2">
            <a:extLst>
              <a:ext uri="{FF2B5EF4-FFF2-40B4-BE49-F238E27FC236}">
                <a16:creationId xmlns:a16="http://schemas.microsoft.com/office/drawing/2014/main" id="{E2AA5E49-81E8-DEED-3125-D4B463CAAB8D}"/>
              </a:ext>
            </a:extLst>
          </p:cNvPr>
          <p:cNvSpPr txBox="1"/>
          <p:nvPr/>
        </p:nvSpPr>
        <p:spPr>
          <a:xfrm>
            <a:off x="8230099" y="911375"/>
            <a:ext cx="2769220" cy="369332"/>
          </a:xfrm>
          <a:prstGeom prst="rect">
            <a:avLst/>
          </a:prstGeom>
          <a:solidFill>
            <a:schemeClr val="bg1"/>
          </a:solidFill>
        </p:spPr>
        <p:txBody>
          <a:bodyPr wrap="none" rtlCol="0">
            <a:spAutoFit/>
          </a:bodyPr>
          <a:lstStyle/>
          <a:p>
            <a:r>
              <a:rPr kumimoji="1" lang="en-US" altLang="ja-JP" dirty="0"/>
              <a:t>Cooling time w/o cold mass</a:t>
            </a:r>
            <a:endParaRPr kumimoji="1" lang="ja-JP" altLang="en-US"/>
          </a:p>
        </p:txBody>
      </p:sp>
    </p:spTree>
    <p:extLst>
      <p:ext uri="{BB962C8B-B14F-4D97-AF65-F5344CB8AC3E}">
        <p14:creationId xmlns:p14="http://schemas.microsoft.com/office/powerpoint/2010/main" val="8751668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8C983972-F633-4FCA-A10D-C53095DA70E4}"/>
              </a:ext>
            </a:extLst>
          </p:cNvPr>
          <p:cNvSpPr>
            <a:spLocks noGrp="1"/>
          </p:cNvSpPr>
          <p:nvPr>
            <p:ph type="sldNum" sz="quarter" idx="4"/>
          </p:nvPr>
        </p:nvSpPr>
        <p:spPr/>
        <p:txBody>
          <a:bodyPr/>
          <a:lstStyle/>
          <a:p>
            <a:pPr algn="r"/>
            <a:fld id="{48F63A3B-78C7-47BE-AE5E-E10140E04643}" type="slidenum">
              <a:rPr lang="en-US" smtClean="0"/>
              <a:pPr algn="r"/>
              <a:t>2</a:t>
            </a:fld>
            <a:endParaRPr lang="en-US" dirty="0"/>
          </a:p>
        </p:txBody>
      </p:sp>
      <p:sp>
        <p:nvSpPr>
          <p:cNvPr id="27" name="Title 1">
            <a:extLst>
              <a:ext uri="{FF2B5EF4-FFF2-40B4-BE49-F238E27FC236}">
                <a16:creationId xmlns:a16="http://schemas.microsoft.com/office/drawing/2014/main" id="{932F1BC3-785C-30F8-204F-3C2EA6F1A391}"/>
              </a:ext>
            </a:extLst>
          </p:cNvPr>
          <p:cNvSpPr txBox="1">
            <a:spLocks/>
          </p:cNvSpPr>
          <p:nvPr/>
        </p:nvSpPr>
        <p:spPr>
          <a:xfrm>
            <a:off x="361100" y="291210"/>
            <a:ext cx="9418520" cy="75700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kumimoji="1" sz="4200" kern="1200">
                <a:solidFill>
                  <a:srgbClr val="1D50A1"/>
                </a:solidFill>
                <a:latin typeface="+mj-lt"/>
                <a:ea typeface="+mj-ea"/>
                <a:cs typeface="+mj-cs"/>
              </a:defRPr>
            </a:lvl1pPr>
          </a:lstStyle>
          <a:p>
            <a:r>
              <a:rPr lang="en-US" sz="3600" b="1" dirty="0">
                <a:solidFill>
                  <a:schemeClr val="tx1"/>
                </a:solidFill>
              </a:rPr>
              <a:t>Cavity cooling (1.3GHz)</a:t>
            </a:r>
          </a:p>
        </p:txBody>
      </p:sp>
      <p:pic>
        <p:nvPicPr>
          <p:cNvPr id="2" name="図 1">
            <a:extLst>
              <a:ext uri="{FF2B5EF4-FFF2-40B4-BE49-F238E27FC236}">
                <a16:creationId xmlns:a16="http://schemas.microsoft.com/office/drawing/2014/main" id="{1A3ED0A6-13C6-B34B-3203-940C101F61EE}"/>
              </a:ext>
            </a:extLst>
          </p:cNvPr>
          <p:cNvPicPr>
            <a:picLocks noChangeAspect="1"/>
          </p:cNvPicPr>
          <p:nvPr/>
        </p:nvPicPr>
        <p:blipFill>
          <a:blip r:embed="rId2"/>
          <a:stretch>
            <a:fillRect/>
          </a:stretch>
        </p:blipFill>
        <p:spPr>
          <a:xfrm>
            <a:off x="361100" y="1048215"/>
            <a:ext cx="5777546" cy="4333160"/>
          </a:xfrm>
          <a:prstGeom prst="rect">
            <a:avLst/>
          </a:prstGeom>
        </p:spPr>
      </p:pic>
      <p:pic>
        <p:nvPicPr>
          <p:cNvPr id="3" name="図 2">
            <a:extLst>
              <a:ext uri="{FF2B5EF4-FFF2-40B4-BE49-F238E27FC236}">
                <a16:creationId xmlns:a16="http://schemas.microsoft.com/office/drawing/2014/main" id="{A1F4CC47-F495-22AA-431C-07B9AF2804C4}"/>
              </a:ext>
            </a:extLst>
          </p:cNvPr>
          <p:cNvPicPr>
            <a:picLocks noChangeAspect="1"/>
          </p:cNvPicPr>
          <p:nvPr/>
        </p:nvPicPr>
        <p:blipFill>
          <a:blip r:embed="rId3"/>
          <a:stretch>
            <a:fillRect/>
          </a:stretch>
        </p:blipFill>
        <p:spPr>
          <a:xfrm>
            <a:off x="6224468" y="1296436"/>
            <a:ext cx="4314699" cy="3236025"/>
          </a:xfrm>
          <a:prstGeom prst="rect">
            <a:avLst/>
          </a:prstGeom>
          <a:ln>
            <a:noFill/>
          </a:ln>
        </p:spPr>
      </p:pic>
      <p:cxnSp>
        <p:nvCxnSpPr>
          <p:cNvPr id="4" name="直線矢印コネクタ 3">
            <a:extLst>
              <a:ext uri="{FF2B5EF4-FFF2-40B4-BE49-F238E27FC236}">
                <a16:creationId xmlns:a16="http://schemas.microsoft.com/office/drawing/2014/main" id="{E909F18A-25CC-AFA6-B83F-A7C1FE2D8ECC}"/>
              </a:ext>
            </a:extLst>
          </p:cNvPr>
          <p:cNvCxnSpPr>
            <a:cxnSpLocks/>
          </p:cNvCxnSpPr>
          <p:nvPr/>
        </p:nvCxnSpPr>
        <p:spPr>
          <a:xfrm>
            <a:off x="6841337" y="1504350"/>
            <a:ext cx="0" cy="115200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12BE0174-24AD-BD24-934B-BB764981BCA5}"/>
              </a:ext>
            </a:extLst>
          </p:cNvPr>
          <p:cNvSpPr txBox="1"/>
          <p:nvPr/>
        </p:nvSpPr>
        <p:spPr>
          <a:xfrm>
            <a:off x="10555973" y="1466123"/>
            <a:ext cx="1365310" cy="400110"/>
          </a:xfrm>
          <a:prstGeom prst="rect">
            <a:avLst/>
          </a:prstGeom>
          <a:noFill/>
        </p:spPr>
        <p:txBody>
          <a:bodyPr wrap="none" rtlCol="0">
            <a:spAutoFit/>
          </a:bodyPr>
          <a:lstStyle/>
          <a:p>
            <a:r>
              <a:rPr lang="en-US" altLang="ja-JP" sz="2000" dirty="0">
                <a:ea typeface="Hiragino Sans W4" panose="020B0400000000000000" pitchFamily="34" charset="-128"/>
              </a:rPr>
              <a:t>Max     Min</a:t>
            </a:r>
            <a:endParaRPr lang="ja-JP" altLang="en-US" sz="2000">
              <a:ea typeface="Hiragino Sans W4" panose="020B0400000000000000" pitchFamily="34" charset="-128"/>
            </a:endParaRPr>
          </a:p>
        </p:txBody>
      </p:sp>
      <p:sp>
        <p:nvSpPr>
          <p:cNvPr id="7" name="テキスト ボックス 6">
            <a:extLst>
              <a:ext uri="{FF2B5EF4-FFF2-40B4-BE49-F238E27FC236}">
                <a16:creationId xmlns:a16="http://schemas.microsoft.com/office/drawing/2014/main" id="{1A04AB0E-AC21-C31E-3113-BEE092AAC3D3}"/>
              </a:ext>
            </a:extLst>
          </p:cNvPr>
          <p:cNvSpPr txBox="1"/>
          <p:nvPr/>
        </p:nvSpPr>
        <p:spPr>
          <a:xfrm>
            <a:off x="10472663" y="1794631"/>
            <a:ext cx="1601721" cy="369332"/>
          </a:xfrm>
          <a:prstGeom prst="rect">
            <a:avLst/>
          </a:prstGeom>
          <a:noFill/>
        </p:spPr>
        <p:txBody>
          <a:bodyPr wrap="none" rtlCol="0">
            <a:spAutoFit/>
          </a:bodyPr>
          <a:lstStyle/>
          <a:p>
            <a:r>
              <a:rPr lang="en-US" altLang="ja-JP" dirty="0">
                <a:ea typeface="Hiragino Sans W4" panose="020B0400000000000000" pitchFamily="34" charset="-128"/>
              </a:rPr>
              <a:t>2.735K  2.664K</a:t>
            </a:r>
            <a:endParaRPr lang="ja-JP" altLang="en-US">
              <a:ea typeface="Hiragino Sans W4" panose="020B0400000000000000" pitchFamily="34" charset="-128"/>
            </a:endParaRPr>
          </a:p>
        </p:txBody>
      </p:sp>
      <p:sp>
        <p:nvSpPr>
          <p:cNvPr id="8" name="テキスト ボックス 7">
            <a:extLst>
              <a:ext uri="{FF2B5EF4-FFF2-40B4-BE49-F238E27FC236}">
                <a16:creationId xmlns:a16="http://schemas.microsoft.com/office/drawing/2014/main" id="{594ADA27-2166-96C7-64F9-D17B8885E120}"/>
              </a:ext>
            </a:extLst>
          </p:cNvPr>
          <p:cNvSpPr txBox="1"/>
          <p:nvPr/>
        </p:nvSpPr>
        <p:spPr>
          <a:xfrm>
            <a:off x="10740734" y="2145667"/>
            <a:ext cx="981359" cy="369332"/>
          </a:xfrm>
          <a:prstGeom prst="rect">
            <a:avLst/>
          </a:prstGeom>
          <a:noFill/>
        </p:spPr>
        <p:txBody>
          <a:bodyPr wrap="none" rtlCol="0">
            <a:spAutoFit/>
          </a:bodyPr>
          <a:lstStyle/>
          <a:p>
            <a:r>
              <a:rPr lang="en-US" altLang="ja-JP" dirty="0" err="1">
                <a:ea typeface="Hiragino Sans W4" panose="020B0400000000000000" pitchFamily="34" charset="-128"/>
              </a:rPr>
              <a:t>Δ</a:t>
            </a:r>
            <a:r>
              <a:rPr lang="en-US" altLang="ja-JP" dirty="0">
                <a:ea typeface="Hiragino Sans W4" panose="020B0400000000000000" pitchFamily="34" charset="-128"/>
              </a:rPr>
              <a:t>=70mK</a:t>
            </a:r>
            <a:endParaRPr lang="ja-JP" altLang="en-US">
              <a:ea typeface="Hiragino Sans W4" panose="020B0400000000000000" pitchFamily="34" charset="-128"/>
            </a:endParaRPr>
          </a:p>
        </p:txBody>
      </p:sp>
      <p:cxnSp>
        <p:nvCxnSpPr>
          <p:cNvPr id="9" name="直線矢印コネクタ 8">
            <a:extLst>
              <a:ext uri="{FF2B5EF4-FFF2-40B4-BE49-F238E27FC236}">
                <a16:creationId xmlns:a16="http://schemas.microsoft.com/office/drawing/2014/main" id="{F0BF067C-1FAF-1BF2-D7EF-479C68CB96D3}"/>
              </a:ext>
            </a:extLst>
          </p:cNvPr>
          <p:cNvCxnSpPr>
            <a:cxnSpLocks/>
          </p:cNvCxnSpPr>
          <p:nvPr/>
        </p:nvCxnSpPr>
        <p:spPr>
          <a:xfrm>
            <a:off x="6847096" y="3030385"/>
            <a:ext cx="0" cy="1152000"/>
          </a:xfrm>
          <a:prstGeom prst="straightConnector1">
            <a:avLst/>
          </a:prstGeom>
          <a:ln w="190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689D5401-ACE2-8865-2353-60C16EFBB8CE}"/>
              </a:ext>
            </a:extLst>
          </p:cNvPr>
          <p:cNvSpPr txBox="1"/>
          <p:nvPr/>
        </p:nvSpPr>
        <p:spPr>
          <a:xfrm>
            <a:off x="6830148" y="2368707"/>
            <a:ext cx="902811" cy="369332"/>
          </a:xfrm>
          <a:prstGeom prst="rect">
            <a:avLst/>
          </a:prstGeom>
          <a:noFill/>
          <a:effectLst>
            <a:glow rad="63500">
              <a:schemeClr val="accent3">
                <a:satMod val="175000"/>
                <a:alpha val="40000"/>
              </a:schemeClr>
            </a:glow>
          </a:effectLst>
        </p:spPr>
        <p:txBody>
          <a:bodyPr wrap="none" rtlCol="0">
            <a:spAutoFit/>
          </a:bodyPr>
          <a:lstStyle/>
          <a:p>
            <a:r>
              <a:rPr kumimoji="1" lang="en-US" altLang="ja-JP" dirty="0"/>
              <a:t>100 </a:t>
            </a:r>
            <a:r>
              <a:rPr kumimoji="1" lang="en-US" altLang="ja-JP" dirty="0" err="1"/>
              <a:t>mK</a:t>
            </a:r>
            <a:endParaRPr kumimoji="1" lang="ja-JP" altLang="en-US"/>
          </a:p>
        </p:txBody>
      </p:sp>
      <p:sp>
        <p:nvSpPr>
          <p:cNvPr id="11" name="テキスト ボックス 10">
            <a:extLst>
              <a:ext uri="{FF2B5EF4-FFF2-40B4-BE49-F238E27FC236}">
                <a16:creationId xmlns:a16="http://schemas.microsoft.com/office/drawing/2014/main" id="{12B889D0-92DF-948A-7FCF-99D411186EFB}"/>
              </a:ext>
            </a:extLst>
          </p:cNvPr>
          <p:cNvSpPr txBox="1"/>
          <p:nvPr/>
        </p:nvSpPr>
        <p:spPr>
          <a:xfrm>
            <a:off x="6830148" y="3862854"/>
            <a:ext cx="785793" cy="369332"/>
          </a:xfrm>
          <a:prstGeom prst="rect">
            <a:avLst/>
          </a:prstGeom>
          <a:noFill/>
          <a:effectLst>
            <a:glow rad="63500">
              <a:schemeClr val="accent3">
                <a:satMod val="175000"/>
                <a:alpha val="40000"/>
              </a:schemeClr>
            </a:glow>
          </a:effectLst>
        </p:spPr>
        <p:txBody>
          <a:bodyPr wrap="none" rtlCol="0">
            <a:spAutoFit/>
          </a:bodyPr>
          <a:lstStyle/>
          <a:p>
            <a:r>
              <a:rPr kumimoji="1" lang="en-US" altLang="ja-JP" u="sng" dirty="0"/>
              <a:t>10 </a:t>
            </a:r>
            <a:r>
              <a:rPr kumimoji="1" lang="en-US" altLang="ja-JP" u="sng" dirty="0" err="1"/>
              <a:t>mK</a:t>
            </a:r>
            <a:endParaRPr kumimoji="1" lang="ja-JP" altLang="en-US" u="sng"/>
          </a:p>
        </p:txBody>
      </p:sp>
      <p:sp>
        <p:nvSpPr>
          <p:cNvPr id="12" name="テキスト ボックス 11">
            <a:extLst>
              <a:ext uri="{FF2B5EF4-FFF2-40B4-BE49-F238E27FC236}">
                <a16:creationId xmlns:a16="http://schemas.microsoft.com/office/drawing/2014/main" id="{E25299BF-3F12-6935-8786-609685CAD485}"/>
              </a:ext>
            </a:extLst>
          </p:cNvPr>
          <p:cNvSpPr txBox="1"/>
          <p:nvPr/>
        </p:nvSpPr>
        <p:spPr>
          <a:xfrm>
            <a:off x="10556359" y="3165561"/>
            <a:ext cx="1365310" cy="400110"/>
          </a:xfrm>
          <a:prstGeom prst="rect">
            <a:avLst/>
          </a:prstGeom>
          <a:noFill/>
        </p:spPr>
        <p:txBody>
          <a:bodyPr wrap="none" rtlCol="0">
            <a:spAutoFit/>
          </a:bodyPr>
          <a:lstStyle/>
          <a:p>
            <a:r>
              <a:rPr lang="en-US" altLang="ja-JP" sz="2000" dirty="0">
                <a:ea typeface="Hiragino Sans W4" panose="020B0400000000000000" pitchFamily="34" charset="-128"/>
              </a:rPr>
              <a:t>Max     Min</a:t>
            </a:r>
            <a:endParaRPr lang="ja-JP" altLang="en-US" sz="2000">
              <a:ea typeface="Hiragino Sans W4" panose="020B0400000000000000" pitchFamily="34" charset="-128"/>
            </a:endParaRPr>
          </a:p>
        </p:txBody>
      </p:sp>
      <p:sp>
        <p:nvSpPr>
          <p:cNvPr id="13" name="テキスト ボックス 12">
            <a:extLst>
              <a:ext uri="{FF2B5EF4-FFF2-40B4-BE49-F238E27FC236}">
                <a16:creationId xmlns:a16="http://schemas.microsoft.com/office/drawing/2014/main" id="{B66F44BE-68DD-3B7C-A53D-06A453F800DD}"/>
              </a:ext>
            </a:extLst>
          </p:cNvPr>
          <p:cNvSpPr txBox="1"/>
          <p:nvPr/>
        </p:nvSpPr>
        <p:spPr>
          <a:xfrm>
            <a:off x="10473049" y="3494069"/>
            <a:ext cx="1601721" cy="369332"/>
          </a:xfrm>
          <a:prstGeom prst="rect">
            <a:avLst/>
          </a:prstGeom>
          <a:noFill/>
        </p:spPr>
        <p:txBody>
          <a:bodyPr wrap="none" rtlCol="0">
            <a:spAutoFit/>
          </a:bodyPr>
          <a:lstStyle/>
          <a:p>
            <a:r>
              <a:rPr lang="en-US" altLang="ja-JP" dirty="0">
                <a:ea typeface="Hiragino Sans W4" panose="020B0400000000000000" pitchFamily="34" charset="-128"/>
              </a:rPr>
              <a:t>4.361K  4.359K</a:t>
            </a:r>
            <a:endParaRPr lang="ja-JP" altLang="en-US">
              <a:ea typeface="Hiragino Sans W4" panose="020B0400000000000000" pitchFamily="34" charset="-128"/>
            </a:endParaRPr>
          </a:p>
        </p:txBody>
      </p:sp>
      <p:sp>
        <p:nvSpPr>
          <p:cNvPr id="14" name="テキスト ボックス 13">
            <a:extLst>
              <a:ext uri="{FF2B5EF4-FFF2-40B4-BE49-F238E27FC236}">
                <a16:creationId xmlns:a16="http://schemas.microsoft.com/office/drawing/2014/main" id="{B09CFBE1-2837-B74F-208E-D53E500D3A34}"/>
              </a:ext>
            </a:extLst>
          </p:cNvPr>
          <p:cNvSpPr txBox="1"/>
          <p:nvPr/>
        </p:nvSpPr>
        <p:spPr>
          <a:xfrm>
            <a:off x="10741120" y="3845105"/>
            <a:ext cx="864339" cy="369332"/>
          </a:xfrm>
          <a:prstGeom prst="rect">
            <a:avLst/>
          </a:prstGeom>
          <a:noFill/>
        </p:spPr>
        <p:txBody>
          <a:bodyPr wrap="none" rtlCol="0">
            <a:spAutoFit/>
          </a:bodyPr>
          <a:lstStyle/>
          <a:p>
            <a:r>
              <a:rPr lang="en-US" altLang="ja-JP" dirty="0" err="1">
                <a:ea typeface="Hiragino Sans W4" panose="020B0400000000000000" pitchFamily="34" charset="-128"/>
              </a:rPr>
              <a:t>Δ</a:t>
            </a:r>
            <a:r>
              <a:rPr lang="en-US" altLang="ja-JP" dirty="0">
                <a:ea typeface="Hiragino Sans W4" panose="020B0400000000000000" pitchFamily="34" charset="-128"/>
              </a:rPr>
              <a:t>=2mK</a:t>
            </a:r>
            <a:endParaRPr lang="ja-JP" altLang="en-US">
              <a:ea typeface="Hiragino Sans W4" panose="020B0400000000000000" pitchFamily="34" charset="-128"/>
            </a:endParaRPr>
          </a:p>
        </p:txBody>
      </p:sp>
      <p:sp>
        <p:nvSpPr>
          <p:cNvPr id="15" name="テキスト ボックス 14">
            <a:extLst>
              <a:ext uri="{FF2B5EF4-FFF2-40B4-BE49-F238E27FC236}">
                <a16:creationId xmlns:a16="http://schemas.microsoft.com/office/drawing/2014/main" id="{7BCA661D-4C12-6D7D-BEAD-ED81EDDF653B}"/>
              </a:ext>
            </a:extLst>
          </p:cNvPr>
          <p:cNvSpPr txBox="1"/>
          <p:nvPr/>
        </p:nvSpPr>
        <p:spPr>
          <a:xfrm>
            <a:off x="6768692" y="955578"/>
            <a:ext cx="3889078" cy="400110"/>
          </a:xfrm>
          <a:prstGeom prst="rect">
            <a:avLst/>
          </a:prstGeom>
          <a:noFill/>
        </p:spPr>
        <p:txBody>
          <a:bodyPr wrap="none" rtlCol="0">
            <a:spAutoFit/>
          </a:bodyPr>
          <a:lstStyle/>
          <a:p>
            <a:r>
              <a:rPr kumimoji="1" lang="en-US" altLang="ja-JP" sz="2000" dirty="0"/>
              <a:t>Cold heads’ temperature oscillation</a:t>
            </a:r>
            <a:endParaRPr kumimoji="1" lang="ja-JP" altLang="en-US" sz="2000"/>
          </a:p>
        </p:txBody>
      </p:sp>
      <p:sp>
        <p:nvSpPr>
          <p:cNvPr id="17" name="テキスト ボックス 16">
            <a:extLst>
              <a:ext uri="{FF2B5EF4-FFF2-40B4-BE49-F238E27FC236}">
                <a16:creationId xmlns:a16="http://schemas.microsoft.com/office/drawing/2014/main" id="{E72EB967-4120-AAFD-C84D-9FD011EBBAC8}"/>
              </a:ext>
            </a:extLst>
          </p:cNvPr>
          <p:cNvSpPr txBox="1"/>
          <p:nvPr/>
        </p:nvSpPr>
        <p:spPr>
          <a:xfrm>
            <a:off x="1923887" y="4119238"/>
            <a:ext cx="1446871" cy="646331"/>
          </a:xfrm>
          <a:prstGeom prst="rect">
            <a:avLst/>
          </a:prstGeom>
          <a:noFill/>
        </p:spPr>
        <p:txBody>
          <a:bodyPr wrap="none" rtlCol="0">
            <a:spAutoFit/>
          </a:bodyPr>
          <a:lstStyle/>
          <a:p>
            <a:r>
              <a:rPr kumimoji="1" lang="en-US" altLang="ja-JP" dirty="0"/>
              <a:t>GM: 12 h</a:t>
            </a:r>
          </a:p>
          <a:p>
            <a:r>
              <a:rPr kumimoji="1" lang="en-US" altLang="ja-JP" dirty="0"/>
              <a:t>(cavity: 2.7 K)</a:t>
            </a:r>
            <a:endParaRPr kumimoji="1" lang="ja-JP" altLang="en-US"/>
          </a:p>
        </p:txBody>
      </p:sp>
      <p:sp>
        <p:nvSpPr>
          <p:cNvPr id="19" name="テキスト ボックス 18">
            <a:extLst>
              <a:ext uri="{FF2B5EF4-FFF2-40B4-BE49-F238E27FC236}">
                <a16:creationId xmlns:a16="http://schemas.microsoft.com/office/drawing/2014/main" id="{CDEB7F1C-1E46-8BDE-F1CF-8B5FA090E43B}"/>
              </a:ext>
            </a:extLst>
          </p:cNvPr>
          <p:cNvSpPr txBox="1"/>
          <p:nvPr/>
        </p:nvSpPr>
        <p:spPr>
          <a:xfrm>
            <a:off x="4029526" y="4119238"/>
            <a:ext cx="1446871" cy="646331"/>
          </a:xfrm>
          <a:prstGeom prst="rect">
            <a:avLst/>
          </a:prstGeom>
          <a:noFill/>
        </p:spPr>
        <p:txBody>
          <a:bodyPr wrap="none" rtlCol="0">
            <a:spAutoFit/>
          </a:bodyPr>
          <a:lstStyle/>
          <a:p>
            <a:r>
              <a:rPr kumimoji="1" lang="en-US" altLang="ja-JP" dirty="0"/>
              <a:t>GM-JT: 63 h</a:t>
            </a:r>
          </a:p>
          <a:p>
            <a:r>
              <a:rPr kumimoji="1" lang="en-US" altLang="ja-JP" dirty="0"/>
              <a:t>(cavity: 4.3 K)</a:t>
            </a:r>
            <a:endParaRPr kumimoji="1" lang="ja-JP" altLang="en-US"/>
          </a:p>
        </p:txBody>
      </p:sp>
      <p:sp>
        <p:nvSpPr>
          <p:cNvPr id="20" name="テキスト ボックス 19">
            <a:extLst>
              <a:ext uri="{FF2B5EF4-FFF2-40B4-BE49-F238E27FC236}">
                <a16:creationId xmlns:a16="http://schemas.microsoft.com/office/drawing/2014/main" id="{897B4588-03E9-BC46-10EA-369EF3101B1A}"/>
              </a:ext>
            </a:extLst>
          </p:cNvPr>
          <p:cNvSpPr txBox="1"/>
          <p:nvPr/>
        </p:nvSpPr>
        <p:spPr>
          <a:xfrm>
            <a:off x="361100" y="5268769"/>
            <a:ext cx="5777546" cy="1200329"/>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t>GM-JT takes almost 5 times long time to cool down the cavity.</a:t>
            </a:r>
          </a:p>
          <a:p>
            <a:pPr marL="285750" indent="-285750">
              <a:buFont typeface="Arial" panose="020B0604020202020204" pitchFamily="34" charset="0"/>
              <a:buChar char="•"/>
            </a:pPr>
            <a:r>
              <a:rPr kumimoji="1" lang="en-US" altLang="ja-JP" dirty="0"/>
              <a:t>Minimum temperatures for cases of GM and GM-JT were 2.7 K and 4.3 K, respectively.</a:t>
            </a:r>
          </a:p>
        </p:txBody>
      </p:sp>
      <p:sp>
        <p:nvSpPr>
          <p:cNvPr id="22" name="テキスト ボックス 21">
            <a:extLst>
              <a:ext uri="{FF2B5EF4-FFF2-40B4-BE49-F238E27FC236}">
                <a16:creationId xmlns:a16="http://schemas.microsoft.com/office/drawing/2014/main" id="{F0EC57A9-3344-31CB-4341-9C5199131E38}"/>
              </a:ext>
            </a:extLst>
          </p:cNvPr>
          <p:cNvSpPr txBox="1"/>
          <p:nvPr/>
        </p:nvSpPr>
        <p:spPr>
          <a:xfrm>
            <a:off x="6623211" y="4455475"/>
            <a:ext cx="3849452" cy="369332"/>
          </a:xfrm>
          <a:prstGeom prst="rect">
            <a:avLst/>
          </a:prstGeom>
          <a:noFill/>
        </p:spPr>
        <p:txBody>
          <a:bodyPr wrap="none" rtlCol="0">
            <a:spAutoFit/>
          </a:bodyPr>
          <a:lstStyle/>
          <a:p>
            <a:r>
              <a:rPr kumimoji="1" lang="en-US" altLang="ja-JP" dirty="0"/>
              <a:t>GM-JT temperatures were quite stable.</a:t>
            </a:r>
            <a:endParaRPr kumimoji="1" lang="ja-JP" altLang="en-US"/>
          </a:p>
        </p:txBody>
      </p:sp>
      <p:cxnSp>
        <p:nvCxnSpPr>
          <p:cNvPr id="24" name="直線コネクタ 23">
            <a:extLst>
              <a:ext uri="{FF2B5EF4-FFF2-40B4-BE49-F238E27FC236}">
                <a16:creationId xmlns:a16="http://schemas.microsoft.com/office/drawing/2014/main" id="{E784B196-9890-BF00-E6A5-97FAD3558094}"/>
              </a:ext>
            </a:extLst>
          </p:cNvPr>
          <p:cNvCxnSpPr/>
          <p:nvPr/>
        </p:nvCxnSpPr>
        <p:spPr>
          <a:xfrm>
            <a:off x="6236825" y="4820227"/>
            <a:ext cx="5380991" cy="0"/>
          </a:xfrm>
          <a:prstGeom prst="line">
            <a:avLst/>
          </a:prstGeom>
          <a:ln w="12700">
            <a:solidFill>
              <a:schemeClr val="tx1"/>
            </a:solidFill>
            <a:headEnd type="none"/>
            <a:tailEnd type="none"/>
          </a:ln>
        </p:spPr>
        <p:style>
          <a:lnRef idx="3">
            <a:schemeClr val="accent2"/>
          </a:lnRef>
          <a:fillRef idx="0">
            <a:schemeClr val="accent2"/>
          </a:fillRef>
          <a:effectRef idx="2">
            <a:schemeClr val="accent2"/>
          </a:effectRef>
          <a:fontRef idx="minor">
            <a:schemeClr val="tx1"/>
          </a:fontRef>
        </p:style>
      </p:cxnSp>
      <p:sp>
        <p:nvSpPr>
          <p:cNvPr id="26" name="テキスト ボックス 25">
            <a:extLst>
              <a:ext uri="{FF2B5EF4-FFF2-40B4-BE49-F238E27FC236}">
                <a16:creationId xmlns:a16="http://schemas.microsoft.com/office/drawing/2014/main" id="{A4C1D3EB-15B7-FCD3-4976-4DCDAE378CF8}"/>
              </a:ext>
            </a:extLst>
          </p:cNvPr>
          <p:cNvSpPr txBox="1"/>
          <p:nvPr/>
        </p:nvSpPr>
        <p:spPr>
          <a:xfrm>
            <a:off x="6236825" y="4819383"/>
            <a:ext cx="5777546" cy="1754326"/>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t>We saw several hundreds Hz of frequency fluctuation in the GM case. &lt;- Due to vibration or temperature?</a:t>
            </a:r>
          </a:p>
          <a:p>
            <a:pPr marL="285750" indent="-285750">
              <a:buFont typeface="Arial" panose="020B0604020202020204" pitchFamily="34" charset="0"/>
              <a:buChar char="•"/>
            </a:pPr>
            <a:r>
              <a:rPr kumimoji="1" lang="en-US" altLang="ja-JP" dirty="0"/>
              <a:t>Considering thermal resistance in the thermal link and RF heating at the cavity, the cold head temperature needs to be as low as possible to keep the cavity temperature near 4.2K.</a:t>
            </a:r>
          </a:p>
        </p:txBody>
      </p:sp>
      <p:cxnSp>
        <p:nvCxnSpPr>
          <p:cNvPr id="29" name="直線コネクタ 28">
            <a:extLst>
              <a:ext uri="{FF2B5EF4-FFF2-40B4-BE49-F238E27FC236}">
                <a16:creationId xmlns:a16="http://schemas.microsoft.com/office/drawing/2014/main" id="{25E25C94-F6EE-A5FB-DBAF-FE296AB1B7C3}"/>
              </a:ext>
            </a:extLst>
          </p:cNvPr>
          <p:cNvCxnSpPr>
            <a:cxnSpLocks/>
          </p:cNvCxnSpPr>
          <p:nvPr/>
        </p:nvCxnSpPr>
        <p:spPr>
          <a:xfrm>
            <a:off x="6237607" y="4820227"/>
            <a:ext cx="0" cy="1536567"/>
          </a:xfrm>
          <a:prstGeom prst="line">
            <a:avLst/>
          </a:prstGeom>
          <a:ln w="12700">
            <a:solidFill>
              <a:schemeClr val="tx1"/>
            </a:solidFill>
            <a:headEnd type="none"/>
            <a:tailEnd type="none"/>
          </a:ln>
        </p:spPr>
        <p:style>
          <a:lnRef idx="3">
            <a:schemeClr val="accent2"/>
          </a:lnRef>
          <a:fillRef idx="0">
            <a:schemeClr val="accent2"/>
          </a:fillRef>
          <a:effectRef idx="2">
            <a:schemeClr val="accent2"/>
          </a:effectRef>
          <a:fontRef idx="minor">
            <a:schemeClr val="tx1"/>
          </a:fontRef>
        </p:style>
      </p:cxnSp>
      <p:sp>
        <p:nvSpPr>
          <p:cNvPr id="16" name="テキスト ボックス 15">
            <a:extLst>
              <a:ext uri="{FF2B5EF4-FFF2-40B4-BE49-F238E27FC236}">
                <a16:creationId xmlns:a16="http://schemas.microsoft.com/office/drawing/2014/main" id="{E29E9A85-1D2B-72BD-C02D-31ECCAD1FC93}"/>
              </a:ext>
            </a:extLst>
          </p:cNvPr>
          <p:cNvSpPr txBox="1"/>
          <p:nvPr/>
        </p:nvSpPr>
        <p:spPr>
          <a:xfrm>
            <a:off x="3325358" y="6488668"/>
            <a:ext cx="6620467" cy="369332"/>
          </a:xfrm>
          <a:prstGeom prst="rect">
            <a:avLst/>
          </a:prstGeom>
          <a:noFill/>
        </p:spPr>
        <p:txBody>
          <a:bodyPr wrap="none" rtlCol="0">
            <a:spAutoFit/>
          </a:bodyPr>
          <a:lstStyle/>
          <a:p>
            <a:r>
              <a:rPr kumimoji="1" lang="en-US" altLang="ja-JP" dirty="0"/>
              <a:t>2023.12.07 Hot Topic session: Choice of cryocoolers, T. Yamada (KEK)</a:t>
            </a:r>
            <a:endParaRPr kumimoji="1" lang="ja-JP" altLang="en-US"/>
          </a:p>
        </p:txBody>
      </p:sp>
      <p:sp>
        <p:nvSpPr>
          <p:cNvPr id="18" name="テキスト ボックス 17">
            <a:extLst>
              <a:ext uri="{FF2B5EF4-FFF2-40B4-BE49-F238E27FC236}">
                <a16:creationId xmlns:a16="http://schemas.microsoft.com/office/drawing/2014/main" id="{D4678A10-92F9-AA80-5018-5CB40228E1A6}"/>
              </a:ext>
            </a:extLst>
          </p:cNvPr>
          <p:cNvSpPr txBox="1"/>
          <p:nvPr/>
        </p:nvSpPr>
        <p:spPr>
          <a:xfrm>
            <a:off x="1419422" y="967576"/>
            <a:ext cx="3955570" cy="369332"/>
          </a:xfrm>
          <a:prstGeom prst="rect">
            <a:avLst/>
          </a:prstGeom>
          <a:solidFill>
            <a:schemeClr val="bg1"/>
          </a:solidFill>
        </p:spPr>
        <p:txBody>
          <a:bodyPr wrap="none" rtlCol="0">
            <a:spAutoFit/>
          </a:bodyPr>
          <a:lstStyle/>
          <a:p>
            <a:r>
              <a:rPr kumimoji="1" lang="en-US" altLang="ja-JP" dirty="0"/>
              <a:t>Cooling time of 1.3 GHz single cell cavity</a:t>
            </a:r>
            <a:endParaRPr kumimoji="1" lang="ja-JP" altLang="en-US"/>
          </a:p>
        </p:txBody>
      </p:sp>
    </p:spTree>
    <p:extLst>
      <p:ext uri="{BB962C8B-B14F-4D97-AF65-F5344CB8AC3E}">
        <p14:creationId xmlns:p14="http://schemas.microsoft.com/office/powerpoint/2010/main" val="175781922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solidFill>
            <a:schemeClr val="tx1"/>
          </a:solidFill>
          <a:headEnd type="none"/>
          <a:tailEnd type="none"/>
        </a:ln>
      </a:spPr>
      <a:bodyPr/>
      <a:lstStyle/>
      <a:style>
        <a:lnRef idx="3">
          <a:schemeClr val="accent2"/>
        </a:lnRef>
        <a:fillRef idx="0">
          <a:schemeClr val="accent2"/>
        </a:fillRef>
        <a:effectRef idx="2">
          <a:schemeClr val="accent2"/>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6723</TotalTime>
  <Words>261</Words>
  <Application>Microsoft Macintosh PowerPoint</Application>
  <PresentationFormat>ワイド画面</PresentationFormat>
  <Paragraphs>38</Paragraphs>
  <Slides>2</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2</vt:i4>
      </vt:variant>
    </vt:vector>
  </HeadingPairs>
  <TitlesOfParts>
    <vt:vector size="7" baseType="lpstr">
      <vt:lpstr>游ゴシック</vt:lpstr>
      <vt:lpstr>Arial</vt:lpstr>
      <vt:lpstr>Calibri</vt:lpstr>
      <vt:lpstr>Calibri Light</vt:lpstr>
      <vt:lpstr>Office Theme</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Accelerator Sessions Summary</dc:title>
  <dc:creator>Omet Mathieu</dc:creator>
  <cp:lastModifiedBy>Akira Yamamoto</cp:lastModifiedBy>
  <cp:revision>671</cp:revision>
  <cp:lastPrinted>2023-06-20T08:55:37Z</cp:lastPrinted>
  <dcterms:created xsi:type="dcterms:W3CDTF">2019-10-27T06:44:35Z</dcterms:created>
  <dcterms:modified xsi:type="dcterms:W3CDTF">2023-12-04T13:24:50Z</dcterms:modified>
</cp:coreProperties>
</file>