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5"/>
  </p:notesMasterIdLst>
  <p:handoutMasterIdLst>
    <p:handoutMasterId r:id="rId6"/>
  </p:handoutMasterIdLst>
  <p:sldIdLst>
    <p:sldId id="294" r:id="rId2"/>
    <p:sldId id="362" r:id="rId3"/>
    <p:sldId id="364" r:id="rId4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04040"/>
    <a:srgbClr val="DBF4FF"/>
    <a:srgbClr val="004C97"/>
    <a:srgbClr val="505050"/>
    <a:srgbClr val="50504E"/>
    <a:srgbClr val="00CCFF"/>
    <a:srgbClr val="00FFFF"/>
    <a:srgbClr val="CC0099"/>
    <a:srgbClr val="4E4E4E"/>
    <a:srgbClr val="636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3D9F05-E573-48A0-8C3B-F32576AE4F7D}" v="42" dt="2023-11-30T23:38:24.42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54" autoAdjust="0"/>
    <p:restoredTop sz="94660"/>
  </p:normalViewPr>
  <p:slideViewPr>
    <p:cSldViewPr snapToGrid="0" snapToObjects="1" showGuides="1">
      <p:cViewPr varScale="1">
        <p:scale>
          <a:sx n="201" d="100"/>
          <a:sy n="201" d="100"/>
        </p:scale>
        <p:origin x="2418" y="180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m Dhuley" userId="91667faa-3948-4242-af68-e1e153283641" providerId="ADAL" clId="{F03D9F05-E573-48A0-8C3B-F32576AE4F7D}"/>
    <pc:docChg chg="undo custSel addSld delSld modSld">
      <pc:chgData name="Ram Dhuley" userId="91667faa-3948-4242-af68-e1e153283641" providerId="ADAL" clId="{F03D9F05-E573-48A0-8C3B-F32576AE4F7D}" dt="2023-11-30T23:38:24.425" v="776"/>
      <pc:docMkLst>
        <pc:docMk/>
      </pc:docMkLst>
      <pc:sldChg chg="del">
        <pc:chgData name="Ram Dhuley" userId="91667faa-3948-4242-af68-e1e153283641" providerId="ADAL" clId="{F03D9F05-E573-48A0-8C3B-F32576AE4F7D}" dt="2023-11-30T21:53:49.936" v="622" actId="47"/>
        <pc:sldMkLst>
          <pc:docMk/>
          <pc:sldMk cId="3784689877" sldId="275"/>
        </pc:sldMkLst>
      </pc:sldChg>
      <pc:sldChg chg="del">
        <pc:chgData name="Ram Dhuley" userId="91667faa-3948-4242-af68-e1e153283641" providerId="ADAL" clId="{F03D9F05-E573-48A0-8C3B-F32576AE4F7D}" dt="2023-11-30T21:53:23.364" v="596" actId="47"/>
        <pc:sldMkLst>
          <pc:docMk/>
          <pc:sldMk cId="1121380919" sldId="278"/>
        </pc:sldMkLst>
      </pc:sldChg>
      <pc:sldChg chg="delSp modSp mod">
        <pc:chgData name="Ram Dhuley" userId="91667faa-3948-4242-af68-e1e153283641" providerId="ADAL" clId="{F03D9F05-E573-48A0-8C3B-F32576AE4F7D}" dt="2023-11-30T21:54:40.120" v="754" actId="478"/>
        <pc:sldMkLst>
          <pc:docMk/>
          <pc:sldMk cId="1989597527" sldId="294"/>
        </pc:sldMkLst>
        <pc:spChg chg="del">
          <ac:chgData name="Ram Dhuley" userId="91667faa-3948-4242-af68-e1e153283641" providerId="ADAL" clId="{F03D9F05-E573-48A0-8C3B-F32576AE4F7D}" dt="2023-11-30T21:54:40.120" v="754" actId="478"/>
          <ac:spMkLst>
            <pc:docMk/>
            <pc:sldMk cId="1989597527" sldId="294"/>
            <ac:spMk id="2" creationId="{D911ED9E-CE85-47B3-B2F2-26F666C5BF8A}"/>
          </ac:spMkLst>
        </pc:spChg>
        <pc:spChg chg="mod">
          <ac:chgData name="Ram Dhuley" userId="91667faa-3948-4242-af68-e1e153283641" providerId="ADAL" clId="{F03D9F05-E573-48A0-8C3B-F32576AE4F7D}" dt="2023-11-30T21:54:14.544" v="703" actId="20577"/>
          <ac:spMkLst>
            <pc:docMk/>
            <pc:sldMk cId="1989597527" sldId="294"/>
            <ac:spMk id="3" creationId="{00000000-0000-0000-0000-000000000000}"/>
          </ac:spMkLst>
        </pc:spChg>
        <pc:spChg chg="mod">
          <ac:chgData name="Ram Dhuley" userId="91667faa-3948-4242-af68-e1e153283641" providerId="ADAL" clId="{F03D9F05-E573-48A0-8C3B-F32576AE4F7D}" dt="2023-11-30T21:54:35.767" v="753" actId="20577"/>
          <ac:spMkLst>
            <pc:docMk/>
            <pc:sldMk cId="1989597527" sldId="294"/>
            <ac:spMk id="4" creationId="{00000000-0000-0000-0000-000000000000}"/>
          </ac:spMkLst>
        </pc:spChg>
      </pc:sldChg>
      <pc:sldChg chg="del">
        <pc:chgData name="Ram Dhuley" userId="91667faa-3948-4242-af68-e1e153283641" providerId="ADAL" clId="{F03D9F05-E573-48A0-8C3B-F32576AE4F7D}" dt="2023-11-30T21:53:43.335" v="614" actId="47"/>
        <pc:sldMkLst>
          <pc:docMk/>
          <pc:sldMk cId="4133155160" sldId="300"/>
        </pc:sldMkLst>
      </pc:sldChg>
      <pc:sldChg chg="del">
        <pc:chgData name="Ram Dhuley" userId="91667faa-3948-4242-af68-e1e153283641" providerId="ADAL" clId="{F03D9F05-E573-48A0-8C3B-F32576AE4F7D}" dt="2023-11-30T21:53:40.670" v="611" actId="47"/>
        <pc:sldMkLst>
          <pc:docMk/>
          <pc:sldMk cId="562601225" sldId="301"/>
        </pc:sldMkLst>
      </pc:sldChg>
      <pc:sldChg chg="del">
        <pc:chgData name="Ram Dhuley" userId="91667faa-3948-4242-af68-e1e153283641" providerId="ADAL" clId="{F03D9F05-E573-48A0-8C3B-F32576AE4F7D}" dt="2023-11-30T21:53:36.130" v="608" actId="47"/>
        <pc:sldMkLst>
          <pc:docMk/>
          <pc:sldMk cId="3589884199" sldId="306"/>
        </pc:sldMkLst>
      </pc:sldChg>
      <pc:sldChg chg="del">
        <pc:chgData name="Ram Dhuley" userId="91667faa-3948-4242-af68-e1e153283641" providerId="ADAL" clId="{F03D9F05-E573-48A0-8C3B-F32576AE4F7D}" dt="2023-11-30T21:53:28.885" v="602" actId="47"/>
        <pc:sldMkLst>
          <pc:docMk/>
          <pc:sldMk cId="3631127810" sldId="309"/>
        </pc:sldMkLst>
      </pc:sldChg>
      <pc:sldChg chg="del">
        <pc:chgData name="Ram Dhuley" userId="91667faa-3948-4242-af68-e1e153283641" providerId="ADAL" clId="{F03D9F05-E573-48A0-8C3B-F32576AE4F7D}" dt="2023-11-30T21:53:26.309" v="599" actId="47"/>
        <pc:sldMkLst>
          <pc:docMk/>
          <pc:sldMk cId="3056995138" sldId="310"/>
        </pc:sldMkLst>
      </pc:sldChg>
      <pc:sldChg chg="del">
        <pc:chgData name="Ram Dhuley" userId="91667faa-3948-4242-af68-e1e153283641" providerId="ADAL" clId="{F03D9F05-E573-48A0-8C3B-F32576AE4F7D}" dt="2023-11-30T21:53:36.877" v="609" actId="47"/>
        <pc:sldMkLst>
          <pc:docMk/>
          <pc:sldMk cId="1134992943" sldId="314"/>
        </pc:sldMkLst>
      </pc:sldChg>
      <pc:sldChg chg="del">
        <pc:chgData name="Ram Dhuley" userId="91667faa-3948-4242-af68-e1e153283641" providerId="ADAL" clId="{F03D9F05-E573-48A0-8C3B-F32576AE4F7D}" dt="2023-11-30T21:53:32.074" v="605" actId="47"/>
        <pc:sldMkLst>
          <pc:docMk/>
          <pc:sldMk cId="608918059" sldId="315"/>
        </pc:sldMkLst>
      </pc:sldChg>
      <pc:sldChg chg="del">
        <pc:chgData name="Ram Dhuley" userId="91667faa-3948-4242-af68-e1e153283641" providerId="ADAL" clId="{F03D9F05-E573-48A0-8C3B-F32576AE4F7D}" dt="2023-11-30T21:53:24.456" v="597" actId="47"/>
        <pc:sldMkLst>
          <pc:docMk/>
          <pc:sldMk cId="2140820909" sldId="318"/>
        </pc:sldMkLst>
      </pc:sldChg>
      <pc:sldChg chg="del">
        <pc:chgData name="Ram Dhuley" userId="91667faa-3948-4242-af68-e1e153283641" providerId="ADAL" clId="{F03D9F05-E573-48A0-8C3B-F32576AE4F7D}" dt="2023-11-30T21:53:30.783" v="604" actId="47"/>
        <pc:sldMkLst>
          <pc:docMk/>
          <pc:sldMk cId="1577663008" sldId="319"/>
        </pc:sldMkLst>
      </pc:sldChg>
      <pc:sldChg chg="del">
        <pc:chgData name="Ram Dhuley" userId="91667faa-3948-4242-af68-e1e153283641" providerId="ADAL" clId="{F03D9F05-E573-48A0-8C3B-F32576AE4F7D}" dt="2023-11-30T21:53:39.606" v="610" actId="47"/>
        <pc:sldMkLst>
          <pc:docMk/>
          <pc:sldMk cId="2131728537" sldId="328"/>
        </pc:sldMkLst>
      </pc:sldChg>
      <pc:sldChg chg="del">
        <pc:chgData name="Ram Dhuley" userId="91667faa-3948-4242-af68-e1e153283641" providerId="ADAL" clId="{F03D9F05-E573-48A0-8C3B-F32576AE4F7D}" dt="2023-11-30T21:53:42.489" v="613" actId="47"/>
        <pc:sldMkLst>
          <pc:docMk/>
          <pc:sldMk cId="587608956" sldId="329"/>
        </pc:sldMkLst>
      </pc:sldChg>
      <pc:sldChg chg="del">
        <pc:chgData name="Ram Dhuley" userId="91667faa-3948-4242-af68-e1e153283641" providerId="ADAL" clId="{F03D9F05-E573-48A0-8C3B-F32576AE4F7D}" dt="2023-11-30T21:53:41.547" v="612" actId="47"/>
        <pc:sldMkLst>
          <pc:docMk/>
          <pc:sldMk cId="3892522699" sldId="330"/>
        </pc:sldMkLst>
      </pc:sldChg>
      <pc:sldChg chg="del">
        <pc:chgData name="Ram Dhuley" userId="91667faa-3948-4242-af68-e1e153283641" providerId="ADAL" clId="{F03D9F05-E573-48A0-8C3B-F32576AE4F7D}" dt="2023-11-30T21:53:48.157" v="620" actId="47"/>
        <pc:sldMkLst>
          <pc:docMk/>
          <pc:sldMk cId="491146930" sldId="336"/>
        </pc:sldMkLst>
      </pc:sldChg>
      <pc:sldChg chg="del">
        <pc:chgData name="Ram Dhuley" userId="91667faa-3948-4242-af68-e1e153283641" providerId="ADAL" clId="{F03D9F05-E573-48A0-8C3B-F32576AE4F7D}" dt="2023-11-30T21:53:47.356" v="619" actId="47"/>
        <pc:sldMkLst>
          <pc:docMk/>
          <pc:sldMk cId="2791341678" sldId="337"/>
        </pc:sldMkLst>
      </pc:sldChg>
      <pc:sldChg chg="del">
        <pc:chgData name="Ram Dhuley" userId="91667faa-3948-4242-af68-e1e153283641" providerId="ADAL" clId="{F03D9F05-E573-48A0-8C3B-F32576AE4F7D}" dt="2023-11-30T21:53:34.557" v="606" actId="47"/>
        <pc:sldMkLst>
          <pc:docMk/>
          <pc:sldMk cId="4132002425" sldId="339"/>
        </pc:sldMkLst>
      </pc:sldChg>
      <pc:sldChg chg="del">
        <pc:chgData name="Ram Dhuley" userId="91667faa-3948-4242-af68-e1e153283641" providerId="ADAL" clId="{F03D9F05-E573-48A0-8C3B-F32576AE4F7D}" dt="2023-11-30T21:53:46.609" v="618" actId="47"/>
        <pc:sldMkLst>
          <pc:docMk/>
          <pc:sldMk cId="2666614411" sldId="342"/>
        </pc:sldMkLst>
      </pc:sldChg>
      <pc:sldChg chg="del">
        <pc:chgData name="Ram Dhuley" userId="91667faa-3948-4242-af68-e1e153283641" providerId="ADAL" clId="{F03D9F05-E573-48A0-8C3B-F32576AE4F7D}" dt="2023-11-30T21:53:28.082" v="601" actId="47"/>
        <pc:sldMkLst>
          <pc:docMk/>
          <pc:sldMk cId="2313676434" sldId="343"/>
        </pc:sldMkLst>
      </pc:sldChg>
      <pc:sldChg chg="del">
        <pc:chgData name="Ram Dhuley" userId="91667faa-3948-4242-af68-e1e153283641" providerId="ADAL" clId="{F03D9F05-E573-48A0-8C3B-F32576AE4F7D}" dt="2023-11-30T21:53:50.627" v="623" actId="47"/>
        <pc:sldMkLst>
          <pc:docMk/>
          <pc:sldMk cId="1418816001" sldId="346"/>
        </pc:sldMkLst>
      </pc:sldChg>
      <pc:sldChg chg="del">
        <pc:chgData name="Ram Dhuley" userId="91667faa-3948-4242-af68-e1e153283641" providerId="ADAL" clId="{F03D9F05-E573-48A0-8C3B-F32576AE4F7D}" dt="2023-11-30T21:53:45.848" v="617" actId="47"/>
        <pc:sldMkLst>
          <pc:docMk/>
          <pc:sldMk cId="885946747" sldId="347"/>
        </pc:sldMkLst>
      </pc:sldChg>
      <pc:sldChg chg="del">
        <pc:chgData name="Ram Dhuley" userId="91667faa-3948-4242-af68-e1e153283641" providerId="ADAL" clId="{F03D9F05-E573-48A0-8C3B-F32576AE4F7D}" dt="2023-11-30T21:53:29.726" v="603" actId="47"/>
        <pc:sldMkLst>
          <pc:docMk/>
          <pc:sldMk cId="147693795" sldId="349"/>
        </pc:sldMkLst>
      </pc:sldChg>
      <pc:sldChg chg="del">
        <pc:chgData name="Ram Dhuley" userId="91667faa-3948-4242-af68-e1e153283641" providerId="ADAL" clId="{F03D9F05-E573-48A0-8C3B-F32576AE4F7D}" dt="2023-11-30T21:53:27.271" v="600" actId="47"/>
        <pc:sldMkLst>
          <pc:docMk/>
          <pc:sldMk cId="288510469" sldId="350"/>
        </pc:sldMkLst>
      </pc:sldChg>
      <pc:sldChg chg="del">
        <pc:chgData name="Ram Dhuley" userId="91667faa-3948-4242-af68-e1e153283641" providerId="ADAL" clId="{F03D9F05-E573-48A0-8C3B-F32576AE4F7D}" dt="2023-11-30T21:53:25.377" v="598" actId="47"/>
        <pc:sldMkLst>
          <pc:docMk/>
          <pc:sldMk cId="1816655607" sldId="351"/>
        </pc:sldMkLst>
      </pc:sldChg>
      <pc:sldChg chg="del">
        <pc:chgData name="Ram Dhuley" userId="91667faa-3948-4242-af68-e1e153283641" providerId="ADAL" clId="{F03D9F05-E573-48A0-8C3B-F32576AE4F7D}" dt="2023-11-30T21:53:35.372" v="607" actId="47"/>
        <pc:sldMkLst>
          <pc:docMk/>
          <pc:sldMk cId="1613698328" sldId="352"/>
        </pc:sldMkLst>
      </pc:sldChg>
      <pc:sldChg chg="del">
        <pc:chgData name="Ram Dhuley" userId="91667faa-3948-4242-af68-e1e153283641" providerId="ADAL" clId="{F03D9F05-E573-48A0-8C3B-F32576AE4F7D}" dt="2023-11-30T21:53:45.090" v="616" actId="47"/>
        <pc:sldMkLst>
          <pc:docMk/>
          <pc:sldMk cId="1586976309" sldId="358"/>
        </pc:sldMkLst>
      </pc:sldChg>
      <pc:sldChg chg="del">
        <pc:chgData name="Ram Dhuley" userId="91667faa-3948-4242-af68-e1e153283641" providerId="ADAL" clId="{F03D9F05-E573-48A0-8C3B-F32576AE4F7D}" dt="2023-11-30T21:53:49.192" v="621" actId="47"/>
        <pc:sldMkLst>
          <pc:docMk/>
          <pc:sldMk cId="3857898714" sldId="359"/>
        </pc:sldMkLst>
      </pc:sldChg>
      <pc:sldChg chg="del">
        <pc:chgData name="Ram Dhuley" userId="91667faa-3948-4242-af68-e1e153283641" providerId="ADAL" clId="{F03D9F05-E573-48A0-8C3B-F32576AE4F7D}" dt="2023-11-30T21:53:44.303" v="615" actId="47"/>
        <pc:sldMkLst>
          <pc:docMk/>
          <pc:sldMk cId="3991729540" sldId="361"/>
        </pc:sldMkLst>
      </pc:sldChg>
      <pc:sldChg chg="addSp delSp modSp add mod modAnim">
        <pc:chgData name="Ram Dhuley" userId="91667faa-3948-4242-af68-e1e153283641" providerId="ADAL" clId="{F03D9F05-E573-48A0-8C3B-F32576AE4F7D}" dt="2023-11-30T23:38:24.425" v="776"/>
        <pc:sldMkLst>
          <pc:docMk/>
          <pc:sldMk cId="1052393402" sldId="362"/>
        </pc:sldMkLst>
        <pc:spChg chg="add del mod">
          <ac:chgData name="Ram Dhuley" userId="91667faa-3948-4242-af68-e1e153283641" providerId="ADAL" clId="{F03D9F05-E573-48A0-8C3B-F32576AE4F7D}" dt="2023-11-30T22:27:58.108" v="756" actId="478"/>
          <ac:spMkLst>
            <pc:docMk/>
            <pc:sldMk cId="1052393402" sldId="362"/>
            <ac:spMk id="5" creationId="{026B0C97-BBFD-5105-9F1E-3F6E8AD3BB4F}"/>
          </ac:spMkLst>
        </pc:spChg>
        <pc:spChg chg="del">
          <ac:chgData name="Ram Dhuley" userId="91667faa-3948-4242-af68-e1e153283641" providerId="ADAL" clId="{F03D9F05-E573-48A0-8C3B-F32576AE4F7D}" dt="2023-11-30T21:11:47.696" v="1" actId="478"/>
          <ac:spMkLst>
            <pc:docMk/>
            <pc:sldMk cId="1052393402" sldId="362"/>
            <ac:spMk id="8" creationId="{C0979CBD-8BD8-474F-816A-0F7347B105E9}"/>
          </ac:spMkLst>
        </pc:spChg>
        <pc:spChg chg="mod">
          <ac:chgData name="Ram Dhuley" userId="91667faa-3948-4242-af68-e1e153283641" providerId="ADAL" clId="{F03D9F05-E573-48A0-8C3B-F32576AE4F7D}" dt="2023-11-30T21:45:46.745" v="488" actId="20577"/>
          <ac:spMkLst>
            <pc:docMk/>
            <pc:sldMk cId="1052393402" sldId="362"/>
            <ac:spMk id="9" creationId="{C0BCCEBB-60E3-4A49-BE45-0066E243A962}"/>
          </ac:spMkLst>
        </pc:spChg>
        <pc:spChg chg="del">
          <ac:chgData name="Ram Dhuley" userId="91667faa-3948-4242-af68-e1e153283641" providerId="ADAL" clId="{F03D9F05-E573-48A0-8C3B-F32576AE4F7D}" dt="2023-11-30T21:11:47.696" v="1" actId="478"/>
          <ac:spMkLst>
            <pc:docMk/>
            <pc:sldMk cId="1052393402" sldId="362"/>
            <ac:spMk id="12" creationId="{EA14FDA0-7D8F-4B44-8D1D-4891C00261D5}"/>
          </ac:spMkLst>
        </pc:spChg>
        <pc:spChg chg="add mod">
          <ac:chgData name="Ram Dhuley" userId="91667faa-3948-4242-af68-e1e153283641" providerId="ADAL" clId="{F03D9F05-E573-48A0-8C3B-F32576AE4F7D}" dt="2023-11-30T21:21:38.474" v="206" actId="255"/>
          <ac:spMkLst>
            <pc:docMk/>
            <pc:sldMk cId="1052393402" sldId="362"/>
            <ac:spMk id="15" creationId="{579DD723-1D6C-1A48-A5E9-AE9D396E760F}"/>
          </ac:spMkLst>
        </pc:spChg>
        <pc:spChg chg="add mod">
          <ac:chgData name="Ram Dhuley" userId="91667faa-3948-4242-af68-e1e153283641" providerId="ADAL" clId="{F03D9F05-E573-48A0-8C3B-F32576AE4F7D}" dt="2023-11-30T21:23:19.889" v="213" actId="255"/>
          <ac:spMkLst>
            <pc:docMk/>
            <pc:sldMk cId="1052393402" sldId="362"/>
            <ac:spMk id="19" creationId="{0945A7D2-1AE4-5A39-7C57-5473BB6963B0}"/>
          </ac:spMkLst>
        </pc:spChg>
        <pc:spChg chg="add mod">
          <ac:chgData name="Ram Dhuley" userId="91667faa-3948-4242-af68-e1e153283641" providerId="ADAL" clId="{F03D9F05-E573-48A0-8C3B-F32576AE4F7D}" dt="2023-11-30T22:29:08.351" v="767" actId="20577"/>
          <ac:spMkLst>
            <pc:docMk/>
            <pc:sldMk cId="1052393402" sldId="362"/>
            <ac:spMk id="22" creationId="{E6FC9A0E-DCAC-ACFC-D5C3-0E22035282CA}"/>
          </ac:spMkLst>
        </pc:spChg>
        <pc:spChg chg="mod">
          <ac:chgData name="Ram Dhuley" userId="91667faa-3948-4242-af68-e1e153283641" providerId="ADAL" clId="{F03D9F05-E573-48A0-8C3B-F32576AE4F7D}" dt="2023-11-30T21:42:14.243" v="287" actId="20577"/>
          <ac:spMkLst>
            <pc:docMk/>
            <pc:sldMk cId="1052393402" sldId="362"/>
            <ac:spMk id="24" creationId="{52775014-5044-8005-8E2E-2B7C6E8BF760}"/>
          </ac:spMkLst>
        </pc:spChg>
        <pc:spChg chg="mod">
          <ac:chgData name="Ram Dhuley" userId="91667faa-3948-4242-af68-e1e153283641" providerId="ADAL" clId="{F03D9F05-E573-48A0-8C3B-F32576AE4F7D}" dt="2023-11-30T21:22:39.031" v="207"/>
          <ac:spMkLst>
            <pc:docMk/>
            <pc:sldMk cId="1052393402" sldId="362"/>
            <ac:spMk id="27" creationId="{4751E133-AB0F-5A3B-4F56-6B28FBEC450F}"/>
          </ac:spMkLst>
        </pc:spChg>
        <pc:spChg chg="mod">
          <ac:chgData name="Ram Dhuley" userId="91667faa-3948-4242-af68-e1e153283641" providerId="ADAL" clId="{F03D9F05-E573-48A0-8C3B-F32576AE4F7D}" dt="2023-11-30T21:22:39.031" v="207"/>
          <ac:spMkLst>
            <pc:docMk/>
            <pc:sldMk cId="1052393402" sldId="362"/>
            <ac:spMk id="28" creationId="{05319586-1628-FC38-CE8F-89E9CD854DC0}"/>
          </ac:spMkLst>
        </pc:spChg>
        <pc:spChg chg="mod">
          <ac:chgData name="Ram Dhuley" userId="91667faa-3948-4242-af68-e1e153283641" providerId="ADAL" clId="{F03D9F05-E573-48A0-8C3B-F32576AE4F7D}" dt="2023-11-30T21:41:38.680" v="264"/>
          <ac:spMkLst>
            <pc:docMk/>
            <pc:sldMk cId="1052393402" sldId="362"/>
            <ac:spMk id="33" creationId="{B7C195F8-FA97-2736-7E8E-17BC25EE3462}"/>
          </ac:spMkLst>
        </pc:spChg>
        <pc:spChg chg="mod">
          <ac:chgData name="Ram Dhuley" userId="91667faa-3948-4242-af68-e1e153283641" providerId="ADAL" clId="{F03D9F05-E573-48A0-8C3B-F32576AE4F7D}" dt="2023-11-30T21:41:38.680" v="264"/>
          <ac:spMkLst>
            <pc:docMk/>
            <pc:sldMk cId="1052393402" sldId="362"/>
            <ac:spMk id="36" creationId="{9B45F32D-A39D-7E0D-256C-CA0C204922E1}"/>
          </ac:spMkLst>
        </pc:spChg>
        <pc:spChg chg="mod">
          <ac:chgData name="Ram Dhuley" userId="91667faa-3948-4242-af68-e1e153283641" providerId="ADAL" clId="{F03D9F05-E573-48A0-8C3B-F32576AE4F7D}" dt="2023-11-30T21:41:38.680" v="264"/>
          <ac:spMkLst>
            <pc:docMk/>
            <pc:sldMk cId="1052393402" sldId="362"/>
            <ac:spMk id="37" creationId="{026D8126-2CC9-8EB1-17C1-A37DE6B9422F}"/>
          </ac:spMkLst>
        </pc:spChg>
        <pc:spChg chg="mod">
          <ac:chgData name="Ram Dhuley" userId="91667faa-3948-4242-af68-e1e153283641" providerId="ADAL" clId="{F03D9F05-E573-48A0-8C3B-F32576AE4F7D}" dt="2023-11-30T21:41:38.680" v="264"/>
          <ac:spMkLst>
            <pc:docMk/>
            <pc:sldMk cId="1052393402" sldId="362"/>
            <ac:spMk id="42" creationId="{365C9A42-5965-B0E6-6490-195F212B871A}"/>
          </ac:spMkLst>
        </pc:spChg>
        <pc:spChg chg="mod">
          <ac:chgData name="Ram Dhuley" userId="91667faa-3948-4242-af68-e1e153283641" providerId="ADAL" clId="{F03D9F05-E573-48A0-8C3B-F32576AE4F7D}" dt="2023-11-30T21:41:38.680" v="264"/>
          <ac:spMkLst>
            <pc:docMk/>
            <pc:sldMk cId="1052393402" sldId="362"/>
            <ac:spMk id="44" creationId="{DBB180C6-0190-B5B0-2FF1-B55B365CCCA8}"/>
          </ac:spMkLst>
        </pc:spChg>
        <pc:spChg chg="mod">
          <ac:chgData name="Ram Dhuley" userId="91667faa-3948-4242-af68-e1e153283641" providerId="ADAL" clId="{F03D9F05-E573-48A0-8C3B-F32576AE4F7D}" dt="2023-11-30T21:41:38.680" v="264"/>
          <ac:spMkLst>
            <pc:docMk/>
            <pc:sldMk cId="1052393402" sldId="362"/>
            <ac:spMk id="46" creationId="{A9BA723D-A66F-7C88-99BC-BDD5EDA77309}"/>
          </ac:spMkLst>
        </pc:spChg>
        <pc:spChg chg="mod">
          <ac:chgData name="Ram Dhuley" userId="91667faa-3948-4242-af68-e1e153283641" providerId="ADAL" clId="{F03D9F05-E573-48A0-8C3B-F32576AE4F7D}" dt="2023-11-30T21:41:38.680" v="264"/>
          <ac:spMkLst>
            <pc:docMk/>
            <pc:sldMk cId="1052393402" sldId="362"/>
            <ac:spMk id="47" creationId="{F2B59476-ABC6-3EA0-8771-010A621D6840}"/>
          </ac:spMkLst>
        </pc:spChg>
        <pc:spChg chg="mod">
          <ac:chgData name="Ram Dhuley" userId="91667faa-3948-4242-af68-e1e153283641" providerId="ADAL" clId="{F03D9F05-E573-48A0-8C3B-F32576AE4F7D}" dt="2023-11-30T21:41:38.680" v="264"/>
          <ac:spMkLst>
            <pc:docMk/>
            <pc:sldMk cId="1052393402" sldId="362"/>
            <ac:spMk id="48" creationId="{1FA23882-2AE0-7227-A95D-48E7507990D7}"/>
          </ac:spMkLst>
        </pc:spChg>
        <pc:spChg chg="mod">
          <ac:chgData name="Ram Dhuley" userId="91667faa-3948-4242-af68-e1e153283641" providerId="ADAL" clId="{F03D9F05-E573-48A0-8C3B-F32576AE4F7D}" dt="2023-11-30T21:41:38.680" v="264"/>
          <ac:spMkLst>
            <pc:docMk/>
            <pc:sldMk cId="1052393402" sldId="362"/>
            <ac:spMk id="50" creationId="{2697CADA-F473-FC91-CDD9-179F04CAD73E}"/>
          </ac:spMkLst>
        </pc:spChg>
        <pc:spChg chg="add mod">
          <ac:chgData name="Ram Dhuley" userId="91667faa-3948-4242-af68-e1e153283641" providerId="ADAL" clId="{F03D9F05-E573-48A0-8C3B-F32576AE4F7D}" dt="2023-11-30T23:37:40.190" v="771" actId="164"/>
          <ac:spMkLst>
            <pc:docMk/>
            <pc:sldMk cId="1052393402" sldId="362"/>
            <ac:spMk id="55" creationId="{2850111E-1EDF-417F-FB2B-B2B729A72490}"/>
          </ac:spMkLst>
        </pc:spChg>
        <pc:spChg chg="add mod">
          <ac:chgData name="Ram Dhuley" userId="91667faa-3948-4242-af68-e1e153283641" providerId="ADAL" clId="{F03D9F05-E573-48A0-8C3B-F32576AE4F7D}" dt="2023-11-30T23:38:21.947" v="775" actId="164"/>
          <ac:spMkLst>
            <pc:docMk/>
            <pc:sldMk cId="1052393402" sldId="362"/>
            <ac:spMk id="56" creationId="{5559278C-57B3-6C7E-8C86-813D9DE09863}"/>
          </ac:spMkLst>
        </pc:spChg>
        <pc:grpChg chg="add mod">
          <ac:chgData name="Ram Dhuley" userId="91667faa-3948-4242-af68-e1e153283641" providerId="ADAL" clId="{F03D9F05-E573-48A0-8C3B-F32576AE4F7D}" dt="2023-11-30T23:38:21.947" v="775" actId="164"/>
          <ac:grpSpMkLst>
            <pc:docMk/>
            <pc:sldMk cId="1052393402" sldId="362"/>
            <ac:grpSpMk id="5" creationId="{1DEB3D32-B26F-D95E-B264-F1318F95F770}"/>
          </ac:grpSpMkLst>
        </pc:grpChg>
        <pc:grpChg chg="add mod">
          <ac:chgData name="Ram Dhuley" userId="91667faa-3948-4242-af68-e1e153283641" providerId="ADAL" clId="{F03D9F05-E573-48A0-8C3B-F32576AE4F7D}" dt="2023-11-30T22:28:41.619" v="766" actId="164"/>
          <ac:grpSpMkLst>
            <pc:docMk/>
            <pc:sldMk cId="1052393402" sldId="362"/>
            <ac:grpSpMk id="6" creationId="{4F8E5C89-7385-E96E-B7FE-783E71C0397A}"/>
          </ac:grpSpMkLst>
        </pc:grpChg>
        <pc:grpChg chg="add mod">
          <ac:chgData name="Ram Dhuley" userId="91667faa-3948-4242-af68-e1e153283641" providerId="ADAL" clId="{F03D9F05-E573-48A0-8C3B-F32576AE4F7D}" dt="2023-11-30T23:38:21.947" v="775" actId="164"/>
          <ac:grpSpMkLst>
            <pc:docMk/>
            <pc:sldMk cId="1052393402" sldId="362"/>
            <ac:grpSpMk id="7" creationId="{352AF06E-F514-F9E7-25C6-363EF30B64B3}"/>
          </ac:grpSpMkLst>
        </pc:grpChg>
        <pc:grpChg chg="add mod">
          <ac:chgData name="Ram Dhuley" userId="91667faa-3948-4242-af68-e1e153283641" providerId="ADAL" clId="{F03D9F05-E573-48A0-8C3B-F32576AE4F7D}" dt="2023-11-30T22:28:41.619" v="766" actId="164"/>
          <ac:grpSpMkLst>
            <pc:docMk/>
            <pc:sldMk cId="1052393402" sldId="362"/>
            <ac:grpSpMk id="20" creationId="{9C23B810-EBE3-E6F9-B860-4753504419F0}"/>
          </ac:grpSpMkLst>
        </pc:grpChg>
        <pc:grpChg chg="add mod">
          <ac:chgData name="Ram Dhuley" userId="91667faa-3948-4242-af68-e1e153283641" providerId="ADAL" clId="{F03D9F05-E573-48A0-8C3B-F32576AE4F7D}" dt="2023-11-30T21:42:21.156" v="288" actId="164"/>
          <ac:grpSpMkLst>
            <pc:docMk/>
            <pc:sldMk cId="1052393402" sldId="362"/>
            <ac:grpSpMk id="23" creationId="{AA6C3907-1515-92B1-77CB-EBF439BDB17C}"/>
          </ac:grpSpMkLst>
        </pc:grpChg>
        <pc:grpChg chg="mod">
          <ac:chgData name="Ram Dhuley" userId="91667faa-3948-4242-af68-e1e153283641" providerId="ADAL" clId="{F03D9F05-E573-48A0-8C3B-F32576AE4F7D}" dt="2023-11-30T21:22:39.031" v="207"/>
          <ac:grpSpMkLst>
            <pc:docMk/>
            <pc:sldMk cId="1052393402" sldId="362"/>
            <ac:grpSpMk id="25" creationId="{FCC11B06-5B58-0D8B-8F60-6043953D3026}"/>
          </ac:grpSpMkLst>
        </pc:grpChg>
        <pc:grpChg chg="add del mod">
          <ac:chgData name="Ram Dhuley" userId="91667faa-3948-4242-af68-e1e153283641" providerId="ADAL" clId="{F03D9F05-E573-48A0-8C3B-F32576AE4F7D}" dt="2023-11-30T21:41:42.214" v="265" actId="478"/>
          <ac:grpSpMkLst>
            <pc:docMk/>
            <pc:sldMk cId="1052393402" sldId="362"/>
            <ac:grpSpMk id="32" creationId="{C8E66296-FB18-47C4-4E87-8B93865B993E}"/>
          </ac:grpSpMkLst>
        </pc:grpChg>
        <pc:grpChg chg="mod">
          <ac:chgData name="Ram Dhuley" userId="91667faa-3948-4242-af68-e1e153283641" providerId="ADAL" clId="{F03D9F05-E573-48A0-8C3B-F32576AE4F7D}" dt="2023-11-30T21:41:38.680" v="264"/>
          <ac:grpSpMkLst>
            <pc:docMk/>
            <pc:sldMk cId="1052393402" sldId="362"/>
            <ac:grpSpMk id="34" creationId="{29E7A042-CE12-076C-9227-97C6D7306707}"/>
          </ac:grpSpMkLst>
        </pc:grpChg>
        <pc:grpChg chg="add del mod">
          <ac:chgData name="Ram Dhuley" userId="91667faa-3948-4242-af68-e1e153283641" providerId="ADAL" clId="{F03D9F05-E573-48A0-8C3B-F32576AE4F7D}" dt="2023-11-30T21:41:51.354" v="267" actId="478"/>
          <ac:grpSpMkLst>
            <pc:docMk/>
            <pc:sldMk cId="1052393402" sldId="362"/>
            <ac:grpSpMk id="40" creationId="{9E55D547-9674-13C2-581E-9470BA348C4A}"/>
          </ac:grpSpMkLst>
        </pc:grpChg>
        <pc:grpChg chg="mod">
          <ac:chgData name="Ram Dhuley" userId="91667faa-3948-4242-af68-e1e153283641" providerId="ADAL" clId="{F03D9F05-E573-48A0-8C3B-F32576AE4F7D}" dt="2023-11-30T21:41:38.680" v="264"/>
          <ac:grpSpMkLst>
            <pc:docMk/>
            <pc:sldMk cId="1052393402" sldId="362"/>
            <ac:grpSpMk id="41" creationId="{A5C4B8E0-36EA-9696-61D3-49C1EA036FB8}"/>
          </ac:grpSpMkLst>
        </pc:grpChg>
        <pc:grpChg chg="add mod">
          <ac:chgData name="Ram Dhuley" userId="91667faa-3948-4242-af68-e1e153283641" providerId="ADAL" clId="{F03D9F05-E573-48A0-8C3B-F32576AE4F7D}" dt="2023-11-30T23:37:40.190" v="771" actId="164"/>
          <ac:grpSpMkLst>
            <pc:docMk/>
            <pc:sldMk cId="1052393402" sldId="362"/>
            <ac:grpSpMk id="54" creationId="{E632F135-E4C8-5750-6453-8982D741E7E7}"/>
          </ac:grpSpMkLst>
        </pc:grpChg>
        <pc:picChg chg="del">
          <ac:chgData name="Ram Dhuley" userId="91667faa-3948-4242-af68-e1e153283641" providerId="ADAL" clId="{F03D9F05-E573-48A0-8C3B-F32576AE4F7D}" dt="2023-11-30T21:11:47.696" v="1" actId="478"/>
          <ac:picMkLst>
            <pc:docMk/>
            <pc:sldMk cId="1052393402" sldId="362"/>
            <ac:picMk id="5" creationId="{70CB2375-62AA-42DE-93E6-F5C4F23B3D4D}"/>
          </ac:picMkLst>
        </pc:picChg>
        <pc:picChg chg="del">
          <ac:chgData name="Ram Dhuley" userId="91667faa-3948-4242-af68-e1e153283641" providerId="ADAL" clId="{F03D9F05-E573-48A0-8C3B-F32576AE4F7D}" dt="2023-11-30T21:11:47.696" v="1" actId="478"/>
          <ac:picMkLst>
            <pc:docMk/>
            <pc:sldMk cId="1052393402" sldId="362"/>
            <ac:picMk id="6" creationId="{CB5DA399-221B-416A-8CC8-574A7FA9F12E}"/>
          </ac:picMkLst>
        </pc:picChg>
        <pc:picChg chg="add del mod">
          <ac:chgData name="Ram Dhuley" userId="91667faa-3948-4242-af68-e1e153283641" providerId="ADAL" clId="{F03D9F05-E573-48A0-8C3B-F32576AE4F7D}" dt="2023-11-30T21:13:17.460" v="4" actId="478"/>
          <ac:picMkLst>
            <pc:docMk/>
            <pc:sldMk cId="1052393402" sldId="362"/>
            <ac:picMk id="10" creationId="{6F809E46-EA8F-7D90-688F-73F51F5E280A}"/>
          </ac:picMkLst>
        </pc:picChg>
        <pc:picChg chg="del">
          <ac:chgData name="Ram Dhuley" userId="91667faa-3948-4242-af68-e1e153283641" providerId="ADAL" clId="{F03D9F05-E573-48A0-8C3B-F32576AE4F7D}" dt="2023-11-30T21:11:47.696" v="1" actId="478"/>
          <ac:picMkLst>
            <pc:docMk/>
            <pc:sldMk cId="1052393402" sldId="362"/>
            <ac:picMk id="11" creationId="{65A4047E-3767-4267-A4C3-49E2C2CAEA8C}"/>
          </ac:picMkLst>
        </pc:picChg>
        <pc:picChg chg="add mod">
          <ac:chgData name="Ram Dhuley" userId="91667faa-3948-4242-af68-e1e153283641" providerId="ADAL" clId="{F03D9F05-E573-48A0-8C3B-F32576AE4F7D}" dt="2023-11-30T21:17:01.831" v="111" actId="164"/>
          <ac:picMkLst>
            <pc:docMk/>
            <pc:sldMk cId="1052393402" sldId="362"/>
            <ac:picMk id="14" creationId="{89DE461E-AFBE-CAB0-3105-81A2BAD7E49A}"/>
          </ac:picMkLst>
        </pc:picChg>
        <pc:picChg chg="del">
          <ac:chgData name="Ram Dhuley" userId="91667faa-3948-4242-af68-e1e153283641" providerId="ADAL" clId="{F03D9F05-E573-48A0-8C3B-F32576AE4F7D}" dt="2023-11-30T21:11:47.696" v="1" actId="478"/>
          <ac:picMkLst>
            <pc:docMk/>
            <pc:sldMk cId="1052393402" sldId="362"/>
            <ac:picMk id="16" creationId="{918FF229-B769-4ABF-9565-24197265E0A1}"/>
          </ac:picMkLst>
        </pc:picChg>
        <pc:picChg chg="del">
          <ac:chgData name="Ram Dhuley" userId="91667faa-3948-4242-af68-e1e153283641" providerId="ADAL" clId="{F03D9F05-E573-48A0-8C3B-F32576AE4F7D}" dt="2023-11-30T21:11:47.696" v="1" actId="478"/>
          <ac:picMkLst>
            <pc:docMk/>
            <pc:sldMk cId="1052393402" sldId="362"/>
            <ac:picMk id="17" creationId="{7FDE99E2-8363-413B-950E-62BB1FDDFDBD}"/>
          </ac:picMkLst>
        </pc:picChg>
        <pc:picChg chg="del">
          <ac:chgData name="Ram Dhuley" userId="91667faa-3948-4242-af68-e1e153283641" providerId="ADAL" clId="{F03D9F05-E573-48A0-8C3B-F32576AE4F7D}" dt="2023-11-30T21:11:47.696" v="1" actId="478"/>
          <ac:picMkLst>
            <pc:docMk/>
            <pc:sldMk cId="1052393402" sldId="362"/>
            <ac:picMk id="18" creationId="{409AB583-C8BC-4B93-9DDF-AE288BB3992C}"/>
          </ac:picMkLst>
        </pc:picChg>
        <pc:picChg chg="mod">
          <ac:chgData name="Ram Dhuley" userId="91667faa-3948-4242-af68-e1e153283641" providerId="ADAL" clId="{F03D9F05-E573-48A0-8C3B-F32576AE4F7D}" dt="2023-11-30T21:22:39.031" v="207"/>
          <ac:picMkLst>
            <pc:docMk/>
            <pc:sldMk cId="1052393402" sldId="362"/>
            <ac:picMk id="26" creationId="{E7304732-4A2F-D7D5-FEEC-050C3D2D9ED3}"/>
          </ac:picMkLst>
        </pc:picChg>
        <pc:picChg chg="add del mod">
          <ac:chgData name="Ram Dhuley" userId="91667faa-3948-4242-af68-e1e153283641" providerId="ADAL" clId="{F03D9F05-E573-48A0-8C3B-F32576AE4F7D}" dt="2023-11-30T21:41:34.651" v="263" actId="478"/>
          <ac:picMkLst>
            <pc:docMk/>
            <pc:sldMk cId="1052393402" sldId="362"/>
            <ac:picMk id="31" creationId="{AB66B276-F8CB-3186-E241-2EBA6BD15DD4}"/>
          </ac:picMkLst>
        </pc:picChg>
        <pc:picChg chg="mod">
          <ac:chgData name="Ram Dhuley" userId="91667faa-3948-4242-af68-e1e153283641" providerId="ADAL" clId="{F03D9F05-E573-48A0-8C3B-F32576AE4F7D}" dt="2023-11-30T21:41:38.680" v="264"/>
          <ac:picMkLst>
            <pc:docMk/>
            <pc:sldMk cId="1052393402" sldId="362"/>
            <ac:picMk id="35" creationId="{CD19DBE6-8EA5-4749-83D1-0BED5BFF945D}"/>
          </ac:picMkLst>
        </pc:picChg>
        <pc:picChg chg="mod">
          <ac:chgData name="Ram Dhuley" userId="91667faa-3948-4242-af68-e1e153283641" providerId="ADAL" clId="{F03D9F05-E573-48A0-8C3B-F32576AE4F7D}" dt="2023-11-30T21:41:38.680" v="264"/>
          <ac:picMkLst>
            <pc:docMk/>
            <pc:sldMk cId="1052393402" sldId="362"/>
            <ac:picMk id="45" creationId="{5A63B250-658B-EEF7-8FA6-E1D6EFC86290}"/>
          </ac:picMkLst>
        </pc:picChg>
        <pc:picChg chg="add mod">
          <ac:chgData name="Ram Dhuley" userId="91667faa-3948-4242-af68-e1e153283641" providerId="ADAL" clId="{F03D9F05-E573-48A0-8C3B-F32576AE4F7D}" dt="2023-11-30T21:42:42.052" v="289" actId="1076"/>
          <ac:picMkLst>
            <pc:docMk/>
            <pc:sldMk cId="1052393402" sldId="362"/>
            <ac:picMk id="53" creationId="{71D601B4-E567-F2A0-38DA-E332DDF19112}"/>
          </ac:picMkLst>
        </pc:picChg>
        <pc:picChg chg="add mod">
          <ac:chgData name="Ram Dhuley" userId="91667faa-3948-4242-af68-e1e153283641" providerId="ADAL" clId="{F03D9F05-E573-48A0-8C3B-F32576AE4F7D}" dt="2023-11-30T22:28:41.619" v="766" actId="164"/>
          <ac:picMkLst>
            <pc:docMk/>
            <pc:sldMk cId="1052393402" sldId="362"/>
            <ac:picMk id="1026" creationId="{417A3914-F29C-4909-44B8-F483E2DACF98}"/>
          </ac:picMkLst>
        </pc:picChg>
        <pc:cxnChg chg="mod">
          <ac:chgData name="Ram Dhuley" userId="91667faa-3948-4242-af68-e1e153283641" providerId="ADAL" clId="{F03D9F05-E573-48A0-8C3B-F32576AE4F7D}" dt="2023-11-30T21:22:39.031" v="207"/>
          <ac:cxnSpMkLst>
            <pc:docMk/>
            <pc:sldMk cId="1052393402" sldId="362"/>
            <ac:cxnSpMk id="29" creationId="{605A38BD-2524-5485-AB91-CBEF437E3B80}"/>
          </ac:cxnSpMkLst>
        </pc:cxnChg>
        <pc:cxnChg chg="mod">
          <ac:chgData name="Ram Dhuley" userId="91667faa-3948-4242-af68-e1e153283641" providerId="ADAL" clId="{F03D9F05-E573-48A0-8C3B-F32576AE4F7D}" dt="2023-11-30T21:22:39.031" v="207"/>
          <ac:cxnSpMkLst>
            <pc:docMk/>
            <pc:sldMk cId="1052393402" sldId="362"/>
            <ac:cxnSpMk id="30" creationId="{B6659FC2-64A9-8DD7-DEB4-3F3B880FD8E5}"/>
          </ac:cxnSpMkLst>
        </pc:cxnChg>
        <pc:cxnChg chg="mod">
          <ac:chgData name="Ram Dhuley" userId="91667faa-3948-4242-af68-e1e153283641" providerId="ADAL" clId="{F03D9F05-E573-48A0-8C3B-F32576AE4F7D}" dt="2023-11-30T21:41:42.214" v="265" actId="478"/>
          <ac:cxnSpMkLst>
            <pc:docMk/>
            <pc:sldMk cId="1052393402" sldId="362"/>
            <ac:cxnSpMk id="38" creationId="{EA903AE6-2448-DFF1-1E01-9BE845674F62}"/>
          </ac:cxnSpMkLst>
        </pc:cxnChg>
        <pc:cxnChg chg="mod">
          <ac:chgData name="Ram Dhuley" userId="91667faa-3948-4242-af68-e1e153283641" providerId="ADAL" clId="{F03D9F05-E573-48A0-8C3B-F32576AE4F7D}" dt="2023-11-30T21:41:42.214" v="265" actId="478"/>
          <ac:cxnSpMkLst>
            <pc:docMk/>
            <pc:sldMk cId="1052393402" sldId="362"/>
            <ac:cxnSpMk id="39" creationId="{5928AB89-75EB-1D9F-B00D-3C390F601120}"/>
          </ac:cxnSpMkLst>
        </pc:cxnChg>
        <pc:cxnChg chg="mod">
          <ac:chgData name="Ram Dhuley" userId="91667faa-3948-4242-af68-e1e153283641" providerId="ADAL" clId="{F03D9F05-E573-48A0-8C3B-F32576AE4F7D}" dt="2023-11-30T21:41:38.680" v="264"/>
          <ac:cxnSpMkLst>
            <pc:docMk/>
            <pc:sldMk cId="1052393402" sldId="362"/>
            <ac:cxnSpMk id="43" creationId="{2745BF07-D8E1-AB6A-F3C6-577CF830EFAD}"/>
          </ac:cxnSpMkLst>
        </pc:cxnChg>
        <pc:cxnChg chg="mod">
          <ac:chgData name="Ram Dhuley" userId="91667faa-3948-4242-af68-e1e153283641" providerId="ADAL" clId="{F03D9F05-E573-48A0-8C3B-F32576AE4F7D}" dt="2023-11-30T21:41:38.680" v="264"/>
          <ac:cxnSpMkLst>
            <pc:docMk/>
            <pc:sldMk cId="1052393402" sldId="362"/>
            <ac:cxnSpMk id="49" creationId="{9F6BE590-9D14-82BB-14F8-52A10B561975}"/>
          </ac:cxnSpMkLst>
        </pc:cxnChg>
        <pc:cxnChg chg="mod">
          <ac:chgData name="Ram Dhuley" userId="91667faa-3948-4242-af68-e1e153283641" providerId="ADAL" clId="{F03D9F05-E573-48A0-8C3B-F32576AE4F7D}" dt="2023-11-30T21:41:38.680" v="264"/>
          <ac:cxnSpMkLst>
            <pc:docMk/>
            <pc:sldMk cId="1052393402" sldId="362"/>
            <ac:cxnSpMk id="51" creationId="{2101895A-3E2C-2ED3-2DF2-0060ACF80AE1}"/>
          </ac:cxnSpMkLst>
        </pc:cxnChg>
        <pc:cxnChg chg="mod">
          <ac:chgData name="Ram Dhuley" userId="91667faa-3948-4242-af68-e1e153283641" providerId="ADAL" clId="{F03D9F05-E573-48A0-8C3B-F32576AE4F7D}" dt="2023-11-30T21:41:38.680" v="264"/>
          <ac:cxnSpMkLst>
            <pc:docMk/>
            <pc:sldMk cId="1052393402" sldId="362"/>
            <ac:cxnSpMk id="52" creationId="{118D7599-D064-CD3E-CD4E-5EAFF5CFB3CC}"/>
          </ac:cxnSpMkLst>
        </pc:cxnChg>
      </pc:sldChg>
      <pc:sldChg chg="add del">
        <pc:chgData name="Ram Dhuley" userId="91667faa-3948-4242-af68-e1e153283641" providerId="ADAL" clId="{F03D9F05-E573-48A0-8C3B-F32576AE4F7D}" dt="2023-11-30T21:51:53.390" v="566" actId="47"/>
        <pc:sldMkLst>
          <pc:docMk/>
          <pc:sldMk cId="571184392" sldId="363"/>
        </pc:sldMkLst>
      </pc:sldChg>
      <pc:sldChg chg="addSp delSp modSp add mod modAnim">
        <pc:chgData name="Ram Dhuley" userId="91667faa-3948-4242-af68-e1e153283641" providerId="ADAL" clId="{F03D9F05-E573-48A0-8C3B-F32576AE4F7D}" dt="2023-11-30T23:38:07.331" v="774"/>
        <pc:sldMkLst>
          <pc:docMk/>
          <pc:sldMk cId="2432639560" sldId="364"/>
        </pc:sldMkLst>
        <pc:spChg chg="mod">
          <ac:chgData name="Ram Dhuley" userId="91667faa-3948-4242-af68-e1e153283641" providerId="ADAL" clId="{F03D9F05-E573-48A0-8C3B-F32576AE4F7D}" dt="2023-11-30T21:47:01.665" v="505" actId="20577"/>
          <ac:spMkLst>
            <pc:docMk/>
            <pc:sldMk cId="2432639560" sldId="364"/>
            <ac:spMk id="7" creationId="{EB58AD9F-124F-E8C7-A556-A11FCB96F71D}"/>
          </ac:spMkLst>
        </pc:spChg>
        <pc:spChg chg="add mod">
          <ac:chgData name="Ram Dhuley" userId="91667faa-3948-4242-af68-e1e153283641" providerId="ADAL" clId="{F03D9F05-E573-48A0-8C3B-F32576AE4F7D}" dt="2023-11-30T21:50:51.875" v="563" actId="164"/>
          <ac:spMkLst>
            <pc:docMk/>
            <pc:sldMk cId="2432639560" sldId="364"/>
            <ac:spMk id="10" creationId="{B56324FA-3D34-94BF-72C7-F898CF259466}"/>
          </ac:spMkLst>
        </pc:spChg>
        <pc:spChg chg="add mod">
          <ac:chgData name="Ram Dhuley" userId="91667faa-3948-4242-af68-e1e153283641" providerId="ADAL" clId="{F03D9F05-E573-48A0-8C3B-F32576AE4F7D}" dt="2023-11-30T21:51:03.216" v="565" actId="164"/>
          <ac:spMkLst>
            <pc:docMk/>
            <pc:sldMk cId="2432639560" sldId="364"/>
            <ac:spMk id="11" creationId="{1A8976DF-252A-6736-5BB2-A66BBABC14D5}"/>
          </ac:spMkLst>
        </pc:spChg>
        <pc:spChg chg="mod">
          <ac:chgData name="Ram Dhuley" userId="91667faa-3948-4242-af68-e1e153283641" providerId="ADAL" clId="{F03D9F05-E573-48A0-8C3B-F32576AE4F7D}" dt="2023-11-30T21:49:16.721" v="523" actId="1076"/>
          <ac:spMkLst>
            <pc:docMk/>
            <pc:sldMk cId="2432639560" sldId="364"/>
            <ac:spMk id="13" creationId="{F6447BF3-5844-C4B5-5139-A5CBB50C9DA0}"/>
          </ac:spMkLst>
        </pc:spChg>
        <pc:spChg chg="mod">
          <ac:chgData name="Ram Dhuley" userId="91667faa-3948-4242-af68-e1e153283641" providerId="ADAL" clId="{F03D9F05-E573-48A0-8C3B-F32576AE4F7D}" dt="2023-11-30T21:50:04.317" v="542" actId="6549"/>
          <ac:spMkLst>
            <pc:docMk/>
            <pc:sldMk cId="2432639560" sldId="364"/>
            <ac:spMk id="16" creationId="{882B828F-8C5A-14E2-C84D-C029972B527F}"/>
          </ac:spMkLst>
        </pc:spChg>
        <pc:spChg chg="add mod">
          <ac:chgData name="Ram Dhuley" userId="91667faa-3948-4242-af68-e1e153283641" providerId="ADAL" clId="{F03D9F05-E573-48A0-8C3B-F32576AE4F7D}" dt="2023-11-30T21:50:47.725" v="562" actId="164"/>
          <ac:spMkLst>
            <pc:docMk/>
            <pc:sldMk cId="2432639560" sldId="364"/>
            <ac:spMk id="18" creationId="{0A3E0ED9-5D08-5987-78D2-EBA973B2187B}"/>
          </ac:spMkLst>
        </pc:spChg>
        <pc:spChg chg="del">
          <ac:chgData name="Ram Dhuley" userId="91667faa-3948-4242-af68-e1e153283641" providerId="ADAL" clId="{F03D9F05-E573-48A0-8C3B-F32576AE4F7D}" dt="2023-11-30T21:46:33.097" v="491" actId="478"/>
          <ac:spMkLst>
            <pc:docMk/>
            <pc:sldMk cId="2432639560" sldId="364"/>
            <ac:spMk id="22" creationId="{E6FC9A0E-DCAC-ACFC-D5C3-0E22035282CA}"/>
          </ac:spMkLst>
        </pc:spChg>
        <pc:spChg chg="add mod">
          <ac:chgData name="Ram Dhuley" userId="91667faa-3948-4242-af68-e1e153283641" providerId="ADAL" clId="{F03D9F05-E573-48A0-8C3B-F32576AE4F7D}" dt="2023-11-30T23:38:03.885" v="773" actId="164"/>
          <ac:spMkLst>
            <pc:docMk/>
            <pc:sldMk cId="2432639560" sldId="364"/>
            <ac:spMk id="34" creationId="{EFA66D27-4B92-0A7C-D014-92411AAF33FF}"/>
          </ac:spMkLst>
        </pc:spChg>
        <pc:spChg chg="del">
          <ac:chgData name="Ram Dhuley" userId="91667faa-3948-4242-af68-e1e153283641" providerId="ADAL" clId="{F03D9F05-E573-48A0-8C3B-F32576AE4F7D}" dt="2023-11-30T21:47:13.257" v="507" actId="478"/>
          <ac:spMkLst>
            <pc:docMk/>
            <pc:sldMk cId="2432639560" sldId="364"/>
            <ac:spMk id="55" creationId="{2850111E-1EDF-417F-FB2B-B2B729A72490}"/>
          </ac:spMkLst>
        </pc:spChg>
        <pc:grpChg chg="add mod">
          <ac:chgData name="Ram Dhuley" userId="91667faa-3948-4242-af68-e1e153283641" providerId="ADAL" clId="{F03D9F05-E573-48A0-8C3B-F32576AE4F7D}" dt="2023-11-30T21:50:47.725" v="562" actId="164"/>
          <ac:grpSpMkLst>
            <pc:docMk/>
            <pc:sldMk cId="2432639560" sldId="364"/>
            <ac:grpSpMk id="5" creationId="{091E154B-9CCA-3E4A-BEE1-D4B751BA38A9}"/>
          </ac:grpSpMkLst>
        </pc:grpChg>
        <pc:grpChg chg="add mod">
          <ac:chgData name="Ram Dhuley" userId="91667faa-3948-4242-af68-e1e153283641" providerId="ADAL" clId="{F03D9F05-E573-48A0-8C3B-F32576AE4F7D}" dt="2023-11-30T21:51:03.216" v="565" actId="164"/>
          <ac:grpSpMkLst>
            <pc:docMk/>
            <pc:sldMk cId="2432639560" sldId="364"/>
            <ac:grpSpMk id="12" creationId="{A04A1200-95EA-ABC1-DA09-DB0AA227C476}"/>
          </ac:grpSpMkLst>
        </pc:grpChg>
        <pc:grpChg chg="add mod">
          <ac:chgData name="Ram Dhuley" userId="91667faa-3948-4242-af68-e1e153283641" providerId="ADAL" clId="{F03D9F05-E573-48A0-8C3B-F32576AE4F7D}" dt="2023-11-30T23:38:03.885" v="773" actId="164"/>
          <ac:grpSpMkLst>
            <pc:docMk/>
            <pc:sldMk cId="2432639560" sldId="364"/>
            <ac:grpSpMk id="14" creationId="{EBE9D616-1F21-0A6B-4EEB-D19F2DBD421A}"/>
          </ac:grpSpMkLst>
        </pc:grpChg>
        <pc:grpChg chg="del">
          <ac:chgData name="Ram Dhuley" userId="91667faa-3948-4242-af68-e1e153283641" providerId="ADAL" clId="{F03D9F05-E573-48A0-8C3B-F32576AE4F7D}" dt="2023-11-30T21:46:31.207" v="490" actId="478"/>
          <ac:grpSpMkLst>
            <pc:docMk/>
            <pc:sldMk cId="2432639560" sldId="364"/>
            <ac:grpSpMk id="20" creationId="{9C23B810-EBE3-E6F9-B860-4753504419F0}"/>
          </ac:grpSpMkLst>
        </pc:grpChg>
        <pc:grpChg chg="add mod">
          <ac:chgData name="Ram Dhuley" userId="91667faa-3948-4242-af68-e1e153283641" providerId="ADAL" clId="{F03D9F05-E573-48A0-8C3B-F32576AE4F7D}" dt="2023-11-30T21:50:47.725" v="562" actId="164"/>
          <ac:grpSpMkLst>
            <pc:docMk/>
            <pc:sldMk cId="2432639560" sldId="364"/>
            <ac:grpSpMk id="21" creationId="{1C172366-BB0F-E986-BEC7-21DD27768334}"/>
          </ac:grpSpMkLst>
        </pc:grpChg>
        <pc:grpChg chg="add mod">
          <ac:chgData name="Ram Dhuley" userId="91667faa-3948-4242-af68-e1e153283641" providerId="ADAL" clId="{F03D9F05-E573-48A0-8C3B-F32576AE4F7D}" dt="2023-11-30T21:50:51.875" v="563" actId="164"/>
          <ac:grpSpMkLst>
            <pc:docMk/>
            <pc:sldMk cId="2432639560" sldId="364"/>
            <ac:grpSpMk id="31" creationId="{D7ED2686-33B2-5827-50AB-BC0B00740362}"/>
          </ac:grpSpMkLst>
        </pc:grpChg>
        <pc:grpChg chg="add mod">
          <ac:chgData name="Ram Dhuley" userId="91667faa-3948-4242-af68-e1e153283641" providerId="ADAL" clId="{F03D9F05-E573-48A0-8C3B-F32576AE4F7D}" dt="2023-11-30T23:38:03.885" v="773" actId="164"/>
          <ac:grpSpMkLst>
            <pc:docMk/>
            <pc:sldMk cId="2432639560" sldId="364"/>
            <ac:grpSpMk id="32" creationId="{9841569A-6189-4259-FA36-86FFA1421A00}"/>
          </ac:grpSpMkLst>
        </pc:grpChg>
        <pc:grpChg chg="del">
          <ac:chgData name="Ram Dhuley" userId="91667faa-3948-4242-af68-e1e153283641" providerId="ADAL" clId="{F03D9F05-E573-48A0-8C3B-F32576AE4F7D}" dt="2023-11-30T21:47:11.228" v="506" actId="478"/>
          <ac:grpSpMkLst>
            <pc:docMk/>
            <pc:sldMk cId="2432639560" sldId="364"/>
            <ac:grpSpMk id="54" creationId="{E632F135-E4C8-5750-6453-8982D741E7E7}"/>
          </ac:grpSpMkLst>
        </pc:grpChg>
        <pc:picChg chg="mod">
          <ac:chgData name="Ram Dhuley" userId="91667faa-3948-4242-af68-e1e153283641" providerId="ADAL" clId="{F03D9F05-E573-48A0-8C3B-F32576AE4F7D}" dt="2023-11-30T21:46:33.765" v="492"/>
          <ac:picMkLst>
            <pc:docMk/>
            <pc:sldMk cId="2432639560" sldId="364"/>
            <ac:picMk id="6" creationId="{D5F699BE-7CBD-4785-084D-6CB61FCB04B2}"/>
          </ac:picMkLst>
        </pc:picChg>
        <pc:picChg chg="add mod">
          <ac:chgData name="Ram Dhuley" userId="91667faa-3948-4242-af68-e1e153283641" providerId="ADAL" clId="{F03D9F05-E573-48A0-8C3B-F32576AE4F7D}" dt="2023-11-30T21:50:51.875" v="563" actId="164"/>
          <ac:picMkLst>
            <pc:docMk/>
            <pc:sldMk cId="2432639560" sldId="364"/>
            <ac:picMk id="8" creationId="{63343407-B4B5-6DD3-FAA7-4713613A450B}"/>
          </ac:picMkLst>
        </pc:picChg>
        <pc:picChg chg="mod">
          <ac:chgData name="Ram Dhuley" userId="91667faa-3948-4242-af68-e1e153283641" providerId="ADAL" clId="{F03D9F05-E573-48A0-8C3B-F32576AE4F7D}" dt="2023-11-30T21:49:36.755" v="534" actId="14100"/>
          <ac:picMkLst>
            <pc:docMk/>
            <pc:sldMk cId="2432639560" sldId="364"/>
            <ac:picMk id="17" creationId="{5E6893E3-B8A3-E1F5-EC35-9F26E91263D0}"/>
          </ac:picMkLst>
        </pc:picChg>
        <pc:cxnChg chg="mod">
          <ac:chgData name="Ram Dhuley" userId="91667faa-3948-4242-af68-e1e153283641" providerId="ADAL" clId="{F03D9F05-E573-48A0-8C3B-F32576AE4F7D}" dt="2023-11-30T21:47:11.228" v="506" actId="478"/>
          <ac:cxnSpMkLst>
            <pc:docMk/>
            <pc:sldMk cId="2432639560" sldId="364"/>
            <ac:cxnSpMk id="29" creationId="{605A38BD-2524-5485-AB91-CBEF437E3B80}"/>
          </ac:cxnSpMkLst>
        </pc:cxnChg>
        <pc:cxnChg chg="mod">
          <ac:chgData name="Ram Dhuley" userId="91667faa-3948-4242-af68-e1e153283641" providerId="ADAL" clId="{F03D9F05-E573-48A0-8C3B-F32576AE4F7D}" dt="2023-11-30T21:47:11.228" v="506" actId="478"/>
          <ac:cxnSpMkLst>
            <pc:docMk/>
            <pc:sldMk cId="2432639560" sldId="364"/>
            <ac:cxnSpMk id="30" creationId="{B6659FC2-64A9-8DD7-DEB4-3F3B880FD8E5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11/30/2023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11/30/2023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12/07/2023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Dhuley | Aluminum thermal links for conduction-cooled SRF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12/07/2023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Dhuley | Aluminum thermal links for conduction-cooled SRF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4350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r>
              <a:rPr lang="en-US"/>
              <a:t>12/07/2023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Dhuley | Aluminum thermal links for conduction-cooled SRF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12/07/2023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Dhuley | Aluminum thermal links for conduction-cooled SRF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12/07/2023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Dhuley | Aluminum thermal links for conduction-cooled SRF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12/07/2023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/>
              <a:t>Dhuley | Aluminum thermal links for conduction-cooled SRF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12/07/2023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Dhuley | Aluminum thermal links for conduction-cooled SRF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oi.org/10.1016/0168-9002(85)91023-X" TargetMode="External"/><Relationship Id="rId5" Type="http://schemas.openxmlformats.org/officeDocument/2006/relationships/image" Target="../media/image6.png"/><Relationship Id="rId4" Type="http://schemas.openxmlformats.org/officeDocument/2006/relationships/hyperlink" Target="https://doi.org/10.1016/j.cryogenics.2018.06.00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41923" y="3237621"/>
            <a:ext cx="8569729" cy="752287"/>
          </a:xfrm>
        </p:spPr>
        <p:txBody>
          <a:bodyPr>
            <a:noAutofit/>
          </a:bodyPr>
          <a:lstStyle/>
          <a:p>
            <a:r>
              <a:rPr lang="en-US" dirty="0"/>
              <a:t>The use of high purity aluminum for conduction cooling of SRF cavities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u="sng" dirty="0"/>
              <a:t>Ram C. Dhuley</a:t>
            </a:r>
            <a:r>
              <a:rPr lang="en-US" dirty="0"/>
              <a:t> on behalf of Fermilab’s conduction-cooled SRF project team	</a:t>
            </a:r>
          </a:p>
          <a:p>
            <a:r>
              <a:rPr lang="en-US" dirty="0"/>
              <a:t>2023 TTC Meeting at Fermilab</a:t>
            </a:r>
          </a:p>
          <a:p>
            <a:r>
              <a:rPr lang="en-US" dirty="0"/>
              <a:t>07 December 2023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12/07/2023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Dhuley | Aluminum thermal links for conduction-cooled SRF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BCCEBB-60E3-4A49-BE45-0066E243A962}"/>
              </a:ext>
            </a:extLst>
          </p:cNvPr>
          <p:cNvSpPr txBox="1"/>
          <p:nvPr/>
        </p:nvSpPr>
        <p:spPr>
          <a:xfrm>
            <a:off x="946815" y="61368"/>
            <a:ext cx="74398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40404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Fermilab’s conduction-cooled SRF program is built on the </a:t>
            </a:r>
          </a:p>
          <a:p>
            <a:pPr algn="ctr"/>
            <a:r>
              <a:rPr lang="en-US" b="1" dirty="0">
                <a:solidFill>
                  <a:srgbClr val="40404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 of </a:t>
            </a:r>
            <a:r>
              <a:rPr lang="en-US" b="1" u="sng" dirty="0">
                <a:solidFill>
                  <a:srgbClr val="40404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 purity aluminum</a:t>
            </a:r>
            <a:r>
              <a:rPr lang="en-US" b="1" dirty="0">
                <a:solidFill>
                  <a:srgbClr val="40404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thermal links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6FC9A0E-DCAC-ACFC-D5C3-0E22035282CA}"/>
              </a:ext>
            </a:extLst>
          </p:cNvPr>
          <p:cNvSpPr txBox="1"/>
          <p:nvPr/>
        </p:nvSpPr>
        <p:spPr>
          <a:xfrm>
            <a:off x="222250" y="4266523"/>
            <a:ext cx="40497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highlight>
                  <a:srgbClr val="FFFF00"/>
                </a:highlight>
              </a:rPr>
              <a:t>*R.D. Kephart</a:t>
            </a:r>
            <a:r>
              <a:rPr lang="en-US" sz="1000" dirty="0"/>
              <a:t> is also the founding member of Fermilab’s conduction cooled SRF program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52AF06E-F514-F9E7-25C6-363EF30B64B3}"/>
              </a:ext>
            </a:extLst>
          </p:cNvPr>
          <p:cNvGrpSpPr/>
          <p:nvPr/>
        </p:nvGrpSpPr>
        <p:grpSpPr>
          <a:xfrm>
            <a:off x="4255289" y="939636"/>
            <a:ext cx="4998572" cy="3726997"/>
            <a:chOff x="4255289" y="939636"/>
            <a:chExt cx="4998572" cy="372699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DEB3D32-B26F-D95E-B264-F1318F95F770}"/>
                </a:ext>
              </a:extLst>
            </p:cNvPr>
            <p:cNvGrpSpPr/>
            <p:nvPr/>
          </p:nvGrpSpPr>
          <p:grpSpPr>
            <a:xfrm>
              <a:off x="4255289" y="939636"/>
              <a:ext cx="4998572" cy="3726997"/>
              <a:chOff x="4255289" y="939636"/>
              <a:chExt cx="4998572" cy="3726997"/>
            </a:xfrm>
          </p:grpSpPr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E632F135-E4C8-5750-6453-8982D741E7E7}"/>
                  </a:ext>
                </a:extLst>
              </p:cNvPr>
              <p:cNvGrpSpPr/>
              <p:nvPr/>
            </p:nvGrpSpPr>
            <p:grpSpPr>
              <a:xfrm>
                <a:off x="4255289" y="939636"/>
                <a:ext cx="4766219" cy="3726997"/>
                <a:chOff x="4255289" y="767380"/>
                <a:chExt cx="4766219" cy="3726997"/>
              </a:xfrm>
            </p:grpSpPr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AA6C3907-1515-92B1-77CB-EBF439BDB17C}"/>
                    </a:ext>
                  </a:extLst>
                </p:cNvPr>
                <p:cNvGrpSpPr/>
                <p:nvPr/>
              </p:nvGrpSpPr>
              <p:grpSpPr>
                <a:xfrm>
                  <a:off x="4255289" y="767380"/>
                  <a:ext cx="4437261" cy="3726997"/>
                  <a:chOff x="154180" y="713094"/>
                  <a:chExt cx="4437261" cy="3726997"/>
                </a:xfrm>
              </p:grpSpPr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52775014-5044-8005-8E2E-2B7C6E8BF760}"/>
                      </a:ext>
                    </a:extLst>
                  </p:cNvPr>
                  <p:cNvSpPr txBox="1"/>
                  <p:nvPr/>
                </p:nvSpPr>
                <p:spPr>
                  <a:xfrm>
                    <a:off x="154180" y="713094"/>
                    <a:ext cx="4437261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dirty="0"/>
                      <a:t>High purity Al thermal conductivity, Al-Al and Al-Nb contact resistance near 4 K</a:t>
                    </a:r>
                  </a:p>
                </p:txBody>
              </p:sp>
              <p:grpSp>
                <p:nvGrpSpPr>
                  <p:cNvPr id="25" name="Group 24">
                    <a:extLst>
                      <a:ext uri="{FF2B5EF4-FFF2-40B4-BE49-F238E27FC236}">
                        <a16:creationId xmlns:a16="http://schemas.microsoft.com/office/drawing/2014/main" id="{FCC11B06-5B58-0D8B-8F60-6043953D3026}"/>
                      </a:ext>
                    </a:extLst>
                  </p:cNvPr>
                  <p:cNvGrpSpPr/>
                  <p:nvPr/>
                </p:nvGrpSpPr>
                <p:grpSpPr>
                  <a:xfrm>
                    <a:off x="252230" y="1312425"/>
                    <a:ext cx="2669044" cy="3127666"/>
                    <a:chOff x="252230" y="1394870"/>
                    <a:chExt cx="2669044" cy="3127666"/>
                  </a:xfrm>
                </p:grpSpPr>
                <p:pic>
                  <p:nvPicPr>
                    <p:cNvPr id="26" name="Picture 25">
                      <a:extLst>
                        <a:ext uri="{FF2B5EF4-FFF2-40B4-BE49-F238E27FC236}">
                          <a16:creationId xmlns:a16="http://schemas.microsoft.com/office/drawing/2014/main" id="{E7304732-4A2F-D7D5-FEEC-050C3D2D9ED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2"/>
                    <a:srcRect t="19566"/>
                    <a:stretch/>
                  </p:blipFill>
                  <p:spPr>
                    <a:xfrm>
                      <a:off x="252230" y="1394870"/>
                      <a:ext cx="2669044" cy="3127666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4751E133-AB0F-5A3B-4F56-6B28FBEC450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93552" y="1411709"/>
                      <a:ext cx="1091837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4 K cryocooler</a:t>
                      </a:r>
                    </a:p>
                  </p:txBody>
                </p:sp>
                <p:sp>
                  <p:nvSpPr>
                    <p:cNvPr id="28" name="TextBox 27">
                      <a:extLst>
                        <a:ext uri="{FF2B5EF4-FFF2-40B4-BE49-F238E27FC236}">
                          <a16:creationId xmlns:a16="http://schemas.microsoft.com/office/drawing/2014/main" id="{05319586-1628-FC38-CE8F-89E9CD854DC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40942" y="3955598"/>
                      <a:ext cx="896399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r"/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4 mm thick</a:t>
                      </a:r>
                    </a:p>
                    <a:p>
                      <a:pPr algn="r"/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Al plate</a:t>
                      </a:r>
                    </a:p>
                  </p:txBody>
                </p:sp>
                <p:cxnSp>
                  <p:nvCxnSpPr>
                    <p:cNvPr id="29" name="Straight Arrow Connector 28">
                      <a:extLst>
                        <a:ext uri="{FF2B5EF4-FFF2-40B4-BE49-F238E27FC236}">
                          <a16:creationId xmlns:a16="http://schemas.microsoft.com/office/drawing/2014/main" id="{605A38BD-2524-5485-AB91-CBEF437E3B80}"/>
                        </a:ext>
                      </a:extLst>
                    </p:cNvPr>
                    <p:cNvCxnSpPr>
                      <a:cxnSpLocks/>
                      <a:stCxn id="28" idx="3"/>
                    </p:cNvCxnSpPr>
                    <p:nvPr/>
                  </p:nvCxnSpPr>
                  <p:spPr>
                    <a:xfrm flipV="1">
                      <a:off x="1537341" y="3844979"/>
                      <a:ext cx="283964" cy="341452"/>
                    </a:xfrm>
                    <a:prstGeom prst="straightConnector1">
                      <a:avLst/>
                    </a:prstGeom>
                    <a:ln>
                      <a:solidFill>
                        <a:srgbClr val="FF0000"/>
                      </a:solidFill>
                      <a:tailEnd type="triangle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" name="Straight Arrow Connector 29">
                      <a:extLst>
                        <a:ext uri="{FF2B5EF4-FFF2-40B4-BE49-F238E27FC236}">
                          <a16:creationId xmlns:a16="http://schemas.microsoft.com/office/drawing/2014/main" id="{B6659FC2-64A9-8DD7-DEB4-3F3B880FD8E5}"/>
                        </a:ext>
                      </a:extLst>
                    </p:cNvPr>
                    <p:cNvCxnSpPr>
                      <a:stCxn id="27" idx="1"/>
                    </p:cNvCxnSpPr>
                    <p:nvPr/>
                  </p:nvCxnSpPr>
                  <p:spPr>
                    <a:xfrm flipH="1">
                      <a:off x="1229193" y="1550209"/>
                      <a:ext cx="264359" cy="138499"/>
                    </a:xfrm>
                    <a:prstGeom prst="straightConnector1">
                      <a:avLst/>
                    </a:prstGeom>
                    <a:ln>
                      <a:solidFill>
                        <a:srgbClr val="FF0000"/>
                      </a:solidFill>
                      <a:tailEnd type="triangle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pic>
              <p:nvPicPr>
                <p:cNvPr id="53" name="Picture 52">
                  <a:extLst>
                    <a:ext uri="{FF2B5EF4-FFF2-40B4-BE49-F238E27FC236}">
                      <a16:creationId xmlns:a16="http://schemas.microsoft.com/office/drawing/2014/main" id="{71D601B4-E567-F2A0-38DA-E332DDF1911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103759" y="1388307"/>
                  <a:ext cx="1917749" cy="1421391"/>
                </a:xfrm>
                <a:prstGeom prst="rect">
                  <a:avLst/>
                </a:prstGeom>
              </p:spPr>
            </p:pic>
          </p:grp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2850111E-1EDF-417F-FB2B-B2B729A72490}"/>
                  </a:ext>
                </a:extLst>
              </p:cNvPr>
              <p:cNvSpPr txBox="1"/>
              <p:nvPr/>
            </p:nvSpPr>
            <p:spPr>
              <a:xfrm>
                <a:off x="6983688" y="3066150"/>
                <a:ext cx="227017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Data available at:</a:t>
                </a:r>
              </a:p>
              <a:p>
                <a:r>
                  <a:rPr lang="en-US" sz="800" dirty="0"/>
                  <a:t>R.C. Dhuley, et al. (2018)</a:t>
                </a:r>
              </a:p>
              <a:p>
                <a:r>
                  <a:rPr lang="en-US" sz="800" dirty="0">
                    <a:hlinkClick r:id="rId4"/>
                  </a:rPr>
                  <a:t>https://doi.org/10.1016/j.cryogenics.2018.06.003</a:t>
                </a:r>
                <a:r>
                  <a:rPr lang="en-US" sz="800" dirty="0"/>
                  <a:t> </a:t>
                </a:r>
              </a:p>
            </p:txBody>
          </p:sp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5559278C-57B3-6C7E-8C86-813D9DE09863}"/>
                </a:ext>
              </a:extLst>
            </p:cNvPr>
            <p:cNvSpPr txBox="1"/>
            <p:nvPr/>
          </p:nvSpPr>
          <p:spPr>
            <a:xfrm>
              <a:off x="5264279" y="4481967"/>
              <a:ext cx="1752600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Courtesy : Dr. Oleg Prokofiev (Fermilab)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F8E5C89-7385-E96E-B7FE-783E71C0397A}"/>
              </a:ext>
            </a:extLst>
          </p:cNvPr>
          <p:cNvGrpSpPr/>
          <p:nvPr/>
        </p:nvGrpSpPr>
        <p:grpSpPr>
          <a:xfrm>
            <a:off x="222250" y="952700"/>
            <a:ext cx="3924961" cy="3131879"/>
            <a:chOff x="222250" y="952700"/>
            <a:chExt cx="3924961" cy="3131879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C23B810-EBE3-E6F9-B860-4753504419F0}"/>
                </a:ext>
              </a:extLst>
            </p:cNvPr>
            <p:cNvGrpSpPr/>
            <p:nvPr/>
          </p:nvGrpSpPr>
          <p:grpSpPr>
            <a:xfrm>
              <a:off x="222250" y="952700"/>
              <a:ext cx="3924961" cy="3131879"/>
              <a:chOff x="222250" y="806708"/>
              <a:chExt cx="3924961" cy="3131879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89DE461E-AFBE-CAB0-3105-81A2BAD7E4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4552" y="1511406"/>
                <a:ext cx="3562659" cy="2427181"/>
              </a:xfrm>
              <a:prstGeom prst="rect">
                <a:avLst/>
              </a:prstGeom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79DD723-1D6C-1A48-A5E9-AE9D396E760F}"/>
                  </a:ext>
                </a:extLst>
              </p:cNvPr>
              <p:cNvSpPr txBox="1"/>
              <p:nvPr/>
            </p:nvSpPr>
            <p:spPr>
              <a:xfrm>
                <a:off x="222250" y="1162050"/>
                <a:ext cx="360226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err="1"/>
                  <a:t>Minemura</a:t>
                </a:r>
                <a:r>
                  <a:rPr lang="en-US" sz="800" dirty="0"/>
                  <a:t>, </a:t>
                </a:r>
                <a:r>
                  <a:rPr lang="en-US" sz="800" dirty="0">
                    <a:highlight>
                      <a:srgbClr val="FFFF00"/>
                    </a:highlight>
                  </a:rPr>
                  <a:t>Kephart*</a:t>
                </a:r>
                <a:r>
                  <a:rPr lang="en-US" sz="800" dirty="0"/>
                  <a:t>, et al. (1985) </a:t>
                </a:r>
                <a:r>
                  <a:rPr lang="en-US" sz="800" dirty="0">
                    <a:hlinkClick r:id="rId6" tooltip="Persistent link using digital object identifier"/>
                  </a:rPr>
                  <a:t>https://doi.org/10.1016/0168-9002(85)91023-X</a:t>
                </a:r>
                <a:endParaRPr lang="en-US" sz="800" dirty="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945A7D2-1AE4-5A39-7C57-5473BB6963B0}"/>
                  </a:ext>
                </a:extLst>
              </p:cNvPr>
              <p:cNvSpPr txBox="1"/>
              <p:nvPr/>
            </p:nvSpPr>
            <p:spPr>
              <a:xfrm>
                <a:off x="222250" y="806708"/>
                <a:ext cx="382739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Superconductor for Fermilab’s CDF solenoid</a:t>
                </a:r>
              </a:p>
            </p:txBody>
          </p:sp>
        </p:grp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417A3914-F29C-4909-44B8-F483E2DACF9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111" t="11318" r="5921" b="62222"/>
            <a:stretch/>
          </p:blipFill>
          <p:spPr bwMode="auto">
            <a:xfrm>
              <a:off x="326487" y="1625437"/>
              <a:ext cx="820679" cy="862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5239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12/07/2023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Dhuley | Aluminum thermal links for conduction-cooled SRF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BCCEBB-60E3-4A49-BE45-0066E243A962}"/>
              </a:ext>
            </a:extLst>
          </p:cNvPr>
          <p:cNvSpPr txBox="1"/>
          <p:nvPr/>
        </p:nvSpPr>
        <p:spPr>
          <a:xfrm>
            <a:off x="946815" y="61368"/>
            <a:ext cx="74398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40404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Fermilab’s conduction-cooled SRF program is built on the </a:t>
            </a:r>
          </a:p>
          <a:p>
            <a:pPr algn="ctr"/>
            <a:r>
              <a:rPr lang="en-US" b="1" dirty="0">
                <a:solidFill>
                  <a:srgbClr val="40404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 of </a:t>
            </a:r>
            <a:r>
              <a:rPr lang="en-US" b="1" u="sng" dirty="0">
                <a:solidFill>
                  <a:srgbClr val="40404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 purity aluminum</a:t>
            </a:r>
            <a:r>
              <a:rPr lang="en-US" b="1" dirty="0">
                <a:solidFill>
                  <a:srgbClr val="40404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thermal links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7ED2686-33B2-5827-50AB-BC0B00740362}"/>
              </a:ext>
            </a:extLst>
          </p:cNvPr>
          <p:cNvGrpSpPr/>
          <p:nvPr/>
        </p:nvGrpSpPr>
        <p:grpSpPr>
          <a:xfrm>
            <a:off x="3317876" y="942380"/>
            <a:ext cx="5576488" cy="1897658"/>
            <a:chOff x="3317876" y="942380"/>
            <a:chExt cx="5576488" cy="189765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3343407-B4B5-6DD3-FAA7-4713613A45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233" r="4788" b="4454"/>
            <a:stretch/>
          </p:blipFill>
          <p:spPr>
            <a:xfrm>
              <a:off x="6032389" y="942380"/>
              <a:ext cx="2861975" cy="189765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56324FA-3D34-94BF-72C7-F898CF259466}"/>
                </a:ext>
              </a:extLst>
            </p:cNvPr>
            <p:cNvSpPr txBox="1"/>
            <p:nvPr/>
          </p:nvSpPr>
          <p:spPr>
            <a:xfrm>
              <a:off x="3317876" y="1085243"/>
              <a:ext cx="26338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Comparison of measured and simulated link thermal conductance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C172366-BB0F-E986-BEC7-21DD27768334}"/>
              </a:ext>
            </a:extLst>
          </p:cNvPr>
          <p:cNvGrpSpPr/>
          <p:nvPr/>
        </p:nvGrpSpPr>
        <p:grpSpPr>
          <a:xfrm>
            <a:off x="156337" y="1024054"/>
            <a:ext cx="2850972" cy="3463471"/>
            <a:chOff x="156337" y="1024054"/>
            <a:chExt cx="2850972" cy="346347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91E154B-9CCA-3E4A-BEE1-D4B751BA38A9}"/>
                </a:ext>
              </a:extLst>
            </p:cNvPr>
            <p:cNvGrpSpPr/>
            <p:nvPr/>
          </p:nvGrpSpPr>
          <p:grpSpPr>
            <a:xfrm>
              <a:off x="156337" y="1024054"/>
              <a:ext cx="2850972" cy="3463471"/>
              <a:chOff x="126357" y="1001198"/>
              <a:chExt cx="2850972" cy="3463471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D5F699BE-7CBD-4785-084D-6CB61FCB04B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427" t="9689" r="33334" b="12366"/>
              <a:stretch/>
            </p:blipFill>
            <p:spPr>
              <a:xfrm>
                <a:off x="151507" y="1675880"/>
                <a:ext cx="2675745" cy="2788789"/>
              </a:xfrm>
              <a:prstGeom prst="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B58AD9F-124F-E8C7-A556-A11FCB96F71D}"/>
                  </a:ext>
                </a:extLst>
              </p:cNvPr>
              <p:cNvSpPr txBox="1"/>
              <p:nvPr/>
            </p:nvSpPr>
            <p:spPr>
              <a:xfrm>
                <a:off x="126357" y="1001198"/>
                <a:ext cx="285097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/>
                  <a:t>Al conduction link bolted to the </a:t>
                </a:r>
              </a:p>
              <a:p>
                <a:pPr algn="ctr"/>
                <a:r>
                  <a:rPr lang="en-US" sz="1600" dirty="0"/>
                  <a:t>Nb rings welded to the cavity</a:t>
                </a: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A3E0ED9-5D08-5987-78D2-EBA973B2187B}"/>
                </a:ext>
              </a:extLst>
            </p:cNvPr>
            <p:cNvSpPr txBox="1"/>
            <p:nvPr/>
          </p:nvSpPr>
          <p:spPr>
            <a:xfrm>
              <a:off x="636588" y="2954630"/>
              <a:ext cx="9887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highlight>
                    <a:srgbClr val="FFFF00"/>
                  </a:highlight>
                </a:rPr>
                <a:t>Nb</a:t>
              </a:r>
              <a:r>
                <a:rPr lang="en-US" sz="1200" baseline="-25000" dirty="0">
                  <a:highlight>
                    <a:srgbClr val="FFFF00"/>
                  </a:highlight>
                </a:rPr>
                <a:t>3</a:t>
              </a:r>
              <a:r>
                <a:rPr lang="en-US" sz="1200" dirty="0">
                  <a:highlight>
                    <a:srgbClr val="FFFF00"/>
                  </a:highlight>
                </a:rPr>
                <a:t>Sn cavity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BE9D616-1F21-0A6B-4EEB-D19F2DBD421A}"/>
              </a:ext>
            </a:extLst>
          </p:cNvPr>
          <p:cNvGrpSpPr/>
          <p:nvPr/>
        </p:nvGrpSpPr>
        <p:grpSpPr>
          <a:xfrm>
            <a:off x="3228975" y="2646165"/>
            <a:ext cx="5665389" cy="2036678"/>
            <a:chOff x="3228975" y="2646165"/>
            <a:chExt cx="5665389" cy="2036678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9841569A-6189-4259-FA36-86FFA1421A00}"/>
                </a:ext>
              </a:extLst>
            </p:cNvPr>
            <p:cNvGrpSpPr/>
            <p:nvPr/>
          </p:nvGrpSpPr>
          <p:grpSpPr>
            <a:xfrm>
              <a:off x="3228975" y="2646165"/>
              <a:ext cx="5665389" cy="1985138"/>
              <a:chOff x="3228975" y="2646165"/>
              <a:chExt cx="5665389" cy="1985138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A8976DF-252A-6736-5BB2-A66BBABC14D5}"/>
                  </a:ext>
                </a:extLst>
              </p:cNvPr>
              <p:cNvSpPr txBox="1"/>
              <p:nvPr/>
            </p:nvSpPr>
            <p:spPr>
              <a:xfrm>
                <a:off x="5951752" y="3039434"/>
                <a:ext cx="294261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Computed cavity surface temperature at steady state with 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</a:t>
                </a:r>
                <a:r>
                  <a:rPr lang="en-US" sz="1600" dirty="0"/>
                  <a:t>10 MV/m cw 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sz="16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Ring temperature = 5.95 K, 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sz="16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RF dissipation = 2.4 W</a:t>
                </a:r>
              </a:p>
            </p:txBody>
          </p: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A04A1200-95EA-ABC1-DA09-DB0AA227C476}"/>
                  </a:ext>
                </a:extLst>
              </p:cNvPr>
              <p:cNvGrpSpPr/>
              <p:nvPr/>
            </p:nvGrpSpPr>
            <p:grpSpPr>
              <a:xfrm>
                <a:off x="3228975" y="2646165"/>
                <a:ext cx="2464817" cy="1985138"/>
                <a:chOff x="5886450" y="1590491"/>
                <a:chExt cx="2464817" cy="1985138"/>
              </a:xfrm>
            </p:grpSpPr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F6447BF3-5844-C4B5-5139-A5CBB50C9DA0}"/>
                    </a:ext>
                  </a:extLst>
                </p:cNvPr>
                <p:cNvSpPr txBox="1"/>
                <p:nvPr/>
              </p:nvSpPr>
              <p:spPr>
                <a:xfrm>
                  <a:off x="6059254" y="2161270"/>
                  <a:ext cx="111942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sz="1200" b="1" dirty="0">
                      <a:solidFill>
                        <a:schemeClr val="accent6">
                          <a:lumMod val="50000"/>
                        </a:schemeClr>
                      </a:solidFill>
                      <a:highlight>
                        <a:srgbClr val="FFFF00"/>
                      </a:highlight>
                      <a:latin typeface="Calibri Light" panose="020F0302020204030204" pitchFamily="34" charset="0"/>
                      <a:cs typeface="Calibri Light" panose="020F0302020204030204" pitchFamily="34" charset="0"/>
                    </a:rPr>
                    <a:t>Δ</a:t>
                  </a:r>
                  <a:r>
                    <a:rPr lang="en-US" sz="1200" b="1" dirty="0" err="1">
                      <a:solidFill>
                        <a:schemeClr val="accent6">
                          <a:lumMod val="50000"/>
                        </a:schemeClr>
                      </a:solidFill>
                      <a:highlight>
                        <a:srgbClr val="FFFF00"/>
                      </a:highlight>
                      <a:latin typeface="Calibri Light" panose="020F0302020204030204" pitchFamily="34" charset="0"/>
                      <a:cs typeface="Calibri Light" panose="020F0302020204030204" pitchFamily="34" charset="0"/>
                    </a:rPr>
                    <a:t>T</a:t>
                  </a:r>
                  <a:r>
                    <a:rPr lang="en-US" sz="1200" b="1" baseline="-25000" dirty="0" err="1">
                      <a:solidFill>
                        <a:schemeClr val="accent6">
                          <a:lumMod val="50000"/>
                        </a:schemeClr>
                      </a:solidFill>
                      <a:highlight>
                        <a:srgbClr val="FFFF00"/>
                      </a:highlight>
                      <a:latin typeface="Calibri Light" panose="020F0302020204030204" pitchFamily="34" charset="0"/>
                      <a:cs typeface="Calibri Light" panose="020F0302020204030204" pitchFamily="34" charset="0"/>
                    </a:rPr>
                    <a:t>spatial</a:t>
                  </a:r>
                  <a:r>
                    <a:rPr lang="en-US" sz="1200" b="1" baseline="-25000" dirty="0">
                      <a:solidFill>
                        <a:schemeClr val="accent6">
                          <a:lumMod val="50000"/>
                        </a:schemeClr>
                      </a:solidFill>
                      <a:highlight>
                        <a:srgbClr val="FFFF00"/>
                      </a:highlight>
                      <a:latin typeface="Calibri Light" panose="020F0302020204030204" pitchFamily="34" charset="0"/>
                      <a:cs typeface="Calibri Light" panose="020F0302020204030204" pitchFamily="34" charset="0"/>
                    </a:rPr>
                    <a:t> </a:t>
                  </a:r>
                  <a:r>
                    <a:rPr lang="en-US" sz="1200" b="1" dirty="0">
                      <a:solidFill>
                        <a:schemeClr val="accent6">
                          <a:lumMod val="50000"/>
                        </a:schemeClr>
                      </a:solidFill>
                      <a:highlight>
                        <a:srgbClr val="FFFF00"/>
                      </a:highligh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~</a:t>
                  </a:r>
                  <a:r>
                    <a:rPr lang="en-US" sz="1200" b="1" dirty="0">
                      <a:solidFill>
                        <a:schemeClr val="accent6">
                          <a:lumMod val="50000"/>
                        </a:schemeClr>
                      </a:solidFill>
                      <a:highlight>
                        <a:srgbClr val="FFFF00"/>
                      </a:highlight>
                      <a:latin typeface="Calibri Light" panose="020F0302020204030204" pitchFamily="34" charset="0"/>
                      <a:cs typeface="Calibri Light" panose="020F0302020204030204" pitchFamily="34" charset="0"/>
                    </a:rPr>
                    <a:t>0.12 K </a:t>
                  </a:r>
                  <a:endParaRPr lang="en-US" sz="1200" b="1" baseline="-25000" dirty="0">
                    <a:solidFill>
                      <a:schemeClr val="accent6">
                        <a:lumMod val="50000"/>
                      </a:schemeClr>
                    </a:solidFill>
                    <a:highlight>
                      <a:srgbClr val="FFFF00"/>
                    </a:highlight>
                    <a:latin typeface="Calibri Light" panose="020F0302020204030204" pitchFamily="34" charset="0"/>
                    <a:cs typeface="Calibri Light" panose="020F0302020204030204" pitchFamily="34" charset="0"/>
                  </a:endParaRPr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882B828F-8C5A-14E2-C84D-C029972B527F}"/>
                    </a:ext>
                  </a:extLst>
                </p:cNvPr>
                <p:cNvSpPr txBox="1"/>
                <p:nvPr/>
              </p:nvSpPr>
              <p:spPr>
                <a:xfrm>
                  <a:off x="5886450" y="3390963"/>
                  <a:ext cx="1752600" cy="184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00" dirty="0">
                      <a:latin typeface="Calibri Light" panose="020F0302020204030204" pitchFamily="34" charset="0"/>
                      <a:cs typeface="Calibri Light" panose="020F0302020204030204" pitchFamily="34" charset="0"/>
                    </a:rPr>
                    <a:t>Courtesy : Dr. Roman Kostin (Euclid Techlabs, LLC.)</a:t>
                  </a:r>
                </a:p>
              </p:txBody>
            </p:sp>
            <p:pic>
              <p:nvPicPr>
                <p:cNvPr id="17" name="Picture 16">
                  <a:extLst>
                    <a:ext uri="{FF2B5EF4-FFF2-40B4-BE49-F238E27FC236}">
                      <a16:creationId xmlns:a16="http://schemas.microsoft.com/office/drawing/2014/main" id="{5E6893E3-B8A3-E1F5-EC35-9F26E91263D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14925" t="12895" r="6834" b="9004"/>
                <a:stretch/>
              </p:blipFill>
              <p:spPr>
                <a:xfrm>
                  <a:off x="6367119" y="1590491"/>
                  <a:ext cx="1984148" cy="1980588"/>
                </a:xfrm>
                <a:prstGeom prst="rect">
                  <a:avLst/>
                </a:prstGeom>
              </p:spPr>
            </p:pic>
          </p:grp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FA66D27-4B92-0A7C-D014-92411AAF33FF}"/>
                </a:ext>
              </a:extLst>
            </p:cNvPr>
            <p:cNvSpPr txBox="1"/>
            <p:nvPr/>
          </p:nvSpPr>
          <p:spPr>
            <a:xfrm>
              <a:off x="5833987" y="4467399"/>
              <a:ext cx="2919413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a-DK" sz="800" dirty="0">
                  <a:effectLst/>
                </a:rPr>
                <a:t>R.C. Dhuley </a:t>
              </a:r>
              <a:r>
                <a:rPr lang="da-DK" sz="800" i="1" dirty="0">
                  <a:effectLst/>
                </a:rPr>
                <a:t>et al</a:t>
              </a:r>
              <a:r>
                <a:rPr lang="da-DK" sz="800" dirty="0">
                  <a:effectLst/>
                </a:rPr>
                <a:t> 2022 </a:t>
              </a:r>
              <a:r>
                <a:rPr lang="da-DK" sz="800" i="1" dirty="0">
                  <a:effectLst/>
                </a:rPr>
                <a:t>IOP Conf. Ser.: Mater. Sci. Eng.</a:t>
              </a:r>
              <a:r>
                <a:rPr lang="da-DK" sz="800" dirty="0">
                  <a:effectLst/>
                </a:rPr>
                <a:t> </a:t>
              </a:r>
              <a:r>
                <a:rPr lang="da-DK" sz="800" b="1" dirty="0">
                  <a:effectLst/>
                </a:rPr>
                <a:t>1240</a:t>
              </a:r>
              <a:r>
                <a:rPr lang="da-DK" sz="800" dirty="0">
                  <a:effectLst/>
                </a:rPr>
                <a:t> 012147</a:t>
              </a:r>
              <a:endParaRPr lang="en-US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3263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FNAL_PowerPoint_16x9_100716</Template>
  <TotalTime>9973</TotalTime>
  <Words>267</Words>
  <Application>Microsoft Office PowerPoint</Application>
  <PresentationFormat>On-screen Show (16:9)</PresentationFormat>
  <Paragraphs>35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Helvetica</vt:lpstr>
      <vt:lpstr>Times New Roman</vt:lpstr>
      <vt:lpstr>Fermilab_PPT_090915</vt:lpstr>
      <vt:lpstr>PowerPoint Presentation</vt:lpstr>
      <vt:lpstr>PowerPoint Presentation</vt:lpstr>
      <vt:lpstr>PowerPoint Presentation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 Dhuley</dc:creator>
  <cp:lastModifiedBy>Ram Dhuley</cp:lastModifiedBy>
  <cp:revision>985</cp:revision>
  <cp:lastPrinted>2014-01-20T19:40:21Z</cp:lastPrinted>
  <dcterms:created xsi:type="dcterms:W3CDTF">2020-05-02T18:17:22Z</dcterms:created>
  <dcterms:modified xsi:type="dcterms:W3CDTF">2023-11-30T23:38:30Z</dcterms:modified>
</cp:coreProperties>
</file>