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"/>
  </p:notesMasterIdLst>
  <p:sldIdLst>
    <p:sldId id="532" r:id="rId2"/>
    <p:sldId id="534" r:id="rId3"/>
    <p:sldId id="535" r:id="rId4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C826C4E-6927-4B18-9C6C-D8077224192F}">
          <p14:sldIdLst/>
        </p14:section>
        <p14:section name="2" id="{D985F783-9908-4D29-80E1-30637784DA8D}">
          <p14:sldIdLst/>
        </p14:section>
        <p14:section name="3" id="{41BFBE94-C34C-477D-87B8-73F0E912B3E0}">
          <p14:sldIdLst>
            <p14:sldId id="532"/>
            <p14:sldId id="534"/>
            <p14:sldId id="5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ffice Two Subscription" initials="OTS" lastIdx="1" clrIdx="0">
    <p:extLst>
      <p:ext uri="{19B8F6BF-5375-455C-9EA6-DF929625EA0E}">
        <p15:presenceInfo xmlns:p15="http://schemas.microsoft.com/office/powerpoint/2012/main" userId="S::office2@euclidbeamtech.onmicrosoft.com::64f63352-4dad-4fcf-8ba7-1b833cfb37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86216" autoAdjust="0"/>
  </p:normalViewPr>
  <p:slideViewPr>
    <p:cSldViewPr snapToGrid="0">
      <p:cViewPr>
        <p:scale>
          <a:sx n="100" d="100"/>
          <a:sy n="100" d="100"/>
        </p:scale>
        <p:origin x="2598" y="10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0" y="96"/>
      </p:cViewPr>
      <p:guideLst>
        <p:guide orient="horz" pos="2909"/>
        <p:guide pos="220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0_SRF%20GUN\SRF%20gun%20Progress\2023-05-15%20CM4th%20CD%20simple%20warm%20up%20Q03E9\Controlled%20CD\decay_4.3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0"/>
          <c:tx>
            <c:v>May18 data</c:v>
          </c:tx>
          <c:marker>
            <c:symbol val="none"/>
          </c:marker>
          <c:xVal>
            <c:numRef>
              <c:f>lvtemporary_84526!$C$2:$C$502</c:f>
              <c:numCache>
                <c:formatCode>General</c:formatCode>
                <c:ptCount val="501"/>
                <c:pt idx="0">
                  <c:v>0</c:v>
                </c:pt>
                <c:pt idx="1">
                  <c:v>4.2857142857142859E-3</c:v>
                </c:pt>
                <c:pt idx="2">
                  <c:v>8.5714285714285719E-3</c:v>
                </c:pt>
                <c:pt idx="3">
                  <c:v>1.2857142857142857E-2</c:v>
                </c:pt>
                <c:pt idx="4">
                  <c:v>1.7142857142857144E-2</c:v>
                </c:pt>
                <c:pt idx="5">
                  <c:v>2.1428571428571429E-2</c:v>
                </c:pt>
                <c:pt idx="6">
                  <c:v>2.5714285714285714E-2</c:v>
                </c:pt>
                <c:pt idx="7">
                  <c:v>0.03</c:v>
                </c:pt>
                <c:pt idx="8">
                  <c:v>3.4285714285714287E-2</c:v>
                </c:pt>
                <c:pt idx="9">
                  <c:v>3.8571428571428569E-2</c:v>
                </c:pt>
                <c:pt idx="10">
                  <c:v>4.2857142857142858E-2</c:v>
                </c:pt>
                <c:pt idx="11">
                  <c:v>4.7142857142857146E-2</c:v>
                </c:pt>
                <c:pt idx="12">
                  <c:v>5.1428571428571428E-2</c:v>
                </c:pt>
                <c:pt idx="13">
                  <c:v>5.5714285714285716E-2</c:v>
                </c:pt>
                <c:pt idx="14">
                  <c:v>0.06</c:v>
                </c:pt>
                <c:pt idx="15">
                  <c:v>6.4285714285714279E-2</c:v>
                </c:pt>
                <c:pt idx="16">
                  <c:v>6.8571428571428575E-2</c:v>
                </c:pt>
                <c:pt idx="17">
                  <c:v>7.2857142857142856E-2</c:v>
                </c:pt>
                <c:pt idx="18">
                  <c:v>7.7142857142857138E-2</c:v>
                </c:pt>
                <c:pt idx="19">
                  <c:v>8.1428571428571433E-2</c:v>
                </c:pt>
                <c:pt idx="20">
                  <c:v>8.5714285714285715E-2</c:v>
                </c:pt>
                <c:pt idx="21">
                  <c:v>0.09</c:v>
                </c:pt>
                <c:pt idx="22">
                  <c:v>9.4285714285714292E-2</c:v>
                </c:pt>
                <c:pt idx="23">
                  <c:v>9.8571428571428574E-2</c:v>
                </c:pt>
                <c:pt idx="24">
                  <c:v>0.10285714285714286</c:v>
                </c:pt>
                <c:pt idx="25">
                  <c:v>0.10714285714285714</c:v>
                </c:pt>
                <c:pt idx="26">
                  <c:v>0.11142857142857143</c:v>
                </c:pt>
                <c:pt idx="27">
                  <c:v>0.11571428571428571</c:v>
                </c:pt>
                <c:pt idx="28">
                  <c:v>0.12</c:v>
                </c:pt>
                <c:pt idx="29">
                  <c:v>0.12428571428571429</c:v>
                </c:pt>
                <c:pt idx="30">
                  <c:v>0.12857142857142856</c:v>
                </c:pt>
                <c:pt idx="31">
                  <c:v>0.13285714285714287</c:v>
                </c:pt>
                <c:pt idx="32">
                  <c:v>0.13714285714285715</c:v>
                </c:pt>
                <c:pt idx="33">
                  <c:v>0.14142857142857143</c:v>
                </c:pt>
                <c:pt idx="34">
                  <c:v>0.14571428571428571</c:v>
                </c:pt>
                <c:pt idx="35">
                  <c:v>0.15</c:v>
                </c:pt>
                <c:pt idx="36">
                  <c:v>0.15428571428571428</c:v>
                </c:pt>
                <c:pt idx="37">
                  <c:v>0.15857142857142856</c:v>
                </c:pt>
                <c:pt idx="38">
                  <c:v>0.16285714285714287</c:v>
                </c:pt>
                <c:pt idx="39">
                  <c:v>0.16714285714285715</c:v>
                </c:pt>
                <c:pt idx="40">
                  <c:v>0.17142857142857143</c:v>
                </c:pt>
                <c:pt idx="41">
                  <c:v>0.17571428571428571</c:v>
                </c:pt>
                <c:pt idx="42">
                  <c:v>0.18</c:v>
                </c:pt>
                <c:pt idx="43">
                  <c:v>0.18428571428571427</c:v>
                </c:pt>
                <c:pt idx="44">
                  <c:v>0.18857142857142858</c:v>
                </c:pt>
                <c:pt idx="45">
                  <c:v>0.19285714285714287</c:v>
                </c:pt>
                <c:pt idx="46">
                  <c:v>0.19714285714285715</c:v>
                </c:pt>
                <c:pt idx="47">
                  <c:v>0.20142857142857143</c:v>
                </c:pt>
                <c:pt idx="48">
                  <c:v>0.20571428571428571</c:v>
                </c:pt>
                <c:pt idx="49">
                  <c:v>0.21</c:v>
                </c:pt>
                <c:pt idx="50">
                  <c:v>0.21428571428571427</c:v>
                </c:pt>
                <c:pt idx="51">
                  <c:v>0.21857142857142858</c:v>
                </c:pt>
                <c:pt idx="52">
                  <c:v>0.22285714285714286</c:v>
                </c:pt>
                <c:pt idx="53">
                  <c:v>0.22714285714285715</c:v>
                </c:pt>
                <c:pt idx="54">
                  <c:v>0.23142857142857143</c:v>
                </c:pt>
                <c:pt idx="55">
                  <c:v>0.23571428571428571</c:v>
                </c:pt>
                <c:pt idx="56">
                  <c:v>0.24</c:v>
                </c:pt>
                <c:pt idx="57">
                  <c:v>0.24428571428571427</c:v>
                </c:pt>
                <c:pt idx="58">
                  <c:v>0.24857142857142858</c:v>
                </c:pt>
                <c:pt idx="59">
                  <c:v>0.25285714285714284</c:v>
                </c:pt>
                <c:pt idx="60">
                  <c:v>0.25714285714285712</c:v>
                </c:pt>
                <c:pt idx="61">
                  <c:v>0.26142857142857145</c:v>
                </c:pt>
                <c:pt idx="62">
                  <c:v>0.26571428571428574</c:v>
                </c:pt>
                <c:pt idx="63">
                  <c:v>0.27</c:v>
                </c:pt>
                <c:pt idx="64">
                  <c:v>0.2742857142857143</c:v>
                </c:pt>
                <c:pt idx="65">
                  <c:v>0.27857142857142858</c:v>
                </c:pt>
                <c:pt idx="66">
                  <c:v>0.28285714285714286</c:v>
                </c:pt>
                <c:pt idx="67">
                  <c:v>0.28714285714285714</c:v>
                </c:pt>
                <c:pt idx="68">
                  <c:v>0.29142857142857143</c:v>
                </c:pt>
                <c:pt idx="69">
                  <c:v>0.29571428571428571</c:v>
                </c:pt>
                <c:pt idx="70">
                  <c:v>0.3</c:v>
                </c:pt>
                <c:pt idx="71">
                  <c:v>0.30428571428571427</c:v>
                </c:pt>
                <c:pt idx="72">
                  <c:v>0.30857142857142855</c:v>
                </c:pt>
                <c:pt idx="73">
                  <c:v>0.31285714285714283</c:v>
                </c:pt>
                <c:pt idx="74">
                  <c:v>0.31714285714285712</c:v>
                </c:pt>
                <c:pt idx="75">
                  <c:v>0.32142857142857145</c:v>
                </c:pt>
                <c:pt idx="76">
                  <c:v>0.32571428571428573</c:v>
                </c:pt>
                <c:pt idx="77">
                  <c:v>0.33</c:v>
                </c:pt>
                <c:pt idx="78">
                  <c:v>0.3342857142857143</c:v>
                </c:pt>
                <c:pt idx="79">
                  <c:v>0.33857142857142858</c:v>
                </c:pt>
                <c:pt idx="80">
                  <c:v>0.34285714285714286</c:v>
                </c:pt>
                <c:pt idx="81">
                  <c:v>0.34714285714285714</c:v>
                </c:pt>
                <c:pt idx="82">
                  <c:v>0.35142857142857142</c:v>
                </c:pt>
                <c:pt idx="83">
                  <c:v>0.35571428571428571</c:v>
                </c:pt>
                <c:pt idx="84">
                  <c:v>0.36</c:v>
                </c:pt>
                <c:pt idx="85">
                  <c:v>0.36428571428571427</c:v>
                </c:pt>
                <c:pt idx="86">
                  <c:v>0.36857142857142855</c:v>
                </c:pt>
                <c:pt idx="87">
                  <c:v>0.37285714285714283</c:v>
                </c:pt>
                <c:pt idx="88">
                  <c:v>0.37714285714285717</c:v>
                </c:pt>
                <c:pt idx="89">
                  <c:v>0.38142857142857145</c:v>
                </c:pt>
                <c:pt idx="90">
                  <c:v>0.38571428571428573</c:v>
                </c:pt>
                <c:pt idx="91">
                  <c:v>0.39</c:v>
                </c:pt>
                <c:pt idx="92">
                  <c:v>0.39428571428571429</c:v>
                </c:pt>
                <c:pt idx="93">
                  <c:v>0.39857142857142858</c:v>
                </c:pt>
                <c:pt idx="94">
                  <c:v>0.40285714285714286</c:v>
                </c:pt>
                <c:pt idx="95">
                  <c:v>0.40714285714285714</c:v>
                </c:pt>
                <c:pt idx="96">
                  <c:v>0.41142857142857142</c:v>
                </c:pt>
                <c:pt idx="97">
                  <c:v>0.4157142857142857</c:v>
                </c:pt>
                <c:pt idx="98">
                  <c:v>0.42</c:v>
                </c:pt>
                <c:pt idx="99">
                  <c:v>0.42428571428571427</c:v>
                </c:pt>
                <c:pt idx="100">
                  <c:v>0.42857142857142855</c:v>
                </c:pt>
                <c:pt idx="101">
                  <c:v>0.43285714285714288</c:v>
                </c:pt>
                <c:pt idx="102">
                  <c:v>0.43714285714285717</c:v>
                </c:pt>
                <c:pt idx="103">
                  <c:v>0.44142857142857145</c:v>
                </c:pt>
                <c:pt idx="104">
                  <c:v>0.44571428571428573</c:v>
                </c:pt>
                <c:pt idx="105">
                  <c:v>0.45</c:v>
                </c:pt>
                <c:pt idx="106">
                  <c:v>0.45428571428571429</c:v>
                </c:pt>
                <c:pt idx="107">
                  <c:v>0.45857142857142857</c:v>
                </c:pt>
                <c:pt idx="108">
                  <c:v>0.46285714285714286</c:v>
                </c:pt>
                <c:pt idx="109">
                  <c:v>0.46714285714285714</c:v>
                </c:pt>
                <c:pt idx="110">
                  <c:v>0.47142857142857142</c:v>
                </c:pt>
                <c:pt idx="111">
                  <c:v>0.4757142857142857</c:v>
                </c:pt>
                <c:pt idx="112">
                  <c:v>0.48</c:v>
                </c:pt>
                <c:pt idx="113">
                  <c:v>0.48428571428571426</c:v>
                </c:pt>
                <c:pt idx="114">
                  <c:v>0.48857142857142855</c:v>
                </c:pt>
                <c:pt idx="115">
                  <c:v>0.49285714285714288</c:v>
                </c:pt>
                <c:pt idx="116">
                  <c:v>0.49714285714285716</c:v>
                </c:pt>
                <c:pt idx="117">
                  <c:v>0.50142857142857145</c:v>
                </c:pt>
                <c:pt idx="118">
                  <c:v>0.50571428571428567</c:v>
                </c:pt>
                <c:pt idx="119">
                  <c:v>0.51</c:v>
                </c:pt>
                <c:pt idx="120">
                  <c:v>0.51428571428571423</c:v>
                </c:pt>
                <c:pt idx="121">
                  <c:v>0.51857142857142857</c:v>
                </c:pt>
                <c:pt idx="122">
                  <c:v>0.52285714285714291</c:v>
                </c:pt>
                <c:pt idx="123">
                  <c:v>0.52714285714285714</c:v>
                </c:pt>
                <c:pt idx="124">
                  <c:v>0.53142857142857147</c:v>
                </c:pt>
                <c:pt idx="125">
                  <c:v>0.5357142857142857</c:v>
                </c:pt>
                <c:pt idx="126">
                  <c:v>0.54</c:v>
                </c:pt>
                <c:pt idx="127">
                  <c:v>0.54428571428571426</c:v>
                </c:pt>
                <c:pt idx="128">
                  <c:v>0.5485714285714286</c:v>
                </c:pt>
                <c:pt idx="129">
                  <c:v>0.55285714285714282</c:v>
                </c:pt>
                <c:pt idx="130">
                  <c:v>0.55714285714285716</c:v>
                </c:pt>
                <c:pt idx="131">
                  <c:v>0.56142857142857139</c:v>
                </c:pt>
                <c:pt idx="132">
                  <c:v>0.56571428571428573</c:v>
                </c:pt>
                <c:pt idx="133">
                  <c:v>0.56999999999999995</c:v>
                </c:pt>
                <c:pt idx="134">
                  <c:v>0.57428571428571429</c:v>
                </c:pt>
                <c:pt idx="135">
                  <c:v>0.57857142857142863</c:v>
                </c:pt>
                <c:pt idx="136">
                  <c:v>0.58285714285714285</c:v>
                </c:pt>
                <c:pt idx="137">
                  <c:v>0.58714285714285719</c:v>
                </c:pt>
                <c:pt idx="138">
                  <c:v>0.59142857142857141</c:v>
                </c:pt>
                <c:pt idx="139">
                  <c:v>0.59571428571428575</c:v>
                </c:pt>
                <c:pt idx="140">
                  <c:v>0.6</c:v>
                </c:pt>
                <c:pt idx="141">
                  <c:v>0.60428571428571431</c:v>
                </c:pt>
                <c:pt idx="142">
                  <c:v>0.60857142857142854</c:v>
                </c:pt>
                <c:pt idx="143">
                  <c:v>0.61285714285714288</c:v>
                </c:pt>
                <c:pt idx="144">
                  <c:v>0.6171428571428571</c:v>
                </c:pt>
                <c:pt idx="145">
                  <c:v>0.62142857142857144</c:v>
                </c:pt>
                <c:pt idx="146">
                  <c:v>0.62571428571428567</c:v>
                </c:pt>
                <c:pt idx="147">
                  <c:v>0.63</c:v>
                </c:pt>
                <c:pt idx="148">
                  <c:v>0.63428571428571423</c:v>
                </c:pt>
                <c:pt idx="149">
                  <c:v>0.63857142857142857</c:v>
                </c:pt>
                <c:pt idx="150">
                  <c:v>0.6428571428571429</c:v>
                </c:pt>
                <c:pt idx="151">
                  <c:v>0.64714285714285713</c:v>
                </c:pt>
                <c:pt idx="152">
                  <c:v>0.65142857142857147</c:v>
                </c:pt>
                <c:pt idx="153">
                  <c:v>0.65571428571428569</c:v>
                </c:pt>
                <c:pt idx="154">
                  <c:v>0.66</c:v>
                </c:pt>
                <c:pt idx="155">
                  <c:v>0.66428571428571426</c:v>
                </c:pt>
                <c:pt idx="156">
                  <c:v>0.66857142857142859</c:v>
                </c:pt>
                <c:pt idx="157">
                  <c:v>0.67285714285714282</c:v>
                </c:pt>
                <c:pt idx="158">
                  <c:v>0.67714285714285716</c:v>
                </c:pt>
                <c:pt idx="159">
                  <c:v>0.68142857142857138</c:v>
                </c:pt>
                <c:pt idx="160">
                  <c:v>0.68571428571428572</c:v>
                </c:pt>
                <c:pt idx="161">
                  <c:v>0.69</c:v>
                </c:pt>
                <c:pt idx="162">
                  <c:v>0.69428571428571428</c:v>
                </c:pt>
                <c:pt idx="163">
                  <c:v>0.69857142857142862</c:v>
                </c:pt>
                <c:pt idx="164">
                  <c:v>0.70285714285714285</c:v>
                </c:pt>
                <c:pt idx="165">
                  <c:v>0.70714285714285718</c:v>
                </c:pt>
                <c:pt idx="166">
                  <c:v>0.71142857142857141</c:v>
                </c:pt>
                <c:pt idx="167">
                  <c:v>0.71571428571428575</c:v>
                </c:pt>
                <c:pt idx="168">
                  <c:v>0.72</c:v>
                </c:pt>
                <c:pt idx="169">
                  <c:v>0.72428571428571431</c:v>
                </c:pt>
                <c:pt idx="170">
                  <c:v>0.72857142857142854</c:v>
                </c:pt>
                <c:pt idx="171">
                  <c:v>0.73285714285714287</c:v>
                </c:pt>
                <c:pt idx="172">
                  <c:v>0.7371428571428571</c:v>
                </c:pt>
                <c:pt idx="173">
                  <c:v>0.74142857142857144</c:v>
                </c:pt>
                <c:pt idx="174">
                  <c:v>0.74571428571428566</c:v>
                </c:pt>
                <c:pt idx="175">
                  <c:v>0.75</c:v>
                </c:pt>
                <c:pt idx="176">
                  <c:v>0.75428571428571434</c:v>
                </c:pt>
                <c:pt idx="177">
                  <c:v>0.75857142857142856</c:v>
                </c:pt>
                <c:pt idx="178">
                  <c:v>0.7628571428571429</c:v>
                </c:pt>
                <c:pt idx="179">
                  <c:v>0.76714285714285713</c:v>
                </c:pt>
                <c:pt idx="180">
                  <c:v>0.77142857142857146</c:v>
                </c:pt>
                <c:pt idx="181">
                  <c:v>0.77571428571428569</c:v>
                </c:pt>
                <c:pt idx="182">
                  <c:v>0.78</c:v>
                </c:pt>
                <c:pt idx="183">
                  <c:v>0.78428571428571425</c:v>
                </c:pt>
                <c:pt idx="184">
                  <c:v>0.78857142857142859</c:v>
                </c:pt>
                <c:pt idx="185">
                  <c:v>0.79285714285714282</c:v>
                </c:pt>
                <c:pt idx="186">
                  <c:v>0.79714285714285715</c:v>
                </c:pt>
                <c:pt idx="187">
                  <c:v>0.80142857142857138</c:v>
                </c:pt>
                <c:pt idx="188">
                  <c:v>0.80571428571428572</c:v>
                </c:pt>
                <c:pt idx="189">
                  <c:v>0.81</c:v>
                </c:pt>
                <c:pt idx="190">
                  <c:v>0.81428571428571428</c:v>
                </c:pt>
                <c:pt idx="191">
                  <c:v>0.81857142857142862</c:v>
                </c:pt>
                <c:pt idx="192">
                  <c:v>0.82285714285714284</c:v>
                </c:pt>
                <c:pt idx="193">
                  <c:v>0.82714285714285718</c:v>
                </c:pt>
                <c:pt idx="194">
                  <c:v>0.83142857142857141</c:v>
                </c:pt>
                <c:pt idx="195">
                  <c:v>0.83571428571428574</c:v>
                </c:pt>
                <c:pt idx="196">
                  <c:v>0.84</c:v>
                </c:pt>
                <c:pt idx="197">
                  <c:v>0.84428571428571431</c:v>
                </c:pt>
                <c:pt idx="198">
                  <c:v>0.84857142857142853</c:v>
                </c:pt>
                <c:pt idx="199">
                  <c:v>0.85285714285714287</c:v>
                </c:pt>
                <c:pt idx="200">
                  <c:v>0.8571428571428571</c:v>
                </c:pt>
                <c:pt idx="201">
                  <c:v>0.86142857142857143</c:v>
                </c:pt>
                <c:pt idx="202">
                  <c:v>0.86571428571428577</c:v>
                </c:pt>
                <c:pt idx="203">
                  <c:v>0.87</c:v>
                </c:pt>
                <c:pt idx="204">
                  <c:v>0.87428571428571433</c:v>
                </c:pt>
                <c:pt idx="205">
                  <c:v>0.87857142857142856</c:v>
                </c:pt>
                <c:pt idx="206">
                  <c:v>0.8828571428571429</c:v>
                </c:pt>
                <c:pt idx="207">
                  <c:v>0.88714285714285712</c:v>
                </c:pt>
                <c:pt idx="208">
                  <c:v>0.89142857142857146</c:v>
                </c:pt>
                <c:pt idx="209">
                  <c:v>0.89571428571428569</c:v>
                </c:pt>
                <c:pt idx="210">
                  <c:v>0.9</c:v>
                </c:pt>
                <c:pt idx="211">
                  <c:v>0.90428571428571425</c:v>
                </c:pt>
                <c:pt idx="212">
                  <c:v>0.90857142857142859</c:v>
                </c:pt>
                <c:pt idx="213">
                  <c:v>0.91285714285714281</c:v>
                </c:pt>
                <c:pt idx="214">
                  <c:v>0.91714285714285715</c:v>
                </c:pt>
                <c:pt idx="215">
                  <c:v>0.92142857142857137</c:v>
                </c:pt>
                <c:pt idx="216">
                  <c:v>0.92571428571428571</c:v>
                </c:pt>
                <c:pt idx="217">
                  <c:v>0.93</c:v>
                </c:pt>
                <c:pt idx="218">
                  <c:v>0.93428571428571427</c:v>
                </c:pt>
                <c:pt idx="219">
                  <c:v>0.93857142857142861</c:v>
                </c:pt>
                <c:pt idx="220">
                  <c:v>0.94285714285714284</c:v>
                </c:pt>
                <c:pt idx="221">
                  <c:v>0.94714285714285718</c:v>
                </c:pt>
                <c:pt idx="222">
                  <c:v>0.9514285714285714</c:v>
                </c:pt>
                <c:pt idx="223">
                  <c:v>0.95571428571428574</c:v>
                </c:pt>
                <c:pt idx="224">
                  <c:v>0.96</c:v>
                </c:pt>
                <c:pt idx="225">
                  <c:v>0.9642857142857143</c:v>
                </c:pt>
                <c:pt idx="226">
                  <c:v>0.96857142857142853</c:v>
                </c:pt>
                <c:pt idx="227">
                  <c:v>0.97285714285714286</c:v>
                </c:pt>
                <c:pt idx="228">
                  <c:v>0.97714285714285709</c:v>
                </c:pt>
                <c:pt idx="229">
                  <c:v>0.98142857142857143</c:v>
                </c:pt>
                <c:pt idx="230">
                  <c:v>0.98571428571428577</c:v>
                </c:pt>
                <c:pt idx="231">
                  <c:v>0.99</c:v>
                </c:pt>
                <c:pt idx="232">
                  <c:v>0.99428571428571433</c:v>
                </c:pt>
                <c:pt idx="233">
                  <c:v>0.99857142857142855</c:v>
                </c:pt>
                <c:pt idx="234">
                  <c:v>1.0028571428571429</c:v>
                </c:pt>
                <c:pt idx="235">
                  <c:v>1.0071428571428571</c:v>
                </c:pt>
                <c:pt idx="236">
                  <c:v>1.0114285714285713</c:v>
                </c:pt>
                <c:pt idx="237">
                  <c:v>1.0157142857142858</c:v>
                </c:pt>
                <c:pt idx="238">
                  <c:v>1.02</c:v>
                </c:pt>
                <c:pt idx="239">
                  <c:v>1.0242857142857142</c:v>
                </c:pt>
                <c:pt idx="240">
                  <c:v>1.0285714285714285</c:v>
                </c:pt>
                <c:pt idx="241">
                  <c:v>1.0328571428571429</c:v>
                </c:pt>
                <c:pt idx="242">
                  <c:v>1.0371428571428571</c:v>
                </c:pt>
                <c:pt idx="243">
                  <c:v>1.0414285714285714</c:v>
                </c:pt>
                <c:pt idx="244">
                  <c:v>1.0457142857142858</c:v>
                </c:pt>
                <c:pt idx="245">
                  <c:v>1.05</c:v>
                </c:pt>
                <c:pt idx="246">
                  <c:v>1.0542857142857143</c:v>
                </c:pt>
                <c:pt idx="247">
                  <c:v>1.0585714285714285</c:v>
                </c:pt>
                <c:pt idx="248">
                  <c:v>1.0628571428571429</c:v>
                </c:pt>
                <c:pt idx="249">
                  <c:v>1.0671428571428572</c:v>
                </c:pt>
                <c:pt idx="250">
                  <c:v>1.0714285714285714</c:v>
                </c:pt>
                <c:pt idx="251">
                  <c:v>1.0757142857142856</c:v>
                </c:pt>
                <c:pt idx="252">
                  <c:v>1.08</c:v>
                </c:pt>
                <c:pt idx="253">
                  <c:v>1.0842857142857143</c:v>
                </c:pt>
                <c:pt idx="254">
                  <c:v>1.0885714285714285</c:v>
                </c:pt>
                <c:pt idx="255">
                  <c:v>1.0928571428571427</c:v>
                </c:pt>
                <c:pt idx="256">
                  <c:v>1.0971428571428572</c:v>
                </c:pt>
                <c:pt idx="257">
                  <c:v>1.1014285714285714</c:v>
                </c:pt>
                <c:pt idx="258">
                  <c:v>1.1057142857142856</c:v>
                </c:pt>
                <c:pt idx="259">
                  <c:v>1.1100000000000001</c:v>
                </c:pt>
                <c:pt idx="260">
                  <c:v>1.1142857142857143</c:v>
                </c:pt>
                <c:pt idx="261">
                  <c:v>1.1185714285714285</c:v>
                </c:pt>
                <c:pt idx="262">
                  <c:v>1.1228571428571428</c:v>
                </c:pt>
                <c:pt idx="263">
                  <c:v>1.1271428571428572</c:v>
                </c:pt>
                <c:pt idx="264">
                  <c:v>1.1314285714285715</c:v>
                </c:pt>
                <c:pt idx="265">
                  <c:v>1.1357142857142857</c:v>
                </c:pt>
                <c:pt idx="266">
                  <c:v>1.1399999999999999</c:v>
                </c:pt>
                <c:pt idx="267">
                  <c:v>1.1442857142857144</c:v>
                </c:pt>
                <c:pt idx="268">
                  <c:v>1.1485714285714286</c:v>
                </c:pt>
                <c:pt idx="269">
                  <c:v>1.1528571428571428</c:v>
                </c:pt>
                <c:pt idx="270">
                  <c:v>1.1571428571428573</c:v>
                </c:pt>
                <c:pt idx="271">
                  <c:v>1.1614285714285715</c:v>
                </c:pt>
                <c:pt idx="272">
                  <c:v>1.1657142857142857</c:v>
                </c:pt>
                <c:pt idx="273">
                  <c:v>1.17</c:v>
                </c:pt>
                <c:pt idx="274">
                  <c:v>1.1742857142857144</c:v>
                </c:pt>
                <c:pt idx="275">
                  <c:v>1.1785714285714286</c:v>
                </c:pt>
                <c:pt idx="276">
                  <c:v>1.1828571428571428</c:v>
                </c:pt>
                <c:pt idx="277">
                  <c:v>1.1871428571428571</c:v>
                </c:pt>
                <c:pt idx="278">
                  <c:v>1.1914285714285715</c:v>
                </c:pt>
                <c:pt idx="279">
                  <c:v>1.1957142857142857</c:v>
                </c:pt>
                <c:pt idx="280">
                  <c:v>1.2</c:v>
                </c:pt>
                <c:pt idx="281">
                  <c:v>1.2042857142857142</c:v>
                </c:pt>
                <c:pt idx="282">
                  <c:v>1.2085714285714286</c:v>
                </c:pt>
                <c:pt idx="283">
                  <c:v>1.2128571428571429</c:v>
                </c:pt>
                <c:pt idx="284">
                  <c:v>1.2171428571428571</c:v>
                </c:pt>
                <c:pt idx="285">
                  <c:v>1.2214285714285715</c:v>
                </c:pt>
                <c:pt idx="286">
                  <c:v>1.2257142857142858</c:v>
                </c:pt>
                <c:pt idx="287">
                  <c:v>1.23</c:v>
                </c:pt>
                <c:pt idx="288">
                  <c:v>1.2342857142857142</c:v>
                </c:pt>
                <c:pt idx="289">
                  <c:v>1.2385714285714287</c:v>
                </c:pt>
                <c:pt idx="290">
                  <c:v>1.2428571428571429</c:v>
                </c:pt>
                <c:pt idx="291">
                  <c:v>1.2471428571428571</c:v>
                </c:pt>
                <c:pt idx="292">
                  <c:v>1.2514285714285713</c:v>
                </c:pt>
                <c:pt idx="293">
                  <c:v>1.2557142857142858</c:v>
                </c:pt>
                <c:pt idx="294">
                  <c:v>1.26</c:v>
                </c:pt>
                <c:pt idx="295">
                  <c:v>1.2642857142857142</c:v>
                </c:pt>
                <c:pt idx="296">
                  <c:v>1.2685714285714285</c:v>
                </c:pt>
                <c:pt idx="297">
                  <c:v>1.2728571428571429</c:v>
                </c:pt>
                <c:pt idx="298">
                  <c:v>1.2771428571428571</c:v>
                </c:pt>
                <c:pt idx="299">
                  <c:v>1.2814285714285714</c:v>
                </c:pt>
                <c:pt idx="300">
                  <c:v>1.2857142857142858</c:v>
                </c:pt>
                <c:pt idx="301">
                  <c:v>1.29</c:v>
                </c:pt>
                <c:pt idx="302">
                  <c:v>1.2942857142857143</c:v>
                </c:pt>
                <c:pt idx="303">
                  <c:v>1.2985714285714285</c:v>
                </c:pt>
                <c:pt idx="304">
                  <c:v>1.3028571428571429</c:v>
                </c:pt>
                <c:pt idx="305">
                  <c:v>1.3071428571428572</c:v>
                </c:pt>
                <c:pt idx="306">
                  <c:v>1.3114285714285714</c:v>
                </c:pt>
                <c:pt idx="307">
                  <c:v>1.3157142857142856</c:v>
                </c:pt>
                <c:pt idx="308">
                  <c:v>1.32</c:v>
                </c:pt>
                <c:pt idx="309">
                  <c:v>1.3242857142857143</c:v>
                </c:pt>
                <c:pt idx="310">
                  <c:v>1.3285714285714285</c:v>
                </c:pt>
                <c:pt idx="311">
                  <c:v>1.332857142857143</c:v>
                </c:pt>
                <c:pt idx="312">
                  <c:v>1.3371428571428572</c:v>
                </c:pt>
                <c:pt idx="313">
                  <c:v>1.3414285714285714</c:v>
                </c:pt>
                <c:pt idx="314">
                  <c:v>1.3457142857142856</c:v>
                </c:pt>
                <c:pt idx="315">
                  <c:v>1.35</c:v>
                </c:pt>
                <c:pt idx="316">
                  <c:v>1.3542857142857143</c:v>
                </c:pt>
                <c:pt idx="317">
                  <c:v>1.3585714285714285</c:v>
                </c:pt>
                <c:pt idx="318">
                  <c:v>1.3628571428571428</c:v>
                </c:pt>
                <c:pt idx="319">
                  <c:v>1.3671428571428572</c:v>
                </c:pt>
                <c:pt idx="320">
                  <c:v>1.3714285714285714</c:v>
                </c:pt>
                <c:pt idx="321">
                  <c:v>1.3757142857142857</c:v>
                </c:pt>
                <c:pt idx="322">
                  <c:v>1.38</c:v>
                </c:pt>
                <c:pt idx="323">
                  <c:v>1.3842857142857143</c:v>
                </c:pt>
                <c:pt idx="324">
                  <c:v>1.3885714285714286</c:v>
                </c:pt>
                <c:pt idx="325">
                  <c:v>1.3928571428571428</c:v>
                </c:pt>
                <c:pt idx="326">
                  <c:v>1.3971428571428572</c:v>
                </c:pt>
                <c:pt idx="327">
                  <c:v>1.4014285714285715</c:v>
                </c:pt>
                <c:pt idx="328">
                  <c:v>1.4057142857142857</c:v>
                </c:pt>
                <c:pt idx="329">
                  <c:v>1.41</c:v>
                </c:pt>
                <c:pt idx="330">
                  <c:v>1.4142857142857144</c:v>
                </c:pt>
                <c:pt idx="331">
                  <c:v>1.4185714285714286</c:v>
                </c:pt>
                <c:pt idx="332">
                  <c:v>1.4228571428571428</c:v>
                </c:pt>
                <c:pt idx="333">
                  <c:v>1.427142857142857</c:v>
                </c:pt>
                <c:pt idx="334">
                  <c:v>1.4314285714285715</c:v>
                </c:pt>
                <c:pt idx="335">
                  <c:v>1.4357142857142857</c:v>
                </c:pt>
                <c:pt idx="336">
                  <c:v>1.44</c:v>
                </c:pt>
                <c:pt idx="337">
                  <c:v>1.4442857142857144</c:v>
                </c:pt>
                <c:pt idx="338">
                  <c:v>1.4485714285714286</c:v>
                </c:pt>
                <c:pt idx="339">
                  <c:v>1.4528571428571428</c:v>
                </c:pt>
                <c:pt idx="340">
                  <c:v>1.4571428571428571</c:v>
                </c:pt>
                <c:pt idx="341">
                  <c:v>1.4614285714285715</c:v>
                </c:pt>
                <c:pt idx="342">
                  <c:v>1.4657142857142857</c:v>
                </c:pt>
                <c:pt idx="343">
                  <c:v>1.47</c:v>
                </c:pt>
                <c:pt idx="344">
                  <c:v>1.4742857142857142</c:v>
                </c:pt>
                <c:pt idx="345">
                  <c:v>1.4785714285714286</c:v>
                </c:pt>
                <c:pt idx="346">
                  <c:v>1.4828571428571429</c:v>
                </c:pt>
                <c:pt idx="347">
                  <c:v>1.4871428571428571</c:v>
                </c:pt>
                <c:pt idx="348">
                  <c:v>1.4914285714285713</c:v>
                </c:pt>
                <c:pt idx="349">
                  <c:v>1.4957142857142858</c:v>
                </c:pt>
                <c:pt idx="350">
                  <c:v>1.5</c:v>
                </c:pt>
                <c:pt idx="351">
                  <c:v>1.5042857142857142</c:v>
                </c:pt>
                <c:pt idx="352">
                  <c:v>1.5085714285714287</c:v>
                </c:pt>
                <c:pt idx="353">
                  <c:v>1.5128571428571429</c:v>
                </c:pt>
                <c:pt idx="354">
                  <c:v>1.5171428571428571</c:v>
                </c:pt>
                <c:pt idx="355">
                  <c:v>1.5214285714285714</c:v>
                </c:pt>
                <c:pt idx="356">
                  <c:v>1.5257142857142858</c:v>
                </c:pt>
                <c:pt idx="357">
                  <c:v>1.53</c:v>
                </c:pt>
                <c:pt idx="358">
                  <c:v>1.5342857142857143</c:v>
                </c:pt>
                <c:pt idx="359">
                  <c:v>1.5385714285714285</c:v>
                </c:pt>
                <c:pt idx="360">
                  <c:v>1.5428571428571429</c:v>
                </c:pt>
                <c:pt idx="361">
                  <c:v>1.5471428571428572</c:v>
                </c:pt>
                <c:pt idx="362">
                  <c:v>1.5514285714285714</c:v>
                </c:pt>
                <c:pt idx="363">
                  <c:v>1.5557142857142856</c:v>
                </c:pt>
                <c:pt idx="364">
                  <c:v>1.56</c:v>
                </c:pt>
                <c:pt idx="365">
                  <c:v>1.5642857142857143</c:v>
                </c:pt>
                <c:pt idx="366">
                  <c:v>1.5685714285714285</c:v>
                </c:pt>
                <c:pt idx="367">
                  <c:v>1.572857142857143</c:v>
                </c:pt>
                <c:pt idx="368">
                  <c:v>1.5771428571428572</c:v>
                </c:pt>
                <c:pt idx="369">
                  <c:v>1.5814285714285714</c:v>
                </c:pt>
                <c:pt idx="370">
                  <c:v>1.5857142857142856</c:v>
                </c:pt>
                <c:pt idx="371">
                  <c:v>1.59</c:v>
                </c:pt>
                <c:pt idx="372">
                  <c:v>1.5942857142857143</c:v>
                </c:pt>
                <c:pt idx="373">
                  <c:v>1.5985714285714285</c:v>
                </c:pt>
                <c:pt idx="374">
                  <c:v>1.6028571428571428</c:v>
                </c:pt>
                <c:pt idx="375">
                  <c:v>1.6071428571428572</c:v>
                </c:pt>
                <c:pt idx="376">
                  <c:v>1.6114285714285714</c:v>
                </c:pt>
                <c:pt idx="377">
                  <c:v>1.6157142857142857</c:v>
                </c:pt>
                <c:pt idx="378">
                  <c:v>1.62</c:v>
                </c:pt>
                <c:pt idx="379">
                  <c:v>1.6242857142857143</c:v>
                </c:pt>
                <c:pt idx="380">
                  <c:v>1.6285714285714286</c:v>
                </c:pt>
                <c:pt idx="381">
                  <c:v>1.6328571428571428</c:v>
                </c:pt>
                <c:pt idx="382">
                  <c:v>1.6371428571428572</c:v>
                </c:pt>
                <c:pt idx="383">
                  <c:v>1.6414285714285715</c:v>
                </c:pt>
                <c:pt idx="384">
                  <c:v>1.6457142857142857</c:v>
                </c:pt>
                <c:pt idx="385">
                  <c:v>1.65</c:v>
                </c:pt>
                <c:pt idx="386">
                  <c:v>1.6542857142857144</c:v>
                </c:pt>
                <c:pt idx="387">
                  <c:v>1.6585714285714286</c:v>
                </c:pt>
                <c:pt idx="388">
                  <c:v>1.6628571428571428</c:v>
                </c:pt>
                <c:pt idx="389">
                  <c:v>1.667142857142857</c:v>
                </c:pt>
                <c:pt idx="390">
                  <c:v>1.6714285714285715</c:v>
                </c:pt>
                <c:pt idx="391">
                  <c:v>1.6757142857142857</c:v>
                </c:pt>
                <c:pt idx="392">
                  <c:v>1.68</c:v>
                </c:pt>
                <c:pt idx="393">
                  <c:v>1.6842857142857144</c:v>
                </c:pt>
                <c:pt idx="394">
                  <c:v>1.6885714285714286</c:v>
                </c:pt>
                <c:pt idx="395">
                  <c:v>1.6928571428571428</c:v>
                </c:pt>
                <c:pt idx="396">
                  <c:v>1.6971428571428571</c:v>
                </c:pt>
                <c:pt idx="397">
                  <c:v>1.7014285714285715</c:v>
                </c:pt>
                <c:pt idx="398">
                  <c:v>1.7057142857142857</c:v>
                </c:pt>
                <c:pt idx="399">
                  <c:v>1.71</c:v>
                </c:pt>
                <c:pt idx="400">
                  <c:v>1.7142857142857142</c:v>
                </c:pt>
                <c:pt idx="401">
                  <c:v>1.7185714285714286</c:v>
                </c:pt>
                <c:pt idx="402">
                  <c:v>1.7228571428571429</c:v>
                </c:pt>
                <c:pt idx="403">
                  <c:v>1.7271428571428571</c:v>
                </c:pt>
                <c:pt idx="404">
                  <c:v>1.7314285714285715</c:v>
                </c:pt>
                <c:pt idx="405">
                  <c:v>1.7357142857142858</c:v>
                </c:pt>
                <c:pt idx="406">
                  <c:v>1.74</c:v>
                </c:pt>
                <c:pt idx="407">
                  <c:v>1.7442857142857142</c:v>
                </c:pt>
                <c:pt idx="408">
                  <c:v>1.7485714285714287</c:v>
                </c:pt>
                <c:pt idx="409">
                  <c:v>1.7528571428571429</c:v>
                </c:pt>
                <c:pt idx="410">
                  <c:v>1.7571428571428571</c:v>
                </c:pt>
                <c:pt idx="411">
                  <c:v>1.7614285714285713</c:v>
                </c:pt>
                <c:pt idx="412">
                  <c:v>1.7657142857142858</c:v>
                </c:pt>
                <c:pt idx="413">
                  <c:v>1.77</c:v>
                </c:pt>
                <c:pt idx="414">
                  <c:v>1.7742857142857142</c:v>
                </c:pt>
                <c:pt idx="415">
                  <c:v>1.7785714285714285</c:v>
                </c:pt>
                <c:pt idx="416">
                  <c:v>1.7828571428571429</c:v>
                </c:pt>
                <c:pt idx="417">
                  <c:v>1.7871428571428571</c:v>
                </c:pt>
                <c:pt idx="418">
                  <c:v>1.7914285714285714</c:v>
                </c:pt>
                <c:pt idx="419">
                  <c:v>1.7957142857142858</c:v>
                </c:pt>
                <c:pt idx="420">
                  <c:v>1.8</c:v>
                </c:pt>
                <c:pt idx="421">
                  <c:v>1.8042857142857143</c:v>
                </c:pt>
                <c:pt idx="422">
                  <c:v>1.8085714285714285</c:v>
                </c:pt>
                <c:pt idx="423">
                  <c:v>1.8128571428571429</c:v>
                </c:pt>
                <c:pt idx="424">
                  <c:v>1.8171428571428572</c:v>
                </c:pt>
                <c:pt idx="425">
                  <c:v>1.8214285714285714</c:v>
                </c:pt>
                <c:pt idx="426">
                  <c:v>1.8257142857142856</c:v>
                </c:pt>
                <c:pt idx="427">
                  <c:v>1.83</c:v>
                </c:pt>
                <c:pt idx="428">
                  <c:v>1.8342857142857143</c:v>
                </c:pt>
                <c:pt idx="429">
                  <c:v>1.8385714285714285</c:v>
                </c:pt>
                <c:pt idx="430">
                  <c:v>1.8428571428571427</c:v>
                </c:pt>
                <c:pt idx="431">
                  <c:v>1.8471428571428572</c:v>
                </c:pt>
                <c:pt idx="432">
                  <c:v>1.8514285714285714</c:v>
                </c:pt>
                <c:pt idx="433">
                  <c:v>1.8557142857142856</c:v>
                </c:pt>
                <c:pt idx="434">
                  <c:v>1.86</c:v>
                </c:pt>
                <c:pt idx="435">
                  <c:v>1.8642857142857143</c:v>
                </c:pt>
                <c:pt idx="436">
                  <c:v>1.8685714285714285</c:v>
                </c:pt>
                <c:pt idx="437">
                  <c:v>1.8728571428571428</c:v>
                </c:pt>
                <c:pt idx="438">
                  <c:v>1.8771428571428572</c:v>
                </c:pt>
                <c:pt idx="439">
                  <c:v>1.8814285714285715</c:v>
                </c:pt>
                <c:pt idx="440">
                  <c:v>1.8857142857142857</c:v>
                </c:pt>
                <c:pt idx="441">
                  <c:v>1.89</c:v>
                </c:pt>
                <c:pt idx="442">
                  <c:v>1.8942857142857144</c:v>
                </c:pt>
                <c:pt idx="443">
                  <c:v>1.8985714285714286</c:v>
                </c:pt>
                <c:pt idx="444">
                  <c:v>1.9028571428571428</c:v>
                </c:pt>
                <c:pt idx="445">
                  <c:v>1.9071428571428573</c:v>
                </c:pt>
                <c:pt idx="446">
                  <c:v>1.9114285714285715</c:v>
                </c:pt>
                <c:pt idx="447">
                  <c:v>1.9157142857142857</c:v>
                </c:pt>
                <c:pt idx="448">
                  <c:v>1.92</c:v>
                </c:pt>
                <c:pt idx="449">
                  <c:v>1.9242857142857144</c:v>
                </c:pt>
                <c:pt idx="450">
                  <c:v>1.9285714285714286</c:v>
                </c:pt>
                <c:pt idx="451">
                  <c:v>1.9328571428571428</c:v>
                </c:pt>
                <c:pt idx="452">
                  <c:v>1.9371428571428571</c:v>
                </c:pt>
                <c:pt idx="453">
                  <c:v>1.9414285714285715</c:v>
                </c:pt>
                <c:pt idx="454">
                  <c:v>1.9457142857142857</c:v>
                </c:pt>
                <c:pt idx="455">
                  <c:v>1.95</c:v>
                </c:pt>
                <c:pt idx="456">
                  <c:v>1.9542857142857142</c:v>
                </c:pt>
                <c:pt idx="457">
                  <c:v>1.9585714285714286</c:v>
                </c:pt>
                <c:pt idx="458">
                  <c:v>1.9628571428571429</c:v>
                </c:pt>
                <c:pt idx="459">
                  <c:v>1.9671428571428571</c:v>
                </c:pt>
                <c:pt idx="460">
                  <c:v>1.9714285714285715</c:v>
                </c:pt>
                <c:pt idx="461">
                  <c:v>1.9757142857142858</c:v>
                </c:pt>
                <c:pt idx="462">
                  <c:v>1.98</c:v>
                </c:pt>
                <c:pt idx="463">
                  <c:v>1.9842857142857142</c:v>
                </c:pt>
                <c:pt idx="464">
                  <c:v>1.9885714285714287</c:v>
                </c:pt>
                <c:pt idx="465">
                  <c:v>1.9928571428571429</c:v>
                </c:pt>
                <c:pt idx="466">
                  <c:v>1.9971428571428571</c:v>
                </c:pt>
                <c:pt idx="467">
                  <c:v>2.0014285714285713</c:v>
                </c:pt>
                <c:pt idx="468">
                  <c:v>2.0057142857142858</c:v>
                </c:pt>
                <c:pt idx="469">
                  <c:v>2.0099999999999998</c:v>
                </c:pt>
                <c:pt idx="470">
                  <c:v>2.0142857142857142</c:v>
                </c:pt>
                <c:pt idx="471">
                  <c:v>2.0185714285714287</c:v>
                </c:pt>
                <c:pt idx="472">
                  <c:v>2.0228571428571427</c:v>
                </c:pt>
                <c:pt idx="473">
                  <c:v>2.0271428571428571</c:v>
                </c:pt>
                <c:pt idx="474">
                  <c:v>2.0314285714285716</c:v>
                </c:pt>
                <c:pt idx="475">
                  <c:v>2.0357142857142856</c:v>
                </c:pt>
                <c:pt idx="476">
                  <c:v>2.04</c:v>
                </c:pt>
                <c:pt idx="477">
                  <c:v>2.0442857142857145</c:v>
                </c:pt>
                <c:pt idx="478">
                  <c:v>2.0485714285714285</c:v>
                </c:pt>
                <c:pt idx="479">
                  <c:v>2.0528571428571429</c:v>
                </c:pt>
                <c:pt idx="480">
                  <c:v>2.0571428571428569</c:v>
                </c:pt>
                <c:pt idx="481">
                  <c:v>2.0614285714285714</c:v>
                </c:pt>
                <c:pt idx="482">
                  <c:v>2.0657142857142858</c:v>
                </c:pt>
                <c:pt idx="483">
                  <c:v>2.0699999999999998</c:v>
                </c:pt>
                <c:pt idx="484">
                  <c:v>2.0742857142857143</c:v>
                </c:pt>
                <c:pt idx="485">
                  <c:v>2.0785714285714287</c:v>
                </c:pt>
                <c:pt idx="486">
                  <c:v>2.0828571428571427</c:v>
                </c:pt>
                <c:pt idx="487">
                  <c:v>2.0871428571428572</c:v>
                </c:pt>
                <c:pt idx="488">
                  <c:v>2.0914285714285716</c:v>
                </c:pt>
                <c:pt idx="489">
                  <c:v>2.0957142857142856</c:v>
                </c:pt>
                <c:pt idx="490">
                  <c:v>2.1</c:v>
                </c:pt>
                <c:pt idx="491">
                  <c:v>2.1042857142857141</c:v>
                </c:pt>
                <c:pt idx="492">
                  <c:v>2.1085714285714285</c:v>
                </c:pt>
                <c:pt idx="493">
                  <c:v>2.112857142857143</c:v>
                </c:pt>
                <c:pt idx="494">
                  <c:v>2.117142857142857</c:v>
                </c:pt>
                <c:pt idx="495">
                  <c:v>2.1214285714285714</c:v>
                </c:pt>
                <c:pt idx="496">
                  <c:v>2.1257142857142859</c:v>
                </c:pt>
                <c:pt idx="497">
                  <c:v>2.13</c:v>
                </c:pt>
                <c:pt idx="498">
                  <c:v>2.1342857142857143</c:v>
                </c:pt>
                <c:pt idx="499">
                  <c:v>2.1385714285714288</c:v>
                </c:pt>
                <c:pt idx="500">
                  <c:v>2.1428571428571428</c:v>
                </c:pt>
              </c:numCache>
            </c:numRef>
          </c:xVal>
          <c:yVal>
            <c:numRef>
              <c:f>lvtemporary_84526!$D$2:$D$502</c:f>
              <c:numCache>
                <c:formatCode>General</c:formatCode>
                <c:ptCount val="501"/>
                <c:pt idx="0">
                  <c:v>-29.75</c:v>
                </c:pt>
                <c:pt idx="1">
                  <c:v>-29.5</c:v>
                </c:pt>
                <c:pt idx="2">
                  <c:v>-35.75</c:v>
                </c:pt>
                <c:pt idx="3">
                  <c:v>-37.25</c:v>
                </c:pt>
                <c:pt idx="4">
                  <c:v>-41</c:v>
                </c:pt>
                <c:pt idx="5">
                  <c:v>-35</c:v>
                </c:pt>
                <c:pt idx="6">
                  <c:v>-39.75</c:v>
                </c:pt>
                <c:pt idx="7">
                  <c:v>-36</c:v>
                </c:pt>
                <c:pt idx="8">
                  <c:v>-36.25</c:v>
                </c:pt>
                <c:pt idx="9">
                  <c:v>-32.5</c:v>
                </c:pt>
                <c:pt idx="10">
                  <c:v>-33.75</c:v>
                </c:pt>
                <c:pt idx="11">
                  <c:v>-31</c:v>
                </c:pt>
                <c:pt idx="12">
                  <c:v>-35.75</c:v>
                </c:pt>
                <c:pt idx="13">
                  <c:v>-35.25</c:v>
                </c:pt>
                <c:pt idx="14">
                  <c:v>-45</c:v>
                </c:pt>
                <c:pt idx="15">
                  <c:v>-34.5</c:v>
                </c:pt>
                <c:pt idx="16">
                  <c:v>-36.25</c:v>
                </c:pt>
                <c:pt idx="17">
                  <c:v>-34</c:v>
                </c:pt>
                <c:pt idx="18">
                  <c:v>-34.75</c:v>
                </c:pt>
                <c:pt idx="19">
                  <c:v>-33.75</c:v>
                </c:pt>
                <c:pt idx="20">
                  <c:v>-39.5</c:v>
                </c:pt>
                <c:pt idx="21">
                  <c:v>-35.75</c:v>
                </c:pt>
                <c:pt idx="22">
                  <c:v>-36.75</c:v>
                </c:pt>
                <c:pt idx="23">
                  <c:v>-37</c:v>
                </c:pt>
                <c:pt idx="24">
                  <c:v>-33.5</c:v>
                </c:pt>
                <c:pt idx="25">
                  <c:v>-31.5</c:v>
                </c:pt>
                <c:pt idx="26">
                  <c:v>-32.5</c:v>
                </c:pt>
                <c:pt idx="27">
                  <c:v>-28</c:v>
                </c:pt>
                <c:pt idx="28">
                  <c:v>-28.75</c:v>
                </c:pt>
                <c:pt idx="29">
                  <c:v>-26</c:v>
                </c:pt>
                <c:pt idx="30">
                  <c:v>-26.25</c:v>
                </c:pt>
                <c:pt idx="31">
                  <c:v>-24</c:v>
                </c:pt>
                <c:pt idx="32">
                  <c:v>-23.75</c:v>
                </c:pt>
                <c:pt idx="33">
                  <c:v>-26</c:v>
                </c:pt>
                <c:pt idx="34">
                  <c:v>-27.25</c:v>
                </c:pt>
                <c:pt idx="35">
                  <c:v>-24.75</c:v>
                </c:pt>
                <c:pt idx="36">
                  <c:v>-27.75</c:v>
                </c:pt>
                <c:pt idx="37">
                  <c:v>-28</c:v>
                </c:pt>
                <c:pt idx="38">
                  <c:v>-27</c:v>
                </c:pt>
                <c:pt idx="39">
                  <c:v>-29.5</c:v>
                </c:pt>
                <c:pt idx="40">
                  <c:v>-30.75</c:v>
                </c:pt>
                <c:pt idx="41">
                  <c:v>-32.5</c:v>
                </c:pt>
                <c:pt idx="42">
                  <c:v>-29.25</c:v>
                </c:pt>
                <c:pt idx="43">
                  <c:v>-32</c:v>
                </c:pt>
                <c:pt idx="44">
                  <c:v>-29.25</c:v>
                </c:pt>
                <c:pt idx="45">
                  <c:v>-29.25</c:v>
                </c:pt>
                <c:pt idx="46">
                  <c:v>-31</c:v>
                </c:pt>
                <c:pt idx="47">
                  <c:v>-30.25</c:v>
                </c:pt>
                <c:pt idx="48">
                  <c:v>-36.75</c:v>
                </c:pt>
                <c:pt idx="49">
                  <c:v>-34.75</c:v>
                </c:pt>
                <c:pt idx="50">
                  <c:v>-35.25</c:v>
                </c:pt>
                <c:pt idx="51">
                  <c:v>-33.25</c:v>
                </c:pt>
                <c:pt idx="52">
                  <c:v>-31.75</c:v>
                </c:pt>
                <c:pt idx="53">
                  <c:v>-28.75</c:v>
                </c:pt>
                <c:pt idx="54">
                  <c:v>-30</c:v>
                </c:pt>
                <c:pt idx="55">
                  <c:v>-32</c:v>
                </c:pt>
                <c:pt idx="56">
                  <c:v>-31.25</c:v>
                </c:pt>
                <c:pt idx="57">
                  <c:v>-35.5</c:v>
                </c:pt>
                <c:pt idx="58">
                  <c:v>-30</c:v>
                </c:pt>
                <c:pt idx="59">
                  <c:v>-29.75</c:v>
                </c:pt>
                <c:pt idx="60">
                  <c:v>-34.25</c:v>
                </c:pt>
                <c:pt idx="61">
                  <c:v>-33.25</c:v>
                </c:pt>
                <c:pt idx="62">
                  <c:v>-35.75</c:v>
                </c:pt>
                <c:pt idx="63">
                  <c:v>-29.25</c:v>
                </c:pt>
                <c:pt idx="64">
                  <c:v>-29.25</c:v>
                </c:pt>
                <c:pt idx="65">
                  <c:v>-37</c:v>
                </c:pt>
                <c:pt idx="66">
                  <c:v>-34</c:v>
                </c:pt>
                <c:pt idx="67">
                  <c:v>-45.25</c:v>
                </c:pt>
                <c:pt idx="68">
                  <c:v>-37.25</c:v>
                </c:pt>
                <c:pt idx="69">
                  <c:v>-34.5</c:v>
                </c:pt>
                <c:pt idx="70">
                  <c:v>-36.25</c:v>
                </c:pt>
                <c:pt idx="71">
                  <c:v>-34.25</c:v>
                </c:pt>
                <c:pt idx="72">
                  <c:v>-36</c:v>
                </c:pt>
                <c:pt idx="73">
                  <c:v>-31</c:v>
                </c:pt>
                <c:pt idx="74">
                  <c:v>-29.5</c:v>
                </c:pt>
                <c:pt idx="75">
                  <c:v>-36.25</c:v>
                </c:pt>
                <c:pt idx="76">
                  <c:v>-36.5</c:v>
                </c:pt>
                <c:pt idx="77">
                  <c:v>-52.5</c:v>
                </c:pt>
                <c:pt idx="78">
                  <c:v>-43</c:v>
                </c:pt>
                <c:pt idx="79">
                  <c:v>-44.5</c:v>
                </c:pt>
                <c:pt idx="80">
                  <c:v>-33.25</c:v>
                </c:pt>
                <c:pt idx="81">
                  <c:v>-32.25</c:v>
                </c:pt>
                <c:pt idx="82">
                  <c:v>-33</c:v>
                </c:pt>
                <c:pt idx="83">
                  <c:v>-29.25</c:v>
                </c:pt>
                <c:pt idx="84">
                  <c:v>-28.75</c:v>
                </c:pt>
                <c:pt idx="85">
                  <c:v>-31</c:v>
                </c:pt>
                <c:pt idx="86">
                  <c:v>-28.75</c:v>
                </c:pt>
                <c:pt idx="87">
                  <c:v>-30.25</c:v>
                </c:pt>
                <c:pt idx="88">
                  <c:v>-30.5</c:v>
                </c:pt>
                <c:pt idx="89">
                  <c:v>-36.25</c:v>
                </c:pt>
                <c:pt idx="90">
                  <c:v>-39.75</c:v>
                </c:pt>
                <c:pt idx="91">
                  <c:v>-37.75</c:v>
                </c:pt>
                <c:pt idx="92">
                  <c:v>-49.25</c:v>
                </c:pt>
                <c:pt idx="93">
                  <c:v>-63.75</c:v>
                </c:pt>
                <c:pt idx="94">
                  <c:v>-37.5</c:v>
                </c:pt>
                <c:pt idx="95">
                  <c:v>-35.5</c:v>
                </c:pt>
                <c:pt idx="96">
                  <c:v>-36.75</c:v>
                </c:pt>
                <c:pt idx="97">
                  <c:v>-36</c:v>
                </c:pt>
                <c:pt idx="98">
                  <c:v>-37.75</c:v>
                </c:pt>
                <c:pt idx="99">
                  <c:v>-37</c:v>
                </c:pt>
                <c:pt idx="100">
                  <c:v>-38</c:v>
                </c:pt>
                <c:pt idx="101">
                  <c:v>-37.25</c:v>
                </c:pt>
                <c:pt idx="102">
                  <c:v>-38.5</c:v>
                </c:pt>
                <c:pt idx="103">
                  <c:v>-38.75</c:v>
                </c:pt>
                <c:pt idx="104">
                  <c:v>-38</c:v>
                </c:pt>
                <c:pt idx="105">
                  <c:v>-39.25</c:v>
                </c:pt>
                <c:pt idx="106">
                  <c:v>-39.5</c:v>
                </c:pt>
                <c:pt idx="107">
                  <c:v>-38.75</c:v>
                </c:pt>
                <c:pt idx="108">
                  <c:v>-39.5</c:v>
                </c:pt>
                <c:pt idx="109">
                  <c:v>-39.75</c:v>
                </c:pt>
                <c:pt idx="110">
                  <c:v>-39.5</c:v>
                </c:pt>
                <c:pt idx="111">
                  <c:v>-40</c:v>
                </c:pt>
                <c:pt idx="112">
                  <c:v>-40.25</c:v>
                </c:pt>
                <c:pt idx="113">
                  <c:v>-40</c:v>
                </c:pt>
                <c:pt idx="114">
                  <c:v>-40.5</c:v>
                </c:pt>
                <c:pt idx="115">
                  <c:v>-40.75</c:v>
                </c:pt>
                <c:pt idx="116">
                  <c:v>-40.5</c:v>
                </c:pt>
                <c:pt idx="117">
                  <c:v>-41.25</c:v>
                </c:pt>
                <c:pt idx="118">
                  <c:v>-41.5</c:v>
                </c:pt>
                <c:pt idx="119">
                  <c:v>-41.5</c:v>
                </c:pt>
                <c:pt idx="120">
                  <c:v>-41.75</c:v>
                </c:pt>
                <c:pt idx="121">
                  <c:v>-42</c:v>
                </c:pt>
                <c:pt idx="122">
                  <c:v>-42</c:v>
                </c:pt>
                <c:pt idx="123">
                  <c:v>-42.25</c:v>
                </c:pt>
                <c:pt idx="124">
                  <c:v>-42.5</c:v>
                </c:pt>
                <c:pt idx="125">
                  <c:v>-42.75</c:v>
                </c:pt>
                <c:pt idx="126">
                  <c:v>-43</c:v>
                </c:pt>
                <c:pt idx="127">
                  <c:v>-43.25</c:v>
                </c:pt>
                <c:pt idx="128">
                  <c:v>-43.25</c:v>
                </c:pt>
                <c:pt idx="129">
                  <c:v>-43.75</c:v>
                </c:pt>
                <c:pt idx="130">
                  <c:v>-44</c:v>
                </c:pt>
                <c:pt idx="131">
                  <c:v>-44</c:v>
                </c:pt>
                <c:pt idx="132">
                  <c:v>-44</c:v>
                </c:pt>
                <c:pt idx="133">
                  <c:v>-44.5</c:v>
                </c:pt>
                <c:pt idx="134">
                  <c:v>-44.75</c:v>
                </c:pt>
                <c:pt idx="135">
                  <c:v>-44.75</c:v>
                </c:pt>
                <c:pt idx="136">
                  <c:v>-45.25</c:v>
                </c:pt>
                <c:pt idx="137">
                  <c:v>-45.5</c:v>
                </c:pt>
                <c:pt idx="138">
                  <c:v>-45.5</c:v>
                </c:pt>
                <c:pt idx="139">
                  <c:v>-46</c:v>
                </c:pt>
                <c:pt idx="140">
                  <c:v>-46</c:v>
                </c:pt>
                <c:pt idx="141">
                  <c:v>-46</c:v>
                </c:pt>
                <c:pt idx="142">
                  <c:v>-46.5</c:v>
                </c:pt>
                <c:pt idx="143">
                  <c:v>-46.75</c:v>
                </c:pt>
                <c:pt idx="144">
                  <c:v>-46.5</c:v>
                </c:pt>
                <c:pt idx="145">
                  <c:v>-47.25</c:v>
                </c:pt>
                <c:pt idx="146">
                  <c:v>-47.5</c:v>
                </c:pt>
                <c:pt idx="147">
                  <c:v>-47.25</c:v>
                </c:pt>
                <c:pt idx="148">
                  <c:v>-48</c:v>
                </c:pt>
                <c:pt idx="149">
                  <c:v>-48</c:v>
                </c:pt>
                <c:pt idx="150">
                  <c:v>-48.25</c:v>
                </c:pt>
                <c:pt idx="151">
                  <c:v>-48.5</c:v>
                </c:pt>
                <c:pt idx="152">
                  <c:v>-48.75</c:v>
                </c:pt>
                <c:pt idx="153">
                  <c:v>-48.5</c:v>
                </c:pt>
                <c:pt idx="154">
                  <c:v>-49</c:v>
                </c:pt>
                <c:pt idx="155">
                  <c:v>-49.25</c:v>
                </c:pt>
                <c:pt idx="156">
                  <c:v>-49.25</c:v>
                </c:pt>
                <c:pt idx="157">
                  <c:v>-49.75</c:v>
                </c:pt>
                <c:pt idx="158">
                  <c:v>-50</c:v>
                </c:pt>
                <c:pt idx="159">
                  <c:v>-50</c:v>
                </c:pt>
                <c:pt idx="160">
                  <c:v>-50.5</c:v>
                </c:pt>
                <c:pt idx="161">
                  <c:v>-50.5</c:v>
                </c:pt>
                <c:pt idx="162">
                  <c:v>-50.75</c:v>
                </c:pt>
                <c:pt idx="163">
                  <c:v>-50.75</c:v>
                </c:pt>
                <c:pt idx="164">
                  <c:v>-51.25</c:v>
                </c:pt>
                <c:pt idx="165">
                  <c:v>-51.25</c:v>
                </c:pt>
                <c:pt idx="166">
                  <c:v>-51.5</c:v>
                </c:pt>
                <c:pt idx="167">
                  <c:v>-51.75</c:v>
                </c:pt>
                <c:pt idx="168">
                  <c:v>-52</c:v>
                </c:pt>
                <c:pt idx="169">
                  <c:v>-52.25</c:v>
                </c:pt>
                <c:pt idx="170">
                  <c:v>-52.25</c:v>
                </c:pt>
                <c:pt idx="171">
                  <c:v>-52.75</c:v>
                </c:pt>
                <c:pt idx="172">
                  <c:v>-52.75</c:v>
                </c:pt>
                <c:pt idx="173">
                  <c:v>-53</c:v>
                </c:pt>
                <c:pt idx="174">
                  <c:v>-53.25</c:v>
                </c:pt>
                <c:pt idx="175">
                  <c:v>-53.25</c:v>
                </c:pt>
                <c:pt idx="176">
                  <c:v>-53.75</c:v>
                </c:pt>
                <c:pt idx="177">
                  <c:v>-54</c:v>
                </c:pt>
                <c:pt idx="178">
                  <c:v>-54.25</c:v>
                </c:pt>
                <c:pt idx="179">
                  <c:v>-54.25</c:v>
                </c:pt>
                <c:pt idx="180">
                  <c:v>-54.75</c:v>
                </c:pt>
                <c:pt idx="181">
                  <c:v>-54.5</c:v>
                </c:pt>
                <c:pt idx="182">
                  <c:v>-55</c:v>
                </c:pt>
                <c:pt idx="183">
                  <c:v>-55.25</c:v>
                </c:pt>
                <c:pt idx="184">
                  <c:v>-55.75</c:v>
                </c:pt>
                <c:pt idx="185">
                  <c:v>-55.5</c:v>
                </c:pt>
                <c:pt idx="186">
                  <c:v>-56.25</c:v>
                </c:pt>
                <c:pt idx="187">
                  <c:v>-55.75</c:v>
                </c:pt>
                <c:pt idx="188">
                  <c:v>-56.75</c:v>
                </c:pt>
                <c:pt idx="189">
                  <c:v>-57</c:v>
                </c:pt>
                <c:pt idx="190">
                  <c:v>-56.25</c:v>
                </c:pt>
                <c:pt idx="191">
                  <c:v>-57.25</c:v>
                </c:pt>
                <c:pt idx="192">
                  <c:v>-57.25</c:v>
                </c:pt>
                <c:pt idx="193">
                  <c:v>-57</c:v>
                </c:pt>
                <c:pt idx="194">
                  <c:v>-57.75</c:v>
                </c:pt>
                <c:pt idx="195">
                  <c:v>-58</c:v>
                </c:pt>
                <c:pt idx="196">
                  <c:v>-57.75</c:v>
                </c:pt>
                <c:pt idx="197">
                  <c:v>-58.5</c:v>
                </c:pt>
                <c:pt idx="198">
                  <c:v>-58.25</c:v>
                </c:pt>
                <c:pt idx="199">
                  <c:v>-58.75</c:v>
                </c:pt>
                <c:pt idx="200">
                  <c:v>-58.5</c:v>
                </c:pt>
                <c:pt idx="201">
                  <c:v>-59.25</c:v>
                </c:pt>
                <c:pt idx="202">
                  <c:v>-59</c:v>
                </c:pt>
                <c:pt idx="203">
                  <c:v>-59.75</c:v>
                </c:pt>
                <c:pt idx="204">
                  <c:v>-59.75</c:v>
                </c:pt>
                <c:pt idx="205">
                  <c:v>-60</c:v>
                </c:pt>
                <c:pt idx="206">
                  <c:v>-60.25</c:v>
                </c:pt>
                <c:pt idx="207">
                  <c:v>-60.5</c:v>
                </c:pt>
                <c:pt idx="208">
                  <c:v>-60.75</c:v>
                </c:pt>
                <c:pt idx="209">
                  <c:v>-60.5</c:v>
                </c:pt>
                <c:pt idx="210">
                  <c:v>-61</c:v>
                </c:pt>
                <c:pt idx="211">
                  <c:v>-61.25</c:v>
                </c:pt>
                <c:pt idx="212">
                  <c:v>-61.25</c:v>
                </c:pt>
                <c:pt idx="213">
                  <c:v>-61.75</c:v>
                </c:pt>
                <c:pt idx="214">
                  <c:v>-61.5</c:v>
                </c:pt>
                <c:pt idx="215">
                  <c:v>-62.25</c:v>
                </c:pt>
                <c:pt idx="216">
                  <c:v>-62.25</c:v>
                </c:pt>
                <c:pt idx="217">
                  <c:v>-62.25</c:v>
                </c:pt>
                <c:pt idx="218">
                  <c:v>-63</c:v>
                </c:pt>
                <c:pt idx="219">
                  <c:v>-62.75</c:v>
                </c:pt>
                <c:pt idx="220">
                  <c:v>-63.25</c:v>
                </c:pt>
                <c:pt idx="221">
                  <c:v>-63</c:v>
                </c:pt>
                <c:pt idx="222">
                  <c:v>-63.75</c:v>
                </c:pt>
                <c:pt idx="223">
                  <c:v>-63.75</c:v>
                </c:pt>
                <c:pt idx="224">
                  <c:v>-64.25</c:v>
                </c:pt>
                <c:pt idx="225">
                  <c:v>-64</c:v>
                </c:pt>
                <c:pt idx="226">
                  <c:v>-64.5</c:v>
                </c:pt>
                <c:pt idx="227">
                  <c:v>-64.25</c:v>
                </c:pt>
                <c:pt idx="228">
                  <c:v>-65</c:v>
                </c:pt>
                <c:pt idx="229">
                  <c:v>-64.75</c:v>
                </c:pt>
                <c:pt idx="230">
                  <c:v>-65.5</c:v>
                </c:pt>
                <c:pt idx="231">
                  <c:v>-65.25</c:v>
                </c:pt>
                <c:pt idx="232">
                  <c:v>-65.75</c:v>
                </c:pt>
                <c:pt idx="233">
                  <c:v>-65.5</c:v>
                </c:pt>
                <c:pt idx="234">
                  <c:v>-66.5</c:v>
                </c:pt>
                <c:pt idx="235">
                  <c:v>-66</c:v>
                </c:pt>
                <c:pt idx="236">
                  <c:v>-66.75</c:v>
                </c:pt>
                <c:pt idx="237">
                  <c:v>-66.25</c:v>
                </c:pt>
                <c:pt idx="238">
                  <c:v>-67.25</c:v>
                </c:pt>
                <c:pt idx="239">
                  <c:v>-67</c:v>
                </c:pt>
                <c:pt idx="240">
                  <c:v>-67.75</c:v>
                </c:pt>
                <c:pt idx="241">
                  <c:v>-67.25</c:v>
                </c:pt>
                <c:pt idx="242">
                  <c:v>-68</c:v>
                </c:pt>
                <c:pt idx="243">
                  <c:v>-67.75</c:v>
                </c:pt>
                <c:pt idx="244">
                  <c:v>-68.5</c:v>
                </c:pt>
                <c:pt idx="245">
                  <c:v>-68</c:v>
                </c:pt>
                <c:pt idx="246">
                  <c:v>-69</c:v>
                </c:pt>
                <c:pt idx="247">
                  <c:v>-68.75</c:v>
                </c:pt>
                <c:pt idx="248">
                  <c:v>-69.75</c:v>
                </c:pt>
                <c:pt idx="249">
                  <c:v>-68.75</c:v>
                </c:pt>
                <c:pt idx="250">
                  <c:v>-69.75</c:v>
                </c:pt>
                <c:pt idx="251">
                  <c:v>-69</c:v>
                </c:pt>
                <c:pt idx="252">
                  <c:v>-70.25</c:v>
                </c:pt>
                <c:pt idx="253">
                  <c:v>-69.75</c:v>
                </c:pt>
                <c:pt idx="254">
                  <c:v>-70.75</c:v>
                </c:pt>
                <c:pt idx="255">
                  <c:v>-70.25</c:v>
                </c:pt>
                <c:pt idx="256">
                  <c:v>-71.25</c:v>
                </c:pt>
                <c:pt idx="257">
                  <c:v>-71.5</c:v>
                </c:pt>
                <c:pt idx="258">
                  <c:v>-70.75</c:v>
                </c:pt>
                <c:pt idx="259">
                  <c:v>-72.25</c:v>
                </c:pt>
                <c:pt idx="260">
                  <c:v>-71.25</c:v>
                </c:pt>
                <c:pt idx="261">
                  <c:v>-72.5</c:v>
                </c:pt>
                <c:pt idx="262">
                  <c:v>-72.75</c:v>
                </c:pt>
                <c:pt idx="263">
                  <c:v>-71.75</c:v>
                </c:pt>
                <c:pt idx="264">
                  <c:v>-73</c:v>
                </c:pt>
                <c:pt idx="265">
                  <c:v>-72.25</c:v>
                </c:pt>
                <c:pt idx="266">
                  <c:v>-73.75</c:v>
                </c:pt>
                <c:pt idx="267">
                  <c:v>-72.5</c:v>
                </c:pt>
                <c:pt idx="268">
                  <c:v>-74</c:v>
                </c:pt>
                <c:pt idx="269">
                  <c:v>-73</c:v>
                </c:pt>
                <c:pt idx="270">
                  <c:v>-74.75</c:v>
                </c:pt>
                <c:pt idx="271">
                  <c:v>-73.5</c:v>
                </c:pt>
                <c:pt idx="272">
                  <c:v>-75</c:v>
                </c:pt>
                <c:pt idx="273">
                  <c:v>-73.5</c:v>
                </c:pt>
                <c:pt idx="274">
                  <c:v>-75.5</c:v>
                </c:pt>
                <c:pt idx="275">
                  <c:v>-74.5</c:v>
                </c:pt>
                <c:pt idx="276">
                  <c:v>-76</c:v>
                </c:pt>
                <c:pt idx="277">
                  <c:v>-74.5</c:v>
                </c:pt>
                <c:pt idx="278">
                  <c:v>-76.75</c:v>
                </c:pt>
                <c:pt idx="279">
                  <c:v>-75</c:v>
                </c:pt>
                <c:pt idx="280">
                  <c:v>-77</c:v>
                </c:pt>
                <c:pt idx="281">
                  <c:v>-75.25</c:v>
                </c:pt>
                <c:pt idx="282">
                  <c:v>-77.5</c:v>
                </c:pt>
                <c:pt idx="283">
                  <c:v>-75.75</c:v>
                </c:pt>
                <c:pt idx="284">
                  <c:v>-78.25</c:v>
                </c:pt>
                <c:pt idx="285">
                  <c:v>-76.25</c:v>
                </c:pt>
                <c:pt idx="286">
                  <c:v>-78.5</c:v>
                </c:pt>
                <c:pt idx="287">
                  <c:v>-76.25</c:v>
                </c:pt>
                <c:pt idx="288">
                  <c:v>-78.75</c:v>
                </c:pt>
                <c:pt idx="289">
                  <c:v>-79.5</c:v>
                </c:pt>
                <c:pt idx="290">
                  <c:v>-76.25</c:v>
                </c:pt>
                <c:pt idx="291">
                  <c:v>-80</c:v>
                </c:pt>
                <c:pt idx="292">
                  <c:v>-77.5</c:v>
                </c:pt>
                <c:pt idx="293">
                  <c:v>-80.5</c:v>
                </c:pt>
                <c:pt idx="294">
                  <c:v>-78</c:v>
                </c:pt>
                <c:pt idx="295">
                  <c:v>-81</c:v>
                </c:pt>
                <c:pt idx="296">
                  <c:v>-78</c:v>
                </c:pt>
                <c:pt idx="297">
                  <c:v>-81.25</c:v>
                </c:pt>
                <c:pt idx="298">
                  <c:v>-78.75</c:v>
                </c:pt>
                <c:pt idx="299">
                  <c:v>-83</c:v>
                </c:pt>
                <c:pt idx="300">
                  <c:v>-78.75</c:v>
                </c:pt>
                <c:pt idx="301">
                  <c:v>-82.75</c:v>
                </c:pt>
                <c:pt idx="302">
                  <c:v>-79.75</c:v>
                </c:pt>
                <c:pt idx="303">
                  <c:v>-83</c:v>
                </c:pt>
                <c:pt idx="304">
                  <c:v>-80.25</c:v>
                </c:pt>
                <c:pt idx="305">
                  <c:v>-83.5</c:v>
                </c:pt>
                <c:pt idx="306">
                  <c:v>-79.75</c:v>
                </c:pt>
                <c:pt idx="307">
                  <c:v>-83.75</c:v>
                </c:pt>
                <c:pt idx="308">
                  <c:v>-80.75</c:v>
                </c:pt>
                <c:pt idx="309">
                  <c:v>-83.75</c:v>
                </c:pt>
                <c:pt idx="310">
                  <c:v>-81</c:v>
                </c:pt>
                <c:pt idx="311">
                  <c:v>-85.25</c:v>
                </c:pt>
                <c:pt idx="312">
                  <c:v>-80.5</c:v>
                </c:pt>
                <c:pt idx="313">
                  <c:v>-86.25</c:v>
                </c:pt>
                <c:pt idx="314">
                  <c:v>-81.75</c:v>
                </c:pt>
                <c:pt idx="315">
                  <c:v>-86.25</c:v>
                </c:pt>
                <c:pt idx="316">
                  <c:v>-82</c:v>
                </c:pt>
                <c:pt idx="317">
                  <c:v>-86.75</c:v>
                </c:pt>
                <c:pt idx="318">
                  <c:v>-82</c:v>
                </c:pt>
                <c:pt idx="319">
                  <c:v>-86.75</c:v>
                </c:pt>
                <c:pt idx="320">
                  <c:v>-82</c:v>
                </c:pt>
                <c:pt idx="321">
                  <c:v>-87</c:v>
                </c:pt>
                <c:pt idx="322">
                  <c:v>-83.25</c:v>
                </c:pt>
                <c:pt idx="323">
                  <c:v>-89.5</c:v>
                </c:pt>
                <c:pt idx="324">
                  <c:v>-83.25</c:v>
                </c:pt>
                <c:pt idx="325">
                  <c:v>-89</c:v>
                </c:pt>
                <c:pt idx="326">
                  <c:v>-83.75</c:v>
                </c:pt>
                <c:pt idx="327">
                  <c:v>-90.25</c:v>
                </c:pt>
                <c:pt idx="328">
                  <c:v>-84.25</c:v>
                </c:pt>
                <c:pt idx="329">
                  <c:v>-91.25</c:v>
                </c:pt>
                <c:pt idx="330">
                  <c:v>-83.25</c:v>
                </c:pt>
                <c:pt idx="331">
                  <c:v>-90.75</c:v>
                </c:pt>
                <c:pt idx="332">
                  <c:v>-84.75</c:v>
                </c:pt>
                <c:pt idx="333">
                  <c:v>-92.75</c:v>
                </c:pt>
                <c:pt idx="334">
                  <c:v>-84.75</c:v>
                </c:pt>
                <c:pt idx="335">
                  <c:v>-91.75</c:v>
                </c:pt>
                <c:pt idx="336">
                  <c:v>-85.25</c:v>
                </c:pt>
                <c:pt idx="337">
                  <c:v>-93.25</c:v>
                </c:pt>
                <c:pt idx="338">
                  <c:v>-84.75</c:v>
                </c:pt>
                <c:pt idx="339">
                  <c:v>-94.5</c:v>
                </c:pt>
                <c:pt idx="340">
                  <c:v>-85.25</c:v>
                </c:pt>
                <c:pt idx="341">
                  <c:v>-94.5</c:v>
                </c:pt>
                <c:pt idx="342">
                  <c:v>-85</c:v>
                </c:pt>
                <c:pt idx="343">
                  <c:v>-96.5</c:v>
                </c:pt>
                <c:pt idx="344">
                  <c:v>-86.75</c:v>
                </c:pt>
                <c:pt idx="345">
                  <c:v>-95.25</c:v>
                </c:pt>
                <c:pt idx="346">
                  <c:v>-85.5</c:v>
                </c:pt>
                <c:pt idx="347">
                  <c:v>-98.5</c:v>
                </c:pt>
                <c:pt idx="348">
                  <c:v>-87.75</c:v>
                </c:pt>
                <c:pt idx="349">
                  <c:v>-96.5</c:v>
                </c:pt>
                <c:pt idx="350">
                  <c:v>-86.25</c:v>
                </c:pt>
                <c:pt idx="351">
                  <c:v>-96.5</c:v>
                </c:pt>
                <c:pt idx="352">
                  <c:v>-87.25</c:v>
                </c:pt>
                <c:pt idx="353">
                  <c:v>-98.25</c:v>
                </c:pt>
                <c:pt idx="354">
                  <c:v>-87.75</c:v>
                </c:pt>
                <c:pt idx="355">
                  <c:v>-96.75</c:v>
                </c:pt>
                <c:pt idx="356">
                  <c:v>-88</c:v>
                </c:pt>
                <c:pt idx="357">
                  <c:v>-100</c:v>
                </c:pt>
                <c:pt idx="358">
                  <c:v>-88</c:v>
                </c:pt>
                <c:pt idx="359">
                  <c:v>-98.75</c:v>
                </c:pt>
                <c:pt idx="360">
                  <c:v>-87.75</c:v>
                </c:pt>
                <c:pt idx="361">
                  <c:v>-99.25</c:v>
                </c:pt>
                <c:pt idx="362">
                  <c:v>-86.75</c:v>
                </c:pt>
                <c:pt idx="363">
                  <c:v>-99.5</c:v>
                </c:pt>
                <c:pt idx="364">
                  <c:v>-88.5</c:v>
                </c:pt>
                <c:pt idx="365">
                  <c:v>-99.75</c:v>
                </c:pt>
                <c:pt idx="366">
                  <c:v>-88.5</c:v>
                </c:pt>
                <c:pt idx="367">
                  <c:v>-99</c:v>
                </c:pt>
                <c:pt idx="368">
                  <c:v>-88</c:v>
                </c:pt>
                <c:pt idx="369">
                  <c:v>-99.5</c:v>
                </c:pt>
                <c:pt idx="370">
                  <c:v>-89.5</c:v>
                </c:pt>
                <c:pt idx="371">
                  <c:v>-98</c:v>
                </c:pt>
                <c:pt idx="372">
                  <c:v>-89.25</c:v>
                </c:pt>
                <c:pt idx="373">
                  <c:v>-99</c:v>
                </c:pt>
                <c:pt idx="374">
                  <c:v>-99.25</c:v>
                </c:pt>
                <c:pt idx="375">
                  <c:v>-88.5</c:v>
                </c:pt>
                <c:pt idx="376">
                  <c:v>-99.75</c:v>
                </c:pt>
                <c:pt idx="377">
                  <c:v>-90.75</c:v>
                </c:pt>
                <c:pt idx="378">
                  <c:v>-99.75</c:v>
                </c:pt>
                <c:pt idx="379">
                  <c:v>-90</c:v>
                </c:pt>
                <c:pt idx="380">
                  <c:v>-99.25</c:v>
                </c:pt>
                <c:pt idx="381">
                  <c:v>-89.25</c:v>
                </c:pt>
                <c:pt idx="382">
                  <c:v>-99.75</c:v>
                </c:pt>
                <c:pt idx="383">
                  <c:v>-89.5</c:v>
                </c:pt>
                <c:pt idx="384">
                  <c:v>-99.75</c:v>
                </c:pt>
                <c:pt idx="385">
                  <c:v>-89.5</c:v>
                </c:pt>
                <c:pt idx="386">
                  <c:v>-99.75</c:v>
                </c:pt>
                <c:pt idx="387">
                  <c:v>-91.25</c:v>
                </c:pt>
                <c:pt idx="388">
                  <c:v>-99.5</c:v>
                </c:pt>
                <c:pt idx="389">
                  <c:v>-90</c:v>
                </c:pt>
                <c:pt idx="390">
                  <c:v>-100</c:v>
                </c:pt>
                <c:pt idx="391">
                  <c:v>-90.5</c:v>
                </c:pt>
                <c:pt idx="392">
                  <c:v>-100</c:v>
                </c:pt>
                <c:pt idx="393">
                  <c:v>-91.25</c:v>
                </c:pt>
                <c:pt idx="394">
                  <c:v>-100</c:v>
                </c:pt>
                <c:pt idx="395">
                  <c:v>-91.25</c:v>
                </c:pt>
                <c:pt idx="396">
                  <c:v>-99.5</c:v>
                </c:pt>
                <c:pt idx="397">
                  <c:v>-91.5</c:v>
                </c:pt>
                <c:pt idx="398">
                  <c:v>-100.25</c:v>
                </c:pt>
                <c:pt idx="399">
                  <c:v>-90.75</c:v>
                </c:pt>
                <c:pt idx="400">
                  <c:v>-99.75</c:v>
                </c:pt>
                <c:pt idx="401">
                  <c:v>-91.75</c:v>
                </c:pt>
                <c:pt idx="402">
                  <c:v>-100</c:v>
                </c:pt>
                <c:pt idx="403">
                  <c:v>-92</c:v>
                </c:pt>
                <c:pt idx="404">
                  <c:v>-100</c:v>
                </c:pt>
                <c:pt idx="405">
                  <c:v>-92.25</c:v>
                </c:pt>
                <c:pt idx="406">
                  <c:v>-100</c:v>
                </c:pt>
                <c:pt idx="407">
                  <c:v>-92.5</c:v>
                </c:pt>
                <c:pt idx="408">
                  <c:v>-100.25</c:v>
                </c:pt>
                <c:pt idx="409">
                  <c:v>-92.5</c:v>
                </c:pt>
                <c:pt idx="410">
                  <c:v>-99.75</c:v>
                </c:pt>
                <c:pt idx="411">
                  <c:v>-91.75</c:v>
                </c:pt>
                <c:pt idx="412">
                  <c:v>-100</c:v>
                </c:pt>
                <c:pt idx="413">
                  <c:v>-91</c:v>
                </c:pt>
                <c:pt idx="414">
                  <c:v>-99.75</c:v>
                </c:pt>
                <c:pt idx="415">
                  <c:v>-91.5</c:v>
                </c:pt>
                <c:pt idx="416">
                  <c:v>-100</c:v>
                </c:pt>
                <c:pt idx="417">
                  <c:v>-93</c:v>
                </c:pt>
                <c:pt idx="418">
                  <c:v>-100</c:v>
                </c:pt>
                <c:pt idx="419">
                  <c:v>-93.5</c:v>
                </c:pt>
                <c:pt idx="420">
                  <c:v>-99.75</c:v>
                </c:pt>
                <c:pt idx="421">
                  <c:v>-91.75</c:v>
                </c:pt>
                <c:pt idx="422">
                  <c:v>-99.75</c:v>
                </c:pt>
                <c:pt idx="423">
                  <c:v>-92.25</c:v>
                </c:pt>
                <c:pt idx="424">
                  <c:v>-100.25</c:v>
                </c:pt>
                <c:pt idx="425">
                  <c:v>-91.25</c:v>
                </c:pt>
                <c:pt idx="426">
                  <c:v>-99.75</c:v>
                </c:pt>
                <c:pt idx="427">
                  <c:v>-92.75</c:v>
                </c:pt>
                <c:pt idx="428">
                  <c:v>-100</c:v>
                </c:pt>
                <c:pt idx="429">
                  <c:v>-91</c:v>
                </c:pt>
                <c:pt idx="430">
                  <c:v>-100</c:v>
                </c:pt>
                <c:pt idx="431">
                  <c:v>-92.75</c:v>
                </c:pt>
                <c:pt idx="432">
                  <c:v>-99.75</c:v>
                </c:pt>
                <c:pt idx="433">
                  <c:v>-93</c:v>
                </c:pt>
                <c:pt idx="434">
                  <c:v>-100</c:v>
                </c:pt>
                <c:pt idx="435">
                  <c:v>-92.25</c:v>
                </c:pt>
                <c:pt idx="436">
                  <c:v>-100.25</c:v>
                </c:pt>
                <c:pt idx="437">
                  <c:v>-91.5</c:v>
                </c:pt>
                <c:pt idx="438">
                  <c:v>-100.25</c:v>
                </c:pt>
                <c:pt idx="439">
                  <c:v>-93.75</c:v>
                </c:pt>
                <c:pt idx="440">
                  <c:v>-100</c:v>
                </c:pt>
                <c:pt idx="441">
                  <c:v>-93.25</c:v>
                </c:pt>
                <c:pt idx="442">
                  <c:v>-100</c:v>
                </c:pt>
                <c:pt idx="443">
                  <c:v>-92.75</c:v>
                </c:pt>
                <c:pt idx="444">
                  <c:v>-100</c:v>
                </c:pt>
                <c:pt idx="445">
                  <c:v>-91.5</c:v>
                </c:pt>
                <c:pt idx="446">
                  <c:v>-100</c:v>
                </c:pt>
                <c:pt idx="447">
                  <c:v>-93.25</c:v>
                </c:pt>
                <c:pt idx="448">
                  <c:v>-100.5</c:v>
                </c:pt>
                <c:pt idx="449">
                  <c:v>-93</c:v>
                </c:pt>
                <c:pt idx="450">
                  <c:v>-100</c:v>
                </c:pt>
                <c:pt idx="451">
                  <c:v>-92.5</c:v>
                </c:pt>
                <c:pt idx="452">
                  <c:v>-100</c:v>
                </c:pt>
                <c:pt idx="453">
                  <c:v>-92.5</c:v>
                </c:pt>
                <c:pt idx="454">
                  <c:v>-100.25</c:v>
                </c:pt>
                <c:pt idx="455">
                  <c:v>-93</c:v>
                </c:pt>
                <c:pt idx="456">
                  <c:v>-100.25</c:v>
                </c:pt>
                <c:pt idx="457">
                  <c:v>-92.75</c:v>
                </c:pt>
                <c:pt idx="458">
                  <c:v>-100.25</c:v>
                </c:pt>
                <c:pt idx="459">
                  <c:v>-91.5</c:v>
                </c:pt>
                <c:pt idx="460">
                  <c:v>-100</c:v>
                </c:pt>
                <c:pt idx="461">
                  <c:v>-94</c:v>
                </c:pt>
                <c:pt idx="462">
                  <c:v>-100.25</c:v>
                </c:pt>
                <c:pt idx="463">
                  <c:v>-92</c:v>
                </c:pt>
                <c:pt idx="464">
                  <c:v>-100</c:v>
                </c:pt>
                <c:pt idx="465">
                  <c:v>-92</c:v>
                </c:pt>
                <c:pt idx="466">
                  <c:v>-99.75</c:v>
                </c:pt>
                <c:pt idx="467">
                  <c:v>-92.5</c:v>
                </c:pt>
                <c:pt idx="468">
                  <c:v>-100</c:v>
                </c:pt>
                <c:pt idx="469">
                  <c:v>-93.25</c:v>
                </c:pt>
                <c:pt idx="470">
                  <c:v>-100</c:v>
                </c:pt>
                <c:pt idx="471">
                  <c:v>-93.75</c:v>
                </c:pt>
                <c:pt idx="472">
                  <c:v>-100.5</c:v>
                </c:pt>
                <c:pt idx="473">
                  <c:v>-93</c:v>
                </c:pt>
                <c:pt idx="474">
                  <c:v>-100.25</c:v>
                </c:pt>
                <c:pt idx="475">
                  <c:v>-90.75</c:v>
                </c:pt>
                <c:pt idx="476">
                  <c:v>-100</c:v>
                </c:pt>
                <c:pt idx="477">
                  <c:v>-92.75</c:v>
                </c:pt>
                <c:pt idx="478">
                  <c:v>-100.25</c:v>
                </c:pt>
                <c:pt idx="479">
                  <c:v>-92.75</c:v>
                </c:pt>
                <c:pt idx="480">
                  <c:v>-100.5</c:v>
                </c:pt>
                <c:pt idx="481">
                  <c:v>-93</c:v>
                </c:pt>
                <c:pt idx="482">
                  <c:v>-100.25</c:v>
                </c:pt>
                <c:pt idx="483">
                  <c:v>-93.5</c:v>
                </c:pt>
                <c:pt idx="484">
                  <c:v>-100</c:v>
                </c:pt>
                <c:pt idx="485">
                  <c:v>-91.5</c:v>
                </c:pt>
                <c:pt idx="486">
                  <c:v>-100</c:v>
                </c:pt>
                <c:pt idx="487">
                  <c:v>-92.5</c:v>
                </c:pt>
                <c:pt idx="488">
                  <c:v>-100</c:v>
                </c:pt>
                <c:pt idx="489">
                  <c:v>-92.5</c:v>
                </c:pt>
                <c:pt idx="490">
                  <c:v>-100.25</c:v>
                </c:pt>
                <c:pt idx="491">
                  <c:v>-92.75</c:v>
                </c:pt>
                <c:pt idx="492">
                  <c:v>-100</c:v>
                </c:pt>
                <c:pt idx="493">
                  <c:v>-92.5</c:v>
                </c:pt>
                <c:pt idx="494">
                  <c:v>-100</c:v>
                </c:pt>
                <c:pt idx="495">
                  <c:v>-93.5</c:v>
                </c:pt>
                <c:pt idx="496">
                  <c:v>-99.75</c:v>
                </c:pt>
                <c:pt idx="497">
                  <c:v>-93</c:v>
                </c:pt>
                <c:pt idx="498">
                  <c:v>-100</c:v>
                </c:pt>
                <c:pt idx="499">
                  <c:v>-93.25</c:v>
                </c:pt>
                <c:pt idx="500">
                  <c:v>-100.25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9B-441F-A47E-E0D4BAFB407C}"/>
            </c:ext>
          </c:extLst>
        </c:ser>
        <c:ser>
          <c:idx val="3"/>
          <c:order val="1"/>
          <c:tx>
            <c:v>May18 fit</c:v>
          </c:tx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8.1872448235637219E-2"/>
                  <c:y val="0.14792267754851801"/>
                </c:manualLayout>
              </c:layout>
              <c:numFmt formatCode="General" sourceLinked="0"/>
            </c:trendlineLbl>
          </c:trendline>
          <c:xVal>
            <c:numRef>
              <c:f>lvtemporary_84526!$C$100:$C$320</c:f>
              <c:numCache>
                <c:formatCode>General</c:formatCode>
                <c:ptCount val="221"/>
                <c:pt idx="0">
                  <c:v>0.42</c:v>
                </c:pt>
                <c:pt idx="1">
                  <c:v>0.42428571428571427</c:v>
                </c:pt>
                <c:pt idx="2">
                  <c:v>0.42857142857142855</c:v>
                </c:pt>
                <c:pt idx="3">
                  <c:v>0.43285714285714288</c:v>
                </c:pt>
                <c:pt idx="4">
                  <c:v>0.43714285714285717</c:v>
                </c:pt>
                <c:pt idx="5">
                  <c:v>0.44142857142857145</c:v>
                </c:pt>
                <c:pt idx="6">
                  <c:v>0.44571428571428573</c:v>
                </c:pt>
                <c:pt idx="7">
                  <c:v>0.45</c:v>
                </c:pt>
                <c:pt idx="8">
                  <c:v>0.45428571428571429</c:v>
                </c:pt>
                <c:pt idx="9">
                  <c:v>0.45857142857142857</c:v>
                </c:pt>
                <c:pt idx="10">
                  <c:v>0.46285714285714286</c:v>
                </c:pt>
                <c:pt idx="11">
                  <c:v>0.46714285714285714</c:v>
                </c:pt>
                <c:pt idx="12">
                  <c:v>0.47142857142857142</c:v>
                </c:pt>
                <c:pt idx="13">
                  <c:v>0.4757142857142857</c:v>
                </c:pt>
                <c:pt idx="14">
                  <c:v>0.48</c:v>
                </c:pt>
                <c:pt idx="15">
                  <c:v>0.48428571428571426</c:v>
                </c:pt>
                <c:pt idx="16">
                  <c:v>0.48857142857142855</c:v>
                </c:pt>
                <c:pt idx="17">
                  <c:v>0.49285714285714288</c:v>
                </c:pt>
                <c:pt idx="18">
                  <c:v>0.49714285714285716</c:v>
                </c:pt>
                <c:pt idx="19">
                  <c:v>0.50142857142857145</c:v>
                </c:pt>
                <c:pt idx="20">
                  <c:v>0.50571428571428567</c:v>
                </c:pt>
                <c:pt idx="21">
                  <c:v>0.51</c:v>
                </c:pt>
                <c:pt idx="22">
                  <c:v>0.51428571428571423</c:v>
                </c:pt>
                <c:pt idx="23">
                  <c:v>0.51857142857142857</c:v>
                </c:pt>
                <c:pt idx="24">
                  <c:v>0.52285714285714291</c:v>
                </c:pt>
                <c:pt idx="25">
                  <c:v>0.52714285714285714</c:v>
                </c:pt>
                <c:pt idx="26">
                  <c:v>0.53142857142857147</c:v>
                </c:pt>
                <c:pt idx="27">
                  <c:v>0.5357142857142857</c:v>
                </c:pt>
                <c:pt idx="28">
                  <c:v>0.54</c:v>
                </c:pt>
                <c:pt idx="29">
                  <c:v>0.54428571428571426</c:v>
                </c:pt>
                <c:pt idx="30">
                  <c:v>0.5485714285714286</c:v>
                </c:pt>
                <c:pt idx="31">
                  <c:v>0.55285714285714282</c:v>
                </c:pt>
                <c:pt idx="32">
                  <c:v>0.55714285714285716</c:v>
                </c:pt>
                <c:pt idx="33">
                  <c:v>0.56142857142857139</c:v>
                </c:pt>
                <c:pt idx="34">
                  <c:v>0.56571428571428573</c:v>
                </c:pt>
                <c:pt idx="35">
                  <c:v>0.56999999999999995</c:v>
                </c:pt>
                <c:pt idx="36">
                  <c:v>0.57428571428571429</c:v>
                </c:pt>
                <c:pt idx="37">
                  <c:v>0.57857142857142863</c:v>
                </c:pt>
                <c:pt idx="38">
                  <c:v>0.58285714285714285</c:v>
                </c:pt>
                <c:pt idx="39">
                  <c:v>0.58714285714285719</c:v>
                </c:pt>
                <c:pt idx="40">
                  <c:v>0.59142857142857141</c:v>
                </c:pt>
                <c:pt idx="41">
                  <c:v>0.59571428571428575</c:v>
                </c:pt>
                <c:pt idx="42">
                  <c:v>0.6</c:v>
                </c:pt>
                <c:pt idx="43">
                  <c:v>0.60428571428571431</c:v>
                </c:pt>
                <c:pt idx="44">
                  <c:v>0.60857142857142854</c:v>
                </c:pt>
                <c:pt idx="45">
                  <c:v>0.61285714285714288</c:v>
                </c:pt>
                <c:pt idx="46">
                  <c:v>0.6171428571428571</c:v>
                </c:pt>
                <c:pt idx="47">
                  <c:v>0.62142857142857144</c:v>
                </c:pt>
                <c:pt idx="48">
                  <c:v>0.62571428571428567</c:v>
                </c:pt>
                <c:pt idx="49">
                  <c:v>0.63</c:v>
                </c:pt>
                <c:pt idx="50">
                  <c:v>0.63428571428571423</c:v>
                </c:pt>
                <c:pt idx="51">
                  <c:v>0.63857142857142857</c:v>
                </c:pt>
                <c:pt idx="52">
                  <c:v>0.6428571428571429</c:v>
                </c:pt>
                <c:pt idx="53">
                  <c:v>0.64714285714285713</c:v>
                </c:pt>
                <c:pt idx="54">
                  <c:v>0.65142857142857147</c:v>
                </c:pt>
                <c:pt idx="55">
                  <c:v>0.65571428571428569</c:v>
                </c:pt>
                <c:pt idx="56">
                  <c:v>0.66</c:v>
                </c:pt>
                <c:pt idx="57">
                  <c:v>0.66428571428571426</c:v>
                </c:pt>
                <c:pt idx="58">
                  <c:v>0.66857142857142859</c:v>
                </c:pt>
                <c:pt idx="59">
                  <c:v>0.67285714285714282</c:v>
                </c:pt>
                <c:pt idx="60">
                  <c:v>0.67714285714285716</c:v>
                </c:pt>
                <c:pt idx="61">
                  <c:v>0.68142857142857138</c:v>
                </c:pt>
                <c:pt idx="62">
                  <c:v>0.68571428571428572</c:v>
                </c:pt>
                <c:pt idx="63">
                  <c:v>0.69</c:v>
                </c:pt>
                <c:pt idx="64">
                  <c:v>0.69428571428571428</c:v>
                </c:pt>
                <c:pt idx="65">
                  <c:v>0.69857142857142862</c:v>
                </c:pt>
                <c:pt idx="66">
                  <c:v>0.70285714285714285</c:v>
                </c:pt>
                <c:pt idx="67">
                  <c:v>0.70714285714285718</c:v>
                </c:pt>
                <c:pt idx="68">
                  <c:v>0.71142857142857141</c:v>
                </c:pt>
                <c:pt idx="69">
                  <c:v>0.71571428571428575</c:v>
                </c:pt>
                <c:pt idx="70">
                  <c:v>0.72</c:v>
                </c:pt>
                <c:pt idx="71">
                  <c:v>0.72428571428571431</c:v>
                </c:pt>
                <c:pt idx="72">
                  <c:v>0.72857142857142854</c:v>
                </c:pt>
                <c:pt idx="73">
                  <c:v>0.73285714285714287</c:v>
                </c:pt>
                <c:pt idx="74">
                  <c:v>0.7371428571428571</c:v>
                </c:pt>
                <c:pt idx="75">
                  <c:v>0.74142857142857144</c:v>
                </c:pt>
                <c:pt idx="76">
                  <c:v>0.74571428571428566</c:v>
                </c:pt>
                <c:pt idx="77">
                  <c:v>0.75</c:v>
                </c:pt>
                <c:pt idx="78">
                  <c:v>0.75428571428571434</c:v>
                </c:pt>
                <c:pt idx="79">
                  <c:v>0.75857142857142856</c:v>
                </c:pt>
                <c:pt idx="80">
                  <c:v>0.7628571428571429</c:v>
                </c:pt>
                <c:pt idx="81">
                  <c:v>0.76714285714285713</c:v>
                </c:pt>
                <c:pt idx="82">
                  <c:v>0.77142857142857146</c:v>
                </c:pt>
                <c:pt idx="83">
                  <c:v>0.77571428571428569</c:v>
                </c:pt>
                <c:pt idx="84">
                  <c:v>0.78</c:v>
                </c:pt>
                <c:pt idx="85">
                  <c:v>0.78428571428571425</c:v>
                </c:pt>
                <c:pt idx="86">
                  <c:v>0.78857142857142859</c:v>
                </c:pt>
                <c:pt idx="87">
                  <c:v>0.79285714285714282</c:v>
                </c:pt>
                <c:pt idx="88">
                  <c:v>0.79714285714285715</c:v>
                </c:pt>
                <c:pt idx="89">
                  <c:v>0.80142857142857138</c:v>
                </c:pt>
                <c:pt idx="90">
                  <c:v>0.80571428571428572</c:v>
                </c:pt>
                <c:pt idx="91">
                  <c:v>0.81</c:v>
                </c:pt>
                <c:pt idx="92">
                  <c:v>0.81428571428571428</c:v>
                </c:pt>
                <c:pt idx="93">
                  <c:v>0.81857142857142862</c:v>
                </c:pt>
                <c:pt idx="94">
                  <c:v>0.82285714285714284</c:v>
                </c:pt>
                <c:pt idx="95">
                  <c:v>0.82714285714285718</c:v>
                </c:pt>
                <c:pt idx="96">
                  <c:v>0.83142857142857141</c:v>
                </c:pt>
                <c:pt idx="97">
                  <c:v>0.83571428571428574</c:v>
                </c:pt>
                <c:pt idx="98">
                  <c:v>0.84</c:v>
                </c:pt>
                <c:pt idx="99">
                  <c:v>0.84428571428571431</c:v>
                </c:pt>
                <c:pt idx="100">
                  <c:v>0.84857142857142853</c:v>
                </c:pt>
                <c:pt idx="101">
                  <c:v>0.85285714285714287</c:v>
                </c:pt>
                <c:pt idx="102">
                  <c:v>0.8571428571428571</c:v>
                </c:pt>
                <c:pt idx="103">
                  <c:v>0.86142857142857143</c:v>
                </c:pt>
                <c:pt idx="104">
                  <c:v>0.86571428571428577</c:v>
                </c:pt>
                <c:pt idx="105">
                  <c:v>0.87</c:v>
                </c:pt>
                <c:pt idx="106">
                  <c:v>0.87428571428571433</c:v>
                </c:pt>
                <c:pt idx="107">
                  <c:v>0.87857142857142856</c:v>
                </c:pt>
                <c:pt idx="108">
                  <c:v>0.8828571428571429</c:v>
                </c:pt>
                <c:pt idx="109">
                  <c:v>0.88714285714285712</c:v>
                </c:pt>
                <c:pt idx="110">
                  <c:v>0.89142857142857146</c:v>
                </c:pt>
                <c:pt idx="111">
                  <c:v>0.89571428571428569</c:v>
                </c:pt>
                <c:pt idx="112">
                  <c:v>0.9</c:v>
                </c:pt>
                <c:pt idx="113">
                  <c:v>0.90428571428571425</c:v>
                </c:pt>
                <c:pt idx="114">
                  <c:v>0.90857142857142859</c:v>
                </c:pt>
                <c:pt idx="115">
                  <c:v>0.91285714285714281</c:v>
                </c:pt>
                <c:pt idx="116">
                  <c:v>0.91714285714285715</c:v>
                </c:pt>
                <c:pt idx="117">
                  <c:v>0.92142857142857137</c:v>
                </c:pt>
                <c:pt idx="118">
                  <c:v>0.92571428571428571</c:v>
                </c:pt>
                <c:pt idx="119">
                  <c:v>0.93</c:v>
                </c:pt>
                <c:pt idx="120">
                  <c:v>0.93428571428571427</c:v>
                </c:pt>
                <c:pt idx="121">
                  <c:v>0.93857142857142861</c:v>
                </c:pt>
                <c:pt idx="122">
                  <c:v>0.94285714285714284</c:v>
                </c:pt>
                <c:pt idx="123">
                  <c:v>0.94714285714285718</c:v>
                </c:pt>
                <c:pt idx="124">
                  <c:v>0.9514285714285714</c:v>
                </c:pt>
                <c:pt idx="125">
                  <c:v>0.95571428571428574</c:v>
                </c:pt>
                <c:pt idx="126">
                  <c:v>0.96</c:v>
                </c:pt>
                <c:pt idx="127">
                  <c:v>0.9642857142857143</c:v>
                </c:pt>
                <c:pt idx="128">
                  <c:v>0.96857142857142853</c:v>
                </c:pt>
                <c:pt idx="129">
                  <c:v>0.97285714285714286</c:v>
                </c:pt>
                <c:pt idx="130">
                  <c:v>0.97714285714285709</c:v>
                </c:pt>
                <c:pt idx="131">
                  <c:v>0.98142857142857143</c:v>
                </c:pt>
                <c:pt idx="132">
                  <c:v>0.98571428571428577</c:v>
                </c:pt>
                <c:pt idx="133">
                  <c:v>0.99</c:v>
                </c:pt>
                <c:pt idx="134">
                  <c:v>0.99428571428571433</c:v>
                </c:pt>
                <c:pt idx="135">
                  <c:v>0.99857142857142855</c:v>
                </c:pt>
                <c:pt idx="136">
                  <c:v>1.0028571428571429</c:v>
                </c:pt>
                <c:pt idx="137">
                  <c:v>1.0071428571428571</c:v>
                </c:pt>
                <c:pt idx="138">
                  <c:v>1.0114285714285713</c:v>
                </c:pt>
                <c:pt idx="139">
                  <c:v>1.0157142857142858</c:v>
                </c:pt>
                <c:pt idx="140">
                  <c:v>1.02</c:v>
                </c:pt>
                <c:pt idx="141">
                  <c:v>1.0242857142857142</c:v>
                </c:pt>
                <c:pt idx="142">
                  <c:v>1.0285714285714285</c:v>
                </c:pt>
                <c:pt idx="143">
                  <c:v>1.0328571428571429</c:v>
                </c:pt>
                <c:pt idx="144">
                  <c:v>1.0371428571428571</c:v>
                </c:pt>
                <c:pt idx="145">
                  <c:v>1.0414285714285714</c:v>
                </c:pt>
                <c:pt idx="146">
                  <c:v>1.0457142857142858</c:v>
                </c:pt>
                <c:pt idx="147">
                  <c:v>1.05</c:v>
                </c:pt>
                <c:pt idx="148">
                  <c:v>1.0542857142857143</c:v>
                </c:pt>
                <c:pt idx="149">
                  <c:v>1.0585714285714285</c:v>
                </c:pt>
                <c:pt idx="150">
                  <c:v>1.0628571428571429</c:v>
                </c:pt>
                <c:pt idx="151">
                  <c:v>1.0671428571428572</c:v>
                </c:pt>
                <c:pt idx="152">
                  <c:v>1.0714285714285714</c:v>
                </c:pt>
                <c:pt idx="153">
                  <c:v>1.0757142857142856</c:v>
                </c:pt>
                <c:pt idx="154">
                  <c:v>1.08</c:v>
                </c:pt>
                <c:pt idx="155">
                  <c:v>1.0842857142857143</c:v>
                </c:pt>
                <c:pt idx="156">
                  <c:v>1.0885714285714285</c:v>
                </c:pt>
                <c:pt idx="157">
                  <c:v>1.0928571428571427</c:v>
                </c:pt>
                <c:pt idx="158">
                  <c:v>1.0971428571428572</c:v>
                </c:pt>
                <c:pt idx="159">
                  <c:v>1.1014285714285714</c:v>
                </c:pt>
                <c:pt idx="160">
                  <c:v>1.1057142857142856</c:v>
                </c:pt>
                <c:pt idx="161">
                  <c:v>1.1100000000000001</c:v>
                </c:pt>
                <c:pt idx="162">
                  <c:v>1.1142857142857143</c:v>
                </c:pt>
                <c:pt idx="163">
                  <c:v>1.1185714285714285</c:v>
                </c:pt>
                <c:pt idx="164">
                  <c:v>1.1228571428571428</c:v>
                </c:pt>
                <c:pt idx="165">
                  <c:v>1.1271428571428572</c:v>
                </c:pt>
                <c:pt idx="166">
                  <c:v>1.1314285714285715</c:v>
                </c:pt>
                <c:pt idx="167">
                  <c:v>1.1357142857142857</c:v>
                </c:pt>
                <c:pt idx="168">
                  <c:v>1.1399999999999999</c:v>
                </c:pt>
                <c:pt idx="169">
                  <c:v>1.1442857142857144</c:v>
                </c:pt>
                <c:pt idx="170">
                  <c:v>1.1485714285714286</c:v>
                </c:pt>
                <c:pt idx="171">
                  <c:v>1.1528571428571428</c:v>
                </c:pt>
                <c:pt idx="172">
                  <c:v>1.1571428571428573</c:v>
                </c:pt>
                <c:pt idx="173">
                  <c:v>1.1614285714285715</c:v>
                </c:pt>
                <c:pt idx="174">
                  <c:v>1.1657142857142857</c:v>
                </c:pt>
                <c:pt idx="175">
                  <c:v>1.17</c:v>
                </c:pt>
                <c:pt idx="176">
                  <c:v>1.1742857142857144</c:v>
                </c:pt>
                <c:pt idx="177">
                  <c:v>1.1785714285714286</c:v>
                </c:pt>
                <c:pt idx="178">
                  <c:v>1.1828571428571428</c:v>
                </c:pt>
                <c:pt idx="179">
                  <c:v>1.1871428571428571</c:v>
                </c:pt>
                <c:pt idx="180">
                  <c:v>1.1914285714285715</c:v>
                </c:pt>
                <c:pt idx="181">
                  <c:v>1.1957142857142857</c:v>
                </c:pt>
                <c:pt idx="182">
                  <c:v>1.2</c:v>
                </c:pt>
                <c:pt idx="183">
                  <c:v>1.2042857142857142</c:v>
                </c:pt>
                <c:pt idx="184">
                  <c:v>1.2085714285714286</c:v>
                </c:pt>
                <c:pt idx="185">
                  <c:v>1.2128571428571429</c:v>
                </c:pt>
                <c:pt idx="186">
                  <c:v>1.2171428571428571</c:v>
                </c:pt>
                <c:pt idx="187">
                  <c:v>1.2214285714285715</c:v>
                </c:pt>
                <c:pt idx="188">
                  <c:v>1.2257142857142858</c:v>
                </c:pt>
                <c:pt idx="189">
                  <c:v>1.23</c:v>
                </c:pt>
                <c:pt idx="190">
                  <c:v>1.2342857142857142</c:v>
                </c:pt>
                <c:pt idx="191">
                  <c:v>1.2385714285714287</c:v>
                </c:pt>
                <c:pt idx="192">
                  <c:v>1.2428571428571429</c:v>
                </c:pt>
                <c:pt idx="193">
                  <c:v>1.2471428571428571</c:v>
                </c:pt>
                <c:pt idx="194">
                  <c:v>1.2514285714285713</c:v>
                </c:pt>
                <c:pt idx="195">
                  <c:v>1.2557142857142858</c:v>
                </c:pt>
                <c:pt idx="196">
                  <c:v>1.26</c:v>
                </c:pt>
                <c:pt idx="197">
                  <c:v>1.2642857142857142</c:v>
                </c:pt>
                <c:pt idx="198">
                  <c:v>1.2685714285714285</c:v>
                </c:pt>
                <c:pt idx="199">
                  <c:v>1.2728571428571429</c:v>
                </c:pt>
                <c:pt idx="200">
                  <c:v>1.2771428571428571</c:v>
                </c:pt>
                <c:pt idx="201">
                  <c:v>1.2814285714285714</c:v>
                </c:pt>
                <c:pt idx="202">
                  <c:v>1.2857142857142858</c:v>
                </c:pt>
                <c:pt idx="203">
                  <c:v>1.29</c:v>
                </c:pt>
                <c:pt idx="204">
                  <c:v>1.2942857142857143</c:v>
                </c:pt>
                <c:pt idx="205">
                  <c:v>1.2985714285714285</c:v>
                </c:pt>
                <c:pt idx="206">
                  <c:v>1.3028571428571429</c:v>
                </c:pt>
                <c:pt idx="207">
                  <c:v>1.3071428571428572</c:v>
                </c:pt>
                <c:pt idx="208">
                  <c:v>1.3114285714285714</c:v>
                </c:pt>
                <c:pt idx="209">
                  <c:v>1.3157142857142856</c:v>
                </c:pt>
                <c:pt idx="210">
                  <c:v>1.32</c:v>
                </c:pt>
                <c:pt idx="211">
                  <c:v>1.3242857142857143</c:v>
                </c:pt>
                <c:pt idx="212">
                  <c:v>1.3285714285714285</c:v>
                </c:pt>
                <c:pt idx="213">
                  <c:v>1.332857142857143</c:v>
                </c:pt>
                <c:pt idx="214">
                  <c:v>1.3371428571428572</c:v>
                </c:pt>
                <c:pt idx="215">
                  <c:v>1.3414285714285714</c:v>
                </c:pt>
                <c:pt idx="216">
                  <c:v>1.3457142857142856</c:v>
                </c:pt>
                <c:pt idx="217">
                  <c:v>1.35</c:v>
                </c:pt>
                <c:pt idx="218">
                  <c:v>1.3542857142857143</c:v>
                </c:pt>
                <c:pt idx="219">
                  <c:v>1.3585714285714285</c:v>
                </c:pt>
                <c:pt idx="220">
                  <c:v>1.3628571428571428</c:v>
                </c:pt>
              </c:numCache>
            </c:numRef>
          </c:xVal>
          <c:yVal>
            <c:numRef>
              <c:f>lvtemporary_84526!$D$100:$D$320</c:f>
              <c:numCache>
                <c:formatCode>General</c:formatCode>
                <c:ptCount val="221"/>
                <c:pt idx="0">
                  <c:v>-37.75</c:v>
                </c:pt>
                <c:pt idx="1">
                  <c:v>-37</c:v>
                </c:pt>
                <c:pt idx="2">
                  <c:v>-38</c:v>
                </c:pt>
                <c:pt idx="3">
                  <c:v>-37.25</c:v>
                </c:pt>
                <c:pt idx="4">
                  <c:v>-38.5</c:v>
                </c:pt>
                <c:pt idx="5">
                  <c:v>-38.75</c:v>
                </c:pt>
                <c:pt idx="6">
                  <c:v>-38</c:v>
                </c:pt>
                <c:pt idx="7">
                  <c:v>-39.25</c:v>
                </c:pt>
                <c:pt idx="8">
                  <c:v>-39.5</c:v>
                </c:pt>
                <c:pt idx="9">
                  <c:v>-38.75</c:v>
                </c:pt>
                <c:pt idx="10">
                  <c:v>-39.5</c:v>
                </c:pt>
                <c:pt idx="11">
                  <c:v>-39.75</c:v>
                </c:pt>
                <c:pt idx="12">
                  <c:v>-39.5</c:v>
                </c:pt>
                <c:pt idx="13">
                  <c:v>-40</c:v>
                </c:pt>
                <c:pt idx="14">
                  <c:v>-40.25</c:v>
                </c:pt>
                <c:pt idx="15">
                  <c:v>-40</c:v>
                </c:pt>
                <c:pt idx="16">
                  <c:v>-40.5</c:v>
                </c:pt>
                <c:pt idx="17">
                  <c:v>-40.75</c:v>
                </c:pt>
                <c:pt idx="18">
                  <c:v>-40.5</c:v>
                </c:pt>
                <c:pt idx="19">
                  <c:v>-41.25</c:v>
                </c:pt>
                <c:pt idx="20">
                  <c:v>-41.5</c:v>
                </c:pt>
                <c:pt idx="21">
                  <c:v>-41.5</c:v>
                </c:pt>
                <c:pt idx="22">
                  <c:v>-41.75</c:v>
                </c:pt>
                <c:pt idx="23">
                  <c:v>-42</c:v>
                </c:pt>
                <c:pt idx="24">
                  <c:v>-42</c:v>
                </c:pt>
                <c:pt idx="25">
                  <c:v>-42.25</c:v>
                </c:pt>
                <c:pt idx="26">
                  <c:v>-42.5</c:v>
                </c:pt>
                <c:pt idx="27">
                  <c:v>-42.75</c:v>
                </c:pt>
                <c:pt idx="28">
                  <c:v>-43</c:v>
                </c:pt>
                <c:pt idx="29">
                  <c:v>-43.25</c:v>
                </c:pt>
                <c:pt idx="30">
                  <c:v>-43.25</c:v>
                </c:pt>
                <c:pt idx="31">
                  <c:v>-43.75</c:v>
                </c:pt>
                <c:pt idx="32">
                  <c:v>-44</c:v>
                </c:pt>
                <c:pt idx="33">
                  <c:v>-44</c:v>
                </c:pt>
                <c:pt idx="34">
                  <c:v>-44</c:v>
                </c:pt>
                <c:pt idx="35">
                  <c:v>-44.5</c:v>
                </c:pt>
                <c:pt idx="36">
                  <c:v>-44.75</c:v>
                </c:pt>
                <c:pt idx="37">
                  <c:v>-44.75</c:v>
                </c:pt>
                <c:pt idx="38">
                  <c:v>-45.25</c:v>
                </c:pt>
                <c:pt idx="39">
                  <c:v>-45.5</c:v>
                </c:pt>
                <c:pt idx="40">
                  <c:v>-45.5</c:v>
                </c:pt>
                <c:pt idx="41">
                  <c:v>-46</c:v>
                </c:pt>
                <c:pt idx="42">
                  <c:v>-46</c:v>
                </c:pt>
                <c:pt idx="43">
                  <c:v>-46</c:v>
                </c:pt>
                <c:pt idx="44">
                  <c:v>-46.5</c:v>
                </c:pt>
                <c:pt idx="45">
                  <c:v>-46.75</c:v>
                </c:pt>
                <c:pt idx="46">
                  <c:v>-46.5</c:v>
                </c:pt>
                <c:pt idx="47">
                  <c:v>-47.25</c:v>
                </c:pt>
                <c:pt idx="48">
                  <c:v>-47.5</c:v>
                </c:pt>
                <c:pt idx="49">
                  <c:v>-47.25</c:v>
                </c:pt>
                <c:pt idx="50">
                  <c:v>-48</c:v>
                </c:pt>
                <c:pt idx="51">
                  <c:v>-48</c:v>
                </c:pt>
                <c:pt idx="52">
                  <c:v>-48.25</c:v>
                </c:pt>
                <c:pt idx="53">
                  <c:v>-48.5</c:v>
                </c:pt>
                <c:pt idx="54">
                  <c:v>-48.75</c:v>
                </c:pt>
                <c:pt idx="55">
                  <c:v>-48.5</c:v>
                </c:pt>
                <c:pt idx="56">
                  <c:v>-49</c:v>
                </c:pt>
                <c:pt idx="57">
                  <c:v>-49.25</c:v>
                </c:pt>
                <c:pt idx="58">
                  <c:v>-49.25</c:v>
                </c:pt>
                <c:pt idx="59">
                  <c:v>-49.75</c:v>
                </c:pt>
                <c:pt idx="60">
                  <c:v>-50</c:v>
                </c:pt>
                <c:pt idx="61">
                  <c:v>-50</c:v>
                </c:pt>
                <c:pt idx="62">
                  <c:v>-50.5</c:v>
                </c:pt>
                <c:pt idx="63">
                  <c:v>-50.5</c:v>
                </c:pt>
                <c:pt idx="64">
                  <c:v>-50.75</c:v>
                </c:pt>
                <c:pt idx="65">
                  <c:v>-50.75</c:v>
                </c:pt>
                <c:pt idx="66">
                  <c:v>-51.25</c:v>
                </c:pt>
                <c:pt idx="67">
                  <c:v>-51.25</c:v>
                </c:pt>
                <c:pt idx="68">
                  <c:v>-51.5</c:v>
                </c:pt>
                <c:pt idx="69">
                  <c:v>-51.75</c:v>
                </c:pt>
                <c:pt idx="70">
                  <c:v>-52</c:v>
                </c:pt>
                <c:pt idx="71">
                  <c:v>-52.25</c:v>
                </c:pt>
                <c:pt idx="72">
                  <c:v>-52.25</c:v>
                </c:pt>
                <c:pt idx="73">
                  <c:v>-52.75</c:v>
                </c:pt>
                <c:pt idx="74">
                  <c:v>-52.75</c:v>
                </c:pt>
                <c:pt idx="75">
                  <c:v>-53</c:v>
                </c:pt>
                <c:pt idx="76">
                  <c:v>-53.25</c:v>
                </c:pt>
                <c:pt idx="77">
                  <c:v>-53.25</c:v>
                </c:pt>
                <c:pt idx="78">
                  <c:v>-53.75</c:v>
                </c:pt>
                <c:pt idx="79">
                  <c:v>-54</c:v>
                </c:pt>
                <c:pt idx="80">
                  <c:v>-54.25</c:v>
                </c:pt>
                <c:pt idx="81">
                  <c:v>-54.25</c:v>
                </c:pt>
                <c:pt idx="82">
                  <c:v>-54.75</c:v>
                </c:pt>
                <c:pt idx="83">
                  <c:v>-54.5</c:v>
                </c:pt>
                <c:pt idx="84">
                  <c:v>-55</c:v>
                </c:pt>
                <c:pt idx="85">
                  <c:v>-55.25</c:v>
                </c:pt>
                <c:pt idx="86">
                  <c:v>-55.75</c:v>
                </c:pt>
                <c:pt idx="87">
                  <c:v>-55.5</c:v>
                </c:pt>
                <c:pt idx="88">
                  <c:v>-56.25</c:v>
                </c:pt>
                <c:pt idx="89">
                  <c:v>-55.75</c:v>
                </c:pt>
                <c:pt idx="90">
                  <c:v>-56.75</c:v>
                </c:pt>
                <c:pt idx="91">
                  <c:v>-57</c:v>
                </c:pt>
                <c:pt idx="92">
                  <c:v>-56.25</c:v>
                </c:pt>
                <c:pt idx="93">
                  <c:v>-57.25</c:v>
                </c:pt>
                <c:pt idx="94">
                  <c:v>-57.25</c:v>
                </c:pt>
                <c:pt idx="95">
                  <c:v>-57</c:v>
                </c:pt>
                <c:pt idx="96">
                  <c:v>-57.75</c:v>
                </c:pt>
                <c:pt idx="97">
                  <c:v>-58</c:v>
                </c:pt>
                <c:pt idx="98">
                  <c:v>-57.75</c:v>
                </c:pt>
                <c:pt idx="99">
                  <c:v>-58.5</c:v>
                </c:pt>
                <c:pt idx="100">
                  <c:v>-58.25</c:v>
                </c:pt>
                <c:pt idx="101">
                  <c:v>-58.75</c:v>
                </c:pt>
                <c:pt idx="102">
                  <c:v>-58.5</c:v>
                </c:pt>
                <c:pt idx="103">
                  <c:v>-59.25</c:v>
                </c:pt>
                <c:pt idx="104">
                  <c:v>-59</c:v>
                </c:pt>
                <c:pt idx="105">
                  <c:v>-59.75</c:v>
                </c:pt>
                <c:pt idx="106">
                  <c:v>-59.75</c:v>
                </c:pt>
                <c:pt idx="107">
                  <c:v>-60</c:v>
                </c:pt>
                <c:pt idx="108">
                  <c:v>-60.25</c:v>
                </c:pt>
                <c:pt idx="109">
                  <c:v>-60.5</c:v>
                </c:pt>
                <c:pt idx="110">
                  <c:v>-60.75</c:v>
                </c:pt>
                <c:pt idx="111">
                  <c:v>-60.5</c:v>
                </c:pt>
                <c:pt idx="112">
                  <c:v>-61</c:v>
                </c:pt>
                <c:pt idx="113">
                  <c:v>-61.25</c:v>
                </c:pt>
                <c:pt idx="114">
                  <c:v>-61.25</c:v>
                </c:pt>
                <c:pt idx="115">
                  <c:v>-61.75</c:v>
                </c:pt>
                <c:pt idx="116">
                  <c:v>-61.5</c:v>
                </c:pt>
                <c:pt idx="117">
                  <c:v>-62.25</c:v>
                </c:pt>
                <c:pt idx="118">
                  <c:v>-62.25</c:v>
                </c:pt>
                <c:pt idx="119">
                  <c:v>-62.25</c:v>
                </c:pt>
                <c:pt idx="120">
                  <c:v>-63</c:v>
                </c:pt>
                <c:pt idx="121">
                  <c:v>-62.75</c:v>
                </c:pt>
                <c:pt idx="122">
                  <c:v>-63.25</c:v>
                </c:pt>
                <c:pt idx="123">
                  <c:v>-63</c:v>
                </c:pt>
                <c:pt idx="124">
                  <c:v>-63.75</c:v>
                </c:pt>
                <c:pt idx="125">
                  <c:v>-63.75</c:v>
                </c:pt>
                <c:pt idx="126">
                  <c:v>-64.25</c:v>
                </c:pt>
                <c:pt idx="127">
                  <c:v>-64</c:v>
                </c:pt>
                <c:pt idx="128">
                  <c:v>-64.5</c:v>
                </c:pt>
                <c:pt idx="129">
                  <c:v>-64.25</c:v>
                </c:pt>
                <c:pt idx="130">
                  <c:v>-65</c:v>
                </c:pt>
                <c:pt idx="131">
                  <c:v>-64.75</c:v>
                </c:pt>
                <c:pt idx="132">
                  <c:v>-65.5</c:v>
                </c:pt>
                <c:pt idx="133">
                  <c:v>-65.25</c:v>
                </c:pt>
                <c:pt idx="134">
                  <c:v>-65.75</c:v>
                </c:pt>
                <c:pt idx="135">
                  <c:v>-65.5</c:v>
                </c:pt>
                <c:pt idx="136">
                  <c:v>-66.5</c:v>
                </c:pt>
                <c:pt idx="137">
                  <c:v>-66</c:v>
                </c:pt>
                <c:pt idx="138">
                  <c:v>-66.75</c:v>
                </c:pt>
                <c:pt idx="139">
                  <c:v>-66.25</c:v>
                </c:pt>
                <c:pt idx="140">
                  <c:v>-67.25</c:v>
                </c:pt>
                <c:pt idx="141">
                  <c:v>-67</c:v>
                </c:pt>
                <c:pt idx="142">
                  <c:v>-67.75</c:v>
                </c:pt>
                <c:pt idx="143">
                  <c:v>-67.25</c:v>
                </c:pt>
                <c:pt idx="144">
                  <c:v>-68</c:v>
                </c:pt>
                <c:pt idx="145">
                  <c:v>-67.75</c:v>
                </c:pt>
                <c:pt idx="146">
                  <c:v>-68.5</c:v>
                </c:pt>
                <c:pt idx="147">
                  <c:v>-68</c:v>
                </c:pt>
                <c:pt idx="148">
                  <c:v>-69</c:v>
                </c:pt>
                <c:pt idx="149">
                  <c:v>-68.75</c:v>
                </c:pt>
                <c:pt idx="150">
                  <c:v>-69.75</c:v>
                </c:pt>
                <c:pt idx="151">
                  <c:v>-68.75</c:v>
                </c:pt>
                <c:pt idx="152">
                  <c:v>-69.75</c:v>
                </c:pt>
                <c:pt idx="153">
                  <c:v>-69</c:v>
                </c:pt>
                <c:pt idx="154">
                  <c:v>-70.25</c:v>
                </c:pt>
                <c:pt idx="155">
                  <c:v>-69.75</c:v>
                </c:pt>
                <c:pt idx="156">
                  <c:v>-70.75</c:v>
                </c:pt>
                <c:pt idx="157">
                  <c:v>-70.25</c:v>
                </c:pt>
                <c:pt idx="158">
                  <c:v>-71.25</c:v>
                </c:pt>
                <c:pt idx="159">
                  <c:v>-71.5</c:v>
                </c:pt>
                <c:pt idx="160">
                  <c:v>-70.75</c:v>
                </c:pt>
                <c:pt idx="161">
                  <c:v>-72.25</c:v>
                </c:pt>
                <c:pt idx="162">
                  <c:v>-71.25</c:v>
                </c:pt>
                <c:pt idx="163">
                  <c:v>-72.5</c:v>
                </c:pt>
                <c:pt idx="164">
                  <c:v>-72.75</c:v>
                </c:pt>
                <c:pt idx="165">
                  <c:v>-71.75</c:v>
                </c:pt>
                <c:pt idx="166">
                  <c:v>-73</c:v>
                </c:pt>
                <c:pt idx="167">
                  <c:v>-72.25</c:v>
                </c:pt>
                <c:pt idx="168">
                  <c:v>-73.75</c:v>
                </c:pt>
                <c:pt idx="169">
                  <c:v>-72.5</c:v>
                </c:pt>
                <c:pt idx="170">
                  <c:v>-74</c:v>
                </c:pt>
                <c:pt idx="171">
                  <c:v>-73</c:v>
                </c:pt>
                <c:pt idx="172">
                  <c:v>-74.75</c:v>
                </c:pt>
                <c:pt idx="173">
                  <c:v>-73.5</c:v>
                </c:pt>
                <c:pt idx="174">
                  <c:v>-75</c:v>
                </c:pt>
                <c:pt idx="175">
                  <c:v>-73.5</c:v>
                </c:pt>
                <c:pt idx="176">
                  <c:v>-75.5</c:v>
                </c:pt>
                <c:pt idx="177">
                  <c:v>-74.5</c:v>
                </c:pt>
                <c:pt idx="178">
                  <c:v>-76</c:v>
                </c:pt>
                <c:pt idx="179">
                  <c:v>-74.5</c:v>
                </c:pt>
                <c:pt idx="180">
                  <c:v>-76.75</c:v>
                </c:pt>
                <c:pt idx="181">
                  <c:v>-75</c:v>
                </c:pt>
                <c:pt idx="182">
                  <c:v>-77</c:v>
                </c:pt>
                <c:pt idx="183">
                  <c:v>-75.25</c:v>
                </c:pt>
                <c:pt idx="184">
                  <c:v>-77.5</c:v>
                </c:pt>
                <c:pt idx="185">
                  <c:v>-75.75</c:v>
                </c:pt>
                <c:pt idx="186">
                  <c:v>-78.25</c:v>
                </c:pt>
                <c:pt idx="187">
                  <c:v>-76.25</c:v>
                </c:pt>
                <c:pt idx="188">
                  <c:v>-78.5</c:v>
                </c:pt>
                <c:pt idx="189">
                  <c:v>-76.25</c:v>
                </c:pt>
                <c:pt idx="190">
                  <c:v>-78.75</c:v>
                </c:pt>
                <c:pt idx="191">
                  <c:v>-79.5</c:v>
                </c:pt>
                <c:pt idx="192">
                  <c:v>-76.25</c:v>
                </c:pt>
                <c:pt idx="193">
                  <c:v>-80</c:v>
                </c:pt>
                <c:pt idx="194">
                  <c:v>-77.5</c:v>
                </c:pt>
                <c:pt idx="195">
                  <c:v>-80.5</c:v>
                </c:pt>
                <c:pt idx="196">
                  <c:v>-78</c:v>
                </c:pt>
                <c:pt idx="197">
                  <c:v>-81</c:v>
                </c:pt>
                <c:pt idx="198">
                  <c:v>-78</c:v>
                </c:pt>
                <c:pt idx="199">
                  <c:v>-81.25</c:v>
                </c:pt>
                <c:pt idx="200">
                  <c:v>-78.75</c:v>
                </c:pt>
                <c:pt idx="201">
                  <c:v>-83</c:v>
                </c:pt>
                <c:pt idx="202">
                  <c:v>-78.75</c:v>
                </c:pt>
                <c:pt idx="203">
                  <c:v>-82.75</c:v>
                </c:pt>
                <c:pt idx="204">
                  <c:v>-79.75</c:v>
                </c:pt>
                <c:pt idx="205">
                  <c:v>-83</c:v>
                </c:pt>
                <c:pt idx="206">
                  <c:v>-80.25</c:v>
                </c:pt>
                <c:pt idx="207">
                  <c:v>-83.5</c:v>
                </c:pt>
                <c:pt idx="208">
                  <c:v>-79.75</c:v>
                </c:pt>
                <c:pt idx="209">
                  <c:v>-83.75</c:v>
                </c:pt>
                <c:pt idx="210">
                  <c:v>-80.75</c:v>
                </c:pt>
                <c:pt idx="211">
                  <c:v>-83.75</c:v>
                </c:pt>
                <c:pt idx="212">
                  <c:v>-81</c:v>
                </c:pt>
                <c:pt idx="213">
                  <c:v>-85.25</c:v>
                </c:pt>
                <c:pt idx="214">
                  <c:v>-80.5</c:v>
                </c:pt>
                <c:pt idx="215">
                  <c:v>-86.25</c:v>
                </c:pt>
                <c:pt idx="216">
                  <c:v>-81.75</c:v>
                </c:pt>
                <c:pt idx="217">
                  <c:v>-86.25</c:v>
                </c:pt>
                <c:pt idx="218">
                  <c:v>-82</c:v>
                </c:pt>
                <c:pt idx="219">
                  <c:v>-86.75</c:v>
                </c:pt>
                <c:pt idx="220">
                  <c:v>-82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A9B-441F-A47E-E0D4BAFB407C}"/>
            </c:ext>
          </c:extLst>
        </c:ser>
        <c:ser>
          <c:idx val="1"/>
          <c:order val="2"/>
          <c:tx>
            <c:v>OLD data</c:v>
          </c:tx>
          <c:marker>
            <c:symbol val="none"/>
          </c:marker>
          <c:xVal>
            <c:numRef>
              <c:f>[1]lvtemporary_148596!$C$2:$C$502</c:f>
              <c:numCache>
                <c:formatCode>General</c:formatCode>
                <c:ptCount val="501"/>
                <c:pt idx="0">
                  <c:v>0</c:v>
                </c:pt>
                <c:pt idx="1">
                  <c:v>1.1428571428571429E-2</c:v>
                </c:pt>
                <c:pt idx="2">
                  <c:v>2.2857142857142857E-2</c:v>
                </c:pt>
                <c:pt idx="3">
                  <c:v>3.4285714285714287E-2</c:v>
                </c:pt>
                <c:pt idx="4">
                  <c:v>4.5714285714285714E-2</c:v>
                </c:pt>
                <c:pt idx="5">
                  <c:v>5.7142857142857141E-2</c:v>
                </c:pt>
                <c:pt idx="6">
                  <c:v>6.8571428571428575E-2</c:v>
                </c:pt>
                <c:pt idx="7">
                  <c:v>0.08</c:v>
                </c:pt>
                <c:pt idx="8">
                  <c:v>9.1428571428571428E-2</c:v>
                </c:pt>
                <c:pt idx="9">
                  <c:v>0.10285714285714286</c:v>
                </c:pt>
                <c:pt idx="10">
                  <c:v>0.11428571428571428</c:v>
                </c:pt>
                <c:pt idx="11">
                  <c:v>0.12571428571428572</c:v>
                </c:pt>
                <c:pt idx="12">
                  <c:v>0.13714285714285715</c:v>
                </c:pt>
                <c:pt idx="13">
                  <c:v>0.14857142857142858</c:v>
                </c:pt>
                <c:pt idx="14">
                  <c:v>0.16</c:v>
                </c:pt>
                <c:pt idx="15">
                  <c:v>0.17142857142857143</c:v>
                </c:pt>
                <c:pt idx="16">
                  <c:v>0.18285714285714286</c:v>
                </c:pt>
                <c:pt idx="17">
                  <c:v>0.19428571428571428</c:v>
                </c:pt>
                <c:pt idx="18">
                  <c:v>0.20571428571428571</c:v>
                </c:pt>
                <c:pt idx="19">
                  <c:v>0.21714285714285714</c:v>
                </c:pt>
                <c:pt idx="20">
                  <c:v>0.22857142857142856</c:v>
                </c:pt>
                <c:pt idx="21">
                  <c:v>0.24</c:v>
                </c:pt>
                <c:pt idx="22">
                  <c:v>0.25142857142857145</c:v>
                </c:pt>
                <c:pt idx="23">
                  <c:v>0.26285714285714284</c:v>
                </c:pt>
                <c:pt idx="24">
                  <c:v>0.2742857142857143</c:v>
                </c:pt>
                <c:pt idx="25">
                  <c:v>0.2857142857142857</c:v>
                </c:pt>
                <c:pt idx="26">
                  <c:v>0.29714285714285715</c:v>
                </c:pt>
                <c:pt idx="27">
                  <c:v>0.30857142857142855</c:v>
                </c:pt>
                <c:pt idx="28">
                  <c:v>0.32</c:v>
                </c:pt>
                <c:pt idx="29">
                  <c:v>0.33142857142857141</c:v>
                </c:pt>
                <c:pt idx="30">
                  <c:v>0.34285714285714286</c:v>
                </c:pt>
                <c:pt idx="31">
                  <c:v>0.35428571428571426</c:v>
                </c:pt>
                <c:pt idx="32">
                  <c:v>0.36571428571428571</c:v>
                </c:pt>
                <c:pt idx="33">
                  <c:v>0.37714285714285717</c:v>
                </c:pt>
                <c:pt idx="34">
                  <c:v>0.38857142857142857</c:v>
                </c:pt>
                <c:pt idx="35">
                  <c:v>0.4</c:v>
                </c:pt>
                <c:pt idx="36">
                  <c:v>0.41142857142857142</c:v>
                </c:pt>
                <c:pt idx="37">
                  <c:v>0.42285714285714288</c:v>
                </c:pt>
                <c:pt idx="38">
                  <c:v>0.43428571428571427</c:v>
                </c:pt>
                <c:pt idx="39">
                  <c:v>0.44571428571428573</c:v>
                </c:pt>
                <c:pt idx="40">
                  <c:v>0.45714285714285713</c:v>
                </c:pt>
                <c:pt idx="41">
                  <c:v>0.46857142857142858</c:v>
                </c:pt>
                <c:pt idx="42">
                  <c:v>0.48</c:v>
                </c:pt>
                <c:pt idx="43">
                  <c:v>0.49142857142857144</c:v>
                </c:pt>
                <c:pt idx="44">
                  <c:v>0.50285714285714289</c:v>
                </c:pt>
                <c:pt idx="45">
                  <c:v>0.51428571428571423</c:v>
                </c:pt>
                <c:pt idx="46">
                  <c:v>0.52571428571428569</c:v>
                </c:pt>
                <c:pt idx="47">
                  <c:v>0.53714285714285714</c:v>
                </c:pt>
                <c:pt idx="48">
                  <c:v>0.5485714285714286</c:v>
                </c:pt>
                <c:pt idx="49">
                  <c:v>0.56000000000000005</c:v>
                </c:pt>
                <c:pt idx="50">
                  <c:v>0.5714285714285714</c:v>
                </c:pt>
                <c:pt idx="51">
                  <c:v>0.58285714285714285</c:v>
                </c:pt>
                <c:pt idx="52">
                  <c:v>0.59428571428571431</c:v>
                </c:pt>
                <c:pt idx="53">
                  <c:v>0.60571428571428576</c:v>
                </c:pt>
                <c:pt idx="54">
                  <c:v>0.6171428571428571</c:v>
                </c:pt>
                <c:pt idx="55">
                  <c:v>0.62857142857142856</c:v>
                </c:pt>
                <c:pt idx="56">
                  <c:v>0.64</c:v>
                </c:pt>
                <c:pt idx="57">
                  <c:v>0.65142857142857147</c:v>
                </c:pt>
                <c:pt idx="58">
                  <c:v>0.66285714285714281</c:v>
                </c:pt>
                <c:pt idx="59">
                  <c:v>0.67428571428571427</c:v>
                </c:pt>
                <c:pt idx="60">
                  <c:v>0.68571428571428572</c:v>
                </c:pt>
                <c:pt idx="61">
                  <c:v>0.69714285714285718</c:v>
                </c:pt>
                <c:pt idx="62">
                  <c:v>0.70857142857142852</c:v>
                </c:pt>
                <c:pt idx="63">
                  <c:v>0.72</c:v>
                </c:pt>
                <c:pt idx="64">
                  <c:v>0.73142857142857143</c:v>
                </c:pt>
                <c:pt idx="65">
                  <c:v>0.74285714285714288</c:v>
                </c:pt>
                <c:pt idx="66">
                  <c:v>0.75428571428571434</c:v>
                </c:pt>
                <c:pt idx="67">
                  <c:v>0.76571428571428568</c:v>
                </c:pt>
                <c:pt idx="68">
                  <c:v>0.77714285714285714</c:v>
                </c:pt>
                <c:pt idx="69">
                  <c:v>0.78857142857142859</c:v>
                </c:pt>
                <c:pt idx="70">
                  <c:v>0.8</c:v>
                </c:pt>
                <c:pt idx="71">
                  <c:v>0.81142857142857139</c:v>
                </c:pt>
                <c:pt idx="72">
                  <c:v>0.82285714285714284</c:v>
                </c:pt>
                <c:pt idx="73">
                  <c:v>0.8342857142857143</c:v>
                </c:pt>
                <c:pt idx="74">
                  <c:v>0.84571428571428575</c:v>
                </c:pt>
                <c:pt idx="75">
                  <c:v>0.8571428571428571</c:v>
                </c:pt>
                <c:pt idx="76">
                  <c:v>0.86857142857142855</c:v>
                </c:pt>
                <c:pt idx="77">
                  <c:v>0.88</c:v>
                </c:pt>
                <c:pt idx="78">
                  <c:v>0.89142857142857146</c:v>
                </c:pt>
                <c:pt idx="79">
                  <c:v>0.9028571428571428</c:v>
                </c:pt>
                <c:pt idx="80">
                  <c:v>0.91428571428571426</c:v>
                </c:pt>
                <c:pt idx="81">
                  <c:v>0.92571428571428571</c:v>
                </c:pt>
                <c:pt idx="82">
                  <c:v>0.93714285714285717</c:v>
                </c:pt>
                <c:pt idx="83">
                  <c:v>0.94857142857142862</c:v>
                </c:pt>
                <c:pt idx="84">
                  <c:v>0.96</c:v>
                </c:pt>
                <c:pt idx="85">
                  <c:v>0.97142857142857142</c:v>
                </c:pt>
                <c:pt idx="86">
                  <c:v>0.98285714285714287</c:v>
                </c:pt>
                <c:pt idx="87">
                  <c:v>0.99428571428571433</c:v>
                </c:pt>
                <c:pt idx="88">
                  <c:v>1.0057142857142858</c:v>
                </c:pt>
                <c:pt idx="89">
                  <c:v>1.0171428571428571</c:v>
                </c:pt>
                <c:pt idx="90">
                  <c:v>1.0285714285714285</c:v>
                </c:pt>
                <c:pt idx="91">
                  <c:v>1.04</c:v>
                </c:pt>
                <c:pt idx="92">
                  <c:v>1.0514285714285714</c:v>
                </c:pt>
                <c:pt idx="93">
                  <c:v>1.0628571428571429</c:v>
                </c:pt>
                <c:pt idx="94">
                  <c:v>1.0742857142857143</c:v>
                </c:pt>
                <c:pt idx="95">
                  <c:v>1.0857142857142856</c:v>
                </c:pt>
                <c:pt idx="96">
                  <c:v>1.0971428571428572</c:v>
                </c:pt>
                <c:pt idx="97">
                  <c:v>1.1085714285714285</c:v>
                </c:pt>
                <c:pt idx="98">
                  <c:v>1.1200000000000001</c:v>
                </c:pt>
                <c:pt idx="99">
                  <c:v>1.1314285714285715</c:v>
                </c:pt>
                <c:pt idx="100">
                  <c:v>1.1428571428571428</c:v>
                </c:pt>
                <c:pt idx="101">
                  <c:v>1.1542857142857144</c:v>
                </c:pt>
                <c:pt idx="102">
                  <c:v>1.1657142857142857</c:v>
                </c:pt>
                <c:pt idx="103">
                  <c:v>1.177142857142857</c:v>
                </c:pt>
                <c:pt idx="104">
                  <c:v>1.1885714285714286</c:v>
                </c:pt>
                <c:pt idx="105">
                  <c:v>1.2</c:v>
                </c:pt>
                <c:pt idx="106">
                  <c:v>1.2114285714285715</c:v>
                </c:pt>
                <c:pt idx="107">
                  <c:v>1.2228571428571429</c:v>
                </c:pt>
                <c:pt idx="108">
                  <c:v>1.2342857142857142</c:v>
                </c:pt>
                <c:pt idx="109">
                  <c:v>1.2457142857142858</c:v>
                </c:pt>
                <c:pt idx="110">
                  <c:v>1.2571428571428571</c:v>
                </c:pt>
                <c:pt idx="111">
                  <c:v>1.2685714285714285</c:v>
                </c:pt>
                <c:pt idx="112">
                  <c:v>1.28</c:v>
                </c:pt>
                <c:pt idx="113">
                  <c:v>1.2914285714285714</c:v>
                </c:pt>
                <c:pt idx="114">
                  <c:v>1.3028571428571429</c:v>
                </c:pt>
                <c:pt idx="115">
                  <c:v>1.3142857142857143</c:v>
                </c:pt>
                <c:pt idx="116">
                  <c:v>1.3257142857142856</c:v>
                </c:pt>
                <c:pt idx="117">
                  <c:v>1.3371428571428572</c:v>
                </c:pt>
                <c:pt idx="118">
                  <c:v>1.3485714285714285</c:v>
                </c:pt>
                <c:pt idx="119">
                  <c:v>1.36</c:v>
                </c:pt>
                <c:pt idx="120">
                  <c:v>1.3714285714285714</c:v>
                </c:pt>
                <c:pt idx="121">
                  <c:v>1.3828571428571428</c:v>
                </c:pt>
                <c:pt idx="122">
                  <c:v>1.3942857142857144</c:v>
                </c:pt>
                <c:pt idx="123">
                  <c:v>1.4057142857142857</c:v>
                </c:pt>
                <c:pt idx="124">
                  <c:v>1.417142857142857</c:v>
                </c:pt>
                <c:pt idx="125">
                  <c:v>1.4285714285714286</c:v>
                </c:pt>
                <c:pt idx="126">
                  <c:v>1.44</c:v>
                </c:pt>
                <c:pt idx="127">
                  <c:v>1.4514285714285715</c:v>
                </c:pt>
                <c:pt idx="128">
                  <c:v>1.4628571428571429</c:v>
                </c:pt>
                <c:pt idx="129">
                  <c:v>1.4742857142857142</c:v>
                </c:pt>
                <c:pt idx="130">
                  <c:v>1.4857142857142858</c:v>
                </c:pt>
                <c:pt idx="131">
                  <c:v>1.4971428571428571</c:v>
                </c:pt>
                <c:pt idx="132">
                  <c:v>1.5085714285714287</c:v>
                </c:pt>
                <c:pt idx="133">
                  <c:v>1.52</c:v>
                </c:pt>
                <c:pt idx="134">
                  <c:v>1.5314285714285714</c:v>
                </c:pt>
                <c:pt idx="135">
                  <c:v>1.5428571428571429</c:v>
                </c:pt>
                <c:pt idx="136">
                  <c:v>1.5542857142857143</c:v>
                </c:pt>
                <c:pt idx="137">
                  <c:v>1.5657142857142856</c:v>
                </c:pt>
                <c:pt idx="138">
                  <c:v>1.5771428571428572</c:v>
                </c:pt>
                <c:pt idx="139">
                  <c:v>1.5885714285714285</c:v>
                </c:pt>
                <c:pt idx="140">
                  <c:v>1.6</c:v>
                </c:pt>
                <c:pt idx="141">
                  <c:v>1.6114285714285714</c:v>
                </c:pt>
                <c:pt idx="142">
                  <c:v>1.6228571428571428</c:v>
                </c:pt>
                <c:pt idx="143">
                  <c:v>1.6342857142857143</c:v>
                </c:pt>
                <c:pt idx="144">
                  <c:v>1.6457142857142857</c:v>
                </c:pt>
                <c:pt idx="145">
                  <c:v>1.6571428571428573</c:v>
                </c:pt>
                <c:pt idx="146">
                  <c:v>1.6685714285714286</c:v>
                </c:pt>
                <c:pt idx="147">
                  <c:v>1.68</c:v>
                </c:pt>
                <c:pt idx="148">
                  <c:v>1.6914285714285715</c:v>
                </c:pt>
                <c:pt idx="149">
                  <c:v>1.7028571428571428</c:v>
                </c:pt>
                <c:pt idx="150">
                  <c:v>1.7142857142857142</c:v>
                </c:pt>
                <c:pt idx="151">
                  <c:v>1.7257142857142858</c:v>
                </c:pt>
                <c:pt idx="152">
                  <c:v>1.7371428571428571</c:v>
                </c:pt>
                <c:pt idx="153">
                  <c:v>1.7485714285714287</c:v>
                </c:pt>
                <c:pt idx="154">
                  <c:v>1.76</c:v>
                </c:pt>
                <c:pt idx="155">
                  <c:v>1.7714285714285714</c:v>
                </c:pt>
                <c:pt idx="156">
                  <c:v>1.7828571428571429</c:v>
                </c:pt>
                <c:pt idx="157">
                  <c:v>1.7942857142857143</c:v>
                </c:pt>
                <c:pt idx="158">
                  <c:v>1.8057142857142856</c:v>
                </c:pt>
                <c:pt idx="159">
                  <c:v>1.8171428571428572</c:v>
                </c:pt>
                <c:pt idx="160">
                  <c:v>1.8285714285714285</c:v>
                </c:pt>
                <c:pt idx="161">
                  <c:v>1.84</c:v>
                </c:pt>
                <c:pt idx="162">
                  <c:v>1.8514285714285714</c:v>
                </c:pt>
                <c:pt idx="163">
                  <c:v>1.8628571428571428</c:v>
                </c:pt>
                <c:pt idx="164">
                  <c:v>1.8742857142857143</c:v>
                </c:pt>
                <c:pt idx="165">
                  <c:v>1.8857142857142857</c:v>
                </c:pt>
                <c:pt idx="166">
                  <c:v>1.8971428571428572</c:v>
                </c:pt>
                <c:pt idx="167">
                  <c:v>1.9085714285714286</c:v>
                </c:pt>
                <c:pt idx="168">
                  <c:v>1.92</c:v>
                </c:pt>
                <c:pt idx="169">
                  <c:v>1.9314285714285715</c:v>
                </c:pt>
                <c:pt idx="170">
                  <c:v>1.9428571428571428</c:v>
                </c:pt>
                <c:pt idx="171">
                  <c:v>1.9542857142857142</c:v>
                </c:pt>
                <c:pt idx="172">
                  <c:v>1.9657142857142857</c:v>
                </c:pt>
                <c:pt idx="173">
                  <c:v>1.9771428571428571</c:v>
                </c:pt>
                <c:pt idx="174">
                  <c:v>1.9885714285714287</c:v>
                </c:pt>
                <c:pt idx="175">
                  <c:v>2</c:v>
                </c:pt>
                <c:pt idx="176">
                  <c:v>2.0114285714285716</c:v>
                </c:pt>
                <c:pt idx="177">
                  <c:v>2.0228571428571427</c:v>
                </c:pt>
                <c:pt idx="178">
                  <c:v>2.0342857142857143</c:v>
                </c:pt>
                <c:pt idx="179">
                  <c:v>2.0457142857142858</c:v>
                </c:pt>
                <c:pt idx="180">
                  <c:v>2.0571428571428569</c:v>
                </c:pt>
                <c:pt idx="181">
                  <c:v>2.0685714285714285</c:v>
                </c:pt>
                <c:pt idx="182">
                  <c:v>2.08</c:v>
                </c:pt>
                <c:pt idx="183">
                  <c:v>2.0914285714285716</c:v>
                </c:pt>
                <c:pt idx="184">
                  <c:v>2.1028571428571428</c:v>
                </c:pt>
                <c:pt idx="185">
                  <c:v>2.1142857142857143</c:v>
                </c:pt>
                <c:pt idx="186">
                  <c:v>2.1257142857142859</c:v>
                </c:pt>
                <c:pt idx="187">
                  <c:v>2.137142857142857</c:v>
                </c:pt>
                <c:pt idx="188">
                  <c:v>2.1485714285714286</c:v>
                </c:pt>
                <c:pt idx="189">
                  <c:v>2.16</c:v>
                </c:pt>
                <c:pt idx="190">
                  <c:v>2.1714285714285713</c:v>
                </c:pt>
                <c:pt idx="191">
                  <c:v>2.1828571428571428</c:v>
                </c:pt>
                <c:pt idx="192">
                  <c:v>2.1942857142857144</c:v>
                </c:pt>
                <c:pt idx="193">
                  <c:v>2.2057142857142855</c:v>
                </c:pt>
                <c:pt idx="194">
                  <c:v>2.2171428571428571</c:v>
                </c:pt>
                <c:pt idx="195">
                  <c:v>2.2285714285714286</c:v>
                </c:pt>
                <c:pt idx="196">
                  <c:v>2.2400000000000002</c:v>
                </c:pt>
                <c:pt idx="197">
                  <c:v>2.2514285714285713</c:v>
                </c:pt>
                <c:pt idx="198">
                  <c:v>2.2628571428571429</c:v>
                </c:pt>
                <c:pt idx="199">
                  <c:v>2.2742857142857145</c:v>
                </c:pt>
                <c:pt idx="200">
                  <c:v>2.2857142857142856</c:v>
                </c:pt>
                <c:pt idx="201">
                  <c:v>2.2971428571428572</c:v>
                </c:pt>
                <c:pt idx="202">
                  <c:v>2.3085714285714287</c:v>
                </c:pt>
                <c:pt idx="203">
                  <c:v>2.3199999999999998</c:v>
                </c:pt>
                <c:pt idx="204">
                  <c:v>2.3314285714285714</c:v>
                </c:pt>
                <c:pt idx="205">
                  <c:v>2.342857142857143</c:v>
                </c:pt>
                <c:pt idx="206">
                  <c:v>2.3542857142857141</c:v>
                </c:pt>
                <c:pt idx="207">
                  <c:v>2.3657142857142857</c:v>
                </c:pt>
                <c:pt idx="208">
                  <c:v>2.3771428571428572</c:v>
                </c:pt>
                <c:pt idx="209">
                  <c:v>2.3885714285714288</c:v>
                </c:pt>
                <c:pt idx="210">
                  <c:v>2.4</c:v>
                </c:pt>
                <c:pt idx="211">
                  <c:v>2.4114285714285715</c:v>
                </c:pt>
                <c:pt idx="212">
                  <c:v>2.422857142857143</c:v>
                </c:pt>
                <c:pt idx="213">
                  <c:v>2.4342857142857142</c:v>
                </c:pt>
                <c:pt idx="214">
                  <c:v>2.4457142857142857</c:v>
                </c:pt>
                <c:pt idx="215">
                  <c:v>2.4571428571428573</c:v>
                </c:pt>
                <c:pt idx="216">
                  <c:v>2.4685714285714284</c:v>
                </c:pt>
                <c:pt idx="217">
                  <c:v>2.48</c:v>
                </c:pt>
                <c:pt idx="218">
                  <c:v>2.4914285714285715</c:v>
                </c:pt>
                <c:pt idx="219">
                  <c:v>2.5028571428571427</c:v>
                </c:pt>
                <c:pt idx="220">
                  <c:v>2.5142857142857142</c:v>
                </c:pt>
                <c:pt idx="221">
                  <c:v>2.5257142857142858</c:v>
                </c:pt>
                <c:pt idx="222">
                  <c:v>2.5371428571428569</c:v>
                </c:pt>
                <c:pt idx="223">
                  <c:v>2.5485714285714285</c:v>
                </c:pt>
                <c:pt idx="224">
                  <c:v>2.56</c:v>
                </c:pt>
                <c:pt idx="225">
                  <c:v>2.5714285714285716</c:v>
                </c:pt>
                <c:pt idx="226">
                  <c:v>2.5828571428571427</c:v>
                </c:pt>
                <c:pt idx="227">
                  <c:v>2.5942857142857143</c:v>
                </c:pt>
                <c:pt idx="228">
                  <c:v>2.6057142857142859</c:v>
                </c:pt>
                <c:pt idx="229">
                  <c:v>2.617142857142857</c:v>
                </c:pt>
                <c:pt idx="230">
                  <c:v>2.6285714285714286</c:v>
                </c:pt>
                <c:pt idx="231">
                  <c:v>2.64</c:v>
                </c:pt>
                <c:pt idx="232">
                  <c:v>2.6514285714285712</c:v>
                </c:pt>
                <c:pt idx="233">
                  <c:v>2.6628571428571428</c:v>
                </c:pt>
                <c:pt idx="234">
                  <c:v>2.6742857142857144</c:v>
                </c:pt>
                <c:pt idx="235">
                  <c:v>2.6857142857142855</c:v>
                </c:pt>
                <c:pt idx="236">
                  <c:v>2.6971428571428571</c:v>
                </c:pt>
                <c:pt idx="237">
                  <c:v>2.7085714285714286</c:v>
                </c:pt>
                <c:pt idx="238">
                  <c:v>2.72</c:v>
                </c:pt>
                <c:pt idx="239">
                  <c:v>2.7314285714285713</c:v>
                </c:pt>
                <c:pt idx="240">
                  <c:v>2.7428571428571429</c:v>
                </c:pt>
                <c:pt idx="241">
                  <c:v>2.7542857142857144</c:v>
                </c:pt>
                <c:pt idx="242">
                  <c:v>2.7657142857142856</c:v>
                </c:pt>
                <c:pt idx="243">
                  <c:v>2.7771428571428571</c:v>
                </c:pt>
                <c:pt idx="244">
                  <c:v>2.7885714285714287</c:v>
                </c:pt>
                <c:pt idx="245">
                  <c:v>2.8</c:v>
                </c:pt>
                <c:pt idx="246">
                  <c:v>2.8114285714285714</c:v>
                </c:pt>
                <c:pt idx="247">
                  <c:v>2.822857142857143</c:v>
                </c:pt>
                <c:pt idx="248">
                  <c:v>2.8342857142857141</c:v>
                </c:pt>
                <c:pt idx="249">
                  <c:v>2.8457142857142856</c:v>
                </c:pt>
                <c:pt idx="250">
                  <c:v>2.8571428571428572</c:v>
                </c:pt>
                <c:pt idx="251">
                  <c:v>2.8685714285714288</c:v>
                </c:pt>
                <c:pt idx="252">
                  <c:v>2.88</c:v>
                </c:pt>
                <c:pt idx="253">
                  <c:v>2.8914285714285715</c:v>
                </c:pt>
                <c:pt idx="254">
                  <c:v>2.902857142857143</c:v>
                </c:pt>
                <c:pt idx="255">
                  <c:v>2.9142857142857141</c:v>
                </c:pt>
                <c:pt idx="256">
                  <c:v>2.9257142857142857</c:v>
                </c:pt>
                <c:pt idx="257">
                  <c:v>2.9371428571428573</c:v>
                </c:pt>
                <c:pt idx="258">
                  <c:v>2.9485714285714284</c:v>
                </c:pt>
                <c:pt idx="259">
                  <c:v>2.96</c:v>
                </c:pt>
                <c:pt idx="260">
                  <c:v>2.9714285714285715</c:v>
                </c:pt>
                <c:pt idx="261">
                  <c:v>2.9828571428571427</c:v>
                </c:pt>
                <c:pt idx="262">
                  <c:v>2.9942857142857142</c:v>
                </c:pt>
                <c:pt idx="263">
                  <c:v>3.0057142857142858</c:v>
                </c:pt>
                <c:pt idx="264">
                  <c:v>3.0171428571428573</c:v>
                </c:pt>
                <c:pt idx="265">
                  <c:v>3.0285714285714285</c:v>
                </c:pt>
                <c:pt idx="266">
                  <c:v>3.04</c:v>
                </c:pt>
                <c:pt idx="267">
                  <c:v>3.0514285714285716</c:v>
                </c:pt>
                <c:pt idx="268">
                  <c:v>3.0628571428571427</c:v>
                </c:pt>
                <c:pt idx="269">
                  <c:v>3.0742857142857143</c:v>
                </c:pt>
                <c:pt idx="270">
                  <c:v>3.0857142857142859</c:v>
                </c:pt>
                <c:pt idx="271">
                  <c:v>3.097142857142857</c:v>
                </c:pt>
                <c:pt idx="272">
                  <c:v>3.1085714285714285</c:v>
                </c:pt>
                <c:pt idx="273">
                  <c:v>3.12</c:v>
                </c:pt>
                <c:pt idx="274">
                  <c:v>3.1314285714285712</c:v>
                </c:pt>
                <c:pt idx="275">
                  <c:v>3.1428571428571428</c:v>
                </c:pt>
                <c:pt idx="276">
                  <c:v>3.1542857142857144</c:v>
                </c:pt>
                <c:pt idx="277">
                  <c:v>3.1657142857142859</c:v>
                </c:pt>
                <c:pt idx="278">
                  <c:v>3.177142857142857</c:v>
                </c:pt>
                <c:pt idx="279">
                  <c:v>3.1885714285714286</c:v>
                </c:pt>
                <c:pt idx="280">
                  <c:v>3.2</c:v>
                </c:pt>
                <c:pt idx="281">
                  <c:v>3.2114285714285713</c:v>
                </c:pt>
                <c:pt idx="282">
                  <c:v>3.2228571428571429</c:v>
                </c:pt>
                <c:pt idx="283">
                  <c:v>3.2342857142857144</c:v>
                </c:pt>
                <c:pt idx="284">
                  <c:v>3.2457142857142856</c:v>
                </c:pt>
                <c:pt idx="285">
                  <c:v>3.2571428571428571</c:v>
                </c:pt>
                <c:pt idx="286">
                  <c:v>3.2685714285714287</c:v>
                </c:pt>
                <c:pt idx="287">
                  <c:v>3.28</c:v>
                </c:pt>
                <c:pt idx="288">
                  <c:v>3.2914285714285714</c:v>
                </c:pt>
                <c:pt idx="289">
                  <c:v>3.3028571428571429</c:v>
                </c:pt>
                <c:pt idx="290">
                  <c:v>3.3142857142857145</c:v>
                </c:pt>
                <c:pt idx="291">
                  <c:v>3.3257142857142856</c:v>
                </c:pt>
                <c:pt idx="292">
                  <c:v>3.3371428571428572</c:v>
                </c:pt>
                <c:pt idx="293">
                  <c:v>3.3485714285714288</c:v>
                </c:pt>
                <c:pt idx="294">
                  <c:v>3.36</c:v>
                </c:pt>
                <c:pt idx="295">
                  <c:v>3.3714285714285714</c:v>
                </c:pt>
                <c:pt idx="296">
                  <c:v>3.382857142857143</c:v>
                </c:pt>
                <c:pt idx="297">
                  <c:v>3.3942857142857141</c:v>
                </c:pt>
                <c:pt idx="298">
                  <c:v>3.4057142857142857</c:v>
                </c:pt>
                <c:pt idx="299">
                  <c:v>3.4171428571428573</c:v>
                </c:pt>
                <c:pt idx="300">
                  <c:v>3.4285714285714284</c:v>
                </c:pt>
                <c:pt idx="301">
                  <c:v>3.44</c:v>
                </c:pt>
                <c:pt idx="302">
                  <c:v>3.4514285714285715</c:v>
                </c:pt>
                <c:pt idx="303">
                  <c:v>3.4628571428571431</c:v>
                </c:pt>
                <c:pt idx="304">
                  <c:v>3.4742857142857142</c:v>
                </c:pt>
                <c:pt idx="305">
                  <c:v>3.4857142857142858</c:v>
                </c:pt>
                <c:pt idx="306">
                  <c:v>3.4971428571428573</c:v>
                </c:pt>
                <c:pt idx="307">
                  <c:v>3.5085714285714285</c:v>
                </c:pt>
                <c:pt idx="308">
                  <c:v>3.52</c:v>
                </c:pt>
                <c:pt idx="309">
                  <c:v>3.5314285714285716</c:v>
                </c:pt>
                <c:pt idx="310">
                  <c:v>3.5428571428571427</c:v>
                </c:pt>
                <c:pt idx="311">
                  <c:v>3.5542857142857143</c:v>
                </c:pt>
                <c:pt idx="312">
                  <c:v>3.5657142857142858</c:v>
                </c:pt>
                <c:pt idx="313">
                  <c:v>3.577142857142857</c:v>
                </c:pt>
                <c:pt idx="314">
                  <c:v>3.5885714285714285</c:v>
                </c:pt>
                <c:pt idx="315">
                  <c:v>3.6</c:v>
                </c:pt>
                <c:pt idx="316">
                  <c:v>3.6114285714285712</c:v>
                </c:pt>
                <c:pt idx="317">
                  <c:v>3.6228571428571428</c:v>
                </c:pt>
                <c:pt idx="318">
                  <c:v>3.6342857142857143</c:v>
                </c:pt>
                <c:pt idx="319">
                  <c:v>3.6457142857142859</c:v>
                </c:pt>
                <c:pt idx="320">
                  <c:v>3.657142857142857</c:v>
                </c:pt>
                <c:pt idx="321">
                  <c:v>3.6685714285714286</c:v>
                </c:pt>
                <c:pt idx="322">
                  <c:v>3.68</c:v>
                </c:pt>
                <c:pt idx="323">
                  <c:v>3.6914285714285713</c:v>
                </c:pt>
                <c:pt idx="324">
                  <c:v>3.7028571428571428</c:v>
                </c:pt>
                <c:pt idx="325">
                  <c:v>3.7142857142857144</c:v>
                </c:pt>
                <c:pt idx="326">
                  <c:v>3.7257142857142855</c:v>
                </c:pt>
                <c:pt idx="327">
                  <c:v>3.7371428571428571</c:v>
                </c:pt>
                <c:pt idx="328">
                  <c:v>3.7485714285714287</c:v>
                </c:pt>
                <c:pt idx="329">
                  <c:v>3.76</c:v>
                </c:pt>
                <c:pt idx="330">
                  <c:v>3.7714285714285714</c:v>
                </c:pt>
                <c:pt idx="331">
                  <c:v>3.7828571428571429</c:v>
                </c:pt>
                <c:pt idx="332">
                  <c:v>3.7942857142857145</c:v>
                </c:pt>
                <c:pt idx="333">
                  <c:v>3.8057142857142856</c:v>
                </c:pt>
                <c:pt idx="334">
                  <c:v>3.8171428571428572</c:v>
                </c:pt>
                <c:pt idx="335">
                  <c:v>3.8285714285714287</c:v>
                </c:pt>
                <c:pt idx="336">
                  <c:v>3.84</c:v>
                </c:pt>
                <c:pt idx="337">
                  <c:v>3.8514285714285714</c:v>
                </c:pt>
                <c:pt idx="338">
                  <c:v>3.862857142857143</c:v>
                </c:pt>
                <c:pt idx="339">
                  <c:v>3.8742857142857141</c:v>
                </c:pt>
                <c:pt idx="340">
                  <c:v>3.8857142857142857</c:v>
                </c:pt>
                <c:pt idx="341">
                  <c:v>3.8971428571428572</c:v>
                </c:pt>
                <c:pt idx="342">
                  <c:v>3.9085714285714284</c:v>
                </c:pt>
                <c:pt idx="343">
                  <c:v>3.92</c:v>
                </c:pt>
                <c:pt idx="344">
                  <c:v>3.9314285714285715</c:v>
                </c:pt>
                <c:pt idx="345">
                  <c:v>3.9428571428571431</c:v>
                </c:pt>
                <c:pt idx="346">
                  <c:v>3.9542857142857142</c:v>
                </c:pt>
                <c:pt idx="347">
                  <c:v>3.9657142857142857</c:v>
                </c:pt>
                <c:pt idx="348">
                  <c:v>3.9771428571428573</c:v>
                </c:pt>
                <c:pt idx="349">
                  <c:v>3.9885714285714284</c:v>
                </c:pt>
                <c:pt idx="350">
                  <c:v>4</c:v>
                </c:pt>
                <c:pt idx="351">
                  <c:v>4.0114285714285716</c:v>
                </c:pt>
                <c:pt idx="352">
                  <c:v>4.0228571428571431</c:v>
                </c:pt>
                <c:pt idx="353">
                  <c:v>4.0342857142857147</c:v>
                </c:pt>
                <c:pt idx="354">
                  <c:v>4.0457142857142854</c:v>
                </c:pt>
                <c:pt idx="355">
                  <c:v>4.0571428571428569</c:v>
                </c:pt>
                <c:pt idx="356">
                  <c:v>4.0685714285714285</c:v>
                </c:pt>
                <c:pt idx="357">
                  <c:v>4.08</c:v>
                </c:pt>
                <c:pt idx="358">
                  <c:v>4.0914285714285716</c:v>
                </c:pt>
                <c:pt idx="359">
                  <c:v>4.1028571428571432</c:v>
                </c:pt>
                <c:pt idx="360">
                  <c:v>4.1142857142857139</c:v>
                </c:pt>
                <c:pt idx="361">
                  <c:v>4.1257142857142854</c:v>
                </c:pt>
                <c:pt idx="362">
                  <c:v>4.137142857142857</c:v>
                </c:pt>
                <c:pt idx="363">
                  <c:v>4.1485714285714286</c:v>
                </c:pt>
                <c:pt idx="364">
                  <c:v>4.16</c:v>
                </c:pt>
                <c:pt idx="365">
                  <c:v>4.1714285714285717</c:v>
                </c:pt>
                <c:pt idx="366">
                  <c:v>4.1828571428571433</c:v>
                </c:pt>
                <c:pt idx="367">
                  <c:v>4.194285714285714</c:v>
                </c:pt>
                <c:pt idx="368">
                  <c:v>4.2057142857142855</c:v>
                </c:pt>
                <c:pt idx="369">
                  <c:v>4.2171428571428571</c:v>
                </c:pt>
                <c:pt idx="370">
                  <c:v>4.2285714285714286</c:v>
                </c:pt>
                <c:pt idx="371">
                  <c:v>4.24</c:v>
                </c:pt>
                <c:pt idx="372">
                  <c:v>4.2514285714285718</c:v>
                </c:pt>
                <c:pt idx="373">
                  <c:v>4.2628571428571425</c:v>
                </c:pt>
                <c:pt idx="374">
                  <c:v>4.274285714285714</c:v>
                </c:pt>
                <c:pt idx="375">
                  <c:v>4.2857142857142856</c:v>
                </c:pt>
                <c:pt idx="376">
                  <c:v>4.2971428571428572</c:v>
                </c:pt>
                <c:pt idx="377">
                  <c:v>4.3085714285714287</c:v>
                </c:pt>
                <c:pt idx="378">
                  <c:v>4.32</c:v>
                </c:pt>
                <c:pt idx="379">
                  <c:v>4.3314285714285718</c:v>
                </c:pt>
                <c:pt idx="380">
                  <c:v>4.3428571428571425</c:v>
                </c:pt>
                <c:pt idx="381">
                  <c:v>4.3542857142857141</c:v>
                </c:pt>
                <c:pt idx="382">
                  <c:v>4.3657142857142857</c:v>
                </c:pt>
                <c:pt idx="383">
                  <c:v>4.3771428571428572</c:v>
                </c:pt>
                <c:pt idx="384">
                  <c:v>4.3885714285714288</c:v>
                </c:pt>
                <c:pt idx="385">
                  <c:v>4.4000000000000004</c:v>
                </c:pt>
                <c:pt idx="386">
                  <c:v>4.411428571428571</c:v>
                </c:pt>
                <c:pt idx="387">
                  <c:v>4.4228571428571426</c:v>
                </c:pt>
                <c:pt idx="388">
                  <c:v>4.4342857142857142</c:v>
                </c:pt>
                <c:pt idx="389">
                  <c:v>4.4457142857142857</c:v>
                </c:pt>
                <c:pt idx="390">
                  <c:v>4.4571428571428573</c:v>
                </c:pt>
                <c:pt idx="391">
                  <c:v>4.4685714285714289</c:v>
                </c:pt>
                <c:pt idx="392">
                  <c:v>4.4800000000000004</c:v>
                </c:pt>
                <c:pt idx="393">
                  <c:v>4.4914285714285711</c:v>
                </c:pt>
                <c:pt idx="394">
                  <c:v>4.5028571428571427</c:v>
                </c:pt>
                <c:pt idx="395">
                  <c:v>4.5142857142857142</c:v>
                </c:pt>
                <c:pt idx="396">
                  <c:v>4.5257142857142858</c:v>
                </c:pt>
                <c:pt idx="397">
                  <c:v>4.5371428571428574</c:v>
                </c:pt>
                <c:pt idx="398">
                  <c:v>4.5485714285714289</c:v>
                </c:pt>
                <c:pt idx="399">
                  <c:v>4.5599999999999996</c:v>
                </c:pt>
                <c:pt idx="400">
                  <c:v>4.5714285714285712</c:v>
                </c:pt>
                <c:pt idx="401">
                  <c:v>4.5828571428571427</c:v>
                </c:pt>
                <c:pt idx="402">
                  <c:v>4.5942857142857143</c:v>
                </c:pt>
                <c:pt idx="403">
                  <c:v>4.6057142857142859</c:v>
                </c:pt>
                <c:pt idx="404">
                  <c:v>4.6171428571428574</c:v>
                </c:pt>
                <c:pt idx="405">
                  <c:v>4.628571428571429</c:v>
                </c:pt>
                <c:pt idx="406">
                  <c:v>4.6399999999999997</c:v>
                </c:pt>
                <c:pt idx="407">
                  <c:v>4.6514285714285712</c:v>
                </c:pt>
                <c:pt idx="408">
                  <c:v>4.6628571428571428</c:v>
                </c:pt>
                <c:pt idx="409">
                  <c:v>4.6742857142857144</c:v>
                </c:pt>
                <c:pt idx="410">
                  <c:v>4.6857142857142859</c:v>
                </c:pt>
                <c:pt idx="411">
                  <c:v>4.6971428571428575</c:v>
                </c:pt>
                <c:pt idx="412">
                  <c:v>4.7085714285714282</c:v>
                </c:pt>
                <c:pt idx="413">
                  <c:v>4.72</c:v>
                </c:pt>
                <c:pt idx="414">
                  <c:v>4.7314285714285713</c:v>
                </c:pt>
                <c:pt idx="415">
                  <c:v>4.7428571428571429</c:v>
                </c:pt>
                <c:pt idx="416">
                  <c:v>4.7542857142857144</c:v>
                </c:pt>
                <c:pt idx="417">
                  <c:v>4.765714285714286</c:v>
                </c:pt>
                <c:pt idx="418">
                  <c:v>4.7771428571428576</c:v>
                </c:pt>
                <c:pt idx="419">
                  <c:v>4.7885714285714283</c:v>
                </c:pt>
                <c:pt idx="420">
                  <c:v>4.8</c:v>
                </c:pt>
                <c:pt idx="421">
                  <c:v>4.8114285714285714</c:v>
                </c:pt>
                <c:pt idx="422">
                  <c:v>4.822857142857143</c:v>
                </c:pt>
                <c:pt idx="423">
                  <c:v>4.8342857142857145</c:v>
                </c:pt>
                <c:pt idx="424">
                  <c:v>4.8457142857142861</c:v>
                </c:pt>
                <c:pt idx="425">
                  <c:v>4.8571428571428568</c:v>
                </c:pt>
                <c:pt idx="426">
                  <c:v>4.8685714285714283</c:v>
                </c:pt>
                <c:pt idx="427">
                  <c:v>4.88</c:v>
                </c:pt>
                <c:pt idx="428">
                  <c:v>4.8914285714285715</c:v>
                </c:pt>
                <c:pt idx="429">
                  <c:v>4.902857142857143</c:v>
                </c:pt>
                <c:pt idx="430">
                  <c:v>4.9142857142857146</c:v>
                </c:pt>
                <c:pt idx="431">
                  <c:v>4.9257142857142862</c:v>
                </c:pt>
                <c:pt idx="432">
                  <c:v>4.9371428571428568</c:v>
                </c:pt>
                <c:pt idx="433">
                  <c:v>4.9485714285714284</c:v>
                </c:pt>
                <c:pt idx="434">
                  <c:v>4.96</c:v>
                </c:pt>
                <c:pt idx="435">
                  <c:v>4.9714285714285715</c:v>
                </c:pt>
                <c:pt idx="436">
                  <c:v>4.9828571428571431</c:v>
                </c:pt>
                <c:pt idx="437">
                  <c:v>4.9942857142857147</c:v>
                </c:pt>
                <c:pt idx="438">
                  <c:v>5.0057142857142853</c:v>
                </c:pt>
                <c:pt idx="439">
                  <c:v>5.0171428571428569</c:v>
                </c:pt>
                <c:pt idx="440">
                  <c:v>5.0285714285714285</c:v>
                </c:pt>
                <c:pt idx="441">
                  <c:v>5.04</c:v>
                </c:pt>
                <c:pt idx="442">
                  <c:v>5.0514285714285716</c:v>
                </c:pt>
                <c:pt idx="443">
                  <c:v>5.0628571428571432</c:v>
                </c:pt>
                <c:pt idx="444">
                  <c:v>5.0742857142857138</c:v>
                </c:pt>
                <c:pt idx="445">
                  <c:v>5.0857142857142854</c:v>
                </c:pt>
                <c:pt idx="446">
                  <c:v>5.097142857142857</c:v>
                </c:pt>
                <c:pt idx="447">
                  <c:v>5.1085714285714285</c:v>
                </c:pt>
                <c:pt idx="448">
                  <c:v>5.12</c:v>
                </c:pt>
                <c:pt idx="449">
                  <c:v>5.1314285714285717</c:v>
                </c:pt>
                <c:pt idx="450">
                  <c:v>5.1428571428571432</c:v>
                </c:pt>
                <c:pt idx="451">
                  <c:v>5.1542857142857139</c:v>
                </c:pt>
                <c:pt idx="452">
                  <c:v>5.1657142857142855</c:v>
                </c:pt>
                <c:pt idx="453">
                  <c:v>5.177142857142857</c:v>
                </c:pt>
                <c:pt idx="454">
                  <c:v>5.1885714285714286</c:v>
                </c:pt>
                <c:pt idx="455">
                  <c:v>5.2</c:v>
                </c:pt>
                <c:pt idx="456">
                  <c:v>5.2114285714285717</c:v>
                </c:pt>
                <c:pt idx="457">
                  <c:v>5.2228571428571424</c:v>
                </c:pt>
                <c:pt idx="458">
                  <c:v>5.234285714285714</c:v>
                </c:pt>
                <c:pt idx="459">
                  <c:v>5.2457142857142856</c:v>
                </c:pt>
                <c:pt idx="460">
                  <c:v>5.2571428571428571</c:v>
                </c:pt>
                <c:pt idx="461">
                  <c:v>5.2685714285714287</c:v>
                </c:pt>
                <c:pt idx="462">
                  <c:v>5.28</c:v>
                </c:pt>
                <c:pt idx="463">
                  <c:v>5.2914285714285718</c:v>
                </c:pt>
                <c:pt idx="464">
                  <c:v>5.3028571428571425</c:v>
                </c:pt>
                <c:pt idx="465">
                  <c:v>5.3142857142857141</c:v>
                </c:pt>
                <c:pt idx="466">
                  <c:v>5.3257142857142856</c:v>
                </c:pt>
                <c:pt idx="467">
                  <c:v>5.3371428571428572</c:v>
                </c:pt>
                <c:pt idx="468">
                  <c:v>5.3485714285714288</c:v>
                </c:pt>
                <c:pt idx="469">
                  <c:v>5.36</c:v>
                </c:pt>
                <c:pt idx="470">
                  <c:v>5.371428571428571</c:v>
                </c:pt>
                <c:pt idx="471">
                  <c:v>5.3828571428571426</c:v>
                </c:pt>
                <c:pt idx="472">
                  <c:v>5.3942857142857141</c:v>
                </c:pt>
                <c:pt idx="473">
                  <c:v>5.4057142857142857</c:v>
                </c:pt>
                <c:pt idx="474">
                  <c:v>5.4171428571428573</c:v>
                </c:pt>
                <c:pt idx="475">
                  <c:v>5.4285714285714288</c:v>
                </c:pt>
                <c:pt idx="476">
                  <c:v>5.44</c:v>
                </c:pt>
                <c:pt idx="477">
                  <c:v>5.4514285714285711</c:v>
                </c:pt>
                <c:pt idx="478">
                  <c:v>5.4628571428571426</c:v>
                </c:pt>
                <c:pt idx="479">
                  <c:v>5.4742857142857142</c:v>
                </c:pt>
                <c:pt idx="480">
                  <c:v>5.4857142857142858</c:v>
                </c:pt>
                <c:pt idx="481">
                  <c:v>5.4971428571428573</c:v>
                </c:pt>
                <c:pt idx="482">
                  <c:v>5.5085714285714289</c:v>
                </c:pt>
                <c:pt idx="483">
                  <c:v>5.52</c:v>
                </c:pt>
                <c:pt idx="484">
                  <c:v>5.5314285714285711</c:v>
                </c:pt>
                <c:pt idx="485">
                  <c:v>5.5428571428571427</c:v>
                </c:pt>
                <c:pt idx="486">
                  <c:v>5.5542857142857143</c:v>
                </c:pt>
                <c:pt idx="487">
                  <c:v>5.5657142857142858</c:v>
                </c:pt>
                <c:pt idx="488">
                  <c:v>5.5771428571428574</c:v>
                </c:pt>
                <c:pt idx="489">
                  <c:v>5.588571428571429</c:v>
                </c:pt>
                <c:pt idx="490">
                  <c:v>5.6</c:v>
                </c:pt>
                <c:pt idx="491">
                  <c:v>5.6114285714285712</c:v>
                </c:pt>
                <c:pt idx="492">
                  <c:v>5.6228571428571428</c:v>
                </c:pt>
                <c:pt idx="493">
                  <c:v>5.6342857142857143</c:v>
                </c:pt>
                <c:pt idx="494">
                  <c:v>5.6457142857142859</c:v>
                </c:pt>
                <c:pt idx="495">
                  <c:v>5.6571428571428575</c:v>
                </c:pt>
                <c:pt idx="496">
                  <c:v>5.6685714285714282</c:v>
                </c:pt>
                <c:pt idx="497">
                  <c:v>5.68</c:v>
                </c:pt>
                <c:pt idx="498">
                  <c:v>5.6914285714285713</c:v>
                </c:pt>
                <c:pt idx="499">
                  <c:v>5.7028571428571428</c:v>
                </c:pt>
                <c:pt idx="500">
                  <c:v>5.7142857142857144</c:v>
                </c:pt>
              </c:numCache>
            </c:numRef>
          </c:xVal>
          <c:yVal>
            <c:numRef>
              <c:f>[1]lvtemporary_148596!$D$2:$D$502</c:f>
              <c:numCache>
                <c:formatCode>General</c:formatCode>
                <c:ptCount val="501"/>
                <c:pt idx="0">
                  <c:v>-40.25</c:v>
                </c:pt>
                <c:pt idx="1">
                  <c:v>-33.5</c:v>
                </c:pt>
                <c:pt idx="2">
                  <c:v>-36.5</c:v>
                </c:pt>
                <c:pt idx="3">
                  <c:v>-29.75</c:v>
                </c:pt>
                <c:pt idx="4">
                  <c:v>-34.75</c:v>
                </c:pt>
                <c:pt idx="5">
                  <c:v>-29</c:v>
                </c:pt>
                <c:pt idx="6">
                  <c:v>-33.75</c:v>
                </c:pt>
                <c:pt idx="7">
                  <c:v>-31.75</c:v>
                </c:pt>
                <c:pt idx="8">
                  <c:v>-38</c:v>
                </c:pt>
                <c:pt idx="9">
                  <c:v>-29</c:v>
                </c:pt>
                <c:pt idx="10">
                  <c:v>-37.5</c:v>
                </c:pt>
                <c:pt idx="11">
                  <c:v>-30.25</c:v>
                </c:pt>
                <c:pt idx="12">
                  <c:v>-38.5</c:v>
                </c:pt>
                <c:pt idx="13">
                  <c:v>-29.5</c:v>
                </c:pt>
                <c:pt idx="14">
                  <c:v>-29.75</c:v>
                </c:pt>
                <c:pt idx="15">
                  <c:v>-39.75</c:v>
                </c:pt>
                <c:pt idx="16">
                  <c:v>-36.75</c:v>
                </c:pt>
                <c:pt idx="17">
                  <c:v>-40.75</c:v>
                </c:pt>
                <c:pt idx="18">
                  <c:v>-33.25</c:v>
                </c:pt>
                <c:pt idx="19">
                  <c:v>-40</c:v>
                </c:pt>
                <c:pt idx="20">
                  <c:v>-36.5</c:v>
                </c:pt>
                <c:pt idx="21">
                  <c:v>-48</c:v>
                </c:pt>
                <c:pt idx="22">
                  <c:v>-36</c:v>
                </c:pt>
                <c:pt idx="23">
                  <c:v>-63.5</c:v>
                </c:pt>
                <c:pt idx="24">
                  <c:v>-45.25</c:v>
                </c:pt>
                <c:pt idx="25">
                  <c:v>-43.75</c:v>
                </c:pt>
                <c:pt idx="26">
                  <c:v>-55</c:v>
                </c:pt>
                <c:pt idx="27">
                  <c:v>-55.25</c:v>
                </c:pt>
                <c:pt idx="28">
                  <c:v>-36.5</c:v>
                </c:pt>
                <c:pt idx="29">
                  <c:v>-39.5</c:v>
                </c:pt>
                <c:pt idx="30">
                  <c:v>-41</c:v>
                </c:pt>
                <c:pt idx="31">
                  <c:v>-36.25</c:v>
                </c:pt>
                <c:pt idx="32">
                  <c:v>-39.5</c:v>
                </c:pt>
                <c:pt idx="33">
                  <c:v>-35</c:v>
                </c:pt>
                <c:pt idx="34">
                  <c:v>-46</c:v>
                </c:pt>
                <c:pt idx="35">
                  <c:v>-37</c:v>
                </c:pt>
                <c:pt idx="36">
                  <c:v>-41.75</c:v>
                </c:pt>
                <c:pt idx="37">
                  <c:v>-37.5</c:v>
                </c:pt>
                <c:pt idx="38">
                  <c:v>-41.75</c:v>
                </c:pt>
                <c:pt idx="39">
                  <c:v>-34</c:v>
                </c:pt>
                <c:pt idx="40">
                  <c:v>-37.5</c:v>
                </c:pt>
                <c:pt idx="41">
                  <c:v>-33.75</c:v>
                </c:pt>
                <c:pt idx="42">
                  <c:v>-37.5</c:v>
                </c:pt>
                <c:pt idx="43">
                  <c:v>-34</c:v>
                </c:pt>
                <c:pt idx="44">
                  <c:v>-36.25</c:v>
                </c:pt>
                <c:pt idx="45">
                  <c:v>-35.25</c:v>
                </c:pt>
                <c:pt idx="46">
                  <c:v>-40</c:v>
                </c:pt>
                <c:pt idx="47">
                  <c:v>-36.5</c:v>
                </c:pt>
                <c:pt idx="48">
                  <c:v>-37.75</c:v>
                </c:pt>
                <c:pt idx="49">
                  <c:v>-32.75</c:v>
                </c:pt>
                <c:pt idx="50">
                  <c:v>-30.75</c:v>
                </c:pt>
                <c:pt idx="51">
                  <c:v>-33.5</c:v>
                </c:pt>
                <c:pt idx="52">
                  <c:v>-32</c:v>
                </c:pt>
                <c:pt idx="53">
                  <c:v>-35</c:v>
                </c:pt>
                <c:pt idx="54">
                  <c:v>-33</c:v>
                </c:pt>
                <c:pt idx="55">
                  <c:v>-34.25</c:v>
                </c:pt>
                <c:pt idx="56">
                  <c:v>-32.75</c:v>
                </c:pt>
                <c:pt idx="57">
                  <c:v>-35.75</c:v>
                </c:pt>
                <c:pt idx="58">
                  <c:v>-33.5</c:v>
                </c:pt>
                <c:pt idx="59">
                  <c:v>-35.75</c:v>
                </c:pt>
                <c:pt idx="60">
                  <c:v>-33.5</c:v>
                </c:pt>
                <c:pt idx="61">
                  <c:v>-35</c:v>
                </c:pt>
                <c:pt idx="62">
                  <c:v>-48.75</c:v>
                </c:pt>
                <c:pt idx="63">
                  <c:v>-36.25</c:v>
                </c:pt>
                <c:pt idx="64">
                  <c:v>-47.5</c:v>
                </c:pt>
                <c:pt idx="65">
                  <c:v>-39.75</c:v>
                </c:pt>
                <c:pt idx="66">
                  <c:v>-52.5</c:v>
                </c:pt>
                <c:pt idx="67">
                  <c:v>-40</c:v>
                </c:pt>
                <c:pt idx="68">
                  <c:v>-44</c:v>
                </c:pt>
                <c:pt idx="69">
                  <c:v>-40.5</c:v>
                </c:pt>
                <c:pt idx="70">
                  <c:v>-49</c:v>
                </c:pt>
                <c:pt idx="71">
                  <c:v>-40.75</c:v>
                </c:pt>
                <c:pt idx="72">
                  <c:v>-42.75</c:v>
                </c:pt>
                <c:pt idx="73">
                  <c:v>-41.25</c:v>
                </c:pt>
                <c:pt idx="74">
                  <c:v>-48.25</c:v>
                </c:pt>
                <c:pt idx="75">
                  <c:v>-41.5</c:v>
                </c:pt>
                <c:pt idx="76">
                  <c:v>-43.5</c:v>
                </c:pt>
                <c:pt idx="77">
                  <c:v>-42</c:v>
                </c:pt>
                <c:pt idx="78">
                  <c:v>-45</c:v>
                </c:pt>
                <c:pt idx="79">
                  <c:v>-42.5</c:v>
                </c:pt>
                <c:pt idx="80">
                  <c:v>-45</c:v>
                </c:pt>
                <c:pt idx="81">
                  <c:v>-42.75</c:v>
                </c:pt>
                <c:pt idx="82">
                  <c:v>-44.25</c:v>
                </c:pt>
                <c:pt idx="83">
                  <c:v>-43.25</c:v>
                </c:pt>
                <c:pt idx="84">
                  <c:v>-46.25</c:v>
                </c:pt>
                <c:pt idx="85">
                  <c:v>-43.75</c:v>
                </c:pt>
                <c:pt idx="86">
                  <c:v>-45</c:v>
                </c:pt>
                <c:pt idx="87">
                  <c:v>-44</c:v>
                </c:pt>
                <c:pt idx="88">
                  <c:v>-49</c:v>
                </c:pt>
                <c:pt idx="89">
                  <c:v>-44.5</c:v>
                </c:pt>
                <c:pt idx="90">
                  <c:v>-46</c:v>
                </c:pt>
                <c:pt idx="91">
                  <c:v>-45</c:v>
                </c:pt>
                <c:pt idx="92">
                  <c:v>-49.75</c:v>
                </c:pt>
                <c:pt idx="93">
                  <c:v>-45.25</c:v>
                </c:pt>
                <c:pt idx="94">
                  <c:v>-45.25</c:v>
                </c:pt>
                <c:pt idx="95">
                  <c:v>-50.75</c:v>
                </c:pt>
                <c:pt idx="96">
                  <c:v>-45.75</c:v>
                </c:pt>
                <c:pt idx="97">
                  <c:v>-50.75</c:v>
                </c:pt>
                <c:pt idx="98">
                  <c:v>-46.25</c:v>
                </c:pt>
                <c:pt idx="99">
                  <c:v>-56.25</c:v>
                </c:pt>
                <c:pt idx="100">
                  <c:v>-46.75</c:v>
                </c:pt>
                <c:pt idx="101">
                  <c:v>-49.25</c:v>
                </c:pt>
                <c:pt idx="102">
                  <c:v>-47</c:v>
                </c:pt>
                <c:pt idx="103">
                  <c:v>-51.5</c:v>
                </c:pt>
                <c:pt idx="104">
                  <c:v>-47.5</c:v>
                </c:pt>
                <c:pt idx="105">
                  <c:v>-49.75</c:v>
                </c:pt>
                <c:pt idx="106">
                  <c:v>-48</c:v>
                </c:pt>
                <c:pt idx="107">
                  <c:v>-50.25</c:v>
                </c:pt>
                <c:pt idx="108">
                  <c:v>-49</c:v>
                </c:pt>
                <c:pt idx="109">
                  <c:v>-49.25</c:v>
                </c:pt>
                <c:pt idx="110">
                  <c:v>-50.75</c:v>
                </c:pt>
                <c:pt idx="111">
                  <c:v>-49.5</c:v>
                </c:pt>
                <c:pt idx="112">
                  <c:v>-50.5</c:v>
                </c:pt>
                <c:pt idx="113">
                  <c:v>-49.75</c:v>
                </c:pt>
                <c:pt idx="114">
                  <c:v>-52</c:v>
                </c:pt>
                <c:pt idx="115">
                  <c:v>-49.75</c:v>
                </c:pt>
                <c:pt idx="116">
                  <c:v>-53.25</c:v>
                </c:pt>
                <c:pt idx="117">
                  <c:v>-50.25</c:v>
                </c:pt>
                <c:pt idx="118">
                  <c:v>-53.75</c:v>
                </c:pt>
                <c:pt idx="119">
                  <c:v>-50.5</c:v>
                </c:pt>
                <c:pt idx="120">
                  <c:v>-53.25</c:v>
                </c:pt>
                <c:pt idx="121">
                  <c:v>-50.75</c:v>
                </c:pt>
                <c:pt idx="122">
                  <c:v>-53.25</c:v>
                </c:pt>
                <c:pt idx="123">
                  <c:v>-51.25</c:v>
                </c:pt>
                <c:pt idx="124">
                  <c:v>-53.25</c:v>
                </c:pt>
                <c:pt idx="125">
                  <c:v>-51.75</c:v>
                </c:pt>
                <c:pt idx="126">
                  <c:v>-53.75</c:v>
                </c:pt>
                <c:pt idx="127">
                  <c:v>-52</c:v>
                </c:pt>
                <c:pt idx="128">
                  <c:v>-54.25</c:v>
                </c:pt>
                <c:pt idx="129">
                  <c:v>-52.5</c:v>
                </c:pt>
                <c:pt idx="130">
                  <c:v>-54.5</c:v>
                </c:pt>
                <c:pt idx="131">
                  <c:v>-53</c:v>
                </c:pt>
                <c:pt idx="132">
                  <c:v>-57.75</c:v>
                </c:pt>
                <c:pt idx="133">
                  <c:v>-57.75</c:v>
                </c:pt>
                <c:pt idx="134">
                  <c:v>-53.5</c:v>
                </c:pt>
                <c:pt idx="135">
                  <c:v>-59.75</c:v>
                </c:pt>
                <c:pt idx="136">
                  <c:v>-53.75</c:v>
                </c:pt>
                <c:pt idx="137">
                  <c:v>-57</c:v>
                </c:pt>
                <c:pt idx="138">
                  <c:v>-54.25</c:v>
                </c:pt>
                <c:pt idx="139">
                  <c:v>-59</c:v>
                </c:pt>
                <c:pt idx="140">
                  <c:v>-54.5</c:v>
                </c:pt>
                <c:pt idx="141">
                  <c:v>-56.75</c:v>
                </c:pt>
                <c:pt idx="142">
                  <c:v>-55</c:v>
                </c:pt>
                <c:pt idx="143">
                  <c:v>-58.25</c:v>
                </c:pt>
                <c:pt idx="144">
                  <c:v>-55.75</c:v>
                </c:pt>
                <c:pt idx="145">
                  <c:v>-60.25</c:v>
                </c:pt>
                <c:pt idx="146">
                  <c:v>-55.75</c:v>
                </c:pt>
                <c:pt idx="147">
                  <c:v>-58.25</c:v>
                </c:pt>
                <c:pt idx="148">
                  <c:v>-56.5</c:v>
                </c:pt>
                <c:pt idx="149">
                  <c:v>-59.75</c:v>
                </c:pt>
                <c:pt idx="150">
                  <c:v>-56.5</c:v>
                </c:pt>
                <c:pt idx="151">
                  <c:v>-58.75</c:v>
                </c:pt>
                <c:pt idx="152">
                  <c:v>-57.25</c:v>
                </c:pt>
                <c:pt idx="153">
                  <c:v>-60.5</c:v>
                </c:pt>
                <c:pt idx="154">
                  <c:v>-57.5</c:v>
                </c:pt>
                <c:pt idx="155">
                  <c:v>-58.75</c:v>
                </c:pt>
                <c:pt idx="156">
                  <c:v>-60.5</c:v>
                </c:pt>
                <c:pt idx="157">
                  <c:v>-58</c:v>
                </c:pt>
                <c:pt idx="158">
                  <c:v>-61</c:v>
                </c:pt>
                <c:pt idx="159">
                  <c:v>-58.5</c:v>
                </c:pt>
                <c:pt idx="160">
                  <c:v>-61</c:v>
                </c:pt>
                <c:pt idx="161">
                  <c:v>-58.75</c:v>
                </c:pt>
                <c:pt idx="162">
                  <c:v>-61.75</c:v>
                </c:pt>
                <c:pt idx="163">
                  <c:v>-59.25</c:v>
                </c:pt>
                <c:pt idx="164">
                  <c:v>-62.75</c:v>
                </c:pt>
                <c:pt idx="165">
                  <c:v>-59.5</c:v>
                </c:pt>
                <c:pt idx="166">
                  <c:v>-61</c:v>
                </c:pt>
                <c:pt idx="167">
                  <c:v>-61</c:v>
                </c:pt>
                <c:pt idx="168">
                  <c:v>-60.25</c:v>
                </c:pt>
                <c:pt idx="169">
                  <c:v>-62.75</c:v>
                </c:pt>
                <c:pt idx="170">
                  <c:v>-60.5</c:v>
                </c:pt>
                <c:pt idx="171">
                  <c:v>-61.75</c:v>
                </c:pt>
                <c:pt idx="172">
                  <c:v>-61.25</c:v>
                </c:pt>
                <c:pt idx="173">
                  <c:v>-63.5</c:v>
                </c:pt>
                <c:pt idx="174">
                  <c:v>-61.5</c:v>
                </c:pt>
                <c:pt idx="175">
                  <c:v>-63.25</c:v>
                </c:pt>
                <c:pt idx="176">
                  <c:v>-62</c:v>
                </c:pt>
                <c:pt idx="177">
                  <c:v>-63.25</c:v>
                </c:pt>
                <c:pt idx="178">
                  <c:v>-63</c:v>
                </c:pt>
                <c:pt idx="179">
                  <c:v>-64.5</c:v>
                </c:pt>
                <c:pt idx="180">
                  <c:v>-62.5</c:v>
                </c:pt>
                <c:pt idx="181">
                  <c:v>-64.5</c:v>
                </c:pt>
                <c:pt idx="182">
                  <c:v>-63.5</c:v>
                </c:pt>
                <c:pt idx="183">
                  <c:v>-65.25</c:v>
                </c:pt>
                <c:pt idx="184">
                  <c:v>-63.5</c:v>
                </c:pt>
                <c:pt idx="185">
                  <c:v>-65.25</c:v>
                </c:pt>
                <c:pt idx="186">
                  <c:v>-64.25</c:v>
                </c:pt>
                <c:pt idx="187">
                  <c:v>-65.75</c:v>
                </c:pt>
                <c:pt idx="188">
                  <c:v>-65</c:v>
                </c:pt>
                <c:pt idx="189">
                  <c:v>-65.75</c:v>
                </c:pt>
                <c:pt idx="190">
                  <c:v>-66</c:v>
                </c:pt>
                <c:pt idx="191">
                  <c:v>-64.75</c:v>
                </c:pt>
                <c:pt idx="192">
                  <c:v>-66.75</c:v>
                </c:pt>
                <c:pt idx="193">
                  <c:v>-65.5</c:v>
                </c:pt>
                <c:pt idx="194">
                  <c:v>-67</c:v>
                </c:pt>
                <c:pt idx="195">
                  <c:v>-65.75</c:v>
                </c:pt>
                <c:pt idx="196">
                  <c:v>-67.75</c:v>
                </c:pt>
                <c:pt idx="197">
                  <c:v>-66.75</c:v>
                </c:pt>
                <c:pt idx="198">
                  <c:v>-67.25</c:v>
                </c:pt>
                <c:pt idx="199">
                  <c:v>-66.75</c:v>
                </c:pt>
                <c:pt idx="200">
                  <c:v>-67.75</c:v>
                </c:pt>
                <c:pt idx="201">
                  <c:v>-68</c:v>
                </c:pt>
                <c:pt idx="202">
                  <c:v>-67.25</c:v>
                </c:pt>
                <c:pt idx="203">
                  <c:v>-68.75</c:v>
                </c:pt>
                <c:pt idx="204">
                  <c:v>-68</c:v>
                </c:pt>
                <c:pt idx="205">
                  <c:v>-69.25</c:v>
                </c:pt>
                <c:pt idx="206">
                  <c:v>-70.25</c:v>
                </c:pt>
                <c:pt idx="207">
                  <c:v>-68</c:v>
                </c:pt>
                <c:pt idx="208">
                  <c:v>-74</c:v>
                </c:pt>
                <c:pt idx="209">
                  <c:v>-68.25</c:v>
                </c:pt>
                <c:pt idx="210">
                  <c:v>-71.5</c:v>
                </c:pt>
                <c:pt idx="211">
                  <c:v>-68.75</c:v>
                </c:pt>
                <c:pt idx="212">
                  <c:v>-68.75</c:v>
                </c:pt>
                <c:pt idx="213">
                  <c:v>-71</c:v>
                </c:pt>
                <c:pt idx="214">
                  <c:v>-69.25</c:v>
                </c:pt>
                <c:pt idx="215">
                  <c:v>-72.5</c:v>
                </c:pt>
                <c:pt idx="216">
                  <c:v>-69.75</c:v>
                </c:pt>
                <c:pt idx="217">
                  <c:v>-72.5</c:v>
                </c:pt>
                <c:pt idx="218">
                  <c:v>-70</c:v>
                </c:pt>
                <c:pt idx="219">
                  <c:v>-73</c:v>
                </c:pt>
                <c:pt idx="220">
                  <c:v>-70.75</c:v>
                </c:pt>
                <c:pt idx="221">
                  <c:v>-73</c:v>
                </c:pt>
                <c:pt idx="222">
                  <c:v>-71</c:v>
                </c:pt>
                <c:pt idx="223">
                  <c:v>-73</c:v>
                </c:pt>
                <c:pt idx="224">
                  <c:v>-71.5</c:v>
                </c:pt>
                <c:pt idx="225">
                  <c:v>-73.5</c:v>
                </c:pt>
                <c:pt idx="226">
                  <c:v>-71.5</c:v>
                </c:pt>
                <c:pt idx="227">
                  <c:v>-72.75</c:v>
                </c:pt>
                <c:pt idx="228">
                  <c:v>-72.25</c:v>
                </c:pt>
                <c:pt idx="229">
                  <c:v>-74.5</c:v>
                </c:pt>
                <c:pt idx="230">
                  <c:v>-74.75</c:v>
                </c:pt>
                <c:pt idx="231">
                  <c:v>-72.75</c:v>
                </c:pt>
                <c:pt idx="232">
                  <c:v>-74.5</c:v>
                </c:pt>
                <c:pt idx="233">
                  <c:v>-73.25</c:v>
                </c:pt>
                <c:pt idx="234">
                  <c:v>-75</c:v>
                </c:pt>
                <c:pt idx="235">
                  <c:v>-76</c:v>
                </c:pt>
                <c:pt idx="236">
                  <c:v>-74</c:v>
                </c:pt>
                <c:pt idx="237">
                  <c:v>-76.5</c:v>
                </c:pt>
                <c:pt idx="238">
                  <c:v>-73.75</c:v>
                </c:pt>
                <c:pt idx="239">
                  <c:v>-75.75</c:v>
                </c:pt>
                <c:pt idx="240">
                  <c:v>-74.5</c:v>
                </c:pt>
                <c:pt idx="241">
                  <c:v>-76.5</c:v>
                </c:pt>
                <c:pt idx="242">
                  <c:v>-75</c:v>
                </c:pt>
                <c:pt idx="243">
                  <c:v>-74.75</c:v>
                </c:pt>
                <c:pt idx="244">
                  <c:v>-77.75</c:v>
                </c:pt>
                <c:pt idx="245">
                  <c:v>-75.25</c:v>
                </c:pt>
                <c:pt idx="246">
                  <c:v>-79</c:v>
                </c:pt>
                <c:pt idx="247">
                  <c:v>-75.75</c:v>
                </c:pt>
                <c:pt idx="248">
                  <c:v>-80</c:v>
                </c:pt>
                <c:pt idx="249">
                  <c:v>-76.25</c:v>
                </c:pt>
                <c:pt idx="250">
                  <c:v>-78</c:v>
                </c:pt>
                <c:pt idx="251">
                  <c:v>-76.5</c:v>
                </c:pt>
                <c:pt idx="252">
                  <c:v>-81</c:v>
                </c:pt>
                <c:pt idx="253">
                  <c:v>-77</c:v>
                </c:pt>
                <c:pt idx="254">
                  <c:v>-79.25</c:v>
                </c:pt>
                <c:pt idx="255">
                  <c:v>-77.25</c:v>
                </c:pt>
                <c:pt idx="256">
                  <c:v>-82</c:v>
                </c:pt>
                <c:pt idx="257">
                  <c:v>-77.75</c:v>
                </c:pt>
                <c:pt idx="258">
                  <c:v>-80.25</c:v>
                </c:pt>
                <c:pt idx="259">
                  <c:v>-78.75</c:v>
                </c:pt>
                <c:pt idx="260">
                  <c:v>-81.5</c:v>
                </c:pt>
                <c:pt idx="261">
                  <c:v>-78.75</c:v>
                </c:pt>
                <c:pt idx="262">
                  <c:v>-81.25</c:v>
                </c:pt>
                <c:pt idx="263">
                  <c:v>-79</c:v>
                </c:pt>
                <c:pt idx="264">
                  <c:v>-81.75</c:v>
                </c:pt>
                <c:pt idx="265">
                  <c:v>-79.5</c:v>
                </c:pt>
                <c:pt idx="266">
                  <c:v>-83</c:v>
                </c:pt>
                <c:pt idx="267">
                  <c:v>-79</c:v>
                </c:pt>
                <c:pt idx="268">
                  <c:v>-82</c:v>
                </c:pt>
                <c:pt idx="269">
                  <c:v>-80.25</c:v>
                </c:pt>
                <c:pt idx="270">
                  <c:v>-83.25</c:v>
                </c:pt>
                <c:pt idx="271">
                  <c:v>-80.5</c:v>
                </c:pt>
                <c:pt idx="272">
                  <c:v>-82.5</c:v>
                </c:pt>
                <c:pt idx="273">
                  <c:v>-81.25</c:v>
                </c:pt>
                <c:pt idx="274">
                  <c:v>-83.75</c:v>
                </c:pt>
                <c:pt idx="275">
                  <c:v>-81.25</c:v>
                </c:pt>
                <c:pt idx="276">
                  <c:v>-83.75</c:v>
                </c:pt>
                <c:pt idx="277">
                  <c:v>-82</c:v>
                </c:pt>
                <c:pt idx="278">
                  <c:v>-85</c:v>
                </c:pt>
                <c:pt idx="279">
                  <c:v>-81.75</c:v>
                </c:pt>
                <c:pt idx="280">
                  <c:v>-84.25</c:v>
                </c:pt>
                <c:pt idx="281">
                  <c:v>-82.75</c:v>
                </c:pt>
                <c:pt idx="282">
                  <c:v>-93</c:v>
                </c:pt>
                <c:pt idx="283">
                  <c:v>-82.5</c:v>
                </c:pt>
                <c:pt idx="284">
                  <c:v>-82.5</c:v>
                </c:pt>
                <c:pt idx="285">
                  <c:v>-94.75</c:v>
                </c:pt>
                <c:pt idx="286">
                  <c:v>-83.25</c:v>
                </c:pt>
                <c:pt idx="287">
                  <c:v>-89.75</c:v>
                </c:pt>
                <c:pt idx="288">
                  <c:v>-83.25</c:v>
                </c:pt>
                <c:pt idx="289">
                  <c:v>-90.25</c:v>
                </c:pt>
                <c:pt idx="290">
                  <c:v>-83.25</c:v>
                </c:pt>
                <c:pt idx="291">
                  <c:v>-87</c:v>
                </c:pt>
                <c:pt idx="292">
                  <c:v>-84.25</c:v>
                </c:pt>
                <c:pt idx="293">
                  <c:v>-90.25</c:v>
                </c:pt>
                <c:pt idx="294">
                  <c:v>-84.5</c:v>
                </c:pt>
                <c:pt idx="295">
                  <c:v>-88.25</c:v>
                </c:pt>
                <c:pt idx="296">
                  <c:v>-84.5</c:v>
                </c:pt>
                <c:pt idx="297">
                  <c:v>-90.25</c:v>
                </c:pt>
                <c:pt idx="298">
                  <c:v>-85.5</c:v>
                </c:pt>
                <c:pt idx="299">
                  <c:v>-89.25</c:v>
                </c:pt>
                <c:pt idx="300">
                  <c:v>-85.75</c:v>
                </c:pt>
                <c:pt idx="301">
                  <c:v>-89.75</c:v>
                </c:pt>
                <c:pt idx="302">
                  <c:v>-86.25</c:v>
                </c:pt>
                <c:pt idx="303">
                  <c:v>-91.5</c:v>
                </c:pt>
                <c:pt idx="304">
                  <c:v>-86.5</c:v>
                </c:pt>
                <c:pt idx="305">
                  <c:v>-90.5</c:v>
                </c:pt>
                <c:pt idx="306">
                  <c:v>-86.75</c:v>
                </c:pt>
                <c:pt idx="307">
                  <c:v>-92</c:v>
                </c:pt>
                <c:pt idx="308">
                  <c:v>-87.5</c:v>
                </c:pt>
                <c:pt idx="309">
                  <c:v>-92.75</c:v>
                </c:pt>
                <c:pt idx="310">
                  <c:v>-87.25</c:v>
                </c:pt>
                <c:pt idx="311">
                  <c:v>-94.75</c:v>
                </c:pt>
                <c:pt idx="312">
                  <c:v>-87.5</c:v>
                </c:pt>
                <c:pt idx="313">
                  <c:v>-94.5</c:v>
                </c:pt>
                <c:pt idx="314">
                  <c:v>-87.25</c:v>
                </c:pt>
                <c:pt idx="315">
                  <c:v>-98</c:v>
                </c:pt>
                <c:pt idx="316">
                  <c:v>-88.5</c:v>
                </c:pt>
                <c:pt idx="317">
                  <c:v>-93</c:v>
                </c:pt>
                <c:pt idx="318">
                  <c:v>-92.75</c:v>
                </c:pt>
                <c:pt idx="319">
                  <c:v>-88.75</c:v>
                </c:pt>
                <c:pt idx="320">
                  <c:v>-97.75</c:v>
                </c:pt>
                <c:pt idx="321">
                  <c:v>-89.25</c:v>
                </c:pt>
                <c:pt idx="322">
                  <c:v>-96.25</c:v>
                </c:pt>
                <c:pt idx="323">
                  <c:v>-97.25</c:v>
                </c:pt>
                <c:pt idx="324">
                  <c:v>-89.75</c:v>
                </c:pt>
                <c:pt idx="325">
                  <c:v>-99</c:v>
                </c:pt>
                <c:pt idx="326">
                  <c:v>-90</c:v>
                </c:pt>
                <c:pt idx="327">
                  <c:v>-96.75</c:v>
                </c:pt>
                <c:pt idx="328">
                  <c:v>-90.5</c:v>
                </c:pt>
                <c:pt idx="329">
                  <c:v>-96.5</c:v>
                </c:pt>
                <c:pt idx="330">
                  <c:v>-91.25</c:v>
                </c:pt>
                <c:pt idx="331">
                  <c:v>-97.5</c:v>
                </c:pt>
                <c:pt idx="332">
                  <c:v>-91.25</c:v>
                </c:pt>
                <c:pt idx="333">
                  <c:v>-99.75</c:v>
                </c:pt>
                <c:pt idx="334">
                  <c:v>-91.5</c:v>
                </c:pt>
                <c:pt idx="335">
                  <c:v>-100.5</c:v>
                </c:pt>
                <c:pt idx="336">
                  <c:v>-91.5</c:v>
                </c:pt>
                <c:pt idx="337">
                  <c:v>-102.75</c:v>
                </c:pt>
                <c:pt idx="338">
                  <c:v>-92.75</c:v>
                </c:pt>
                <c:pt idx="339">
                  <c:v>-109</c:v>
                </c:pt>
                <c:pt idx="340">
                  <c:v>-91.25</c:v>
                </c:pt>
                <c:pt idx="341">
                  <c:v>-102</c:v>
                </c:pt>
                <c:pt idx="342">
                  <c:v>-92.5</c:v>
                </c:pt>
                <c:pt idx="343">
                  <c:v>-100.5</c:v>
                </c:pt>
                <c:pt idx="344">
                  <c:v>-93.75</c:v>
                </c:pt>
                <c:pt idx="345">
                  <c:v>-102</c:v>
                </c:pt>
                <c:pt idx="346">
                  <c:v>-93.25</c:v>
                </c:pt>
                <c:pt idx="347">
                  <c:v>-103.25</c:v>
                </c:pt>
                <c:pt idx="348">
                  <c:v>-91.25</c:v>
                </c:pt>
                <c:pt idx="349">
                  <c:v>-105.5</c:v>
                </c:pt>
                <c:pt idx="350">
                  <c:v>-93.75</c:v>
                </c:pt>
                <c:pt idx="351">
                  <c:v>-106</c:v>
                </c:pt>
                <c:pt idx="352">
                  <c:v>-93.25</c:v>
                </c:pt>
                <c:pt idx="353">
                  <c:v>-107.25</c:v>
                </c:pt>
                <c:pt idx="354">
                  <c:v>-93.5</c:v>
                </c:pt>
                <c:pt idx="355">
                  <c:v>-111.5</c:v>
                </c:pt>
                <c:pt idx="356">
                  <c:v>-94</c:v>
                </c:pt>
                <c:pt idx="357">
                  <c:v>-110.75</c:v>
                </c:pt>
                <c:pt idx="358">
                  <c:v>-94.75</c:v>
                </c:pt>
                <c:pt idx="359">
                  <c:v>-111.5</c:v>
                </c:pt>
                <c:pt idx="360">
                  <c:v>-94</c:v>
                </c:pt>
                <c:pt idx="361">
                  <c:v>-109.75</c:v>
                </c:pt>
                <c:pt idx="362">
                  <c:v>-94.75</c:v>
                </c:pt>
                <c:pt idx="363">
                  <c:v>-111</c:v>
                </c:pt>
                <c:pt idx="364">
                  <c:v>-95.5</c:v>
                </c:pt>
                <c:pt idx="365">
                  <c:v>-111.75</c:v>
                </c:pt>
                <c:pt idx="366">
                  <c:v>-95.25</c:v>
                </c:pt>
                <c:pt idx="367">
                  <c:v>-111.5</c:v>
                </c:pt>
                <c:pt idx="368">
                  <c:v>-95.75</c:v>
                </c:pt>
                <c:pt idx="369">
                  <c:v>-111.5</c:v>
                </c:pt>
                <c:pt idx="370">
                  <c:v>-93.25</c:v>
                </c:pt>
                <c:pt idx="371">
                  <c:v>-113</c:v>
                </c:pt>
                <c:pt idx="372">
                  <c:v>-96.75</c:v>
                </c:pt>
                <c:pt idx="373">
                  <c:v>-111</c:v>
                </c:pt>
                <c:pt idx="374">
                  <c:v>-95.5</c:v>
                </c:pt>
                <c:pt idx="375">
                  <c:v>-111.5</c:v>
                </c:pt>
                <c:pt idx="376">
                  <c:v>-96</c:v>
                </c:pt>
                <c:pt idx="377">
                  <c:v>-113.25</c:v>
                </c:pt>
                <c:pt idx="378">
                  <c:v>-95.25</c:v>
                </c:pt>
                <c:pt idx="379">
                  <c:v>-111.5</c:v>
                </c:pt>
                <c:pt idx="380">
                  <c:v>-97.25</c:v>
                </c:pt>
                <c:pt idx="381">
                  <c:v>-112.25</c:v>
                </c:pt>
                <c:pt idx="382">
                  <c:v>-96.75</c:v>
                </c:pt>
                <c:pt idx="383">
                  <c:v>-112.5</c:v>
                </c:pt>
                <c:pt idx="384">
                  <c:v>-96.5</c:v>
                </c:pt>
                <c:pt idx="385">
                  <c:v>-112</c:v>
                </c:pt>
                <c:pt idx="386">
                  <c:v>-97</c:v>
                </c:pt>
                <c:pt idx="387">
                  <c:v>-112.5</c:v>
                </c:pt>
                <c:pt idx="388">
                  <c:v>-96.5</c:v>
                </c:pt>
                <c:pt idx="389">
                  <c:v>-111.75</c:v>
                </c:pt>
                <c:pt idx="390">
                  <c:v>-97.75</c:v>
                </c:pt>
                <c:pt idx="391">
                  <c:v>-113</c:v>
                </c:pt>
                <c:pt idx="392">
                  <c:v>-97.25</c:v>
                </c:pt>
                <c:pt idx="393">
                  <c:v>-112.75</c:v>
                </c:pt>
                <c:pt idx="394">
                  <c:v>-97.75</c:v>
                </c:pt>
                <c:pt idx="395">
                  <c:v>-113.5</c:v>
                </c:pt>
                <c:pt idx="396">
                  <c:v>-95.75</c:v>
                </c:pt>
                <c:pt idx="397">
                  <c:v>-112.5</c:v>
                </c:pt>
                <c:pt idx="398">
                  <c:v>-99</c:v>
                </c:pt>
                <c:pt idx="399">
                  <c:v>-111.75</c:v>
                </c:pt>
                <c:pt idx="400">
                  <c:v>-97.25</c:v>
                </c:pt>
                <c:pt idx="401">
                  <c:v>-113</c:v>
                </c:pt>
                <c:pt idx="402">
                  <c:v>-98</c:v>
                </c:pt>
                <c:pt idx="403">
                  <c:v>-113.25</c:v>
                </c:pt>
                <c:pt idx="404">
                  <c:v>-96.75</c:v>
                </c:pt>
                <c:pt idx="405">
                  <c:v>-112.25</c:v>
                </c:pt>
                <c:pt idx="406">
                  <c:v>-97.75</c:v>
                </c:pt>
                <c:pt idx="407">
                  <c:v>-97</c:v>
                </c:pt>
                <c:pt idx="408">
                  <c:v>-113.5</c:v>
                </c:pt>
                <c:pt idx="409">
                  <c:v>-98.25</c:v>
                </c:pt>
                <c:pt idx="410">
                  <c:v>-112.25</c:v>
                </c:pt>
                <c:pt idx="411">
                  <c:v>-99</c:v>
                </c:pt>
                <c:pt idx="412">
                  <c:v>-113.25</c:v>
                </c:pt>
                <c:pt idx="413">
                  <c:v>-99</c:v>
                </c:pt>
                <c:pt idx="414">
                  <c:v>-113</c:v>
                </c:pt>
                <c:pt idx="415">
                  <c:v>-97</c:v>
                </c:pt>
                <c:pt idx="416">
                  <c:v>-113</c:v>
                </c:pt>
                <c:pt idx="417">
                  <c:v>-100</c:v>
                </c:pt>
                <c:pt idx="418">
                  <c:v>-113.75</c:v>
                </c:pt>
                <c:pt idx="419">
                  <c:v>-97.5</c:v>
                </c:pt>
                <c:pt idx="420">
                  <c:v>-113</c:v>
                </c:pt>
                <c:pt idx="421">
                  <c:v>-98.75</c:v>
                </c:pt>
                <c:pt idx="422">
                  <c:v>-112.75</c:v>
                </c:pt>
                <c:pt idx="423">
                  <c:v>-99.5</c:v>
                </c:pt>
                <c:pt idx="424">
                  <c:v>-114</c:v>
                </c:pt>
                <c:pt idx="425">
                  <c:v>-98.5</c:v>
                </c:pt>
                <c:pt idx="426">
                  <c:v>-112.5</c:v>
                </c:pt>
                <c:pt idx="427">
                  <c:v>-99.25</c:v>
                </c:pt>
                <c:pt idx="428">
                  <c:v>-113.75</c:v>
                </c:pt>
                <c:pt idx="429">
                  <c:v>-96.25</c:v>
                </c:pt>
                <c:pt idx="430">
                  <c:v>-113</c:v>
                </c:pt>
                <c:pt idx="431">
                  <c:v>-98</c:v>
                </c:pt>
                <c:pt idx="432">
                  <c:v>-112.75</c:v>
                </c:pt>
                <c:pt idx="433">
                  <c:v>-98</c:v>
                </c:pt>
                <c:pt idx="434">
                  <c:v>-113.75</c:v>
                </c:pt>
                <c:pt idx="435">
                  <c:v>-98.5</c:v>
                </c:pt>
                <c:pt idx="436">
                  <c:v>-112.75</c:v>
                </c:pt>
                <c:pt idx="437">
                  <c:v>-100.25</c:v>
                </c:pt>
                <c:pt idx="438">
                  <c:v>-112.75</c:v>
                </c:pt>
                <c:pt idx="439">
                  <c:v>-99</c:v>
                </c:pt>
                <c:pt idx="440">
                  <c:v>-113.25</c:v>
                </c:pt>
                <c:pt idx="441">
                  <c:v>-99.5</c:v>
                </c:pt>
                <c:pt idx="442">
                  <c:v>-112.25</c:v>
                </c:pt>
                <c:pt idx="443">
                  <c:v>-98.75</c:v>
                </c:pt>
                <c:pt idx="444">
                  <c:v>-113</c:v>
                </c:pt>
                <c:pt idx="445">
                  <c:v>-100</c:v>
                </c:pt>
                <c:pt idx="446">
                  <c:v>-113</c:v>
                </c:pt>
                <c:pt idx="447">
                  <c:v>-100.25</c:v>
                </c:pt>
                <c:pt idx="448">
                  <c:v>-112.25</c:v>
                </c:pt>
                <c:pt idx="449">
                  <c:v>-99.25</c:v>
                </c:pt>
                <c:pt idx="450">
                  <c:v>-113.25</c:v>
                </c:pt>
                <c:pt idx="451">
                  <c:v>-100.25</c:v>
                </c:pt>
                <c:pt idx="452">
                  <c:v>-112.5</c:v>
                </c:pt>
                <c:pt idx="453">
                  <c:v>-96.75</c:v>
                </c:pt>
                <c:pt idx="454">
                  <c:v>-111.75</c:v>
                </c:pt>
                <c:pt idx="455">
                  <c:v>-98.5</c:v>
                </c:pt>
                <c:pt idx="456">
                  <c:v>-113.5</c:v>
                </c:pt>
                <c:pt idx="457">
                  <c:v>-99</c:v>
                </c:pt>
                <c:pt idx="458">
                  <c:v>-113</c:v>
                </c:pt>
                <c:pt idx="459">
                  <c:v>-99.75</c:v>
                </c:pt>
                <c:pt idx="460">
                  <c:v>-113</c:v>
                </c:pt>
                <c:pt idx="461">
                  <c:v>-98.5</c:v>
                </c:pt>
                <c:pt idx="462">
                  <c:v>-112.75</c:v>
                </c:pt>
                <c:pt idx="463">
                  <c:v>-98.25</c:v>
                </c:pt>
                <c:pt idx="464">
                  <c:v>-113.75</c:v>
                </c:pt>
                <c:pt idx="465">
                  <c:v>-99</c:v>
                </c:pt>
                <c:pt idx="466">
                  <c:v>-112.25</c:v>
                </c:pt>
                <c:pt idx="467">
                  <c:v>-99.25</c:v>
                </c:pt>
                <c:pt idx="468">
                  <c:v>-112.75</c:v>
                </c:pt>
                <c:pt idx="469">
                  <c:v>-100.5</c:v>
                </c:pt>
                <c:pt idx="470">
                  <c:v>-113.5</c:v>
                </c:pt>
                <c:pt idx="471">
                  <c:v>-99</c:v>
                </c:pt>
                <c:pt idx="472">
                  <c:v>-113.25</c:v>
                </c:pt>
                <c:pt idx="473">
                  <c:v>-101</c:v>
                </c:pt>
                <c:pt idx="474">
                  <c:v>-112.5</c:v>
                </c:pt>
                <c:pt idx="475">
                  <c:v>-99.25</c:v>
                </c:pt>
                <c:pt idx="476">
                  <c:v>-113.5</c:v>
                </c:pt>
                <c:pt idx="477">
                  <c:v>-101</c:v>
                </c:pt>
                <c:pt idx="478">
                  <c:v>-113</c:v>
                </c:pt>
                <c:pt idx="479">
                  <c:v>-99.5</c:v>
                </c:pt>
                <c:pt idx="480">
                  <c:v>-112.5</c:v>
                </c:pt>
                <c:pt idx="481">
                  <c:v>-98.5</c:v>
                </c:pt>
                <c:pt idx="482">
                  <c:v>-112.25</c:v>
                </c:pt>
                <c:pt idx="483">
                  <c:v>-112.5</c:v>
                </c:pt>
                <c:pt idx="484">
                  <c:v>-99</c:v>
                </c:pt>
                <c:pt idx="485">
                  <c:v>-113.75</c:v>
                </c:pt>
                <c:pt idx="486">
                  <c:v>-98.25</c:v>
                </c:pt>
                <c:pt idx="487">
                  <c:v>-112.5</c:v>
                </c:pt>
                <c:pt idx="488">
                  <c:v>-100.75</c:v>
                </c:pt>
                <c:pt idx="489">
                  <c:v>-113</c:v>
                </c:pt>
                <c:pt idx="490">
                  <c:v>-98.5</c:v>
                </c:pt>
                <c:pt idx="491">
                  <c:v>-113</c:v>
                </c:pt>
                <c:pt idx="492">
                  <c:v>-99.5</c:v>
                </c:pt>
                <c:pt idx="493">
                  <c:v>-112</c:v>
                </c:pt>
                <c:pt idx="494">
                  <c:v>-97.5</c:v>
                </c:pt>
                <c:pt idx="495">
                  <c:v>-112.5</c:v>
                </c:pt>
                <c:pt idx="496">
                  <c:v>-97.75</c:v>
                </c:pt>
                <c:pt idx="497">
                  <c:v>-113.5</c:v>
                </c:pt>
                <c:pt idx="498">
                  <c:v>-99.5</c:v>
                </c:pt>
                <c:pt idx="499">
                  <c:v>-113</c:v>
                </c:pt>
                <c:pt idx="500">
                  <c:v>-99.5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A9B-441F-A47E-E0D4BAFB407C}"/>
            </c:ext>
          </c:extLst>
        </c:ser>
        <c:ser>
          <c:idx val="0"/>
          <c:order val="3"/>
          <c:tx>
            <c:v>old fit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6.2674431321084828E-2"/>
                  <c:y val="-0.2814560223767649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 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[1]lvtemporary_148596!$C$75:$C$320</c:f>
              <c:numCache>
                <c:formatCode>General</c:formatCode>
                <c:ptCount val="246"/>
                <c:pt idx="0">
                  <c:v>0.8342857142857143</c:v>
                </c:pt>
                <c:pt idx="1">
                  <c:v>0.84571428571428575</c:v>
                </c:pt>
                <c:pt idx="2">
                  <c:v>0.8571428571428571</c:v>
                </c:pt>
                <c:pt idx="3">
                  <c:v>0.86857142857142855</c:v>
                </c:pt>
                <c:pt idx="4">
                  <c:v>0.88</c:v>
                </c:pt>
                <c:pt idx="5">
                  <c:v>0.89142857142857146</c:v>
                </c:pt>
                <c:pt idx="6">
                  <c:v>0.9028571428571428</c:v>
                </c:pt>
                <c:pt idx="7">
                  <c:v>0.91428571428571426</c:v>
                </c:pt>
                <c:pt idx="8">
                  <c:v>0.92571428571428571</c:v>
                </c:pt>
                <c:pt idx="9">
                  <c:v>0.93714285714285717</c:v>
                </c:pt>
                <c:pt idx="10">
                  <c:v>0.94857142857142862</c:v>
                </c:pt>
                <c:pt idx="11">
                  <c:v>0.96</c:v>
                </c:pt>
                <c:pt idx="12">
                  <c:v>0.97142857142857142</c:v>
                </c:pt>
                <c:pt idx="13">
                  <c:v>0.98285714285714287</c:v>
                </c:pt>
                <c:pt idx="14">
                  <c:v>0.99428571428571433</c:v>
                </c:pt>
                <c:pt idx="15">
                  <c:v>1.0057142857142858</c:v>
                </c:pt>
                <c:pt idx="16">
                  <c:v>1.0171428571428571</c:v>
                </c:pt>
                <c:pt idx="17">
                  <c:v>1.0285714285714285</c:v>
                </c:pt>
                <c:pt idx="18">
                  <c:v>1.04</c:v>
                </c:pt>
                <c:pt idx="19">
                  <c:v>1.0514285714285714</c:v>
                </c:pt>
                <c:pt idx="20">
                  <c:v>1.0628571428571429</c:v>
                </c:pt>
                <c:pt idx="21">
                  <c:v>1.0742857142857143</c:v>
                </c:pt>
                <c:pt idx="22">
                  <c:v>1.0857142857142856</c:v>
                </c:pt>
                <c:pt idx="23">
                  <c:v>1.0971428571428572</c:v>
                </c:pt>
                <c:pt idx="24">
                  <c:v>1.1085714285714285</c:v>
                </c:pt>
                <c:pt idx="25">
                  <c:v>1.1200000000000001</c:v>
                </c:pt>
                <c:pt idx="26">
                  <c:v>1.1314285714285715</c:v>
                </c:pt>
                <c:pt idx="27">
                  <c:v>1.1428571428571428</c:v>
                </c:pt>
                <c:pt idx="28">
                  <c:v>1.1542857142857144</c:v>
                </c:pt>
                <c:pt idx="29">
                  <c:v>1.1657142857142857</c:v>
                </c:pt>
                <c:pt idx="30">
                  <c:v>1.177142857142857</c:v>
                </c:pt>
                <c:pt idx="31">
                  <c:v>1.1885714285714286</c:v>
                </c:pt>
                <c:pt idx="32">
                  <c:v>1.2</c:v>
                </c:pt>
                <c:pt idx="33">
                  <c:v>1.2114285714285715</c:v>
                </c:pt>
                <c:pt idx="34">
                  <c:v>1.2228571428571429</c:v>
                </c:pt>
                <c:pt idx="35">
                  <c:v>1.2342857142857142</c:v>
                </c:pt>
                <c:pt idx="36">
                  <c:v>1.2457142857142858</c:v>
                </c:pt>
                <c:pt idx="37">
                  <c:v>1.2571428571428571</c:v>
                </c:pt>
                <c:pt idx="38">
                  <c:v>1.2685714285714285</c:v>
                </c:pt>
                <c:pt idx="39">
                  <c:v>1.28</c:v>
                </c:pt>
                <c:pt idx="40">
                  <c:v>1.2914285714285714</c:v>
                </c:pt>
                <c:pt idx="41">
                  <c:v>1.3028571428571429</c:v>
                </c:pt>
                <c:pt idx="42">
                  <c:v>1.3142857142857143</c:v>
                </c:pt>
                <c:pt idx="43">
                  <c:v>1.3257142857142856</c:v>
                </c:pt>
                <c:pt idx="44">
                  <c:v>1.3371428571428572</c:v>
                </c:pt>
                <c:pt idx="45">
                  <c:v>1.3485714285714285</c:v>
                </c:pt>
                <c:pt idx="46">
                  <c:v>1.36</c:v>
                </c:pt>
                <c:pt idx="47">
                  <c:v>1.3714285714285714</c:v>
                </c:pt>
                <c:pt idx="48">
                  <c:v>1.3828571428571428</c:v>
                </c:pt>
                <c:pt idx="49">
                  <c:v>1.3942857142857144</c:v>
                </c:pt>
                <c:pt idx="50">
                  <c:v>1.4057142857142857</c:v>
                </c:pt>
                <c:pt idx="51">
                  <c:v>1.417142857142857</c:v>
                </c:pt>
                <c:pt idx="52">
                  <c:v>1.4285714285714286</c:v>
                </c:pt>
                <c:pt idx="53">
                  <c:v>1.44</c:v>
                </c:pt>
                <c:pt idx="54">
                  <c:v>1.4514285714285715</c:v>
                </c:pt>
                <c:pt idx="55">
                  <c:v>1.4628571428571429</c:v>
                </c:pt>
                <c:pt idx="56">
                  <c:v>1.4742857142857142</c:v>
                </c:pt>
                <c:pt idx="57">
                  <c:v>1.4857142857142858</c:v>
                </c:pt>
                <c:pt idx="58">
                  <c:v>1.4971428571428571</c:v>
                </c:pt>
                <c:pt idx="59">
                  <c:v>1.5085714285714287</c:v>
                </c:pt>
                <c:pt idx="60">
                  <c:v>1.52</c:v>
                </c:pt>
                <c:pt idx="61">
                  <c:v>1.5314285714285714</c:v>
                </c:pt>
                <c:pt idx="62">
                  <c:v>1.5428571428571429</c:v>
                </c:pt>
                <c:pt idx="63">
                  <c:v>1.5542857142857143</c:v>
                </c:pt>
                <c:pt idx="64">
                  <c:v>1.5657142857142856</c:v>
                </c:pt>
                <c:pt idx="65">
                  <c:v>1.5771428571428572</c:v>
                </c:pt>
                <c:pt idx="66">
                  <c:v>1.5885714285714285</c:v>
                </c:pt>
                <c:pt idx="67">
                  <c:v>1.6</c:v>
                </c:pt>
                <c:pt idx="68">
                  <c:v>1.6114285714285714</c:v>
                </c:pt>
                <c:pt idx="69">
                  <c:v>1.6228571428571428</c:v>
                </c:pt>
                <c:pt idx="70">
                  <c:v>1.6342857142857143</c:v>
                </c:pt>
                <c:pt idx="71">
                  <c:v>1.6457142857142857</c:v>
                </c:pt>
                <c:pt idx="72">
                  <c:v>1.6571428571428573</c:v>
                </c:pt>
                <c:pt idx="73">
                  <c:v>1.6685714285714286</c:v>
                </c:pt>
                <c:pt idx="74">
                  <c:v>1.68</c:v>
                </c:pt>
                <c:pt idx="75">
                  <c:v>1.6914285714285715</c:v>
                </c:pt>
                <c:pt idx="76">
                  <c:v>1.7028571428571428</c:v>
                </c:pt>
                <c:pt idx="77">
                  <c:v>1.7142857142857142</c:v>
                </c:pt>
                <c:pt idx="78">
                  <c:v>1.7257142857142858</c:v>
                </c:pt>
                <c:pt idx="79">
                  <c:v>1.7371428571428571</c:v>
                </c:pt>
                <c:pt idx="80">
                  <c:v>1.7485714285714287</c:v>
                </c:pt>
                <c:pt idx="81">
                  <c:v>1.76</c:v>
                </c:pt>
                <c:pt idx="82">
                  <c:v>1.7714285714285714</c:v>
                </c:pt>
                <c:pt idx="83">
                  <c:v>1.7828571428571429</c:v>
                </c:pt>
                <c:pt idx="84">
                  <c:v>1.7942857142857143</c:v>
                </c:pt>
                <c:pt idx="85">
                  <c:v>1.8057142857142856</c:v>
                </c:pt>
                <c:pt idx="86">
                  <c:v>1.8171428571428572</c:v>
                </c:pt>
                <c:pt idx="87">
                  <c:v>1.8285714285714285</c:v>
                </c:pt>
                <c:pt idx="88">
                  <c:v>1.84</c:v>
                </c:pt>
                <c:pt idx="89">
                  <c:v>1.8514285714285714</c:v>
                </c:pt>
                <c:pt idx="90">
                  <c:v>1.8628571428571428</c:v>
                </c:pt>
                <c:pt idx="91">
                  <c:v>1.8742857142857143</c:v>
                </c:pt>
                <c:pt idx="92">
                  <c:v>1.8857142857142857</c:v>
                </c:pt>
                <c:pt idx="93">
                  <c:v>1.8971428571428572</c:v>
                </c:pt>
                <c:pt idx="94">
                  <c:v>1.9085714285714286</c:v>
                </c:pt>
                <c:pt idx="95">
                  <c:v>1.92</c:v>
                </c:pt>
                <c:pt idx="96">
                  <c:v>1.9314285714285715</c:v>
                </c:pt>
                <c:pt idx="97">
                  <c:v>1.9428571428571428</c:v>
                </c:pt>
                <c:pt idx="98">
                  <c:v>1.9542857142857142</c:v>
                </c:pt>
                <c:pt idx="99">
                  <c:v>1.9657142857142857</c:v>
                </c:pt>
                <c:pt idx="100">
                  <c:v>1.9771428571428571</c:v>
                </c:pt>
                <c:pt idx="101">
                  <c:v>1.9885714285714287</c:v>
                </c:pt>
                <c:pt idx="102">
                  <c:v>2</c:v>
                </c:pt>
                <c:pt idx="103">
                  <c:v>2.0114285714285716</c:v>
                </c:pt>
                <c:pt idx="104">
                  <c:v>2.0228571428571427</c:v>
                </c:pt>
                <c:pt idx="105">
                  <c:v>2.0342857142857143</c:v>
                </c:pt>
                <c:pt idx="106">
                  <c:v>2.0457142857142858</c:v>
                </c:pt>
                <c:pt idx="107">
                  <c:v>2.0571428571428569</c:v>
                </c:pt>
                <c:pt idx="108">
                  <c:v>2.0685714285714285</c:v>
                </c:pt>
                <c:pt idx="109">
                  <c:v>2.08</c:v>
                </c:pt>
                <c:pt idx="110">
                  <c:v>2.0914285714285716</c:v>
                </c:pt>
                <c:pt idx="111">
                  <c:v>2.1028571428571428</c:v>
                </c:pt>
                <c:pt idx="112">
                  <c:v>2.1142857142857143</c:v>
                </c:pt>
                <c:pt idx="113">
                  <c:v>2.1257142857142859</c:v>
                </c:pt>
                <c:pt idx="114">
                  <c:v>2.137142857142857</c:v>
                </c:pt>
                <c:pt idx="115">
                  <c:v>2.1485714285714286</c:v>
                </c:pt>
                <c:pt idx="116">
                  <c:v>2.16</c:v>
                </c:pt>
                <c:pt idx="117">
                  <c:v>2.1714285714285713</c:v>
                </c:pt>
                <c:pt idx="118">
                  <c:v>2.1828571428571428</c:v>
                </c:pt>
                <c:pt idx="119">
                  <c:v>2.1942857142857144</c:v>
                </c:pt>
                <c:pt idx="120">
                  <c:v>2.2057142857142855</c:v>
                </c:pt>
                <c:pt idx="121">
                  <c:v>2.2171428571428571</c:v>
                </c:pt>
                <c:pt idx="122">
                  <c:v>2.2285714285714286</c:v>
                </c:pt>
                <c:pt idx="123">
                  <c:v>2.2400000000000002</c:v>
                </c:pt>
                <c:pt idx="124">
                  <c:v>2.2514285714285713</c:v>
                </c:pt>
                <c:pt idx="125">
                  <c:v>2.2628571428571429</c:v>
                </c:pt>
                <c:pt idx="126">
                  <c:v>2.2742857142857145</c:v>
                </c:pt>
                <c:pt idx="127">
                  <c:v>2.2857142857142856</c:v>
                </c:pt>
                <c:pt idx="128">
                  <c:v>2.2971428571428572</c:v>
                </c:pt>
                <c:pt idx="129">
                  <c:v>2.3085714285714287</c:v>
                </c:pt>
                <c:pt idx="130">
                  <c:v>2.3199999999999998</c:v>
                </c:pt>
                <c:pt idx="131">
                  <c:v>2.3314285714285714</c:v>
                </c:pt>
                <c:pt idx="132">
                  <c:v>2.342857142857143</c:v>
                </c:pt>
                <c:pt idx="133">
                  <c:v>2.3542857142857141</c:v>
                </c:pt>
                <c:pt idx="134">
                  <c:v>2.3657142857142857</c:v>
                </c:pt>
                <c:pt idx="135">
                  <c:v>2.3771428571428572</c:v>
                </c:pt>
                <c:pt idx="136">
                  <c:v>2.3885714285714288</c:v>
                </c:pt>
                <c:pt idx="137">
                  <c:v>2.4</c:v>
                </c:pt>
                <c:pt idx="138">
                  <c:v>2.4114285714285715</c:v>
                </c:pt>
                <c:pt idx="139">
                  <c:v>2.422857142857143</c:v>
                </c:pt>
                <c:pt idx="140">
                  <c:v>2.4342857142857142</c:v>
                </c:pt>
                <c:pt idx="141">
                  <c:v>2.4457142857142857</c:v>
                </c:pt>
                <c:pt idx="142">
                  <c:v>2.4571428571428573</c:v>
                </c:pt>
                <c:pt idx="143">
                  <c:v>2.4685714285714284</c:v>
                </c:pt>
                <c:pt idx="144">
                  <c:v>2.48</c:v>
                </c:pt>
                <c:pt idx="145">
                  <c:v>2.4914285714285715</c:v>
                </c:pt>
                <c:pt idx="146">
                  <c:v>2.5028571428571427</c:v>
                </c:pt>
                <c:pt idx="147">
                  <c:v>2.5142857142857142</c:v>
                </c:pt>
                <c:pt idx="148">
                  <c:v>2.5257142857142858</c:v>
                </c:pt>
                <c:pt idx="149">
                  <c:v>2.5371428571428569</c:v>
                </c:pt>
                <c:pt idx="150">
                  <c:v>2.5485714285714285</c:v>
                </c:pt>
                <c:pt idx="151">
                  <c:v>2.56</c:v>
                </c:pt>
                <c:pt idx="152">
                  <c:v>2.5714285714285716</c:v>
                </c:pt>
                <c:pt idx="153">
                  <c:v>2.5828571428571427</c:v>
                </c:pt>
                <c:pt idx="154">
                  <c:v>2.5942857142857143</c:v>
                </c:pt>
                <c:pt idx="155">
                  <c:v>2.6057142857142859</c:v>
                </c:pt>
                <c:pt idx="156">
                  <c:v>2.617142857142857</c:v>
                </c:pt>
                <c:pt idx="157">
                  <c:v>2.6285714285714286</c:v>
                </c:pt>
                <c:pt idx="158">
                  <c:v>2.64</c:v>
                </c:pt>
                <c:pt idx="159">
                  <c:v>2.6514285714285712</c:v>
                </c:pt>
                <c:pt idx="160">
                  <c:v>2.6628571428571428</c:v>
                </c:pt>
                <c:pt idx="161">
                  <c:v>2.6742857142857144</c:v>
                </c:pt>
                <c:pt idx="162">
                  <c:v>2.6857142857142855</c:v>
                </c:pt>
                <c:pt idx="163">
                  <c:v>2.6971428571428571</c:v>
                </c:pt>
                <c:pt idx="164">
                  <c:v>2.7085714285714286</c:v>
                </c:pt>
                <c:pt idx="165">
                  <c:v>2.72</c:v>
                </c:pt>
                <c:pt idx="166">
                  <c:v>2.7314285714285713</c:v>
                </c:pt>
                <c:pt idx="167">
                  <c:v>2.7428571428571429</c:v>
                </c:pt>
                <c:pt idx="168">
                  <c:v>2.7542857142857144</c:v>
                </c:pt>
                <c:pt idx="169">
                  <c:v>2.7657142857142856</c:v>
                </c:pt>
                <c:pt idx="170">
                  <c:v>2.7771428571428571</c:v>
                </c:pt>
                <c:pt idx="171">
                  <c:v>2.7885714285714287</c:v>
                </c:pt>
                <c:pt idx="172">
                  <c:v>2.8</c:v>
                </c:pt>
                <c:pt idx="173">
                  <c:v>2.8114285714285714</c:v>
                </c:pt>
                <c:pt idx="174">
                  <c:v>2.822857142857143</c:v>
                </c:pt>
                <c:pt idx="175">
                  <c:v>2.8342857142857141</c:v>
                </c:pt>
                <c:pt idx="176">
                  <c:v>2.8457142857142856</c:v>
                </c:pt>
                <c:pt idx="177">
                  <c:v>2.8571428571428572</c:v>
                </c:pt>
                <c:pt idx="178">
                  <c:v>2.8685714285714288</c:v>
                </c:pt>
                <c:pt idx="179">
                  <c:v>2.88</c:v>
                </c:pt>
                <c:pt idx="180">
                  <c:v>2.8914285714285715</c:v>
                </c:pt>
                <c:pt idx="181">
                  <c:v>2.902857142857143</c:v>
                </c:pt>
                <c:pt idx="182">
                  <c:v>2.9142857142857141</c:v>
                </c:pt>
                <c:pt idx="183">
                  <c:v>2.9257142857142857</c:v>
                </c:pt>
                <c:pt idx="184">
                  <c:v>2.9371428571428573</c:v>
                </c:pt>
                <c:pt idx="185">
                  <c:v>2.9485714285714284</c:v>
                </c:pt>
                <c:pt idx="186">
                  <c:v>2.96</c:v>
                </c:pt>
                <c:pt idx="187">
                  <c:v>2.9714285714285715</c:v>
                </c:pt>
                <c:pt idx="188">
                  <c:v>2.9828571428571427</c:v>
                </c:pt>
                <c:pt idx="189">
                  <c:v>2.9942857142857142</c:v>
                </c:pt>
                <c:pt idx="190">
                  <c:v>3.0057142857142858</c:v>
                </c:pt>
                <c:pt idx="191">
                  <c:v>3.0171428571428573</c:v>
                </c:pt>
                <c:pt idx="192">
                  <c:v>3.0285714285714285</c:v>
                </c:pt>
                <c:pt idx="193">
                  <c:v>3.04</c:v>
                </c:pt>
                <c:pt idx="194">
                  <c:v>3.0514285714285716</c:v>
                </c:pt>
                <c:pt idx="195">
                  <c:v>3.0628571428571427</c:v>
                </c:pt>
                <c:pt idx="196">
                  <c:v>3.0742857142857143</c:v>
                </c:pt>
                <c:pt idx="197">
                  <c:v>3.0857142857142859</c:v>
                </c:pt>
                <c:pt idx="198">
                  <c:v>3.097142857142857</c:v>
                </c:pt>
                <c:pt idx="199">
                  <c:v>3.1085714285714285</c:v>
                </c:pt>
                <c:pt idx="200">
                  <c:v>3.12</c:v>
                </c:pt>
                <c:pt idx="201">
                  <c:v>3.1314285714285712</c:v>
                </c:pt>
                <c:pt idx="202">
                  <c:v>3.1428571428571428</c:v>
                </c:pt>
                <c:pt idx="203">
                  <c:v>3.1542857142857144</c:v>
                </c:pt>
                <c:pt idx="204">
                  <c:v>3.1657142857142859</c:v>
                </c:pt>
                <c:pt idx="205">
                  <c:v>3.177142857142857</c:v>
                </c:pt>
                <c:pt idx="206">
                  <c:v>3.1885714285714286</c:v>
                </c:pt>
                <c:pt idx="207">
                  <c:v>3.2</c:v>
                </c:pt>
                <c:pt idx="208">
                  <c:v>3.2114285714285713</c:v>
                </c:pt>
                <c:pt idx="209">
                  <c:v>3.2228571428571429</c:v>
                </c:pt>
                <c:pt idx="210">
                  <c:v>3.2342857142857144</c:v>
                </c:pt>
                <c:pt idx="211">
                  <c:v>3.2457142857142856</c:v>
                </c:pt>
                <c:pt idx="212">
                  <c:v>3.2571428571428571</c:v>
                </c:pt>
                <c:pt idx="213">
                  <c:v>3.2685714285714287</c:v>
                </c:pt>
                <c:pt idx="214">
                  <c:v>3.28</c:v>
                </c:pt>
                <c:pt idx="215">
                  <c:v>3.2914285714285714</c:v>
                </c:pt>
                <c:pt idx="216">
                  <c:v>3.3028571428571429</c:v>
                </c:pt>
                <c:pt idx="217">
                  <c:v>3.3142857142857145</c:v>
                </c:pt>
                <c:pt idx="218">
                  <c:v>3.3257142857142856</c:v>
                </c:pt>
                <c:pt idx="219">
                  <c:v>3.3371428571428572</c:v>
                </c:pt>
                <c:pt idx="220">
                  <c:v>3.3485714285714288</c:v>
                </c:pt>
                <c:pt idx="221">
                  <c:v>3.36</c:v>
                </c:pt>
                <c:pt idx="222">
                  <c:v>3.3714285714285714</c:v>
                </c:pt>
                <c:pt idx="223">
                  <c:v>3.382857142857143</c:v>
                </c:pt>
                <c:pt idx="224">
                  <c:v>3.3942857142857141</c:v>
                </c:pt>
                <c:pt idx="225">
                  <c:v>3.4057142857142857</c:v>
                </c:pt>
                <c:pt idx="226">
                  <c:v>3.4171428571428573</c:v>
                </c:pt>
                <c:pt idx="227">
                  <c:v>3.4285714285714284</c:v>
                </c:pt>
                <c:pt idx="228">
                  <c:v>3.44</c:v>
                </c:pt>
                <c:pt idx="229">
                  <c:v>3.4514285714285715</c:v>
                </c:pt>
                <c:pt idx="230">
                  <c:v>3.4628571428571431</c:v>
                </c:pt>
                <c:pt idx="231">
                  <c:v>3.4742857142857142</c:v>
                </c:pt>
                <c:pt idx="232">
                  <c:v>3.4857142857142858</c:v>
                </c:pt>
                <c:pt idx="233">
                  <c:v>3.4971428571428573</c:v>
                </c:pt>
                <c:pt idx="234">
                  <c:v>3.5085714285714285</c:v>
                </c:pt>
                <c:pt idx="235">
                  <c:v>3.52</c:v>
                </c:pt>
                <c:pt idx="236">
                  <c:v>3.5314285714285716</c:v>
                </c:pt>
                <c:pt idx="237">
                  <c:v>3.5428571428571427</c:v>
                </c:pt>
                <c:pt idx="238">
                  <c:v>3.5542857142857143</c:v>
                </c:pt>
                <c:pt idx="239">
                  <c:v>3.5657142857142858</c:v>
                </c:pt>
                <c:pt idx="240">
                  <c:v>3.577142857142857</c:v>
                </c:pt>
                <c:pt idx="241">
                  <c:v>3.5885714285714285</c:v>
                </c:pt>
                <c:pt idx="242">
                  <c:v>3.6</c:v>
                </c:pt>
                <c:pt idx="243">
                  <c:v>3.6114285714285712</c:v>
                </c:pt>
                <c:pt idx="244">
                  <c:v>3.6228571428571428</c:v>
                </c:pt>
                <c:pt idx="245">
                  <c:v>3.6342857142857143</c:v>
                </c:pt>
              </c:numCache>
            </c:numRef>
          </c:xVal>
          <c:yVal>
            <c:numRef>
              <c:f>[1]lvtemporary_148596!$E$75:$E$320</c:f>
              <c:numCache>
                <c:formatCode>General</c:formatCode>
                <c:ptCount val="246"/>
                <c:pt idx="0">
                  <c:v>-43.45</c:v>
                </c:pt>
                <c:pt idx="1">
                  <c:v>-43.65</c:v>
                </c:pt>
                <c:pt idx="2">
                  <c:v>-43.25</c:v>
                </c:pt>
                <c:pt idx="3">
                  <c:v>-43.45</c:v>
                </c:pt>
                <c:pt idx="4">
                  <c:v>-43.6</c:v>
                </c:pt>
                <c:pt idx="5">
                  <c:v>-43.8</c:v>
                </c:pt>
                <c:pt idx="6">
                  <c:v>-43.6</c:v>
                </c:pt>
                <c:pt idx="7">
                  <c:v>-43.825000000000003</c:v>
                </c:pt>
                <c:pt idx="8">
                  <c:v>-43.975000000000001</c:v>
                </c:pt>
                <c:pt idx="9">
                  <c:v>-44.174999999999997</c:v>
                </c:pt>
                <c:pt idx="10">
                  <c:v>-44.575000000000003</c:v>
                </c:pt>
                <c:pt idx="11">
                  <c:v>-44.774999999999999</c:v>
                </c:pt>
                <c:pt idx="12">
                  <c:v>-44.875</c:v>
                </c:pt>
                <c:pt idx="13">
                  <c:v>-45.1</c:v>
                </c:pt>
                <c:pt idx="14">
                  <c:v>-45.65</c:v>
                </c:pt>
                <c:pt idx="15">
                  <c:v>-45.85</c:v>
                </c:pt>
                <c:pt idx="16">
                  <c:v>-45.75</c:v>
                </c:pt>
                <c:pt idx="17">
                  <c:v>-46.45</c:v>
                </c:pt>
                <c:pt idx="18">
                  <c:v>-46.524999999999999</c:v>
                </c:pt>
                <c:pt idx="19">
                  <c:v>-47.2</c:v>
                </c:pt>
                <c:pt idx="20">
                  <c:v>-46.924999999999997</c:v>
                </c:pt>
                <c:pt idx="21">
                  <c:v>-48.1</c:v>
                </c:pt>
                <c:pt idx="22">
                  <c:v>-48.174999999999997</c:v>
                </c:pt>
                <c:pt idx="23">
                  <c:v>-48.6</c:v>
                </c:pt>
                <c:pt idx="24">
                  <c:v>-48.325000000000003</c:v>
                </c:pt>
                <c:pt idx="25">
                  <c:v>-48.95</c:v>
                </c:pt>
                <c:pt idx="26">
                  <c:v>-49.174999999999997</c:v>
                </c:pt>
                <c:pt idx="27">
                  <c:v>-49.075000000000003</c:v>
                </c:pt>
                <c:pt idx="28">
                  <c:v>-49.3</c:v>
                </c:pt>
                <c:pt idx="29">
                  <c:v>-49.25</c:v>
                </c:pt>
                <c:pt idx="30">
                  <c:v>-49.524999999999999</c:v>
                </c:pt>
                <c:pt idx="31">
                  <c:v>-48.825000000000003</c:v>
                </c:pt>
                <c:pt idx="32">
                  <c:v>-49.225000000000001</c:v>
                </c:pt>
                <c:pt idx="33">
                  <c:v>-49.25</c:v>
                </c:pt>
                <c:pt idx="34">
                  <c:v>-49.6</c:v>
                </c:pt>
                <c:pt idx="35">
                  <c:v>-49.424999999999997</c:v>
                </c:pt>
                <c:pt idx="36">
                  <c:v>-49.875</c:v>
                </c:pt>
                <c:pt idx="37">
                  <c:v>-49.875</c:v>
                </c:pt>
                <c:pt idx="38">
                  <c:v>-50.4</c:v>
                </c:pt>
                <c:pt idx="39">
                  <c:v>-50.4</c:v>
                </c:pt>
                <c:pt idx="40">
                  <c:v>-50.875</c:v>
                </c:pt>
                <c:pt idx="41">
                  <c:v>-51</c:v>
                </c:pt>
                <c:pt idx="42">
                  <c:v>-51.25</c:v>
                </c:pt>
                <c:pt idx="43">
                  <c:v>-51.375</c:v>
                </c:pt>
                <c:pt idx="44">
                  <c:v>-51.65</c:v>
                </c:pt>
                <c:pt idx="45">
                  <c:v>-51.8</c:v>
                </c:pt>
                <c:pt idx="46">
                  <c:v>-51.924999999999997</c:v>
                </c:pt>
                <c:pt idx="47">
                  <c:v>-52.125</c:v>
                </c:pt>
                <c:pt idx="48">
                  <c:v>-52.174999999999997</c:v>
                </c:pt>
                <c:pt idx="49">
                  <c:v>-52.35</c:v>
                </c:pt>
                <c:pt idx="50">
                  <c:v>-52.4</c:v>
                </c:pt>
                <c:pt idx="51">
                  <c:v>-52.6</c:v>
                </c:pt>
                <c:pt idx="52">
                  <c:v>-52.725000000000001</c:v>
                </c:pt>
                <c:pt idx="53">
                  <c:v>-52.95</c:v>
                </c:pt>
                <c:pt idx="54">
                  <c:v>-53.4</c:v>
                </c:pt>
                <c:pt idx="55">
                  <c:v>-54.05</c:v>
                </c:pt>
                <c:pt idx="56">
                  <c:v>-54.075000000000003</c:v>
                </c:pt>
                <c:pt idx="57">
                  <c:v>-54.875</c:v>
                </c:pt>
                <c:pt idx="58">
                  <c:v>-54.875</c:v>
                </c:pt>
                <c:pt idx="59">
                  <c:v>-55.375</c:v>
                </c:pt>
                <c:pt idx="60">
                  <c:v>-55.375</c:v>
                </c:pt>
                <c:pt idx="61">
                  <c:v>-56.024999999999999</c:v>
                </c:pt>
                <c:pt idx="62">
                  <c:v>-56.024999999999999</c:v>
                </c:pt>
                <c:pt idx="63">
                  <c:v>-56.4</c:v>
                </c:pt>
                <c:pt idx="64">
                  <c:v>-56.125</c:v>
                </c:pt>
                <c:pt idx="65">
                  <c:v>-56.174999999999997</c:v>
                </c:pt>
                <c:pt idx="66">
                  <c:v>-56.4</c:v>
                </c:pt>
                <c:pt idx="67">
                  <c:v>-56.45</c:v>
                </c:pt>
                <c:pt idx="68">
                  <c:v>-56.65</c:v>
                </c:pt>
                <c:pt idx="69">
                  <c:v>-56.774999999999999</c:v>
                </c:pt>
                <c:pt idx="70">
                  <c:v>-57</c:v>
                </c:pt>
                <c:pt idx="71">
                  <c:v>-57.075000000000003</c:v>
                </c:pt>
                <c:pt idx="72">
                  <c:v>-57.274999999999999</c:v>
                </c:pt>
                <c:pt idx="73">
                  <c:v>-57.475000000000001</c:v>
                </c:pt>
                <c:pt idx="74">
                  <c:v>-57.7</c:v>
                </c:pt>
                <c:pt idx="75">
                  <c:v>-57.924999999999997</c:v>
                </c:pt>
                <c:pt idx="76">
                  <c:v>-58.1</c:v>
                </c:pt>
                <c:pt idx="77">
                  <c:v>-57.95</c:v>
                </c:pt>
                <c:pt idx="78">
                  <c:v>-58.424999999999997</c:v>
                </c:pt>
                <c:pt idx="79">
                  <c:v>-58.4</c:v>
                </c:pt>
                <c:pt idx="80">
                  <c:v>-58.85</c:v>
                </c:pt>
                <c:pt idx="81">
                  <c:v>-58.725000000000001</c:v>
                </c:pt>
                <c:pt idx="82">
                  <c:v>-59.174999999999997</c:v>
                </c:pt>
                <c:pt idx="83">
                  <c:v>-59.174999999999997</c:v>
                </c:pt>
                <c:pt idx="84">
                  <c:v>-59.625</c:v>
                </c:pt>
                <c:pt idx="85">
                  <c:v>-59.5</c:v>
                </c:pt>
                <c:pt idx="86">
                  <c:v>-60.024999999999999</c:v>
                </c:pt>
                <c:pt idx="87">
                  <c:v>-60.1</c:v>
                </c:pt>
                <c:pt idx="88">
                  <c:v>-60.15</c:v>
                </c:pt>
                <c:pt idx="89">
                  <c:v>-60.45</c:v>
                </c:pt>
                <c:pt idx="90">
                  <c:v>-60.375</c:v>
                </c:pt>
                <c:pt idx="91">
                  <c:v>-60.8</c:v>
                </c:pt>
                <c:pt idx="92">
                  <c:v>-60.75</c:v>
                </c:pt>
                <c:pt idx="93">
                  <c:v>-61.05</c:v>
                </c:pt>
                <c:pt idx="94">
                  <c:v>-61</c:v>
                </c:pt>
                <c:pt idx="95">
                  <c:v>-61.424999999999997</c:v>
                </c:pt>
                <c:pt idx="96">
                  <c:v>-61.3</c:v>
                </c:pt>
                <c:pt idx="97">
                  <c:v>-61.674999999999997</c:v>
                </c:pt>
                <c:pt idx="98">
                  <c:v>-61.774999999999999</c:v>
                </c:pt>
                <c:pt idx="99">
                  <c:v>-62</c:v>
                </c:pt>
                <c:pt idx="100">
                  <c:v>-62.274999999999999</c:v>
                </c:pt>
                <c:pt idx="101">
                  <c:v>-62.45</c:v>
                </c:pt>
                <c:pt idx="102">
                  <c:v>-62.65</c:v>
                </c:pt>
                <c:pt idx="103">
                  <c:v>-62.924999999999997</c:v>
                </c:pt>
                <c:pt idx="104">
                  <c:v>-63.15</c:v>
                </c:pt>
                <c:pt idx="105">
                  <c:v>-63.325000000000003</c:v>
                </c:pt>
                <c:pt idx="106">
                  <c:v>-63.524999999999999</c:v>
                </c:pt>
                <c:pt idx="107">
                  <c:v>-63.725000000000001</c:v>
                </c:pt>
                <c:pt idx="108">
                  <c:v>-63.95</c:v>
                </c:pt>
                <c:pt idx="109">
                  <c:v>-64.2</c:v>
                </c:pt>
                <c:pt idx="110">
                  <c:v>-64.400000000000006</c:v>
                </c:pt>
                <c:pt idx="111">
                  <c:v>-64.525000000000006</c:v>
                </c:pt>
                <c:pt idx="112">
                  <c:v>-64.875</c:v>
                </c:pt>
                <c:pt idx="113">
                  <c:v>-64.900000000000006</c:v>
                </c:pt>
                <c:pt idx="114">
                  <c:v>-65.224999999999994</c:v>
                </c:pt>
                <c:pt idx="115">
                  <c:v>-65.25</c:v>
                </c:pt>
                <c:pt idx="116">
                  <c:v>-65.599999999999994</c:v>
                </c:pt>
                <c:pt idx="117">
                  <c:v>-65.650000000000006</c:v>
                </c:pt>
                <c:pt idx="118">
                  <c:v>-66</c:v>
                </c:pt>
                <c:pt idx="119">
                  <c:v>-66.099999999999994</c:v>
                </c:pt>
                <c:pt idx="120">
                  <c:v>-66.325000000000003</c:v>
                </c:pt>
                <c:pt idx="121">
                  <c:v>-66.424999999999997</c:v>
                </c:pt>
                <c:pt idx="122">
                  <c:v>-66.599999999999994</c:v>
                </c:pt>
                <c:pt idx="123">
                  <c:v>-66.924999999999997</c:v>
                </c:pt>
                <c:pt idx="124">
                  <c:v>-66.974999999999994</c:v>
                </c:pt>
                <c:pt idx="125">
                  <c:v>-67.3</c:v>
                </c:pt>
                <c:pt idx="126">
                  <c:v>-67.400000000000006</c:v>
                </c:pt>
                <c:pt idx="127">
                  <c:v>-67.75</c:v>
                </c:pt>
                <c:pt idx="128">
                  <c:v>-68</c:v>
                </c:pt>
                <c:pt idx="129">
                  <c:v>-68.125</c:v>
                </c:pt>
                <c:pt idx="130">
                  <c:v>-68.8</c:v>
                </c:pt>
                <c:pt idx="131">
                  <c:v>-68.95</c:v>
                </c:pt>
                <c:pt idx="132">
                  <c:v>-69.325000000000003</c:v>
                </c:pt>
                <c:pt idx="133">
                  <c:v>-69.400000000000006</c:v>
                </c:pt>
                <c:pt idx="134">
                  <c:v>-69.55</c:v>
                </c:pt>
                <c:pt idx="135">
                  <c:v>-69.775000000000006</c:v>
                </c:pt>
                <c:pt idx="136">
                  <c:v>-69.900000000000006</c:v>
                </c:pt>
                <c:pt idx="137">
                  <c:v>-70.224999999999994</c:v>
                </c:pt>
                <c:pt idx="138">
                  <c:v>-70.174999999999997</c:v>
                </c:pt>
                <c:pt idx="139">
                  <c:v>-70.625</c:v>
                </c:pt>
                <c:pt idx="140">
                  <c:v>-70.224999999999994</c:v>
                </c:pt>
                <c:pt idx="141">
                  <c:v>-70.7</c:v>
                </c:pt>
                <c:pt idx="142">
                  <c:v>-70.625</c:v>
                </c:pt>
                <c:pt idx="143">
                  <c:v>-71.05</c:v>
                </c:pt>
                <c:pt idx="144">
                  <c:v>-71.275000000000006</c:v>
                </c:pt>
                <c:pt idx="145">
                  <c:v>-71.474999999999994</c:v>
                </c:pt>
                <c:pt idx="146">
                  <c:v>-71.7</c:v>
                </c:pt>
                <c:pt idx="147">
                  <c:v>-71.8</c:v>
                </c:pt>
                <c:pt idx="148">
                  <c:v>-71.974999999999994</c:v>
                </c:pt>
                <c:pt idx="149">
                  <c:v>-72</c:v>
                </c:pt>
                <c:pt idx="150">
                  <c:v>-72.224999999999994</c:v>
                </c:pt>
                <c:pt idx="151">
                  <c:v>-72.375</c:v>
                </c:pt>
                <c:pt idx="152">
                  <c:v>-72.775000000000006</c:v>
                </c:pt>
                <c:pt idx="153">
                  <c:v>-72.75</c:v>
                </c:pt>
                <c:pt idx="154">
                  <c:v>-73.099999999999994</c:v>
                </c:pt>
                <c:pt idx="155">
                  <c:v>-73.125</c:v>
                </c:pt>
                <c:pt idx="156">
                  <c:v>-73.474999999999994</c:v>
                </c:pt>
                <c:pt idx="157">
                  <c:v>-73.724999999999994</c:v>
                </c:pt>
                <c:pt idx="158">
                  <c:v>-73.974999999999994</c:v>
                </c:pt>
                <c:pt idx="159">
                  <c:v>-74.349999999999994</c:v>
                </c:pt>
                <c:pt idx="160">
                  <c:v>-74.5</c:v>
                </c:pt>
                <c:pt idx="161">
                  <c:v>-74.625</c:v>
                </c:pt>
                <c:pt idx="162">
                  <c:v>-74.599999999999994</c:v>
                </c:pt>
                <c:pt idx="163">
                  <c:v>-74.974999999999994</c:v>
                </c:pt>
                <c:pt idx="164">
                  <c:v>-75.025000000000006</c:v>
                </c:pt>
                <c:pt idx="165">
                  <c:v>-75.174999999999997</c:v>
                </c:pt>
                <c:pt idx="166">
                  <c:v>-75.45</c:v>
                </c:pt>
                <c:pt idx="167">
                  <c:v>-75.375</c:v>
                </c:pt>
                <c:pt idx="168">
                  <c:v>-75.875</c:v>
                </c:pt>
                <c:pt idx="169">
                  <c:v>-75.8</c:v>
                </c:pt>
                <c:pt idx="170">
                  <c:v>-76.424999999999997</c:v>
                </c:pt>
                <c:pt idx="171">
                  <c:v>-76.474999999999994</c:v>
                </c:pt>
                <c:pt idx="172">
                  <c:v>-76.825000000000003</c:v>
                </c:pt>
                <c:pt idx="173">
                  <c:v>-76.825000000000003</c:v>
                </c:pt>
                <c:pt idx="174">
                  <c:v>-77.424999999999997</c:v>
                </c:pt>
                <c:pt idx="175">
                  <c:v>-77.650000000000006</c:v>
                </c:pt>
                <c:pt idx="176">
                  <c:v>-77.8</c:v>
                </c:pt>
                <c:pt idx="177">
                  <c:v>-78</c:v>
                </c:pt>
                <c:pt idx="178">
                  <c:v>-78.3</c:v>
                </c:pt>
                <c:pt idx="179">
                  <c:v>-78.5</c:v>
                </c:pt>
                <c:pt idx="180">
                  <c:v>-78.525000000000006</c:v>
                </c:pt>
                <c:pt idx="181">
                  <c:v>-78.775000000000006</c:v>
                </c:pt>
                <c:pt idx="182">
                  <c:v>-79.125</c:v>
                </c:pt>
                <c:pt idx="183">
                  <c:v>-79.349999999999994</c:v>
                </c:pt>
                <c:pt idx="184">
                  <c:v>-79.375</c:v>
                </c:pt>
                <c:pt idx="185">
                  <c:v>-79.575000000000003</c:v>
                </c:pt>
                <c:pt idx="186">
                  <c:v>-79.825000000000003</c:v>
                </c:pt>
                <c:pt idx="187">
                  <c:v>-80.05</c:v>
                </c:pt>
                <c:pt idx="188">
                  <c:v>-80.150000000000006</c:v>
                </c:pt>
                <c:pt idx="189">
                  <c:v>-80.275000000000006</c:v>
                </c:pt>
                <c:pt idx="190">
                  <c:v>-80.45</c:v>
                </c:pt>
                <c:pt idx="191">
                  <c:v>-80.599999999999994</c:v>
                </c:pt>
                <c:pt idx="192">
                  <c:v>-80.775000000000006</c:v>
                </c:pt>
                <c:pt idx="193">
                  <c:v>-80.95</c:v>
                </c:pt>
                <c:pt idx="194">
                  <c:v>-81.075000000000003</c:v>
                </c:pt>
                <c:pt idx="195">
                  <c:v>-81.3</c:v>
                </c:pt>
                <c:pt idx="196">
                  <c:v>-81.5</c:v>
                </c:pt>
                <c:pt idx="197">
                  <c:v>-81.674999999999997</c:v>
                </c:pt>
                <c:pt idx="198">
                  <c:v>-81.75</c:v>
                </c:pt>
                <c:pt idx="199">
                  <c:v>-82.05</c:v>
                </c:pt>
                <c:pt idx="200">
                  <c:v>-82.35</c:v>
                </c:pt>
                <c:pt idx="201">
                  <c:v>-82.5</c:v>
                </c:pt>
                <c:pt idx="202">
                  <c:v>-82.6</c:v>
                </c:pt>
                <c:pt idx="203">
                  <c:v>-82.825000000000003</c:v>
                </c:pt>
                <c:pt idx="204">
                  <c:v>-83.875</c:v>
                </c:pt>
                <c:pt idx="205">
                  <c:v>-84</c:v>
                </c:pt>
                <c:pt idx="206">
                  <c:v>-83.875</c:v>
                </c:pt>
                <c:pt idx="207">
                  <c:v>-85.224999999999994</c:v>
                </c:pt>
                <c:pt idx="208">
                  <c:v>-85.174999999999997</c:v>
                </c:pt>
                <c:pt idx="209">
                  <c:v>-85.95</c:v>
                </c:pt>
                <c:pt idx="210">
                  <c:v>-85.775000000000006</c:v>
                </c:pt>
                <c:pt idx="211">
                  <c:v>-86.625</c:v>
                </c:pt>
                <c:pt idx="212">
                  <c:v>-86.525000000000006</c:v>
                </c:pt>
                <c:pt idx="213">
                  <c:v>-86.95</c:v>
                </c:pt>
                <c:pt idx="214">
                  <c:v>-86.075000000000003</c:v>
                </c:pt>
                <c:pt idx="215">
                  <c:v>-86.85</c:v>
                </c:pt>
                <c:pt idx="216">
                  <c:v>-87.05</c:v>
                </c:pt>
                <c:pt idx="217">
                  <c:v>-86.4</c:v>
                </c:pt>
                <c:pt idx="218">
                  <c:v>-86.525000000000006</c:v>
                </c:pt>
                <c:pt idx="219">
                  <c:v>-86.575000000000003</c:v>
                </c:pt>
                <c:pt idx="220">
                  <c:v>-86.8</c:v>
                </c:pt>
                <c:pt idx="221">
                  <c:v>-86.7</c:v>
                </c:pt>
                <c:pt idx="222">
                  <c:v>-86.95</c:v>
                </c:pt>
                <c:pt idx="223">
                  <c:v>-87.224999999999994</c:v>
                </c:pt>
                <c:pt idx="224">
                  <c:v>-87.424999999999997</c:v>
                </c:pt>
                <c:pt idx="225">
                  <c:v>-87.55</c:v>
                </c:pt>
                <c:pt idx="226">
                  <c:v>-87.75</c:v>
                </c:pt>
                <c:pt idx="227">
                  <c:v>-87.974999999999994</c:v>
                </c:pt>
                <c:pt idx="228">
                  <c:v>-88.2</c:v>
                </c:pt>
                <c:pt idx="229">
                  <c:v>-88.375</c:v>
                </c:pt>
                <c:pt idx="230">
                  <c:v>-88.575000000000003</c:v>
                </c:pt>
                <c:pt idx="231">
                  <c:v>-88.924999999999997</c:v>
                </c:pt>
                <c:pt idx="232">
                  <c:v>-89.075000000000003</c:v>
                </c:pt>
                <c:pt idx="233">
                  <c:v>-89.575000000000003</c:v>
                </c:pt>
                <c:pt idx="234">
                  <c:v>-89.7</c:v>
                </c:pt>
                <c:pt idx="235">
                  <c:v>-90</c:v>
                </c:pt>
                <c:pt idx="236">
                  <c:v>-90.075000000000003</c:v>
                </c:pt>
                <c:pt idx="237">
                  <c:v>-90.825000000000003</c:v>
                </c:pt>
                <c:pt idx="238">
                  <c:v>-91</c:v>
                </c:pt>
                <c:pt idx="239">
                  <c:v>-91.1</c:v>
                </c:pt>
                <c:pt idx="240">
                  <c:v>-91.625</c:v>
                </c:pt>
                <c:pt idx="241">
                  <c:v>-91.224999999999994</c:v>
                </c:pt>
                <c:pt idx="242">
                  <c:v>-92.275000000000006</c:v>
                </c:pt>
                <c:pt idx="243">
                  <c:v>-91.724999999999994</c:v>
                </c:pt>
                <c:pt idx="244">
                  <c:v>-92.6</c:v>
                </c:pt>
                <c:pt idx="245">
                  <c:v>-92.875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A9B-441F-A47E-E0D4BAFB4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0119999"/>
        <c:axId val="1120123359"/>
      </c:scatterChart>
      <c:valAx>
        <c:axId val="11201199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123359"/>
        <c:crosses val="autoZero"/>
        <c:crossBetween val="midCat"/>
      </c:valAx>
      <c:valAx>
        <c:axId val="112012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Power(dBm)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119999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4431CB3-13F4-4BA7-A252-2AE10C3A1168}" type="datetimeFigureOut">
              <a:rPr lang="en-US"/>
              <a:pPr>
                <a:defRPr/>
              </a:pPr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F1C75E-9316-45AB-BF47-BB64C3003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8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Dr. Roman </a:t>
            </a:r>
            <a:r>
              <a:rPr lang="en-US" sz="1800" b="1" u="sng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Kostin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Roman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Kostin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graduated from Moscow Engineering Physics Institute, Russia in 2012 with a M.S. in Physics, and received his Ph.D. in 2017. The subject of his thesis was “Superconducting Traveling-Wave Cavity Development.” In 2011, he was granted a President Scholarship to study abroad, which covered his internship at Fermilab (Batavia, IL, USA), where he worked on a normal conducting bunching cavity for Project-X. Roman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Kostin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became a Euclid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Beamlabs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employee in 2013. From 2016 to 2018, he was the PI of a project on conduction cooling and RF structures development under a CRADA with Fermilab/IARC. Dr.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Kostin’s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research interests include normal conducting and superconducting RF devices development, engineering design, optimization, and testing. He is currently a project lead for a compact X-ray source and an SRF gun based on conduction cooling for ultrafast microscopy. Dr.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Kostin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currently serves as the Principal Engineering Physicist and Director of Engineering Department of Euclid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Beamlabs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LLC.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9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2060"/>
                </a:solidFill>
              </a:rPr>
              <a:t>Thermal analysis was conducted which included temperature dependent material properties, thermal contact resistance and RF power dissipation (BCS resistance).  Stable operation can be achieved for Rbcs+10nOhm and 20nOhm with only one cryocooler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1C75E-9316-45AB-BF47-BB64C3003F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9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4539" y="6484256"/>
            <a:ext cx="637861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10"/>
          <p:cNvGrpSpPr/>
          <p:nvPr userDrawn="1"/>
        </p:nvGrpSpPr>
        <p:grpSpPr>
          <a:xfrm>
            <a:off x="0" y="0"/>
            <a:ext cx="12192000" cy="1143000"/>
            <a:chOff x="0" y="0"/>
            <a:chExt cx="9144000" cy="1143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1143000"/>
            </a:xfrm>
            <a:prstGeom prst="rect">
              <a:avLst/>
            </a:prstGeom>
            <a:gradFill flip="none" rotWithShape="1">
              <a:gsLst>
                <a:gs pos="27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1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88640"/>
              <a:ext cx="174038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 userDrawn="1"/>
        </p:nvGrpSpPr>
        <p:grpSpPr>
          <a:xfrm>
            <a:off x="0" y="6486984"/>
            <a:ext cx="12192000" cy="398400"/>
            <a:chOff x="0" y="6486984"/>
            <a:chExt cx="9144000" cy="3984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504384"/>
              <a:ext cx="9144000" cy="381000"/>
            </a:xfrm>
            <a:prstGeom prst="rect">
              <a:avLst/>
            </a:prstGeom>
            <a:gradFill flip="none" rotWithShape="1">
              <a:gsLst>
                <a:gs pos="6000">
                  <a:schemeClr val="accent1">
                    <a:tint val="66000"/>
                    <a:satMod val="160000"/>
                    <a:alpha val="0"/>
                  </a:schemeClr>
                </a:gs>
                <a:gs pos="100000">
                  <a:schemeClr val="accent1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1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6486984"/>
              <a:ext cx="621101" cy="371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>
          <a:xfrm>
            <a:off x="11007013" y="6484256"/>
            <a:ext cx="609600" cy="365125"/>
          </a:xfrm>
        </p:spPr>
        <p:txBody>
          <a:bodyPr/>
          <a:lstStyle>
            <a:lvl1pPr>
              <a:defRPr>
                <a:ln>
                  <a:solidFill>
                    <a:schemeClr val="bg1"/>
                  </a:solidFill>
                </a:ln>
              </a:defRPr>
            </a:lvl1pPr>
          </a:lstStyle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336027" y="0"/>
            <a:ext cx="5855973" cy="152636"/>
          </a:xfrm>
          <a:prstGeom prst="rect">
            <a:avLst/>
          </a:prstGeom>
          <a:gradFill flip="none" rotWithShape="1">
            <a:gsLst>
              <a:gs pos="6000">
                <a:schemeClr val="accent1">
                  <a:tint val="66000"/>
                  <a:satMod val="160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1371600"/>
            <a:ext cx="9144000" cy="2667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Liberation Sans"/>
              </a:rPr>
              <a:t>Cooling link design for conduction cooled SRF cavity*</a:t>
            </a:r>
            <a:endParaRPr lang="en-US" sz="4000" dirty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35A623-5BFE-43BE-B490-27102D1BC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" y="4183380"/>
            <a:ext cx="11841480" cy="1158240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3200" u="sng" dirty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Roman Kostin</a:t>
            </a:r>
            <a:r>
              <a:rPr lang="en-US" sz="3200" dirty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, Euclid </a:t>
            </a:r>
            <a:r>
              <a:rPr lang="en-US" sz="3200" dirty="0" err="1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BeamLabs</a:t>
            </a:r>
            <a:r>
              <a:rPr lang="en-US" sz="3200" dirty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, Bolingbrook, IL, USA</a:t>
            </a:r>
          </a:p>
          <a:p>
            <a:pPr marL="342900" indent="-342900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79811-6E83-31FC-FEB5-33DE598BCD65}"/>
              </a:ext>
            </a:extLst>
          </p:cNvPr>
          <p:cNvSpPr txBox="1"/>
          <p:nvPr/>
        </p:nvSpPr>
        <p:spPr>
          <a:xfrm>
            <a:off x="8438315" y="6003277"/>
            <a:ext cx="3252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Liberation Sans"/>
              </a:rPr>
              <a:t>*Work supported by US DOE SBIR grant DE-SC0018621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6344E-E1A8-4AB6-8FA0-E42B0AE87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5493"/>
            <a:ext cx="6310648" cy="1062507"/>
          </a:xfrm>
          <a:prstGeom prst="rect">
            <a:avLst/>
          </a:prstGeom>
        </p:spPr>
      </p:pic>
      <p:pic>
        <p:nvPicPr>
          <p:cNvPr id="4098" name="Picture 2" descr="TTC2023 Meeting, Fermilab">
            <a:extLst>
              <a:ext uri="{FF2B5EF4-FFF2-40B4-BE49-F238E27FC236}">
                <a16:creationId xmlns:a16="http://schemas.microsoft.com/office/drawing/2014/main" id="{8314CD4E-4010-F517-18B1-E1F2BED4B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550" y="0"/>
            <a:ext cx="2336450" cy="115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80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C0DB9A-04F5-486F-D817-D411CA15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361A4-6C8F-E203-42B5-B2D22B6563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320"/>
          <a:stretch/>
        </p:blipFill>
        <p:spPr>
          <a:xfrm>
            <a:off x="3226741" y="4070186"/>
            <a:ext cx="2858176" cy="1881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46955B-C7A5-E7B2-095D-9B4ECDC55D4C}"/>
              </a:ext>
            </a:extLst>
          </p:cNvPr>
          <p:cNvSpPr txBox="1"/>
          <p:nvPr/>
        </p:nvSpPr>
        <p:spPr>
          <a:xfrm>
            <a:off x="5962705" y="5990313"/>
            <a:ext cx="3327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dissipation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F5F49-878F-2BEA-1D8A-DA43E6F69132}"/>
              </a:ext>
            </a:extLst>
          </p:cNvPr>
          <p:cNvSpPr txBox="1"/>
          <p:nvPr/>
        </p:nvSpPr>
        <p:spPr>
          <a:xfrm>
            <a:off x="2857938" y="5990313"/>
            <a:ext cx="3610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[K] 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 MV/m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AB56E-B5CA-AD39-B345-BA2A85A860CA}"/>
              </a:ext>
            </a:extLst>
          </p:cNvPr>
          <p:cNvSpPr txBox="1"/>
          <p:nvPr/>
        </p:nvSpPr>
        <p:spPr>
          <a:xfrm>
            <a:off x="2857938" y="4417788"/>
            <a:ext cx="1789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Δ</a:t>
            </a:r>
            <a:r>
              <a:rPr lang="en-US" sz="2000" dirty="0"/>
              <a:t>T=0.1K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EED9FB-5A11-647F-92A7-B671B35AE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401" y="3969702"/>
            <a:ext cx="3327337" cy="2178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0ADC0D-4C69-E539-29CF-DAEC8201D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728" y="3950652"/>
            <a:ext cx="3240848" cy="222376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182CF9-12E2-5CDF-0415-2E80F5C090E9}"/>
              </a:ext>
            </a:extLst>
          </p:cNvPr>
          <p:cNvCxnSpPr/>
          <p:nvPr/>
        </p:nvCxnSpPr>
        <p:spPr>
          <a:xfrm>
            <a:off x="-3831997" y="6112669"/>
            <a:ext cx="10739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391930E-7228-8AA1-28CE-388D227AC4A3}"/>
              </a:ext>
            </a:extLst>
          </p:cNvPr>
          <p:cNvCxnSpPr>
            <a:cxnSpLocks/>
          </p:cNvCxnSpPr>
          <p:nvPr/>
        </p:nvCxnSpPr>
        <p:spPr>
          <a:xfrm flipV="1">
            <a:off x="-2755673" y="6110779"/>
            <a:ext cx="0" cy="32335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37AC10-EE23-B3E9-69C5-A5E23A0F8273}"/>
              </a:ext>
            </a:extLst>
          </p:cNvPr>
          <p:cNvGrpSpPr/>
          <p:nvPr/>
        </p:nvGrpSpPr>
        <p:grpSpPr>
          <a:xfrm>
            <a:off x="9398510" y="890504"/>
            <a:ext cx="2605738" cy="3017587"/>
            <a:chOff x="7959623" y="874622"/>
            <a:chExt cx="3656990" cy="42349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8B18C8-31B8-DBE9-C676-F5E66AA4E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7772" t="547" r="1571" b="12684"/>
            <a:stretch/>
          </p:blipFill>
          <p:spPr>
            <a:xfrm>
              <a:off x="7959623" y="874622"/>
              <a:ext cx="3656990" cy="423499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2ABB84-25EB-F351-B68A-A68A2062A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14" b="89848" l="3812" r="89962">
                          <a14:foregroundMark x1="10419" y1="85448" x2="4447" y2="40778"/>
                          <a14:foregroundMark x1="4447" y1="40778" x2="10038" y2="20305"/>
                          <a14:foregroundMark x1="7878" y1="85279" x2="4320" y2="50254"/>
                          <a14:foregroundMark x1="3812" y1="57530" x2="3939" y2="86464"/>
                          <a14:foregroundMark x1="6353" y1="44332" x2="3939" y2="28426"/>
                          <a14:foregroundMark x1="4447" y1="19628" x2="6607" y2="57360"/>
                          <a14:foregroundMark x1="7878" y1="85956" x2="6861" y2="175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800000" flipV="1">
              <a:off x="9137463" y="3166141"/>
              <a:ext cx="1476170" cy="1147547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D68954-5FF7-3B30-323B-4565031780BC}"/>
              </a:ext>
            </a:extLst>
          </p:cNvPr>
          <p:cNvSpPr txBox="1"/>
          <p:nvPr/>
        </p:nvSpPr>
        <p:spPr>
          <a:xfrm>
            <a:off x="226015" y="850755"/>
            <a:ext cx="549307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Euclid develops Conduction cooled Nb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 SRF photo-gun for UED/UEM</a:t>
            </a:r>
          </a:p>
          <a:p>
            <a:pPr marL="342900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 MV/m should be achievable with single cryocooler</a:t>
            </a:r>
          </a:p>
          <a:p>
            <a:pPr marL="342900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Cooling link design – Fermilab’s approach:</a:t>
            </a:r>
          </a:p>
          <a:p>
            <a:pPr marL="800100" lvl="1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EBW Nb equator ring + bolted 5N AL link</a:t>
            </a:r>
          </a:p>
          <a:p>
            <a:pPr marL="800100" lvl="1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thermal expansion safe</a:t>
            </a:r>
          </a:p>
          <a:p>
            <a:pPr marL="800100" lvl="1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manufacturing</a:t>
            </a:r>
          </a:p>
          <a:p>
            <a:pPr marL="342900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Stable operation regimes was simulated: 0.9 [W] dissipation; 1.1 [W] excess of cooling power</a:t>
            </a:r>
          </a:p>
          <a:p>
            <a:pPr marL="285750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7">
            <a:extLst>
              <a:ext uri="{FF2B5EF4-FFF2-40B4-BE49-F238E27FC236}">
                <a16:creationId xmlns:a16="http://schemas.microsoft.com/office/drawing/2014/main" id="{4ACEE51B-3A07-77AA-BE3C-FF7B80BB6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8417"/>
              </p:ext>
            </p:extLst>
          </p:nvPr>
        </p:nvGraphicFramePr>
        <p:xfrm>
          <a:off x="6019683" y="911435"/>
          <a:ext cx="3093647" cy="2905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134">
                  <a:extLst>
                    <a:ext uri="{9D8B030D-6E8A-4147-A177-3AD203B41FA5}">
                      <a16:colId xmlns:a16="http://schemas.microsoft.com/office/drawing/2014/main" val="92545524"/>
                    </a:ext>
                  </a:extLst>
                </a:gridCol>
                <a:gridCol w="1267513">
                  <a:extLst>
                    <a:ext uri="{9D8B030D-6E8A-4147-A177-3AD203B41FA5}">
                      <a16:colId xmlns:a16="http://schemas.microsoft.com/office/drawing/2014/main" val="2391615748"/>
                    </a:ext>
                  </a:extLst>
                </a:gridCol>
              </a:tblGrid>
              <a:tr h="2416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sz="1200" i="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200" i="0" dirty="0"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85246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Frequency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1.3 GHz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63089043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Length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1.45cell (166.54mm)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142579926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Q0 at 4°K (Rs = 20 </a:t>
                      </a:r>
                      <a:r>
                        <a:rPr lang="en-US" sz="1200" i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nΩ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 )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1.16×10</a:t>
                      </a:r>
                      <a:r>
                        <a:rPr lang="en-US" sz="1200" i="0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364150940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R/Q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176.9 Ω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73267890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Geometry factor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232 Ω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69721495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Wall Power dissipation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0.9 W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73103984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E on axis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20 MV/m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96508918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E max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23.5 MV/m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77271792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B max 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43.3 </a:t>
                      </a:r>
                      <a:r>
                        <a:rPr lang="en-US" sz="1200" i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74160724"/>
                  </a:ext>
                </a:extLst>
              </a:tr>
              <a:tr h="2542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E acc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SimSun"/>
                          <a:cs typeface="Times New Roman" panose="02020603050405020304" pitchFamily="18" charset="0"/>
                        </a:rPr>
                        <a:t>10 MV/m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1862453"/>
                  </a:ext>
                </a:extLst>
              </a:tr>
            </a:tbl>
          </a:graphicData>
        </a:graphic>
      </p:graphicFrame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369042F-BFED-F561-49A6-937C83CAB110}"/>
              </a:ext>
            </a:extLst>
          </p:cNvPr>
          <p:cNvSpPr txBox="1">
            <a:spLocks/>
          </p:cNvSpPr>
          <p:nvPr/>
        </p:nvSpPr>
        <p:spPr>
          <a:xfrm>
            <a:off x="190500" y="65914"/>
            <a:ext cx="120015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tx2"/>
                </a:solidFill>
                <a:latin typeface="Cambria" pitchFamily="18" charset="0"/>
                <a:cs typeface="+mn-cs"/>
              </a:rPr>
              <a:t>Cooling link design based on Nb equator ring and high purity 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218E7A-A8E2-608E-11B4-17C75CE00735}"/>
              </a:ext>
            </a:extLst>
          </p:cNvPr>
          <p:cNvSpPr txBox="1"/>
          <p:nvPr/>
        </p:nvSpPr>
        <p:spPr>
          <a:xfrm>
            <a:off x="9384744" y="5990313"/>
            <a:ext cx="282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Excess of cooling power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DA837A-8781-8A35-5CD5-E5CCB5D8BBDB}"/>
              </a:ext>
            </a:extLst>
          </p:cNvPr>
          <p:cNvSpPr txBox="1"/>
          <p:nvPr/>
        </p:nvSpPr>
        <p:spPr>
          <a:xfrm>
            <a:off x="10673533" y="4276666"/>
            <a:ext cx="1789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Q0=1E10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717501-E1DE-FA64-3B36-8AB2DF285398}"/>
              </a:ext>
            </a:extLst>
          </p:cNvPr>
          <p:cNvCxnSpPr>
            <a:cxnSpLocks/>
          </p:cNvCxnSpPr>
          <p:nvPr/>
        </p:nvCxnSpPr>
        <p:spPr>
          <a:xfrm flipH="1">
            <a:off x="11254663" y="4584443"/>
            <a:ext cx="313673" cy="389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144F9B17-C148-793E-F821-2D3FDC3061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803"/>
          <a:stretch/>
        </p:blipFill>
        <p:spPr>
          <a:xfrm rot="10800000">
            <a:off x="226015" y="4166347"/>
            <a:ext cx="2724470" cy="17857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C105BFA-BC5E-DE7D-6F43-9F8060D163F1}"/>
              </a:ext>
            </a:extLst>
          </p:cNvPr>
          <p:cNvSpPr txBox="1"/>
          <p:nvPr/>
        </p:nvSpPr>
        <p:spPr>
          <a:xfrm>
            <a:off x="-96152" y="5990313"/>
            <a:ext cx="3610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with the links</a:t>
            </a:r>
          </a:p>
        </p:txBody>
      </p:sp>
    </p:spTree>
    <p:extLst>
      <p:ext uri="{BB962C8B-B14F-4D97-AF65-F5344CB8AC3E}">
        <p14:creationId xmlns:p14="http://schemas.microsoft.com/office/powerpoint/2010/main" val="362796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714FF9-ECA4-C6BB-2E31-79A89269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n>
                  <a:solidFill>
                    <a:prstClr val="white"/>
                  </a:solidFill>
                </a:ln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ln>
                <a:solidFill>
                  <a:prstClr val="white"/>
                </a:solidFill>
              </a:ln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F8177-A294-27AE-F6E6-88285BCC26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562" y="963302"/>
            <a:ext cx="2210114" cy="2946818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CDD6A12-2699-7F54-9173-A26F59A8F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16" y="967846"/>
            <a:ext cx="3995998" cy="2995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0B78F6-AFDE-284F-BF69-DA08E72EA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454" y="4331943"/>
            <a:ext cx="3816721" cy="1817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AA7BFB-7170-11BF-F340-9E63EAA1A3ED}"/>
              </a:ext>
            </a:extLst>
          </p:cNvPr>
          <p:cNvSpPr txBox="1"/>
          <p:nvPr/>
        </p:nvSpPr>
        <p:spPr>
          <a:xfrm>
            <a:off x="8958736" y="4187552"/>
            <a:ext cx="4099249" cy="232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</a:rPr>
              <a:t>C1 - Back of the radiation screen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</a:rPr>
              <a:t>C2 - 2nd Stage of the cryocooler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</a:rPr>
              <a:t>C3 - Inner Braid ring: screen to chimney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</a:rPr>
              <a:t>C4 - 1st Stage of cryocooler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</a:rPr>
              <a:t>C5 - Front of the radiation screen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D1 – Cavity Top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effectLst/>
              </a:rPr>
              <a:t>D2 – Cavity Bottom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D3 – Cavity Middle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200" b="0" i="0" dirty="0">
              <a:effectLst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BA27DC7-B396-CD54-ACE3-AAC76A8F5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427619"/>
              </p:ext>
            </p:extLst>
          </p:nvPr>
        </p:nvGraphicFramePr>
        <p:xfrm>
          <a:off x="64716" y="4073882"/>
          <a:ext cx="4450134" cy="2410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91B887-79FE-C0C1-D614-8EED9E021B6B}"/>
              </a:ext>
            </a:extLst>
          </p:cNvPr>
          <p:cNvSpPr txBox="1">
            <a:spLocks/>
          </p:cNvSpPr>
          <p:nvPr/>
        </p:nvSpPr>
        <p:spPr>
          <a:xfrm>
            <a:off x="190499" y="65914"/>
            <a:ext cx="12125326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tx2"/>
                </a:solidFill>
                <a:latin typeface="Cambria" pitchFamily="18" charset="0"/>
                <a:cs typeface="+mn-cs"/>
              </a:rPr>
              <a:t>Cavity was cooled to 4.2 [K] in the conduction cooled cryomodule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EF55B-5D4E-5C35-2BC0-B6BDF4C1099F}"/>
              </a:ext>
            </a:extLst>
          </p:cNvPr>
          <p:cNvSpPr txBox="1"/>
          <p:nvPr/>
        </p:nvSpPr>
        <p:spPr>
          <a:xfrm>
            <a:off x="241434" y="958046"/>
            <a:ext cx="456838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Nb3Sn Cavity in VTS: Q0=7e9</a:t>
            </a:r>
          </a:p>
          <a:p>
            <a:pPr marL="800100" lvl="1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Contaminated during deposition</a:t>
            </a:r>
          </a:p>
          <a:p>
            <a:pPr marL="800100" lvl="1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Recoat is planed </a:t>
            </a:r>
          </a:p>
          <a:p>
            <a:pPr marL="342900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Cryomodule results: </a:t>
            </a:r>
          </a:p>
          <a:p>
            <a:pPr marL="800100" lvl="1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Q0=1E9 - fast cool down</a:t>
            </a:r>
          </a:p>
          <a:p>
            <a:pPr marL="800100" lvl="1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Q0=5E9 – controlled cool down</a:t>
            </a:r>
          </a:p>
          <a:p>
            <a:pPr marL="800100" lvl="1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Cavity temperature ~4.2 [K] w/o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Apiezon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Indium</a:t>
            </a:r>
          </a:p>
          <a:p>
            <a:pPr marL="800100" lvl="1" indent="-34290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Links polishing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Apiezon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improve contact are underway</a:t>
            </a:r>
          </a:p>
          <a:p>
            <a:pPr algn="just" eaLnBrk="0" hangingPunct="0">
              <a:spcAft>
                <a:spcPts val="0"/>
              </a:spcAft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A21528-F4F8-1ED5-BB55-5801B8848AB2}"/>
              </a:ext>
            </a:extLst>
          </p:cNvPr>
          <p:cNvSpPr txBox="1"/>
          <p:nvPr/>
        </p:nvSpPr>
        <p:spPr>
          <a:xfrm>
            <a:off x="1887676" y="4781151"/>
            <a:ext cx="1789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</a:rPr>
              <a:t>Q0=5E9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A5C121-CC14-01E6-83A4-1843F908CCAD}"/>
              </a:ext>
            </a:extLst>
          </p:cNvPr>
          <p:cNvSpPr txBox="1"/>
          <p:nvPr/>
        </p:nvSpPr>
        <p:spPr>
          <a:xfrm>
            <a:off x="190499" y="5324926"/>
            <a:ext cx="1789606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400" b="1" dirty="0">
                <a:ln/>
                <a:solidFill>
                  <a:schemeClr val="accent3"/>
                </a:solidFill>
              </a:rPr>
              <a:t>Q0=1E9</a:t>
            </a:r>
          </a:p>
        </p:txBody>
      </p:sp>
    </p:spTree>
    <p:extLst>
      <p:ext uri="{BB962C8B-B14F-4D97-AF65-F5344CB8AC3E}">
        <p14:creationId xmlns:p14="http://schemas.microsoft.com/office/powerpoint/2010/main" val="3641048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38559</TotalTime>
  <Words>539</Words>
  <Application>Microsoft Office PowerPoint</Application>
  <PresentationFormat>Widescreen</PresentationFormat>
  <Paragraphs>66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Cambria</vt:lpstr>
      <vt:lpstr>Liberation Sans</vt:lpstr>
      <vt:lpstr>Times New Roman</vt:lpstr>
      <vt:lpstr>Office Theme</vt:lpstr>
      <vt:lpstr>Cooling link design for conduction cooled SRF cavity*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Polycrystalline diamond electron sources</dc:title>
  <dc:creator>lollapalootza</dc:creator>
  <cp:lastModifiedBy>Roman Kostin</cp:lastModifiedBy>
  <cp:revision>1667</cp:revision>
  <cp:lastPrinted>2012-04-19T21:06:49Z</cp:lastPrinted>
  <dcterms:created xsi:type="dcterms:W3CDTF">2006-08-16T00:00:00Z</dcterms:created>
  <dcterms:modified xsi:type="dcterms:W3CDTF">2023-12-05T06:01:10Z</dcterms:modified>
</cp:coreProperties>
</file>