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5"/>
  </p:sldMasterIdLst>
  <p:notesMasterIdLst>
    <p:notesMasterId r:id="rId31"/>
  </p:notesMasterIdLst>
  <p:handoutMasterIdLst>
    <p:handoutMasterId r:id="rId32"/>
  </p:handoutMasterIdLst>
  <p:sldIdLst>
    <p:sldId id="257" r:id="rId6"/>
    <p:sldId id="265" r:id="rId7"/>
    <p:sldId id="267" r:id="rId8"/>
    <p:sldId id="283" r:id="rId9"/>
    <p:sldId id="284" r:id="rId10"/>
    <p:sldId id="278" r:id="rId11"/>
    <p:sldId id="280" r:id="rId12"/>
    <p:sldId id="296" r:id="rId13"/>
    <p:sldId id="298" r:id="rId14"/>
    <p:sldId id="292" r:id="rId15"/>
    <p:sldId id="299" r:id="rId16"/>
    <p:sldId id="297" r:id="rId17"/>
    <p:sldId id="300" r:id="rId18"/>
    <p:sldId id="293" r:id="rId19"/>
    <p:sldId id="301" r:id="rId20"/>
    <p:sldId id="263" r:id="rId21"/>
    <p:sldId id="270" r:id="rId22"/>
    <p:sldId id="266" r:id="rId23"/>
    <p:sldId id="269" r:id="rId24"/>
    <p:sldId id="268" r:id="rId25"/>
    <p:sldId id="271" r:id="rId26"/>
    <p:sldId id="295" r:id="rId27"/>
    <p:sldId id="291" r:id="rId28"/>
    <p:sldId id="272" r:id="rId29"/>
    <p:sldId id="279" r:id="rId30"/>
  </p:sldIdLst>
  <p:sldSz cx="12192000" cy="6858000"/>
  <p:notesSz cx="6950075" cy="923607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Source Sans Pro" panose="020B0503030403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536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C1515"/>
    <a:srgbClr val="544948"/>
    <a:srgbClr val="5F574F"/>
    <a:srgbClr val="E04F39"/>
    <a:srgbClr val="B6B1A9"/>
    <a:srgbClr val="006983"/>
    <a:srgbClr val="53565A"/>
    <a:srgbClr val="AF2D24"/>
    <a:srgbClr val="B83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F0AFD-FA0B-4381-BDB7-833F5D9DB45A}" v="21" dt="2023-09-19T19:13:05.870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1234" y="624"/>
      </p:cViewPr>
      <p:guideLst>
        <p:guide orient="horz" pos="2160"/>
        <p:guide pos="7536"/>
        <p:guide pos="14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iscalco, James" userId="727e2dd5-054d-472f-a302-1e31487e5c93" providerId="ADAL" clId="{2DAF0AFD-FA0B-4381-BDB7-833F5D9DB45A}"/>
    <pc:docChg chg="undo custSel addSld modSld sldOrd">
      <pc:chgData name="Maniscalco, James" userId="727e2dd5-054d-472f-a302-1e31487e5c93" providerId="ADAL" clId="{2DAF0AFD-FA0B-4381-BDB7-833F5D9DB45A}" dt="2023-09-20T22:13:18.676" v="2715" actId="20577"/>
      <pc:docMkLst>
        <pc:docMk/>
      </pc:docMkLst>
      <pc:sldChg chg="addSp delSp modSp mod">
        <pc:chgData name="Maniscalco, James" userId="727e2dd5-054d-472f-a302-1e31487e5c93" providerId="ADAL" clId="{2DAF0AFD-FA0B-4381-BDB7-833F5D9DB45A}" dt="2023-09-14T22:21:02.435" v="2691" actId="478"/>
        <pc:sldMkLst>
          <pc:docMk/>
          <pc:sldMk cId="2849378900" sldId="257"/>
        </pc:sldMkLst>
        <pc:spChg chg="del">
          <ac:chgData name="Maniscalco, James" userId="727e2dd5-054d-472f-a302-1e31487e5c93" providerId="ADAL" clId="{2DAF0AFD-FA0B-4381-BDB7-833F5D9DB45A}" dt="2023-09-14T22:20:53.837" v="2690" actId="478"/>
          <ac:spMkLst>
            <pc:docMk/>
            <pc:sldMk cId="2849378900" sldId="257"/>
            <ac:spMk id="4" creationId="{103FDDBC-F04D-947D-D71E-362769C6D1B3}"/>
          </ac:spMkLst>
        </pc:spChg>
        <pc:spChg chg="mod">
          <ac:chgData name="Maniscalco, James" userId="727e2dd5-054d-472f-a302-1e31487e5c93" providerId="ADAL" clId="{2DAF0AFD-FA0B-4381-BDB7-833F5D9DB45A}" dt="2023-09-14T16:40:51.172" v="16" actId="20577"/>
          <ac:spMkLst>
            <pc:docMk/>
            <pc:sldMk cId="2849378900" sldId="257"/>
            <ac:spMk id="5" creationId="{375EF970-2E57-5414-962E-6AA6F2C6B608}"/>
          </ac:spMkLst>
        </pc:spChg>
        <pc:spChg chg="add del mod">
          <ac:chgData name="Maniscalco, James" userId="727e2dd5-054d-472f-a302-1e31487e5c93" providerId="ADAL" clId="{2DAF0AFD-FA0B-4381-BDB7-833F5D9DB45A}" dt="2023-09-14T22:21:02.435" v="2691" actId="478"/>
          <ac:spMkLst>
            <pc:docMk/>
            <pc:sldMk cId="2849378900" sldId="257"/>
            <ac:spMk id="7" creationId="{BDC06D6A-6F2A-ADFB-36A3-53CF0B4BA735}"/>
          </ac:spMkLst>
        </pc:spChg>
      </pc:sldChg>
      <pc:sldChg chg="modSp mod">
        <pc:chgData name="Maniscalco, James" userId="727e2dd5-054d-472f-a302-1e31487e5c93" providerId="ADAL" clId="{2DAF0AFD-FA0B-4381-BDB7-833F5D9DB45A}" dt="2023-09-14T16:46:02.900" v="279" actId="14100"/>
        <pc:sldMkLst>
          <pc:docMk/>
          <pc:sldMk cId="2558576681" sldId="265"/>
        </pc:sldMkLst>
        <pc:spChg chg="mod">
          <ac:chgData name="Maniscalco, James" userId="727e2dd5-054d-472f-a302-1e31487e5c93" providerId="ADAL" clId="{2DAF0AFD-FA0B-4381-BDB7-833F5D9DB45A}" dt="2023-09-14T16:46:02.900" v="279" actId="14100"/>
          <ac:spMkLst>
            <pc:docMk/>
            <pc:sldMk cId="2558576681" sldId="265"/>
            <ac:spMk id="9" creationId="{0D1A382C-B9DD-5192-FE99-8C942F6018B1}"/>
          </ac:spMkLst>
        </pc:spChg>
        <pc:spChg chg="mod">
          <ac:chgData name="Maniscalco, James" userId="727e2dd5-054d-472f-a302-1e31487e5c93" providerId="ADAL" clId="{2DAF0AFD-FA0B-4381-BDB7-833F5D9DB45A}" dt="2023-09-14T16:45:49.695" v="266" actId="20577"/>
          <ac:spMkLst>
            <pc:docMk/>
            <pc:sldMk cId="2558576681" sldId="265"/>
            <ac:spMk id="12" creationId="{EDF6AADD-0D1F-EA1F-B7D7-4F565B19ABF8}"/>
          </ac:spMkLst>
        </pc:spChg>
      </pc:sldChg>
      <pc:sldChg chg="modSp mod">
        <pc:chgData name="Maniscalco, James" userId="727e2dd5-054d-472f-a302-1e31487e5c93" providerId="ADAL" clId="{2DAF0AFD-FA0B-4381-BDB7-833F5D9DB45A}" dt="2023-09-20T22:13:18.676" v="2715" actId="20577"/>
        <pc:sldMkLst>
          <pc:docMk/>
          <pc:sldMk cId="2082177273" sldId="267"/>
        </pc:sldMkLst>
        <pc:spChg chg="mod">
          <ac:chgData name="Maniscalco, James" userId="727e2dd5-054d-472f-a302-1e31487e5c93" providerId="ADAL" clId="{2DAF0AFD-FA0B-4381-BDB7-833F5D9DB45A}" dt="2023-09-20T22:13:18.676" v="2715" actId="20577"/>
          <ac:spMkLst>
            <pc:docMk/>
            <pc:sldMk cId="2082177273" sldId="267"/>
            <ac:spMk id="4" creationId="{A3B6B1E4-2D78-4D13-53EB-793214A848BF}"/>
          </ac:spMkLst>
        </pc:spChg>
      </pc:sldChg>
      <pc:sldChg chg="addSp delSp modSp mod">
        <pc:chgData name="Maniscalco, James" userId="727e2dd5-054d-472f-a302-1e31487e5c93" providerId="ADAL" clId="{2DAF0AFD-FA0B-4381-BDB7-833F5D9DB45A}" dt="2023-09-14T21:06:52.479" v="838" actId="20577"/>
        <pc:sldMkLst>
          <pc:docMk/>
          <pc:sldMk cId="848770307" sldId="278"/>
        </pc:sldMkLst>
        <pc:spChg chg="mod">
          <ac:chgData name="Maniscalco, James" userId="727e2dd5-054d-472f-a302-1e31487e5c93" providerId="ADAL" clId="{2DAF0AFD-FA0B-4381-BDB7-833F5D9DB45A}" dt="2023-09-14T21:06:52.479" v="838" actId="20577"/>
          <ac:spMkLst>
            <pc:docMk/>
            <pc:sldMk cId="848770307" sldId="278"/>
            <ac:spMk id="4" creationId="{6D3DB122-B5BA-385F-B1AD-7894DE91DEC8}"/>
          </ac:spMkLst>
        </pc:spChg>
        <pc:spChg chg="mod topLvl">
          <ac:chgData name="Maniscalco, James" userId="727e2dd5-054d-472f-a302-1e31487e5c93" providerId="ADAL" clId="{2DAF0AFD-FA0B-4381-BDB7-833F5D9DB45A}" dt="2023-09-14T21:02:08.636" v="805" actId="14100"/>
          <ac:spMkLst>
            <pc:docMk/>
            <pc:sldMk cId="848770307" sldId="278"/>
            <ac:spMk id="6" creationId="{F1FB4C31-15CB-69FB-842C-57E06D9E3A03}"/>
          </ac:spMkLst>
        </pc:spChg>
        <pc:spChg chg="mod topLvl">
          <ac:chgData name="Maniscalco, James" userId="727e2dd5-054d-472f-a302-1e31487e5c93" providerId="ADAL" clId="{2DAF0AFD-FA0B-4381-BDB7-833F5D9DB45A}" dt="2023-09-14T21:02:08.636" v="805" actId="14100"/>
          <ac:spMkLst>
            <pc:docMk/>
            <pc:sldMk cId="848770307" sldId="278"/>
            <ac:spMk id="7" creationId="{58149DD4-92D2-FFB2-F50D-CDB119C953B0}"/>
          </ac:spMkLst>
        </pc:spChg>
        <pc:spChg chg="mod topLvl">
          <ac:chgData name="Maniscalco, James" userId="727e2dd5-054d-472f-a302-1e31487e5c93" providerId="ADAL" clId="{2DAF0AFD-FA0B-4381-BDB7-833F5D9DB45A}" dt="2023-09-14T21:02:23.005" v="809" actId="14100"/>
          <ac:spMkLst>
            <pc:docMk/>
            <pc:sldMk cId="848770307" sldId="278"/>
            <ac:spMk id="8" creationId="{26FFEF71-E78A-FB44-A733-A2AC68097561}"/>
          </ac:spMkLst>
        </pc:spChg>
        <pc:spChg chg="mod topLvl">
          <ac:chgData name="Maniscalco, James" userId="727e2dd5-054d-472f-a302-1e31487e5c93" providerId="ADAL" clId="{2DAF0AFD-FA0B-4381-BDB7-833F5D9DB45A}" dt="2023-09-14T21:02:51.381" v="827" actId="1035"/>
          <ac:spMkLst>
            <pc:docMk/>
            <pc:sldMk cId="848770307" sldId="278"/>
            <ac:spMk id="9" creationId="{00C5DACD-2A95-2665-6220-4500DBB549FA}"/>
          </ac:spMkLst>
        </pc:spChg>
        <pc:spChg chg="mod topLvl">
          <ac:chgData name="Maniscalco, James" userId="727e2dd5-054d-472f-a302-1e31487e5c93" providerId="ADAL" clId="{2DAF0AFD-FA0B-4381-BDB7-833F5D9DB45A}" dt="2023-09-14T21:02:47.146" v="821" actId="1038"/>
          <ac:spMkLst>
            <pc:docMk/>
            <pc:sldMk cId="848770307" sldId="278"/>
            <ac:spMk id="10" creationId="{3DE57935-5200-436B-9BB6-9BDBBAA8569E}"/>
          </ac:spMkLst>
        </pc:spChg>
        <pc:spChg chg="mod topLvl">
          <ac:chgData name="Maniscalco, James" userId="727e2dd5-054d-472f-a302-1e31487e5c93" providerId="ADAL" clId="{2DAF0AFD-FA0B-4381-BDB7-833F5D9DB45A}" dt="2023-09-14T21:02:29.020" v="811" actId="14100"/>
          <ac:spMkLst>
            <pc:docMk/>
            <pc:sldMk cId="848770307" sldId="278"/>
            <ac:spMk id="11" creationId="{278EBD02-E0CC-7102-795B-2E234C1B5943}"/>
          </ac:spMkLst>
        </pc:spChg>
        <pc:grpChg chg="add del mod">
          <ac:chgData name="Maniscalco, James" userId="727e2dd5-054d-472f-a302-1e31487e5c93" providerId="ADAL" clId="{2DAF0AFD-FA0B-4381-BDB7-833F5D9DB45A}" dt="2023-09-14T20:59:38.863" v="286" actId="165"/>
          <ac:grpSpMkLst>
            <pc:docMk/>
            <pc:sldMk cId="848770307" sldId="278"/>
            <ac:grpSpMk id="12" creationId="{7F02F42B-DFC9-3BDF-2553-8ACB3A60AFA4}"/>
          </ac:grpSpMkLst>
        </pc:grpChg>
        <pc:picChg chg="del mod topLvl">
          <ac:chgData name="Maniscalco, James" userId="727e2dd5-054d-472f-a302-1e31487e5c93" providerId="ADAL" clId="{2DAF0AFD-FA0B-4381-BDB7-833F5D9DB45A}" dt="2023-09-14T21:01:30.374" v="784" actId="478"/>
          <ac:picMkLst>
            <pc:docMk/>
            <pc:sldMk cId="848770307" sldId="278"/>
            <ac:picMk id="5" creationId="{02B60776-3900-1E10-C6A7-DCE742484A94}"/>
          </ac:picMkLst>
        </pc:picChg>
        <pc:picChg chg="add mod ord">
          <ac:chgData name="Maniscalco, James" userId="727e2dd5-054d-472f-a302-1e31487e5c93" providerId="ADAL" clId="{2DAF0AFD-FA0B-4381-BDB7-833F5D9DB45A}" dt="2023-09-14T21:00:36.865" v="576" actId="167"/>
          <ac:picMkLst>
            <pc:docMk/>
            <pc:sldMk cId="848770307" sldId="278"/>
            <ac:picMk id="14" creationId="{8E5393B5-96C5-5697-7E5D-24770BC29E84}"/>
          </ac:picMkLst>
        </pc:picChg>
      </pc:sldChg>
      <pc:sldChg chg="modSp mod">
        <pc:chgData name="Maniscalco, James" userId="727e2dd5-054d-472f-a302-1e31487e5c93" providerId="ADAL" clId="{2DAF0AFD-FA0B-4381-BDB7-833F5D9DB45A}" dt="2023-09-14T21:08:11.780" v="899" actId="20577"/>
        <pc:sldMkLst>
          <pc:docMk/>
          <pc:sldMk cId="1187859247" sldId="281"/>
        </pc:sldMkLst>
        <pc:spChg chg="mod">
          <ac:chgData name="Maniscalco, James" userId="727e2dd5-054d-472f-a302-1e31487e5c93" providerId="ADAL" clId="{2DAF0AFD-FA0B-4381-BDB7-833F5D9DB45A}" dt="2023-09-14T21:08:11.780" v="899" actId="20577"/>
          <ac:spMkLst>
            <pc:docMk/>
            <pc:sldMk cId="1187859247" sldId="281"/>
            <ac:spMk id="4" creationId="{A36F9523-6A5A-58A0-6AAB-60AB2874C9FD}"/>
          </ac:spMkLst>
        </pc:spChg>
      </pc:sldChg>
      <pc:sldChg chg="addSp modSp mod">
        <pc:chgData name="Maniscalco, James" userId="727e2dd5-054d-472f-a302-1e31487e5c93" providerId="ADAL" clId="{2DAF0AFD-FA0B-4381-BDB7-833F5D9DB45A}" dt="2023-09-14T22:03:40.536" v="2400" actId="20577"/>
        <pc:sldMkLst>
          <pc:docMk/>
          <pc:sldMk cId="4043678028" sldId="282"/>
        </pc:sldMkLst>
        <pc:spChg chg="mod">
          <ac:chgData name="Maniscalco, James" userId="727e2dd5-054d-472f-a302-1e31487e5c93" providerId="ADAL" clId="{2DAF0AFD-FA0B-4381-BDB7-833F5D9DB45A}" dt="2023-09-14T21:28:51.518" v="1853" actId="27636"/>
          <ac:spMkLst>
            <pc:docMk/>
            <pc:sldMk cId="4043678028" sldId="282"/>
            <ac:spMk id="4" creationId="{AC9CABDC-54D8-B781-AD60-18AE03D16AFB}"/>
          </ac:spMkLst>
        </pc:spChg>
        <pc:spChg chg="add mod">
          <ac:chgData name="Maniscalco, James" userId="727e2dd5-054d-472f-a302-1e31487e5c93" providerId="ADAL" clId="{2DAF0AFD-FA0B-4381-BDB7-833F5D9DB45A}" dt="2023-09-14T21:25:38.463" v="1711" actId="13822"/>
          <ac:spMkLst>
            <pc:docMk/>
            <pc:sldMk cId="4043678028" sldId="282"/>
            <ac:spMk id="11" creationId="{9CA274D1-9BC8-5EED-4AC5-4EF14F2270D4}"/>
          </ac:spMkLst>
        </pc:spChg>
        <pc:spChg chg="add mod">
          <ac:chgData name="Maniscalco, James" userId="727e2dd5-054d-472f-a302-1e31487e5c93" providerId="ADAL" clId="{2DAF0AFD-FA0B-4381-BDB7-833F5D9DB45A}" dt="2023-09-14T22:03:40.536" v="2400" actId="20577"/>
          <ac:spMkLst>
            <pc:docMk/>
            <pc:sldMk cId="4043678028" sldId="282"/>
            <ac:spMk id="12" creationId="{13087A7B-0205-05E2-85A3-C121765528C9}"/>
          </ac:spMkLst>
        </pc:spChg>
        <pc:grpChg chg="mod">
          <ac:chgData name="Maniscalco, James" userId="727e2dd5-054d-472f-a302-1e31487e5c93" providerId="ADAL" clId="{2DAF0AFD-FA0B-4381-BDB7-833F5D9DB45A}" dt="2023-09-14T21:08:28.896" v="900" actId="1076"/>
          <ac:grpSpMkLst>
            <pc:docMk/>
            <pc:sldMk cId="4043678028" sldId="282"/>
            <ac:grpSpMk id="6" creationId="{1513A1FE-CBB8-E623-811A-286009389989}"/>
          </ac:grpSpMkLst>
        </pc:grpChg>
        <pc:picChg chg="mod">
          <ac:chgData name="Maniscalco, James" userId="727e2dd5-054d-472f-a302-1e31487e5c93" providerId="ADAL" clId="{2DAF0AFD-FA0B-4381-BDB7-833F5D9DB45A}" dt="2023-09-14T21:08:39.923" v="903" actId="1076"/>
          <ac:picMkLst>
            <pc:docMk/>
            <pc:sldMk cId="4043678028" sldId="282"/>
            <ac:picMk id="5" creationId="{95ABA48F-07C5-22D5-F470-AB103348388C}"/>
          </ac:picMkLst>
        </pc:picChg>
        <pc:picChg chg="add mod ord">
          <ac:chgData name="Maniscalco, James" userId="727e2dd5-054d-472f-a302-1e31487e5c93" providerId="ADAL" clId="{2DAF0AFD-FA0B-4381-BDB7-833F5D9DB45A}" dt="2023-09-14T21:09:32.213" v="919" actId="167"/>
          <ac:picMkLst>
            <pc:docMk/>
            <pc:sldMk cId="4043678028" sldId="282"/>
            <ac:picMk id="10" creationId="{1FB727DF-5586-78B8-7DE1-918843889358}"/>
          </ac:picMkLst>
        </pc:picChg>
        <pc:cxnChg chg="add mod">
          <ac:chgData name="Maniscalco, James" userId="727e2dd5-054d-472f-a302-1e31487e5c93" providerId="ADAL" clId="{2DAF0AFD-FA0B-4381-BDB7-833F5D9DB45A}" dt="2023-09-14T21:26:26.716" v="1753" actId="14100"/>
          <ac:cxnSpMkLst>
            <pc:docMk/>
            <pc:sldMk cId="4043678028" sldId="282"/>
            <ac:cxnSpMk id="14" creationId="{478CA0AC-CF18-593A-0258-EDBD994E3884}"/>
          </ac:cxnSpMkLst>
        </pc:cxnChg>
      </pc:sldChg>
      <pc:sldChg chg="addSp delSp modSp mod">
        <pc:chgData name="Maniscalco, James" userId="727e2dd5-054d-472f-a302-1e31487e5c93" providerId="ADAL" clId="{2DAF0AFD-FA0B-4381-BDB7-833F5D9DB45A}" dt="2023-09-20T22:10:48.837" v="2712" actId="478"/>
        <pc:sldMkLst>
          <pc:docMk/>
          <pc:sldMk cId="724215280" sldId="283"/>
        </pc:sldMkLst>
        <pc:spChg chg="mod">
          <ac:chgData name="Maniscalco, James" userId="727e2dd5-054d-472f-a302-1e31487e5c93" providerId="ADAL" clId="{2DAF0AFD-FA0B-4381-BDB7-833F5D9DB45A}" dt="2023-09-14T21:29:22.185" v="1878" actId="20577"/>
          <ac:spMkLst>
            <pc:docMk/>
            <pc:sldMk cId="724215280" sldId="283"/>
            <ac:spMk id="2" creationId="{2B26EB45-733C-502A-1FDB-A0AABD1D5485}"/>
          </ac:spMkLst>
        </pc:spChg>
        <pc:spChg chg="mod">
          <ac:chgData name="Maniscalco, James" userId="727e2dd5-054d-472f-a302-1e31487e5c93" providerId="ADAL" clId="{2DAF0AFD-FA0B-4381-BDB7-833F5D9DB45A}" dt="2023-09-14T22:05:40.418" v="2509" actId="20577"/>
          <ac:spMkLst>
            <pc:docMk/>
            <pc:sldMk cId="724215280" sldId="283"/>
            <ac:spMk id="4" creationId="{161E9876-BA40-2AD7-2AE2-3101C4DF33F0}"/>
          </ac:spMkLst>
        </pc:spChg>
        <pc:picChg chg="del">
          <ac:chgData name="Maniscalco, James" userId="727e2dd5-054d-472f-a302-1e31487e5c93" providerId="ADAL" clId="{2DAF0AFD-FA0B-4381-BDB7-833F5D9DB45A}" dt="2023-09-14T21:39:09.697" v="2178" actId="478"/>
          <ac:picMkLst>
            <pc:docMk/>
            <pc:sldMk cId="724215280" sldId="283"/>
            <ac:picMk id="5" creationId="{D02BA991-E39A-5487-1514-3B4E7142A07A}"/>
          </ac:picMkLst>
        </pc:picChg>
        <pc:picChg chg="add del mod modCrop">
          <ac:chgData name="Maniscalco, James" userId="727e2dd5-054d-472f-a302-1e31487e5c93" providerId="ADAL" clId="{2DAF0AFD-FA0B-4381-BDB7-833F5D9DB45A}" dt="2023-09-20T22:10:48.837" v="2712" actId="478"/>
          <ac:picMkLst>
            <pc:docMk/>
            <pc:sldMk cId="724215280" sldId="283"/>
            <ac:picMk id="7" creationId="{808EC35F-62B8-6989-1B95-CBDE46AF5432}"/>
          </ac:picMkLst>
        </pc:picChg>
        <pc:picChg chg="add del mod ord">
          <ac:chgData name="Maniscalco, James" userId="727e2dd5-054d-472f-a302-1e31487e5c93" providerId="ADAL" clId="{2DAF0AFD-FA0B-4381-BDB7-833F5D9DB45A}" dt="2023-09-14T21:40:53.344" v="2182" actId="478"/>
          <ac:picMkLst>
            <pc:docMk/>
            <pc:sldMk cId="724215280" sldId="283"/>
            <ac:picMk id="8" creationId="{0A543B4C-47C7-9371-1BAE-4595DF4EE4F9}"/>
          </ac:picMkLst>
        </pc:picChg>
        <pc:picChg chg="add del mod modCrop">
          <ac:chgData name="Maniscalco, James" userId="727e2dd5-054d-472f-a302-1e31487e5c93" providerId="ADAL" clId="{2DAF0AFD-FA0B-4381-BDB7-833F5D9DB45A}" dt="2023-09-20T22:10:48.141" v="2711" actId="478"/>
          <ac:picMkLst>
            <pc:docMk/>
            <pc:sldMk cId="724215280" sldId="283"/>
            <ac:picMk id="8" creationId="{0C226506-B895-5885-CACF-2D7EAE3A4F06}"/>
          </ac:picMkLst>
        </pc:picChg>
        <pc:picChg chg="add mod ord">
          <ac:chgData name="Maniscalco, James" userId="727e2dd5-054d-472f-a302-1e31487e5c93" providerId="ADAL" clId="{2DAF0AFD-FA0B-4381-BDB7-833F5D9DB45A}" dt="2023-09-14T21:40:58.099" v="2186" actId="1076"/>
          <ac:picMkLst>
            <pc:docMk/>
            <pc:sldMk cId="724215280" sldId="283"/>
            <ac:picMk id="10" creationId="{0F65649A-9675-5253-9C1A-BFE01880453A}"/>
          </ac:picMkLst>
        </pc:picChg>
      </pc:sldChg>
      <pc:sldChg chg="addSp delSp modSp mod">
        <pc:chgData name="Maniscalco, James" userId="727e2dd5-054d-472f-a302-1e31487e5c93" providerId="ADAL" clId="{2DAF0AFD-FA0B-4381-BDB7-833F5D9DB45A}" dt="2023-09-14T21:44:10.373" v="2199" actId="20577"/>
        <pc:sldMkLst>
          <pc:docMk/>
          <pc:sldMk cId="435339696" sldId="284"/>
        </pc:sldMkLst>
        <pc:spChg chg="mod topLvl">
          <ac:chgData name="Maniscalco, James" userId="727e2dd5-054d-472f-a302-1e31487e5c93" providerId="ADAL" clId="{2DAF0AFD-FA0B-4381-BDB7-833F5D9DB45A}" dt="2023-09-14T21:42:13.890" v="2187" actId="165"/>
          <ac:spMkLst>
            <pc:docMk/>
            <pc:sldMk cId="435339696" sldId="284"/>
            <ac:spMk id="7" creationId="{D1B5AF81-FCA9-1774-2640-8CCF97EC0034}"/>
          </ac:spMkLst>
        </pc:spChg>
        <pc:spChg chg="mod topLvl">
          <ac:chgData name="Maniscalco, James" userId="727e2dd5-054d-472f-a302-1e31487e5c93" providerId="ADAL" clId="{2DAF0AFD-FA0B-4381-BDB7-833F5D9DB45A}" dt="2023-09-14T21:44:08.658" v="2198" actId="20577"/>
          <ac:spMkLst>
            <pc:docMk/>
            <pc:sldMk cId="435339696" sldId="284"/>
            <ac:spMk id="8" creationId="{4C719095-D5B5-CF0A-4E93-5EA1C63C407C}"/>
          </ac:spMkLst>
        </pc:spChg>
        <pc:spChg chg="mod topLvl">
          <ac:chgData name="Maniscalco, James" userId="727e2dd5-054d-472f-a302-1e31487e5c93" providerId="ADAL" clId="{2DAF0AFD-FA0B-4381-BDB7-833F5D9DB45A}" dt="2023-09-14T21:42:13.890" v="2187" actId="165"/>
          <ac:spMkLst>
            <pc:docMk/>
            <pc:sldMk cId="435339696" sldId="284"/>
            <ac:spMk id="9" creationId="{F8FB4155-006E-ABB7-D9F1-1E0D56B33E01}"/>
          </ac:spMkLst>
        </pc:spChg>
        <pc:spChg chg="mod topLvl">
          <ac:chgData name="Maniscalco, James" userId="727e2dd5-054d-472f-a302-1e31487e5c93" providerId="ADAL" clId="{2DAF0AFD-FA0B-4381-BDB7-833F5D9DB45A}" dt="2023-09-14T21:42:13.890" v="2187" actId="165"/>
          <ac:spMkLst>
            <pc:docMk/>
            <pc:sldMk cId="435339696" sldId="284"/>
            <ac:spMk id="10" creationId="{675A3FDF-128D-7DED-25B1-F4F461799DB0}"/>
          </ac:spMkLst>
        </pc:spChg>
        <pc:spChg chg="mod topLvl">
          <ac:chgData name="Maniscalco, James" userId="727e2dd5-054d-472f-a302-1e31487e5c93" providerId="ADAL" clId="{2DAF0AFD-FA0B-4381-BDB7-833F5D9DB45A}" dt="2023-09-14T21:44:10.373" v="2199" actId="20577"/>
          <ac:spMkLst>
            <pc:docMk/>
            <pc:sldMk cId="435339696" sldId="284"/>
            <ac:spMk id="11" creationId="{B789D4A7-CD36-FD5E-B425-AF47C058F45D}"/>
          </ac:spMkLst>
        </pc:spChg>
        <pc:spChg chg="mod topLvl">
          <ac:chgData name="Maniscalco, James" userId="727e2dd5-054d-472f-a302-1e31487e5c93" providerId="ADAL" clId="{2DAF0AFD-FA0B-4381-BDB7-833F5D9DB45A}" dt="2023-09-14T21:42:13.890" v="2187" actId="165"/>
          <ac:spMkLst>
            <pc:docMk/>
            <pc:sldMk cId="435339696" sldId="284"/>
            <ac:spMk id="13" creationId="{FE538E6F-9ADE-174D-9692-C94DEE114ACB}"/>
          </ac:spMkLst>
        </pc:spChg>
        <pc:spChg chg="mod topLvl">
          <ac:chgData name="Maniscalco, James" userId="727e2dd5-054d-472f-a302-1e31487e5c93" providerId="ADAL" clId="{2DAF0AFD-FA0B-4381-BDB7-833F5D9DB45A}" dt="2023-09-14T21:42:13.890" v="2187" actId="165"/>
          <ac:spMkLst>
            <pc:docMk/>
            <pc:sldMk cId="435339696" sldId="284"/>
            <ac:spMk id="15" creationId="{2D36203C-5184-C06C-6F16-27D0D481068F}"/>
          </ac:spMkLst>
        </pc:spChg>
        <pc:grpChg chg="del">
          <ac:chgData name="Maniscalco, James" userId="727e2dd5-054d-472f-a302-1e31487e5c93" providerId="ADAL" clId="{2DAF0AFD-FA0B-4381-BDB7-833F5D9DB45A}" dt="2023-09-14T21:42:13.890" v="2187" actId="165"/>
          <ac:grpSpMkLst>
            <pc:docMk/>
            <pc:sldMk cId="435339696" sldId="284"/>
            <ac:grpSpMk id="16" creationId="{DD87BE1D-85BE-55F1-7C8A-7E9741203DBB}"/>
          </ac:grpSpMkLst>
        </pc:grpChg>
        <pc:picChg chg="del mod topLvl">
          <ac:chgData name="Maniscalco, James" userId="727e2dd5-054d-472f-a302-1e31487e5c93" providerId="ADAL" clId="{2DAF0AFD-FA0B-4381-BDB7-833F5D9DB45A}" dt="2023-09-14T21:42:18.511" v="2188" actId="478"/>
          <ac:picMkLst>
            <pc:docMk/>
            <pc:sldMk cId="435339696" sldId="284"/>
            <ac:picMk id="5" creationId="{47B83661-2061-9EEC-6D18-E8E5DF6152AE}"/>
          </ac:picMkLst>
        </pc:picChg>
        <pc:picChg chg="mod topLvl">
          <ac:chgData name="Maniscalco, James" userId="727e2dd5-054d-472f-a302-1e31487e5c93" providerId="ADAL" clId="{2DAF0AFD-FA0B-4381-BDB7-833F5D9DB45A}" dt="2023-09-14T21:42:13.890" v="2187" actId="165"/>
          <ac:picMkLst>
            <pc:docMk/>
            <pc:sldMk cId="435339696" sldId="284"/>
            <ac:picMk id="6" creationId="{AD5BB9F6-6059-C78D-FEF6-D13073C7E957}"/>
          </ac:picMkLst>
        </pc:picChg>
        <pc:picChg chg="add mod ord">
          <ac:chgData name="Maniscalco, James" userId="727e2dd5-054d-472f-a302-1e31487e5c93" providerId="ADAL" clId="{2DAF0AFD-FA0B-4381-BDB7-833F5D9DB45A}" dt="2023-09-14T21:42:28.946" v="2191" actId="1076"/>
          <ac:picMkLst>
            <pc:docMk/>
            <pc:sldMk cId="435339696" sldId="284"/>
            <ac:picMk id="17" creationId="{FC221B87-30E2-3EE5-9290-0CE97160887F}"/>
          </ac:picMkLst>
        </pc:picChg>
        <pc:cxnChg chg="mod topLvl">
          <ac:chgData name="Maniscalco, James" userId="727e2dd5-054d-472f-a302-1e31487e5c93" providerId="ADAL" clId="{2DAF0AFD-FA0B-4381-BDB7-833F5D9DB45A}" dt="2023-09-14T21:42:13.890" v="2187" actId="165"/>
          <ac:cxnSpMkLst>
            <pc:docMk/>
            <pc:sldMk cId="435339696" sldId="284"/>
            <ac:cxnSpMk id="12" creationId="{C00145C0-176E-7760-DC89-31F449A685B4}"/>
          </ac:cxnSpMkLst>
        </pc:cxnChg>
        <pc:cxnChg chg="del mod topLvl">
          <ac:chgData name="Maniscalco, James" userId="727e2dd5-054d-472f-a302-1e31487e5c93" providerId="ADAL" clId="{2DAF0AFD-FA0B-4381-BDB7-833F5D9DB45A}" dt="2023-09-14T21:42:31.203" v="2192" actId="478"/>
          <ac:cxnSpMkLst>
            <pc:docMk/>
            <pc:sldMk cId="435339696" sldId="284"/>
            <ac:cxnSpMk id="14" creationId="{09FB4A79-04A7-2A90-904B-98E9086FCF65}"/>
          </ac:cxnSpMkLst>
        </pc:cxnChg>
      </pc:sldChg>
      <pc:sldChg chg="addSp delSp modSp mod">
        <pc:chgData name="Maniscalco, James" userId="727e2dd5-054d-472f-a302-1e31487e5c93" providerId="ADAL" clId="{2DAF0AFD-FA0B-4381-BDB7-833F5D9DB45A}" dt="2023-09-14T21:45:58.784" v="2235" actId="14100"/>
        <pc:sldMkLst>
          <pc:docMk/>
          <pc:sldMk cId="1290495477" sldId="285"/>
        </pc:sldMkLst>
        <pc:spChg chg="mod">
          <ac:chgData name="Maniscalco, James" userId="727e2dd5-054d-472f-a302-1e31487e5c93" providerId="ADAL" clId="{2DAF0AFD-FA0B-4381-BDB7-833F5D9DB45A}" dt="2023-09-14T21:44:29.904" v="2204" actId="20577"/>
          <ac:spMkLst>
            <pc:docMk/>
            <pc:sldMk cId="1290495477" sldId="285"/>
            <ac:spMk id="9" creationId="{4505367A-0D9B-1F14-5039-5D1F2A2B4965}"/>
          </ac:spMkLst>
        </pc:spChg>
        <pc:graphicFrameChg chg="modGraphic">
          <ac:chgData name="Maniscalco, James" userId="727e2dd5-054d-472f-a302-1e31487e5c93" providerId="ADAL" clId="{2DAF0AFD-FA0B-4381-BDB7-833F5D9DB45A}" dt="2023-09-14T21:45:58.784" v="2235" actId="14100"/>
          <ac:graphicFrameMkLst>
            <pc:docMk/>
            <pc:sldMk cId="1290495477" sldId="285"/>
            <ac:graphicFrameMk id="20" creationId="{39C2E771-D96B-5112-E203-C9772999AFB0}"/>
          </ac:graphicFrameMkLst>
        </pc:graphicFrameChg>
        <pc:picChg chg="add mod ord">
          <ac:chgData name="Maniscalco, James" userId="727e2dd5-054d-472f-a302-1e31487e5c93" providerId="ADAL" clId="{2DAF0AFD-FA0B-4381-BDB7-833F5D9DB45A}" dt="2023-09-14T21:45:52.309" v="2234" actId="1036"/>
          <ac:picMkLst>
            <pc:docMk/>
            <pc:sldMk cId="1290495477" sldId="285"/>
            <ac:picMk id="5" creationId="{B530F765-DA39-4AAE-0194-55E406802E2D}"/>
          </ac:picMkLst>
        </pc:picChg>
        <pc:picChg chg="del">
          <ac:chgData name="Maniscalco, James" userId="727e2dd5-054d-472f-a302-1e31487e5c93" providerId="ADAL" clId="{2DAF0AFD-FA0B-4381-BDB7-833F5D9DB45A}" dt="2023-09-14T21:45:37.753" v="2205" actId="478"/>
          <ac:picMkLst>
            <pc:docMk/>
            <pc:sldMk cId="1290495477" sldId="285"/>
            <ac:picMk id="17" creationId="{FC47AE2B-CEE5-3823-3006-67791B5A2E8F}"/>
          </ac:picMkLst>
        </pc:picChg>
      </pc:sldChg>
      <pc:sldChg chg="addSp delSp modSp mod">
        <pc:chgData name="Maniscalco, James" userId="727e2dd5-054d-472f-a302-1e31487e5c93" providerId="ADAL" clId="{2DAF0AFD-FA0B-4381-BDB7-833F5D9DB45A}" dt="2023-09-14T21:49:24.217" v="2250" actId="20577"/>
        <pc:sldMkLst>
          <pc:docMk/>
          <pc:sldMk cId="3777784741" sldId="286"/>
        </pc:sldMkLst>
        <pc:spChg chg="mod">
          <ac:chgData name="Maniscalco, James" userId="727e2dd5-054d-472f-a302-1e31487e5c93" providerId="ADAL" clId="{2DAF0AFD-FA0B-4381-BDB7-833F5D9DB45A}" dt="2023-09-14T21:49:24.217" v="2250" actId="20577"/>
          <ac:spMkLst>
            <pc:docMk/>
            <pc:sldMk cId="3777784741" sldId="286"/>
            <ac:spMk id="4" creationId="{CC3E4464-F396-FFDD-6459-52460938336F}"/>
          </ac:spMkLst>
        </pc:spChg>
        <pc:picChg chg="del">
          <ac:chgData name="Maniscalco, James" userId="727e2dd5-054d-472f-a302-1e31487e5c93" providerId="ADAL" clId="{2DAF0AFD-FA0B-4381-BDB7-833F5D9DB45A}" dt="2023-09-14T21:48:05.785" v="2236" actId="478"/>
          <ac:picMkLst>
            <pc:docMk/>
            <pc:sldMk cId="3777784741" sldId="286"/>
            <ac:picMk id="5" creationId="{9119B128-C513-D717-3102-5EE3ECC0C2DD}"/>
          </ac:picMkLst>
        </pc:picChg>
        <pc:picChg chg="del">
          <ac:chgData name="Maniscalco, James" userId="727e2dd5-054d-472f-a302-1e31487e5c93" providerId="ADAL" clId="{2DAF0AFD-FA0B-4381-BDB7-833F5D9DB45A}" dt="2023-09-14T21:48:13.660" v="2241" actId="478"/>
          <ac:picMkLst>
            <pc:docMk/>
            <pc:sldMk cId="3777784741" sldId="286"/>
            <ac:picMk id="6" creationId="{6933EC6E-CE15-7A95-8BFE-E68CF67CD87D}"/>
          </ac:picMkLst>
        </pc:picChg>
        <pc:picChg chg="add mod">
          <ac:chgData name="Maniscalco, James" userId="727e2dd5-054d-472f-a302-1e31487e5c93" providerId="ADAL" clId="{2DAF0AFD-FA0B-4381-BDB7-833F5D9DB45A}" dt="2023-09-14T21:48:11.435" v="2240" actId="1076"/>
          <ac:picMkLst>
            <pc:docMk/>
            <pc:sldMk cId="3777784741" sldId="286"/>
            <ac:picMk id="8" creationId="{DE16FE05-F5FF-971E-1B9E-F82C2CC40C0D}"/>
          </ac:picMkLst>
        </pc:picChg>
        <pc:picChg chg="add mod">
          <ac:chgData name="Maniscalco, James" userId="727e2dd5-054d-472f-a302-1e31487e5c93" providerId="ADAL" clId="{2DAF0AFD-FA0B-4381-BDB7-833F5D9DB45A}" dt="2023-09-14T21:48:35.812" v="2248" actId="14100"/>
          <ac:picMkLst>
            <pc:docMk/>
            <pc:sldMk cId="3777784741" sldId="286"/>
            <ac:picMk id="10" creationId="{AD1907F1-2477-EF6E-C685-531FDDF0E907}"/>
          </ac:picMkLst>
        </pc:picChg>
      </pc:sldChg>
      <pc:sldChg chg="addSp delSp modSp mod">
        <pc:chgData name="Maniscalco, James" userId="727e2dd5-054d-472f-a302-1e31487e5c93" providerId="ADAL" clId="{2DAF0AFD-FA0B-4381-BDB7-833F5D9DB45A}" dt="2023-09-14T22:02:55.587" v="2385" actId="1076"/>
        <pc:sldMkLst>
          <pc:docMk/>
          <pc:sldMk cId="2124216409" sldId="292"/>
        </pc:sldMkLst>
        <pc:spChg chg="mod">
          <ac:chgData name="Maniscalco, James" userId="727e2dd5-054d-472f-a302-1e31487e5c93" providerId="ADAL" clId="{2DAF0AFD-FA0B-4381-BDB7-833F5D9DB45A}" dt="2023-09-14T22:01:13.375" v="2318" actId="20577"/>
          <ac:spMkLst>
            <pc:docMk/>
            <pc:sldMk cId="2124216409" sldId="292"/>
            <ac:spMk id="2" creationId="{C0CD5314-8BE5-C37B-274C-B37F14CA74E4}"/>
          </ac:spMkLst>
        </pc:spChg>
        <pc:spChg chg="del">
          <ac:chgData name="Maniscalco, James" userId="727e2dd5-054d-472f-a302-1e31487e5c93" providerId="ADAL" clId="{2DAF0AFD-FA0B-4381-BDB7-833F5D9DB45A}" dt="2023-09-14T22:00:37.489" v="2283" actId="478"/>
          <ac:spMkLst>
            <pc:docMk/>
            <pc:sldMk cId="2124216409" sldId="292"/>
            <ac:spMk id="4" creationId="{BCC5FA11-0FD6-2DFF-B7A3-D8A2A8377E42}"/>
          </ac:spMkLst>
        </pc:spChg>
        <pc:spChg chg="del">
          <ac:chgData name="Maniscalco, James" userId="727e2dd5-054d-472f-a302-1e31487e5c93" providerId="ADAL" clId="{2DAF0AFD-FA0B-4381-BDB7-833F5D9DB45A}" dt="2023-09-14T22:00:30.203" v="2281" actId="478"/>
          <ac:spMkLst>
            <pc:docMk/>
            <pc:sldMk cId="2124216409" sldId="292"/>
            <ac:spMk id="5" creationId="{CD66A477-B0CE-AD02-3D21-54FB35A15010}"/>
          </ac:spMkLst>
        </pc:spChg>
        <pc:spChg chg="del">
          <ac:chgData name="Maniscalco, James" userId="727e2dd5-054d-472f-a302-1e31487e5c93" providerId="ADAL" clId="{2DAF0AFD-FA0B-4381-BDB7-833F5D9DB45A}" dt="2023-09-14T22:00:28.577" v="2280" actId="478"/>
          <ac:spMkLst>
            <pc:docMk/>
            <pc:sldMk cId="2124216409" sldId="292"/>
            <ac:spMk id="6" creationId="{CB182B52-28CC-005F-EE14-4504CA1679C4}"/>
          </ac:spMkLst>
        </pc:spChg>
        <pc:spChg chg="del">
          <ac:chgData name="Maniscalco, James" userId="727e2dd5-054d-472f-a302-1e31487e5c93" providerId="ADAL" clId="{2DAF0AFD-FA0B-4381-BDB7-833F5D9DB45A}" dt="2023-09-14T22:00:31.600" v="2282" actId="478"/>
          <ac:spMkLst>
            <pc:docMk/>
            <pc:sldMk cId="2124216409" sldId="292"/>
            <ac:spMk id="7" creationId="{9DC1BF28-85F4-A16E-4E8A-352EE2E199CB}"/>
          </ac:spMkLst>
        </pc:spChg>
        <pc:spChg chg="add del mod">
          <ac:chgData name="Maniscalco, James" userId="727e2dd5-054d-472f-a302-1e31487e5c93" providerId="ADAL" clId="{2DAF0AFD-FA0B-4381-BDB7-833F5D9DB45A}" dt="2023-09-14T22:00:39.761" v="2284" actId="478"/>
          <ac:spMkLst>
            <pc:docMk/>
            <pc:sldMk cId="2124216409" sldId="292"/>
            <ac:spMk id="10" creationId="{1EBFD846-FCC4-3446-91D9-2D7A93E386ED}"/>
          </ac:spMkLst>
        </pc:spChg>
        <pc:spChg chg="add mod">
          <ac:chgData name="Maniscalco, James" userId="727e2dd5-054d-472f-a302-1e31487e5c93" providerId="ADAL" clId="{2DAF0AFD-FA0B-4381-BDB7-833F5D9DB45A}" dt="2023-09-14T22:02:55.587" v="2385" actId="1076"/>
          <ac:spMkLst>
            <pc:docMk/>
            <pc:sldMk cId="2124216409" sldId="292"/>
            <ac:spMk id="22" creationId="{9DD65040-48D1-2A3B-14B1-419AC6BA951A}"/>
          </ac:spMkLst>
        </pc:spChg>
        <pc:picChg chg="del">
          <ac:chgData name="Maniscalco, James" userId="727e2dd5-054d-472f-a302-1e31487e5c93" providerId="ADAL" clId="{2DAF0AFD-FA0B-4381-BDB7-833F5D9DB45A}" dt="2023-09-14T22:00:20.270" v="2275" actId="478"/>
          <ac:picMkLst>
            <pc:docMk/>
            <pc:sldMk cId="2124216409" sldId="292"/>
            <ac:picMk id="9" creationId="{E92D2013-EADE-F890-C98C-0BD8EDB6A784}"/>
          </ac:picMkLst>
        </pc:picChg>
        <pc:picChg chg="del">
          <ac:chgData name="Maniscalco, James" userId="727e2dd5-054d-472f-a302-1e31487e5c93" providerId="ADAL" clId="{2DAF0AFD-FA0B-4381-BDB7-833F5D9DB45A}" dt="2023-09-14T22:00:22.074" v="2277" actId="478"/>
          <ac:picMkLst>
            <pc:docMk/>
            <pc:sldMk cId="2124216409" sldId="292"/>
            <ac:picMk id="11" creationId="{218FF05F-90D5-07D6-B484-14E1A36A5747}"/>
          </ac:picMkLst>
        </pc:picChg>
        <pc:picChg chg="add mod">
          <ac:chgData name="Maniscalco, James" userId="727e2dd5-054d-472f-a302-1e31487e5c93" providerId="ADAL" clId="{2DAF0AFD-FA0B-4381-BDB7-833F5D9DB45A}" dt="2023-09-14T22:00:54.757" v="2286" actId="1076"/>
          <ac:picMkLst>
            <pc:docMk/>
            <pc:sldMk cId="2124216409" sldId="292"/>
            <ac:picMk id="13" creationId="{B1AB625B-B2E0-0B62-71DA-AC3AE054D80C}"/>
          </ac:picMkLst>
        </pc:picChg>
        <pc:picChg chg="del">
          <ac:chgData name="Maniscalco, James" userId="727e2dd5-054d-472f-a302-1e31487e5c93" providerId="ADAL" clId="{2DAF0AFD-FA0B-4381-BDB7-833F5D9DB45A}" dt="2023-09-14T22:00:23.150" v="2279" actId="478"/>
          <ac:picMkLst>
            <pc:docMk/>
            <pc:sldMk cId="2124216409" sldId="292"/>
            <ac:picMk id="1028" creationId="{05CDB22D-AE03-C3A1-D1C8-6DC3076752C6}"/>
          </ac:picMkLst>
        </pc:picChg>
        <pc:picChg chg="del">
          <ac:chgData name="Maniscalco, James" userId="727e2dd5-054d-472f-a302-1e31487e5c93" providerId="ADAL" clId="{2DAF0AFD-FA0B-4381-BDB7-833F5D9DB45A}" dt="2023-09-14T22:00:22.636" v="2278" actId="478"/>
          <ac:picMkLst>
            <pc:docMk/>
            <pc:sldMk cId="2124216409" sldId="292"/>
            <ac:picMk id="1030" creationId="{3A10470C-36EE-9F8D-A71D-6565940BFA7E}"/>
          </ac:picMkLst>
        </pc:picChg>
        <pc:picChg chg="del">
          <ac:chgData name="Maniscalco, James" userId="727e2dd5-054d-472f-a302-1e31487e5c93" providerId="ADAL" clId="{2DAF0AFD-FA0B-4381-BDB7-833F5D9DB45A}" dt="2023-09-14T22:00:20.963" v="2276" actId="478"/>
          <ac:picMkLst>
            <pc:docMk/>
            <pc:sldMk cId="2124216409" sldId="292"/>
            <ac:picMk id="1032" creationId="{EDB7D466-4F95-474D-252B-B1F86566AAD9}"/>
          </ac:picMkLst>
        </pc:picChg>
        <pc:cxnChg chg="add mod">
          <ac:chgData name="Maniscalco, James" userId="727e2dd5-054d-472f-a302-1e31487e5c93" providerId="ADAL" clId="{2DAF0AFD-FA0B-4381-BDB7-833F5D9DB45A}" dt="2023-09-14T22:01:51.554" v="2321" actId="14100"/>
          <ac:cxnSpMkLst>
            <pc:docMk/>
            <pc:sldMk cId="2124216409" sldId="292"/>
            <ac:cxnSpMk id="15" creationId="{115AC6F3-544E-D883-2D1D-C015AF7C33C4}"/>
          </ac:cxnSpMkLst>
        </pc:cxnChg>
        <pc:cxnChg chg="add mod">
          <ac:chgData name="Maniscalco, James" userId="727e2dd5-054d-472f-a302-1e31487e5c93" providerId="ADAL" clId="{2DAF0AFD-FA0B-4381-BDB7-833F5D9DB45A}" dt="2023-09-14T22:02:02.443" v="2326" actId="1035"/>
          <ac:cxnSpMkLst>
            <pc:docMk/>
            <pc:sldMk cId="2124216409" sldId="292"/>
            <ac:cxnSpMk id="17" creationId="{9E6E079E-1E52-2B9C-0341-B6C2D71A6892}"/>
          </ac:cxnSpMkLst>
        </pc:cxnChg>
        <pc:cxnChg chg="add del">
          <ac:chgData name="Maniscalco, James" userId="727e2dd5-054d-472f-a302-1e31487e5c93" providerId="ADAL" clId="{2DAF0AFD-FA0B-4381-BDB7-833F5D9DB45A}" dt="2023-09-14T22:02:31.813" v="2328" actId="478"/>
          <ac:cxnSpMkLst>
            <pc:docMk/>
            <pc:sldMk cId="2124216409" sldId="292"/>
            <ac:cxnSpMk id="19" creationId="{D51E42EB-3A8F-049D-7F02-6768C69C4FF8}"/>
          </ac:cxnSpMkLst>
        </pc:cxnChg>
        <pc:cxnChg chg="add">
          <ac:chgData name="Maniscalco, James" userId="727e2dd5-054d-472f-a302-1e31487e5c93" providerId="ADAL" clId="{2DAF0AFD-FA0B-4381-BDB7-833F5D9DB45A}" dt="2023-09-14T22:02:37.337" v="2329" actId="11529"/>
          <ac:cxnSpMkLst>
            <pc:docMk/>
            <pc:sldMk cId="2124216409" sldId="292"/>
            <ac:cxnSpMk id="21" creationId="{58380CAB-08DA-C7A6-CFE1-9FF21471A54D}"/>
          </ac:cxnSpMkLst>
        </pc:cxnChg>
      </pc:sldChg>
      <pc:sldChg chg="modSp mod">
        <pc:chgData name="Maniscalco, James" userId="727e2dd5-054d-472f-a302-1e31487e5c93" providerId="ADAL" clId="{2DAF0AFD-FA0B-4381-BDB7-833F5D9DB45A}" dt="2023-09-14T22:07:09.582" v="2598" actId="20577"/>
        <pc:sldMkLst>
          <pc:docMk/>
          <pc:sldMk cId="1718770907" sldId="293"/>
        </pc:sldMkLst>
        <pc:spChg chg="mod">
          <ac:chgData name="Maniscalco, James" userId="727e2dd5-054d-472f-a302-1e31487e5c93" providerId="ADAL" clId="{2DAF0AFD-FA0B-4381-BDB7-833F5D9DB45A}" dt="2023-09-14T22:07:09.582" v="2598" actId="20577"/>
          <ac:spMkLst>
            <pc:docMk/>
            <pc:sldMk cId="1718770907" sldId="293"/>
            <ac:spMk id="4" creationId="{BDB6D87A-2F9F-3433-C670-EC4CB3F4D103}"/>
          </ac:spMkLst>
        </pc:spChg>
      </pc:sldChg>
      <pc:sldChg chg="addSp modSp new mod">
        <pc:chgData name="Maniscalco, James" userId="727e2dd5-054d-472f-a302-1e31487e5c93" providerId="ADAL" clId="{2DAF0AFD-FA0B-4381-BDB7-833F5D9DB45A}" dt="2023-09-14T21:23:01.580" v="1675" actId="20577"/>
        <pc:sldMkLst>
          <pc:docMk/>
          <pc:sldMk cId="4204201241" sldId="296"/>
        </pc:sldMkLst>
        <pc:spChg chg="mod">
          <ac:chgData name="Maniscalco, James" userId="727e2dd5-054d-472f-a302-1e31487e5c93" providerId="ADAL" clId="{2DAF0AFD-FA0B-4381-BDB7-833F5D9DB45A}" dt="2023-09-14T21:12:47.571" v="974" actId="20577"/>
          <ac:spMkLst>
            <pc:docMk/>
            <pc:sldMk cId="4204201241" sldId="296"/>
            <ac:spMk id="2" creationId="{610CBDB4-0DF0-DABA-9D1E-A85658CB528E}"/>
          </ac:spMkLst>
        </pc:spChg>
        <pc:spChg chg="mod">
          <ac:chgData name="Maniscalco, James" userId="727e2dd5-054d-472f-a302-1e31487e5c93" providerId="ADAL" clId="{2DAF0AFD-FA0B-4381-BDB7-833F5D9DB45A}" dt="2023-09-14T21:23:01.580" v="1675" actId="20577"/>
          <ac:spMkLst>
            <pc:docMk/>
            <pc:sldMk cId="4204201241" sldId="296"/>
            <ac:spMk id="4" creationId="{29C8E343-1994-3305-120E-38465A3F4071}"/>
          </ac:spMkLst>
        </pc:spChg>
        <pc:spChg chg="add mod">
          <ac:chgData name="Maniscalco, James" userId="727e2dd5-054d-472f-a302-1e31487e5c93" providerId="ADAL" clId="{2DAF0AFD-FA0B-4381-BDB7-833F5D9DB45A}" dt="2023-09-14T21:21:52.920" v="1579" actId="1036"/>
          <ac:spMkLst>
            <pc:docMk/>
            <pc:sldMk cId="4204201241" sldId="296"/>
            <ac:spMk id="7" creationId="{C23B45AC-147F-4F88-B906-A3DDEA9498B9}"/>
          </ac:spMkLst>
        </pc:spChg>
        <pc:spChg chg="add mod">
          <ac:chgData name="Maniscalco, James" userId="727e2dd5-054d-472f-a302-1e31487e5c93" providerId="ADAL" clId="{2DAF0AFD-FA0B-4381-BDB7-833F5D9DB45A}" dt="2023-09-14T21:22:10.696" v="1584" actId="1076"/>
          <ac:spMkLst>
            <pc:docMk/>
            <pc:sldMk cId="4204201241" sldId="296"/>
            <ac:spMk id="10" creationId="{DE7D1B13-5F46-3685-B14C-5E77D2875507}"/>
          </ac:spMkLst>
        </pc:spChg>
        <pc:picChg chg="add mod ord modCrop">
          <ac:chgData name="Maniscalco, James" userId="727e2dd5-054d-472f-a302-1e31487e5c93" providerId="ADAL" clId="{2DAF0AFD-FA0B-4381-BDB7-833F5D9DB45A}" dt="2023-09-14T21:22:05.841" v="1582" actId="167"/>
          <ac:picMkLst>
            <pc:docMk/>
            <pc:sldMk cId="4204201241" sldId="296"/>
            <ac:picMk id="6" creationId="{2CE5C407-B92C-6EEA-4698-07B4583BADFB}"/>
          </ac:picMkLst>
        </pc:picChg>
        <pc:picChg chg="add mod ord">
          <ac:chgData name="Maniscalco, James" userId="727e2dd5-054d-472f-a302-1e31487e5c93" providerId="ADAL" clId="{2DAF0AFD-FA0B-4381-BDB7-833F5D9DB45A}" dt="2023-09-14T21:22:08.013" v="1583" actId="167"/>
          <ac:picMkLst>
            <pc:docMk/>
            <pc:sldMk cId="4204201241" sldId="296"/>
            <ac:picMk id="9" creationId="{A5EC0179-261F-CCE2-5936-85820045A3B5}"/>
          </ac:picMkLst>
        </pc:picChg>
      </pc:sldChg>
      <pc:sldChg chg="addSp delSp modSp add mod ord">
        <pc:chgData name="Maniscalco, James" userId="727e2dd5-054d-472f-a302-1e31487e5c93" providerId="ADAL" clId="{2DAF0AFD-FA0B-4381-BDB7-833F5D9DB45A}" dt="2023-09-14T22:01:02.326" v="2288"/>
        <pc:sldMkLst>
          <pc:docMk/>
          <pc:sldMk cId="1816492554" sldId="297"/>
        </pc:sldMkLst>
        <pc:spChg chg="del">
          <ac:chgData name="Maniscalco, James" userId="727e2dd5-054d-472f-a302-1e31487e5c93" providerId="ADAL" clId="{2DAF0AFD-FA0B-4381-BDB7-833F5D9DB45A}" dt="2023-09-14T21:58:13.992" v="2269" actId="478"/>
          <ac:spMkLst>
            <pc:docMk/>
            <pc:sldMk cId="1816492554" sldId="297"/>
            <ac:spMk id="4" creationId="{BCC5FA11-0FD6-2DFF-B7A3-D8A2A8377E42}"/>
          </ac:spMkLst>
        </pc:spChg>
        <pc:spChg chg="del mod">
          <ac:chgData name="Maniscalco, James" userId="727e2dd5-054d-472f-a302-1e31487e5c93" providerId="ADAL" clId="{2DAF0AFD-FA0B-4381-BDB7-833F5D9DB45A}" dt="2023-09-14T21:57:47.700" v="2261" actId="478"/>
          <ac:spMkLst>
            <pc:docMk/>
            <pc:sldMk cId="1816492554" sldId="297"/>
            <ac:spMk id="5" creationId="{CD66A477-B0CE-AD02-3D21-54FB35A15010}"/>
          </ac:spMkLst>
        </pc:spChg>
        <pc:spChg chg="del">
          <ac:chgData name="Maniscalco, James" userId="727e2dd5-054d-472f-a302-1e31487e5c93" providerId="ADAL" clId="{2DAF0AFD-FA0B-4381-BDB7-833F5D9DB45A}" dt="2023-09-14T21:57:41.241" v="2252" actId="478"/>
          <ac:spMkLst>
            <pc:docMk/>
            <pc:sldMk cId="1816492554" sldId="297"/>
            <ac:spMk id="6" creationId="{CB182B52-28CC-005F-EE14-4504CA1679C4}"/>
          </ac:spMkLst>
        </pc:spChg>
        <pc:spChg chg="del">
          <ac:chgData name="Maniscalco, James" userId="727e2dd5-054d-472f-a302-1e31487e5c93" providerId="ADAL" clId="{2DAF0AFD-FA0B-4381-BDB7-833F5D9DB45A}" dt="2023-09-14T21:58:20.357" v="2272" actId="478"/>
          <ac:spMkLst>
            <pc:docMk/>
            <pc:sldMk cId="1816492554" sldId="297"/>
            <ac:spMk id="7" creationId="{9DC1BF28-85F4-A16E-4E8A-352EE2E199CB}"/>
          </ac:spMkLst>
        </pc:spChg>
        <pc:spChg chg="add del mod">
          <ac:chgData name="Maniscalco, James" userId="727e2dd5-054d-472f-a302-1e31487e5c93" providerId="ADAL" clId="{2DAF0AFD-FA0B-4381-BDB7-833F5D9DB45A}" dt="2023-09-14T21:58:16.785" v="2270" actId="478"/>
          <ac:spMkLst>
            <pc:docMk/>
            <pc:sldMk cId="1816492554" sldId="297"/>
            <ac:spMk id="13" creationId="{28D0365D-A9FC-3333-0EAF-5502AE62BF2D}"/>
          </ac:spMkLst>
        </pc:spChg>
        <pc:picChg chg="del">
          <ac:chgData name="Maniscalco, James" userId="727e2dd5-054d-472f-a302-1e31487e5c93" providerId="ADAL" clId="{2DAF0AFD-FA0B-4381-BDB7-833F5D9DB45A}" dt="2023-09-14T21:57:41.739" v="2253" actId="478"/>
          <ac:picMkLst>
            <pc:docMk/>
            <pc:sldMk cId="1816492554" sldId="297"/>
            <ac:picMk id="9" creationId="{E92D2013-EADE-F890-C98C-0BD8EDB6A784}"/>
          </ac:picMkLst>
        </pc:picChg>
        <pc:picChg chg="add mod">
          <ac:chgData name="Maniscalco, James" userId="727e2dd5-054d-472f-a302-1e31487e5c93" providerId="ADAL" clId="{2DAF0AFD-FA0B-4381-BDB7-833F5D9DB45A}" dt="2023-09-14T21:58:26.326" v="2274" actId="1076"/>
          <ac:picMkLst>
            <pc:docMk/>
            <pc:sldMk cId="1816492554" sldId="297"/>
            <ac:picMk id="10" creationId="{119D0869-AEC6-794A-D937-543FE6A7B7B8}"/>
          </ac:picMkLst>
        </pc:picChg>
        <pc:picChg chg="del mod">
          <ac:chgData name="Maniscalco, James" userId="727e2dd5-054d-472f-a302-1e31487e5c93" providerId="ADAL" clId="{2DAF0AFD-FA0B-4381-BDB7-833F5D9DB45A}" dt="2023-09-14T21:57:44.199" v="2256" actId="478"/>
          <ac:picMkLst>
            <pc:docMk/>
            <pc:sldMk cId="1816492554" sldId="297"/>
            <ac:picMk id="11" creationId="{218FF05F-90D5-07D6-B484-14E1A36A5747}"/>
          </ac:picMkLst>
        </pc:picChg>
        <pc:picChg chg="del">
          <ac:chgData name="Maniscalco, James" userId="727e2dd5-054d-472f-a302-1e31487e5c93" providerId="ADAL" clId="{2DAF0AFD-FA0B-4381-BDB7-833F5D9DB45A}" dt="2023-09-14T21:57:45.281" v="2259" actId="478"/>
          <ac:picMkLst>
            <pc:docMk/>
            <pc:sldMk cId="1816492554" sldId="297"/>
            <ac:picMk id="1028" creationId="{05CDB22D-AE03-C3A1-D1C8-6DC3076752C6}"/>
          </ac:picMkLst>
        </pc:picChg>
        <pc:picChg chg="del mod">
          <ac:chgData name="Maniscalco, James" userId="727e2dd5-054d-472f-a302-1e31487e5c93" providerId="ADAL" clId="{2DAF0AFD-FA0B-4381-BDB7-833F5D9DB45A}" dt="2023-09-14T21:57:44.839" v="2258" actId="478"/>
          <ac:picMkLst>
            <pc:docMk/>
            <pc:sldMk cId="1816492554" sldId="297"/>
            <ac:picMk id="1030" creationId="{3A10470C-36EE-9F8D-A71D-6565940BFA7E}"/>
          </ac:picMkLst>
        </pc:picChg>
        <pc:picChg chg="del">
          <ac:chgData name="Maniscalco, James" userId="727e2dd5-054d-472f-a302-1e31487e5c93" providerId="ADAL" clId="{2DAF0AFD-FA0B-4381-BDB7-833F5D9DB45A}" dt="2023-09-14T21:57:42.289" v="2254" actId="478"/>
          <ac:picMkLst>
            <pc:docMk/>
            <pc:sldMk cId="1816492554" sldId="297"/>
            <ac:picMk id="1032" creationId="{EDB7D466-4F95-474D-252B-B1F86566AAD9}"/>
          </ac:picMkLst>
        </pc:picChg>
      </pc:sldChg>
      <pc:sldChg chg="addSp delSp modSp new mod">
        <pc:chgData name="Maniscalco, James" userId="727e2dd5-054d-472f-a302-1e31487e5c93" providerId="ADAL" clId="{2DAF0AFD-FA0B-4381-BDB7-833F5D9DB45A}" dt="2023-09-14T22:20:40.032" v="2689" actId="478"/>
        <pc:sldMkLst>
          <pc:docMk/>
          <pc:sldMk cId="687527170" sldId="298"/>
        </pc:sldMkLst>
        <pc:spChg chg="mod">
          <ac:chgData name="Maniscalco, James" userId="727e2dd5-054d-472f-a302-1e31487e5c93" providerId="ADAL" clId="{2DAF0AFD-FA0B-4381-BDB7-833F5D9DB45A}" dt="2023-09-14T22:20:35.938" v="2688" actId="20577"/>
          <ac:spMkLst>
            <pc:docMk/>
            <pc:sldMk cId="687527170" sldId="298"/>
            <ac:spMk id="2" creationId="{FC486509-8AC5-9A54-509E-FB72283ECF4B}"/>
          </ac:spMkLst>
        </pc:spChg>
        <pc:spChg chg="del">
          <ac:chgData name="Maniscalco, James" userId="727e2dd5-054d-472f-a302-1e31487e5c93" providerId="ADAL" clId="{2DAF0AFD-FA0B-4381-BDB7-833F5D9DB45A}" dt="2023-09-14T22:20:40.032" v="2689" actId="478"/>
          <ac:spMkLst>
            <pc:docMk/>
            <pc:sldMk cId="687527170" sldId="298"/>
            <ac:spMk id="4" creationId="{86FBC366-DDDA-0E88-71BF-DFE35196AF6A}"/>
          </ac:spMkLst>
        </pc:spChg>
        <pc:picChg chg="add mod">
          <ac:chgData name="Maniscalco, James" userId="727e2dd5-054d-472f-a302-1e31487e5c93" providerId="ADAL" clId="{2DAF0AFD-FA0B-4381-BDB7-833F5D9DB45A}" dt="2023-09-14T22:16:34.138" v="2656" actId="1076"/>
          <ac:picMkLst>
            <pc:docMk/>
            <pc:sldMk cId="687527170" sldId="298"/>
            <ac:picMk id="6" creationId="{7A827A8D-E280-9C86-B02B-5CFE9685B0EE}"/>
          </ac:picMkLst>
        </pc:picChg>
        <pc:picChg chg="add mod">
          <ac:chgData name="Maniscalco, James" userId="727e2dd5-054d-472f-a302-1e31487e5c93" providerId="ADAL" clId="{2DAF0AFD-FA0B-4381-BDB7-833F5D9DB45A}" dt="2023-09-14T22:16:38.314" v="2658" actId="1076"/>
          <ac:picMkLst>
            <pc:docMk/>
            <pc:sldMk cId="687527170" sldId="298"/>
            <ac:picMk id="8" creationId="{283CFD31-75BD-6737-64F8-1584C203CEBF}"/>
          </ac:picMkLst>
        </pc:picChg>
        <pc:picChg chg="add mod">
          <ac:chgData name="Maniscalco, James" userId="727e2dd5-054d-472f-a302-1e31487e5c93" providerId="ADAL" clId="{2DAF0AFD-FA0B-4381-BDB7-833F5D9DB45A}" dt="2023-09-14T22:16:41.058" v="2659" actId="1076"/>
          <ac:picMkLst>
            <pc:docMk/>
            <pc:sldMk cId="687527170" sldId="298"/>
            <ac:picMk id="10" creationId="{E4D05459-7D3D-17E1-4A28-726DB1B398F8}"/>
          </ac:picMkLst>
        </pc:picChg>
        <pc:picChg chg="add mod ord">
          <ac:chgData name="Maniscalco, James" userId="727e2dd5-054d-472f-a302-1e31487e5c93" providerId="ADAL" clId="{2DAF0AFD-FA0B-4381-BDB7-833F5D9DB45A}" dt="2023-09-14T22:19:55.140" v="2664" actId="1076"/>
          <ac:picMkLst>
            <pc:docMk/>
            <pc:sldMk cId="687527170" sldId="298"/>
            <ac:picMk id="12" creationId="{8F76118F-0ADC-FD2B-E5BD-7EBF63852DF0}"/>
          </ac:picMkLst>
        </pc:picChg>
      </pc:sldChg>
    </pc:docChg>
  </pc:docChgLst>
  <pc:docChgLst>
    <pc:chgData name="Maniscalco, James" userId="727e2dd5-054d-472f-a302-1e31487e5c93" providerId="ADAL" clId="{57A656E3-3159-4C3D-B1F5-F705DAB46B10}"/>
    <pc:docChg chg="undo redo custSel addSld delSld modSld sldOrd">
      <pc:chgData name="Maniscalco, James" userId="727e2dd5-054d-472f-a302-1e31487e5c93" providerId="ADAL" clId="{57A656E3-3159-4C3D-B1F5-F705DAB46B10}" dt="2023-02-24T19:23:35.881" v="11841" actId="20577"/>
      <pc:docMkLst>
        <pc:docMk/>
      </pc:docMkLst>
      <pc:sldChg chg="modSp mod">
        <pc:chgData name="Maniscalco, James" userId="727e2dd5-054d-472f-a302-1e31487e5c93" providerId="ADAL" clId="{57A656E3-3159-4C3D-B1F5-F705DAB46B10}" dt="2023-02-17T21:09:54.512" v="153" actId="20577"/>
        <pc:sldMkLst>
          <pc:docMk/>
          <pc:sldMk cId="2849378900" sldId="257"/>
        </pc:sldMkLst>
        <pc:spChg chg="mod">
          <ac:chgData name="Maniscalco, James" userId="727e2dd5-054d-472f-a302-1e31487e5c93" providerId="ADAL" clId="{57A656E3-3159-4C3D-B1F5-F705DAB46B10}" dt="2023-02-17T18:41:43.364" v="4" actId="20577"/>
          <ac:spMkLst>
            <pc:docMk/>
            <pc:sldMk cId="2849378900" sldId="257"/>
            <ac:spMk id="2" creationId="{4370E69B-112E-CCE1-52C0-8F0195F24DDF}"/>
          </ac:spMkLst>
        </pc:spChg>
        <pc:spChg chg="mod">
          <ac:chgData name="Maniscalco, James" userId="727e2dd5-054d-472f-a302-1e31487e5c93" providerId="ADAL" clId="{57A656E3-3159-4C3D-B1F5-F705DAB46B10}" dt="2023-02-17T18:42:43.251" v="92" actId="20577"/>
          <ac:spMkLst>
            <pc:docMk/>
            <pc:sldMk cId="2849378900" sldId="257"/>
            <ac:spMk id="3" creationId="{46D2B0BF-D694-DFC0-9E63-E1CEF41E7FDE}"/>
          </ac:spMkLst>
        </pc:spChg>
        <pc:spChg chg="mod">
          <ac:chgData name="Maniscalco, James" userId="727e2dd5-054d-472f-a302-1e31487e5c93" providerId="ADAL" clId="{57A656E3-3159-4C3D-B1F5-F705DAB46B10}" dt="2023-02-17T21:09:54.512" v="153" actId="20577"/>
          <ac:spMkLst>
            <pc:docMk/>
            <pc:sldMk cId="2849378900" sldId="257"/>
            <ac:spMk id="4" creationId="{103FDDBC-F04D-947D-D71E-362769C6D1B3}"/>
          </ac:spMkLst>
        </pc:spChg>
        <pc:spChg chg="mod">
          <ac:chgData name="Maniscalco, James" userId="727e2dd5-054d-472f-a302-1e31487e5c93" providerId="ADAL" clId="{57A656E3-3159-4C3D-B1F5-F705DAB46B10}" dt="2023-02-17T18:42:58.387" v="112" actId="20577"/>
          <ac:spMkLst>
            <pc:docMk/>
            <pc:sldMk cId="2849378900" sldId="257"/>
            <ac:spMk id="5" creationId="{375EF970-2E57-5414-962E-6AA6F2C6B608}"/>
          </ac:spMkLst>
        </pc:spChg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1266862059" sldId="261"/>
        </pc:sldMkLst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3871145693" sldId="262"/>
        </pc:sldMkLst>
      </pc:sldChg>
      <pc:sldChg chg="del">
        <pc:chgData name="Maniscalco, James" userId="727e2dd5-054d-472f-a302-1e31487e5c93" providerId="ADAL" clId="{57A656E3-3159-4C3D-B1F5-F705DAB46B10}" dt="2023-02-22T02:27:29.677" v="909" actId="47"/>
        <pc:sldMkLst>
          <pc:docMk/>
          <pc:sldMk cId="1285374887" sldId="264"/>
        </pc:sldMkLst>
      </pc:sldChg>
      <pc:sldChg chg="addSp delSp modSp mod ord modClrScheme modAnim chgLayout">
        <pc:chgData name="Maniscalco, James" userId="727e2dd5-054d-472f-a302-1e31487e5c93" providerId="ADAL" clId="{57A656E3-3159-4C3D-B1F5-F705DAB46B10}" dt="2023-02-24T16:33:15.983" v="11705" actId="478"/>
        <pc:sldMkLst>
          <pc:docMk/>
          <pc:sldMk cId="2558576681" sldId="265"/>
        </pc:sldMkLst>
        <pc:spChg chg="del mod ord">
          <ac:chgData name="Maniscalco, James" userId="727e2dd5-054d-472f-a302-1e31487e5c93" providerId="ADAL" clId="{57A656E3-3159-4C3D-B1F5-F705DAB46B10}" dt="2023-02-22T00:50:23.022" v="163" actId="700"/>
          <ac:spMkLst>
            <pc:docMk/>
            <pc:sldMk cId="2558576681" sldId="265"/>
            <ac:spMk id="2" creationId="{2069AAC4-9497-D9B0-3924-B424BC6618AC}"/>
          </ac:spMkLst>
        </pc:spChg>
        <pc:spChg chg="mod ord">
          <ac:chgData name="Maniscalco, James" userId="727e2dd5-054d-472f-a302-1e31487e5c93" providerId="ADAL" clId="{57A656E3-3159-4C3D-B1F5-F705DAB46B10}" dt="2023-02-22T00:50:23.022" v="163" actId="700"/>
          <ac:spMkLst>
            <pc:docMk/>
            <pc:sldMk cId="2558576681" sldId="265"/>
            <ac:spMk id="3" creationId="{D5EF8C00-326B-98A2-83FB-2AC820A59E30}"/>
          </ac:spMkLst>
        </pc:spChg>
        <pc:spChg chg="del">
          <ac:chgData name="Maniscalco, James" userId="727e2dd5-054d-472f-a302-1e31487e5c93" providerId="ADAL" clId="{57A656E3-3159-4C3D-B1F5-F705DAB46B10}" dt="2023-02-22T00:50:23.022" v="163" actId="700"/>
          <ac:spMkLst>
            <pc:docMk/>
            <pc:sldMk cId="2558576681" sldId="265"/>
            <ac:spMk id="4" creationId="{84617C08-9D56-61B1-0998-4AB79FF493DF}"/>
          </ac:spMkLst>
        </pc:spChg>
        <pc:spChg chg="del mod ord">
          <ac:chgData name="Maniscalco, James" userId="727e2dd5-054d-472f-a302-1e31487e5c93" providerId="ADAL" clId="{57A656E3-3159-4C3D-B1F5-F705DAB46B10}" dt="2023-02-22T00:50:23.022" v="163" actId="700"/>
          <ac:spMkLst>
            <pc:docMk/>
            <pc:sldMk cId="2558576681" sldId="265"/>
            <ac:spMk id="5" creationId="{C43961B2-F122-1F52-DAEE-CE0B56E9204C}"/>
          </ac:spMkLst>
        </pc:spChg>
        <pc:spChg chg="add mod ord">
          <ac:chgData name="Maniscalco, James" userId="727e2dd5-054d-472f-a302-1e31487e5c93" providerId="ADAL" clId="{57A656E3-3159-4C3D-B1F5-F705DAB46B10}" dt="2023-02-22T00:50:30.259" v="164"/>
          <ac:spMkLst>
            <pc:docMk/>
            <pc:sldMk cId="2558576681" sldId="265"/>
            <ac:spMk id="6" creationId="{52BF1B84-6A6F-164B-B63E-ACC953D7B691}"/>
          </ac:spMkLst>
        </pc:spChg>
        <pc:spChg chg="add del mod ord">
          <ac:chgData name="Maniscalco, James" userId="727e2dd5-054d-472f-a302-1e31487e5c93" providerId="ADAL" clId="{57A656E3-3159-4C3D-B1F5-F705DAB46B10}" dt="2023-02-22T00:51:27.257" v="185" actId="478"/>
          <ac:spMkLst>
            <pc:docMk/>
            <pc:sldMk cId="2558576681" sldId="265"/>
            <ac:spMk id="7" creationId="{62F280E7-6721-B1C9-58FC-4CA6A804CAEA}"/>
          </ac:spMkLst>
        </pc:spChg>
        <pc:spChg chg="add del mod">
          <ac:chgData name="Maniscalco, James" userId="727e2dd5-054d-472f-a302-1e31487e5c93" providerId="ADAL" clId="{57A656E3-3159-4C3D-B1F5-F705DAB46B10}" dt="2023-02-22T00:50:37.608" v="166"/>
          <ac:spMkLst>
            <pc:docMk/>
            <pc:sldMk cId="2558576681" sldId="265"/>
            <ac:spMk id="8" creationId="{DD2F61C6-FBB0-C9AD-EB95-7969D3B8E6CB}"/>
          </ac:spMkLst>
        </pc:spChg>
        <pc:spChg chg="add mod">
          <ac:chgData name="Maniscalco, James" userId="727e2dd5-054d-472f-a302-1e31487e5c93" providerId="ADAL" clId="{57A656E3-3159-4C3D-B1F5-F705DAB46B10}" dt="2023-02-22T00:50:43.201" v="170" actId="1038"/>
          <ac:spMkLst>
            <pc:docMk/>
            <pc:sldMk cId="2558576681" sldId="265"/>
            <ac:spMk id="9" creationId="{0D1A382C-B9DD-5192-FE99-8C942F6018B1}"/>
          </ac:spMkLst>
        </pc:spChg>
        <pc:spChg chg="add mod">
          <ac:chgData name="Maniscalco, James" userId="727e2dd5-054d-472f-a302-1e31487e5c93" providerId="ADAL" clId="{57A656E3-3159-4C3D-B1F5-F705DAB46B10}" dt="2023-02-22T00:51:41.993" v="188" actId="1076"/>
          <ac:spMkLst>
            <pc:docMk/>
            <pc:sldMk cId="2558576681" sldId="265"/>
            <ac:spMk id="12" creationId="{EDF6AADD-0D1F-EA1F-B7D7-4F565B19ABF8}"/>
          </ac:spMkLst>
        </pc:spChg>
        <pc:spChg chg="add mod">
          <ac:chgData name="Maniscalco, James" userId="727e2dd5-054d-472f-a302-1e31487e5c93" providerId="ADAL" clId="{57A656E3-3159-4C3D-B1F5-F705DAB46B10}" dt="2023-02-22T00:52:15.846" v="268" actId="1036"/>
          <ac:spMkLst>
            <pc:docMk/>
            <pc:sldMk cId="2558576681" sldId="265"/>
            <ac:spMk id="13" creationId="{9619D08D-6F55-035B-9F04-2059B1B07979}"/>
          </ac:spMkLst>
        </pc:spChg>
        <pc:spChg chg="add mod">
          <ac:chgData name="Maniscalco, James" userId="727e2dd5-054d-472f-a302-1e31487e5c93" providerId="ADAL" clId="{57A656E3-3159-4C3D-B1F5-F705DAB46B10}" dt="2023-02-22T00:52:33.850" v="308" actId="1038"/>
          <ac:spMkLst>
            <pc:docMk/>
            <pc:sldMk cId="2558576681" sldId="265"/>
            <ac:spMk id="14" creationId="{B6FB1880-22FB-E491-4FA2-721AFD3903CE}"/>
          </ac:spMkLst>
        </pc:spChg>
        <pc:spChg chg="add mod">
          <ac:chgData name="Maniscalco, James" userId="727e2dd5-054d-472f-a302-1e31487e5c93" providerId="ADAL" clId="{57A656E3-3159-4C3D-B1F5-F705DAB46B10}" dt="2023-02-22T00:55:12.577" v="502" actId="1037"/>
          <ac:spMkLst>
            <pc:docMk/>
            <pc:sldMk cId="2558576681" sldId="265"/>
            <ac:spMk id="15" creationId="{B1BA9D68-0839-1CAD-8815-0D7CFE6AD977}"/>
          </ac:spMkLst>
        </pc:spChg>
        <pc:spChg chg="add mod">
          <ac:chgData name="Maniscalco, James" userId="727e2dd5-054d-472f-a302-1e31487e5c93" providerId="ADAL" clId="{57A656E3-3159-4C3D-B1F5-F705DAB46B10}" dt="2023-02-22T00:52:44.540" v="344" actId="1038"/>
          <ac:spMkLst>
            <pc:docMk/>
            <pc:sldMk cId="2558576681" sldId="265"/>
            <ac:spMk id="18" creationId="{90ECD14E-189D-83A6-9BA1-6D6DCC1A7B47}"/>
          </ac:spMkLst>
        </pc:spChg>
        <pc:picChg chg="add del mod">
          <ac:chgData name="Maniscalco, James" userId="727e2dd5-054d-472f-a302-1e31487e5c93" providerId="ADAL" clId="{57A656E3-3159-4C3D-B1F5-F705DAB46B10}" dt="2023-02-24T16:33:15.983" v="11705" actId="478"/>
          <ac:picMkLst>
            <pc:docMk/>
            <pc:sldMk cId="2558576681" sldId="265"/>
            <ac:picMk id="4" creationId="{34B6B4FD-372E-0120-3076-9F5BF9E6BAAE}"/>
          </ac:picMkLst>
        </pc:picChg>
        <pc:picChg chg="add mod">
          <ac:chgData name="Maniscalco, James" userId="727e2dd5-054d-472f-a302-1e31487e5c93" providerId="ADAL" clId="{57A656E3-3159-4C3D-B1F5-F705DAB46B10}" dt="2023-02-22T00:52:23.261" v="270" actId="1076"/>
          <ac:picMkLst>
            <pc:docMk/>
            <pc:sldMk cId="2558576681" sldId="265"/>
            <ac:picMk id="10" creationId="{53332D03-C6DF-E0A6-7B5C-72E32542BA5E}"/>
          </ac:picMkLst>
        </pc:picChg>
        <pc:cxnChg chg="add mod">
          <ac:chgData name="Maniscalco, James" userId="727e2dd5-054d-472f-a302-1e31487e5c93" providerId="ADAL" clId="{57A656E3-3159-4C3D-B1F5-F705DAB46B10}" dt="2023-02-22T00:53:02.373" v="426" actId="1038"/>
          <ac:cxnSpMkLst>
            <pc:docMk/>
            <pc:sldMk cId="2558576681" sldId="265"/>
            <ac:cxnSpMk id="16" creationId="{2D0A5D3D-58F6-8305-E02C-00B12B24D22D}"/>
          </ac:cxnSpMkLst>
        </pc:cxnChg>
        <pc:cxnChg chg="add mod">
          <ac:chgData name="Maniscalco, James" userId="727e2dd5-054d-472f-a302-1e31487e5c93" providerId="ADAL" clId="{57A656E3-3159-4C3D-B1F5-F705DAB46B10}" dt="2023-02-22T00:53:41.761" v="499" actId="1037"/>
          <ac:cxnSpMkLst>
            <pc:docMk/>
            <pc:sldMk cId="2558576681" sldId="265"/>
            <ac:cxnSpMk id="17" creationId="{3AA28CB4-2F46-8B0C-14CC-37B587D2183D}"/>
          </ac:cxnSpMkLst>
        </pc:cxnChg>
      </pc:sldChg>
      <pc:sldChg chg="addSp modSp mod">
        <pc:chgData name="Maniscalco, James" userId="727e2dd5-054d-472f-a302-1e31487e5c93" providerId="ADAL" clId="{57A656E3-3159-4C3D-B1F5-F705DAB46B10}" dt="2023-02-24T16:34:53.050" v="11771" actId="1035"/>
        <pc:sldMkLst>
          <pc:docMk/>
          <pc:sldMk cId="414111437" sldId="266"/>
        </pc:sldMkLst>
        <pc:spChg chg="add mod">
          <ac:chgData name="Maniscalco, James" userId="727e2dd5-054d-472f-a302-1e31487e5c93" providerId="ADAL" clId="{57A656E3-3159-4C3D-B1F5-F705DAB46B10}" dt="2023-02-22T02:18:07.401" v="857" actId="1037"/>
          <ac:spMkLst>
            <pc:docMk/>
            <pc:sldMk cId="414111437" sldId="266"/>
            <ac:spMk id="4" creationId="{9B570F5A-E18D-A240-9AF6-D0B62663E61B}"/>
          </ac:spMkLst>
        </pc:spChg>
        <pc:spChg chg="mod">
          <ac:chgData name="Maniscalco, James" userId="727e2dd5-054d-472f-a302-1e31487e5c93" providerId="ADAL" clId="{57A656E3-3159-4C3D-B1F5-F705DAB46B10}" dt="2023-02-22T02:05:43.422" v="538" actId="20577"/>
          <ac:spMkLst>
            <pc:docMk/>
            <pc:sldMk cId="414111437" sldId="266"/>
            <ac:spMk id="6" creationId="{E4C6F953-971D-90D3-1787-E0E2F88472BB}"/>
          </ac:spMkLst>
        </pc:spChg>
        <pc:spChg chg="mod">
          <ac:chgData name="Maniscalco, James" userId="727e2dd5-054d-472f-a302-1e31487e5c93" providerId="ADAL" clId="{57A656E3-3159-4C3D-B1F5-F705DAB46B10}" dt="2023-02-22T02:29:26.047" v="1021" actId="15"/>
          <ac:spMkLst>
            <pc:docMk/>
            <pc:sldMk cId="414111437" sldId="266"/>
            <ac:spMk id="7" creationId="{AE239C41-570D-7408-0644-C1F49FFA3485}"/>
          </ac:spMkLst>
        </pc:spChg>
        <pc:spChg chg="add mod">
          <ac:chgData name="Maniscalco, James" userId="727e2dd5-054d-472f-a302-1e31487e5c93" providerId="ADAL" clId="{57A656E3-3159-4C3D-B1F5-F705DAB46B10}" dt="2023-02-24T16:34:53.050" v="11771" actId="1035"/>
          <ac:spMkLst>
            <pc:docMk/>
            <pc:sldMk cId="414111437" sldId="266"/>
            <ac:spMk id="9" creationId="{E25C90D0-0BF4-F7A6-9E9F-7234DD0FD119}"/>
          </ac:spMkLst>
        </pc:spChg>
        <pc:graphicFrameChg chg="add mod modGraphic">
          <ac:chgData name="Maniscalco, James" userId="727e2dd5-054d-472f-a302-1e31487e5c93" providerId="ADAL" clId="{57A656E3-3159-4C3D-B1F5-F705DAB46B10}" dt="2023-02-22T02:20:40.854" v="865" actId="404"/>
          <ac:graphicFrameMkLst>
            <pc:docMk/>
            <pc:sldMk cId="414111437" sldId="266"/>
            <ac:graphicFrameMk id="2" creationId="{F38A76BE-240E-FD12-B516-6445229878AA}"/>
          </ac:graphicFrameMkLst>
        </pc:graphicFrameChg>
        <pc:picChg chg="add mod">
          <ac:chgData name="Maniscalco, James" userId="727e2dd5-054d-472f-a302-1e31487e5c93" providerId="ADAL" clId="{57A656E3-3159-4C3D-B1F5-F705DAB46B10}" dt="2023-02-24T16:34:24.310" v="11758" actId="1036"/>
          <ac:picMkLst>
            <pc:docMk/>
            <pc:sldMk cId="414111437" sldId="266"/>
            <ac:picMk id="8" creationId="{8B58BBB0-5F06-BAD4-43DE-A8F607C93D61}"/>
          </ac:picMkLst>
        </pc:picChg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838938414" sldId="267"/>
        </pc:sldMkLst>
      </pc:sldChg>
      <pc:sldChg chg="addSp delSp modSp new mod modAnim">
        <pc:chgData name="Maniscalco, James" userId="727e2dd5-054d-472f-a302-1e31487e5c93" providerId="ADAL" clId="{57A656E3-3159-4C3D-B1F5-F705DAB46B10}" dt="2023-02-22T03:51:23.634" v="3448" actId="20577"/>
        <pc:sldMkLst>
          <pc:docMk/>
          <pc:sldMk cId="2082177273" sldId="267"/>
        </pc:sldMkLst>
        <pc:spChg chg="mod">
          <ac:chgData name="Maniscalco, James" userId="727e2dd5-054d-472f-a302-1e31487e5c93" providerId="ADAL" clId="{57A656E3-3159-4C3D-B1F5-F705DAB46B10}" dt="2023-02-22T02:22:43.906" v="891" actId="20577"/>
          <ac:spMkLst>
            <pc:docMk/>
            <pc:sldMk cId="2082177273" sldId="267"/>
            <ac:spMk id="2" creationId="{2E2A0AC7-ECDB-EB85-7B3C-0125B1A76915}"/>
          </ac:spMkLst>
        </pc:spChg>
        <pc:spChg chg="mod">
          <ac:chgData name="Maniscalco, James" userId="727e2dd5-054d-472f-a302-1e31487e5c93" providerId="ADAL" clId="{57A656E3-3159-4C3D-B1F5-F705DAB46B10}" dt="2023-02-22T03:51:23.634" v="3448" actId="20577"/>
          <ac:spMkLst>
            <pc:docMk/>
            <pc:sldMk cId="2082177273" sldId="267"/>
            <ac:spMk id="4" creationId="{A3B6B1E4-2D78-4D13-53EB-793214A848BF}"/>
          </ac:spMkLst>
        </pc:spChg>
        <pc:spChg chg="add del mod topLvl">
          <ac:chgData name="Maniscalco, James" userId="727e2dd5-054d-472f-a302-1e31487e5c93" providerId="ADAL" clId="{57A656E3-3159-4C3D-B1F5-F705DAB46B10}" dt="2023-02-22T02:50:36.075" v="2259" actId="478"/>
          <ac:spMkLst>
            <pc:docMk/>
            <pc:sldMk cId="2082177273" sldId="267"/>
            <ac:spMk id="6" creationId="{3B32B648-F4AD-98FA-9D31-09B46B8A9E4E}"/>
          </ac:spMkLst>
        </pc:spChg>
        <pc:spChg chg="add del mod topLvl">
          <ac:chgData name="Maniscalco, James" userId="727e2dd5-054d-472f-a302-1e31487e5c93" providerId="ADAL" clId="{57A656E3-3159-4C3D-B1F5-F705DAB46B10}" dt="2023-02-22T02:50:35.295" v="2258" actId="478"/>
          <ac:spMkLst>
            <pc:docMk/>
            <pc:sldMk cId="2082177273" sldId="267"/>
            <ac:spMk id="7" creationId="{76E3C3A9-E4F5-76C4-ECE3-C162D41787E7}"/>
          </ac:spMkLst>
        </pc:spChg>
        <pc:grpChg chg="add del mod">
          <ac:chgData name="Maniscalco, James" userId="727e2dd5-054d-472f-a302-1e31487e5c93" providerId="ADAL" clId="{57A656E3-3159-4C3D-B1F5-F705DAB46B10}" dt="2023-02-22T02:42:12.027" v="1699" actId="165"/>
          <ac:grpSpMkLst>
            <pc:docMk/>
            <pc:sldMk cId="2082177273" sldId="267"/>
            <ac:grpSpMk id="8" creationId="{E863DAB9-A091-AAA2-EC45-3589A3BAE58F}"/>
          </ac:grpSpMkLst>
        </pc:grpChg>
        <pc:picChg chg="add del mod ord topLvl">
          <ac:chgData name="Maniscalco, James" userId="727e2dd5-054d-472f-a302-1e31487e5c93" providerId="ADAL" clId="{57A656E3-3159-4C3D-B1F5-F705DAB46B10}" dt="2023-02-22T02:50:33.963" v="2257" actId="478"/>
          <ac:picMkLst>
            <pc:docMk/>
            <pc:sldMk cId="2082177273" sldId="267"/>
            <ac:picMk id="5" creationId="{6DCB4A4A-11C0-60F3-2BFC-4173C5FE75B1}"/>
          </ac:picMkLst>
        </pc:picChg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3370324012" sldId="268"/>
        </pc:sldMkLst>
      </pc:sldChg>
      <pc:sldChg chg="addSp delSp modSp new mod">
        <pc:chgData name="Maniscalco, James" userId="727e2dd5-054d-472f-a302-1e31487e5c93" providerId="ADAL" clId="{57A656E3-3159-4C3D-B1F5-F705DAB46B10}" dt="2023-02-22T03:00:21.806" v="2875" actId="14100"/>
        <pc:sldMkLst>
          <pc:docMk/>
          <pc:sldMk cId="3458849130" sldId="268"/>
        </pc:sldMkLst>
        <pc:spChg chg="mod">
          <ac:chgData name="Maniscalco, James" userId="727e2dd5-054d-472f-a302-1e31487e5c93" providerId="ADAL" clId="{57A656E3-3159-4C3D-B1F5-F705DAB46B10}" dt="2023-02-22T02:43:07.956" v="1707" actId="20577"/>
          <ac:spMkLst>
            <pc:docMk/>
            <pc:sldMk cId="3458849130" sldId="268"/>
            <ac:spMk id="2" creationId="{17F67DDF-5A0A-BE27-66E2-6044D15352AE}"/>
          </ac:spMkLst>
        </pc:spChg>
        <pc:spChg chg="mod">
          <ac:chgData name="Maniscalco, James" userId="727e2dd5-054d-472f-a302-1e31487e5c93" providerId="ADAL" clId="{57A656E3-3159-4C3D-B1F5-F705DAB46B10}" dt="2023-02-22T03:00:21.806" v="2875" actId="14100"/>
          <ac:spMkLst>
            <pc:docMk/>
            <pc:sldMk cId="3458849130" sldId="268"/>
            <ac:spMk id="4" creationId="{5BF12298-8F57-7688-AAFD-3FE6ED8C4A64}"/>
          </ac:spMkLst>
        </pc:spChg>
        <pc:spChg chg="add del">
          <ac:chgData name="Maniscalco, James" userId="727e2dd5-054d-472f-a302-1e31487e5c93" providerId="ADAL" clId="{57A656E3-3159-4C3D-B1F5-F705DAB46B10}" dt="2023-02-22T02:32:05.412" v="1065" actId="22"/>
          <ac:spMkLst>
            <pc:docMk/>
            <pc:sldMk cId="3458849130" sldId="268"/>
            <ac:spMk id="6" creationId="{33074606-F2EA-26C2-CCE6-DDF4A33289CB}"/>
          </ac:spMkLst>
        </pc:spChg>
        <pc:graphicFrameChg chg="add mod modGraphic">
          <ac:chgData name="Maniscalco, James" userId="727e2dd5-054d-472f-a302-1e31487e5c93" providerId="ADAL" clId="{57A656E3-3159-4C3D-B1F5-F705DAB46B10}" dt="2023-02-22T03:00:10.051" v="2865" actId="1076"/>
          <ac:graphicFrameMkLst>
            <pc:docMk/>
            <pc:sldMk cId="3458849130" sldId="268"/>
            <ac:graphicFrameMk id="7" creationId="{AD4E0329-8F4B-E0D0-39D7-3334EF5F4DF0}"/>
          </ac:graphicFrameMkLst>
        </pc:graphicFrameChg>
        <pc:graphicFrameChg chg="add del mod">
          <ac:chgData name="Maniscalco, James" userId="727e2dd5-054d-472f-a302-1e31487e5c93" providerId="ADAL" clId="{57A656E3-3159-4C3D-B1F5-F705DAB46B10}" dt="2023-02-22T02:48:08.582" v="2136"/>
          <ac:graphicFrameMkLst>
            <pc:docMk/>
            <pc:sldMk cId="3458849130" sldId="268"/>
            <ac:graphicFrameMk id="8" creationId="{0A3405B1-6F37-F9D5-D55F-DBC89A9504E6}"/>
          </ac:graphicFrameMkLst>
        </pc:graphicFrameChg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537373561" sldId="269"/>
        </pc:sldMkLst>
      </pc:sldChg>
      <pc:sldChg chg="add del ord">
        <pc:chgData name="Maniscalco, James" userId="727e2dd5-054d-472f-a302-1e31487e5c93" providerId="ADAL" clId="{57A656E3-3159-4C3D-B1F5-F705DAB46B10}" dt="2023-02-22T02:55:48.844" v="2621"/>
        <pc:sldMkLst>
          <pc:docMk/>
          <pc:sldMk cId="1829234839" sldId="269"/>
        </pc:sldMkLst>
      </pc:sldChg>
      <pc:sldChg chg="addSp delSp modSp new mod modClrScheme chgLayout">
        <pc:chgData name="Maniscalco, James" userId="727e2dd5-054d-472f-a302-1e31487e5c93" providerId="ADAL" clId="{57A656E3-3159-4C3D-B1F5-F705DAB46B10}" dt="2023-02-22T02:55:02.178" v="2617" actId="20577"/>
        <pc:sldMkLst>
          <pc:docMk/>
          <pc:sldMk cId="3697047232" sldId="270"/>
        </pc:sldMkLst>
        <pc:spChg chg="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2" creationId="{DF4751D8-1186-5AEE-E37D-5628632CAD55}"/>
          </ac:spMkLst>
        </pc:spChg>
        <pc:spChg chg="del mod ord">
          <ac:chgData name="Maniscalco, James" userId="727e2dd5-054d-472f-a302-1e31487e5c93" providerId="ADAL" clId="{57A656E3-3159-4C3D-B1F5-F705DAB46B10}" dt="2023-02-22T02:54:46.980" v="2603" actId="700"/>
          <ac:spMkLst>
            <pc:docMk/>
            <pc:sldMk cId="3697047232" sldId="270"/>
            <ac:spMk id="3" creationId="{EFA11DEA-F2B7-A1AA-CEE1-042D8C7334D5}"/>
          </ac:spMkLst>
        </pc:spChg>
        <pc:spChg chg="add del 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4" creationId="{3B9B104E-A696-FAE6-B16A-85DCCE831D1B}"/>
          </ac:spMkLst>
        </pc:spChg>
        <pc:spChg chg="add del 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5" creationId="{79761AF6-FBDA-1CD2-23B8-CC897126ABFF}"/>
          </ac:spMkLst>
        </pc:spChg>
        <pc:spChg chg="add del 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6" creationId="{B62BF70B-381B-37F4-F8A5-BB203D99ED7C}"/>
          </ac:spMkLst>
        </pc:spChg>
        <pc:spChg chg="add mod ord">
          <ac:chgData name="Maniscalco, James" userId="727e2dd5-054d-472f-a302-1e31487e5c93" providerId="ADAL" clId="{57A656E3-3159-4C3D-B1F5-F705DAB46B10}" dt="2023-02-22T02:55:02.178" v="2617" actId="20577"/>
          <ac:spMkLst>
            <pc:docMk/>
            <pc:sldMk cId="3697047232" sldId="270"/>
            <ac:spMk id="7" creationId="{67FD153D-2D9B-43FD-D606-7E869146CC10}"/>
          </ac:spMkLst>
        </pc:spChg>
        <pc:spChg chg="add 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8" creationId="{7751C4A7-9824-E0D1-F46C-8B5C8F878BCB}"/>
          </ac:spMkLst>
        </pc:spChg>
      </pc:sldChg>
      <pc:sldChg chg="new del">
        <pc:chgData name="Maniscalco, James" userId="727e2dd5-054d-472f-a302-1e31487e5c93" providerId="ADAL" clId="{57A656E3-3159-4C3D-B1F5-F705DAB46B10}" dt="2023-02-22T02:00:59.193" v="505" actId="47"/>
        <pc:sldMkLst>
          <pc:docMk/>
          <pc:sldMk cId="3839340571" sldId="270"/>
        </pc:sldMkLst>
      </pc:sldChg>
      <pc:sldChg chg="addSp delSp modSp new mod">
        <pc:chgData name="Maniscalco, James" userId="727e2dd5-054d-472f-a302-1e31487e5c93" providerId="ADAL" clId="{57A656E3-3159-4C3D-B1F5-F705DAB46B10}" dt="2023-02-22T17:40:34.700" v="10143" actId="1076"/>
        <pc:sldMkLst>
          <pc:docMk/>
          <pc:sldMk cId="3020415843" sldId="271"/>
        </pc:sldMkLst>
        <pc:spChg chg="mod">
          <ac:chgData name="Maniscalco, James" userId="727e2dd5-054d-472f-a302-1e31487e5c93" providerId="ADAL" clId="{57A656E3-3159-4C3D-B1F5-F705DAB46B10}" dt="2023-02-22T02:56:38.229" v="2653" actId="20577"/>
          <ac:spMkLst>
            <pc:docMk/>
            <pc:sldMk cId="3020415843" sldId="271"/>
            <ac:spMk id="2" creationId="{0AEB37B4-46D1-7BF6-E382-8A3E31490FE5}"/>
          </ac:spMkLst>
        </pc:spChg>
        <pc:spChg chg="mod">
          <ac:chgData name="Maniscalco, James" userId="727e2dd5-054d-472f-a302-1e31487e5c93" providerId="ADAL" clId="{57A656E3-3159-4C3D-B1F5-F705DAB46B10}" dt="2023-02-22T07:24:18.631" v="9754" actId="20577"/>
          <ac:spMkLst>
            <pc:docMk/>
            <pc:sldMk cId="3020415843" sldId="271"/>
            <ac:spMk id="4" creationId="{62D04078-6D4D-B91C-95FC-CB714E615218}"/>
          </ac:spMkLst>
        </pc:spChg>
        <pc:spChg chg="add mod">
          <ac:chgData name="Maniscalco, James" userId="727e2dd5-054d-472f-a302-1e31487e5c93" providerId="ADAL" clId="{57A656E3-3159-4C3D-B1F5-F705DAB46B10}" dt="2023-02-22T03:52:31.546" v="3551" actId="20577"/>
          <ac:spMkLst>
            <pc:docMk/>
            <pc:sldMk cId="3020415843" sldId="271"/>
            <ac:spMk id="5" creationId="{8D937F87-3713-CC4D-477F-3B28E514B0ED}"/>
          </ac:spMkLst>
        </pc:spChg>
        <pc:spChg chg="add mod">
          <ac:chgData name="Maniscalco, James" userId="727e2dd5-054d-472f-a302-1e31487e5c93" providerId="ADAL" clId="{57A656E3-3159-4C3D-B1F5-F705DAB46B10}" dt="2023-02-22T03:45:08.233" v="3036" actId="208"/>
          <ac:spMkLst>
            <pc:docMk/>
            <pc:sldMk cId="3020415843" sldId="271"/>
            <ac:spMk id="6" creationId="{DA1B8D9A-FD82-19A7-8FA9-5415254AF0F0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7" creationId="{C7CEAA3E-D829-990A-7C83-3544DDE82DBA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8" creationId="{7E530698-71C4-2FC2-59F5-C77FE07B8792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9" creationId="{DF77CB55-737A-599C-CDC5-655A3799AF72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10" creationId="{0ED434F9-1B6E-7DF7-4B83-E834B2A4D15E}"/>
          </ac:spMkLst>
        </pc:spChg>
        <pc:spChg chg="add mod">
          <ac:chgData name="Maniscalco, James" userId="727e2dd5-054d-472f-a302-1e31487e5c93" providerId="ADAL" clId="{57A656E3-3159-4C3D-B1F5-F705DAB46B10}" dt="2023-02-22T03:45:08.233" v="3036" actId="208"/>
          <ac:spMkLst>
            <pc:docMk/>
            <pc:sldMk cId="3020415843" sldId="271"/>
            <ac:spMk id="11" creationId="{3B2BBDBA-5655-0C7F-B92A-C430B020FD42}"/>
          </ac:spMkLst>
        </pc:spChg>
        <pc:spChg chg="add mod">
          <ac:chgData name="Maniscalco, James" userId="727e2dd5-054d-472f-a302-1e31487e5c93" providerId="ADAL" clId="{57A656E3-3159-4C3D-B1F5-F705DAB46B10}" dt="2023-02-22T03:45:08.233" v="3036" actId="208"/>
          <ac:spMkLst>
            <pc:docMk/>
            <pc:sldMk cId="3020415843" sldId="271"/>
            <ac:spMk id="13" creationId="{9936F495-DBFA-8E68-66A1-6709866D2624}"/>
          </ac:spMkLst>
        </pc:spChg>
        <pc:spChg chg="add mod">
          <ac:chgData name="Maniscalco, James" userId="727e2dd5-054d-472f-a302-1e31487e5c93" providerId="ADAL" clId="{57A656E3-3159-4C3D-B1F5-F705DAB46B10}" dt="2023-02-22T03:48:46.199" v="3230" actId="1035"/>
          <ac:spMkLst>
            <pc:docMk/>
            <pc:sldMk cId="3020415843" sldId="271"/>
            <ac:spMk id="16" creationId="{55B8A42A-BC0A-30A9-6E24-577D1C2305A0}"/>
          </ac:spMkLst>
        </pc:spChg>
        <pc:spChg chg="add mod">
          <ac:chgData name="Maniscalco, James" userId="727e2dd5-054d-472f-a302-1e31487e5c93" providerId="ADAL" clId="{57A656E3-3159-4C3D-B1F5-F705DAB46B10}" dt="2023-02-22T03:45:08.233" v="3036" actId="208"/>
          <ac:spMkLst>
            <pc:docMk/>
            <pc:sldMk cId="3020415843" sldId="271"/>
            <ac:spMk id="17" creationId="{979BE671-67DA-0797-4533-AE35C868C845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18" creationId="{C30C12F9-788D-2354-3599-CC6154175C8F}"/>
          </ac:spMkLst>
        </pc:spChg>
        <pc:spChg chg="add mod">
          <ac:chgData name="Maniscalco, James" userId="727e2dd5-054d-472f-a302-1e31487e5c93" providerId="ADAL" clId="{57A656E3-3159-4C3D-B1F5-F705DAB46B10}" dt="2023-02-22T17:40:34.700" v="10143" actId="1076"/>
          <ac:spMkLst>
            <pc:docMk/>
            <pc:sldMk cId="3020415843" sldId="271"/>
            <ac:spMk id="19" creationId="{053AEF3B-CE1D-FA46-02E0-C34144A2A453}"/>
          </ac:spMkLst>
        </pc:spChg>
        <pc:spChg chg="mod">
          <ac:chgData name="Maniscalco, James" userId="727e2dd5-054d-472f-a302-1e31487e5c93" providerId="ADAL" clId="{57A656E3-3159-4C3D-B1F5-F705DAB46B10}" dt="2023-02-22T03:44:35.564" v="2958"/>
          <ac:spMkLst>
            <pc:docMk/>
            <pc:sldMk cId="3020415843" sldId="271"/>
            <ac:spMk id="21" creationId="{D9C4E7BE-3184-6143-8C29-C2B4360C0FF4}"/>
          </ac:spMkLst>
        </pc:spChg>
        <pc:spChg chg="mod">
          <ac:chgData name="Maniscalco, James" userId="727e2dd5-054d-472f-a302-1e31487e5c93" providerId="ADAL" clId="{57A656E3-3159-4C3D-B1F5-F705DAB46B10}" dt="2023-02-22T03:44:35.564" v="2958"/>
          <ac:spMkLst>
            <pc:docMk/>
            <pc:sldMk cId="3020415843" sldId="271"/>
            <ac:spMk id="22" creationId="{976C0D7D-CB08-586F-C90F-F923408249DE}"/>
          </ac:spMkLst>
        </pc:spChg>
        <pc:spChg chg="add mod">
          <ac:chgData name="Maniscalco, James" userId="727e2dd5-054d-472f-a302-1e31487e5c93" providerId="ADAL" clId="{57A656E3-3159-4C3D-B1F5-F705DAB46B10}" dt="2023-02-22T03:48:39.128" v="3227" actId="1036"/>
          <ac:spMkLst>
            <pc:docMk/>
            <pc:sldMk cId="3020415843" sldId="271"/>
            <ac:spMk id="23" creationId="{8095AA36-21E9-FF3C-6854-098303250DB6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24" creationId="{B0F7DD8C-73CB-38E7-F0C7-A3DA8BAC0FE0}"/>
          </ac:spMkLst>
        </pc:spChg>
        <pc:spChg chg="add mod">
          <ac:chgData name="Maniscalco, James" userId="727e2dd5-054d-472f-a302-1e31487e5c93" providerId="ADAL" clId="{57A656E3-3159-4C3D-B1F5-F705DAB46B10}" dt="2023-02-22T03:45:43.040" v="3112" actId="1037"/>
          <ac:spMkLst>
            <pc:docMk/>
            <pc:sldMk cId="3020415843" sldId="271"/>
            <ac:spMk id="25" creationId="{6C5307D5-6B55-F9EA-0783-AE9B40F3CD10}"/>
          </ac:spMkLst>
        </pc:spChg>
        <pc:spChg chg="add mod">
          <ac:chgData name="Maniscalco, James" userId="727e2dd5-054d-472f-a302-1e31487e5c93" providerId="ADAL" clId="{57A656E3-3159-4C3D-B1F5-F705DAB46B10}" dt="2023-02-22T03:47:03.719" v="3157" actId="20577"/>
          <ac:spMkLst>
            <pc:docMk/>
            <pc:sldMk cId="3020415843" sldId="271"/>
            <ac:spMk id="26" creationId="{9EF843BC-0C89-B20C-3823-094735D754E0}"/>
          </ac:spMkLst>
        </pc:spChg>
        <pc:grpChg chg="add del mod">
          <ac:chgData name="Maniscalco, James" userId="727e2dd5-054d-472f-a302-1e31487e5c93" providerId="ADAL" clId="{57A656E3-3159-4C3D-B1F5-F705DAB46B10}" dt="2023-02-22T03:48:07.065" v="3199" actId="478"/>
          <ac:grpSpMkLst>
            <pc:docMk/>
            <pc:sldMk cId="3020415843" sldId="271"/>
            <ac:grpSpMk id="20" creationId="{1FFD4E3A-2F16-97FF-701A-65EBBC089AF2}"/>
          </ac:grpSpMkLst>
        </pc:grpChg>
        <pc:cxnChg chg="add mod">
          <ac:chgData name="Maniscalco, James" userId="727e2dd5-054d-472f-a302-1e31487e5c93" providerId="ADAL" clId="{57A656E3-3159-4C3D-B1F5-F705DAB46B10}" dt="2023-02-22T03:44:43.725" v="3034" actId="1035"/>
          <ac:cxnSpMkLst>
            <pc:docMk/>
            <pc:sldMk cId="3020415843" sldId="271"/>
            <ac:cxnSpMk id="12" creationId="{C3674398-4170-A439-A6E8-6691DEEB697E}"/>
          </ac:cxnSpMkLst>
        </pc:cxnChg>
        <pc:cxnChg chg="add mod">
          <ac:chgData name="Maniscalco, James" userId="727e2dd5-054d-472f-a302-1e31487e5c93" providerId="ADAL" clId="{57A656E3-3159-4C3D-B1F5-F705DAB46B10}" dt="2023-02-22T03:44:43.725" v="3034" actId="1035"/>
          <ac:cxnSpMkLst>
            <pc:docMk/>
            <pc:sldMk cId="3020415843" sldId="271"/>
            <ac:cxnSpMk id="14" creationId="{C279D239-0E0C-265F-B239-1450A8C637D4}"/>
          </ac:cxnSpMkLst>
        </pc:cxnChg>
        <pc:cxnChg chg="add mod">
          <ac:chgData name="Maniscalco, James" userId="727e2dd5-054d-472f-a302-1e31487e5c93" providerId="ADAL" clId="{57A656E3-3159-4C3D-B1F5-F705DAB46B10}" dt="2023-02-22T03:44:43.725" v="3034" actId="1035"/>
          <ac:cxnSpMkLst>
            <pc:docMk/>
            <pc:sldMk cId="3020415843" sldId="271"/>
            <ac:cxnSpMk id="15" creationId="{3C3D360C-20A8-DFDD-7365-D060ED3677C8}"/>
          </ac:cxnSpMkLst>
        </pc:cxnChg>
        <pc:cxnChg chg="add mod">
          <ac:chgData name="Maniscalco, James" userId="727e2dd5-054d-472f-a302-1e31487e5c93" providerId="ADAL" clId="{57A656E3-3159-4C3D-B1F5-F705DAB46B10}" dt="2023-02-22T03:48:31.381" v="3207" actId="1037"/>
          <ac:cxnSpMkLst>
            <pc:docMk/>
            <pc:sldMk cId="3020415843" sldId="271"/>
            <ac:cxnSpMk id="27" creationId="{1EF5BEB6-DA85-D35D-C249-7B47E469CB64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2T06:12:53.559" v="7627" actId="20577"/>
        <pc:sldMkLst>
          <pc:docMk/>
          <pc:sldMk cId="1923736634" sldId="272"/>
        </pc:sldMkLst>
        <pc:spChg chg="mod">
          <ac:chgData name="Maniscalco, James" userId="727e2dd5-054d-472f-a302-1e31487e5c93" providerId="ADAL" clId="{57A656E3-3159-4C3D-B1F5-F705DAB46B10}" dt="2023-02-22T06:12:53.559" v="7627" actId="20577"/>
          <ac:spMkLst>
            <pc:docMk/>
            <pc:sldMk cId="1923736634" sldId="272"/>
            <ac:spMk id="2" creationId="{38E43A70-F6B1-225A-4553-1B13724A5F97}"/>
          </ac:spMkLst>
        </pc:spChg>
        <pc:spChg chg="mod">
          <ac:chgData name="Maniscalco, James" userId="727e2dd5-054d-472f-a302-1e31487e5c93" providerId="ADAL" clId="{57A656E3-3159-4C3D-B1F5-F705DAB46B10}" dt="2023-02-22T04:19:15.942" v="3925" actId="113"/>
          <ac:spMkLst>
            <pc:docMk/>
            <pc:sldMk cId="1923736634" sldId="272"/>
            <ac:spMk id="4" creationId="{71C6722E-F7B5-105B-C3E2-573AAF062EC4}"/>
          </ac:spMkLst>
        </pc:spChg>
        <pc:spChg chg="add del mod">
          <ac:chgData name="Maniscalco, James" userId="727e2dd5-054d-472f-a302-1e31487e5c93" providerId="ADAL" clId="{57A656E3-3159-4C3D-B1F5-F705DAB46B10}" dt="2023-02-22T03:57:05.792" v="3678" actId="478"/>
          <ac:spMkLst>
            <pc:docMk/>
            <pc:sldMk cId="1923736634" sldId="272"/>
            <ac:spMk id="5" creationId="{6BC8ED48-2502-B5E4-0C8A-56FFEDCFD07D}"/>
          </ac:spMkLst>
        </pc:sp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6" creationId="{9FDE9732-0455-51FD-F3DA-CEEBD19C74E4}"/>
          </ac:cxnSpMkLst>
        </pc:cxn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7" creationId="{4D750347-08FD-9DBB-DA43-9B2213525F0C}"/>
          </ac:cxnSpMkLst>
        </pc:cxn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8" creationId="{7B34C489-7CD6-31D5-B877-3119153D9686}"/>
          </ac:cxnSpMkLst>
        </pc:cxn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9" creationId="{AA285D01-582D-5BBF-225E-FEBB4369E96D}"/>
          </ac:cxnSpMkLst>
        </pc:cxn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10" creationId="{75FD6C3A-164F-A96C-FAA4-7EF1C08A187B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2T06:12:17.588" v="7599" actId="20577"/>
        <pc:sldMkLst>
          <pc:docMk/>
          <pc:sldMk cId="2531681401" sldId="273"/>
        </pc:sldMkLst>
        <pc:spChg chg="mod">
          <ac:chgData name="Maniscalco, James" userId="727e2dd5-054d-472f-a302-1e31487e5c93" providerId="ADAL" clId="{57A656E3-3159-4C3D-B1F5-F705DAB46B10}" dt="2023-02-22T06:12:17.588" v="7599" actId="20577"/>
          <ac:spMkLst>
            <pc:docMk/>
            <pc:sldMk cId="2531681401" sldId="273"/>
            <ac:spMk id="2" creationId="{F5DEAE9F-F8D0-1AAC-38A7-FEF3EFD017EC}"/>
          </ac:spMkLst>
        </pc:spChg>
        <pc:spChg chg="mod">
          <ac:chgData name="Maniscalco, James" userId="727e2dd5-054d-472f-a302-1e31487e5c93" providerId="ADAL" clId="{57A656E3-3159-4C3D-B1F5-F705DAB46B10}" dt="2023-02-22T04:48:04.242" v="4503" actId="20577"/>
          <ac:spMkLst>
            <pc:docMk/>
            <pc:sldMk cId="2531681401" sldId="273"/>
            <ac:spMk id="4" creationId="{8FB53ACE-2516-3343-5836-9BC0333B4280}"/>
          </ac:spMkLst>
        </pc:spChg>
        <pc:spChg chg="add del mod">
          <ac:chgData name="Maniscalco, James" userId="727e2dd5-054d-472f-a302-1e31487e5c93" providerId="ADAL" clId="{57A656E3-3159-4C3D-B1F5-F705DAB46B10}" dt="2023-02-22T04:06:30.695" v="3804" actId="478"/>
          <ac:spMkLst>
            <pc:docMk/>
            <pc:sldMk cId="2531681401" sldId="273"/>
            <ac:spMk id="5" creationId="{1E76FC98-3005-995D-1374-FE747C5E14E7}"/>
          </ac:spMkLst>
        </pc:spChg>
        <pc:spChg chg="add del mod topLvl">
          <ac:chgData name="Maniscalco, James" userId="727e2dd5-054d-472f-a302-1e31487e5c93" providerId="ADAL" clId="{57A656E3-3159-4C3D-B1F5-F705DAB46B10}" dt="2023-02-22T04:06:56.372" v="3807" actId="478"/>
          <ac:spMkLst>
            <pc:docMk/>
            <pc:sldMk cId="2531681401" sldId="273"/>
            <ac:spMk id="7" creationId="{EE1B6EB6-ABE8-D9BF-39F5-D7CF9AA39722}"/>
          </ac:spMkLst>
        </pc:spChg>
        <pc:spChg chg="add mod">
          <ac:chgData name="Maniscalco, James" userId="727e2dd5-054d-472f-a302-1e31487e5c93" providerId="ADAL" clId="{57A656E3-3159-4C3D-B1F5-F705DAB46B10}" dt="2023-02-22T04:08:09.474" v="3886" actId="122"/>
          <ac:spMkLst>
            <pc:docMk/>
            <pc:sldMk cId="2531681401" sldId="273"/>
            <ac:spMk id="12" creationId="{DDB16FAA-9A4A-DE00-AF6D-6893465662C9}"/>
          </ac:spMkLst>
        </pc:spChg>
        <pc:grpChg chg="add del mod">
          <ac:chgData name="Maniscalco, James" userId="727e2dd5-054d-472f-a302-1e31487e5c93" providerId="ADAL" clId="{57A656E3-3159-4C3D-B1F5-F705DAB46B10}" dt="2023-02-22T04:06:52.293" v="3806" actId="165"/>
          <ac:grpSpMkLst>
            <pc:docMk/>
            <pc:sldMk cId="2531681401" sldId="273"/>
            <ac:grpSpMk id="6" creationId="{FA42F5E4-91BE-300D-C6FE-7CFDEEE55949}"/>
          </ac:grpSpMkLst>
        </pc:grpChg>
        <pc:picChg chg="add del mod topLvl">
          <ac:chgData name="Maniscalco, James" userId="727e2dd5-054d-472f-a302-1e31487e5c93" providerId="ADAL" clId="{57A656E3-3159-4C3D-B1F5-F705DAB46B10}" dt="2023-02-22T04:06:57.922" v="3809" actId="478"/>
          <ac:picMkLst>
            <pc:docMk/>
            <pc:sldMk cId="2531681401" sldId="273"/>
            <ac:picMk id="8" creationId="{E360FBA2-8D59-D441-5D4D-16E73DB87605}"/>
          </ac:picMkLst>
        </pc:picChg>
        <pc:picChg chg="add del mod topLvl">
          <ac:chgData name="Maniscalco, James" userId="727e2dd5-054d-472f-a302-1e31487e5c93" providerId="ADAL" clId="{57A656E3-3159-4C3D-B1F5-F705DAB46B10}" dt="2023-02-22T04:06:57.273" v="3808" actId="478"/>
          <ac:picMkLst>
            <pc:docMk/>
            <pc:sldMk cId="2531681401" sldId="273"/>
            <ac:picMk id="9" creationId="{3039C4DB-49A0-B08F-43D4-084E8142325F}"/>
          </ac:picMkLst>
        </pc:picChg>
        <pc:picChg chg="add mod topLvl">
          <ac:chgData name="Maniscalco, James" userId="727e2dd5-054d-472f-a302-1e31487e5c93" providerId="ADAL" clId="{57A656E3-3159-4C3D-B1F5-F705DAB46B10}" dt="2023-02-22T04:07:32.169" v="3828" actId="1076"/>
          <ac:picMkLst>
            <pc:docMk/>
            <pc:sldMk cId="2531681401" sldId="273"/>
            <ac:picMk id="10" creationId="{A5119D88-D6FD-064A-F6F6-385C4C2A7D6C}"/>
          </ac:picMkLst>
        </pc:picChg>
        <pc:picChg chg="add mod topLvl">
          <ac:chgData name="Maniscalco, James" userId="727e2dd5-054d-472f-a302-1e31487e5c93" providerId="ADAL" clId="{57A656E3-3159-4C3D-B1F5-F705DAB46B10}" dt="2023-02-22T04:07:26.498" v="3827" actId="1076"/>
          <ac:picMkLst>
            <pc:docMk/>
            <pc:sldMk cId="2531681401" sldId="273"/>
            <ac:picMk id="11" creationId="{845507E9-C15F-2D00-D81A-19FE885F6795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4T19:23:35.881" v="11841" actId="20577"/>
        <pc:sldMkLst>
          <pc:docMk/>
          <pc:sldMk cId="3792933687" sldId="274"/>
        </pc:sldMkLst>
        <pc:spChg chg="mod">
          <ac:chgData name="Maniscalco, James" userId="727e2dd5-054d-472f-a302-1e31487e5c93" providerId="ADAL" clId="{57A656E3-3159-4C3D-B1F5-F705DAB46B10}" dt="2023-02-22T06:12:28.140" v="7610" actId="20577"/>
          <ac:spMkLst>
            <pc:docMk/>
            <pc:sldMk cId="3792933687" sldId="274"/>
            <ac:spMk id="2" creationId="{5D3AC7DF-4FB7-F38B-45E0-31651C48D615}"/>
          </ac:spMkLst>
        </pc:spChg>
        <pc:spChg chg="mod">
          <ac:chgData name="Maniscalco, James" userId="727e2dd5-054d-472f-a302-1e31487e5c93" providerId="ADAL" clId="{57A656E3-3159-4C3D-B1F5-F705DAB46B10}" dt="2023-02-22T04:17:51.509" v="3924" actId="14100"/>
          <ac:spMkLst>
            <pc:docMk/>
            <pc:sldMk cId="3792933687" sldId="274"/>
            <ac:spMk id="4" creationId="{C9D99955-D986-8C1A-64F6-C67560FF304F}"/>
          </ac:spMkLst>
        </pc:spChg>
        <pc:spChg chg="add mod">
          <ac:chgData name="Maniscalco, James" userId="727e2dd5-054d-472f-a302-1e31487e5c93" providerId="ADAL" clId="{57A656E3-3159-4C3D-B1F5-F705DAB46B10}" dt="2023-02-24T19:23:35.881" v="11841" actId="20577"/>
          <ac:spMkLst>
            <pc:docMk/>
            <pc:sldMk cId="3792933687" sldId="274"/>
            <ac:spMk id="5" creationId="{9DBE7BE7-7D61-4AB9-75E9-2198E62BD7C4}"/>
          </ac:spMkLst>
        </pc:spChg>
        <pc:picChg chg="add del mod">
          <ac:chgData name="Maniscalco, James" userId="727e2dd5-054d-472f-a302-1e31487e5c93" providerId="ADAL" clId="{57A656E3-3159-4C3D-B1F5-F705DAB46B10}" dt="2023-02-22T04:16:55.291" v="3904" actId="478"/>
          <ac:picMkLst>
            <pc:docMk/>
            <pc:sldMk cId="3792933687" sldId="274"/>
            <ac:picMk id="6" creationId="{404B11EE-E749-4586-877B-E780CA317BD5}"/>
          </ac:picMkLst>
        </pc:picChg>
        <pc:picChg chg="add mod ord">
          <ac:chgData name="Maniscalco, James" userId="727e2dd5-054d-472f-a302-1e31487e5c93" providerId="ADAL" clId="{57A656E3-3159-4C3D-B1F5-F705DAB46B10}" dt="2023-02-22T04:17:36.881" v="3923" actId="1038"/>
          <ac:picMkLst>
            <pc:docMk/>
            <pc:sldMk cId="3792933687" sldId="274"/>
            <ac:picMk id="8" creationId="{393B5D4B-1C28-642A-6EEC-9E98979D5FF2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2T17:43:14.632" v="10145" actId="20577"/>
        <pc:sldMkLst>
          <pc:docMk/>
          <pc:sldMk cId="2057254397" sldId="275"/>
        </pc:sldMkLst>
        <pc:spChg chg="mod">
          <ac:chgData name="Maniscalco, James" userId="727e2dd5-054d-472f-a302-1e31487e5c93" providerId="ADAL" clId="{57A656E3-3159-4C3D-B1F5-F705DAB46B10}" dt="2023-02-22T04:19:51.800" v="3982" actId="20577"/>
          <ac:spMkLst>
            <pc:docMk/>
            <pc:sldMk cId="2057254397" sldId="275"/>
            <ac:spMk id="2" creationId="{78FDCB16-DB7C-ED2B-F986-1C81B9239A96}"/>
          </ac:spMkLst>
        </pc:spChg>
        <pc:spChg chg="mod">
          <ac:chgData name="Maniscalco, James" userId="727e2dd5-054d-472f-a302-1e31487e5c93" providerId="ADAL" clId="{57A656E3-3159-4C3D-B1F5-F705DAB46B10}" dt="2023-02-22T17:43:14.632" v="10145" actId="20577"/>
          <ac:spMkLst>
            <pc:docMk/>
            <pc:sldMk cId="2057254397" sldId="275"/>
            <ac:spMk id="4" creationId="{34EA5E6B-DCFB-3A92-C09C-CAB98F58DCB1}"/>
          </ac:spMkLst>
        </pc:spChg>
        <pc:picChg chg="add del mod">
          <ac:chgData name="Maniscalco, James" userId="727e2dd5-054d-472f-a302-1e31487e5c93" providerId="ADAL" clId="{57A656E3-3159-4C3D-B1F5-F705DAB46B10}" dt="2023-02-22T04:31:15.116" v="4139" actId="478"/>
          <ac:picMkLst>
            <pc:docMk/>
            <pc:sldMk cId="2057254397" sldId="275"/>
            <ac:picMk id="6" creationId="{A4F4B71F-19D6-94FC-BFE1-54F5F8CDC113}"/>
          </ac:picMkLst>
        </pc:picChg>
        <pc:picChg chg="add mod">
          <ac:chgData name="Maniscalco, James" userId="727e2dd5-054d-472f-a302-1e31487e5c93" providerId="ADAL" clId="{57A656E3-3159-4C3D-B1F5-F705DAB46B10}" dt="2023-02-22T04:36:17.524" v="4203" actId="1076"/>
          <ac:picMkLst>
            <pc:docMk/>
            <pc:sldMk cId="2057254397" sldId="275"/>
            <ac:picMk id="8" creationId="{5C2DECE0-639B-ECC7-4013-128DBA30CD87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04:45:55.317" v="4409" actId="20577"/>
        <pc:sldMkLst>
          <pc:docMk/>
          <pc:sldMk cId="711670648" sldId="276"/>
        </pc:sldMkLst>
        <pc:spChg chg="mod">
          <ac:chgData name="Maniscalco, James" userId="727e2dd5-054d-472f-a302-1e31487e5c93" providerId="ADAL" clId="{57A656E3-3159-4C3D-B1F5-F705DAB46B10}" dt="2023-02-22T04:42:18.848" v="4271" actId="20577"/>
          <ac:spMkLst>
            <pc:docMk/>
            <pc:sldMk cId="711670648" sldId="276"/>
            <ac:spMk id="2" creationId="{23D8C473-5ADF-0108-5AB0-271A864C2135}"/>
          </ac:spMkLst>
        </pc:spChg>
        <pc:spChg chg="mod">
          <ac:chgData name="Maniscalco, James" userId="727e2dd5-054d-472f-a302-1e31487e5c93" providerId="ADAL" clId="{57A656E3-3159-4C3D-B1F5-F705DAB46B10}" dt="2023-02-22T04:45:55.317" v="4409" actId="20577"/>
          <ac:spMkLst>
            <pc:docMk/>
            <pc:sldMk cId="711670648" sldId="276"/>
            <ac:spMk id="4" creationId="{747C46E8-4F21-47CD-91BB-D92C7482014C}"/>
          </ac:spMkLst>
        </pc:spChg>
        <pc:spChg chg="add mod">
          <ac:chgData name="Maniscalco, James" userId="727e2dd5-054d-472f-a302-1e31487e5c93" providerId="ADAL" clId="{57A656E3-3159-4C3D-B1F5-F705DAB46B10}" dt="2023-02-22T04:44:49.998" v="4350" actId="20577"/>
          <ac:spMkLst>
            <pc:docMk/>
            <pc:sldMk cId="711670648" sldId="276"/>
            <ac:spMk id="7" creationId="{B9684B37-93DF-8751-738E-32754D03DBB2}"/>
          </ac:spMkLst>
        </pc:spChg>
        <pc:picChg chg="add mod ord modCrop">
          <ac:chgData name="Maniscalco, James" userId="727e2dd5-054d-472f-a302-1e31487e5c93" providerId="ADAL" clId="{57A656E3-3159-4C3D-B1F5-F705DAB46B10}" dt="2023-02-22T04:44:31.342" v="4323" actId="1076"/>
          <ac:picMkLst>
            <pc:docMk/>
            <pc:sldMk cId="711670648" sldId="276"/>
            <ac:picMk id="5" creationId="{C1B0FF08-79A6-6626-268F-211EC635555A}"/>
          </ac:picMkLst>
        </pc:picChg>
        <pc:picChg chg="add mod">
          <ac:chgData name="Maniscalco, James" userId="727e2dd5-054d-472f-a302-1e31487e5c93" providerId="ADAL" clId="{57A656E3-3159-4C3D-B1F5-F705DAB46B10}" dt="2023-02-22T04:44:23.249" v="4321" actId="1076"/>
          <ac:picMkLst>
            <pc:docMk/>
            <pc:sldMk cId="711670648" sldId="276"/>
            <ac:picMk id="6" creationId="{F70DDC16-625F-1146-7196-9C5412042966}"/>
          </ac:picMkLst>
        </pc:picChg>
      </pc:sldChg>
      <pc:sldChg chg="new del">
        <pc:chgData name="Maniscalco, James" userId="727e2dd5-054d-472f-a302-1e31487e5c93" providerId="ADAL" clId="{57A656E3-3159-4C3D-B1F5-F705DAB46B10}" dt="2023-02-22T04:25:03.409" v="4101" actId="680"/>
        <pc:sldMkLst>
          <pc:docMk/>
          <pc:sldMk cId="2795175007" sldId="276"/>
        </pc:sldMkLst>
      </pc:sldChg>
      <pc:sldChg chg="addSp modSp new mod">
        <pc:chgData name="Maniscalco, James" userId="727e2dd5-054d-472f-a302-1e31487e5c93" providerId="ADAL" clId="{57A656E3-3159-4C3D-B1F5-F705DAB46B10}" dt="2023-02-22T05:17:47.107" v="5431" actId="1035"/>
        <pc:sldMkLst>
          <pc:docMk/>
          <pc:sldMk cId="1135390776" sldId="277"/>
        </pc:sldMkLst>
        <pc:spChg chg="mod">
          <ac:chgData name="Maniscalco, James" userId="727e2dd5-054d-472f-a302-1e31487e5c93" providerId="ADAL" clId="{57A656E3-3159-4C3D-B1F5-F705DAB46B10}" dt="2023-02-22T04:49:40.270" v="4551" actId="20577"/>
          <ac:spMkLst>
            <pc:docMk/>
            <pc:sldMk cId="1135390776" sldId="277"/>
            <ac:spMk id="2" creationId="{31EC3466-EB47-2B84-C35F-5F59538037E7}"/>
          </ac:spMkLst>
        </pc:spChg>
        <pc:spChg chg="mod">
          <ac:chgData name="Maniscalco, James" userId="727e2dd5-054d-472f-a302-1e31487e5c93" providerId="ADAL" clId="{57A656E3-3159-4C3D-B1F5-F705DAB46B10}" dt="2023-02-22T05:11:45.262" v="5262" actId="14100"/>
          <ac:spMkLst>
            <pc:docMk/>
            <pc:sldMk cId="1135390776" sldId="277"/>
            <ac:spMk id="4" creationId="{9284E8EC-7669-7EEE-3075-39CBBA2B64EC}"/>
          </ac:spMkLst>
        </pc:spChg>
        <pc:spChg chg="add mod">
          <ac:chgData name="Maniscalco, James" userId="727e2dd5-054d-472f-a302-1e31487e5c93" providerId="ADAL" clId="{57A656E3-3159-4C3D-B1F5-F705DAB46B10}" dt="2023-02-22T05:17:47.107" v="5431" actId="1035"/>
          <ac:spMkLst>
            <pc:docMk/>
            <pc:sldMk cId="1135390776" sldId="277"/>
            <ac:spMk id="9" creationId="{4FF25B0B-86B0-EACF-2737-144A94CC5BC4}"/>
          </ac:spMkLst>
        </pc:spChg>
        <pc:spChg chg="add mod">
          <ac:chgData name="Maniscalco, James" userId="727e2dd5-054d-472f-a302-1e31487e5c93" providerId="ADAL" clId="{57A656E3-3159-4C3D-B1F5-F705DAB46B10}" dt="2023-02-22T05:16:32.083" v="5425" actId="20577"/>
          <ac:spMkLst>
            <pc:docMk/>
            <pc:sldMk cId="1135390776" sldId="277"/>
            <ac:spMk id="10" creationId="{C6520ABB-E410-DD4F-4DE7-40BBF037928B}"/>
          </ac:spMkLst>
        </pc:spChg>
        <pc:picChg chg="add mod modCrop">
          <ac:chgData name="Maniscalco, James" userId="727e2dd5-054d-472f-a302-1e31487e5c93" providerId="ADAL" clId="{57A656E3-3159-4C3D-B1F5-F705DAB46B10}" dt="2023-02-22T05:16:39.673" v="5426" actId="1076"/>
          <ac:picMkLst>
            <pc:docMk/>
            <pc:sldMk cId="1135390776" sldId="277"/>
            <ac:picMk id="6" creationId="{3367F736-4DB1-663D-4BEB-97D606A4477C}"/>
          </ac:picMkLst>
        </pc:picChg>
        <pc:picChg chg="add mod">
          <ac:chgData name="Maniscalco, James" userId="727e2dd5-054d-472f-a302-1e31487e5c93" providerId="ADAL" clId="{57A656E3-3159-4C3D-B1F5-F705DAB46B10}" dt="2023-02-22T05:15:29.574" v="5371" actId="1036"/>
          <ac:picMkLst>
            <pc:docMk/>
            <pc:sldMk cId="1135390776" sldId="277"/>
            <ac:picMk id="8" creationId="{171323CF-51E5-FB6D-5BE8-F5D6F1775273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06:13:45.388" v="7659" actId="1037"/>
        <pc:sldMkLst>
          <pc:docMk/>
          <pc:sldMk cId="848770307" sldId="278"/>
        </pc:sldMkLst>
        <pc:spChg chg="mod">
          <ac:chgData name="Maniscalco, James" userId="727e2dd5-054d-472f-a302-1e31487e5c93" providerId="ADAL" clId="{57A656E3-3159-4C3D-B1F5-F705DAB46B10}" dt="2023-02-22T05:49:18.358" v="6584" actId="20577"/>
          <ac:spMkLst>
            <pc:docMk/>
            <pc:sldMk cId="848770307" sldId="278"/>
            <ac:spMk id="2" creationId="{ACF2D46C-8CD2-9265-AEAF-B0BEFD45490C}"/>
          </ac:spMkLst>
        </pc:spChg>
        <pc:spChg chg="mod">
          <ac:chgData name="Maniscalco, James" userId="727e2dd5-054d-472f-a302-1e31487e5c93" providerId="ADAL" clId="{57A656E3-3159-4C3D-B1F5-F705DAB46B10}" dt="2023-02-22T05:49:01.999" v="6571" actId="20577"/>
          <ac:spMkLst>
            <pc:docMk/>
            <pc:sldMk cId="848770307" sldId="278"/>
            <ac:spMk id="4" creationId="{6D3DB122-B5BA-385F-B1AD-7894DE91DEC8}"/>
          </ac:spMkLst>
        </pc:spChg>
        <pc:spChg chg="add mod">
          <ac:chgData name="Maniscalco, James" userId="727e2dd5-054d-472f-a302-1e31487e5c93" providerId="ADAL" clId="{57A656E3-3159-4C3D-B1F5-F705DAB46B10}" dt="2023-02-22T05:42:40.933" v="6204" actId="1038"/>
          <ac:spMkLst>
            <pc:docMk/>
            <pc:sldMk cId="848770307" sldId="278"/>
            <ac:spMk id="6" creationId="{F1FB4C31-15CB-69FB-842C-57E06D9E3A03}"/>
          </ac:spMkLst>
        </pc:spChg>
        <pc:spChg chg="add mod">
          <ac:chgData name="Maniscalco, James" userId="727e2dd5-054d-472f-a302-1e31487e5c93" providerId="ADAL" clId="{57A656E3-3159-4C3D-B1F5-F705DAB46B10}" dt="2023-02-22T05:42:40.933" v="6204" actId="1038"/>
          <ac:spMkLst>
            <pc:docMk/>
            <pc:sldMk cId="848770307" sldId="278"/>
            <ac:spMk id="7" creationId="{58149DD4-92D2-FFB2-F50D-CDB119C953B0}"/>
          </ac:spMkLst>
        </pc:spChg>
        <pc:spChg chg="add mod">
          <ac:chgData name="Maniscalco, James" userId="727e2dd5-054d-472f-a302-1e31487e5c93" providerId="ADAL" clId="{57A656E3-3159-4C3D-B1F5-F705DAB46B10}" dt="2023-02-22T05:42:40.933" v="6204" actId="1038"/>
          <ac:spMkLst>
            <pc:docMk/>
            <pc:sldMk cId="848770307" sldId="278"/>
            <ac:spMk id="8" creationId="{26FFEF71-E78A-FB44-A733-A2AC68097561}"/>
          </ac:spMkLst>
        </pc:spChg>
        <pc:spChg chg="add mod">
          <ac:chgData name="Maniscalco, James" userId="727e2dd5-054d-472f-a302-1e31487e5c93" providerId="ADAL" clId="{57A656E3-3159-4C3D-B1F5-F705DAB46B10}" dt="2023-02-22T06:13:45.388" v="7659" actId="1037"/>
          <ac:spMkLst>
            <pc:docMk/>
            <pc:sldMk cId="848770307" sldId="278"/>
            <ac:spMk id="9" creationId="{00C5DACD-2A95-2665-6220-4500DBB549FA}"/>
          </ac:spMkLst>
        </pc:spChg>
        <pc:spChg chg="add mod">
          <ac:chgData name="Maniscalco, James" userId="727e2dd5-054d-472f-a302-1e31487e5c93" providerId="ADAL" clId="{57A656E3-3159-4C3D-B1F5-F705DAB46B10}" dt="2023-02-22T06:13:45.388" v="7659" actId="1037"/>
          <ac:spMkLst>
            <pc:docMk/>
            <pc:sldMk cId="848770307" sldId="278"/>
            <ac:spMk id="10" creationId="{3DE57935-5200-436B-9BB6-9BDBBAA8569E}"/>
          </ac:spMkLst>
        </pc:spChg>
        <pc:spChg chg="add mod">
          <ac:chgData name="Maniscalco, James" userId="727e2dd5-054d-472f-a302-1e31487e5c93" providerId="ADAL" clId="{57A656E3-3159-4C3D-B1F5-F705DAB46B10}" dt="2023-02-22T05:42:40.933" v="6204" actId="1038"/>
          <ac:spMkLst>
            <pc:docMk/>
            <pc:sldMk cId="848770307" sldId="278"/>
            <ac:spMk id="11" creationId="{278EBD02-E0CC-7102-795B-2E234C1B5943}"/>
          </ac:spMkLst>
        </pc:spChg>
        <pc:picChg chg="add mod">
          <ac:chgData name="Maniscalco, James" userId="727e2dd5-054d-472f-a302-1e31487e5c93" providerId="ADAL" clId="{57A656E3-3159-4C3D-B1F5-F705DAB46B10}" dt="2023-02-22T05:42:40.933" v="6204" actId="1038"/>
          <ac:picMkLst>
            <pc:docMk/>
            <pc:sldMk cId="848770307" sldId="278"/>
            <ac:picMk id="5" creationId="{02B60776-3900-1E10-C6A7-DCE742484A94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2T05:45:39.963" v="6343" actId="478"/>
        <pc:sldMkLst>
          <pc:docMk/>
          <pc:sldMk cId="35853840" sldId="279"/>
        </pc:sldMkLst>
        <pc:spChg chg="mod">
          <ac:chgData name="Maniscalco, James" userId="727e2dd5-054d-472f-a302-1e31487e5c93" providerId="ADAL" clId="{57A656E3-3159-4C3D-B1F5-F705DAB46B10}" dt="2023-02-22T05:44:29.908" v="6319" actId="20577"/>
          <ac:spMkLst>
            <pc:docMk/>
            <pc:sldMk cId="35853840" sldId="279"/>
            <ac:spMk id="2" creationId="{A0A94FC1-A10A-69E3-93AC-5772E3A1EC2D}"/>
          </ac:spMkLst>
        </pc:spChg>
        <pc:spChg chg="del">
          <ac:chgData name="Maniscalco, James" userId="727e2dd5-054d-472f-a302-1e31487e5c93" providerId="ADAL" clId="{57A656E3-3159-4C3D-B1F5-F705DAB46B10}" dt="2023-02-22T05:45:39.963" v="6343" actId="478"/>
          <ac:spMkLst>
            <pc:docMk/>
            <pc:sldMk cId="35853840" sldId="279"/>
            <ac:spMk id="4" creationId="{9BB90E1E-3F14-EB20-5562-5E11BCFA7B6D}"/>
          </ac:spMkLst>
        </pc:spChg>
        <pc:spChg chg="add mod">
          <ac:chgData name="Maniscalco, James" userId="727e2dd5-054d-472f-a302-1e31487e5c93" providerId="ADAL" clId="{57A656E3-3159-4C3D-B1F5-F705DAB46B10}" dt="2023-02-22T05:45:05.473" v="6334" actId="1076"/>
          <ac:spMkLst>
            <pc:docMk/>
            <pc:sldMk cId="35853840" sldId="279"/>
            <ac:spMk id="7" creationId="{2415D63A-4545-9C76-0142-DDF251367438}"/>
          </ac:spMkLst>
        </pc:spChg>
        <pc:spChg chg="add mod">
          <ac:chgData name="Maniscalco, James" userId="727e2dd5-054d-472f-a302-1e31487e5c93" providerId="ADAL" clId="{57A656E3-3159-4C3D-B1F5-F705DAB46B10}" dt="2023-02-22T05:45:29.978" v="6342" actId="1076"/>
          <ac:spMkLst>
            <pc:docMk/>
            <pc:sldMk cId="35853840" sldId="279"/>
            <ac:spMk id="9" creationId="{826F0C25-78CD-4B47-581B-9335D7FD3DAD}"/>
          </ac:spMkLst>
        </pc:spChg>
        <pc:picChg chg="add mod">
          <ac:chgData name="Maniscalco, James" userId="727e2dd5-054d-472f-a302-1e31487e5c93" providerId="ADAL" clId="{57A656E3-3159-4C3D-B1F5-F705DAB46B10}" dt="2023-02-22T05:44:52.639" v="6327" actId="1076"/>
          <ac:picMkLst>
            <pc:docMk/>
            <pc:sldMk cId="35853840" sldId="279"/>
            <ac:picMk id="5" creationId="{A030100D-F9CB-87D8-B259-00CA2BD334C4}"/>
          </ac:picMkLst>
        </pc:picChg>
        <pc:picChg chg="add mod">
          <ac:chgData name="Maniscalco, James" userId="727e2dd5-054d-472f-a302-1e31487e5c93" providerId="ADAL" clId="{57A656E3-3159-4C3D-B1F5-F705DAB46B10}" dt="2023-02-22T05:45:00.105" v="6333" actId="14100"/>
          <ac:picMkLst>
            <pc:docMk/>
            <pc:sldMk cId="35853840" sldId="279"/>
            <ac:picMk id="6" creationId="{338B3C5F-AF75-3547-DC12-BF4567EDAE02}"/>
          </ac:picMkLst>
        </pc:picChg>
        <pc:cxnChg chg="add mod">
          <ac:chgData name="Maniscalco, James" userId="727e2dd5-054d-472f-a302-1e31487e5c93" providerId="ADAL" clId="{57A656E3-3159-4C3D-B1F5-F705DAB46B10}" dt="2023-02-22T05:45:24.903" v="6338" actId="14100"/>
          <ac:cxnSpMkLst>
            <pc:docMk/>
            <pc:sldMk cId="35853840" sldId="279"/>
            <ac:cxnSpMk id="8" creationId="{2A166329-D4E3-72B6-ED0C-0C2476CC636D}"/>
          </ac:cxnSpMkLst>
        </pc:cxnChg>
      </pc:sldChg>
      <pc:sldChg chg="addSp modSp new mod">
        <pc:chgData name="Maniscalco, James" userId="727e2dd5-054d-472f-a302-1e31487e5c93" providerId="ADAL" clId="{57A656E3-3159-4C3D-B1F5-F705DAB46B10}" dt="2023-02-22T05:54:18.309" v="6735" actId="14100"/>
        <pc:sldMkLst>
          <pc:docMk/>
          <pc:sldMk cId="3617016164" sldId="280"/>
        </pc:sldMkLst>
        <pc:spChg chg="mod">
          <ac:chgData name="Maniscalco, James" userId="727e2dd5-054d-472f-a302-1e31487e5c93" providerId="ADAL" clId="{57A656E3-3159-4C3D-B1F5-F705DAB46B10}" dt="2023-02-22T05:49:28.468" v="6621" actId="20577"/>
          <ac:spMkLst>
            <pc:docMk/>
            <pc:sldMk cId="3617016164" sldId="280"/>
            <ac:spMk id="2" creationId="{BA6524C5-4E2F-F46A-7191-A26DE98F19EF}"/>
          </ac:spMkLst>
        </pc:spChg>
        <pc:spChg chg="mod">
          <ac:chgData name="Maniscalco, James" userId="727e2dd5-054d-472f-a302-1e31487e5c93" providerId="ADAL" clId="{57A656E3-3159-4C3D-B1F5-F705DAB46B10}" dt="2023-02-22T05:54:18.309" v="6735" actId="14100"/>
          <ac:spMkLst>
            <pc:docMk/>
            <pc:sldMk cId="3617016164" sldId="280"/>
            <ac:spMk id="4" creationId="{244D33F5-6393-E891-C7BF-F08F60D1D158}"/>
          </ac:spMkLst>
        </pc:spChg>
        <pc:spChg chg="add mod">
          <ac:chgData name="Maniscalco, James" userId="727e2dd5-054d-472f-a302-1e31487e5c93" providerId="ADAL" clId="{57A656E3-3159-4C3D-B1F5-F705DAB46B10}" dt="2023-02-22T05:53:14.585" v="6720" actId="1076"/>
          <ac:spMkLst>
            <pc:docMk/>
            <pc:sldMk cId="3617016164" sldId="280"/>
            <ac:spMk id="7" creationId="{036601EB-475F-05C1-F87F-C9768CD3D458}"/>
          </ac:spMkLst>
        </pc:spChg>
        <pc:spChg chg="add mod">
          <ac:chgData name="Maniscalco, James" userId="727e2dd5-054d-472f-a302-1e31487e5c93" providerId="ADAL" clId="{57A656E3-3159-4C3D-B1F5-F705DAB46B10}" dt="2023-02-22T05:52:56.593" v="6713" actId="1076"/>
          <ac:spMkLst>
            <pc:docMk/>
            <pc:sldMk cId="3617016164" sldId="280"/>
            <ac:spMk id="8" creationId="{9713A9D5-507A-9245-1C89-87D3A103EA81}"/>
          </ac:spMkLst>
        </pc:spChg>
        <pc:picChg chg="add mod modCrop">
          <ac:chgData name="Maniscalco, James" userId="727e2dd5-054d-472f-a302-1e31487e5c93" providerId="ADAL" clId="{57A656E3-3159-4C3D-B1F5-F705DAB46B10}" dt="2023-02-22T05:52:38.459" v="6703" actId="1076"/>
          <ac:picMkLst>
            <pc:docMk/>
            <pc:sldMk cId="3617016164" sldId="280"/>
            <ac:picMk id="5" creationId="{C5D06726-0F80-6CEB-B0A3-76D0EDFA1416}"/>
          </ac:picMkLst>
        </pc:picChg>
        <pc:picChg chg="add mod">
          <ac:chgData name="Maniscalco, James" userId="727e2dd5-054d-472f-a302-1e31487e5c93" providerId="ADAL" clId="{57A656E3-3159-4C3D-B1F5-F705DAB46B10}" dt="2023-02-22T05:52:19.448" v="6699" actId="1076"/>
          <ac:picMkLst>
            <pc:docMk/>
            <pc:sldMk cId="3617016164" sldId="280"/>
            <ac:picMk id="6" creationId="{0E01CA8E-7B6D-4FE6-DF2C-4E6EF4725A57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06:02:43.557" v="7098" actId="20577"/>
        <pc:sldMkLst>
          <pc:docMk/>
          <pc:sldMk cId="1187859247" sldId="281"/>
        </pc:sldMkLst>
        <pc:spChg chg="mod">
          <ac:chgData name="Maniscalco, James" userId="727e2dd5-054d-472f-a302-1e31487e5c93" providerId="ADAL" clId="{57A656E3-3159-4C3D-B1F5-F705DAB46B10}" dt="2023-02-22T05:57:28.373" v="6854" actId="20577"/>
          <ac:spMkLst>
            <pc:docMk/>
            <pc:sldMk cId="1187859247" sldId="281"/>
            <ac:spMk id="2" creationId="{20F4D5FB-4421-91F9-8DE4-E320CBF047A2}"/>
          </ac:spMkLst>
        </pc:spChg>
        <pc:spChg chg="mod">
          <ac:chgData name="Maniscalco, James" userId="727e2dd5-054d-472f-a302-1e31487e5c93" providerId="ADAL" clId="{57A656E3-3159-4C3D-B1F5-F705DAB46B10}" dt="2023-02-22T06:02:43.557" v="7098" actId="20577"/>
          <ac:spMkLst>
            <pc:docMk/>
            <pc:sldMk cId="1187859247" sldId="281"/>
            <ac:spMk id="4" creationId="{A36F9523-6A5A-58A0-6AAB-60AB2874C9FD}"/>
          </ac:spMkLst>
        </pc:spChg>
        <pc:spChg chg="add mod">
          <ac:chgData name="Maniscalco, James" userId="727e2dd5-054d-472f-a302-1e31487e5c93" providerId="ADAL" clId="{57A656E3-3159-4C3D-B1F5-F705DAB46B10}" dt="2023-02-22T06:01:51.424" v="7085" actId="1076"/>
          <ac:spMkLst>
            <pc:docMk/>
            <pc:sldMk cId="1187859247" sldId="281"/>
            <ac:spMk id="7" creationId="{558A3EF2-2D0C-5285-7611-DBC611B32A29}"/>
          </ac:spMkLst>
        </pc:spChg>
        <pc:spChg chg="add mod">
          <ac:chgData name="Maniscalco, James" userId="727e2dd5-054d-472f-a302-1e31487e5c93" providerId="ADAL" clId="{57A656E3-3159-4C3D-B1F5-F705DAB46B10}" dt="2023-02-22T06:02:24.513" v="7097" actId="1076"/>
          <ac:spMkLst>
            <pc:docMk/>
            <pc:sldMk cId="1187859247" sldId="281"/>
            <ac:spMk id="8" creationId="{475EBB48-5EED-18B2-C0F4-56C34599A420}"/>
          </ac:spMkLst>
        </pc:spChg>
        <pc:spChg chg="add mod">
          <ac:chgData name="Maniscalco, James" userId="727e2dd5-054d-472f-a302-1e31487e5c93" providerId="ADAL" clId="{57A656E3-3159-4C3D-B1F5-F705DAB46B10}" dt="2023-02-22T06:02:08.294" v="7091" actId="1076"/>
          <ac:spMkLst>
            <pc:docMk/>
            <pc:sldMk cId="1187859247" sldId="281"/>
            <ac:spMk id="10" creationId="{B96B23CB-895E-F544-0B01-CD7AC7FB855F}"/>
          </ac:spMkLst>
        </pc:spChg>
        <pc:picChg chg="add mod">
          <ac:chgData name="Maniscalco, James" userId="727e2dd5-054d-472f-a302-1e31487e5c93" providerId="ADAL" clId="{57A656E3-3159-4C3D-B1F5-F705DAB46B10}" dt="2023-02-22T06:01:11.771" v="6994" actId="1035"/>
          <ac:picMkLst>
            <pc:docMk/>
            <pc:sldMk cId="1187859247" sldId="281"/>
            <ac:picMk id="5" creationId="{323CB475-8A02-4C52-42F8-F8913F66B20C}"/>
          </ac:picMkLst>
        </pc:picChg>
        <pc:picChg chg="add mod">
          <ac:chgData name="Maniscalco, James" userId="727e2dd5-054d-472f-a302-1e31487e5c93" providerId="ADAL" clId="{57A656E3-3159-4C3D-B1F5-F705DAB46B10}" dt="2023-02-22T06:01:31.464" v="7039" actId="1076"/>
          <ac:picMkLst>
            <pc:docMk/>
            <pc:sldMk cId="1187859247" sldId="281"/>
            <ac:picMk id="6" creationId="{56F2E64F-779D-B75B-37FF-F4E82CE1C058}"/>
          </ac:picMkLst>
        </pc:picChg>
        <pc:picChg chg="add mod">
          <ac:chgData name="Maniscalco, James" userId="727e2dd5-054d-472f-a302-1e31487e5c93" providerId="ADAL" clId="{57A656E3-3159-4C3D-B1F5-F705DAB46B10}" dt="2023-02-22T06:02:11.131" v="7092" actId="14100"/>
          <ac:picMkLst>
            <pc:docMk/>
            <pc:sldMk cId="1187859247" sldId="281"/>
            <ac:picMk id="9" creationId="{89D9AE98-8E07-D970-4D7D-86788757A9B2}"/>
          </ac:picMkLst>
        </pc:picChg>
        <pc:picChg chg="add mod">
          <ac:chgData name="Maniscalco, James" userId="727e2dd5-054d-472f-a302-1e31487e5c93" providerId="ADAL" clId="{57A656E3-3159-4C3D-B1F5-F705DAB46B10}" dt="2023-02-22T06:01:06.099" v="6984" actId="1036"/>
          <ac:picMkLst>
            <pc:docMk/>
            <pc:sldMk cId="1187859247" sldId="281"/>
            <ac:picMk id="11" creationId="{A4ADC62D-DD39-BCA1-973B-895AB4719C98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17:50:42.636" v="10214" actId="20577"/>
        <pc:sldMkLst>
          <pc:docMk/>
          <pc:sldMk cId="4043678028" sldId="282"/>
        </pc:sldMkLst>
        <pc:spChg chg="mod">
          <ac:chgData name="Maniscalco, James" userId="727e2dd5-054d-472f-a302-1e31487e5c93" providerId="ADAL" clId="{57A656E3-3159-4C3D-B1F5-F705DAB46B10}" dt="2023-02-22T06:03:10.090" v="7159" actId="20577"/>
          <ac:spMkLst>
            <pc:docMk/>
            <pc:sldMk cId="4043678028" sldId="282"/>
            <ac:spMk id="2" creationId="{1FE65E9F-E6C0-5A27-00FF-0F8D4DD55056}"/>
          </ac:spMkLst>
        </pc:spChg>
        <pc:spChg chg="mod">
          <ac:chgData name="Maniscalco, James" userId="727e2dd5-054d-472f-a302-1e31487e5c93" providerId="ADAL" clId="{57A656E3-3159-4C3D-B1F5-F705DAB46B10}" dt="2023-02-22T17:50:42.636" v="10214" actId="20577"/>
          <ac:spMkLst>
            <pc:docMk/>
            <pc:sldMk cId="4043678028" sldId="282"/>
            <ac:spMk id="4" creationId="{AC9CABDC-54D8-B781-AD60-18AE03D16AFB}"/>
          </ac:spMkLst>
        </pc:spChg>
        <pc:grpChg chg="add mod">
          <ac:chgData name="Maniscalco, James" userId="727e2dd5-054d-472f-a302-1e31487e5c93" providerId="ADAL" clId="{57A656E3-3159-4C3D-B1F5-F705DAB46B10}" dt="2023-02-22T06:11:05.450" v="7586" actId="1036"/>
          <ac:grpSpMkLst>
            <pc:docMk/>
            <pc:sldMk cId="4043678028" sldId="282"/>
            <ac:grpSpMk id="6" creationId="{1513A1FE-CBB8-E623-811A-286009389989}"/>
          </ac:grpSpMkLst>
        </pc:grpChg>
        <pc:picChg chg="add mod">
          <ac:chgData name="Maniscalco, James" userId="727e2dd5-054d-472f-a302-1e31487e5c93" providerId="ADAL" clId="{57A656E3-3159-4C3D-B1F5-F705DAB46B10}" dt="2023-02-22T06:11:05.450" v="7586" actId="1036"/>
          <ac:picMkLst>
            <pc:docMk/>
            <pc:sldMk cId="4043678028" sldId="282"/>
            <ac:picMk id="5" creationId="{95ABA48F-07C5-22D5-F470-AB103348388C}"/>
          </ac:picMkLst>
        </pc:picChg>
        <pc:picChg chg="mod">
          <ac:chgData name="Maniscalco, James" userId="727e2dd5-054d-472f-a302-1e31487e5c93" providerId="ADAL" clId="{57A656E3-3159-4C3D-B1F5-F705DAB46B10}" dt="2023-02-22T06:09:21.978" v="7423"/>
          <ac:picMkLst>
            <pc:docMk/>
            <pc:sldMk cId="4043678028" sldId="282"/>
            <ac:picMk id="7" creationId="{A03E3D2A-612C-AD8E-5760-0B0F812AAA3C}"/>
          </ac:picMkLst>
        </pc:picChg>
        <pc:picChg chg="mod">
          <ac:chgData name="Maniscalco, James" userId="727e2dd5-054d-472f-a302-1e31487e5c93" providerId="ADAL" clId="{57A656E3-3159-4C3D-B1F5-F705DAB46B10}" dt="2023-02-22T06:09:21.978" v="7423"/>
          <ac:picMkLst>
            <pc:docMk/>
            <pc:sldMk cId="4043678028" sldId="282"/>
            <ac:picMk id="8" creationId="{434C26CC-4976-BA44-E1C5-511D43169C6D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07:35:08.183" v="10011" actId="20577"/>
        <pc:sldMkLst>
          <pc:docMk/>
          <pc:sldMk cId="724215280" sldId="283"/>
        </pc:sldMkLst>
        <pc:spChg chg="mod">
          <ac:chgData name="Maniscalco, James" userId="727e2dd5-054d-472f-a302-1e31487e5c93" providerId="ADAL" clId="{57A656E3-3159-4C3D-B1F5-F705DAB46B10}" dt="2023-02-22T06:14:49.872" v="7780" actId="20577"/>
          <ac:spMkLst>
            <pc:docMk/>
            <pc:sldMk cId="724215280" sldId="283"/>
            <ac:spMk id="2" creationId="{2B26EB45-733C-502A-1FDB-A0AABD1D5485}"/>
          </ac:spMkLst>
        </pc:spChg>
        <pc:spChg chg="mod">
          <ac:chgData name="Maniscalco, James" userId="727e2dd5-054d-472f-a302-1e31487e5c93" providerId="ADAL" clId="{57A656E3-3159-4C3D-B1F5-F705DAB46B10}" dt="2023-02-22T07:35:08.183" v="10011" actId="20577"/>
          <ac:spMkLst>
            <pc:docMk/>
            <pc:sldMk cId="724215280" sldId="283"/>
            <ac:spMk id="4" creationId="{161E9876-BA40-2AD7-2AE2-3101C4DF33F0}"/>
          </ac:spMkLst>
        </pc:spChg>
        <pc:spChg chg="add mod">
          <ac:chgData name="Maniscalco, James" userId="727e2dd5-054d-472f-a302-1e31487e5c93" providerId="ADAL" clId="{57A656E3-3159-4C3D-B1F5-F705DAB46B10}" dt="2023-02-22T06:16:25.191" v="7816" actId="1036"/>
          <ac:spMkLst>
            <pc:docMk/>
            <pc:sldMk cId="724215280" sldId="283"/>
            <ac:spMk id="6" creationId="{3CCE72CE-6FB4-2532-8769-F2A86A7EBB38}"/>
          </ac:spMkLst>
        </pc:spChg>
        <pc:picChg chg="add mod">
          <ac:chgData name="Maniscalco, James" userId="727e2dd5-054d-472f-a302-1e31487e5c93" providerId="ADAL" clId="{57A656E3-3159-4C3D-B1F5-F705DAB46B10}" dt="2023-02-22T06:16:25.191" v="7816" actId="1036"/>
          <ac:picMkLst>
            <pc:docMk/>
            <pc:sldMk cId="724215280" sldId="283"/>
            <ac:picMk id="5" creationId="{D02BA991-E39A-5487-1514-3B4E7142A07A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2T06:22:02.249" v="7873" actId="478"/>
        <pc:sldMkLst>
          <pc:docMk/>
          <pc:sldMk cId="435339696" sldId="284"/>
        </pc:sldMkLst>
        <pc:spChg chg="mod">
          <ac:chgData name="Maniscalco, James" userId="727e2dd5-054d-472f-a302-1e31487e5c93" providerId="ADAL" clId="{57A656E3-3159-4C3D-B1F5-F705DAB46B10}" dt="2023-02-22T06:20:16.829" v="7821"/>
          <ac:spMkLst>
            <pc:docMk/>
            <pc:sldMk cId="435339696" sldId="284"/>
            <ac:spMk id="2" creationId="{DA3EB3B4-A480-84C7-8AA4-FDB59E94818F}"/>
          </ac:spMkLst>
        </pc:spChg>
        <pc:spChg chg="del">
          <ac:chgData name="Maniscalco, James" userId="727e2dd5-054d-472f-a302-1e31487e5c93" providerId="ADAL" clId="{57A656E3-3159-4C3D-B1F5-F705DAB46B10}" dt="2023-02-22T06:22:02.249" v="7873" actId="478"/>
          <ac:spMkLst>
            <pc:docMk/>
            <pc:sldMk cId="435339696" sldId="284"/>
            <ac:spMk id="4" creationId="{ECAEB31A-761B-E3EF-CF66-B9AD360EDC48}"/>
          </ac:spMkLst>
        </pc:spChg>
        <pc:spChg chg="add mod">
          <ac:chgData name="Maniscalco, James" userId="727e2dd5-054d-472f-a302-1e31487e5c93" providerId="ADAL" clId="{57A656E3-3159-4C3D-B1F5-F705DAB46B10}" dt="2023-02-22T06:21:14.799" v="7847" actId="1076"/>
          <ac:spMkLst>
            <pc:docMk/>
            <pc:sldMk cId="435339696" sldId="284"/>
            <ac:spMk id="7" creationId="{D1B5AF81-FCA9-1774-2640-8CCF97EC0034}"/>
          </ac:spMkLst>
        </pc:spChg>
        <pc:spChg chg="add mod">
          <ac:chgData name="Maniscalco, James" userId="727e2dd5-054d-472f-a302-1e31487e5c93" providerId="ADAL" clId="{57A656E3-3159-4C3D-B1F5-F705DAB46B10}" dt="2023-02-22T06:21:28.607" v="7853" actId="1037"/>
          <ac:spMkLst>
            <pc:docMk/>
            <pc:sldMk cId="435339696" sldId="284"/>
            <ac:spMk id="8" creationId="{4C719095-D5B5-CF0A-4E93-5EA1C63C407C}"/>
          </ac:spMkLst>
        </pc:spChg>
        <pc:spChg chg="add mod">
          <ac:chgData name="Maniscalco, James" userId="727e2dd5-054d-472f-a302-1e31487e5c93" providerId="ADAL" clId="{57A656E3-3159-4C3D-B1F5-F705DAB46B10}" dt="2023-02-22T06:21:56.549" v="7872" actId="403"/>
          <ac:spMkLst>
            <pc:docMk/>
            <pc:sldMk cId="435339696" sldId="284"/>
            <ac:spMk id="9" creationId="{F8FB4155-006E-ABB7-D9F1-1E0D56B33E01}"/>
          </ac:spMkLst>
        </pc:spChg>
        <pc:spChg chg="add mod">
          <ac:chgData name="Maniscalco, James" userId="727e2dd5-054d-472f-a302-1e31487e5c93" providerId="ADAL" clId="{57A656E3-3159-4C3D-B1F5-F705DAB46B10}" dt="2023-02-22T06:21:53.887" v="7870" actId="404"/>
          <ac:spMkLst>
            <pc:docMk/>
            <pc:sldMk cId="435339696" sldId="284"/>
            <ac:spMk id="10" creationId="{675A3FDF-128D-7DED-25B1-F4F461799DB0}"/>
          </ac:spMkLst>
        </pc:spChg>
        <pc:spChg chg="add mod">
          <ac:chgData name="Maniscalco, James" userId="727e2dd5-054d-472f-a302-1e31487e5c93" providerId="ADAL" clId="{57A656E3-3159-4C3D-B1F5-F705DAB46B10}" dt="2023-02-22T06:20:40.025" v="7824" actId="164"/>
          <ac:spMkLst>
            <pc:docMk/>
            <pc:sldMk cId="435339696" sldId="284"/>
            <ac:spMk id="11" creationId="{B789D4A7-CD36-FD5E-B425-AF47C058F45D}"/>
          </ac:spMkLst>
        </pc:spChg>
        <pc:spChg chg="add mod">
          <ac:chgData name="Maniscalco, James" userId="727e2dd5-054d-472f-a302-1e31487e5c93" providerId="ADAL" clId="{57A656E3-3159-4C3D-B1F5-F705DAB46B10}" dt="2023-02-22T06:21:38.695" v="7860" actId="1076"/>
          <ac:spMkLst>
            <pc:docMk/>
            <pc:sldMk cId="435339696" sldId="284"/>
            <ac:spMk id="13" creationId="{FE538E6F-9ADE-174D-9692-C94DEE114ACB}"/>
          </ac:spMkLst>
        </pc:spChg>
        <pc:spChg chg="add mod">
          <ac:chgData name="Maniscalco, James" userId="727e2dd5-054d-472f-a302-1e31487e5c93" providerId="ADAL" clId="{57A656E3-3159-4C3D-B1F5-F705DAB46B10}" dt="2023-02-22T06:21:47.044" v="7866" actId="1076"/>
          <ac:spMkLst>
            <pc:docMk/>
            <pc:sldMk cId="435339696" sldId="284"/>
            <ac:spMk id="15" creationId="{2D36203C-5184-C06C-6F16-27D0D481068F}"/>
          </ac:spMkLst>
        </pc:spChg>
        <pc:grpChg chg="add mod">
          <ac:chgData name="Maniscalco, James" userId="727e2dd5-054d-472f-a302-1e31487e5c93" providerId="ADAL" clId="{57A656E3-3159-4C3D-B1F5-F705DAB46B10}" dt="2023-02-22T06:20:52.343" v="7841" actId="1037"/>
          <ac:grpSpMkLst>
            <pc:docMk/>
            <pc:sldMk cId="435339696" sldId="284"/>
            <ac:grpSpMk id="16" creationId="{DD87BE1D-85BE-55F1-7C8A-7E9741203DBB}"/>
          </ac:grpSpMkLst>
        </pc:grpChg>
        <pc:picChg chg="add mod">
          <ac:chgData name="Maniscalco, James" userId="727e2dd5-054d-472f-a302-1e31487e5c93" providerId="ADAL" clId="{57A656E3-3159-4C3D-B1F5-F705DAB46B10}" dt="2023-02-22T06:20:40.025" v="7824" actId="164"/>
          <ac:picMkLst>
            <pc:docMk/>
            <pc:sldMk cId="435339696" sldId="284"/>
            <ac:picMk id="5" creationId="{47B83661-2061-9EEC-6D18-E8E5DF6152AE}"/>
          </ac:picMkLst>
        </pc:picChg>
        <pc:picChg chg="add mod">
          <ac:chgData name="Maniscalco, James" userId="727e2dd5-054d-472f-a302-1e31487e5c93" providerId="ADAL" clId="{57A656E3-3159-4C3D-B1F5-F705DAB46B10}" dt="2023-02-22T06:20:40.025" v="7824" actId="164"/>
          <ac:picMkLst>
            <pc:docMk/>
            <pc:sldMk cId="435339696" sldId="284"/>
            <ac:picMk id="6" creationId="{AD5BB9F6-6059-C78D-FEF6-D13073C7E957}"/>
          </ac:picMkLst>
        </pc:picChg>
        <pc:cxnChg chg="add mod">
          <ac:chgData name="Maniscalco, James" userId="727e2dd5-054d-472f-a302-1e31487e5c93" providerId="ADAL" clId="{57A656E3-3159-4C3D-B1F5-F705DAB46B10}" dt="2023-02-22T06:20:40.025" v="7824" actId="164"/>
          <ac:cxnSpMkLst>
            <pc:docMk/>
            <pc:sldMk cId="435339696" sldId="284"/>
            <ac:cxnSpMk id="12" creationId="{C00145C0-176E-7760-DC89-31F449A685B4}"/>
          </ac:cxnSpMkLst>
        </pc:cxnChg>
        <pc:cxnChg chg="add mod">
          <ac:chgData name="Maniscalco, James" userId="727e2dd5-054d-472f-a302-1e31487e5c93" providerId="ADAL" clId="{57A656E3-3159-4C3D-B1F5-F705DAB46B10}" dt="2023-02-22T06:20:40.025" v="7824" actId="164"/>
          <ac:cxnSpMkLst>
            <pc:docMk/>
            <pc:sldMk cId="435339696" sldId="284"/>
            <ac:cxnSpMk id="14" creationId="{09FB4A79-04A7-2A90-904B-98E9086FCF65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2T06:26:59.547" v="7973" actId="1038"/>
        <pc:sldMkLst>
          <pc:docMk/>
          <pc:sldMk cId="1290495477" sldId="285"/>
        </pc:sldMkLst>
        <pc:spChg chg="mod">
          <ac:chgData name="Maniscalco, James" userId="727e2dd5-054d-472f-a302-1e31487e5c93" providerId="ADAL" clId="{57A656E3-3159-4C3D-B1F5-F705DAB46B10}" dt="2023-02-22T06:23:09.424" v="7875"/>
          <ac:spMkLst>
            <pc:docMk/>
            <pc:sldMk cId="1290495477" sldId="285"/>
            <ac:spMk id="2" creationId="{5EFDB917-FB8B-62A5-EA2F-A03F1938F6EF}"/>
          </ac:spMkLst>
        </pc:spChg>
        <pc:spChg chg="del">
          <ac:chgData name="Maniscalco, James" userId="727e2dd5-054d-472f-a302-1e31487e5c93" providerId="ADAL" clId="{57A656E3-3159-4C3D-B1F5-F705DAB46B10}" dt="2023-02-22T06:23:45.607" v="7885" actId="478"/>
          <ac:spMkLst>
            <pc:docMk/>
            <pc:sldMk cId="1290495477" sldId="285"/>
            <ac:spMk id="4" creationId="{515125AD-A895-D109-A598-EEEE67064F83}"/>
          </ac:spMkLst>
        </pc:spChg>
        <pc:spChg chg="mod topLvl">
          <ac:chgData name="Maniscalco, James" userId="727e2dd5-054d-472f-a302-1e31487e5c93" providerId="ADAL" clId="{57A656E3-3159-4C3D-B1F5-F705DAB46B10}" dt="2023-02-22T06:25:33.532" v="7935"/>
          <ac:spMkLst>
            <pc:docMk/>
            <pc:sldMk cId="1290495477" sldId="285"/>
            <ac:spMk id="8" creationId="{4535BEC7-1749-97B6-C237-A1814216DA7D}"/>
          </ac:spMkLst>
        </pc:spChg>
        <pc:spChg chg="mod topLvl">
          <ac:chgData name="Maniscalco, James" userId="727e2dd5-054d-472f-a302-1e31487e5c93" providerId="ADAL" clId="{57A656E3-3159-4C3D-B1F5-F705DAB46B10}" dt="2023-02-22T06:25:27.283" v="7934"/>
          <ac:spMkLst>
            <pc:docMk/>
            <pc:sldMk cId="1290495477" sldId="285"/>
            <ac:spMk id="9" creationId="{4505367A-0D9B-1F14-5039-5D1F2A2B4965}"/>
          </ac:spMkLst>
        </pc:spChg>
        <pc:spChg chg="mod topLvl">
          <ac:chgData name="Maniscalco, James" userId="727e2dd5-054d-472f-a302-1e31487e5c93" providerId="ADAL" clId="{57A656E3-3159-4C3D-B1F5-F705DAB46B10}" dt="2023-02-22T06:23:25.016" v="7877" actId="165"/>
          <ac:spMkLst>
            <pc:docMk/>
            <pc:sldMk cId="1290495477" sldId="285"/>
            <ac:spMk id="10" creationId="{44B7A48E-B551-DA3E-89B5-AD5C6EF1A98A}"/>
          </ac:spMkLst>
        </pc:spChg>
        <pc:spChg chg="mod topLvl">
          <ac:chgData name="Maniscalco, James" userId="727e2dd5-054d-472f-a302-1e31487e5c93" providerId="ADAL" clId="{57A656E3-3159-4C3D-B1F5-F705DAB46B10}" dt="2023-02-22T06:23:25.016" v="7877" actId="165"/>
          <ac:spMkLst>
            <pc:docMk/>
            <pc:sldMk cId="1290495477" sldId="285"/>
            <ac:spMk id="11" creationId="{8CEF7441-D17C-D014-5FC8-1020C7152D00}"/>
          </ac:spMkLst>
        </pc:spChg>
        <pc:spChg chg="del mod topLvl">
          <ac:chgData name="Maniscalco, James" userId="727e2dd5-054d-472f-a302-1e31487e5c93" providerId="ADAL" clId="{57A656E3-3159-4C3D-B1F5-F705DAB46B10}" dt="2023-02-22T06:23:37.311" v="7880" actId="478"/>
          <ac:spMkLst>
            <pc:docMk/>
            <pc:sldMk cId="1290495477" sldId="285"/>
            <ac:spMk id="12" creationId="{FCF2BD3C-69CE-B067-30B4-E9BFEEBA278B}"/>
          </ac:spMkLst>
        </pc:spChg>
        <pc:spChg chg="del mod topLvl">
          <ac:chgData name="Maniscalco, James" userId="727e2dd5-054d-472f-a302-1e31487e5c93" providerId="ADAL" clId="{57A656E3-3159-4C3D-B1F5-F705DAB46B10}" dt="2023-02-22T06:23:43.309" v="7884" actId="478"/>
          <ac:spMkLst>
            <pc:docMk/>
            <pc:sldMk cId="1290495477" sldId="285"/>
            <ac:spMk id="14" creationId="{863AB202-B8DB-739C-12F9-1503E9DB77F1}"/>
          </ac:spMkLst>
        </pc:spChg>
        <pc:spChg chg="del mod topLvl">
          <ac:chgData name="Maniscalco, James" userId="727e2dd5-054d-472f-a302-1e31487e5c93" providerId="ADAL" clId="{57A656E3-3159-4C3D-B1F5-F705DAB46B10}" dt="2023-02-22T06:23:41.950" v="7883" actId="478"/>
          <ac:spMkLst>
            <pc:docMk/>
            <pc:sldMk cId="1290495477" sldId="285"/>
            <ac:spMk id="16" creationId="{E5559A27-5666-B36F-159B-1B7000FC88E5}"/>
          </ac:spMkLst>
        </pc:spChg>
        <pc:spChg chg="add mod">
          <ac:chgData name="Maniscalco, James" userId="727e2dd5-054d-472f-a302-1e31487e5c93" providerId="ADAL" clId="{57A656E3-3159-4C3D-B1F5-F705DAB46B10}" dt="2023-02-22T06:25:21.478" v="7933" actId="1076"/>
          <ac:spMkLst>
            <pc:docMk/>
            <pc:sldMk cId="1290495477" sldId="285"/>
            <ac:spMk id="19" creationId="{0BD29397-9C66-0FFF-4688-A8A17DB892E3}"/>
          </ac:spMkLst>
        </pc:spChg>
        <pc:spChg chg="add mod">
          <ac:chgData name="Maniscalco, James" userId="727e2dd5-054d-472f-a302-1e31487e5c93" providerId="ADAL" clId="{57A656E3-3159-4C3D-B1F5-F705DAB46B10}" dt="2023-02-22T06:26:59.547" v="7973" actId="1038"/>
          <ac:spMkLst>
            <pc:docMk/>
            <pc:sldMk cId="1290495477" sldId="285"/>
            <ac:spMk id="21" creationId="{24E16E32-71CA-358A-4AB6-A56C4C7C3E0D}"/>
          </ac:spMkLst>
        </pc:spChg>
        <pc:grpChg chg="add del mod">
          <ac:chgData name="Maniscalco, James" userId="727e2dd5-054d-472f-a302-1e31487e5c93" providerId="ADAL" clId="{57A656E3-3159-4C3D-B1F5-F705DAB46B10}" dt="2023-02-22T06:23:25.016" v="7877" actId="165"/>
          <ac:grpSpMkLst>
            <pc:docMk/>
            <pc:sldMk cId="1290495477" sldId="285"/>
            <ac:grpSpMk id="5" creationId="{15C52008-2EC0-0DAA-62D9-497EA7921172}"/>
          </ac:grpSpMkLst>
        </pc:grpChg>
        <pc:graphicFrameChg chg="add mod modGraphic">
          <ac:chgData name="Maniscalco, James" userId="727e2dd5-054d-472f-a302-1e31487e5c93" providerId="ADAL" clId="{57A656E3-3159-4C3D-B1F5-F705DAB46B10}" dt="2023-02-22T06:26:44.572" v="7962"/>
          <ac:graphicFrameMkLst>
            <pc:docMk/>
            <pc:sldMk cId="1290495477" sldId="285"/>
            <ac:graphicFrameMk id="20" creationId="{39C2E771-D96B-5112-E203-C9772999AFB0}"/>
          </ac:graphicFrameMkLst>
        </pc:graphicFrameChg>
        <pc:graphicFrameChg chg="add del mod">
          <ac:chgData name="Maniscalco, James" userId="727e2dd5-054d-472f-a302-1e31487e5c93" providerId="ADAL" clId="{57A656E3-3159-4C3D-B1F5-F705DAB46B10}" dt="2023-02-22T06:26:28.441" v="7954"/>
          <ac:graphicFrameMkLst>
            <pc:docMk/>
            <pc:sldMk cId="1290495477" sldId="285"/>
            <ac:graphicFrameMk id="22" creationId="{2D23D784-D0CF-17E8-7FD8-30174C250555}"/>
          </ac:graphicFrameMkLst>
        </pc:graphicFrameChg>
        <pc:picChg chg="del mod topLvl">
          <ac:chgData name="Maniscalco, James" userId="727e2dd5-054d-472f-a302-1e31487e5c93" providerId="ADAL" clId="{57A656E3-3159-4C3D-B1F5-F705DAB46B10}" dt="2023-02-22T06:23:35.633" v="7879" actId="478"/>
          <ac:picMkLst>
            <pc:docMk/>
            <pc:sldMk cId="1290495477" sldId="285"/>
            <ac:picMk id="6" creationId="{E466B1AD-F9D6-8095-8D70-823F28C03DA5}"/>
          </ac:picMkLst>
        </pc:picChg>
        <pc:picChg chg="del mod topLvl">
          <ac:chgData name="Maniscalco, James" userId="727e2dd5-054d-472f-a302-1e31487e5c93" providerId="ADAL" clId="{57A656E3-3159-4C3D-B1F5-F705DAB46B10}" dt="2023-02-22T06:23:34.183" v="7878" actId="478"/>
          <ac:picMkLst>
            <pc:docMk/>
            <pc:sldMk cId="1290495477" sldId="285"/>
            <ac:picMk id="7" creationId="{28E09EFB-5753-BF29-A75B-E145CE749EFD}"/>
          </ac:picMkLst>
        </pc:picChg>
        <pc:picChg chg="add mod ord">
          <ac:chgData name="Maniscalco, James" userId="727e2dd5-054d-472f-a302-1e31487e5c93" providerId="ADAL" clId="{57A656E3-3159-4C3D-B1F5-F705DAB46B10}" dt="2023-02-22T06:25:04.828" v="7926" actId="1038"/>
          <ac:picMkLst>
            <pc:docMk/>
            <pc:sldMk cId="1290495477" sldId="285"/>
            <ac:picMk id="17" creationId="{FC47AE2B-CEE5-3823-3006-67791B5A2E8F}"/>
          </ac:picMkLst>
        </pc:picChg>
        <pc:picChg chg="add mod ord">
          <ac:chgData name="Maniscalco, James" userId="727e2dd5-054d-472f-a302-1e31487e5c93" providerId="ADAL" clId="{57A656E3-3159-4C3D-B1F5-F705DAB46B10}" dt="2023-02-22T06:24:57.765" v="7917" actId="1035"/>
          <ac:picMkLst>
            <pc:docMk/>
            <pc:sldMk cId="1290495477" sldId="285"/>
            <ac:picMk id="18" creationId="{D84615A8-2776-D80C-6D4C-66EA6DCE919B}"/>
          </ac:picMkLst>
        </pc:picChg>
        <pc:cxnChg chg="del mod topLvl">
          <ac:chgData name="Maniscalco, James" userId="727e2dd5-054d-472f-a302-1e31487e5c93" providerId="ADAL" clId="{57A656E3-3159-4C3D-B1F5-F705DAB46B10}" dt="2023-02-22T06:23:39.134" v="7882" actId="478"/>
          <ac:cxnSpMkLst>
            <pc:docMk/>
            <pc:sldMk cId="1290495477" sldId="285"/>
            <ac:cxnSpMk id="13" creationId="{9ABBED76-95E6-2F44-54FF-4214D1793FF3}"/>
          </ac:cxnSpMkLst>
        </pc:cxnChg>
        <pc:cxnChg chg="del mod topLvl">
          <ac:chgData name="Maniscalco, James" userId="727e2dd5-054d-472f-a302-1e31487e5c93" providerId="ADAL" clId="{57A656E3-3159-4C3D-B1F5-F705DAB46B10}" dt="2023-02-22T06:23:37.978" v="7881" actId="478"/>
          <ac:cxnSpMkLst>
            <pc:docMk/>
            <pc:sldMk cId="1290495477" sldId="285"/>
            <ac:cxnSpMk id="15" creationId="{9EDA5C31-D12B-FB60-4A94-74B251EFE799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2T18:13:28.359" v="10333" actId="20577"/>
        <pc:sldMkLst>
          <pc:docMk/>
          <pc:sldMk cId="3777784741" sldId="286"/>
        </pc:sldMkLst>
        <pc:spChg chg="mod">
          <ac:chgData name="Maniscalco, James" userId="727e2dd5-054d-472f-a302-1e31487e5c93" providerId="ADAL" clId="{57A656E3-3159-4C3D-B1F5-F705DAB46B10}" dt="2023-02-22T06:27:40.828" v="8002" actId="20577"/>
          <ac:spMkLst>
            <pc:docMk/>
            <pc:sldMk cId="3777784741" sldId="286"/>
            <ac:spMk id="2" creationId="{5A885E60-45E7-9835-98DA-2F9BE9AC1A72}"/>
          </ac:spMkLst>
        </pc:spChg>
        <pc:spChg chg="mod">
          <ac:chgData name="Maniscalco, James" userId="727e2dd5-054d-472f-a302-1e31487e5c93" providerId="ADAL" clId="{57A656E3-3159-4C3D-B1F5-F705DAB46B10}" dt="2023-02-22T18:13:28.359" v="10333" actId="20577"/>
          <ac:spMkLst>
            <pc:docMk/>
            <pc:sldMk cId="3777784741" sldId="286"/>
            <ac:spMk id="4" creationId="{CC3E4464-F396-FFDD-6459-52460938336F}"/>
          </ac:spMkLst>
        </pc:spChg>
        <pc:grpChg chg="add del mod">
          <ac:chgData name="Maniscalco, James" userId="727e2dd5-054d-472f-a302-1e31487e5c93" providerId="ADAL" clId="{57A656E3-3159-4C3D-B1F5-F705DAB46B10}" dt="2023-02-22T06:29:33.049" v="8038" actId="165"/>
          <ac:grpSpMkLst>
            <pc:docMk/>
            <pc:sldMk cId="3777784741" sldId="286"/>
            <ac:grpSpMk id="7" creationId="{5A4BAA18-7CF9-02C4-49C1-B1DF3A303890}"/>
          </ac:grpSpMkLst>
        </pc:grpChg>
        <pc:picChg chg="add mod topLvl">
          <ac:chgData name="Maniscalco, James" userId="727e2dd5-054d-472f-a302-1e31487e5c93" providerId="ADAL" clId="{57A656E3-3159-4C3D-B1F5-F705DAB46B10}" dt="2023-02-22T06:30:51.759" v="8126" actId="1035"/>
          <ac:picMkLst>
            <pc:docMk/>
            <pc:sldMk cId="3777784741" sldId="286"/>
            <ac:picMk id="5" creationId="{9119B128-C513-D717-3102-5EE3ECC0C2DD}"/>
          </ac:picMkLst>
        </pc:picChg>
        <pc:picChg chg="add mod topLvl">
          <ac:chgData name="Maniscalco, James" userId="727e2dd5-054d-472f-a302-1e31487e5c93" providerId="ADAL" clId="{57A656E3-3159-4C3D-B1F5-F705DAB46B10}" dt="2023-02-22T06:30:51.759" v="8126" actId="1035"/>
          <ac:picMkLst>
            <pc:docMk/>
            <pc:sldMk cId="3777784741" sldId="286"/>
            <ac:picMk id="6" creationId="{6933EC6E-CE15-7A95-8BFE-E68CF67CD87D}"/>
          </ac:picMkLst>
        </pc:picChg>
      </pc:sldChg>
      <pc:sldChg chg="modSp new mod">
        <pc:chgData name="Maniscalco, James" userId="727e2dd5-054d-472f-a302-1e31487e5c93" providerId="ADAL" clId="{57A656E3-3159-4C3D-B1F5-F705DAB46B10}" dt="2023-02-22T06:32:47.697" v="8175" actId="403"/>
        <pc:sldMkLst>
          <pc:docMk/>
          <pc:sldMk cId="3727194818" sldId="287"/>
        </pc:sldMkLst>
        <pc:spChg chg="mod">
          <ac:chgData name="Maniscalco, James" userId="727e2dd5-054d-472f-a302-1e31487e5c93" providerId="ADAL" clId="{57A656E3-3159-4C3D-B1F5-F705DAB46B10}" dt="2023-02-22T06:32:37.425" v="8170"/>
          <ac:spMkLst>
            <pc:docMk/>
            <pc:sldMk cId="3727194818" sldId="287"/>
            <ac:spMk id="2" creationId="{4A2DFDD4-E4CA-FD77-096C-74A623E2B2CA}"/>
          </ac:spMkLst>
        </pc:spChg>
        <pc:spChg chg="mod">
          <ac:chgData name="Maniscalco, James" userId="727e2dd5-054d-472f-a302-1e31487e5c93" providerId="ADAL" clId="{57A656E3-3159-4C3D-B1F5-F705DAB46B10}" dt="2023-02-22T06:32:47.697" v="8175" actId="403"/>
          <ac:spMkLst>
            <pc:docMk/>
            <pc:sldMk cId="3727194818" sldId="287"/>
            <ac:spMk id="4" creationId="{FB0EF11C-7597-8A6A-17E3-6079AAE3CC99}"/>
          </ac:spMkLst>
        </pc:spChg>
      </pc:sldChg>
      <pc:sldChg chg="modSp add mod">
        <pc:chgData name="Maniscalco, James" userId="727e2dd5-054d-472f-a302-1e31487e5c93" providerId="ADAL" clId="{57A656E3-3159-4C3D-B1F5-F705DAB46B10}" dt="2023-02-22T06:55:58.918" v="8930" actId="20577"/>
        <pc:sldMkLst>
          <pc:docMk/>
          <pc:sldMk cId="1420144827" sldId="288"/>
        </pc:sldMkLst>
        <pc:spChg chg="mod">
          <ac:chgData name="Maniscalco, James" userId="727e2dd5-054d-472f-a302-1e31487e5c93" providerId="ADAL" clId="{57A656E3-3159-4C3D-B1F5-F705DAB46B10}" dt="2023-02-22T06:55:58.918" v="8930" actId="20577"/>
          <ac:spMkLst>
            <pc:docMk/>
            <pc:sldMk cId="1420144827" sldId="288"/>
            <ac:spMk id="4" creationId="{FB0EF11C-7597-8A6A-17E3-6079AAE3CC99}"/>
          </ac:spMkLst>
        </pc:spChg>
      </pc:sldChg>
      <pc:sldChg chg="new del">
        <pc:chgData name="Maniscalco, James" userId="727e2dd5-054d-472f-a302-1e31487e5c93" providerId="ADAL" clId="{57A656E3-3159-4C3D-B1F5-F705DAB46B10}" dt="2023-02-22T06:33:04.399" v="8177" actId="680"/>
        <pc:sldMkLst>
          <pc:docMk/>
          <pc:sldMk cId="1804955072" sldId="288"/>
        </pc:sldMkLst>
      </pc:sldChg>
      <pc:sldChg chg="modSp add mod">
        <pc:chgData name="Maniscalco, James" userId="727e2dd5-054d-472f-a302-1e31487e5c93" providerId="ADAL" clId="{57A656E3-3159-4C3D-B1F5-F705DAB46B10}" dt="2023-02-22T07:12:09.166" v="9029" actId="20577"/>
        <pc:sldMkLst>
          <pc:docMk/>
          <pc:sldMk cId="2504512863" sldId="289"/>
        </pc:sldMkLst>
        <pc:spChg chg="mod">
          <ac:chgData name="Maniscalco, James" userId="727e2dd5-054d-472f-a302-1e31487e5c93" providerId="ADAL" clId="{57A656E3-3159-4C3D-B1F5-F705DAB46B10}" dt="2023-02-22T07:12:09.166" v="9029" actId="20577"/>
          <ac:spMkLst>
            <pc:docMk/>
            <pc:sldMk cId="2504512863" sldId="289"/>
            <ac:spMk id="4" creationId="{FB0EF11C-7597-8A6A-17E3-6079AAE3CC99}"/>
          </ac:spMkLst>
        </pc:spChg>
      </pc:sldChg>
      <pc:sldChg chg="modSp add mod">
        <pc:chgData name="Maniscalco, James" userId="727e2dd5-054d-472f-a302-1e31487e5c93" providerId="ADAL" clId="{57A656E3-3159-4C3D-B1F5-F705DAB46B10}" dt="2023-02-22T06:34:30.569" v="8203" actId="20577"/>
        <pc:sldMkLst>
          <pc:docMk/>
          <pc:sldMk cId="1934373296" sldId="290"/>
        </pc:sldMkLst>
        <pc:spChg chg="mod">
          <ac:chgData name="Maniscalco, James" userId="727e2dd5-054d-472f-a302-1e31487e5c93" providerId="ADAL" clId="{57A656E3-3159-4C3D-B1F5-F705DAB46B10}" dt="2023-02-22T06:34:30.569" v="8203" actId="20577"/>
          <ac:spMkLst>
            <pc:docMk/>
            <pc:sldMk cId="1934373296" sldId="290"/>
            <ac:spMk id="4" creationId="{FB0EF11C-7597-8A6A-17E3-6079AAE3CC99}"/>
          </ac:spMkLst>
        </pc:spChg>
      </pc:sldChg>
      <pc:sldChg chg="addSp modSp new mod modClrScheme chgLayout">
        <pc:chgData name="Maniscalco, James" userId="727e2dd5-054d-472f-a302-1e31487e5c93" providerId="ADAL" clId="{57A656E3-3159-4C3D-B1F5-F705DAB46B10}" dt="2023-02-23T20:18:57.155" v="11546" actId="14100"/>
        <pc:sldMkLst>
          <pc:docMk/>
          <pc:sldMk cId="3495570610" sldId="291"/>
        </pc:sldMkLst>
        <pc:spChg chg="mod ord">
          <ac:chgData name="Maniscalco, James" userId="727e2dd5-054d-472f-a302-1e31487e5c93" providerId="ADAL" clId="{57A656E3-3159-4C3D-B1F5-F705DAB46B10}" dt="2023-02-22T06:46:21.211" v="8789" actId="700"/>
          <ac:spMkLst>
            <pc:docMk/>
            <pc:sldMk cId="3495570610" sldId="291"/>
            <ac:spMk id="2" creationId="{1D828F8E-D3D4-5DBC-F3BC-CFA003D1E612}"/>
          </ac:spMkLst>
        </pc:spChg>
        <pc:spChg chg="mod ord">
          <ac:chgData name="Maniscalco, James" userId="727e2dd5-054d-472f-a302-1e31487e5c93" providerId="ADAL" clId="{57A656E3-3159-4C3D-B1F5-F705DAB46B10}" dt="2023-02-22T06:46:21.211" v="8789" actId="700"/>
          <ac:spMkLst>
            <pc:docMk/>
            <pc:sldMk cId="3495570610" sldId="291"/>
            <ac:spMk id="3" creationId="{9906C324-169D-D0A2-D70C-9B64BF3D6F3B}"/>
          </ac:spMkLst>
        </pc:spChg>
        <pc:spChg chg="mod ord">
          <ac:chgData name="Maniscalco, James" userId="727e2dd5-054d-472f-a302-1e31487e5c93" providerId="ADAL" clId="{57A656E3-3159-4C3D-B1F5-F705DAB46B10}" dt="2023-02-22T06:53:03.080" v="8929" actId="20577"/>
          <ac:spMkLst>
            <pc:docMk/>
            <pc:sldMk cId="3495570610" sldId="291"/>
            <ac:spMk id="4" creationId="{925F3410-AF16-1A5E-31B6-013015432ACD}"/>
          </ac:spMkLst>
        </pc:spChg>
        <pc:spChg chg="add mod ord">
          <ac:chgData name="Maniscalco, James" userId="727e2dd5-054d-472f-a302-1e31487e5c93" providerId="ADAL" clId="{57A656E3-3159-4C3D-B1F5-F705DAB46B10}" dt="2023-02-23T20:08:32.267" v="11332" actId="20577"/>
          <ac:spMkLst>
            <pc:docMk/>
            <pc:sldMk cId="3495570610" sldId="291"/>
            <ac:spMk id="5" creationId="{4D55EAB6-D85C-C68C-F2B2-E15C96BE496C}"/>
          </ac:spMkLst>
        </pc:spChg>
        <pc:spChg chg="add mod">
          <ac:chgData name="Maniscalco, James" userId="727e2dd5-054d-472f-a302-1e31487e5c93" providerId="ADAL" clId="{57A656E3-3159-4C3D-B1F5-F705DAB46B10}" dt="2023-02-23T20:18:54.351" v="11543" actId="1035"/>
          <ac:spMkLst>
            <pc:docMk/>
            <pc:sldMk cId="3495570610" sldId="291"/>
            <ac:spMk id="6" creationId="{9BB1B4C3-4F47-CB4B-4582-7DFE461D6C00}"/>
          </ac:spMkLst>
        </pc:spChg>
        <pc:spChg chg="add mod">
          <ac:chgData name="Maniscalco, James" userId="727e2dd5-054d-472f-a302-1e31487e5c93" providerId="ADAL" clId="{57A656E3-3159-4C3D-B1F5-F705DAB46B10}" dt="2023-02-23T20:18:31.529" v="11526" actId="14100"/>
          <ac:spMkLst>
            <pc:docMk/>
            <pc:sldMk cId="3495570610" sldId="291"/>
            <ac:spMk id="8" creationId="{97EB9B82-7F8F-797A-932A-C9AB003866E6}"/>
          </ac:spMkLst>
        </pc:spChg>
        <pc:picChg chg="add mod">
          <ac:chgData name="Maniscalco, James" userId="727e2dd5-054d-472f-a302-1e31487e5c93" providerId="ADAL" clId="{57A656E3-3159-4C3D-B1F5-F705DAB46B10}" dt="2023-02-23T20:18:57.155" v="11546" actId="14100"/>
          <ac:picMkLst>
            <pc:docMk/>
            <pc:sldMk cId="3495570610" sldId="291"/>
            <ac:picMk id="7" creationId="{A974EBD0-6BB9-1DE0-673B-DD4E9CE1B94E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4T16:14:21.890" v="11697" actId="20577"/>
        <pc:sldMkLst>
          <pc:docMk/>
          <pc:sldMk cId="2124216409" sldId="292"/>
        </pc:sldMkLst>
        <pc:spChg chg="mod">
          <ac:chgData name="Maniscalco, James" userId="727e2dd5-054d-472f-a302-1e31487e5c93" providerId="ADAL" clId="{57A656E3-3159-4C3D-B1F5-F705DAB46B10}" dt="2023-02-22T07:12:56.723" v="9079" actId="20577"/>
          <ac:spMkLst>
            <pc:docMk/>
            <pc:sldMk cId="2124216409" sldId="292"/>
            <ac:spMk id="2" creationId="{C0CD5314-8BE5-C37B-274C-B37F14CA74E4}"/>
          </ac:spMkLst>
        </pc:spChg>
        <pc:spChg chg="mod">
          <ac:chgData name="Maniscalco, James" userId="727e2dd5-054d-472f-a302-1e31487e5c93" providerId="ADAL" clId="{57A656E3-3159-4C3D-B1F5-F705DAB46B10}" dt="2023-02-23T19:54:39.760" v="10580" actId="207"/>
          <ac:spMkLst>
            <pc:docMk/>
            <pc:sldMk cId="2124216409" sldId="292"/>
            <ac:spMk id="4" creationId="{BCC5FA11-0FD6-2DFF-B7A3-D8A2A8377E42}"/>
          </ac:spMkLst>
        </pc:spChg>
        <pc:spChg chg="add mod">
          <ac:chgData name="Maniscalco, James" userId="727e2dd5-054d-472f-a302-1e31487e5c93" providerId="ADAL" clId="{57A656E3-3159-4C3D-B1F5-F705DAB46B10}" dt="2023-02-22T18:24:45.150" v="10478" actId="14100"/>
          <ac:spMkLst>
            <pc:docMk/>
            <pc:sldMk cId="2124216409" sldId="292"/>
            <ac:spMk id="5" creationId="{CD66A477-B0CE-AD02-3D21-54FB35A15010}"/>
          </ac:spMkLst>
        </pc:spChg>
        <pc:spChg chg="add mod">
          <ac:chgData name="Maniscalco, James" userId="727e2dd5-054d-472f-a302-1e31487e5c93" providerId="ADAL" clId="{57A656E3-3159-4C3D-B1F5-F705DAB46B10}" dt="2023-02-24T16:14:21.890" v="11697" actId="20577"/>
          <ac:spMkLst>
            <pc:docMk/>
            <pc:sldMk cId="2124216409" sldId="292"/>
            <ac:spMk id="6" creationId="{CB182B52-28CC-005F-EE14-4504CA1679C4}"/>
          </ac:spMkLst>
        </pc:spChg>
        <pc:spChg chg="add mod">
          <ac:chgData name="Maniscalco, James" userId="727e2dd5-054d-472f-a302-1e31487e5c93" providerId="ADAL" clId="{57A656E3-3159-4C3D-B1F5-F705DAB46B10}" dt="2023-02-23T19:54:54.690" v="10581" actId="1076"/>
          <ac:spMkLst>
            <pc:docMk/>
            <pc:sldMk cId="2124216409" sldId="292"/>
            <ac:spMk id="7" creationId="{9DC1BF28-85F4-A16E-4E8A-352EE2E199CB}"/>
          </ac:spMkLst>
        </pc:spChg>
        <pc:spChg chg="add del mod">
          <ac:chgData name="Maniscalco, James" userId="727e2dd5-054d-472f-a302-1e31487e5c93" providerId="ADAL" clId="{57A656E3-3159-4C3D-B1F5-F705DAB46B10}" dt="2023-02-22T18:23:22.244" v="10402" actId="478"/>
          <ac:spMkLst>
            <pc:docMk/>
            <pc:sldMk cId="2124216409" sldId="292"/>
            <ac:spMk id="7" creationId="{A18C3E0C-CA7A-5D10-6BE3-EBD546901005}"/>
          </ac:spMkLst>
        </pc:spChg>
        <pc:picChg chg="add mod">
          <ac:chgData name="Maniscalco, James" userId="727e2dd5-054d-472f-a302-1e31487e5c93" providerId="ADAL" clId="{57A656E3-3159-4C3D-B1F5-F705DAB46B10}" dt="2023-02-24T16:12:56.537" v="11693" actId="1038"/>
          <ac:picMkLst>
            <pc:docMk/>
            <pc:sldMk cId="2124216409" sldId="292"/>
            <ac:picMk id="9" creationId="{E92D2013-EADE-F890-C98C-0BD8EDB6A784}"/>
          </ac:picMkLst>
        </pc:picChg>
        <pc:picChg chg="add mod">
          <ac:chgData name="Maniscalco, James" userId="727e2dd5-054d-472f-a302-1e31487e5c93" providerId="ADAL" clId="{57A656E3-3159-4C3D-B1F5-F705DAB46B10}" dt="2023-02-24T16:13:13.170" v="11695" actId="1076"/>
          <ac:picMkLst>
            <pc:docMk/>
            <pc:sldMk cId="2124216409" sldId="292"/>
            <ac:picMk id="11" creationId="{218FF05F-90D5-07D6-B484-14E1A36A5747}"/>
          </ac:picMkLst>
        </pc:picChg>
        <pc:picChg chg="add del mod">
          <ac:chgData name="Maniscalco, James" userId="727e2dd5-054d-472f-a302-1e31487e5c93" providerId="ADAL" clId="{57A656E3-3159-4C3D-B1F5-F705DAB46B10}" dt="2023-02-22T07:16:31.733" v="9283" actId="478"/>
          <ac:picMkLst>
            <pc:docMk/>
            <pc:sldMk cId="2124216409" sldId="292"/>
            <ac:picMk id="1026" creationId="{167CD33C-BF67-A2EA-C039-8D5CF42A76E4}"/>
          </ac:picMkLst>
        </pc:picChg>
        <pc:picChg chg="add mod">
          <ac:chgData name="Maniscalco, James" userId="727e2dd5-054d-472f-a302-1e31487e5c93" providerId="ADAL" clId="{57A656E3-3159-4C3D-B1F5-F705DAB46B10}" dt="2023-02-24T16:12:54.001" v="11688" actId="1037"/>
          <ac:picMkLst>
            <pc:docMk/>
            <pc:sldMk cId="2124216409" sldId="292"/>
            <ac:picMk id="1028" creationId="{05CDB22D-AE03-C3A1-D1C8-6DC3076752C6}"/>
          </ac:picMkLst>
        </pc:picChg>
        <pc:picChg chg="add mod">
          <ac:chgData name="Maniscalco, James" userId="727e2dd5-054d-472f-a302-1e31487e5c93" providerId="ADAL" clId="{57A656E3-3159-4C3D-B1F5-F705DAB46B10}" dt="2023-02-24T16:12:47.282" v="11682" actId="1037"/>
          <ac:picMkLst>
            <pc:docMk/>
            <pc:sldMk cId="2124216409" sldId="292"/>
            <ac:picMk id="1030" creationId="{3A10470C-36EE-9F8D-A71D-6565940BFA7E}"/>
          </ac:picMkLst>
        </pc:picChg>
        <pc:picChg chg="add mod">
          <ac:chgData name="Maniscalco, James" userId="727e2dd5-054d-472f-a302-1e31487e5c93" providerId="ADAL" clId="{57A656E3-3159-4C3D-B1F5-F705DAB46B10}" dt="2023-02-24T16:12:47.282" v="11682" actId="1037"/>
          <ac:picMkLst>
            <pc:docMk/>
            <pc:sldMk cId="2124216409" sldId="292"/>
            <ac:picMk id="1032" creationId="{EDB7D466-4F95-474D-252B-B1F86566AAD9}"/>
          </ac:picMkLst>
        </pc:picChg>
      </pc:sldChg>
      <pc:sldChg chg="modSp new mod">
        <pc:chgData name="Maniscalco, James" userId="727e2dd5-054d-472f-a302-1e31487e5c93" providerId="ADAL" clId="{57A656E3-3159-4C3D-B1F5-F705DAB46B10}" dt="2023-02-22T07:30:19.094" v="9948" actId="20577"/>
        <pc:sldMkLst>
          <pc:docMk/>
          <pc:sldMk cId="1718770907" sldId="293"/>
        </pc:sldMkLst>
        <pc:spChg chg="mod">
          <ac:chgData name="Maniscalco, James" userId="727e2dd5-054d-472f-a302-1e31487e5c93" providerId="ADAL" clId="{57A656E3-3159-4C3D-B1F5-F705DAB46B10}" dt="2023-02-22T07:23:31.822" v="9653" actId="20577"/>
          <ac:spMkLst>
            <pc:docMk/>
            <pc:sldMk cId="1718770907" sldId="293"/>
            <ac:spMk id="2" creationId="{1A33847D-B55A-AE5F-20AB-C47DB628CD3D}"/>
          </ac:spMkLst>
        </pc:spChg>
        <pc:spChg chg="mod">
          <ac:chgData name="Maniscalco, James" userId="727e2dd5-054d-472f-a302-1e31487e5c93" providerId="ADAL" clId="{57A656E3-3159-4C3D-B1F5-F705DAB46B10}" dt="2023-02-22T07:30:19.094" v="9948" actId="20577"/>
          <ac:spMkLst>
            <pc:docMk/>
            <pc:sldMk cId="1718770907" sldId="293"/>
            <ac:spMk id="4" creationId="{BDB6D87A-2F9F-3433-C670-EC4CB3F4D103}"/>
          </ac:spMkLst>
        </pc:spChg>
      </pc:sldChg>
      <pc:sldChg chg="addSp delSp modSp new mod">
        <pc:chgData name="Maniscalco, James" userId="727e2dd5-054d-472f-a302-1e31487e5c93" providerId="ADAL" clId="{57A656E3-3159-4C3D-B1F5-F705DAB46B10}" dt="2023-02-22T07:36:49.037" v="10097" actId="14100"/>
        <pc:sldMkLst>
          <pc:docMk/>
          <pc:sldMk cId="1596836608" sldId="294"/>
        </pc:sldMkLst>
        <pc:spChg chg="mod">
          <ac:chgData name="Maniscalco, James" userId="727e2dd5-054d-472f-a302-1e31487e5c93" providerId="ADAL" clId="{57A656E3-3159-4C3D-B1F5-F705DAB46B10}" dt="2023-02-22T07:35:46.351" v="10049" actId="20577"/>
          <ac:spMkLst>
            <pc:docMk/>
            <pc:sldMk cId="1596836608" sldId="294"/>
            <ac:spMk id="2" creationId="{FBE62442-30C4-70CD-D468-568168BCAA90}"/>
          </ac:spMkLst>
        </pc:spChg>
        <pc:spChg chg="mod">
          <ac:chgData name="Maniscalco, James" userId="727e2dd5-054d-472f-a302-1e31487e5c93" providerId="ADAL" clId="{57A656E3-3159-4C3D-B1F5-F705DAB46B10}" dt="2023-02-22T07:36:49.037" v="10097" actId="14100"/>
          <ac:spMkLst>
            <pc:docMk/>
            <pc:sldMk cId="1596836608" sldId="294"/>
            <ac:spMk id="4" creationId="{7F2E3861-02D0-2D51-6AF1-69E581FDD99B}"/>
          </ac:spMkLst>
        </pc:spChg>
        <pc:grpChg chg="add del mod">
          <ac:chgData name="Maniscalco, James" userId="727e2dd5-054d-472f-a302-1e31487e5c93" providerId="ADAL" clId="{57A656E3-3159-4C3D-B1F5-F705DAB46B10}" dt="2023-02-22T07:35:59.670" v="10057"/>
          <ac:grpSpMkLst>
            <pc:docMk/>
            <pc:sldMk cId="1596836608" sldId="294"/>
            <ac:grpSpMk id="6" creationId="{C316058F-3758-7329-ECC4-BF0420DF9058}"/>
          </ac:grpSpMkLst>
        </pc:grpChg>
        <pc:grpChg chg="add del mod">
          <ac:chgData name="Maniscalco, James" userId="727e2dd5-054d-472f-a302-1e31487e5c93" providerId="ADAL" clId="{57A656E3-3159-4C3D-B1F5-F705DAB46B10}" dt="2023-02-22T07:36:11.831" v="10068" actId="165"/>
          <ac:grpSpMkLst>
            <pc:docMk/>
            <pc:sldMk cId="1596836608" sldId="294"/>
            <ac:grpSpMk id="10" creationId="{538C34D2-67E8-9D54-1FD1-1F11EFD906EB}"/>
          </ac:grpSpMkLst>
        </pc:grpChg>
        <pc:picChg chg="add del mod">
          <ac:chgData name="Maniscalco, James" userId="727e2dd5-054d-472f-a302-1e31487e5c93" providerId="ADAL" clId="{57A656E3-3159-4C3D-B1F5-F705DAB46B10}" dt="2023-02-22T07:35:59.670" v="10057"/>
          <ac:picMkLst>
            <pc:docMk/>
            <pc:sldMk cId="1596836608" sldId="294"/>
            <ac:picMk id="5" creationId="{892E442C-36B7-4B9D-B047-7125727BF144}"/>
          </ac:picMkLst>
        </pc:picChg>
        <pc:picChg chg="mod">
          <ac:chgData name="Maniscalco, James" userId="727e2dd5-054d-472f-a302-1e31487e5c93" providerId="ADAL" clId="{57A656E3-3159-4C3D-B1F5-F705DAB46B10}" dt="2023-02-22T07:35:54.548" v="10050"/>
          <ac:picMkLst>
            <pc:docMk/>
            <pc:sldMk cId="1596836608" sldId="294"/>
            <ac:picMk id="7" creationId="{7380F592-33E8-C7C8-9586-2E2DDC394A6E}"/>
          </ac:picMkLst>
        </pc:picChg>
        <pc:picChg chg="add mod">
          <ac:chgData name="Maniscalco, James" userId="727e2dd5-054d-472f-a302-1e31487e5c93" providerId="ADAL" clId="{57A656E3-3159-4C3D-B1F5-F705DAB46B10}" dt="2023-02-22T07:36:22.559" v="10090" actId="1038"/>
          <ac:picMkLst>
            <pc:docMk/>
            <pc:sldMk cId="1596836608" sldId="294"/>
            <ac:picMk id="9" creationId="{2A3913A9-D315-D38C-7D4B-641AD6AB0356}"/>
          </ac:picMkLst>
        </pc:picChg>
        <pc:picChg chg="mod topLvl">
          <ac:chgData name="Maniscalco, James" userId="727e2dd5-054d-472f-a302-1e31487e5c93" providerId="ADAL" clId="{57A656E3-3159-4C3D-B1F5-F705DAB46B10}" dt="2023-02-22T07:36:19.053" v="10071" actId="1076"/>
          <ac:picMkLst>
            <pc:docMk/>
            <pc:sldMk cId="1596836608" sldId="294"/>
            <ac:picMk id="11" creationId="{CC219884-FA1E-A084-5616-EC0BC5F94D31}"/>
          </ac:picMkLst>
        </pc:picChg>
        <pc:cxnChg chg="mod">
          <ac:chgData name="Maniscalco, James" userId="727e2dd5-054d-472f-a302-1e31487e5c93" providerId="ADAL" clId="{57A656E3-3159-4C3D-B1F5-F705DAB46B10}" dt="2023-02-22T07:35:54.548" v="10050"/>
          <ac:cxnSpMkLst>
            <pc:docMk/>
            <pc:sldMk cId="1596836608" sldId="294"/>
            <ac:cxnSpMk id="8" creationId="{A4673CB0-8606-3503-8543-93EB4F8C54AF}"/>
          </ac:cxnSpMkLst>
        </pc:cxnChg>
        <pc:cxnChg chg="mod topLvl">
          <ac:chgData name="Maniscalco, James" userId="727e2dd5-054d-472f-a302-1e31487e5c93" providerId="ADAL" clId="{57A656E3-3159-4C3D-B1F5-F705DAB46B10}" dt="2023-02-22T07:36:27.796" v="10091" actId="1076"/>
          <ac:cxnSpMkLst>
            <pc:docMk/>
            <pc:sldMk cId="1596836608" sldId="294"/>
            <ac:cxnSpMk id="12" creationId="{264A78EF-50D9-30FF-A2E1-BE2AC87A7D96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4T18:40:17.084" v="11813" actId="20577"/>
        <pc:sldMkLst>
          <pc:docMk/>
          <pc:sldMk cId="379673391" sldId="295"/>
        </pc:sldMkLst>
        <pc:spChg chg="mod">
          <ac:chgData name="Maniscalco, James" userId="727e2dd5-054d-472f-a302-1e31487e5c93" providerId="ADAL" clId="{57A656E3-3159-4C3D-B1F5-F705DAB46B10}" dt="2023-02-23T20:00:50.660" v="10980" actId="20577"/>
          <ac:spMkLst>
            <pc:docMk/>
            <pc:sldMk cId="379673391" sldId="295"/>
            <ac:spMk id="2" creationId="{0587413B-9523-C968-4130-838ED5742E8E}"/>
          </ac:spMkLst>
        </pc:spChg>
        <pc:spChg chg="mod">
          <ac:chgData name="Maniscalco, James" userId="727e2dd5-054d-472f-a302-1e31487e5c93" providerId="ADAL" clId="{57A656E3-3159-4C3D-B1F5-F705DAB46B10}" dt="2023-02-24T18:40:17.084" v="11813" actId="20577"/>
          <ac:spMkLst>
            <pc:docMk/>
            <pc:sldMk cId="379673391" sldId="295"/>
            <ac:spMk id="4" creationId="{D8A242F0-651D-3AD7-3C18-E2ECEDE48184}"/>
          </ac:spMkLst>
        </pc:spChg>
        <pc:spChg chg="add del mod">
          <ac:chgData name="Maniscalco, James" userId="727e2dd5-054d-472f-a302-1e31487e5c93" providerId="ADAL" clId="{57A656E3-3159-4C3D-B1F5-F705DAB46B10}" dt="2023-02-24T18:39:55.522" v="11782" actId="478"/>
          <ac:spMkLst>
            <pc:docMk/>
            <pc:sldMk cId="379673391" sldId="295"/>
            <ac:spMk id="5" creationId="{E4F8A0C7-D64E-624C-612D-5D4FC98A53C7}"/>
          </ac:spMkLst>
        </pc:spChg>
        <pc:spChg chg="add mod">
          <ac:chgData name="Maniscalco, James" userId="727e2dd5-054d-472f-a302-1e31487e5c93" providerId="ADAL" clId="{57A656E3-3159-4C3D-B1F5-F705DAB46B10}" dt="2023-02-23T20:07:17.515" v="11284" actId="1076"/>
          <ac:spMkLst>
            <pc:docMk/>
            <pc:sldMk cId="379673391" sldId="295"/>
            <ac:spMk id="9" creationId="{9DA71409-07B4-A7D1-A218-A915938F723A}"/>
          </ac:spMkLst>
        </pc:spChg>
        <pc:spChg chg="add mod">
          <ac:chgData name="Maniscalco, James" userId="727e2dd5-054d-472f-a302-1e31487e5c93" providerId="ADAL" clId="{57A656E3-3159-4C3D-B1F5-F705DAB46B10}" dt="2023-02-23T20:06:36.875" v="11233" actId="1076"/>
          <ac:spMkLst>
            <pc:docMk/>
            <pc:sldMk cId="379673391" sldId="295"/>
            <ac:spMk id="10" creationId="{3C03B704-BA72-5237-3F61-3425734104D4}"/>
          </ac:spMkLst>
        </pc:spChg>
        <pc:spChg chg="add mod">
          <ac:chgData name="Maniscalco, James" userId="727e2dd5-054d-472f-a302-1e31487e5c93" providerId="ADAL" clId="{57A656E3-3159-4C3D-B1F5-F705DAB46B10}" dt="2023-02-23T20:07:21.805" v="11285" actId="1076"/>
          <ac:spMkLst>
            <pc:docMk/>
            <pc:sldMk cId="379673391" sldId="295"/>
            <ac:spMk id="13" creationId="{29FC2F76-A161-9CA5-6784-4442949F8DED}"/>
          </ac:spMkLst>
        </pc:spChg>
        <pc:picChg chg="add mod">
          <ac:chgData name="Maniscalco, James" userId="727e2dd5-054d-472f-a302-1e31487e5c93" providerId="ADAL" clId="{57A656E3-3159-4C3D-B1F5-F705DAB46B10}" dt="2023-02-23T20:07:13.485" v="11283" actId="1076"/>
          <ac:picMkLst>
            <pc:docMk/>
            <pc:sldMk cId="379673391" sldId="295"/>
            <ac:picMk id="6" creationId="{A314463C-DD26-BEB8-24D5-3BD359CDF7AB}"/>
          </ac:picMkLst>
        </pc:picChg>
        <pc:picChg chg="add mod">
          <ac:chgData name="Maniscalco, James" userId="727e2dd5-054d-472f-a302-1e31487e5c93" providerId="ADAL" clId="{57A656E3-3159-4C3D-B1F5-F705DAB46B10}" dt="2023-02-23T20:06:36.875" v="11233" actId="1076"/>
          <ac:picMkLst>
            <pc:docMk/>
            <pc:sldMk cId="379673391" sldId="295"/>
            <ac:picMk id="8" creationId="{C8C64948-5FBD-4D0C-A273-EE3BFA53E58B}"/>
          </ac:picMkLst>
        </pc:picChg>
        <pc:picChg chg="add mod ord">
          <ac:chgData name="Maniscalco, James" userId="727e2dd5-054d-472f-a302-1e31487e5c93" providerId="ADAL" clId="{57A656E3-3159-4C3D-B1F5-F705DAB46B10}" dt="2023-02-23T20:07:10.407" v="11282" actId="1076"/>
          <ac:picMkLst>
            <pc:docMk/>
            <pc:sldMk cId="379673391" sldId="295"/>
            <ac:picMk id="12" creationId="{F37F4BB9-A85E-3DA4-AB8F-98E18E09B018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3T20:13:18.927" v="11444" actId="1076"/>
        <pc:sldMkLst>
          <pc:docMk/>
          <pc:sldMk cId="3506650049" sldId="296"/>
        </pc:sldMkLst>
        <pc:spChg chg="mod">
          <ac:chgData name="Maniscalco, James" userId="727e2dd5-054d-472f-a302-1e31487e5c93" providerId="ADAL" clId="{57A656E3-3159-4C3D-B1F5-F705DAB46B10}" dt="2023-02-23T20:11:27.217" v="11389" actId="20577"/>
          <ac:spMkLst>
            <pc:docMk/>
            <pc:sldMk cId="3506650049" sldId="296"/>
            <ac:spMk id="2" creationId="{1DF8D5D2-3481-92C6-5E14-FA9349CDD53A}"/>
          </ac:spMkLst>
        </pc:spChg>
        <pc:spChg chg="add mod">
          <ac:chgData name="Maniscalco, James" userId="727e2dd5-054d-472f-a302-1e31487e5c93" providerId="ADAL" clId="{57A656E3-3159-4C3D-B1F5-F705DAB46B10}" dt="2023-02-23T20:13:18.927" v="11444" actId="1076"/>
          <ac:spMkLst>
            <pc:docMk/>
            <pc:sldMk cId="3506650049" sldId="296"/>
            <ac:spMk id="9" creationId="{09CE073A-FB81-395B-2E3C-4A0B5DC3B2D3}"/>
          </ac:spMkLst>
        </pc:spChg>
        <pc:picChg chg="add del mod">
          <ac:chgData name="Maniscalco, James" userId="727e2dd5-054d-472f-a302-1e31487e5c93" providerId="ADAL" clId="{57A656E3-3159-4C3D-B1F5-F705DAB46B10}" dt="2023-02-23T20:11:06.856" v="11340" actId="478"/>
          <ac:picMkLst>
            <pc:docMk/>
            <pc:sldMk cId="3506650049" sldId="296"/>
            <ac:picMk id="6" creationId="{3CD871B0-4D89-1372-A50D-0BF3C87104C0}"/>
          </ac:picMkLst>
        </pc:picChg>
        <pc:picChg chg="add mod">
          <ac:chgData name="Maniscalco, James" userId="727e2dd5-054d-472f-a302-1e31487e5c93" providerId="ADAL" clId="{57A656E3-3159-4C3D-B1F5-F705DAB46B10}" dt="2023-02-23T20:11:16.841" v="11346" actId="1076"/>
          <ac:picMkLst>
            <pc:docMk/>
            <pc:sldMk cId="3506650049" sldId="296"/>
            <ac:picMk id="8" creationId="{525519EF-89C5-3DF0-092C-D37EEBD10E3B}"/>
          </ac:picMkLst>
        </pc:picChg>
      </pc:sldChg>
      <pc:sldChg chg="addSp modSp add del mod modClrScheme chgLayout">
        <pc:chgData name="Maniscalco, James" userId="727e2dd5-054d-472f-a302-1e31487e5c93" providerId="ADAL" clId="{57A656E3-3159-4C3D-B1F5-F705DAB46B10}" dt="2023-02-22T00:50:06.672" v="161" actId="47"/>
        <pc:sldMkLst>
          <pc:docMk/>
          <pc:sldMk cId="1073673" sldId="299"/>
        </pc:sldMkLst>
        <pc:spChg chg="mod ord">
          <ac:chgData name="Maniscalco, James" userId="727e2dd5-054d-472f-a302-1e31487e5c93" providerId="ADAL" clId="{57A656E3-3159-4C3D-B1F5-F705DAB46B10}" dt="2023-02-22T00:49:49.774" v="160" actId="700"/>
          <ac:spMkLst>
            <pc:docMk/>
            <pc:sldMk cId="1073673" sldId="299"/>
            <ac:spMk id="2" creationId="{9F69F0C1-87B8-6F45-BF5A-81D9B05C4738}"/>
          </ac:spMkLst>
        </pc:spChg>
        <pc:spChg chg="mod ord">
          <ac:chgData name="Maniscalco, James" userId="727e2dd5-054d-472f-a302-1e31487e5c93" providerId="ADAL" clId="{57A656E3-3159-4C3D-B1F5-F705DAB46B10}" dt="2023-02-22T00:49:49.774" v="160" actId="700"/>
          <ac:spMkLst>
            <pc:docMk/>
            <pc:sldMk cId="1073673" sldId="299"/>
            <ac:spMk id="3" creationId="{BDABD830-43F1-2D4C-A613-444C96EA0836}"/>
          </ac:spMkLst>
        </pc:spChg>
        <pc:spChg chg="add mod ord">
          <ac:chgData name="Maniscalco, James" userId="727e2dd5-054d-472f-a302-1e31487e5c93" providerId="ADAL" clId="{57A656E3-3159-4C3D-B1F5-F705DAB46B10}" dt="2023-02-22T00:49:49.774" v="160" actId="700"/>
          <ac:spMkLst>
            <pc:docMk/>
            <pc:sldMk cId="1073673" sldId="299"/>
            <ac:spMk id="4" creationId="{A6E19012-104F-365C-48C6-98296BA988D2}"/>
          </ac:spMkLst>
        </pc:spChg>
        <pc:spChg chg="mod ord">
          <ac:chgData name="Maniscalco, James" userId="727e2dd5-054d-472f-a302-1e31487e5c93" providerId="ADAL" clId="{57A656E3-3159-4C3D-B1F5-F705DAB46B10}" dt="2023-02-22T00:49:49.774" v="160" actId="700"/>
          <ac:spMkLst>
            <pc:docMk/>
            <pc:sldMk cId="1073673" sldId="299"/>
            <ac:spMk id="5" creationId="{EFC6EAA6-91FD-3D48-A98A-533092FE2648}"/>
          </ac:spMkLst>
        </pc:spChg>
      </pc:sldChg>
      <pc:sldChg chg="add del">
        <pc:chgData name="Maniscalco, James" userId="727e2dd5-054d-472f-a302-1e31487e5c93" providerId="ADAL" clId="{57A656E3-3159-4C3D-B1F5-F705DAB46B10}" dt="2023-02-22T00:50:06.672" v="161" actId="47"/>
        <pc:sldMkLst>
          <pc:docMk/>
          <pc:sldMk cId="1138060685" sldId="316"/>
        </pc:sldMkLst>
      </pc:sldChg>
      <pc:sldMasterChg chg="delSldLayout">
        <pc:chgData name="Maniscalco, James" userId="727e2dd5-054d-472f-a302-1e31487e5c93" providerId="ADAL" clId="{57A656E3-3159-4C3D-B1F5-F705DAB46B10}" dt="2023-02-22T00:50:06.672" v="161" actId="47"/>
        <pc:sldMasterMkLst>
          <pc:docMk/>
          <pc:sldMasterMk cId="2684540695" sldId="2147483648"/>
        </pc:sldMasterMkLst>
        <pc:sldLayoutChg chg="del">
          <pc:chgData name="Maniscalco, James" userId="727e2dd5-054d-472f-a302-1e31487e5c93" providerId="ADAL" clId="{57A656E3-3159-4C3D-B1F5-F705DAB46B10}" dt="2023-02-22T00:50:06.672" v="161" actId="47"/>
          <pc:sldLayoutMkLst>
            <pc:docMk/>
            <pc:sldMasterMk cId="2684540695" sldId="2147483648"/>
            <pc:sldLayoutMk cId="2621003518" sldId="2147483711"/>
          </pc:sldLayoutMkLst>
        </pc:sldLayoutChg>
      </pc:sldMasterChg>
    </pc:docChg>
  </pc:docChgLst>
  <pc:docChgLst>
    <pc:chgData name="Maniscalco, James" userId="727e2dd5-054d-472f-a302-1e31487e5c93" providerId="ADAL" clId="{F11176C7-5349-45B6-94FA-C1707108335C}"/>
    <pc:docChg chg="undo custSel addSld delSld modSld">
      <pc:chgData name="Maniscalco, James" userId="727e2dd5-054d-472f-a302-1e31487e5c93" providerId="ADAL" clId="{F11176C7-5349-45B6-94FA-C1707108335C}" dt="2023-03-08T17:32:02.161" v="17" actId="478"/>
      <pc:docMkLst>
        <pc:docMk/>
      </pc:docMkLst>
      <pc:sldChg chg="add del">
        <pc:chgData name="Maniscalco, James" userId="727e2dd5-054d-472f-a302-1e31487e5c93" providerId="ADAL" clId="{F11176C7-5349-45B6-94FA-C1707108335C}" dt="2023-03-08T17:31:59.165" v="10" actId="47"/>
        <pc:sldMkLst>
          <pc:docMk/>
          <pc:sldMk cId="1829234839" sldId="269"/>
        </pc:sldMkLst>
      </pc:sldChg>
      <pc:sldChg chg="add del">
        <pc:chgData name="Maniscalco, James" userId="727e2dd5-054d-472f-a302-1e31487e5c93" providerId="ADAL" clId="{F11176C7-5349-45B6-94FA-C1707108335C}" dt="2023-03-08T17:31:59.005" v="9" actId="47"/>
        <pc:sldMkLst>
          <pc:docMk/>
          <pc:sldMk cId="3697047232" sldId="270"/>
        </pc:sldMkLst>
      </pc:sldChg>
      <pc:sldChg chg="add del">
        <pc:chgData name="Maniscalco, James" userId="727e2dd5-054d-472f-a302-1e31487e5c93" providerId="ADAL" clId="{F11176C7-5349-45B6-94FA-C1707108335C}" dt="2023-03-08T17:31:59.322" v="11" actId="47"/>
        <pc:sldMkLst>
          <pc:docMk/>
          <pc:sldMk cId="1596836608" sldId="294"/>
        </pc:sldMkLst>
      </pc:sldChg>
      <pc:sldChg chg="addSp delSp mod">
        <pc:chgData name="Maniscalco, James" userId="727e2dd5-054d-472f-a302-1e31487e5c93" providerId="ADAL" clId="{F11176C7-5349-45B6-94FA-C1707108335C}" dt="2023-03-08T17:32:02.161" v="17" actId="478"/>
        <pc:sldMkLst>
          <pc:docMk/>
          <pc:sldMk cId="379673391" sldId="295"/>
        </pc:sldMkLst>
        <pc:spChg chg="add del">
          <ac:chgData name="Maniscalco, James" userId="727e2dd5-054d-472f-a302-1e31487e5c93" providerId="ADAL" clId="{F11176C7-5349-45B6-94FA-C1707108335C}" dt="2023-03-08T17:32:01.246" v="14" actId="478"/>
          <ac:spMkLst>
            <pc:docMk/>
            <pc:sldMk cId="379673391" sldId="295"/>
            <ac:spMk id="9" creationId="{9DA71409-07B4-A7D1-A218-A915938F723A}"/>
          </ac:spMkLst>
        </pc:spChg>
        <pc:spChg chg="add del">
          <ac:chgData name="Maniscalco, James" userId="727e2dd5-054d-472f-a302-1e31487e5c93" providerId="ADAL" clId="{F11176C7-5349-45B6-94FA-C1707108335C}" dt="2023-03-08T17:32:01.850" v="16" actId="478"/>
          <ac:spMkLst>
            <pc:docMk/>
            <pc:sldMk cId="379673391" sldId="295"/>
            <ac:spMk id="10" creationId="{3C03B704-BA72-5237-3F61-3425734104D4}"/>
          </ac:spMkLst>
        </pc:spChg>
        <pc:spChg chg="add del">
          <ac:chgData name="Maniscalco, James" userId="727e2dd5-054d-472f-a302-1e31487e5c93" providerId="ADAL" clId="{F11176C7-5349-45B6-94FA-C1707108335C}" dt="2023-03-08T17:32:00.056" v="12" actId="478"/>
          <ac:spMkLst>
            <pc:docMk/>
            <pc:sldMk cId="379673391" sldId="295"/>
            <ac:spMk id="13" creationId="{29FC2F76-A161-9CA5-6784-4442949F8DED}"/>
          </ac:spMkLst>
        </pc:spChg>
        <pc:picChg chg="add del">
          <ac:chgData name="Maniscalco, James" userId="727e2dd5-054d-472f-a302-1e31487e5c93" providerId="ADAL" clId="{F11176C7-5349-45B6-94FA-C1707108335C}" dt="2023-03-08T17:32:01.563" v="15" actId="478"/>
          <ac:picMkLst>
            <pc:docMk/>
            <pc:sldMk cId="379673391" sldId="295"/>
            <ac:picMk id="6" creationId="{A314463C-DD26-BEB8-24D5-3BD359CDF7AB}"/>
          </ac:picMkLst>
        </pc:picChg>
        <pc:picChg chg="add del">
          <ac:chgData name="Maniscalco, James" userId="727e2dd5-054d-472f-a302-1e31487e5c93" providerId="ADAL" clId="{F11176C7-5349-45B6-94FA-C1707108335C}" dt="2023-03-08T17:32:02.161" v="17" actId="478"/>
          <ac:picMkLst>
            <pc:docMk/>
            <pc:sldMk cId="379673391" sldId="295"/>
            <ac:picMk id="8" creationId="{C8C64948-5FBD-4D0C-A273-EE3BFA53E58B}"/>
          </ac:picMkLst>
        </pc:picChg>
        <pc:picChg chg="add del">
          <ac:chgData name="Maniscalco, James" userId="727e2dd5-054d-472f-a302-1e31487e5c93" providerId="ADAL" clId="{F11176C7-5349-45B6-94FA-C1707108335C}" dt="2023-03-08T17:32:00.719" v="13" actId="478"/>
          <ac:picMkLst>
            <pc:docMk/>
            <pc:sldMk cId="379673391" sldId="295"/>
            <ac:picMk id="12" creationId="{F37F4BB9-A85E-3DA4-AB8F-98E18E09B0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8525D4-E4E5-6E45-BFBF-755A0F7A75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E07B5-71C0-1E4A-9609-69B224A346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9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r">
              <a:defRPr sz="1300"/>
            </a:lvl1pPr>
          </a:lstStyle>
          <a:p>
            <a:fld id="{8508A84D-9016-7B4D-AE65-909C2A7514BF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E2EBD-498C-D449-B6F4-FFA039BB1E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BEE4D-F77F-5149-AA40-7A0562E845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r">
              <a:defRPr sz="1300"/>
            </a:lvl1pPr>
          </a:lstStyle>
          <a:p>
            <a:fld id="{D3B44D06-E9C5-794B-8F2E-AE51760E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AA0B16-0F44-AB23-2A1F-BC2C908F2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4ED5F-9A8E-493A-9C2C-A2E46F4360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44E67D90-AC57-F2B8-CF00-C6873BD9DB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7171" y="177800"/>
            <a:ext cx="6132352" cy="4094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997A790D-03ED-CB44-1227-1A57BDFC7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7172" y="4445000"/>
            <a:ext cx="6132352" cy="41621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86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6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4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9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0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15" y="647701"/>
            <a:ext cx="7104228" cy="2246574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 High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365" y="4636952"/>
            <a:ext cx="7106503" cy="375870"/>
          </a:xfrm>
        </p:spPr>
        <p:txBody>
          <a:bodyPr anchor="t">
            <a:noAutofit/>
          </a:bodyPr>
          <a:lstStyle>
            <a:lvl1pPr>
              <a:defRPr sz="2000">
                <a:solidFill>
                  <a:srgbClr val="5F574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| Title | Department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0B93FCF-4DBA-0C20-40ED-D13E1728E8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641" y="3051579"/>
            <a:ext cx="7106503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31E12A1-5B61-81B4-62B2-658E1E6E59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637" y="5055690"/>
            <a:ext cx="7104227" cy="374251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5F574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00 Month 20xx</a:t>
            </a:r>
          </a:p>
        </p:txBody>
      </p:sp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F5D34F9D-AC22-FBCB-B9BB-426534342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5" y="647706"/>
            <a:ext cx="3795215" cy="107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7C190-7167-4D5E-E8C1-467D94321D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134178"/>
            <a:ext cx="12192000" cy="723265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775F71FC-B827-B1EA-AC78-71CEACE43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0920" y="6350072"/>
            <a:ext cx="1746885" cy="290830"/>
          </a:xfrm>
          <a:prstGeom prst="rect">
            <a:avLst/>
          </a:prstGeom>
        </p:spPr>
      </p:pic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0300B569-5C74-D4CF-4EA0-321E25A8C5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291" y="6276418"/>
            <a:ext cx="1610360" cy="438785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D5B17-1F0B-42AB-5D7C-0167076EFB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53974" y="6350713"/>
            <a:ext cx="1358265" cy="290195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864A33F-CF64-FEB3-BBD2-EF9AD1E372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23083" y="6219897"/>
            <a:ext cx="1840231" cy="551180"/>
          </a:xfrm>
          <a:prstGeom prst="rect">
            <a:avLst/>
          </a:prstGeom>
        </p:spPr>
      </p:pic>
      <p:pic>
        <p:nvPicPr>
          <p:cNvPr id="27" name="Picture 26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C8D69213-ACB5-3DBD-42B3-848C34D6E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7523" y="6379923"/>
            <a:ext cx="1403351" cy="231775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8E15BEF5-C898-3D5E-BE13-8B2A555520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rcRect/>
          <a:stretch/>
        </p:blipFill>
        <p:spPr>
          <a:xfrm>
            <a:off x="6566536" y="6318957"/>
            <a:ext cx="1126491" cy="3530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712700-0C4F-784D-B4E4-5B2A2CE750CD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361" y="3624580"/>
            <a:ext cx="7154664" cy="10332"/>
          </a:xfrm>
          <a:prstGeom prst="line">
            <a:avLst/>
          </a:prstGeom>
          <a:ln w="2857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16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197638-9851-F747-8EBB-B9AD703D4D33}"/>
              </a:ext>
            </a:extLst>
          </p:cNvPr>
          <p:cNvCxnSpPr>
            <a:cxnSpLocks/>
          </p:cNvCxnSpPr>
          <p:nvPr userDrawn="1"/>
        </p:nvCxnSpPr>
        <p:spPr>
          <a:xfrm>
            <a:off x="-1979" y="1036320"/>
            <a:ext cx="115824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AC4ED-84D0-F24C-9847-AD823FEB31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3965" y="6497473"/>
            <a:ext cx="10813225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8466"/>
            <a:r>
              <a:rPr lang="en-US"/>
              <a:t>Convener email: fuerst@slac.stanford.edu               Presenter email: jamesm@slac.stanford.edu                             LCLS-II-HE IPR,  22-25 March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0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3"/>
            <a:ext cx="10972800" cy="535278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CEA499F-5B11-2F23-8FA5-FE89E5912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77490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417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2340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ake Away_One Column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2155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 Take Away_One-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pPr lvl="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04624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5334000" cy="543420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FE774F-FADD-4813-F2E7-F9CACB38EE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1066801"/>
            <a:ext cx="5334000" cy="543420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7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5" y="1107626"/>
            <a:ext cx="6929879" cy="539338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51" y="1107621"/>
            <a:ext cx="3713351" cy="3984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F804B0-4B47-F364-E7FF-3EC05894D7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8" y="1617028"/>
            <a:ext cx="3713352" cy="488397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0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5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47D6A6E-644D-3D6A-FBF2-30D7EDA4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1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9B69E-56AF-14F6-DD13-C77B0FAD64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" y="216131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855074-782E-32A5-608B-7C4D5E8CAB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693" y="6016717"/>
            <a:ext cx="1747163" cy="291194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E0F044E-F3D7-2D92-9151-DD5148D6A5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3548" y="5942774"/>
            <a:ext cx="1610701" cy="43908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259E46-05ED-3A4F-8B92-83D5D47F9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92949" y="6017140"/>
            <a:ext cx="1358416" cy="29036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D48170E-CFD9-4F9F-4DDC-D378BE59CA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00070" y="5886585"/>
            <a:ext cx="1840727" cy="551458"/>
          </a:xfrm>
          <a:prstGeom prst="rect">
            <a:avLst/>
          </a:prstGeom>
        </p:spPr>
      </p:pic>
      <p:pic>
        <p:nvPicPr>
          <p:cNvPr id="12" name="Picture 11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3D4333D8-E8F6-F7BA-68A6-91FFE611A4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142097" y="6046367"/>
            <a:ext cx="1403897" cy="23190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C56F2AB-5991-0AB0-32E1-026AA8A3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9"/>
          <a:srcRect l="43913" t="32797" r="37361" b="25323"/>
          <a:stretch/>
        </p:blipFill>
        <p:spPr>
          <a:xfrm>
            <a:off x="6389493" y="5948619"/>
            <a:ext cx="1403899" cy="427403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2B1086-E559-068F-0502-48D87B59E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654637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3" y="405678"/>
            <a:ext cx="10553700" cy="69345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3" y="1403933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9" r:id="rId2"/>
    <p:sldLayoutId id="2147483705" r:id="rId3"/>
    <p:sldLayoutId id="2147483708" r:id="rId4"/>
    <p:sldLayoutId id="2147483707" r:id="rId5"/>
    <p:sldLayoutId id="2147483709" r:id="rId6"/>
    <p:sldLayoutId id="2147483700" r:id="rId7"/>
    <p:sldLayoutId id="2147483701" r:id="rId8"/>
    <p:sldLayoutId id="2147483706" r:id="rId9"/>
    <p:sldLayoutId id="2147483710" r:id="rId10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2400" kern="1200">
          <a:solidFill>
            <a:srgbClr val="8C1515"/>
          </a:solidFill>
          <a:latin typeface="Lato" panose="020F0502020204030203" pitchFamily="34" charset="77"/>
          <a:ea typeface="+mn-ea"/>
          <a:cs typeface="+mn-cs"/>
        </a:defRPr>
      </a:lvl1pPr>
      <a:lvl2pPr marL="457189" marR="0" indent="-16827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627063" marR="0" indent="-166688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Lato" panose="020F0502020204030203" pitchFamily="34" charset="0"/>
        <a:buChar char="-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801688" indent="-166688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971550" indent="-169863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Lato" panose="020F0502020204030203" pitchFamily="34" charset="0"/>
        <a:buChar char="-"/>
        <a:tabLst/>
        <a:defRPr sz="16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0E69B-112E-CCE1-52C0-8F0195F24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LCLS-II-HE Cavity and Cryomodule Test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2B0BF-D694-DFC0-9E63-E1CEF41E7F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8365" y="4636952"/>
            <a:ext cx="8374816" cy="375870"/>
          </a:xfrm>
        </p:spPr>
        <p:txBody>
          <a:bodyPr/>
          <a:lstStyle/>
          <a:p>
            <a:r>
              <a:rPr lang="en-US" dirty="0"/>
              <a:t>James Maniscalco | SRF Engineer | SLAC National Accelerator Laboratory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EF970-2E57-5414-962E-6AA6F2C6B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 December 2023</a:t>
            </a:r>
          </a:p>
        </p:txBody>
      </p:sp>
    </p:spTree>
    <p:extLst>
      <p:ext uri="{BB962C8B-B14F-4D97-AF65-F5344CB8AC3E}">
        <p14:creationId xmlns:p14="http://schemas.microsoft.com/office/powerpoint/2010/main" val="284937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5314-8BE5-C37B-274C-B37F14CA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assembly and testing in progress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4E67B-5027-E399-A889-58101D7F3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9A4F6-AF0B-A470-11E0-AAE7406BD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3" y="1151849"/>
            <a:ext cx="10076033" cy="53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16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BF71CB-F0F0-87DE-E5C8-5A9CD5280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606"/>
            <a:ext cx="12192000" cy="5436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D5314-8BE5-C37B-274C-B37F14CA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assembly and testing in progress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4E67B-5027-E399-A889-58101D7F3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5AC6F3-544E-D883-2D1D-C015AF7C33C4}"/>
              </a:ext>
            </a:extLst>
          </p:cNvPr>
          <p:cNvCxnSpPr>
            <a:cxnSpLocks/>
          </p:cNvCxnSpPr>
          <p:nvPr/>
        </p:nvCxnSpPr>
        <p:spPr>
          <a:xfrm>
            <a:off x="664258" y="3668836"/>
            <a:ext cx="52124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6E079E-1E52-2B9C-0341-B6C2D71A6892}"/>
              </a:ext>
            </a:extLst>
          </p:cNvPr>
          <p:cNvCxnSpPr>
            <a:cxnSpLocks/>
          </p:cNvCxnSpPr>
          <p:nvPr/>
        </p:nvCxnSpPr>
        <p:spPr>
          <a:xfrm flipV="1">
            <a:off x="6774117" y="3615092"/>
            <a:ext cx="5235746" cy="7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380CAB-08DA-C7A6-CFE1-9FF21471A54D}"/>
              </a:ext>
            </a:extLst>
          </p:cNvPr>
          <p:cNvCxnSpPr>
            <a:cxnSpLocks/>
          </p:cNvCxnSpPr>
          <p:nvPr/>
        </p:nvCxnSpPr>
        <p:spPr>
          <a:xfrm flipV="1">
            <a:off x="6920345" y="4984595"/>
            <a:ext cx="339099" cy="1416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DD65040-48D1-2A3B-14B1-419AC6BA951A}"/>
              </a:ext>
            </a:extLst>
          </p:cNvPr>
          <p:cNvSpPr txBox="1"/>
          <p:nvPr/>
        </p:nvSpPr>
        <p:spPr>
          <a:xfrm>
            <a:off x="6338455" y="6349596"/>
            <a:ext cx="478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F1.3-21 built using recovered LCLS-II cavities</a:t>
            </a:r>
          </a:p>
        </p:txBody>
      </p:sp>
    </p:spTree>
    <p:extLst>
      <p:ext uri="{BB962C8B-B14F-4D97-AF65-F5344CB8AC3E}">
        <p14:creationId xmlns:p14="http://schemas.microsoft.com/office/powerpoint/2010/main" val="369236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5314-8BE5-C37B-274C-B37F14CA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performance in cryomodules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4E67B-5027-E399-A889-58101D7F3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000D3-27DA-8FC4-E57C-DB5208410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02" y="1007867"/>
            <a:ext cx="11317796" cy="54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2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5314-8BE5-C37B-274C-B37F14CA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performance in cryomodules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4E67B-5027-E399-A889-58101D7F3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A3DF7-E51C-5841-7F42-A47456A91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2" y="1542593"/>
            <a:ext cx="5546112" cy="4279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2825D-DF85-9EAF-C6CD-FD404D984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37765"/>
            <a:ext cx="5546112" cy="43243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9BCFDB-14B4-D8B0-7398-D23013393D86}"/>
              </a:ext>
            </a:extLst>
          </p:cNvPr>
          <p:cNvSpPr txBox="1"/>
          <p:nvPr/>
        </p:nvSpPr>
        <p:spPr>
          <a:xfrm>
            <a:off x="1780709" y="1141708"/>
            <a:ext cx="2854495" cy="4001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Accelerating gradient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0CB-049F-09E6-226D-8ACA80432471}"/>
              </a:ext>
            </a:extLst>
          </p:cNvPr>
          <p:cNvSpPr txBox="1"/>
          <p:nvPr/>
        </p:nvSpPr>
        <p:spPr>
          <a:xfrm>
            <a:off x="7420870" y="1141707"/>
            <a:ext cx="34539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Quality factor @ 21 MV/m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39709-C841-4775-7FF6-A93FE3CDB689}"/>
              </a:ext>
            </a:extLst>
          </p:cNvPr>
          <p:cNvSpPr txBox="1"/>
          <p:nvPr/>
        </p:nvSpPr>
        <p:spPr>
          <a:xfrm>
            <a:off x="1634803" y="5985273"/>
            <a:ext cx="301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Δ</a:t>
            </a:r>
            <a:r>
              <a:rPr lang="en-US" sz="2000" b="1" dirty="0"/>
              <a:t>E</a:t>
            </a:r>
            <a:r>
              <a:rPr lang="en-US" sz="2000" b="1" baseline="-25000" dirty="0"/>
              <a:t>acc</a:t>
            </a:r>
            <a:r>
              <a:rPr lang="en-US" sz="2000" b="1" dirty="0"/>
              <a:t> = 2.7±2.8 MV/m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FAC69E-2C87-E4FB-D2C6-F0DC376C2D52}"/>
              </a:ext>
            </a:extLst>
          </p:cNvPr>
          <p:cNvSpPr txBox="1"/>
          <p:nvPr/>
        </p:nvSpPr>
        <p:spPr>
          <a:xfrm>
            <a:off x="7641720" y="5990240"/>
            <a:ext cx="301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Δ</a:t>
            </a:r>
            <a:r>
              <a:rPr lang="en-US" sz="2000" b="1" dirty="0"/>
              <a:t>Q</a:t>
            </a:r>
            <a:r>
              <a:rPr lang="en-US" sz="2000" b="1" baseline="-25000" dirty="0"/>
              <a:t>0</a:t>
            </a:r>
            <a:r>
              <a:rPr lang="en-US" sz="2000" b="1" dirty="0"/>
              <a:t> = 2.1±3.8×10</a:t>
            </a:r>
            <a:r>
              <a:rPr lang="en-US" sz="2000" b="1" baseline="30000" dirty="0"/>
              <a:t>9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32DE4F-90C8-078F-E22B-740225F4F4E6}"/>
              </a:ext>
            </a:extLst>
          </p:cNvPr>
          <p:cNvSpPr txBox="1"/>
          <p:nvPr/>
        </p:nvSpPr>
        <p:spPr>
          <a:xfrm>
            <a:off x="4765812" y="5862163"/>
            <a:ext cx="2801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Excluding field emission and administrative limits</a:t>
            </a:r>
          </a:p>
        </p:txBody>
      </p:sp>
    </p:spTree>
    <p:extLst>
      <p:ext uri="{BB962C8B-B14F-4D97-AF65-F5344CB8AC3E}">
        <p14:creationId xmlns:p14="http://schemas.microsoft.com/office/powerpoint/2010/main" val="394517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847D-B55A-AE5F-20AB-C47DB628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DBAA7-E0EA-C6E9-E9B2-5C0B0FADA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6D87A-2F9F-3433-C670-EC4CB3F4D1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Field emission encountered in approximately 13% of cavities</a:t>
            </a:r>
          </a:p>
          <a:p>
            <a:pPr marL="914386" lvl="1" indent="-342900"/>
            <a:r>
              <a:rPr lang="en-US" dirty="0"/>
              <a:t>2 worst cases caused by off-normal work to repair damaged beamline bellows</a:t>
            </a:r>
          </a:p>
          <a:p>
            <a:pPr marL="914386" lvl="1" indent="-342900"/>
            <a:r>
              <a:rPr lang="en-US" dirty="0"/>
              <a:t>No root cause determined for other cases</a:t>
            </a:r>
          </a:p>
          <a:p>
            <a:pPr marL="914386" lvl="1" indent="-342900"/>
            <a:r>
              <a:rPr lang="en-US" dirty="0"/>
              <a:t>No captured dark current detected so far, only X-rays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Partial rebuilds to correct other issues</a:t>
            </a:r>
          </a:p>
          <a:p>
            <a:pPr marL="914386" lvl="1" indent="-342900"/>
            <a:r>
              <a:rPr lang="en-US" dirty="0"/>
              <a:t>Another case of damaged beamline bellows</a:t>
            </a:r>
          </a:p>
          <a:p>
            <a:pPr marL="1142980" lvl="2" indent="-342900"/>
            <a:r>
              <a:rPr lang="en-US" dirty="0"/>
              <a:t>Lessons learned from first case → revised disassembly scheme &amp; requalification of cavities</a:t>
            </a:r>
          </a:p>
          <a:p>
            <a:pPr marL="914386" lvl="1" indent="-342900"/>
            <a:r>
              <a:rPr lang="en-US" dirty="0"/>
              <a:t>Beamline leak</a:t>
            </a:r>
          </a:p>
          <a:p>
            <a:pPr marL="1142980" lvl="2" indent="-342900"/>
            <a:r>
              <a:rPr lang="en-US" dirty="0"/>
              <a:t>Leak localized to field probe feedthrough; full rebuild required</a:t>
            </a:r>
          </a:p>
          <a:p>
            <a:pPr marL="1142980" lvl="2" indent="-342900"/>
            <a:r>
              <a:rPr lang="en-US" dirty="0"/>
              <a:t>Leak only appeared after &gt; 6 thermal cycles! Will be investigated after disassembly.</a:t>
            </a:r>
          </a:p>
          <a:p>
            <a:pPr marL="914386" lvl="1" indent="-342900"/>
            <a:r>
              <a:rPr lang="en-US" dirty="0"/>
              <a:t>Chipped FPC ceramics</a:t>
            </a:r>
          </a:p>
          <a:p>
            <a:pPr marL="1142980" lvl="2" indent="-342900"/>
            <a:r>
              <a:rPr lang="en-US" dirty="0"/>
              <a:t>Rebuild required</a:t>
            </a:r>
          </a:p>
          <a:p>
            <a:pPr marL="914386" lvl="1" indent="-342900"/>
            <a:r>
              <a:rPr lang="en-US" dirty="0"/>
              <a:t>We are taking a conservative approach, prioritizing quality over schedule.</a:t>
            </a:r>
          </a:p>
        </p:txBody>
      </p:sp>
    </p:spTree>
    <p:extLst>
      <p:ext uri="{BB962C8B-B14F-4D97-AF65-F5344CB8AC3E}">
        <p14:creationId xmlns:p14="http://schemas.microsoft.com/office/powerpoint/2010/main" val="1718770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847D-B55A-AE5F-20AB-C47DB628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DBAA7-E0EA-C6E9-E9B2-5C0B0FADA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6D87A-2F9F-3433-C670-EC4CB3F4D1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13 of 192 production cavities remaining to be delivered</a:t>
            </a:r>
          </a:p>
          <a:p>
            <a:pPr marL="914386" lvl="1" indent="-342900"/>
            <a:r>
              <a:rPr lang="en-US" dirty="0"/>
              <a:t>Final delivery coming in May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13 rework cavities to be delivered Dec 2023 – Feb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Vertical test qualification to continue through June/July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Cryomodule assembly and test to continue through mid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Installation scheduled to start Summer 2025</a:t>
            </a:r>
          </a:p>
        </p:txBody>
      </p:sp>
    </p:spTree>
    <p:extLst>
      <p:ext uri="{BB962C8B-B14F-4D97-AF65-F5344CB8AC3E}">
        <p14:creationId xmlns:p14="http://schemas.microsoft.com/office/powerpoint/2010/main" val="3759602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3FDE7-99C6-D452-1CE1-AF62C2D1C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1A86CF-FC2A-35A6-C566-7BAAF604AC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9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FD153D-2D9B-43FD-D606-7E869146C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4751D8-1186-5AEE-E37D-5628632CA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1C4A7-9824-E0D1-F46C-8B5C8F878B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C6F953-971D-90D3-1787-E0E2F884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cavity and cryomodule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FE3EA1-2312-F803-9FA7-909F8EDCB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239C41-570D-7408-0644-C1F49FFA34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dirty="0"/>
              <a:t>Objective: increase beam energy from 4.0 to 8.0 GeV</a:t>
            </a:r>
          </a:p>
          <a:p>
            <a:pPr marL="914386" lvl="1" indent="-342900"/>
            <a:r>
              <a:rPr lang="en-US" dirty="0"/>
              <a:t>23 new cryomodules added to existing 35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8A76BE-240E-FD12-B516-644522987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118284"/>
              </p:ext>
            </p:extLst>
          </p:nvPr>
        </p:nvGraphicFramePr>
        <p:xfrm>
          <a:off x="344384" y="2000751"/>
          <a:ext cx="11490698" cy="42384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08863">
                  <a:extLst>
                    <a:ext uri="{9D8B030D-6E8A-4147-A177-3AD203B41FA5}">
                      <a16:colId xmlns:a16="http://schemas.microsoft.com/office/drawing/2014/main" val="1345038662"/>
                    </a:ext>
                  </a:extLst>
                </a:gridCol>
                <a:gridCol w="2160538">
                  <a:extLst>
                    <a:ext uri="{9D8B030D-6E8A-4147-A177-3AD203B41FA5}">
                      <a16:colId xmlns:a16="http://schemas.microsoft.com/office/drawing/2014/main" val="616478276"/>
                    </a:ext>
                  </a:extLst>
                </a:gridCol>
                <a:gridCol w="2160538">
                  <a:extLst>
                    <a:ext uri="{9D8B030D-6E8A-4147-A177-3AD203B41FA5}">
                      <a16:colId xmlns:a16="http://schemas.microsoft.com/office/drawing/2014/main" val="1393529255"/>
                    </a:ext>
                  </a:extLst>
                </a:gridCol>
                <a:gridCol w="2160538">
                  <a:extLst>
                    <a:ext uri="{9D8B030D-6E8A-4147-A177-3AD203B41FA5}">
                      <a16:colId xmlns:a16="http://schemas.microsoft.com/office/drawing/2014/main" val="4173026149"/>
                    </a:ext>
                  </a:extLst>
                </a:gridCol>
                <a:gridCol w="900221">
                  <a:extLst>
                    <a:ext uri="{9D8B030D-6E8A-4147-A177-3AD203B41FA5}">
                      <a16:colId xmlns:a16="http://schemas.microsoft.com/office/drawing/2014/main" val="4281667524"/>
                    </a:ext>
                  </a:extLst>
                </a:gridCol>
              </a:tblGrid>
              <a:tr h="855596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Quantity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LCLS-II Cavities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LCLS-II Cavities </a:t>
                      </a:r>
                      <a:b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 HE</a:t>
                      </a: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HE Cavities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in HE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Unit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127735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Number of 1.3 GHz cavities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280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193</a:t>
                      </a:r>
                      <a:r>
                        <a:rPr lang="en-US" sz="1600" b="0" baseline="30000" dirty="0">
                          <a:solidFill>
                            <a:srgbClr val="8C1515"/>
                          </a:solidFill>
                          <a:effectLst/>
                        </a:rPr>
                        <a:t>†</a:t>
                      </a:r>
                      <a:endParaRPr lang="en-US" sz="1600" b="0" baseline="30000" dirty="0">
                        <a:solidFill>
                          <a:srgbClr val="8C151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6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8297612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Minimum average cavity Q</a:t>
                      </a:r>
                      <a:r>
                        <a:rPr lang="en-US" sz="1600" baseline="-25000" dirty="0">
                          <a:effectLst/>
                        </a:rPr>
                        <a:t>0</a:t>
                      </a:r>
                      <a:r>
                        <a:rPr lang="en-US" sz="1600" dirty="0">
                          <a:effectLst/>
                        </a:rPr>
                        <a:t> at nominal E</a:t>
                      </a:r>
                      <a:r>
                        <a:rPr lang="en-US" sz="1600" baseline="-25000" dirty="0">
                          <a:effectLst/>
                        </a:rPr>
                        <a:t>acc</a:t>
                      </a:r>
                      <a:endParaRPr lang="en-US" sz="1600" baseline="-25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2.7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10</a:t>
                      </a: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7687382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Vertical test qualifying gradient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MV/m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9951902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Assumed fraction of failed cavities</a:t>
                      </a: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2525251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Nominal average operating gradient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15.7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 L2-3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16.9 in L2-3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20.8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MV/m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1391850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Vertical test field emission onset min.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17.5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No FE allowed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MV/m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9521473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Maximum CM captured dark current</a:t>
                      </a: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428726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570F5A-E18D-A240-9AF6-D0B62663E61B}"/>
              </a:ext>
            </a:extLst>
          </p:cNvPr>
          <p:cNvSpPr txBox="1"/>
          <p:nvPr/>
        </p:nvSpPr>
        <p:spPr>
          <a:xfrm>
            <a:off x="8749971" y="6257566"/>
            <a:ext cx="318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8C1515"/>
                </a:solidFill>
                <a:effectLst/>
              </a:rPr>
              <a:t>†</a:t>
            </a:r>
            <a:r>
              <a:rPr lang="en-US" sz="1400" dirty="0">
                <a:solidFill>
                  <a:srgbClr val="8C1515"/>
                </a:solidFill>
              </a:rPr>
              <a:t> includes injector CM (8) and BCC (1)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8BBB0-5F06-BAD4-43DE-A8F607C93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012" y="1276005"/>
            <a:ext cx="3587604" cy="642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5C90D0-0BF4-F7A6-9E9F-7234DD0FD119}"/>
              </a:ext>
            </a:extLst>
          </p:cNvPr>
          <p:cNvSpPr txBox="1"/>
          <p:nvPr/>
        </p:nvSpPr>
        <p:spPr>
          <a:xfrm>
            <a:off x="8392194" y="1006292"/>
            <a:ext cx="331654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C1515"/>
                </a:solidFill>
              </a:rPr>
              <a:t>Bare 1.3 GHz LCLS-II/LCLS-II-HE cavity</a:t>
            </a:r>
            <a:endParaRPr lang="en-US" sz="1400" dirty="0">
              <a:solidFill>
                <a:srgbClr val="8C151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111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0AC7-ECDB-EB85-7B3C-0125B1A7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High-Q/High-Gradient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839CD-0C10-72F7-EE2B-D8D719B2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6B1E4-2D78-4D13-53EB-793214A84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1" y="1066799"/>
            <a:ext cx="6192168" cy="53715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R&amp;D program following LCLS-II project to improve nitrogen doping recipe and surface processing (2018-2020):</a:t>
            </a:r>
          </a:p>
          <a:p>
            <a:pPr marL="857236" lvl="1" indent="-285750"/>
            <a:r>
              <a:rPr lang="en-US" dirty="0"/>
              <a:t>Research collaboration between SLAC, Fermilab, Jefferson Lab, Cornell University</a:t>
            </a:r>
          </a:p>
          <a:p>
            <a:pPr marL="857236" lvl="1" indent="-285750"/>
            <a:r>
              <a:rPr lang="en-US" dirty="0"/>
              <a:t>Increase cavity gradient without degrading Q</a:t>
            </a:r>
            <a:r>
              <a:rPr lang="en-US" baseline="-25000" dirty="0"/>
              <a:t>0</a:t>
            </a:r>
          </a:p>
          <a:p>
            <a:pPr marL="857236" lvl="1" indent="-285750"/>
            <a:r>
              <a:rPr lang="en-US" dirty="0"/>
              <a:t>Improve uniformity of performance with tighter QA</a:t>
            </a:r>
          </a:p>
          <a:p>
            <a:pPr marL="1085830" lvl="2" indent="-285750"/>
            <a:r>
              <a:rPr lang="en-US" dirty="0"/>
              <a:t>Challenge: long lag between vendor activities and cavity tests (2-3 month minimum)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“2N0” recipe chosen</a:t>
            </a:r>
          </a:p>
          <a:p>
            <a:pPr marL="914386" lvl="1" indent="-342900"/>
            <a:r>
              <a:rPr lang="en-US" dirty="0"/>
              <a:t>Update to LCLS-II “2N6” recipe</a:t>
            </a:r>
          </a:p>
          <a:p>
            <a:pPr marL="914386" lvl="1" indent="-342900"/>
            <a:r>
              <a:rPr lang="en-US" dirty="0"/>
              <a:t>R&amp;D results:</a:t>
            </a:r>
          </a:p>
          <a:p>
            <a:pPr marL="1142980" lvl="2" indent="-342900"/>
            <a:r>
              <a:rPr lang="en-US" dirty="0"/>
              <a:t>4 of 5 cavities exceeded 30 MV/m</a:t>
            </a:r>
          </a:p>
          <a:p>
            <a:pPr marL="1142980" lvl="2" indent="-342900"/>
            <a:r>
              <a:rPr lang="en-US" dirty="0"/>
              <a:t>Average Q</a:t>
            </a:r>
            <a:r>
              <a:rPr lang="en-US" baseline="-25000" dirty="0"/>
              <a:t>0</a:t>
            </a:r>
            <a:r>
              <a:rPr lang="en-US" dirty="0"/>
              <a:t>(21 MV/m) ≈ 3.5×10</a:t>
            </a:r>
            <a:r>
              <a:rPr lang="en-US" baseline="30000" dirty="0"/>
              <a:t>10</a:t>
            </a:r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B4A4A-11C0-60F3-2BFC-4173C5FE7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70" y="2024777"/>
            <a:ext cx="5355093" cy="3748565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2B648-F4AD-98FA-9D31-09B46B8A9E4E}"/>
              </a:ext>
            </a:extLst>
          </p:cNvPr>
          <p:cNvSpPr txBox="1"/>
          <p:nvPr/>
        </p:nvSpPr>
        <p:spPr>
          <a:xfrm>
            <a:off x="7529271" y="1824722"/>
            <a:ext cx="390008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2N0 R&amp;D results (9-cell cavities)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3C3A9-E4F5-76C4-ECE3-C162D41787E7}"/>
              </a:ext>
            </a:extLst>
          </p:cNvPr>
          <p:cNvSpPr txBox="1"/>
          <p:nvPr/>
        </p:nvSpPr>
        <p:spPr>
          <a:xfrm>
            <a:off x="10017158" y="5619453"/>
            <a:ext cx="198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C1515"/>
                </a:solidFill>
                <a:effectLst/>
              </a:rPr>
              <a:t>Plot from D. Gonnella</a:t>
            </a:r>
            <a:endParaRPr lang="en-US" sz="1400" dirty="0">
              <a:solidFill>
                <a:srgbClr val="8C15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34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BF1B84-6A6F-164B-B63E-ACC953D7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project 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A382C-B9DD-5192-FE99-8C942F6018B1}"/>
              </a:ext>
            </a:extLst>
          </p:cNvPr>
          <p:cNvSpPr txBox="1"/>
          <p:nvPr/>
        </p:nvSpPr>
        <p:spPr>
          <a:xfrm>
            <a:off x="8956964" y="51497"/>
            <a:ext cx="318259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Slide adapted from G. Hays / F. Garcia</a:t>
            </a:r>
            <a:endParaRPr lang="en-US" sz="1400" dirty="0">
              <a:effectLst/>
            </a:endParaRPr>
          </a:p>
        </p:txBody>
      </p:sp>
      <p:pic>
        <p:nvPicPr>
          <p:cNvPr id="10" name="Picture 9" descr="Diagram">
            <a:extLst>
              <a:ext uri="{FF2B5EF4-FFF2-40B4-BE49-F238E27FC236}">
                <a16:creationId xmlns:a16="http://schemas.microsoft.com/office/drawing/2014/main" id="{53332D03-C6DF-E0A6-7B5C-72E32542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32" y="1040336"/>
            <a:ext cx="10833735" cy="3380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F6AADD-0D1F-EA1F-B7D7-4F565B19ABF8}"/>
              </a:ext>
            </a:extLst>
          </p:cNvPr>
          <p:cNvSpPr txBox="1"/>
          <p:nvPr/>
        </p:nvSpPr>
        <p:spPr>
          <a:xfrm>
            <a:off x="428108" y="4633559"/>
            <a:ext cx="11335782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800" b="1" u="sng" dirty="0">
                <a:solidFill>
                  <a:srgbClr val="0055FB"/>
                </a:solidFill>
              </a:rPr>
              <a:t>Add 23 additional cryomodules (L4 linac) to increase the LCLS-II accelerator energy to 8 GeV.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B050"/>
                </a:solidFill>
              </a:rPr>
              <a:t>Install new cryogenic distribution box and transfer line between the cryoplant and the new L4 linac.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9300"/>
                </a:solidFill>
              </a:rPr>
              <a:t>Upgrade soft X-ray undulator for 8 GeV operation. 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Upgrade the LCLS Hard X-ray endstations for MHz beam and data rates.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Develop conceptual design of a Low Emittance Injector including a tunnel design; also fund construction of a prototype high-gradient SRF gun for the LEI.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19D08D-6F55-035B-9F04-2059B1B07979}"/>
              </a:ext>
            </a:extLst>
          </p:cNvPr>
          <p:cNvSpPr/>
          <p:nvPr/>
        </p:nvSpPr>
        <p:spPr>
          <a:xfrm>
            <a:off x="628564" y="1941916"/>
            <a:ext cx="938872" cy="105899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FB1880-22FB-E491-4FA2-721AFD3903CE}"/>
              </a:ext>
            </a:extLst>
          </p:cNvPr>
          <p:cNvSpPr/>
          <p:nvPr/>
        </p:nvSpPr>
        <p:spPr>
          <a:xfrm>
            <a:off x="9854482" y="3022223"/>
            <a:ext cx="1333501" cy="712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B1BA9D68-0839-1CAD-8815-0D7CFE6AD977}"/>
              </a:ext>
            </a:extLst>
          </p:cNvPr>
          <p:cNvSpPr/>
          <p:nvPr/>
        </p:nvSpPr>
        <p:spPr>
          <a:xfrm>
            <a:off x="4543016" y="2884713"/>
            <a:ext cx="796626" cy="206171"/>
          </a:xfrm>
          <a:prstGeom prst="roundRect">
            <a:avLst/>
          </a:prstGeom>
          <a:solidFill>
            <a:srgbClr val="7030A0">
              <a:alpha val="16078"/>
            </a:srgbClr>
          </a:solidFill>
          <a:ln w="38100">
            <a:solidFill>
              <a:srgbClr val="0055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0A5D3D-58F6-8305-E02C-00B12B24D22D}"/>
              </a:ext>
            </a:extLst>
          </p:cNvPr>
          <p:cNvCxnSpPr/>
          <p:nvPr/>
        </p:nvCxnSpPr>
        <p:spPr>
          <a:xfrm flipV="1">
            <a:off x="4711114" y="3078128"/>
            <a:ext cx="150876" cy="564277"/>
          </a:xfrm>
          <a:prstGeom prst="straightConnector1">
            <a:avLst/>
          </a:prstGeom>
          <a:ln w="57150">
            <a:solidFill>
              <a:srgbClr val="0055F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2">
            <a:extLst>
              <a:ext uri="{FF2B5EF4-FFF2-40B4-BE49-F238E27FC236}">
                <a16:creationId xmlns:a16="http://schemas.microsoft.com/office/drawing/2014/main" id="{3AA28CB4-2F46-8B0C-14CC-37B587D2183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69012" y="2188517"/>
            <a:ext cx="849449" cy="669387"/>
          </a:xfrm>
          <a:prstGeom prst="bentConnector3">
            <a:avLst>
              <a:gd name="adj1" fmla="val 77837"/>
            </a:avLst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0ECD14E-189D-83A6-9BA1-6D6DCC1A7B47}"/>
              </a:ext>
            </a:extLst>
          </p:cNvPr>
          <p:cNvSpPr/>
          <p:nvPr/>
        </p:nvSpPr>
        <p:spPr>
          <a:xfrm>
            <a:off x="6794823" y="2259913"/>
            <a:ext cx="785555" cy="68425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7DDF-5A0A-BE27-66E2-6044D153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recipe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5E3F2-883C-BA29-55C5-2F97B6978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12298-8F57-7688-AAFD-3FE6ED8C4A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5002277"/>
            <a:ext cx="10972800" cy="17191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changes:</a:t>
            </a:r>
          </a:p>
          <a:p>
            <a:pPr marL="914386" lvl="1" indent="-342900"/>
            <a:r>
              <a:rPr lang="en-US" dirty="0"/>
              <a:t>Require continuous RGA spectrum during furnace runs</a:t>
            </a:r>
          </a:p>
          <a:p>
            <a:pPr marL="914386" lvl="1" indent="-342900"/>
            <a:r>
              <a:rPr lang="en-US" dirty="0"/>
              <a:t>Require continuous monitoring of temperatures during electropolishing runs</a:t>
            </a:r>
          </a:p>
          <a:p>
            <a:pPr marL="914386" lvl="1" indent="-342900"/>
            <a:r>
              <a:rPr lang="en-US" dirty="0"/>
              <a:t>Sort cavity half-cell material by required heat treatment temperature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4E0329-8F4B-E0D0-39D7-3334EF5F4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634109"/>
              </p:ext>
            </p:extLst>
          </p:nvPr>
        </p:nvGraphicFramePr>
        <p:xfrm>
          <a:off x="476992" y="1066797"/>
          <a:ext cx="11238016" cy="38404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619008">
                  <a:extLst>
                    <a:ext uri="{9D8B030D-6E8A-4147-A177-3AD203B41FA5}">
                      <a16:colId xmlns:a16="http://schemas.microsoft.com/office/drawing/2014/main" val="487806862"/>
                    </a:ext>
                  </a:extLst>
                </a:gridCol>
                <a:gridCol w="5619008">
                  <a:extLst>
                    <a:ext uri="{9D8B030D-6E8A-4147-A177-3AD203B41FA5}">
                      <a16:colId xmlns:a16="http://schemas.microsoft.com/office/drawing/2014/main" val="3894041920"/>
                    </a:ext>
                  </a:extLst>
                </a:gridCol>
              </a:tblGrid>
              <a:tr h="3474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LCLS-II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LCLS-II-HE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345833"/>
                  </a:ext>
                </a:extLst>
              </a:tr>
              <a:tr h="26853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Bulk</a:t>
                      </a:r>
                      <a:r>
                        <a:rPr lang="en-US" sz="2400" baseline="0" dirty="0"/>
                        <a:t> EP</a:t>
                      </a:r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r>
                        <a:rPr lang="en-US" sz="2400" baseline="0" dirty="0"/>
                        <a:t>High Temperature Furnace Treatment</a:t>
                      </a:r>
                    </a:p>
                    <a:p>
                      <a:pPr algn="ctr"/>
                      <a:r>
                        <a:rPr lang="en-US" sz="2400" baseline="0" dirty="0"/>
                        <a:t>&amp; Doping (</a:t>
                      </a:r>
                      <a:r>
                        <a:rPr lang="en-US" sz="2400" b="1" baseline="0" dirty="0">
                          <a:solidFill>
                            <a:srgbClr val="009AD0"/>
                          </a:solidFill>
                        </a:rPr>
                        <a:t>2N6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Fine EP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Bulk EP 1</a:t>
                      </a:r>
                    </a:p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High Temperature Furnace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Treatment</a:t>
                      </a:r>
                    </a:p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Bulk EP 2</a:t>
                      </a:r>
                      <a:r>
                        <a:rPr lang="en-US" sz="2400" baseline="0" dirty="0"/>
                        <a:t> (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last portion cold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r>
                        <a:rPr lang="en-US" sz="2400" baseline="0" dirty="0"/>
                        <a:t>Doping (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2N0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r>
                        <a:rPr lang="en-US" sz="2400" baseline="0" dirty="0"/>
                        <a:t>Fine EP (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all cold</a:t>
                      </a:r>
                      <a:r>
                        <a:rPr lang="en-US" sz="2400" baseline="0" dirty="0"/>
                        <a:t>)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13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849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37B4-46D1-7BF6-E382-8A3E3149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cavity 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A2697E-ED02-4D4D-7B20-B08CB3D9E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04078-6D4D-B91C-95FC-CB714E6152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qualification + 168 main production + 24 additional cryomodule cavities ordered from an industrial vendor in Europe, following competitive bid process</a:t>
            </a:r>
          </a:p>
          <a:p>
            <a:pPr marL="857236" lvl="1" indent="-285750"/>
            <a:r>
              <a:rPr lang="en-US" dirty="0"/>
              <a:t>Qualification cavities went into “verification cryomodule” (vCM)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qualification testing overseen by Cavity Technical Board (CTB)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37F87-3713-CC4D-477F-3B28E514B0ED}"/>
              </a:ext>
            </a:extLst>
          </p:cNvPr>
          <p:cNvSpPr/>
          <p:nvPr/>
        </p:nvSpPr>
        <p:spPr>
          <a:xfrm>
            <a:off x="2066870" y="28171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Manufacture</a:t>
            </a:r>
            <a:br>
              <a:rPr lang="en-US" dirty="0"/>
            </a:br>
            <a:r>
              <a:rPr lang="en-US" dirty="0"/>
              <a:t>@ vendor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1B8D9A-FD82-19A7-8FA9-5415254AF0F0}"/>
              </a:ext>
            </a:extLst>
          </p:cNvPr>
          <p:cNvSpPr/>
          <p:nvPr/>
        </p:nvSpPr>
        <p:spPr>
          <a:xfrm>
            <a:off x="2066870" y="51793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Analysis by cavity technical board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7CEAA3E-D829-990A-7C83-3544DDE82DBA}"/>
              </a:ext>
            </a:extLst>
          </p:cNvPr>
          <p:cNvSpPr/>
          <p:nvPr/>
        </p:nvSpPr>
        <p:spPr>
          <a:xfrm rot="13255118">
            <a:off x="2133528" y="3613773"/>
            <a:ext cx="1522741" cy="1571886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7E530698-71C4-2FC2-59F5-C77FE07B8792}"/>
              </a:ext>
            </a:extLst>
          </p:cNvPr>
          <p:cNvSpPr/>
          <p:nvPr/>
        </p:nvSpPr>
        <p:spPr>
          <a:xfrm rot="2551733">
            <a:off x="2212963" y="3658752"/>
            <a:ext cx="1551503" cy="1643721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7CB55-737A-599C-CDC5-655A3799AF72}"/>
              </a:ext>
            </a:extLst>
          </p:cNvPr>
          <p:cNvSpPr txBox="1"/>
          <p:nvPr/>
        </p:nvSpPr>
        <p:spPr>
          <a:xfrm>
            <a:off x="1686352" y="426119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reporting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34F9-1B6E-7DF7-4B83-E834B2A4D15E}"/>
              </a:ext>
            </a:extLst>
          </p:cNvPr>
          <p:cNvSpPr txBox="1"/>
          <p:nvPr/>
        </p:nvSpPr>
        <p:spPr>
          <a:xfrm>
            <a:off x="3059004" y="427033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oversight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BBDBA-5655-0C7F-B92A-C430B020FD42}"/>
              </a:ext>
            </a:extLst>
          </p:cNvPr>
          <p:cNvSpPr/>
          <p:nvPr/>
        </p:nvSpPr>
        <p:spPr>
          <a:xfrm>
            <a:off x="5318368" y="28171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Vertical qual. </a:t>
            </a:r>
          </a:p>
          <a:p>
            <a:pPr algn="ctr"/>
            <a:r>
              <a:rPr lang="en-US" dirty="0"/>
              <a:t>@ partner labs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674398-4170-A439-A6E8-6691DEEB697E}"/>
              </a:ext>
            </a:extLst>
          </p:cNvPr>
          <p:cNvCxnSpPr/>
          <p:nvPr/>
        </p:nvCxnSpPr>
        <p:spPr>
          <a:xfrm>
            <a:off x="3947254" y="3281234"/>
            <a:ext cx="132539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936F495-DBFA-8E68-66A1-6709866D2624}"/>
              </a:ext>
            </a:extLst>
          </p:cNvPr>
          <p:cNvSpPr/>
          <p:nvPr/>
        </p:nvSpPr>
        <p:spPr>
          <a:xfrm>
            <a:off x="8582686" y="28171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Cryomodule</a:t>
            </a:r>
          </a:p>
          <a:p>
            <a:pPr algn="ctr"/>
            <a:r>
              <a:rPr lang="en-US" dirty="0"/>
              <a:t>assembly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79D239-0E0C-265F-B239-1450A8C637D4}"/>
              </a:ext>
            </a:extLst>
          </p:cNvPr>
          <p:cNvCxnSpPr/>
          <p:nvPr/>
        </p:nvCxnSpPr>
        <p:spPr>
          <a:xfrm>
            <a:off x="7177648" y="3274376"/>
            <a:ext cx="132539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3D360C-20A8-DFDD-7365-D060ED3677C8}"/>
              </a:ext>
            </a:extLst>
          </p:cNvPr>
          <p:cNvCxnSpPr/>
          <p:nvPr/>
        </p:nvCxnSpPr>
        <p:spPr>
          <a:xfrm>
            <a:off x="6197357" y="3807776"/>
            <a:ext cx="0" cy="1321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B8A42A-BC0A-30A9-6E24-577D1C2305A0}"/>
              </a:ext>
            </a:extLst>
          </p:cNvPr>
          <p:cNvSpPr txBox="1"/>
          <p:nvPr/>
        </p:nvSpPr>
        <p:spPr>
          <a:xfrm>
            <a:off x="7076346" y="2908280"/>
            <a:ext cx="78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PASS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BE671-67DA-0797-4533-AE35C868C845}"/>
              </a:ext>
            </a:extLst>
          </p:cNvPr>
          <p:cNvSpPr/>
          <p:nvPr/>
        </p:nvSpPr>
        <p:spPr>
          <a:xfrm>
            <a:off x="5318368" y="51793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Analysis by cavity technical board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C12F9-788D-2354-3599-CC6154175C8F}"/>
              </a:ext>
            </a:extLst>
          </p:cNvPr>
          <p:cNvSpPr txBox="1"/>
          <p:nvPr/>
        </p:nvSpPr>
        <p:spPr>
          <a:xfrm>
            <a:off x="5502295" y="3733326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FAIL /</a:t>
            </a:r>
          </a:p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MARGINAL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AEF3B-CE1D-FA46-02E0-C34144A2A453}"/>
              </a:ext>
            </a:extLst>
          </p:cNvPr>
          <p:cNvSpPr txBox="1"/>
          <p:nvPr/>
        </p:nvSpPr>
        <p:spPr>
          <a:xfrm>
            <a:off x="7132180" y="4097977"/>
            <a:ext cx="2142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minor issue:</a:t>
            </a:r>
            <a:br>
              <a:rPr lang="en-US" dirty="0">
                <a:effectLst>
                  <a:glow rad="165100">
                    <a:schemeClr val="bg1"/>
                  </a:glow>
                </a:effectLst>
              </a:rPr>
            </a:br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light rework at labs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95AA36-21E9-FF3C-6854-098303250DB6}"/>
              </a:ext>
            </a:extLst>
          </p:cNvPr>
          <p:cNvSpPr txBox="1"/>
          <p:nvPr/>
        </p:nvSpPr>
        <p:spPr>
          <a:xfrm>
            <a:off x="7416007" y="5621604"/>
            <a:ext cx="760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major</a:t>
            </a:r>
          </a:p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issue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F7DD8C-73CB-38E7-F0C7-A3DA8BAC0FE0}"/>
              </a:ext>
            </a:extLst>
          </p:cNvPr>
          <p:cNvSpPr txBox="1"/>
          <p:nvPr/>
        </p:nvSpPr>
        <p:spPr>
          <a:xfrm>
            <a:off x="2181803" y="6285933"/>
            <a:ext cx="485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CTB: SRF experts from SLAC, JLab, and FNAL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6C5307D5-6B55-F9EA-0783-AE9B40F3CD10}"/>
              </a:ext>
            </a:extLst>
          </p:cNvPr>
          <p:cNvSpPr/>
          <p:nvPr/>
        </p:nvSpPr>
        <p:spPr>
          <a:xfrm rot="2551733">
            <a:off x="5559825" y="3656777"/>
            <a:ext cx="1551503" cy="1643721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F843BC-0C89-B20C-3823-094735D754E0}"/>
              </a:ext>
            </a:extLst>
          </p:cNvPr>
          <p:cNvSpPr/>
          <p:nvPr/>
        </p:nvSpPr>
        <p:spPr>
          <a:xfrm>
            <a:off x="8503042" y="51793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Set aside for possible rework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EF5BEB6-DA85-D35D-C249-7B47E469CB64}"/>
              </a:ext>
            </a:extLst>
          </p:cNvPr>
          <p:cNvCxnSpPr>
            <a:cxnSpLocks/>
          </p:cNvCxnSpPr>
          <p:nvPr/>
        </p:nvCxnSpPr>
        <p:spPr>
          <a:xfrm>
            <a:off x="7132180" y="5636576"/>
            <a:ext cx="1311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415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vity bellows inspection photo">
            <a:extLst>
              <a:ext uri="{FF2B5EF4-FFF2-40B4-BE49-F238E27FC236}">
                <a16:creationId xmlns:a16="http://schemas.microsoft.com/office/drawing/2014/main" id="{F37F4BB9-A85E-3DA4-AB8F-98E18E09B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53868" y="1644429"/>
            <a:ext cx="3199307" cy="2399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7413B-9523-C968-4130-838ED574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hold point data (some examples)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C34F2-A361-7733-0F21-CAD52E06E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242F0-651D-3AD7-3C18-E2ECEDE48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Mechanical measurements</a:t>
            </a:r>
          </a:p>
          <a:p>
            <a:pPr marL="914386" lvl="1" indent="-342900"/>
            <a:r>
              <a:rPr lang="en-US" dirty="0"/>
              <a:t>CMM reports</a:t>
            </a:r>
          </a:p>
          <a:p>
            <a:pPr marL="914386" lvl="1" indent="-342900"/>
            <a:r>
              <a:rPr lang="en-US" dirty="0"/>
              <a:t>Eccentricity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Frequency &amp; field measurements</a:t>
            </a:r>
          </a:p>
          <a:p>
            <a:pPr marL="914386" lvl="1" indent="-342900"/>
            <a:r>
              <a:rPr lang="en-US" dirty="0"/>
              <a:t>Passband modes</a:t>
            </a:r>
          </a:p>
          <a:p>
            <a:pPr marL="914386" lvl="1" indent="-342900"/>
            <a:r>
              <a:rPr lang="en-US" dirty="0"/>
              <a:t>9x9 field flatness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Process data</a:t>
            </a:r>
          </a:p>
          <a:p>
            <a:pPr marL="914386" lvl="1" indent="-342900"/>
            <a:r>
              <a:rPr lang="en-US" dirty="0"/>
              <a:t>Furnace temps and RGA</a:t>
            </a:r>
          </a:p>
          <a:p>
            <a:pPr marL="914386" lvl="1" indent="-342900"/>
            <a:r>
              <a:rPr lang="en-US" dirty="0"/>
              <a:t>EP temps, voltage, current</a:t>
            </a:r>
          </a:p>
          <a:p>
            <a:pPr marL="914386" lvl="1" indent="-342900"/>
            <a:r>
              <a:rPr lang="en-US" dirty="0"/>
              <a:t>Assembly particle counts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inspections</a:t>
            </a:r>
          </a:p>
          <a:p>
            <a:pPr marL="914386" lvl="1" indent="-342900"/>
            <a:r>
              <a:rPr lang="en-US" dirty="0"/>
              <a:t>Final visual inspection</a:t>
            </a:r>
          </a:p>
          <a:p>
            <a:pPr marL="914386" lvl="1" indent="-342900"/>
            <a:r>
              <a:rPr lang="en-US" dirty="0"/>
              <a:t>Weld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~16 MB per cavity + photos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4463C-DD26-BEB8-24D5-3BD359CD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603" y="1154370"/>
            <a:ext cx="3372062" cy="3519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64948-5FBD-4D0C-A273-EE3BFA53E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046" y="3407008"/>
            <a:ext cx="5288473" cy="3199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71409-07B4-A7D1-A218-A915938F723A}"/>
              </a:ext>
            </a:extLst>
          </p:cNvPr>
          <p:cNvSpPr txBox="1"/>
          <p:nvPr/>
        </p:nvSpPr>
        <p:spPr>
          <a:xfrm>
            <a:off x="8969571" y="1032539"/>
            <a:ext cx="254012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Example hold point data form</a:t>
            </a:r>
            <a:endParaRPr lang="en-US" sz="14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03B704-BA72-5237-3F61-3425734104D4}"/>
              </a:ext>
            </a:extLst>
          </p:cNvPr>
          <p:cNvSpPr txBox="1"/>
          <p:nvPr/>
        </p:nvSpPr>
        <p:spPr>
          <a:xfrm>
            <a:off x="6485649" y="3253119"/>
            <a:ext cx="279413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Database &amp; GUI for data review</a:t>
            </a:r>
            <a:endParaRPr lang="en-US" sz="1400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FC2F76-A161-9CA5-6784-4442949F8DED}"/>
              </a:ext>
            </a:extLst>
          </p:cNvPr>
          <p:cNvSpPr txBox="1"/>
          <p:nvPr/>
        </p:nvSpPr>
        <p:spPr>
          <a:xfrm>
            <a:off x="5456451" y="1035003"/>
            <a:ext cx="279413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Example final inspection photo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673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8F8E-D3D4-5DBC-F3BC-CFA003D1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cavity timeframes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6C324-169D-D0A2-D70C-9B64BF3D6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5EAB6-D85C-C68C-F2B2-E15C96BE49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Mechanical fabrication begins: </a:t>
            </a:r>
            <a:r>
              <a:rPr lang="en-US" dirty="0">
                <a:solidFill>
                  <a:srgbClr val="544948"/>
                </a:solidFill>
              </a:rPr>
              <a:t>t=0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Bare 9-cell cavity complete: </a:t>
            </a:r>
            <a:r>
              <a:rPr lang="en-US" dirty="0">
                <a:solidFill>
                  <a:srgbClr val="544948"/>
                </a:solidFill>
              </a:rPr>
              <a:t>6 months</a:t>
            </a:r>
          </a:p>
          <a:p>
            <a:pPr marL="914386" lvl="1" indent="-342900"/>
            <a:r>
              <a:rPr lang="en-US" dirty="0">
                <a:solidFill>
                  <a:srgbClr val="544948"/>
                </a:solidFill>
              </a:rPr>
              <a:t>Hold Point 1 data submitted and reviewed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Steps through doping: </a:t>
            </a:r>
            <a:r>
              <a:rPr lang="en-US" dirty="0">
                <a:solidFill>
                  <a:srgbClr val="544948"/>
                </a:solidFill>
              </a:rPr>
              <a:t>+1 month</a:t>
            </a:r>
          </a:p>
          <a:p>
            <a:pPr marL="914386" lvl="1" indent="-342900"/>
            <a:r>
              <a:rPr lang="en-US" dirty="0">
                <a:solidFill>
                  <a:srgbClr val="544948"/>
                </a:solidFill>
              </a:rPr>
              <a:t>Hold Point 2 data submitted and reviewed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Steps through final assembly: </a:t>
            </a:r>
            <a:r>
              <a:rPr lang="en-US" dirty="0">
                <a:solidFill>
                  <a:srgbClr val="544948"/>
                </a:solidFill>
              </a:rPr>
              <a:t>+1.5-2 months</a:t>
            </a:r>
          </a:p>
          <a:p>
            <a:pPr marL="914386" lvl="1" indent="-342900"/>
            <a:r>
              <a:rPr lang="en-US" dirty="0">
                <a:solidFill>
                  <a:srgbClr val="544948"/>
                </a:solidFill>
              </a:rPr>
              <a:t>Hold Point 3 data submitted and reviewed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Shipping: </a:t>
            </a:r>
            <a:r>
              <a:rPr lang="en-US" dirty="0">
                <a:solidFill>
                  <a:srgbClr val="544948"/>
                </a:solidFill>
              </a:rPr>
              <a:t>+2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First vertical test: </a:t>
            </a:r>
            <a:r>
              <a:rPr lang="en-US" dirty="0">
                <a:solidFill>
                  <a:srgbClr val="544948"/>
                </a:solidFill>
              </a:rPr>
              <a:t>+1 week – 3 months</a:t>
            </a:r>
          </a:p>
          <a:p>
            <a:pPr marL="914386" lvl="1" indent="-342900"/>
            <a:r>
              <a:rPr lang="en-US" dirty="0">
                <a:solidFill>
                  <a:srgbClr val="544948"/>
                </a:solidFill>
              </a:rPr>
              <a:t>Prioritization scheme in place to ensure new and old cavities tested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pressure rinse and retest: </a:t>
            </a:r>
            <a:r>
              <a:rPr lang="en-US" dirty="0">
                <a:solidFill>
                  <a:srgbClr val="544948"/>
                </a:solidFill>
              </a:rPr>
              <a:t>+1-2 months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F3410-AF16-1A5E-31B6-013015432A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Timely review of process/hold point data is crucial for identifying production issues</a:t>
            </a:r>
          </a:p>
        </p:txBody>
      </p:sp>
    </p:spTree>
    <p:extLst>
      <p:ext uri="{BB962C8B-B14F-4D97-AF65-F5344CB8AC3E}">
        <p14:creationId xmlns:p14="http://schemas.microsoft.com/office/powerpoint/2010/main" val="3495570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3A70-F6B1-225A-4553-1B13724A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Vertical qualification testing – requirements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29A37-B17F-4F2E-8545-4813C0FB6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6722E-F7B5-105B-C3E2-573AAF062E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Gradient: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544948"/>
                </a:solidFill>
              </a:rPr>
              <a:t>E</a:t>
            </a:r>
            <a:r>
              <a:rPr lang="en-US" sz="2800" baseline="-25000" dirty="0">
                <a:solidFill>
                  <a:srgbClr val="544948"/>
                </a:solidFill>
              </a:rPr>
              <a:t>acc</a:t>
            </a:r>
            <a:r>
              <a:rPr lang="en-US" sz="2800" dirty="0">
                <a:solidFill>
                  <a:srgbClr val="544948"/>
                </a:solidFill>
              </a:rPr>
              <a:t> ≥ 23 MV/m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Quality factor: </a:t>
            </a:r>
            <a:r>
              <a:rPr lang="en-US" sz="2800" dirty="0">
                <a:solidFill>
                  <a:srgbClr val="544948"/>
                </a:solidFill>
              </a:rPr>
              <a:t>Q</a:t>
            </a:r>
            <a:r>
              <a:rPr lang="en-US" sz="2800" baseline="-25000" dirty="0">
                <a:solidFill>
                  <a:srgbClr val="544948"/>
                </a:solidFill>
              </a:rPr>
              <a:t>0</a:t>
            </a:r>
            <a:r>
              <a:rPr lang="en-US" sz="2800" dirty="0">
                <a:solidFill>
                  <a:srgbClr val="544948"/>
                </a:solidFill>
              </a:rPr>
              <a:t>(21 MV/m) ≥ 2.5×10</a:t>
            </a:r>
            <a:r>
              <a:rPr lang="en-US" sz="2800" baseline="30000" dirty="0">
                <a:solidFill>
                  <a:srgbClr val="544948"/>
                </a:solidFill>
              </a:rPr>
              <a:t>10</a:t>
            </a:r>
          </a:p>
          <a:p>
            <a:pPr marL="919169" lvl="1" indent="-457200"/>
            <a:r>
              <a:rPr lang="en-US" sz="2400" dirty="0"/>
              <a:t>VT stainless steel flange R = 0.8 n</a:t>
            </a:r>
            <a:r>
              <a:rPr lang="el-GR" sz="2400" dirty="0"/>
              <a:t>Ω</a:t>
            </a:r>
            <a:endParaRPr lang="en-US" sz="2400" dirty="0"/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HOM coupling: </a:t>
            </a:r>
            <a:r>
              <a:rPr lang="en-US" sz="2800" dirty="0">
                <a:solidFill>
                  <a:srgbClr val="544948"/>
                </a:solidFill>
              </a:rPr>
              <a:t>Q</a:t>
            </a:r>
            <a:r>
              <a:rPr lang="en-US" sz="2800" baseline="-25000" dirty="0">
                <a:solidFill>
                  <a:srgbClr val="544948"/>
                </a:solidFill>
              </a:rPr>
              <a:t>ext</a:t>
            </a:r>
            <a:r>
              <a:rPr lang="en-US" sz="2800" dirty="0">
                <a:solidFill>
                  <a:srgbClr val="544948"/>
                </a:solidFill>
              </a:rPr>
              <a:t> &gt; 2.7e11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HOM power: </a:t>
            </a:r>
            <a:r>
              <a:rPr lang="en-US" sz="2800" dirty="0">
                <a:solidFill>
                  <a:srgbClr val="544948"/>
                </a:solidFill>
              </a:rPr>
              <a:t>P</a:t>
            </a:r>
            <a:r>
              <a:rPr lang="en-US" sz="2800" baseline="-25000" dirty="0">
                <a:solidFill>
                  <a:srgbClr val="544948"/>
                </a:solidFill>
              </a:rPr>
              <a:t>HOM</a:t>
            </a:r>
            <a:r>
              <a:rPr lang="en-US" sz="2800" dirty="0">
                <a:solidFill>
                  <a:srgbClr val="544948"/>
                </a:solidFill>
              </a:rPr>
              <a:t>(21 MV/m) &lt; 1.7 W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Field emission: </a:t>
            </a:r>
            <a:r>
              <a:rPr lang="en-US" sz="2800" dirty="0">
                <a:solidFill>
                  <a:srgbClr val="544948"/>
                </a:solidFill>
              </a:rPr>
              <a:t>no detectable FE up to quench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Frequency: </a:t>
            </a:r>
            <a:r>
              <a:rPr lang="en-US" sz="2800" dirty="0">
                <a:solidFill>
                  <a:srgbClr val="544948"/>
                </a:solidFill>
              </a:rPr>
              <a:t>f = 1300.25±0.10 MHz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Field probe coupling: </a:t>
            </a:r>
            <a:r>
              <a:rPr lang="en-US" sz="2800" dirty="0">
                <a:solidFill>
                  <a:srgbClr val="544948"/>
                </a:solidFill>
              </a:rPr>
              <a:t>2.5×10</a:t>
            </a:r>
            <a:r>
              <a:rPr lang="en-US" sz="2800" baseline="30000" dirty="0">
                <a:solidFill>
                  <a:srgbClr val="544948"/>
                </a:solidFill>
              </a:rPr>
              <a:t>11</a:t>
            </a:r>
            <a:r>
              <a:rPr lang="en-US" sz="2800" dirty="0">
                <a:solidFill>
                  <a:srgbClr val="544948"/>
                </a:solidFill>
              </a:rPr>
              <a:t> &lt; Q</a:t>
            </a:r>
            <a:r>
              <a:rPr lang="en-US" sz="2800" baseline="-25000" dirty="0">
                <a:solidFill>
                  <a:srgbClr val="544948"/>
                </a:solidFill>
              </a:rPr>
              <a:t>ext</a:t>
            </a:r>
            <a:r>
              <a:rPr lang="en-US" sz="2800" dirty="0">
                <a:solidFill>
                  <a:srgbClr val="544948"/>
                </a:solidFill>
              </a:rPr>
              <a:t> &lt; 7.0×10</a:t>
            </a:r>
            <a:r>
              <a:rPr lang="en-US" sz="2800" baseline="30000" dirty="0">
                <a:solidFill>
                  <a:srgbClr val="544948"/>
                </a:solidFill>
              </a:rPr>
              <a:t>11</a:t>
            </a:r>
            <a:r>
              <a:rPr lang="en-US" sz="2800" dirty="0">
                <a:solidFill>
                  <a:srgbClr val="544948"/>
                </a:solidFill>
              </a:rPr>
              <a:t> 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Multipacting:</a:t>
            </a:r>
            <a:r>
              <a:rPr lang="en-US" sz="2800" dirty="0">
                <a:solidFill>
                  <a:srgbClr val="544948"/>
                </a:solidFill>
              </a:rPr>
              <a:t> </a:t>
            </a:r>
            <a:r>
              <a:rPr lang="en-US" sz="2800" i="1" dirty="0">
                <a:solidFill>
                  <a:srgbClr val="544948"/>
                </a:solidFill>
              </a:rPr>
              <a:t>fully processed before final Q vs. E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7</a:t>
            </a:r>
            <a:r>
              <a:rPr lang="el-GR" sz="2800" dirty="0">
                <a:solidFill>
                  <a:srgbClr val="8C1515"/>
                </a:solidFill>
              </a:rPr>
              <a:t>π</a:t>
            </a:r>
            <a:r>
              <a:rPr lang="en-US" sz="2800" dirty="0">
                <a:solidFill>
                  <a:srgbClr val="8C1515"/>
                </a:solidFill>
              </a:rPr>
              <a:t>/9 mode: </a:t>
            </a:r>
            <a:r>
              <a:rPr lang="en-US" sz="2800" i="1" dirty="0">
                <a:solidFill>
                  <a:srgbClr val="544948"/>
                </a:solidFill>
              </a:rPr>
              <a:t>avoid mode buildup → quick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23736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94FC1-A10A-69E3-93AC-5772E3A1E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pressure rinse to mitigate field emission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E0820-CA25-2F0C-F799-24FABA4A1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0100D-F9CB-87D8-B259-00CA2BD3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811" y="1910900"/>
            <a:ext cx="5110233" cy="3971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B3C5F-AF75-3547-DC12-BF4567EDA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94" y="1739961"/>
            <a:ext cx="5626628" cy="4142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5D63A-4545-9C76-0142-DDF251367438}"/>
              </a:ext>
            </a:extLst>
          </p:cNvPr>
          <p:cNvSpPr txBox="1"/>
          <p:nvPr/>
        </p:nvSpPr>
        <p:spPr>
          <a:xfrm>
            <a:off x="5038313" y="5263863"/>
            <a:ext cx="2594995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FE example: CAVR017</a:t>
            </a:r>
            <a:endParaRPr lang="en-US" sz="1200" dirty="0">
              <a:effectLst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166329-D4E3-72B6-ED0C-0C2476CC636D}"/>
              </a:ext>
            </a:extLst>
          </p:cNvPr>
          <p:cNvCxnSpPr>
            <a:cxnSpLocks/>
          </p:cNvCxnSpPr>
          <p:nvPr/>
        </p:nvCxnSpPr>
        <p:spPr>
          <a:xfrm flipV="1">
            <a:off x="8455231" y="2802577"/>
            <a:ext cx="2090057" cy="1686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26F0C25-78CD-4B47-581B-9335D7FD3DAD}"/>
              </a:ext>
            </a:extLst>
          </p:cNvPr>
          <p:cNvSpPr txBox="1"/>
          <p:nvPr/>
        </p:nvSpPr>
        <p:spPr>
          <a:xfrm rot="19163804">
            <a:off x="9277756" y="3549452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81E32"/>
                </a:solidFill>
              </a:rPr>
              <a:t>HPR</a:t>
            </a:r>
          </a:p>
        </p:txBody>
      </p:sp>
    </p:spTree>
    <p:extLst>
      <p:ext uri="{BB962C8B-B14F-4D97-AF65-F5344CB8AC3E}">
        <p14:creationId xmlns:p14="http://schemas.microsoft.com/office/powerpoint/2010/main" val="35853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0AC7-ECDB-EB85-7B3C-0125B1A7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SRF plan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839CD-0C10-72F7-EE2B-D8D719B2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6B1E4-2D78-4D13-53EB-793214A84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799" cy="551305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 on the success of LCLS-II cavity production to meet higher performance requirements</a:t>
            </a:r>
          </a:p>
          <a:p>
            <a:pPr marL="857236" lvl="1" indent="-285750"/>
            <a:r>
              <a:rPr lang="en-US" dirty="0"/>
              <a:t>E</a:t>
            </a:r>
            <a:r>
              <a:rPr lang="en-US" baseline="-25000" dirty="0"/>
              <a:t>acc</a:t>
            </a:r>
            <a:r>
              <a:rPr lang="en-US" dirty="0"/>
              <a:t> ≥ 23 MV/m</a:t>
            </a:r>
          </a:p>
          <a:p>
            <a:pPr marL="857236" lvl="1" indent="-285750"/>
            <a:r>
              <a:rPr lang="en-US" dirty="0"/>
              <a:t>Quality factor: Q</a:t>
            </a:r>
            <a:r>
              <a:rPr lang="en-US" baseline="-25000" dirty="0"/>
              <a:t>0</a:t>
            </a:r>
            <a:r>
              <a:rPr lang="en-US" dirty="0"/>
              <a:t>(21 MV/m) ≥ 2.5×10</a:t>
            </a:r>
            <a:r>
              <a:rPr lang="en-US" baseline="30000" dirty="0"/>
              <a:t>10</a:t>
            </a:r>
            <a:r>
              <a:rPr lang="en-US" dirty="0"/>
              <a:t> (in vertical test)</a:t>
            </a:r>
          </a:p>
          <a:p>
            <a:pPr marL="857236" lvl="1" indent="-285750"/>
            <a:r>
              <a:rPr lang="en-US" dirty="0"/>
              <a:t>No field emission accepted in vertical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Improvements to LCLS-II cavity production strategy</a:t>
            </a:r>
          </a:p>
          <a:p>
            <a:pPr marL="857236" lvl="1" indent="-285750"/>
            <a:r>
              <a:rPr lang="en-US" dirty="0"/>
              <a:t>Updated nitrogen doping recipe following R&amp;D program</a:t>
            </a:r>
          </a:p>
          <a:p>
            <a:pPr marL="857236" lvl="1" indent="-285750"/>
            <a:r>
              <a:rPr lang="en-US" dirty="0"/>
              <a:t>Expanded process reporting requirements (QA/QC)</a:t>
            </a:r>
          </a:p>
          <a:p>
            <a:pPr marL="857236" lvl="1" indent="-285750"/>
            <a:r>
              <a:rPr lang="en-US" dirty="0"/>
              <a:t>Frequent in-person visits to cavity supplier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acceptance testing at Fermilab and Jefferson Lab</a:t>
            </a:r>
          </a:p>
          <a:p>
            <a:pPr marL="914386" lvl="1" indent="-342900"/>
            <a:r>
              <a:rPr lang="en-US" dirty="0"/>
              <a:t>Cavities tested as-is from vendor (static vacuum)</a:t>
            </a:r>
          </a:p>
          <a:p>
            <a:pPr marL="914386" lvl="1" indent="-342900"/>
            <a:r>
              <a:rPr lang="en-US" dirty="0"/>
              <a:t>HPR as needed to recover from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208217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CCF4CC-8A25-6D23-82E9-B659A6844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797" y="1299538"/>
            <a:ext cx="6754091" cy="5160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26EB45-733C-502A-1FDB-A0AABD1D5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test performance so far – as of Dec. 1,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111CD-5F34-72D6-4AFC-687928A01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E9876-BA40-2AD7-2AE2-3101C4DF3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5343468" cy="537156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167 cavities tested, of which: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132 qualify (79%)</a:t>
            </a:r>
          </a:p>
          <a:p>
            <a:pPr marL="914386" lvl="1" indent="-342900"/>
            <a:r>
              <a:rPr lang="en-US" sz="1600" dirty="0"/>
              <a:t>109 as received</a:t>
            </a:r>
          </a:p>
          <a:p>
            <a:pPr marL="914386" lvl="1" indent="-342900"/>
            <a:r>
              <a:rPr lang="en-US" sz="1600" dirty="0"/>
              <a:t>12 after 1 rerinse</a:t>
            </a:r>
          </a:p>
          <a:p>
            <a:pPr marL="914386" lvl="1" indent="-342900"/>
            <a:r>
              <a:rPr lang="en-US" sz="1600" dirty="0"/>
              <a:t>11 after 2+ rerinses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8 placed “on hold” (marginal E</a:t>
            </a:r>
            <a:r>
              <a:rPr lang="en-US" sz="2000" baseline="-25000" dirty="0"/>
              <a:t>acc</a:t>
            </a:r>
            <a:r>
              <a:rPr lang="en-US" sz="2000" dirty="0"/>
              <a:t>) (4.8%)</a:t>
            </a:r>
          </a:p>
          <a:p>
            <a:pPr marL="914386" lvl="1" indent="-342900"/>
            <a:r>
              <a:rPr lang="en-US" sz="1600" dirty="0"/>
              <a:t>7 with marginal E</a:t>
            </a:r>
            <a:r>
              <a:rPr lang="en-US" sz="1600" baseline="-25000" dirty="0"/>
              <a:t>acc</a:t>
            </a:r>
          </a:p>
          <a:p>
            <a:pPr marL="914386" lvl="1" indent="-342900"/>
            <a:r>
              <a:rPr lang="en-US" sz="1600" dirty="0"/>
              <a:t>1 with marginal Q0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9 disqualified (5.8%)</a:t>
            </a:r>
          </a:p>
          <a:p>
            <a:pPr marL="914386" lvl="1" indent="-342900"/>
            <a:r>
              <a:rPr lang="en-US" sz="1600" dirty="0"/>
              <a:t>4 with low Eacc</a:t>
            </a:r>
          </a:p>
          <a:p>
            <a:pPr marL="914386" lvl="1" indent="-342900"/>
            <a:r>
              <a:rPr lang="en-US" sz="1600" dirty="0"/>
              <a:t>1 with low Q0</a:t>
            </a:r>
          </a:p>
          <a:p>
            <a:pPr marL="914386" lvl="1" indent="-342900"/>
            <a:r>
              <a:rPr lang="en-US" sz="1600" dirty="0"/>
              <a:t>3 with persistent FE</a:t>
            </a:r>
          </a:p>
          <a:p>
            <a:pPr marL="914386" lvl="1" indent="-342900"/>
            <a:r>
              <a:rPr lang="en-US" sz="1600" dirty="0"/>
              <a:t>1 with HOM scratch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11 undergoing other rework (6.6%)</a:t>
            </a:r>
          </a:p>
          <a:p>
            <a:pPr marL="914386" lvl="1" indent="-342900"/>
            <a:r>
              <a:rPr lang="en-US" sz="1600" dirty="0"/>
              <a:t>7 bellows damage</a:t>
            </a:r>
          </a:p>
          <a:p>
            <a:pPr marL="914386" lvl="1" indent="-342900"/>
            <a:r>
              <a:rPr lang="en-US" sz="1600" dirty="0"/>
              <a:t>4 surface rework at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6 awaiting re-test after high-pressure rinse to mitigate field emission (3.6%)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13 of the above recently sent back to the supplier for repair/rework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E72CE-6FB4-2532-8769-F2A86A7EBB38}"/>
              </a:ext>
            </a:extLst>
          </p:cNvPr>
          <p:cNvSpPr txBox="1"/>
          <p:nvPr/>
        </p:nvSpPr>
        <p:spPr>
          <a:xfrm>
            <a:off x="7535859" y="1111056"/>
            <a:ext cx="313994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All</a:t>
            </a:r>
            <a:r>
              <a:rPr lang="en-US" sz="1600" dirty="0"/>
              <a:t> cavities with no FE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421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A9629-E769-E4BE-17BD-02BB20071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636" y="1854050"/>
            <a:ext cx="5524643" cy="4279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290F5E-F2BF-2A7A-3261-34270315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95" y="1842899"/>
            <a:ext cx="5510331" cy="4286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EB3B4-A480-84C7-8AA4-FDB59E94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test performance so far – E</a:t>
            </a:r>
            <a:r>
              <a:rPr lang="en-US" baseline="-25000" dirty="0"/>
              <a:t>acc</a:t>
            </a:r>
            <a:r>
              <a:rPr lang="en-US" dirty="0"/>
              <a:t> and Q</a:t>
            </a:r>
            <a:r>
              <a:rPr lang="en-US" baseline="-25000" dirty="0"/>
              <a:t>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10FCB-7499-999B-082E-AAD680F8B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19095-D5B5-CF0A-4E93-5EA1C63C407C}"/>
              </a:ext>
            </a:extLst>
          </p:cNvPr>
          <p:cNvSpPr txBox="1"/>
          <p:nvPr/>
        </p:nvSpPr>
        <p:spPr>
          <a:xfrm>
            <a:off x="2954102" y="1947230"/>
            <a:ext cx="27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Average quench gradient: </a:t>
            </a:r>
            <a:r>
              <a:rPr lang="en-US" sz="1600" b="1" dirty="0"/>
              <a:t>27.0±3.5 MV/m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879F19-5462-C4A6-D2B4-76A8682C33CB}"/>
              </a:ext>
            </a:extLst>
          </p:cNvPr>
          <p:cNvSpPr txBox="1"/>
          <p:nvPr/>
        </p:nvSpPr>
        <p:spPr>
          <a:xfrm>
            <a:off x="6600552" y="1947227"/>
            <a:ext cx="1673653" cy="83099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Average Q</a:t>
            </a:r>
            <a:r>
              <a:rPr lang="en-US" sz="1600" baseline="-25000" dirty="0"/>
              <a:t>0</a:t>
            </a:r>
            <a:r>
              <a:rPr lang="en-US" sz="1600" dirty="0"/>
              <a:t>: </a:t>
            </a:r>
          </a:p>
          <a:p>
            <a:r>
              <a:rPr lang="en-US" sz="1600" b="1" dirty="0"/>
              <a:t>3.24±0.38×10</a:t>
            </a:r>
            <a:r>
              <a:rPr lang="en-US" sz="1600" b="1" baseline="30000" dirty="0"/>
              <a:t>10</a:t>
            </a:r>
          </a:p>
          <a:p>
            <a:endParaRPr lang="en-US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0811B6-83F6-A96B-D3D2-4F4D76196EC3}"/>
              </a:ext>
            </a:extLst>
          </p:cNvPr>
          <p:cNvSpPr txBox="1"/>
          <p:nvPr/>
        </p:nvSpPr>
        <p:spPr>
          <a:xfrm>
            <a:off x="1780709" y="1442788"/>
            <a:ext cx="2854495" cy="4001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Accelerating gradient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CFCC41-F201-D337-3073-9E3C14F03CA2}"/>
              </a:ext>
            </a:extLst>
          </p:cNvPr>
          <p:cNvSpPr txBox="1"/>
          <p:nvPr/>
        </p:nvSpPr>
        <p:spPr>
          <a:xfrm>
            <a:off x="7420870" y="1442787"/>
            <a:ext cx="34539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Quality factor @ 21 MV/m</a:t>
            </a:r>
          </a:p>
        </p:txBody>
      </p:sp>
    </p:spTree>
    <p:extLst>
      <p:ext uri="{BB962C8B-B14F-4D97-AF65-F5344CB8AC3E}">
        <p14:creationId xmlns:p14="http://schemas.microsoft.com/office/powerpoint/2010/main" val="43533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E5393B5-96C5-5697-7E5D-24770BC29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217" y="1835340"/>
            <a:ext cx="5270183" cy="4180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F2D46C-8CD2-9265-AEAF-B0BEFD454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production challenges – field emission radiation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B567BF-01CE-733E-2806-8192CA463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DB122-B5BA-385F-B1AD-7894DE91DE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5590639" cy="537156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Early and continuing issue</a:t>
            </a:r>
          </a:p>
          <a:p>
            <a:pPr marL="914386" lvl="1" indent="-342900"/>
            <a:r>
              <a:rPr lang="en-US" dirty="0"/>
              <a:t>40% of initial cavities had FE in first vertical test</a:t>
            </a:r>
          </a:p>
          <a:p>
            <a:pPr marL="914386" lvl="1" indent="-342900"/>
            <a:r>
              <a:rPr lang="en-US" dirty="0"/>
              <a:t>Has been a recurring issue, similar </a:t>
            </a:r>
            <a:br>
              <a:rPr lang="en-US" dirty="0"/>
            </a:br>
            <a:r>
              <a:rPr lang="en-US" dirty="0"/>
              <a:t>long-term average rate to LCLS-II (20%)</a:t>
            </a:r>
          </a:p>
          <a:p>
            <a:pPr marL="1142980" lvl="2" indent="-342900"/>
            <a:r>
              <a:rPr lang="en-US" dirty="0"/>
              <a:t>Higher E</a:t>
            </a:r>
            <a:r>
              <a:rPr lang="en-US" baseline="-25000" dirty="0"/>
              <a:t>acc</a:t>
            </a:r>
            <a:r>
              <a:rPr lang="en-US" dirty="0"/>
              <a:t> for LCLS-II-HE means we are likely cleaner now than in earlier project</a:t>
            </a:r>
          </a:p>
          <a:p>
            <a:pPr marL="914386" lvl="1" indent="-342900"/>
            <a:r>
              <a:rPr lang="en-US" dirty="0"/>
              <a:t>High pressure rinsing (HPR) has removed FE in some cavities (29 of 38 so far)</a:t>
            </a:r>
          </a:p>
          <a:p>
            <a:pPr marL="914386" lvl="1" indent="-342900"/>
            <a:r>
              <a:rPr lang="en-US" dirty="0"/>
              <a:t>Some FE may be due to issues at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 visits</a:t>
            </a:r>
          </a:p>
          <a:p>
            <a:pPr marL="914386" lvl="1" indent="-342900"/>
            <a:r>
              <a:rPr lang="en-US" dirty="0"/>
              <a:t>Initial visit to evaluate clean room practices &amp; recommend changes</a:t>
            </a:r>
          </a:p>
          <a:p>
            <a:pPr marL="914386" lvl="1" indent="-342900"/>
            <a:r>
              <a:rPr lang="en-US" dirty="0"/>
              <a:t>Periodic follow-on site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Rework at cavity supplier</a:t>
            </a:r>
          </a:p>
          <a:p>
            <a:pPr marL="914386" lvl="1" indent="-342900"/>
            <a:r>
              <a:rPr lang="en-US" dirty="0"/>
              <a:t>2 FE cavities included in rework plan</a:t>
            </a:r>
          </a:p>
        </p:txBody>
      </p:sp>
      <p:sp>
        <p:nvSpPr>
          <p:cNvPr id="6" name="5-Point Star 16">
            <a:extLst>
              <a:ext uri="{FF2B5EF4-FFF2-40B4-BE49-F238E27FC236}">
                <a16:creationId xmlns:a16="http://schemas.microsoft.com/office/drawing/2014/main" id="{F1FB4C31-15CB-69FB-842C-57E06D9E3A03}"/>
              </a:ext>
            </a:extLst>
          </p:cNvPr>
          <p:cNvSpPr/>
          <p:nvPr/>
        </p:nvSpPr>
        <p:spPr>
          <a:xfrm>
            <a:off x="8191468" y="2685886"/>
            <a:ext cx="92202" cy="83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17">
            <a:extLst>
              <a:ext uri="{FF2B5EF4-FFF2-40B4-BE49-F238E27FC236}">
                <a16:creationId xmlns:a16="http://schemas.microsoft.com/office/drawing/2014/main" id="{58149DD4-92D2-FFB2-F50D-CDB119C953B0}"/>
              </a:ext>
            </a:extLst>
          </p:cNvPr>
          <p:cNvSpPr/>
          <p:nvPr/>
        </p:nvSpPr>
        <p:spPr>
          <a:xfrm>
            <a:off x="8562283" y="2685883"/>
            <a:ext cx="92202" cy="83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18">
            <a:extLst>
              <a:ext uri="{FF2B5EF4-FFF2-40B4-BE49-F238E27FC236}">
                <a16:creationId xmlns:a16="http://schemas.microsoft.com/office/drawing/2014/main" id="{26FFEF71-E78A-FB44-A733-A2AC68097561}"/>
              </a:ext>
            </a:extLst>
          </p:cNvPr>
          <p:cNvSpPr/>
          <p:nvPr/>
        </p:nvSpPr>
        <p:spPr>
          <a:xfrm>
            <a:off x="9895858" y="2693572"/>
            <a:ext cx="101422" cy="9220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19">
            <a:extLst>
              <a:ext uri="{FF2B5EF4-FFF2-40B4-BE49-F238E27FC236}">
                <a16:creationId xmlns:a16="http://schemas.microsoft.com/office/drawing/2014/main" id="{00C5DACD-2A95-2665-6220-4500DBB549FA}"/>
              </a:ext>
            </a:extLst>
          </p:cNvPr>
          <p:cNvSpPr/>
          <p:nvPr/>
        </p:nvSpPr>
        <p:spPr>
          <a:xfrm>
            <a:off x="8298579" y="1680983"/>
            <a:ext cx="122720" cy="1014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57935-5200-436B-9BB6-9BDBBAA8569E}"/>
              </a:ext>
            </a:extLst>
          </p:cNvPr>
          <p:cNvSpPr txBox="1"/>
          <p:nvPr/>
        </p:nvSpPr>
        <p:spPr>
          <a:xfrm>
            <a:off x="8391112" y="1542208"/>
            <a:ext cx="226841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Clean room site visit</a:t>
            </a:r>
          </a:p>
        </p:txBody>
      </p:sp>
      <p:sp>
        <p:nvSpPr>
          <p:cNvPr id="11" name="5-Point Star 17">
            <a:extLst>
              <a:ext uri="{FF2B5EF4-FFF2-40B4-BE49-F238E27FC236}">
                <a16:creationId xmlns:a16="http://schemas.microsoft.com/office/drawing/2014/main" id="{278EBD02-E0CC-7102-795B-2E234C1B5943}"/>
              </a:ext>
            </a:extLst>
          </p:cNvPr>
          <p:cNvSpPr/>
          <p:nvPr/>
        </p:nvSpPr>
        <p:spPr>
          <a:xfrm>
            <a:off x="9128737" y="2686740"/>
            <a:ext cx="111564" cy="1014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70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524C5-4E2F-F46A-7191-A26DE98F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production challenges – bellows damage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55406-82BD-6D55-BD36-1E8EB7468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D33F5-6393-E891-C7BF-F08F60D1D1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5486400" cy="5371569"/>
          </a:xfrm>
        </p:spPr>
        <p:txBody>
          <a:bodyPr/>
          <a:lstStyle/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dirty="0"/>
              <a:t>Damage at supplier and laboratory to ~8% of cavities </a:t>
            </a:r>
          </a:p>
          <a:p>
            <a:pPr marL="857236" lvl="1" indent="-285750"/>
            <a:r>
              <a:rPr lang="en-US" sz="1800" dirty="0"/>
              <a:t>Delicate external bellows is a weak point in the LCLS-II/LCLS-II-HE cavity design</a:t>
            </a:r>
          </a:p>
          <a:p>
            <a:pPr marL="857236" lvl="1" indent="-285750"/>
            <a:r>
              <a:rPr lang="en-US" sz="1800" dirty="0"/>
              <a:t>Problem early in production despite using incumbent vendor (“rusty” technicians; loss of expertise/training)</a:t>
            </a:r>
          </a:p>
          <a:p>
            <a:pPr marL="857236" lvl="1" indent="-285750"/>
            <a:r>
              <a:rPr lang="en-US" sz="1800" dirty="0"/>
              <a:t>Damage also caused due to mishandling at the laboratories</a:t>
            </a:r>
          </a:p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dirty="0"/>
              <a:t>Schedule and cost impact</a:t>
            </a:r>
            <a:endParaRPr lang="en-US" sz="2000" dirty="0"/>
          </a:p>
          <a:p>
            <a:pPr marL="857236" lvl="1" indent="-285750"/>
            <a:r>
              <a:rPr lang="en-US" sz="1800" dirty="0"/>
              <a:t>Several months total delay to shore up deficient procedures at supplier and lab</a:t>
            </a:r>
          </a:p>
          <a:p>
            <a:pPr marL="857236" lvl="1" indent="-285750"/>
            <a:r>
              <a:rPr lang="en-US" sz="1800" dirty="0"/>
              <a:t>Cost to repair cavities damaged after receipt</a:t>
            </a:r>
          </a:p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dirty="0"/>
              <a:t>Mitigations effective but imperfect</a:t>
            </a:r>
          </a:p>
          <a:p>
            <a:pPr marL="857236" lvl="1" indent="-285750"/>
            <a:r>
              <a:rPr lang="en-US" sz="1800" dirty="0"/>
              <a:t>External covers and retraining only go so far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06726-0F80-6CEB-B0A3-76D0EDFA1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r="9036"/>
          <a:stretch/>
        </p:blipFill>
        <p:spPr>
          <a:xfrm>
            <a:off x="8080926" y="3244660"/>
            <a:ext cx="3983717" cy="3193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1CA8E-7B6D-4FE6-DF2C-4E6EF4725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12" y="1066799"/>
            <a:ext cx="3188120" cy="4250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601EB-475F-05C1-F87F-C9768CD3D458}"/>
              </a:ext>
            </a:extLst>
          </p:cNvPr>
          <p:cNvSpPr txBox="1"/>
          <p:nvPr/>
        </p:nvSpPr>
        <p:spPr>
          <a:xfrm>
            <a:off x="8526051" y="1139741"/>
            <a:ext cx="1943892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Typical bellows unit – covers normally installed during handling and transport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3A9D5-507A-9245-1C89-87D3A103EA81}"/>
              </a:ext>
            </a:extLst>
          </p:cNvPr>
          <p:cNvSpPr txBox="1"/>
          <p:nvPr/>
        </p:nvSpPr>
        <p:spPr>
          <a:xfrm>
            <a:off x="10469943" y="2890391"/>
            <a:ext cx="1417257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Damage encountered early in production</a:t>
            </a:r>
          </a:p>
        </p:txBody>
      </p:sp>
    </p:spTree>
    <p:extLst>
      <p:ext uri="{BB962C8B-B14F-4D97-AF65-F5344CB8AC3E}">
        <p14:creationId xmlns:p14="http://schemas.microsoft.com/office/powerpoint/2010/main" val="3617016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se-up of a metal surface&#10;&#10;Description automatically generated">
            <a:extLst>
              <a:ext uri="{FF2B5EF4-FFF2-40B4-BE49-F238E27FC236}">
                <a16:creationId xmlns:a16="http://schemas.microsoft.com/office/drawing/2014/main" id="{A5EC0179-261F-CCE2-5936-85820045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99" y="3752583"/>
            <a:ext cx="3685602" cy="2764203"/>
          </a:xfrm>
          <a:prstGeom prst="rect">
            <a:avLst/>
          </a:prstGeom>
        </p:spPr>
      </p:pic>
      <p:pic>
        <p:nvPicPr>
          <p:cNvPr id="6" name="Picture 5" descr="A close up of a silver ring&#10;&#10;Description automatically generated">
            <a:extLst>
              <a:ext uri="{FF2B5EF4-FFF2-40B4-BE49-F238E27FC236}">
                <a16:creationId xmlns:a16="http://schemas.microsoft.com/office/drawing/2014/main" id="{2CE5C407-B92C-6EEA-4698-07B4583BA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46" r="14282" b="23370"/>
          <a:stretch/>
        </p:blipFill>
        <p:spPr>
          <a:xfrm>
            <a:off x="9098076" y="1169160"/>
            <a:ext cx="2484324" cy="3394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CBDB4-0DF0-DABA-9D1E-A85658CB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production challenges – further bellows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3A2CEB-A1B0-5D25-098B-E0AF69071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8E343-1994-3305-120E-38465A3F40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6289964" cy="53715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Incumbent bellows supplier not willing to continue supply</a:t>
            </a:r>
          </a:p>
          <a:p>
            <a:pPr marL="914386" lvl="1" indent="-342900"/>
            <a:r>
              <a:rPr lang="en-US" dirty="0"/>
              <a:t>Cavity supplier could not reach an agreement with incumbent supplier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Quality issues with new supplier</a:t>
            </a:r>
          </a:p>
          <a:p>
            <a:pPr marL="914386" lvl="1" indent="-342900"/>
            <a:r>
              <a:rPr lang="en-US" dirty="0"/>
              <a:t>Many months of prototyping and QA/QC to produce acceptable parts</a:t>
            </a:r>
          </a:p>
          <a:p>
            <a:pPr marL="914386" lvl="1" indent="-342900"/>
            <a:r>
              <a:rPr lang="en-US" dirty="0"/>
              <a:t>Titanium supply chain issues caused further delays</a:t>
            </a:r>
          </a:p>
          <a:p>
            <a:pPr marL="914386" lvl="1" indent="-342900"/>
            <a:r>
              <a:rPr lang="en-US" dirty="0"/>
              <a:t>Parallel effort to identify another supplier took very long, quality issues resolved first.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Good quality achieved after 5-6 months</a:t>
            </a:r>
          </a:p>
          <a:p>
            <a:pPr marL="914386" lvl="1" indent="-342900"/>
            <a:r>
              <a:rPr lang="en-US" dirty="0"/>
              <a:t>Additional QC in place at cavity supplier</a:t>
            </a:r>
          </a:p>
          <a:p>
            <a:pPr marL="914386" lvl="1" indent="-34290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B45AC-147F-4F88-B906-A3DDEA9498B9}"/>
              </a:ext>
            </a:extLst>
          </p:cNvPr>
          <p:cNvSpPr txBox="1"/>
          <p:nvPr/>
        </p:nvSpPr>
        <p:spPr>
          <a:xfrm>
            <a:off x="9715500" y="1234086"/>
            <a:ext cx="1787240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Poor weld 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D1B13-5F46-3685-B14C-5E77D2875507}"/>
              </a:ext>
            </a:extLst>
          </p:cNvPr>
          <p:cNvSpPr txBox="1"/>
          <p:nvPr/>
        </p:nvSpPr>
        <p:spPr>
          <a:xfrm>
            <a:off x="7096847" y="6089773"/>
            <a:ext cx="1690255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Surface defects</a:t>
            </a:r>
          </a:p>
        </p:txBody>
      </p:sp>
    </p:spTree>
    <p:extLst>
      <p:ext uri="{BB962C8B-B14F-4D97-AF65-F5344CB8AC3E}">
        <p14:creationId xmlns:p14="http://schemas.microsoft.com/office/powerpoint/2010/main" val="4204201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BDB4-0DF0-DABA-9D1E-A85658CB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production challenges – weak vacuum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3A2CEB-A1B0-5D25-098B-E0AF69071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8E343-1994-3305-120E-38465A3F40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820404" cy="53715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Cavities found in a state of “weak vacuum” at time of string assembly</a:t>
            </a:r>
          </a:p>
          <a:p>
            <a:pPr marL="914386" lvl="1" indent="-342900"/>
            <a:r>
              <a:rPr lang="en-US" dirty="0"/>
              <a:t>Vacuum well below atmosphere but above acceptance level (1e-3 – 1e-1 torr)</a:t>
            </a:r>
          </a:p>
          <a:p>
            <a:pPr marL="914386" lvl="1" indent="-342900"/>
            <a:r>
              <a:rPr lang="en-US" dirty="0"/>
              <a:t>9 cavities encountered so far (7 FNAL, 2 JLab)</a:t>
            </a:r>
          </a:p>
          <a:p>
            <a:pPr marL="914386" lvl="1" indent="-342900"/>
            <a:r>
              <a:rPr lang="en-US" dirty="0"/>
              <a:t>All &gt; 3.5 months with static vacuum</a:t>
            </a:r>
          </a:p>
          <a:p>
            <a:pPr marL="914386" lvl="1" indent="-342900"/>
            <a:r>
              <a:rPr lang="en-US" dirty="0"/>
              <a:t>7 had last vacuum pulled at supplier; 2 at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Root cause study in progress</a:t>
            </a:r>
          </a:p>
          <a:p>
            <a:pPr marL="914386" lvl="1" indent="-342900"/>
            <a:r>
              <a:rPr lang="en-US" dirty="0"/>
              <a:t>Strongly suspected: VAT right angle valves</a:t>
            </a:r>
          </a:p>
          <a:p>
            <a:pPr marL="1142980" lvl="2" indent="-342900"/>
            <a:r>
              <a:rPr lang="en-US" dirty="0"/>
              <a:t>Not rated for cryogenic use; known to develop intermittent leaks</a:t>
            </a:r>
          </a:p>
          <a:p>
            <a:pPr marL="1142980" lvl="2" indent="-342900"/>
            <a:r>
              <a:rPr lang="en-US" dirty="0">
                <a:highlight>
                  <a:srgbClr val="FFFF00"/>
                </a:highlight>
              </a:rPr>
              <a:t>Does anyone know of a different valve type that is rated for particle-free UHV </a:t>
            </a:r>
            <a:r>
              <a:rPr lang="en-US" i="1" dirty="0">
                <a:highlight>
                  <a:srgbClr val="FFFF00"/>
                </a:highlight>
              </a:rPr>
              <a:t>and</a:t>
            </a:r>
            <a:r>
              <a:rPr lang="en-US" dirty="0">
                <a:highlight>
                  <a:srgbClr val="FFFF00"/>
                </a:highlight>
              </a:rPr>
              <a:t> cryo use?</a:t>
            </a:r>
          </a:p>
          <a:p>
            <a:pPr marL="914386" lvl="1" indent="-342900"/>
            <a:r>
              <a:rPr lang="en-US" dirty="0"/>
              <a:t>Also suspected: other re-used cavity accessories (burst disks, etc.)</a:t>
            </a:r>
          </a:p>
          <a:p>
            <a:pPr marL="914386" lvl="1" indent="-342900"/>
            <a:r>
              <a:rPr lang="en-US" dirty="0"/>
              <a:t>Leak checking has been inconclusive</a:t>
            </a:r>
          </a:p>
          <a:p>
            <a:pPr marL="914386" lvl="1" indent="-342900"/>
            <a:r>
              <a:rPr lang="en-US" dirty="0"/>
              <a:t>Ongoing “sleeper” issue – likely that this will be encountered again as work continues</a:t>
            </a:r>
          </a:p>
        </p:txBody>
      </p:sp>
    </p:spTree>
    <p:extLst>
      <p:ext uri="{BB962C8B-B14F-4D97-AF65-F5344CB8AC3E}">
        <p14:creationId xmlns:p14="http://schemas.microsoft.com/office/powerpoint/2010/main" val="3281559085"/>
      </p:ext>
    </p:extLst>
  </p:cSld>
  <p:clrMapOvr>
    <a:masterClrMapping/>
  </p:clrMapOvr>
</p:sld>
</file>

<file path=ppt/theme/theme1.xml><?xml version="1.0" encoding="utf-8"?>
<a:theme xmlns:a="http://schemas.openxmlformats.org/drawingml/2006/main" name="LCLS-II-HE Covers/Title Slides">
  <a:themeElements>
    <a:clrScheme name="SLAC LCLS-II-HE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595959"/>
      </a:accent1>
      <a:accent2>
        <a:srgbClr val="C00000"/>
      </a:accent2>
      <a:accent3>
        <a:srgbClr val="375623"/>
      </a:accent3>
      <a:accent4>
        <a:srgbClr val="FFC000"/>
      </a:accent4>
      <a:accent5>
        <a:srgbClr val="0066FF"/>
      </a:accent5>
      <a:accent6>
        <a:srgbClr val="70AD47"/>
      </a:accent6>
      <a:hlink>
        <a:srgbClr val="0563C1"/>
      </a:hlink>
      <a:folHlink>
        <a:srgbClr val="023160"/>
      </a:folHlink>
    </a:clrScheme>
    <a:fontScheme name="LCLS-II-HE_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t_heavy_template" id="{C19167A2-1C3F-BA4E-A9BB-930633BA4023}" vid="{EB900835-2674-E540-B0FC-4F6823D10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LAC Published Controlled Document" ma:contentTypeID="0x010100155440659A78A0408E1D62E5CA9D3D0F010038FDF43DE38DE441B1404EB426B26F6A" ma:contentTypeVersion="64" ma:contentTypeDescription="" ma:contentTypeScope="" ma:versionID="ab0158f5119b3f86d1a6fac639a35b25">
  <xsd:schema xmlns:xsd="http://www.w3.org/2001/XMLSchema" xmlns:xs="http://www.w3.org/2001/XMLSchema" xmlns:p="http://schemas.microsoft.com/office/2006/metadata/properties" xmlns:ns2="927df50b-eabe-45c3-be73-209499ae91ed" xmlns:ns3="http://schemas.microsoft.com/sharepoint/v3/fields" xmlns:ns4="e5906dec-eb63-41b5-b7fc-c4c00f3cefd5" targetNamespace="http://schemas.microsoft.com/office/2006/metadata/properties" ma:root="true" ma:fieldsID="4b1fc36b082b3d38de6966e344cbb31b" ns2:_="" ns3:_="" ns4:_="">
    <xsd:import namespace="927df50b-eabe-45c3-be73-209499ae91ed"/>
    <xsd:import namespace="http://schemas.microsoft.com/sharepoint/v3/fields"/>
    <xsd:import namespace="e5906dec-eb63-41b5-b7fc-c4c00f3cefd5"/>
    <xsd:element name="properties">
      <xsd:complexType>
        <xsd:sequence>
          <xsd:element name="documentManagement">
            <xsd:complexType>
              <xsd:all>
                <xsd:element ref="ns2:Legacy_x0020_Document_x0020_Number" minOccurs="0"/>
                <xsd:element ref="ns2:CD_x0020_Area" minOccurs="0"/>
                <xsd:element ref="ns2:InProgress_x0020_Revision" minOccurs="0"/>
                <xsd:element ref="ns2:Current_x0020_Release_x0020_Revision" minOccurs="0"/>
                <xsd:element ref="ns2:Current_x0020_Released_x0020_Revision_x0020_Date" minOccurs="0"/>
                <xsd:element ref="ns2:Originator" minOccurs="0"/>
                <xsd:element ref="ns2:Approvers" minOccurs="0"/>
                <xsd:element ref="ns2:In_x0020_Use" minOccurs="0"/>
                <xsd:element ref="ns2:Subsystem" minOccurs="0"/>
                <xsd:element ref="ns2:Legacy_x0020_Previous_x0020_Document_x0020_Number" minOccurs="0"/>
                <xsd:element ref="ns2:Notes1" minOccurs="0"/>
                <xsd:element ref="ns2:Document_x0020_Subsection" minOccurs="0"/>
                <xsd:element ref="ns3:ShortComment" minOccurs="0"/>
                <xsd:element ref="ns2:Source_x0020_Document_x0020_ID1" minOccurs="0"/>
                <xsd:element ref="ns2:Published_x0020_Document_x0020_ID" minOccurs="0"/>
                <xsd:element ref="ns2:Document_x0020_Sequential_x0020_Number" minOccurs="0"/>
                <xsd:element ref="ns2:DCO_x0020_Number" minOccurs="0"/>
                <xsd:element ref="ns2:_dlc_DocIdUrl" minOccurs="0"/>
                <xsd:element ref="ns2:_dlc_DocIdPersistId" minOccurs="0"/>
                <xsd:element ref="ns2:m0f8c9a06362439a93ccf8e7250f9630" minOccurs="0"/>
                <xsd:element ref="ns2:TaxCatchAll" minOccurs="0"/>
                <xsd:element ref="ns2:TaxCatchAllLabel" minOccurs="0"/>
                <xsd:element ref="ns2:dfbd1098dd984cca8e572d891b515fc5" minOccurs="0"/>
                <xsd:element ref="ns2:CD_x0020_System" minOccurs="0"/>
                <xsd:element ref="ns2:Source_x0020_Document_x0020_ID" minOccurs="0"/>
                <xsd:element ref="ns2:Related_x0020_Document_x0020_URL" minOccurs="0"/>
                <xsd:element ref="ns2:Legacy_x0020_Document_x0020_URL" minOccurs="0"/>
                <xsd:element ref="ns2:eb957945f0cf41a089fc8cbef600415c" minOccurs="0"/>
                <xsd:element ref="ns2:Related_x0020_URL" minOccurs="0"/>
                <xsd:element ref="ns2:_dlc_DocId" minOccurs="0"/>
                <xsd:element ref="ns4:MediaServiceMetadata" minOccurs="0"/>
                <xsd:element ref="ns4:MediaServiceFastMetadata" minOccurs="0"/>
                <xsd:element ref="ns4:All_x0020_Approv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df50b-eabe-45c3-be73-209499ae91ed" elementFormDefault="qualified">
    <xsd:import namespace="http://schemas.microsoft.com/office/2006/documentManagement/types"/>
    <xsd:import namespace="http://schemas.microsoft.com/office/infopath/2007/PartnerControls"/>
    <xsd:element name="Legacy_x0020_Document_x0020_Number" ma:index="2" nillable="true" ma:displayName="Document Number" ma:indexed="true" ma:internalName="Legacy_x0020_Document_x0020_Number" ma:readOnly="false">
      <xsd:simpleType>
        <xsd:restriction base="dms:Text">
          <xsd:maxLength value="25"/>
        </xsd:restriction>
      </xsd:simpleType>
    </xsd:element>
    <xsd:element name="CD_x0020_Area" ma:index="6" nillable="true" ma:displayName="CD Area" ma:default="--" ma:format="Dropdown" ma:indexed="true" ma:internalName="CD_x0020_Area" ma:readOnly="false">
      <xsd:simpleType>
        <xsd:restriction base="dms:Choice">
          <xsd:enumeration value="--"/>
          <xsd:enumeration value="00 Management"/>
          <xsd:enumeration value="01 Generic (Universal)"/>
          <xsd:enumeration value="02 LINAC (includes CID, O, DRIP, Positron, LCLS, INJ, BSY)"/>
          <xsd:enumeration value="03 ESA – End Station A"/>
          <xsd:enumeration value="04 PEP – Positron Electron Project"/>
          <xsd:enumeration value="05 SLC – SLAC Linear Accelerator"/>
          <xsd:enumeration value="06 LCLS – LINAC Coherent Light Source"/>
          <xsd:enumeration value="07 LCLS-II"/>
          <xsd:enumeration value="08 FACET-II"/>
          <xsd:enumeration value="11 KTL – Klystron Test Lab"/>
          <xsd:enumeration value="12 NLCTA – Next Linear Collider Test Accelerator"/>
          <xsd:enumeration value="13 ITF/HVTF – Injector Test Facility / High Voltage Test Facility"/>
          <xsd:enumeration value="14"/>
          <xsd:enumeration value="15"/>
          <xsd:enumeration value="16"/>
        </xsd:restriction>
      </xsd:simpleType>
    </xsd:element>
    <xsd:element name="InProgress_x0020_Revision" ma:index="7" nillable="true" ma:displayName="In Progress Revision" ma:internalName="InProgress_x0020_Revision" ma:readOnly="false">
      <xsd:simpleType>
        <xsd:restriction base="dms:Text">
          <xsd:maxLength value="255"/>
        </xsd:restriction>
      </xsd:simpleType>
    </xsd:element>
    <xsd:element name="Current_x0020_Release_x0020_Revision" ma:index="8" nillable="true" ma:displayName="Current Released Revision" ma:indexed="true" ma:internalName="Current_x0020_Release_x0020_Revision" ma:readOnly="false">
      <xsd:simpleType>
        <xsd:restriction base="dms:Text">
          <xsd:maxLength value="255"/>
        </xsd:restriction>
      </xsd:simpleType>
    </xsd:element>
    <xsd:element name="Current_x0020_Released_x0020_Revision_x0020_Date" ma:index="9" nillable="true" ma:displayName="Current Released Revision Date" ma:format="DateOnly" ma:indexed="true" ma:internalName="Current_x0020_Released_x0020_Revision_x0020_Date" ma:readOnly="false">
      <xsd:simpleType>
        <xsd:restriction base="dms:DateTime"/>
      </xsd:simpleType>
    </xsd:element>
    <xsd:element name="Originator" ma:index="10" nillable="true" ma:displayName="Originators" ma:list="UserInfo" ma:SearchPeopleOnly="false" ma:SharePointGroup="0" ma:internalName="Originator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s" ma:index="11" nillable="true" ma:displayName="Approvers" ma:list="UserInfo" ma:SearchPeopleOnly="false" ma:SharePointGroup="0" ma:internalName="Approvers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_x0020_Use" ma:index="12" nillable="true" ma:displayName="In Use" ma:default="1" ma:indexed="true" ma:internalName="In_x0020_Use" ma:readOnly="false">
      <xsd:simpleType>
        <xsd:restriction base="dms:Boolean"/>
      </xsd:simpleType>
    </xsd:element>
    <xsd:element name="Subsystem" ma:index="13" nillable="true" ma:displayName="Subsystem" ma:default="----" ma:internalName="Subsystem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----"/>
                    <xsd:enumeration value="--"/>
                    <xsd:enumeration value="Controls"/>
                    <xsd:enumeration value="Emergency"/>
                    <xsd:enumeration value="HX-2"/>
                    <xsd:enumeration value="Injector LCLS"/>
                    <xsd:enumeration value="Injector S10"/>
                    <xsd:enumeration value="Injector West"/>
                    <xsd:enumeration value="Laser"/>
                    <xsd:enumeration value="LCW"/>
                    <xsd:enumeration value="Linac"/>
                    <xsd:enumeration value="Linac/Injector"/>
                    <xsd:enumeration value="NCL"/>
                    <xsd:enumeration value="PPS"/>
                    <xsd:enumeration value="Radiation Physics"/>
                    <xsd:enumeration value="RF"/>
                    <xsd:enumeration value="SCL"/>
                    <xsd:enumeration value="SPEAR3"/>
                    <xsd:enumeration value="Training"/>
                    <xsd:enumeration value="Undulator"/>
                    <xsd:enumeration value="Vacuum"/>
                    <xsd:enumeration value="Linac West"/>
                    <xsd:enumeration value="Linac Middle"/>
                    <xsd:enumeration value="Linac East"/>
                    <xsd:enumeration value="BSY"/>
                    <xsd:enumeration value="ESA"/>
                    <xsd:enumeration value="SPEAR3 Linac"/>
                    <xsd:enumeration value="SPEAR3 Booster"/>
                    <xsd:enumeration value="SPEAR3 Ring"/>
                  </xsd:restriction>
                </xsd:simpleType>
              </xsd:element>
            </xsd:sequence>
          </xsd:extension>
        </xsd:complexContent>
      </xsd:complexType>
    </xsd:element>
    <xsd:element name="Legacy_x0020_Previous_x0020_Document_x0020_Number" ma:index="14" nillable="true" ma:displayName="Previous Document Number" ma:internalName="Legacy_x0020_Previous_x0020_Document_x0020_Number" ma:readOnly="false">
      <xsd:simpleType>
        <xsd:restriction base="dms:Text">
          <xsd:maxLength value="255"/>
        </xsd:restriction>
      </xsd:simpleType>
    </xsd:element>
    <xsd:element name="Notes1" ma:index="15" nillable="true" ma:displayName="Notes" ma:internalName="Notes1" ma:readOnly="false">
      <xsd:simpleType>
        <xsd:restriction base="dms:Note">
          <xsd:maxLength value="255"/>
        </xsd:restriction>
      </xsd:simpleType>
    </xsd:element>
    <xsd:element name="Document_x0020_Subsection" ma:index="17" nillable="true" ma:displayName="Document Subsection" ma:default="00" ma:indexed="true" ma:internalName="Document_x0020_Subsection" ma:readOnly="false">
      <xsd:simpleType>
        <xsd:restriction base="dms:Text">
          <xsd:maxLength value="255"/>
        </xsd:restriction>
      </xsd:simpleType>
    </xsd:element>
    <xsd:element name="Source_x0020_Document_x0020_ID1" ma:index="21" nillable="true" ma:displayName="Source Document ID" ma:internalName="Source_x0020_Document_x0020_ID1" ma:readOnly="false">
      <xsd:simpleType>
        <xsd:restriction base="dms:Text">
          <xsd:maxLength value="255"/>
        </xsd:restriction>
      </xsd:simpleType>
    </xsd:element>
    <xsd:element name="Published_x0020_Document_x0020_ID" ma:index="22" nillable="true" ma:displayName="Published Document ID" ma:internalName="Published_x0020_Document_x0020_ID" ma:readOnly="false">
      <xsd:simpleType>
        <xsd:restriction base="dms:Text">
          <xsd:maxLength value="255"/>
        </xsd:restriction>
      </xsd:simpleType>
    </xsd:element>
    <xsd:element name="Document_x0020_Sequential_x0020_Number" ma:index="23" nillable="true" ma:displayName="Document Sequential Number" ma:hidden="true" ma:internalName="Document_x0020_Sequential_x0020_Number" ma:readOnly="false">
      <xsd:simpleType>
        <xsd:restriction base="dms:Text">
          <xsd:maxLength value="255"/>
        </xsd:restriction>
      </xsd:simpleType>
    </xsd:element>
    <xsd:element name="DCO_x0020_Number" ma:index="24" nillable="true" ma:displayName="DCO Number" ma:hidden="true" ma:internalName="DCO_x0020_Number" ma:readOnly="false">
      <xsd:simpleType>
        <xsd:restriction base="dms:Note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0f8c9a06362439a93ccf8e7250f9630" ma:index="27" nillable="true" ma:taxonomy="true" ma:internalName="m0f8c9a06362439a93ccf8e7250f9630" ma:taxonomyFieldName="Document_x0020_Type" ma:displayName="Document Type" ma:indexed="true" ma:readOnly="false" ma:fieldId="{60f8c9a0-6362-439a-93cc-f8e7250f9630}" ma:sspId="fd420da9-6cce-460f-935b-b5e0b28d9e79" ma:termSetId="cac6ab47-f0a5-45cc-9454-7a2783ec5b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8" nillable="true" ma:displayName="Taxonomy Catch All Column" ma:hidden="true" ma:list="{fed96870-3cb8-4f71-aca6-62eeee53668a}" ma:internalName="TaxCatchAll" ma:readOnly="false" ma:showField="CatchAllData" ma:web="927df50b-eabe-45c3-be73-209499ae91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9" nillable="true" ma:displayName="Taxonomy Catch All Column1" ma:hidden="true" ma:list="{fed96870-3cb8-4f71-aca6-62eeee53668a}" ma:internalName="TaxCatchAllLabel" ma:readOnly="true" ma:showField="CatchAllDataLabel" ma:web="927df50b-eabe-45c3-be73-209499ae91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fbd1098dd984cca8e572d891b515fc5" ma:index="30" nillable="true" ma:taxonomy="true" ma:internalName="dfbd1098dd984cca8e572d891b515fc5" ma:taxonomyFieldName="Organization_x0020_Unit" ma:displayName="Organization Unit" ma:indexed="true" ma:readOnly="false" ma:fieldId="{dfbd1098-dd98-4cca-8e57-2d891b515fc5}" ma:sspId="fd420da9-6cce-460f-935b-b5e0b28d9e79" ma:termSetId="a3bef51c-adc4-4503-a1bb-0f20f3608a6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D_x0020_System" ma:index="31" nillable="true" ma:displayName="CD System" ma:default="--" ma:format="Dropdown" ma:hidden="true" ma:internalName="CD_x0020_System" ma:readOnly="false">
      <xsd:simpleType>
        <xsd:restriction base="dms:Choice">
          <xsd:enumeration value="--"/>
          <xsd:enumeration value="BCS"/>
          <xsd:enumeration value="MAN"/>
          <xsd:enumeration value="PPS"/>
          <xsd:enumeration value="NIRP"/>
          <xsd:enumeration value="ODM"/>
        </xsd:restriction>
      </xsd:simpleType>
    </xsd:element>
    <xsd:element name="Source_x0020_Document_x0020_ID" ma:index="37" nillable="true" ma:displayName="Source Document Library" ma:hidden="true" ma:internalName="Source_x0020_Document_x0020_ID" ma:readOnly="false">
      <xsd:simpleType>
        <xsd:restriction base="dms:Text">
          <xsd:maxLength value="255"/>
        </xsd:restriction>
      </xsd:simpleType>
    </xsd:element>
    <xsd:element name="Related_x0020_Document_x0020_URL" ma:index="38" nillable="true" ma:displayName="Related Document URL" ma:format="Hyperlink" ma:hidden="true" ma:internalName="Related_x0020_Document_x0020_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egacy_x0020_Document_x0020_URL" ma:index="39" nillable="true" ma:displayName="Legacy Document URL" ma:hidden="true" ma:internalName="Legacy_x0020_Document_x0020_URL" ma:readOnly="false">
      <xsd:simpleType>
        <xsd:restriction base="dms:Text">
          <xsd:maxLength value="255"/>
        </xsd:restriction>
      </xsd:simpleType>
    </xsd:element>
    <xsd:element name="eb957945f0cf41a089fc8cbef600415c" ma:index="40" nillable="true" ma:taxonomy="true" ma:internalName="eb957945f0cf41a089fc8cbef600415c" ma:taxonomyFieldName="Document_x0020_Sub_x0020_Type" ma:displayName="Document Sub Type" ma:indexed="true" ma:readOnly="false" ma:fieldId="{eb957945-f0cf-41a0-89fc-8cbef600415c}" ma:sspId="fd420da9-6cce-460f-935b-b5e0b28d9e79" ma:termSetId="35c1fe8f-1b00-4066-ab6b-b22f72fbb4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lated_x0020_URL" ma:index="41" nillable="true" ma:displayName="Related URL" ma:format="Hyperlink" ma:hidden="true" ma:internalName="Related_x0020_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4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ShortComment" ma:index="19" nillable="true" ma:displayName="Comments" ma:internalName="ShortComment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906dec-eb63-41b5-b7fc-c4c00f3ce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4" nillable="true" ma:displayName="MediaServiceFastMetadata" ma:hidden="true" ma:internalName="MediaServiceFastMetadata" ma:readOnly="true">
      <xsd:simpleType>
        <xsd:restriction base="dms:Note"/>
      </xsd:simpleType>
    </xsd:element>
    <xsd:element name="All_x0020_Approvers" ma:index="45" nillable="true" ma:displayName="All Approvers" ma:internalName="All_x0020_Approver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displayName="Author"/>
        <xsd:element ref="dcterms:created" minOccurs="0" maxOccurs="1"/>
        <xsd:element ref="dc:identifier" minOccurs="0" maxOccurs="1"/>
        <xsd:element name="contentType" minOccurs="0" maxOccurs="1" type="xsd:string" ma:index="3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urce_x0020_Document_x0020_ID1 xmlns="927df50b-eabe-45c3-be73-209499ae91ed" xsi:nil="true"/>
    <Legacy_x0020_Document_x0020_URL xmlns="927df50b-eabe-45c3-be73-209499ae91ed" xsi:nil="true"/>
    <Originator xmlns="927df50b-eabe-45c3-be73-209499ae91ed">
      <UserInfo>
        <DisplayName/>
        <AccountId xsi:nil="true"/>
        <AccountType/>
      </UserInfo>
    </Originator>
    <Published_x0020_Document_x0020_ID xmlns="927df50b-eabe-45c3-be73-209499ae91ed" xsi:nil="true"/>
    <m0f8c9a06362439a93ccf8e7250f9630 xmlns="927df50b-eabe-45c3-be73-209499ae91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Templates</TermName>
          <TermId xmlns="http://schemas.microsoft.com/office/infopath/2007/PartnerControls">09abdf3f-5dae-474d-8c44-157bf154b270</TermId>
        </TermInfo>
      </Terms>
    </m0f8c9a06362439a93ccf8e7250f9630>
    <CD_x0020_Area xmlns="927df50b-eabe-45c3-be73-209499ae91ed">--</CD_x0020_Area>
    <InProgress_x0020_Revision xmlns="927df50b-eabe-45c3-be73-209499ae91ed" xsi:nil="true"/>
    <All_x0020_Approvers xmlns="e5906dec-eb63-41b5-b7fc-c4c00f3cefd5" xsi:nil="true"/>
    <In_x0020_Use xmlns="927df50b-eabe-45c3-be73-209499ae91ed">true</In_x0020_Use>
    <Notes1 xmlns="927df50b-eabe-45c3-be73-209499ae91ed" xsi:nil="true"/>
    <DCO_x0020_Number xmlns="927df50b-eabe-45c3-be73-209499ae91ed" xsi:nil="true"/>
    <dfbd1098dd984cca8e572d891b515fc5 xmlns="927df50b-eabe-45c3-be73-209499ae91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LCLS:LCLS-II-HE</TermName>
          <TermId xmlns="http://schemas.microsoft.com/office/infopath/2007/PartnerControls">f34a38a4-a388-47f5-830f-65abcb77da74</TermId>
        </TermInfo>
      </Terms>
    </dfbd1098dd984cca8e572d891b515fc5>
    <Related_x0020_URL xmlns="927df50b-eabe-45c3-be73-209499ae91ed">
      <Url xsi:nil="true"/>
      <Description xsi:nil="true"/>
    </Related_x0020_URL>
    <Subsystem xmlns="927df50b-eabe-45c3-be73-209499ae91ed">
      <Value>----</Value>
    </Subsystem>
    <Legacy_x0020_Previous_x0020_Document_x0020_Number xmlns="927df50b-eabe-45c3-be73-209499ae91ed" xsi:nil="true"/>
    <Document_x0020_Subsection xmlns="927df50b-eabe-45c3-be73-209499ae91ed">00</Document_x0020_Subsection>
    <eb957945f0cf41a089fc8cbef600415c xmlns="927df50b-eabe-45c3-be73-209499ae91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Templates</TermName>
          <TermId xmlns="http://schemas.microsoft.com/office/infopath/2007/PartnerControls">09abdf3f-5dae-474d-8c44-157bf154b270</TermId>
        </TermInfo>
      </Terms>
    </eb957945f0cf41a089fc8cbef600415c>
    <_dlc_DocIdPersistId xmlns="927df50b-eabe-45c3-be73-209499ae91ed" xsi:nil="true"/>
    <CD_x0020_System xmlns="927df50b-eabe-45c3-be73-209499ae91ed">--</CD_x0020_System>
    <Related_x0020_Document_x0020_URL xmlns="927df50b-eabe-45c3-be73-209499ae91ed">
      <Url xsi:nil="true"/>
      <Description xsi:nil="true"/>
    </Related_x0020_Document_x0020_URL>
    <Legacy_x0020_Document_x0020_Number xmlns="927df50b-eabe-45c3-be73-209499ae91ed">N/A</Legacy_x0020_Document_x0020_Number>
    <Current_x0020_Released_x0020_Revision_x0020_Date xmlns="927df50b-eabe-45c3-be73-209499ae91ed">2022-09-08T07:00:00+00:00</Current_x0020_Released_x0020_Revision_x0020_Date>
    <Document_x0020_Sequential_x0020_Number xmlns="927df50b-eabe-45c3-be73-209499ae91ed" xsi:nil="true"/>
    <Approvers xmlns="927df50b-eabe-45c3-be73-209499ae91ed">
      <UserInfo>
        <DisplayName/>
        <AccountId xsi:nil="true"/>
        <AccountType/>
      </UserInfo>
    </Approvers>
    <Source_x0020_Document_x0020_ID xmlns="927df50b-eabe-45c3-be73-209499ae91ed" xsi:nil="true"/>
    <Current_x0020_Release_x0020_Revision xmlns="927df50b-eabe-45c3-be73-209499ae91ed">R2</Current_x0020_Release_x0020_Revision>
    <TaxCatchAll xmlns="927df50b-eabe-45c3-be73-209499ae91ed">
      <Value>12</Value>
      <Value>11</Value>
      <Value>105</Value>
    </TaxCatchAll>
    <_dlc_DocId xmlns="927df50b-eabe-45c3-be73-209499ae91ed">SLACDOC-4-5729</_dlc_DocId>
    <_dlc_DocIdUrl xmlns="927df50b-eabe-45c3-be73-209499ae91ed">
      <Url>https://slac.sharepoint.com/sites/pub/_layouts/15/DocIdRedir.aspx?ID=SLACDOC-4-5729</Url>
      <Description>SLACDOC-4-5729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CDDE4C-EA90-4BA2-A04F-468FB3491A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7df50b-eabe-45c3-be73-209499ae91ed"/>
    <ds:schemaRef ds:uri="http://schemas.microsoft.com/sharepoint/v3/fields"/>
    <ds:schemaRef ds:uri="e5906dec-eb63-41b5-b7fc-c4c00f3cef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27A96D-5E49-412E-A05E-9094CEE4886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99C0A3F-B970-457B-A59E-529584E48F65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5e17f035-7809-4bfa-b952-51c5702c04c3"/>
    <ds:schemaRef ds:uri="http://www.w3.org/XML/1998/namespace"/>
    <ds:schemaRef ds:uri="927df50b-eabe-45c3-be73-209499ae91ed"/>
    <ds:schemaRef ds:uri="e5906dec-eb63-41b5-b7fc-c4c00f3cefd5"/>
  </ds:schemaRefs>
</ds:datastoreItem>
</file>

<file path=customXml/itemProps4.xml><?xml version="1.0" encoding="utf-8"?>
<ds:datastoreItem xmlns:ds="http://schemas.openxmlformats.org/officeDocument/2006/customXml" ds:itemID="{8EA1E500-3292-49AB-89A3-D43C53AFCB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13181</TotalTime>
  <Words>1752</Words>
  <Application>Microsoft Office PowerPoint</Application>
  <PresentationFormat>Widescreen</PresentationFormat>
  <Paragraphs>309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Source Sans Pro</vt:lpstr>
      <vt:lpstr>Lato</vt:lpstr>
      <vt:lpstr>Arial</vt:lpstr>
      <vt:lpstr>Calibri</vt:lpstr>
      <vt:lpstr>LCLS-II-HE Covers/Title Slides</vt:lpstr>
      <vt:lpstr>PowerPoint Presentation</vt:lpstr>
      <vt:lpstr>LCLS-II-HE project scope</vt:lpstr>
      <vt:lpstr>LCLS-II-HE SRF plan overview</vt:lpstr>
      <vt:lpstr>Vertical test performance so far – as of Dec. 1, 2023</vt:lpstr>
      <vt:lpstr>Vertical test performance so far – Eacc and Q0</vt:lpstr>
      <vt:lpstr>Cavity production challenges – field emission radiation</vt:lpstr>
      <vt:lpstr>Cavity production challenges – bellows damage</vt:lpstr>
      <vt:lpstr>Cavity production challenges – further bellows issues</vt:lpstr>
      <vt:lpstr>Cavity production challenges – weak vacuum</vt:lpstr>
      <vt:lpstr>Cryomodule assembly and testing in progress</vt:lpstr>
      <vt:lpstr>Cryomodule assembly and testing in progress</vt:lpstr>
      <vt:lpstr>Cavity performance in cryomodules</vt:lpstr>
      <vt:lpstr>Cavity performance in cryomodules</vt:lpstr>
      <vt:lpstr>Cryomodule issues</vt:lpstr>
      <vt:lpstr>Outlook</vt:lpstr>
      <vt:lpstr>PowerPoint Presentation</vt:lpstr>
      <vt:lpstr>Backup slides</vt:lpstr>
      <vt:lpstr>LCLS-II-HE cavity and cryomodule requirements</vt:lpstr>
      <vt:lpstr>High-Q/High-Gradient R&amp;D</vt:lpstr>
      <vt:lpstr>LCLS-II-HE recipe</vt:lpstr>
      <vt:lpstr>LCLS-II-HE cavity scope</vt:lpstr>
      <vt:lpstr>Cavity hold point data (some examples)</vt:lpstr>
      <vt:lpstr>LCLS-II-HE cavity timeframes</vt:lpstr>
      <vt:lpstr>Vertical qualification testing – requirements</vt:lpstr>
      <vt:lpstr>High pressure rinse to mitigate field emission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LCLS-II-HE Presentation PowerPoint Template</dc:title>
  <dc:subject/>
  <dc:creator>Hast, Carsten</dc:creator>
  <cp:keywords/>
  <dc:description/>
  <cp:lastModifiedBy>Maniscalco, James</cp:lastModifiedBy>
  <cp:revision>25</cp:revision>
  <dcterms:created xsi:type="dcterms:W3CDTF">2022-05-02T20:58:08Z</dcterms:created>
  <dcterms:modified xsi:type="dcterms:W3CDTF">2023-12-05T05:50:08Z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0x010100155440659A78A0408E1D62E5CA9D3D0F010038FDF43DE38DE441B1404EB426B26F6A</vt:lpwstr>
  </property>
  <property fmtid="{D5CDD505-2E9C-101B-9397-08002B2CF9AE}" pid="3" name="MediaServiceImageTags">
    <vt:lpwstr/>
  </property>
  <property fmtid="{D5CDD505-2E9C-101B-9397-08002B2CF9AE}" pid="4" name="TaxCatchAll">
    <vt:lpwstr/>
  </property>
  <property fmtid="{D5CDD505-2E9C-101B-9397-08002B2CF9AE}" pid="5" name="Collaborators">
    <vt:lpwstr/>
  </property>
  <property fmtid="{D5CDD505-2E9C-101B-9397-08002B2CF9AE}" pid="6" name="Associated Policy">
    <vt:lpwstr>--</vt:lpwstr>
  </property>
  <property fmtid="{D5CDD505-2E9C-101B-9397-08002B2CF9AE}" pid="7" name="CD Section">
    <vt:lpwstr>--</vt:lpwstr>
  </property>
  <property fmtid="{D5CDD505-2E9C-101B-9397-08002B2CF9AE}" pid="8" name="CDMS_Area">
    <vt:lpwstr>--</vt:lpwstr>
  </property>
  <property fmtid="{D5CDD505-2E9C-101B-9397-08002B2CF9AE}" pid="9" name="Lock and Tag">
    <vt:bool>false</vt:bool>
  </property>
  <property fmtid="{D5CDD505-2E9C-101B-9397-08002B2CF9AE}" pid="10" name="Retention Action">
    <vt:lpwstr>--</vt:lpwstr>
  </property>
  <property fmtid="{D5CDD505-2E9C-101B-9397-08002B2CF9AE}" pid="11" name="Utilization">
    <vt:lpwstr>Principal</vt:lpwstr>
  </property>
  <property fmtid="{D5CDD505-2E9C-101B-9397-08002B2CF9AE}" pid="12" name="Title1">
    <vt:lpwstr/>
  </property>
  <property fmtid="{D5CDD505-2E9C-101B-9397-08002B2CF9AE}" pid="13" name="Form">
    <vt:bool>false</vt:bool>
  </property>
  <property fmtid="{D5CDD505-2E9C-101B-9397-08002B2CF9AE}" pid="14" name="_dlc_DocIdItemGuid">
    <vt:lpwstr>1df54946-d11d-4e7a-9049-d27a4fc9d228</vt:lpwstr>
  </property>
  <property fmtid="{D5CDD505-2E9C-101B-9397-08002B2CF9AE}" pid="15" name="Document Specialists">
    <vt:lpwstr/>
  </property>
  <property fmtid="{D5CDD505-2E9C-101B-9397-08002B2CF9AE}" pid="16" name="DocType">
    <vt:lpwstr>Presentation</vt:lpwstr>
  </property>
  <property fmtid="{D5CDD505-2E9C-101B-9397-08002B2CF9AE}" pid="17" name="Plenary Agenda Item">
    <vt:lpwstr>7</vt:lpwstr>
  </property>
  <property fmtid="{D5CDD505-2E9C-101B-9397-08002B2CF9AE}" pid="18" name="Document Type">
    <vt:lpwstr>105;#Templates|09abdf3f-5dae-474d-8c44-157bf154b270</vt:lpwstr>
  </property>
  <property fmtid="{D5CDD505-2E9C-101B-9397-08002B2CF9AE}" pid="19" name="Organization Unit">
    <vt:lpwstr>12;#LCLS:LCLS-II-HE|f34a38a4-a388-47f5-830f-65abcb77da74</vt:lpwstr>
  </property>
  <property fmtid="{D5CDD505-2E9C-101B-9397-08002B2CF9AE}" pid="20" name="Document Sub Type">
    <vt:lpwstr>11;#Templates|09abdf3f-5dae-474d-8c44-157bf154b270</vt:lpwstr>
  </property>
  <property fmtid="{D5CDD505-2E9C-101B-9397-08002B2CF9AE}" pid="21" name="URL">
    <vt:lpwstr/>
  </property>
  <property fmtid="{D5CDD505-2E9C-101B-9397-08002B2CF9AE}" pid="22" name="Plenary Agenda">
    <vt:lpwstr>8</vt:lpwstr>
  </property>
  <property fmtid="{D5CDD505-2E9C-101B-9397-08002B2CF9AE}" pid="23" name="Other Collaborators">
    <vt:lpwstr/>
  </property>
  <property fmtid="{D5CDD505-2E9C-101B-9397-08002B2CF9AE}" pid="24" name="Reviewers">
    <vt:lpwstr/>
  </property>
  <property fmtid="{D5CDD505-2E9C-101B-9397-08002B2CF9AE}" pid="25" name="Rescinded">
    <vt:bool>false</vt:bool>
  </property>
  <property fmtid="{D5CDD505-2E9C-101B-9397-08002B2CF9AE}" pid="26" name="Tier">
    <vt:lpwstr>Tier 3</vt:lpwstr>
  </property>
  <property fmtid="{D5CDD505-2E9C-101B-9397-08002B2CF9AE}" pid="27" name="Formatting Updated">
    <vt:lpwstr>true</vt:lpwstr>
  </property>
</Properties>
</file>