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20"/>
  </p:notesMasterIdLst>
  <p:handoutMasterIdLst>
    <p:handoutMasterId r:id="rId21"/>
  </p:handoutMasterIdLst>
  <p:sldIdLst>
    <p:sldId id="2721" r:id="rId5"/>
    <p:sldId id="2729" r:id="rId6"/>
    <p:sldId id="2730" r:id="rId7"/>
    <p:sldId id="2731" r:id="rId8"/>
    <p:sldId id="2735" r:id="rId9"/>
    <p:sldId id="2732" r:id="rId10"/>
    <p:sldId id="2736" r:id="rId11"/>
    <p:sldId id="2733" r:id="rId12"/>
    <p:sldId id="2479" r:id="rId13"/>
    <p:sldId id="2486" r:id="rId14"/>
    <p:sldId id="2734" r:id="rId15"/>
    <p:sldId id="2737" r:id="rId16"/>
    <p:sldId id="2738" r:id="rId17"/>
    <p:sldId id="2739" r:id="rId18"/>
    <p:sldId id="2686" r:id="rId19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721"/>
            <p14:sldId id="2729"/>
            <p14:sldId id="2730"/>
            <p14:sldId id="2731"/>
            <p14:sldId id="2735"/>
            <p14:sldId id="2732"/>
            <p14:sldId id="2736"/>
            <p14:sldId id="2733"/>
            <p14:sldId id="2479"/>
            <p14:sldId id="2486"/>
            <p14:sldId id="2734"/>
            <p14:sldId id="2737"/>
            <p14:sldId id="2738"/>
            <p14:sldId id="2739"/>
            <p14:sldId id="2686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600"/>
    <a:srgbClr val="000000"/>
    <a:srgbClr val="004C97"/>
    <a:srgbClr val="4C8C2B"/>
    <a:srgbClr val="EAAA00"/>
    <a:srgbClr val="CB6015"/>
    <a:srgbClr val="8A2A2B"/>
    <a:srgbClr val="0085AD"/>
    <a:srgbClr val="4E8A2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5D8BC-D4BA-49DB-841D-12977A8136DA}" v="14" dt="2023-12-04T19:06:01.5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>
        <p:scale>
          <a:sx n="95" d="100"/>
          <a:sy n="95" d="100"/>
        </p:scale>
        <p:origin x="-392" y="1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fa Wu" userId="9eb4ed8f995fdd0d" providerId="LiveId" clId="{498A0CC2-6F00-184C-9DC9-B6F163AD44F1}"/>
    <pc:docChg chg="modSld">
      <pc:chgData name="Genfa Wu" userId="9eb4ed8f995fdd0d" providerId="LiveId" clId="{498A0CC2-6F00-184C-9DC9-B6F163AD44F1}" dt="2023-12-04T22:22:35.785" v="139" actId="20577"/>
      <pc:docMkLst>
        <pc:docMk/>
      </pc:docMkLst>
      <pc:sldChg chg="modSp mod">
        <pc:chgData name="Genfa Wu" userId="9eb4ed8f995fdd0d" providerId="LiveId" clId="{498A0CC2-6F00-184C-9DC9-B6F163AD44F1}" dt="2023-12-04T22:16:37.849" v="1" actId="20577"/>
        <pc:sldMkLst>
          <pc:docMk/>
          <pc:sldMk cId="80541843" sldId="2721"/>
        </pc:sldMkLst>
        <pc:spChg chg="mod">
          <ac:chgData name="Genfa Wu" userId="9eb4ed8f995fdd0d" providerId="LiveId" clId="{498A0CC2-6F00-184C-9DC9-B6F163AD44F1}" dt="2023-12-04T22:16:37.849" v="1" actId="20577"/>
          <ac:spMkLst>
            <pc:docMk/>
            <pc:sldMk cId="80541843" sldId="2721"/>
            <ac:spMk id="2" creationId="{2C13CB8C-0F3F-6356-12B2-C1C98F7BDCD9}"/>
          </ac:spMkLst>
        </pc:spChg>
      </pc:sldChg>
      <pc:sldChg chg="modSp mod">
        <pc:chgData name="Genfa Wu" userId="9eb4ed8f995fdd0d" providerId="LiveId" clId="{498A0CC2-6F00-184C-9DC9-B6F163AD44F1}" dt="2023-12-04T22:22:35.785" v="139" actId="20577"/>
        <pc:sldMkLst>
          <pc:docMk/>
          <pc:sldMk cId="326770607" sldId="2738"/>
        </pc:sldMkLst>
        <pc:spChg chg="mod">
          <ac:chgData name="Genfa Wu" userId="9eb4ed8f995fdd0d" providerId="LiveId" clId="{498A0CC2-6F00-184C-9DC9-B6F163AD44F1}" dt="2023-12-04T22:22:24.137" v="125" actId="20577"/>
          <ac:spMkLst>
            <pc:docMk/>
            <pc:sldMk cId="326770607" sldId="2738"/>
            <ac:spMk id="2" creationId="{194A951C-86D8-034E-3815-B7BE8C2D976E}"/>
          </ac:spMkLst>
        </pc:spChg>
        <pc:spChg chg="mod">
          <ac:chgData name="Genfa Wu" userId="9eb4ed8f995fdd0d" providerId="LiveId" clId="{498A0CC2-6F00-184C-9DC9-B6F163AD44F1}" dt="2023-12-04T22:22:35.785" v="139" actId="20577"/>
          <ac:spMkLst>
            <pc:docMk/>
            <pc:sldMk cId="326770607" sldId="2738"/>
            <ac:spMk id="3" creationId="{80060816-F3EB-F046-88D4-45FA1ED39DD9}"/>
          </ac:spMkLst>
        </pc:spChg>
        <pc:spChg chg="mod">
          <ac:chgData name="Genfa Wu" userId="9eb4ed8f995fdd0d" providerId="LiveId" clId="{498A0CC2-6F00-184C-9DC9-B6F163AD44F1}" dt="2023-12-04T22:18:35.400" v="22" actId="20577"/>
          <ac:spMkLst>
            <pc:docMk/>
            <pc:sldMk cId="326770607" sldId="2738"/>
            <ac:spMk id="13" creationId="{7548FCDB-E2DE-6A8A-AA1D-1DD1004B3570}"/>
          </ac:spMkLst>
        </pc:spChg>
        <pc:spChg chg="mod">
          <ac:chgData name="Genfa Wu" userId="9eb4ed8f995fdd0d" providerId="LiveId" clId="{498A0CC2-6F00-184C-9DC9-B6F163AD44F1}" dt="2023-12-04T22:21:33.306" v="68" actId="14100"/>
          <ac:spMkLst>
            <pc:docMk/>
            <pc:sldMk cId="326770607" sldId="2738"/>
            <ac:spMk id="14" creationId="{8F020099-3B5B-845C-905C-1B6C5F79CA9A}"/>
          </ac:spMkLst>
        </pc:spChg>
      </pc:sldChg>
    </pc:docChg>
  </pc:docChgLst>
  <pc:docChgLst>
    <pc:chgData name="Genfa Wu" userId="9eb4ed8f995fdd0d" providerId="LiveId" clId="{6A95D8BC-D4BA-49DB-841D-12977A8136DA}"/>
    <pc:docChg chg="undo custSel modSld">
      <pc:chgData name="Genfa Wu" userId="9eb4ed8f995fdd0d" providerId="LiveId" clId="{6A95D8BC-D4BA-49DB-841D-12977A8136DA}" dt="2023-12-04T19:07:03.662" v="465" actId="1076"/>
      <pc:docMkLst>
        <pc:docMk/>
      </pc:docMkLst>
      <pc:sldChg chg="addSp delSp modSp mod">
        <pc:chgData name="Genfa Wu" userId="9eb4ed8f995fdd0d" providerId="LiveId" clId="{6A95D8BC-D4BA-49DB-841D-12977A8136DA}" dt="2023-12-04T18:57:02.498" v="267" actId="167"/>
        <pc:sldMkLst>
          <pc:docMk/>
          <pc:sldMk cId="126982169" sldId="2486"/>
        </pc:sldMkLst>
        <pc:spChg chg="mod">
          <ac:chgData name="Genfa Wu" userId="9eb4ed8f995fdd0d" providerId="LiveId" clId="{6A95D8BC-D4BA-49DB-841D-12977A8136DA}" dt="2023-12-04T18:16:51.091" v="260" actId="6549"/>
          <ac:spMkLst>
            <pc:docMk/>
            <pc:sldMk cId="126982169" sldId="2486"/>
            <ac:spMk id="2" creationId="{97CB846E-408C-DDC9-7ECC-C0A6A885A436}"/>
          </ac:spMkLst>
        </pc:spChg>
        <pc:graphicFrameChg chg="add mod">
          <ac:chgData name="Genfa Wu" userId="9eb4ed8f995fdd0d" providerId="LiveId" clId="{6A95D8BC-D4BA-49DB-841D-12977A8136DA}" dt="2023-12-04T18:56:53.434" v="263"/>
          <ac:graphicFrameMkLst>
            <pc:docMk/>
            <pc:sldMk cId="126982169" sldId="2486"/>
            <ac:graphicFrameMk id="7" creationId="{7BABEACA-0DB8-436B-AA82-BCE121677833}"/>
          </ac:graphicFrameMkLst>
        </pc:graphicFrameChg>
        <pc:picChg chg="del">
          <ac:chgData name="Genfa Wu" userId="9eb4ed8f995fdd0d" providerId="LiveId" clId="{6A95D8BC-D4BA-49DB-841D-12977A8136DA}" dt="2023-12-04T18:54:58.313" v="261" actId="478"/>
          <ac:picMkLst>
            <pc:docMk/>
            <pc:sldMk cId="126982169" sldId="2486"/>
            <ac:picMk id="8" creationId="{65E8C356-7665-D198-D59E-26B0C798C270}"/>
          </ac:picMkLst>
        </pc:picChg>
        <pc:picChg chg="add mod ord">
          <ac:chgData name="Genfa Wu" userId="9eb4ed8f995fdd0d" providerId="LiveId" clId="{6A95D8BC-D4BA-49DB-841D-12977A8136DA}" dt="2023-12-04T18:57:02.498" v="267" actId="167"/>
          <ac:picMkLst>
            <pc:docMk/>
            <pc:sldMk cId="126982169" sldId="2486"/>
            <ac:picMk id="9" creationId="{B58FD73C-C0B5-1025-71AC-E4D7BC2E37FB}"/>
          </ac:picMkLst>
        </pc:picChg>
      </pc:sldChg>
      <pc:sldChg chg="addSp modSp mod">
        <pc:chgData name="Genfa Wu" userId="9eb4ed8f995fdd0d" providerId="LiveId" clId="{6A95D8BC-D4BA-49DB-841D-12977A8136DA}" dt="2023-12-04T19:07:03.662" v="465" actId="1076"/>
        <pc:sldMkLst>
          <pc:docMk/>
          <pc:sldMk cId="207659752" sldId="2686"/>
        </pc:sldMkLst>
        <pc:spChg chg="add mod">
          <ac:chgData name="Genfa Wu" userId="9eb4ed8f995fdd0d" providerId="LiveId" clId="{6A95D8BC-D4BA-49DB-841D-12977A8136DA}" dt="2023-12-04T19:07:03.662" v="465" actId="1076"/>
          <ac:spMkLst>
            <pc:docMk/>
            <pc:sldMk cId="207659752" sldId="2686"/>
            <ac:spMk id="3" creationId="{5EE90E6C-1D6C-0DE5-8816-FCC42E57AE00}"/>
          </ac:spMkLst>
        </pc:spChg>
      </pc:sldChg>
      <pc:sldChg chg="modSp mod">
        <pc:chgData name="Genfa Wu" userId="9eb4ed8f995fdd0d" providerId="LiveId" clId="{6A95D8BC-D4BA-49DB-841D-12977A8136DA}" dt="2023-11-28T15:45:22.142" v="94" actId="20577"/>
        <pc:sldMkLst>
          <pc:docMk/>
          <pc:sldMk cId="80541843" sldId="2721"/>
        </pc:sldMkLst>
        <pc:spChg chg="mod">
          <ac:chgData name="Genfa Wu" userId="9eb4ed8f995fdd0d" providerId="LiveId" clId="{6A95D8BC-D4BA-49DB-841D-12977A8136DA}" dt="2023-11-28T15:45:22.142" v="94" actId="20577"/>
          <ac:spMkLst>
            <pc:docMk/>
            <pc:sldMk cId="80541843" sldId="2721"/>
            <ac:spMk id="2" creationId="{2C13CB8C-0F3F-6356-12B2-C1C98F7BDCD9}"/>
          </ac:spMkLst>
        </pc:spChg>
        <pc:spChg chg="mod">
          <ac:chgData name="Genfa Wu" userId="9eb4ed8f995fdd0d" providerId="LiveId" clId="{6A95D8BC-D4BA-49DB-841D-12977A8136DA}" dt="2023-11-28T15:43:40.436" v="39" actId="20577"/>
          <ac:spMkLst>
            <pc:docMk/>
            <pc:sldMk cId="80541843" sldId="2721"/>
            <ac:spMk id="3" creationId="{01F60CA9-10D4-67B3-AF14-D84F555F053C}"/>
          </ac:spMkLst>
        </pc:spChg>
      </pc:sldChg>
      <pc:sldChg chg="modSp mod">
        <pc:chgData name="Genfa Wu" userId="9eb4ed8f995fdd0d" providerId="LiveId" clId="{6A95D8BC-D4BA-49DB-841D-12977A8136DA}" dt="2023-12-04T18:16:11.128" v="259" actId="313"/>
        <pc:sldMkLst>
          <pc:docMk/>
          <pc:sldMk cId="1417152341" sldId="2731"/>
        </pc:sldMkLst>
        <pc:spChg chg="mod">
          <ac:chgData name="Genfa Wu" userId="9eb4ed8f995fdd0d" providerId="LiveId" clId="{6A95D8BC-D4BA-49DB-841D-12977A8136DA}" dt="2023-12-04T18:16:11.128" v="259" actId="313"/>
          <ac:spMkLst>
            <pc:docMk/>
            <pc:sldMk cId="1417152341" sldId="2731"/>
            <ac:spMk id="18" creationId="{74A8F5FA-3412-033E-F51E-475F8FF13BE8}"/>
          </ac:spMkLst>
        </pc:spChg>
      </pc:sldChg>
      <pc:sldChg chg="addSp modSp mod">
        <pc:chgData name="Genfa Wu" userId="9eb4ed8f995fdd0d" providerId="LiveId" clId="{6A95D8BC-D4BA-49DB-841D-12977A8136DA}" dt="2023-12-04T15:48:03.817" v="258" actId="20577"/>
        <pc:sldMkLst>
          <pc:docMk/>
          <pc:sldMk cId="657160511" sldId="2732"/>
        </pc:sldMkLst>
        <pc:spChg chg="add mod">
          <ac:chgData name="Genfa Wu" userId="9eb4ed8f995fdd0d" providerId="LiveId" clId="{6A95D8BC-D4BA-49DB-841D-12977A8136DA}" dt="2023-12-04T15:46:46.776" v="189" actId="20577"/>
          <ac:spMkLst>
            <pc:docMk/>
            <pc:sldMk cId="657160511" sldId="2732"/>
            <ac:spMk id="2" creationId="{8BA03B6C-8FFE-9366-D4F1-6CD5BE87D924}"/>
          </ac:spMkLst>
        </pc:spChg>
        <pc:spChg chg="mod">
          <ac:chgData name="Genfa Wu" userId="9eb4ed8f995fdd0d" providerId="LiveId" clId="{6A95D8BC-D4BA-49DB-841D-12977A8136DA}" dt="2023-12-04T15:46:05.337" v="108" actId="20577"/>
          <ac:spMkLst>
            <pc:docMk/>
            <pc:sldMk cId="657160511" sldId="2732"/>
            <ac:spMk id="13" creationId="{080F6A3D-6AAB-2768-B6CB-D7527F09640D}"/>
          </ac:spMkLst>
        </pc:spChg>
        <pc:spChg chg="mod">
          <ac:chgData name="Genfa Wu" userId="9eb4ed8f995fdd0d" providerId="LiveId" clId="{6A95D8BC-D4BA-49DB-841D-12977A8136DA}" dt="2023-12-04T15:48:03.817" v="258" actId="20577"/>
          <ac:spMkLst>
            <pc:docMk/>
            <pc:sldMk cId="657160511" sldId="2732"/>
            <ac:spMk id="21" creationId="{B628AAF7-5101-DA70-0F11-BE28768F42AB}"/>
          </ac:spMkLst>
        </pc:spChg>
        <pc:picChg chg="mod">
          <ac:chgData name="Genfa Wu" userId="9eb4ed8f995fdd0d" providerId="LiveId" clId="{6A95D8BC-D4BA-49DB-841D-12977A8136DA}" dt="2023-12-04T15:45:32.252" v="100" actId="1076"/>
          <ac:picMkLst>
            <pc:docMk/>
            <pc:sldMk cId="657160511" sldId="2732"/>
            <ac:picMk id="20" creationId="{ACE4CFAB-5BDB-D865-55BA-57FC896AFBE7}"/>
          </ac:picMkLst>
        </pc:picChg>
      </pc:sldChg>
      <pc:sldChg chg="addSp modSp mod">
        <pc:chgData name="Genfa Wu" userId="9eb4ed8f995fdd0d" providerId="LiveId" clId="{6A95D8BC-D4BA-49DB-841D-12977A8136DA}" dt="2023-12-04T19:05:22.917" v="416" actId="20577"/>
        <pc:sldMkLst>
          <pc:docMk/>
          <pc:sldMk cId="326770607" sldId="2738"/>
        </pc:sldMkLst>
        <pc:spChg chg="add mod">
          <ac:chgData name="Genfa Wu" userId="9eb4ed8f995fdd0d" providerId="LiveId" clId="{6A95D8BC-D4BA-49DB-841D-12977A8136DA}" dt="2023-12-04T19:04:17.547" v="363" actId="1076"/>
          <ac:spMkLst>
            <pc:docMk/>
            <pc:sldMk cId="326770607" sldId="2738"/>
            <ac:spMk id="2" creationId="{194A951C-86D8-034E-3815-B7BE8C2D976E}"/>
          </ac:spMkLst>
        </pc:spChg>
        <pc:spChg chg="mod">
          <ac:chgData name="Genfa Wu" userId="9eb4ed8f995fdd0d" providerId="LiveId" clId="{6A95D8BC-D4BA-49DB-841D-12977A8136DA}" dt="2023-12-04T19:05:22.917" v="416" actId="20577"/>
          <ac:spMkLst>
            <pc:docMk/>
            <pc:sldMk cId="326770607" sldId="2738"/>
            <ac:spMk id="3" creationId="{80060816-F3EB-F046-88D4-45FA1ED39DD9}"/>
          </ac:spMkLst>
        </pc:spChg>
        <pc:spChg chg="add mod">
          <ac:chgData name="Genfa Wu" userId="9eb4ed8f995fdd0d" providerId="LiveId" clId="{6A95D8BC-D4BA-49DB-841D-12977A8136DA}" dt="2023-12-04T19:04:38.165" v="388" actId="1076"/>
          <ac:spMkLst>
            <pc:docMk/>
            <pc:sldMk cId="326770607" sldId="2738"/>
            <ac:spMk id="13" creationId="{7548FCDB-E2DE-6A8A-AA1D-1DD1004B3570}"/>
          </ac:spMkLst>
        </pc:spChg>
        <pc:spChg chg="add mod">
          <ac:chgData name="Genfa Wu" userId="9eb4ed8f995fdd0d" providerId="LiveId" clId="{6A95D8BC-D4BA-49DB-841D-12977A8136DA}" dt="2023-12-04T19:04:43.614" v="390" actId="1076"/>
          <ac:spMkLst>
            <pc:docMk/>
            <pc:sldMk cId="326770607" sldId="2738"/>
            <ac:spMk id="14" creationId="{8F020099-3B5B-845C-905C-1B6C5F79CA9A}"/>
          </ac:spMkLst>
        </pc:spChg>
        <pc:spChg chg="add mod">
          <ac:chgData name="Genfa Wu" userId="9eb4ed8f995fdd0d" providerId="LiveId" clId="{6A95D8BC-D4BA-49DB-841D-12977A8136DA}" dt="2023-12-04T19:04:54.005" v="397" actId="20577"/>
          <ac:spMkLst>
            <pc:docMk/>
            <pc:sldMk cId="326770607" sldId="2738"/>
            <ac:spMk id="15" creationId="{865823A5-C000-A572-7F80-F1A1307F89EF}"/>
          </ac:spMkLst>
        </pc:spChg>
      </pc:sldChg>
    </pc:docChg>
  </pc:docChgLst>
  <pc:docChgLst>
    <pc:chgData name="Genfa Wu" userId="9eb4ed8f995fdd0d" providerId="LiveId" clId="{9C0439D7-46B7-4DF3-85C5-B7844109FFA6}"/>
    <pc:docChg chg="undo custSel addSld delSld modSld sldOrd modMainMaster modSection">
      <pc:chgData name="Genfa Wu" userId="9eb4ed8f995fdd0d" providerId="LiveId" clId="{9C0439D7-46B7-4DF3-85C5-B7844109FFA6}" dt="2023-11-30T06:42:10.416" v="2290" actId="20577"/>
      <pc:docMkLst>
        <pc:docMk/>
      </pc:docMkLst>
      <pc:sldChg chg="modSp mod">
        <pc:chgData name="Genfa Wu" userId="9eb4ed8f995fdd0d" providerId="LiveId" clId="{9C0439D7-46B7-4DF3-85C5-B7844109FFA6}" dt="2023-11-30T04:51:19.460" v="678" actId="20577"/>
        <pc:sldMkLst>
          <pc:docMk/>
          <pc:sldMk cId="3792501969" sldId="2479"/>
        </pc:sldMkLst>
        <pc:spChg chg="mod">
          <ac:chgData name="Genfa Wu" userId="9eb4ed8f995fdd0d" providerId="LiveId" clId="{9C0439D7-46B7-4DF3-85C5-B7844109FFA6}" dt="2023-11-30T04:51:19.460" v="678" actId="20577"/>
          <ac:spMkLst>
            <pc:docMk/>
            <pc:sldMk cId="3792501969" sldId="2479"/>
            <ac:spMk id="3" creationId="{109397DA-DD55-846F-8182-7CEC26B2FCFD}"/>
          </ac:spMkLst>
        </pc:spChg>
      </pc:sldChg>
      <pc:sldChg chg="modSp mod">
        <pc:chgData name="Genfa Wu" userId="9eb4ed8f995fdd0d" providerId="LiveId" clId="{9C0439D7-46B7-4DF3-85C5-B7844109FFA6}" dt="2023-11-30T06:42:10.416" v="2290" actId="20577"/>
        <pc:sldMkLst>
          <pc:docMk/>
          <pc:sldMk cId="80541843" sldId="2721"/>
        </pc:sldMkLst>
        <pc:spChg chg="mod">
          <ac:chgData name="Genfa Wu" userId="9eb4ed8f995fdd0d" providerId="LiveId" clId="{9C0439D7-46B7-4DF3-85C5-B7844109FFA6}" dt="2023-11-30T06:42:10.416" v="2290" actId="20577"/>
          <ac:spMkLst>
            <pc:docMk/>
            <pc:sldMk cId="80541843" sldId="2721"/>
            <ac:spMk id="2" creationId="{2C13CB8C-0F3F-6356-12B2-C1C98F7BDCD9}"/>
          </ac:spMkLst>
        </pc:spChg>
      </pc:sldChg>
      <pc:sldChg chg="modSp mod">
        <pc:chgData name="Genfa Wu" userId="9eb4ed8f995fdd0d" providerId="LiveId" clId="{9C0439D7-46B7-4DF3-85C5-B7844109FFA6}" dt="2023-11-30T04:47:28.733" v="490" actId="20577"/>
        <pc:sldMkLst>
          <pc:docMk/>
          <pc:sldMk cId="3513405984" sldId="2729"/>
        </pc:sldMkLst>
        <pc:spChg chg="mod">
          <ac:chgData name="Genfa Wu" userId="9eb4ed8f995fdd0d" providerId="LiveId" clId="{9C0439D7-46B7-4DF3-85C5-B7844109FFA6}" dt="2023-11-30T04:47:28.733" v="490" actId="20577"/>
          <ac:spMkLst>
            <pc:docMk/>
            <pc:sldMk cId="3513405984" sldId="2729"/>
            <ac:spMk id="7" creationId="{73C92D42-1025-0C3A-3998-487FE42FB525}"/>
          </ac:spMkLst>
        </pc:spChg>
      </pc:sldChg>
      <pc:sldChg chg="modSp mod">
        <pc:chgData name="Genfa Wu" userId="9eb4ed8f995fdd0d" providerId="LiveId" clId="{9C0439D7-46B7-4DF3-85C5-B7844109FFA6}" dt="2023-11-30T03:23:58.337" v="130" actId="20577"/>
        <pc:sldMkLst>
          <pc:docMk/>
          <pc:sldMk cId="1293113934" sldId="2730"/>
        </pc:sldMkLst>
        <pc:spChg chg="mod">
          <ac:chgData name="Genfa Wu" userId="9eb4ed8f995fdd0d" providerId="LiveId" clId="{9C0439D7-46B7-4DF3-85C5-B7844109FFA6}" dt="2023-11-30T03:23:58.337" v="130" actId="20577"/>
          <ac:spMkLst>
            <pc:docMk/>
            <pc:sldMk cId="1293113934" sldId="2730"/>
            <ac:spMk id="2" creationId="{C8947E6F-9178-6A5E-DED2-A51DA7EC111B}"/>
          </ac:spMkLst>
        </pc:spChg>
      </pc:sldChg>
      <pc:sldChg chg="addSp delSp modSp mod modAnim">
        <pc:chgData name="Genfa Wu" userId="9eb4ed8f995fdd0d" providerId="LiveId" clId="{9C0439D7-46B7-4DF3-85C5-B7844109FFA6}" dt="2023-11-30T05:04:41.716" v="882" actId="20577"/>
        <pc:sldMkLst>
          <pc:docMk/>
          <pc:sldMk cId="1417152341" sldId="2731"/>
        </pc:sldMkLst>
        <pc:spChg chg="mod">
          <ac:chgData name="Genfa Wu" userId="9eb4ed8f995fdd0d" providerId="LiveId" clId="{9C0439D7-46B7-4DF3-85C5-B7844109FFA6}" dt="2023-11-30T03:41:46.250" v="170" actId="20577"/>
          <ac:spMkLst>
            <pc:docMk/>
            <pc:sldMk cId="1417152341" sldId="2731"/>
            <ac:spMk id="6" creationId="{7D6D11DD-6D49-3C04-3056-293C0F8322B0}"/>
          </ac:spMkLst>
        </pc:spChg>
        <pc:spChg chg="del">
          <ac:chgData name="Genfa Wu" userId="9eb4ed8f995fdd0d" providerId="LiveId" clId="{9C0439D7-46B7-4DF3-85C5-B7844109FFA6}" dt="2023-11-30T03:41:01.131" v="131"/>
          <ac:spMkLst>
            <pc:docMk/>
            <pc:sldMk cId="1417152341" sldId="2731"/>
            <ac:spMk id="7" creationId="{C42C5A0D-91F9-D8BA-0621-875E0445ED7D}"/>
          </ac:spMkLst>
        </pc:spChg>
        <pc:spChg chg="add del">
          <ac:chgData name="Genfa Wu" userId="9eb4ed8f995fdd0d" providerId="LiveId" clId="{9C0439D7-46B7-4DF3-85C5-B7844109FFA6}" dt="2023-11-30T04:22:54.711" v="177" actId="22"/>
          <ac:spMkLst>
            <pc:docMk/>
            <pc:sldMk cId="1417152341" sldId="2731"/>
            <ac:spMk id="9" creationId="{F7C5EA26-4033-B525-BB1D-92053C73126B}"/>
          </ac:spMkLst>
        </pc:spChg>
        <pc:spChg chg="add del mod">
          <ac:chgData name="Genfa Wu" userId="9eb4ed8f995fdd0d" providerId="LiveId" clId="{9C0439D7-46B7-4DF3-85C5-B7844109FFA6}" dt="2023-11-30T04:51:51.875" v="680" actId="478"/>
          <ac:spMkLst>
            <pc:docMk/>
            <pc:sldMk cId="1417152341" sldId="2731"/>
            <ac:spMk id="12" creationId="{62CE69AF-9BE8-7E10-2F58-4483C3995CB3}"/>
          </ac:spMkLst>
        </pc:spChg>
        <pc:spChg chg="add del mod">
          <ac:chgData name="Genfa Wu" userId="9eb4ed8f995fdd0d" providerId="LiveId" clId="{9C0439D7-46B7-4DF3-85C5-B7844109FFA6}" dt="2023-11-30T05:03:48.821" v="849" actId="478"/>
          <ac:spMkLst>
            <pc:docMk/>
            <pc:sldMk cId="1417152341" sldId="2731"/>
            <ac:spMk id="14" creationId="{9429A371-3F90-0965-9B98-8152217AC7F7}"/>
          </ac:spMkLst>
        </pc:spChg>
        <pc:spChg chg="add del mod">
          <ac:chgData name="Genfa Wu" userId="9eb4ed8f995fdd0d" providerId="LiveId" clId="{9C0439D7-46B7-4DF3-85C5-B7844109FFA6}" dt="2023-11-30T05:03:46.469" v="848" actId="478"/>
          <ac:spMkLst>
            <pc:docMk/>
            <pc:sldMk cId="1417152341" sldId="2731"/>
            <ac:spMk id="15" creationId="{3EA97917-E880-48FB-079E-6313B20A8953}"/>
          </ac:spMkLst>
        </pc:spChg>
        <pc:spChg chg="add mod">
          <ac:chgData name="Genfa Wu" userId="9eb4ed8f995fdd0d" providerId="LiveId" clId="{9C0439D7-46B7-4DF3-85C5-B7844109FFA6}" dt="2023-11-30T05:04:23.051" v="869" actId="1076"/>
          <ac:spMkLst>
            <pc:docMk/>
            <pc:sldMk cId="1417152341" sldId="2731"/>
            <ac:spMk id="17" creationId="{44F62580-1A28-6883-614C-CADF4A97AC80}"/>
          </ac:spMkLst>
        </pc:spChg>
        <pc:spChg chg="add mod">
          <ac:chgData name="Genfa Wu" userId="9eb4ed8f995fdd0d" providerId="LiveId" clId="{9C0439D7-46B7-4DF3-85C5-B7844109FFA6}" dt="2023-11-30T05:04:41.716" v="882" actId="20577"/>
          <ac:spMkLst>
            <pc:docMk/>
            <pc:sldMk cId="1417152341" sldId="2731"/>
            <ac:spMk id="18" creationId="{74A8F5FA-3412-033E-F51E-475F8FF13BE8}"/>
          </ac:spMkLst>
        </pc:spChg>
        <pc:graphicFrameChg chg="add del mod modGraphic">
          <ac:chgData name="Genfa Wu" userId="9eb4ed8f995fdd0d" providerId="LiveId" clId="{9C0439D7-46B7-4DF3-85C5-B7844109FFA6}" dt="2023-11-30T05:03:42.221" v="847" actId="478"/>
          <ac:graphicFrameMkLst>
            <pc:docMk/>
            <pc:sldMk cId="1417152341" sldId="2731"/>
            <ac:graphicFrameMk id="10" creationId="{1AD3FA63-F723-E0A0-BD2C-682DB9E0E68A}"/>
          </ac:graphicFrameMkLst>
        </pc:graphicFrameChg>
        <pc:graphicFrameChg chg="add del mod modGraphic">
          <ac:chgData name="Genfa Wu" userId="9eb4ed8f995fdd0d" providerId="LiveId" clId="{9C0439D7-46B7-4DF3-85C5-B7844109FFA6}" dt="2023-11-30T04:51:49.757" v="679" actId="478"/>
          <ac:graphicFrameMkLst>
            <pc:docMk/>
            <pc:sldMk cId="1417152341" sldId="2731"/>
            <ac:graphicFrameMk id="11" creationId="{4B66D53A-A84C-499A-5614-D50FE347B487}"/>
          </ac:graphicFrameMkLst>
        </pc:graphicFrameChg>
        <pc:picChg chg="add mod">
          <ac:chgData name="Genfa Wu" userId="9eb4ed8f995fdd0d" providerId="LiveId" clId="{9C0439D7-46B7-4DF3-85C5-B7844109FFA6}" dt="2023-11-30T03:41:09.485" v="132" actId="1076"/>
          <ac:picMkLst>
            <pc:docMk/>
            <pc:sldMk cId="1417152341" sldId="2731"/>
            <ac:picMk id="2" creationId="{643D3E53-0F18-4A86-0BBF-B3B523A8ABC1}"/>
          </ac:picMkLst>
        </pc:picChg>
        <pc:picChg chg="add mod">
          <ac:chgData name="Genfa Wu" userId="9eb4ed8f995fdd0d" providerId="LiveId" clId="{9C0439D7-46B7-4DF3-85C5-B7844109FFA6}" dt="2023-11-30T05:03:58.979" v="852" actId="1076"/>
          <ac:picMkLst>
            <pc:docMk/>
            <pc:sldMk cId="1417152341" sldId="2731"/>
            <ac:picMk id="16" creationId="{9133F681-52DE-7E57-7A0D-0F26EEBC09C7}"/>
          </ac:picMkLst>
        </pc:picChg>
      </pc:sldChg>
      <pc:sldChg chg="addSp delSp modSp new mod delAnim modAnim">
        <pc:chgData name="Genfa Wu" userId="9eb4ed8f995fdd0d" providerId="LiveId" clId="{9C0439D7-46B7-4DF3-85C5-B7844109FFA6}" dt="2023-11-30T05:49:06.247" v="1426" actId="20577"/>
        <pc:sldMkLst>
          <pc:docMk/>
          <pc:sldMk cId="657160511" sldId="2732"/>
        </pc:sldMkLst>
        <pc:spChg chg="del">
          <ac:chgData name="Genfa Wu" userId="9eb4ed8f995fdd0d" providerId="LiveId" clId="{9C0439D7-46B7-4DF3-85C5-B7844109FFA6}" dt="2023-11-30T03:45:04.629" v="172"/>
          <ac:spMkLst>
            <pc:docMk/>
            <pc:sldMk cId="657160511" sldId="2732"/>
            <ac:spMk id="2" creationId="{1568A8CA-6BD3-2F70-4380-E0EB7BA2A292}"/>
          </ac:spMkLst>
        </pc:spChg>
        <pc:spChg chg="mod">
          <ac:chgData name="Genfa Wu" userId="9eb4ed8f995fdd0d" providerId="LiveId" clId="{9C0439D7-46B7-4DF3-85C5-B7844109FFA6}" dt="2023-11-30T05:23:07.037" v="1017" actId="20577"/>
          <ac:spMkLst>
            <pc:docMk/>
            <pc:sldMk cId="657160511" sldId="2732"/>
            <ac:spMk id="3" creationId="{996A0DB1-F5D2-F933-8BA5-A225F63AEC62}"/>
          </ac:spMkLst>
        </pc:spChg>
        <pc:spChg chg="add del mod">
          <ac:chgData name="Genfa Wu" userId="9eb4ed8f995fdd0d" providerId="LiveId" clId="{9C0439D7-46B7-4DF3-85C5-B7844109FFA6}" dt="2023-11-30T05:11:52.349" v="1005" actId="478"/>
          <ac:spMkLst>
            <pc:docMk/>
            <pc:sldMk cId="657160511" sldId="2732"/>
            <ac:spMk id="9" creationId="{596F99C9-9B7B-D32D-461C-89445C0CFC6C}"/>
          </ac:spMkLst>
        </pc:spChg>
        <pc:spChg chg="add mod">
          <ac:chgData name="Genfa Wu" userId="9eb4ed8f995fdd0d" providerId="LiveId" clId="{9C0439D7-46B7-4DF3-85C5-B7844109FFA6}" dt="2023-11-30T05:25:14.447" v="1046" actId="1076"/>
          <ac:spMkLst>
            <pc:docMk/>
            <pc:sldMk cId="657160511" sldId="2732"/>
            <ac:spMk id="11" creationId="{6F4ECA05-4D5F-7786-4B04-50BCFC57CF72}"/>
          </ac:spMkLst>
        </pc:spChg>
        <pc:spChg chg="add mod">
          <ac:chgData name="Genfa Wu" userId="9eb4ed8f995fdd0d" providerId="LiveId" clId="{9C0439D7-46B7-4DF3-85C5-B7844109FFA6}" dt="2023-11-30T05:48:21.377" v="1320" actId="1076"/>
          <ac:spMkLst>
            <pc:docMk/>
            <pc:sldMk cId="657160511" sldId="2732"/>
            <ac:spMk id="13" creationId="{080F6A3D-6AAB-2768-B6CB-D7527F09640D}"/>
          </ac:spMkLst>
        </pc:spChg>
        <pc:spChg chg="add del mod">
          <ac:chgData name="Genfa Wu" userId="9eb4ed8f995fdd0d" providerId="LiveId" clId="{9C0439D7-46B7-4DF3-85C5-B7844109FFA6}" dt="2023-11-30T05:46:23.529" v="1299" actId="1076"/>
          <ac:spMkLst>
            <pc:docMk/>
            <pc:sldMk cId="657160511" sldId="2732"/>
            <ac:spMk id="14" creationId="{A26E2EFA-B226-F7C5-A9E8-C45798E66E50}"/>
          </ac:spMkLst>
        </pc:spChg>
        <pc:spChg chg="add mod">
          <ac:chgData name="Genfa Wu" userId="9eb4ed8f995fdd0d" providerId="LiveId" clId="{9C0439D7-46B7-4DF3-85C5-B7844109FFA6}" dt="2023-11-30T05:49:06.247" v="1426" actId="20577"/>
          <ac:spMkLst>
            <pc:docMk/>
            <pc:sldMk cId="657160511" sldId="2732"/>
            <ac:spMk id="21" creationId="{B628AAF7-5101-DA70-0F11-BE28768F42AB}"/>
          </ac:spMkLst>
        </pc:spChg>
        <pc:graphicFrameChg chg="add mod">
          <ac:chgData name="Genfa Wu" userId="9eb4ed8f995fdd0d" providerId="LiveId" clId="{9C0439D7-46B7-4DF3-85C5-B7844109FFA6}" dt="2023-11-30T05:11:53.149" v="1006"/>
          <ac:graphicFrameMkLst>
            <pc:docMk/>
            <pc:sldMk cId="657160511" sldId="2732"/>
            <ac:graphicFrameMk id="10" creationId="{0A0B4376-D9FC-CBAE-5C23-DF0C1F895F41}"/>
          </ac:graphicFrameMkLst>
        </pc:graphicFrameChg>
        <pc:graphicFrameChg chg="add mod modGraphic">
          <ac:chgData name="Genfa Wu" userId="9eb4ed8f995fdd0d" providerId="LiveId" clId="{9C0439D7-46B7-4DF3-85C5-B7844109FFA6}" dt="2023-11-30T05:45:51.006" v="1296" actId="21"/>
          <ac:graphicFrameMkLst>
            <pc:docMk/>
            <pc:sldMk cId="657160511" sldId="2732"/>
            <ac:graphicFrameMk id="12" creationId="{01DF1E48-57B1-095C-110A-9D788000EEAC}"/>
          </ac:graphicFrameMkLst>
        </pc:graphicFrameChg>
        <pc:picChg chg="add del mod">
          <ac:chgData name="Genfa Wu" userId="9eb4ed8f995fdd0d" providerId="LiveId" clId="{9C0439D7-46B7-4DF3-85C5-B7844109FFA6}" dt="2023-11-30T05:03:13.020" v="839" actId="21"/>
          <ac:picMkLst>
            <pc:docMk/>
            <pc:sldMk cId="657160511" sldId="2732"/>
            <ac:picMk id="7" creationId="{023322C7-8303-FDD5-B66F-4F91EC002C8F}"/>
          </ac:picMkLst>
        </pc:picChg>
        <pc:picChg chg="add del mod">
          <ac:chgData name="Genfa Wu" userId="9eb4ed8f995fdd0d" providerId="LiveId" clId="{9C0439D7-46B7-4DF3-85C5-B7844109FFA6}" dt="2023-11-30T05:42:04.232" v="1280" actId="478"/>
          <ac:picMkLst>
            <pc:docMk/>
            <pc:sldMk cId="657160511" sldId="2732"/>
            <ac:picMk id="16" creationId="{D2006C8F-0FF5-A292-CA0F-80280684ACBC}"/>
          </ac:picMkLst>
        </pc:picChg>
        <pc:picChg chg="add del mod">
          <ac:chgData name="Genfa Wu" userId="9eb4ed8f995fdd0d" providerId="LiveId" clId="{9C0439D7-46B7-4DF3-85C5-B7844109FFA6}" dt="2023-11-30T05:45:36.216" v="1295" actId="478"/>
          <ac:picMkLst>
            <pc:docMk/>
            <pc:sldMk cId="657160511" sldId="2732"/>
            <ac:picMk id="18" creationId="{3279177C-20AD-3B79-8CA0-38BD016FBD35}"/>
          </ac:picMkLst>
        </pc:picChg>
        <pc:picChg chg="add mod">
          <ac:chgData name="Genfa Wu" userId="9eb4ed8f995fdd0d" providerId="LiveId" clId="{9C0439D7-46B7-4DF3-85C5-B7844109FFA6}" dt="2023-11-30T05:47:46.494" v="1313" actId="1035"/>
          <ac:picMkLst>
            <pc:docMk/>
            <pc:sldMk cId="657160511" sldId="2732"/>
            <ac:picMk id="20" creationId="{ACE4CFAB-5BDB-D865-55BA-57FC896AFBE7}"/>
          </ac:picMkLst>
        </pc:picChg>
      </pc:sldChg>
      <pc:sldChg chg="add del">
        <pc:chgData name="Genfa Wu" userId="9eb4ed8f995fdd0d" providerId="LiveId" clId="{9C0439D7-46B7-4DF3-85C5-B7844109FFA6}" dt="2023-11-30T04:46:54.419" v="465"/>
        <pc:sldMkLst>
          <pc:docMk/>
          <pc:sldMk cId="1854445043" sldId="2733"/>
        </pc:sldMkLst>
      </pc:sldChg>
      <pc:sldChg chg="modSp add mod">
        <pc:chgData name="Genfa Wu" userId="9eb4ed8f995fdd0d" providerId="LiveId" clId="{9C0439D7-46B7-4DF3-85C5-B7844109FFA6}" dt="2023-11-30T04:47:58.045" v="530" actId="20577"/>
        <pc:sldMkLst>
          <pc:docMk/>
          <pc:sldMk cId="3030429005" sldId="2733"/>
        </pc:sldMkLst>
        <pc:spChg chg="mod">
          <ac:chgData name="Genfa Wu" userId="9eb4ed8f995fdd0d" providerId="LiveId" clId="{9C0439D7-46B7-4DF3-85C5-B7844109FFA6}" dt="2023-11-30T04:47:58.045" v="530" actId="20577"/>
          <ac:spMkLst>
            <pc:docMk/>
            <pc:sldMk cId="3030429005" sldId="2733"/>
            <ac:spMk id="2" creationId="{C8947E6F-9178-6A5E-DED2-A51DA7EC111B}"/>
          </ac:spMkLst>
        </pc:spChg>
      </pc:sldChg>
      <pc:sldChg chg="new del">
        <pc:chgData name="Genfa Wu" userId="9eb4ed8f995fdd0d" providerId="LiveId" clId="{9C0439D7-46B7-4DF3-85C5-B7844109FFA6}" dt="2023-11-30T04:48:39.091" v="534" actId="680"/>
        <pc:sldMkLst>
          <pc:docMk/>
          <pc:sldMk cId="120949962" sldId="2734"/>
        </pc:sldMkLst>
      </pc:sldChg>
      <pc:sldChg chg="addSp delSp modSp add mod delAnim">
        <pc:chgData name="Genfa Wu" userId="9eb4ed8f995fdd0d" providerId="LiveId" clId="{9C0439D7-46B7-4DF3-85C5-B7844109FFA6}" dt="2023-11-30T04:50:36.653" v="647" actId="20577"/>
        <pc:sldMkLst>
          <pc:docMk/>
          <pc:sldMk cId="243950644" sldId="2734"/>
        </pc:sldMkLst>
        <pc:spChg chg="add del mod">
          <ac:chgData name="Genfa Wu" userId="9eb4ed8f995fdd0d" providerId="LiveId" clId="{9C0439D7-46B7-4DF3-85C5-B7844109FFA6}" dt="2023-11-30T04:49:03.028" v="537" actId="478"/>
          <ac:spMkLst>
            <pc:docMk/>
            <pc:sldMk cId="243950644" sldId="2734"/>
            <ac:spMk id="8" creationId="{228BD7A9-F620-30B9-2DEB-BB0F97EB792F}"/>
          </ac:spMkLst>
        </pc:spChg>
        <pc:spChg chg="mod">
          <ac:chgData name="Genfa Wu" userId="9eb4ed8f995fdd0d" providerId="LiveId" clId="{9C0439D7-46B7-4DF3-85C5-B7844109FFA6}" dt="2023-11-30T04:50:36.653" v="647" actId="20577"/>
          <ac:spMkLst>
            <pc:docMk/>
            <pc:sldMk cId="243950644" sldId="2734"/>
            <ac:spMk id="12" creationId="{62CE69AF-9BE8-7E10-2F58-4483C3995CB3}"/>
          </ac:spMkLst>
        </pc:spChg>
        <pc:graphicFrameChg chg="del">
          <ac:chgData name="Genfa Wu" userId="9eb4ed8f995fdd0d" providerId="LiveId" clId="{9C0439D7-46B7-4DF3-85C5-B7844109FFA6}" dt="2023-11-30T04:49:07.534" v="538" actId="478"/>
          <ac:graphicFrameMkLst>
            <pc:docMk/>
            <pc:sldMk cId="243950644" sldId="2734"/>
            <ac:graphicFrameMk id="10" creationId="{1AD3FA63-F723-E0A0-BD2C-682DB9E0E68A}"/>
          </ac:graphicFrameMkLst>
        </pc:graphicFrameChg>
        <pc:graphicFrameChg chg="mod">
          <ac:chgData name="Genfa Wu" userId="9eb4ed8f995fdd0d" providerId="LiveId" clId="{9C0439D7-46B7-4DF3-85C5-B7844109FFA6}" dt="2023-11-30T04:49:15.212" v="539" actId="1076"/>
          <ac:graphicFrameMkLst>
            <pc:docMk/>
            <pc:sldMk cId="243950644" sldId="2734"/>
            <ac:graphicFrameMk id="11" creationId="{4B66D53A-A84C-499A-5614-D50FE347B487}"/>
          </ac:graphicFrameMkLst>
        </pc:graphicFrameChg>
        <pc:picChg chg="del">
          <ac:chgData name="Genfa Wu" userId="9eb4ed8f995fdd0d" providerId="LiveId" clId="{9C0439D7-46B7-4DF3-85C5-B7844109FFA6}" dt="2023-11-30T04:49:00.346" v="536" actId="478"/>
          <ac:picMkLst>
            <pc:docMk/>
            <pc:sldMk cId="243950644" sldId="2734"/>
            <ac:picMk id="2" creationId="{643D3E53-0F18-4A86-0BBF-B3B523A8ABC1}"/>
          </ac:picMkLst>
        </pc:picChg>
      </pc:sldChg>
      <pc:sldChg chg="addSp delSp modSp add mod delAnim">
        <pc:chgData name="Genfa Wu" userId="9eb4ed8f995fdd0d" providerId="LiveId" clId="{9C0439D7-46B7-4DF3-85C5-B7844109FFA6}" dt="2023-11-30T05:17:42.399" v="1009" actId="1076"/>
        <pc:sldMkLst>
          <pc:docMk/>
          <pc:sldMk cId="2139023522" sldId="2735"/>
        </pc:sldMkLst>
        <pc:spChg chg="mod">
          <ac:chgData name="Genfa Wu" userId="9eb4ed8f995fdd0d" providerId="LiveId" clId="{9C0439D7-46B7-4DF3-85C5-B7844109FFA6}" dt="2023-11-30T05:11:39.542" v="1003" actId="20577"/>
          <ac:spMkLst>
            <pc:docMk/>
            <pc:sldMk cId="2139023522" sldId="2735"/>
            <ac:spMk id="6" creationId="{7D6D11DD-6D49-3C04-3056-293C0F8322B0}"/>
          </ac:spMkLst>
        </pc:spChg>
        <pc:spChg chg="add del mod">
          <ac:chgData name="Genfa Wu" userId="9eb4ed8f995fdd0d" providerId="LiveId" clId="{9C0439D7-46B7-4DF3-85C5-B7844109FFA6}" dt="2023-11-30T05:03:32.045" v="845" actId="478"/>
          <ac:spMkLst>
            <pc:docMk/>
            <pc:sldMk cId="2139023522" sldId="2735"/>
            <ac:spMk id="8" creationId="{37030986-43FF-51E2-BDC8-30609EB30C00}"/>
          </ac:spMkLst>
        </pc:spChg>
        <pc:spChg chg="add mod">
          <ac:chgData name="Genfa Wu" userId="9eb4ed8f995fdd0d" providerId="LiveId" clId="{9C0439D7-46B7-4DF3-85C5-B7844109FFA6}" dt="2023-11-30T05:09:42.893" v="929" actId="1076"/>
          <ac:spMkLst>
            <pc:docMk/>
            <pc:sldMk cId="2139023522" sldId="2735"/>
            <ac:spMk id="13" creationId="{A79D35FC-F838-7BB2-B102-C89DA5E33FFF}"/>
          </ac:spMkLst>
        </pc:spChg>
        <pc:spChg chg="mod">
          <ac:chgData name="Genfa Wu" userId="9eb4ed8f995fdd0d" providerId="LiveId" clId="{9C0439D7-46B7-4DF3-85C5-B7844109FFA6}" dt="2023-11-30T05:09:14.524" v="918" actId="1076"/>
          <ac:spMkLst>
            <pc:docMk/>
            <pc:sldMk cId="2139023522" sldId="2735"/>
            <ac:spMk id="14" creationId="{9429A371-3F90-0965-9B98-8152217AC7F7}"/>
          </ac:spMkLst>
        </pc:spChg>
        <pc:spChg chg="mod">
          <ac:chgData name="Genfa Wu" userId="9eb4ed8f995fdd0d" providerId="LiveId" clId="{9C0439D7-46B7-4DF3-85C5-B7844109FFA6}" dt="2023-11-30T05:17:42.399" v="1009" actId="1076"/>
          <ac:spMkLst>
            <pc:docMk/>
            <pc:sldMk cId="2139023522" sldId="2735"/>
            <ac:spMk id="15" creationId="{3EA97917-E880-48FB-079E-6313B20A8953}"/>
          </ac:spMkLst>
        </pc:spChg>
        <pc:spChg chg="add mod">
          <ac:chgData name="Genfa Wu" userId="9eb4ed8f995fdd0d" providerId="LiveId" clId="{9C0439D7-46B7-4DF3-85C5-B7844109FFA6}" dt="2023-11-30T05:09:57.790" v="935" actId="20577"/>
          <ac:spMkLst>
            <pc:docMk/>
            <pc:sldMk cId="2139023522" sldId="2735"/>
            <ac:spMk id="17" creationId="{CB06C486-5340-86BE-80FD-0E2005207C8F}"/>
          </ac:spMkLst>
        </pc:spChg>
        <pc:spChg chg="add mod">
          <ac:chgData name="Genfa Wu" userId="9eb4ed8f995fdd0d" providerId="LiveId" clId="{9C0439D7-46B7-4DF3-85C5-B7844109FFA6}" dt="2023-11-30T05:10:40.941" v="987" actId="313"/>
          <ac:spMkLst>
            <pc:docMk/>
            <pc:sldMk cId="2139023522" sldId="2735"/>
            <ac:spMk id="18" creationId="{9F913F7B-2C87-86C1-4E71-6388B54F28FC}"/>
          </ac:spMkLst>
        </pc:spChg>
        <pc:graphicFrameChg chg="del mod">
          <ac:chgData name="Genfa Wu" userId="9eb4ed8f995fdd0d" providerId="LiveId" clId="{9C0439D7-46B7-4DF3-85C5-B7844109FFA6}" dt="2023-11-30T05:11:48.451" v="1004" actId="21"/>
          <ac:graphicFrameMkLst>
            <pc:docMk/>
            <pc:sldMk cId="2139023522" sldId="2735"/>
            <ac:graphicFrameMk id="10" creationId="{1AD3FA63-F723-E0A0-BD2C-682DB9E0E68A}"/>
          </ac:graphicFrameMkLst>
        </pc:graphicFrameChg>
        <pc:picChg chg="del">
          <ac:chgData name="Genfa Wu" userId="9eb4ed8f995fdd0d" providerId="LiveId" clId="{9C0439D7-46B7-4DF3-85C5-B7844109FFA6}" dt="2023-11-30T05:03:26.457" v="844" actId="478"/>
          <ac:picMkLst>
            <pc:docMk/>
            <pc:sldMk cId="2139023522" sldId="2735"/>
            <ac:picMk id="2" creationId="{643D3E53-0F18-4A86-0BBF-B3B523A8ABC1}"/>
          </ac:picMkLst>
        </pc:picChg>
        <pc:picChg chg="add mod">
          <ac:chgData name="Genfa Wu" userId="9eb4ed8f995fdd0d" providerId="LiveId" clId="{9C0439D7-46B7-4DF3-85C5-B7844109FFA6}" dt="2023-11-30T05:06:30.293" v="890" actId="1076"/>
          <ac:picMkLst>
            <pc:docMk/>
            <pc:sldMk cId="2139023522" sldId="2735"/>
            <ac:picMk id="9" creationId="{FDEC0610-EB14-6566-7977-A6C9D7BA12FA}"/>
          </ac:picMkLst>
        </pc:picChg>
        <pc:picChg chg="add mod ord">
          <ac:chgData name="Genfa Wu" userId="9eb4ed8f995fdd0d" providerId="LiveId" clId="{9C0439D7-46B7-4DF3-85C5-B7844109FFA6}" dt="2023-11-30T05:07:20.925" v="911" actId="1036"/>
          <ac:picMkLst>
            <pc:docMk/>
            <pc:sldMk cId="2139023522" sldId="2735"/>
            <ac:picMk id="11" creationId="{2FE2278B-0B00-A3A0-28DD-835073A4F1AE}"/>
          </ac:picMkLst>
        </pc:picChg>
        <pc:picChg chg="add mod">
          <ac:chgData name="Genfa Wu" userId="9eb4ed8f995fdd0d" providerId="LiveId" clId="{9C0439D7-46B7-4DF3-85C5-B7844109FFA6}" dt="2023-11-30T05:09:06.196" v="917" actId="1076"/>
          <ac:picMkLst>
            <pc:docMk/>
            <pc:sldMk cId="2139023522" sldId="2735"/>
            <ac:picMk id="12" creationId="{5D5A7EF5-FBF5-D93B-F522-252B903FC8AF}"/>
          </ac:picMkLst>
        </pc:picChg>
        <pc:picChg chg="del">
          <ac:chgData name="Genfa Wu" userId="9eb4ed8f995fdd0d" providerId="LiveId" clId="{9C0439D7-46B7-4DF3-85C5-B7844109FFA6}" dt="2023-11-30T05:03:25.286" v="843" actId="478"/>
          <ac:picMkLst>
            <pc:docMk/>
            <pc:sldMk cId="2139023522" sldId="2735"/>
            <ac:picMk id="16" creationId="{9133F681-52DE-7E57-7A0D-0F26EEBC09C7}"/>
          </ac:picMkLst>
        </pc:picChg>
        <pc:picChg chg="add del">
          <ac:chgData name="Genfa Wu" userId="9eb4ed8f995fdd0d" providerId="LiveId" clId="{9C0439D7-46B7-4DF3-85C5-B7844109FFA6}" dt="2023-11-30T05:06:23.690" v="888"/>
          <ac:picMkLst>
            <pc:docMk/>
            <pc:sldMk cId="2139023522" sldId="2735"/>
            <ac:picMk id="1026" creationId="{DE82F926-8A43-5320-6AE1-E568F23C64C8}"/>
          </ac:picMkLst>
        </pc:picChg>
      </pc:sldChg>
      <pc:sldChg chg="addSp delSp modSp new mod">
        <pc:chgData name="Genfa Wu" userId="9eb4ed8f995fdd0d" providerId="LiveId" clId="{9C0439D7-46B7-4DF3-85C5-B7844109FFA6}" dt="2023-11-30T06:03:37.863" v="1709" actId="14100"/>
        <pc:sldMkLst>
          <pc:docMk/>
          <pc:sldMk cId="1561024720" sldId="2736"/>
        </pc:sldMkLst>
        <pc:spChg chg="del">
          <ac:chgData name="Genfa Wu" userId="9eb4ed8f995fdd0d" providerId="LiveId" clId="{9C0439D7-46B7-4DF3-85C5-B7844109FFA6}" dt="2023-11-30T05:53:57.399" v="1464" actId="478"/>
          <ac:spMkLst>
            <pc:docMk/>
            <pc:sldMk cId="1561024720" sldId="2736"/>
            <ac:spMk id="2" creationId="{DDEC2F89-5DC0-DF3B-6758-55F7F6DEF7E5}"/>
          </ac:spMkLst>
        </pc:spChg>
        <pc:spChg chg="mod">
          <ac:chgData name="Genfa Wu" userId="9eb4ed8f995fdd0d" providerId="LiveId" clId="{9C0439D7-46B7-4DF3-85C5-B7844109FFA6}" dt="2023-11-30T05:50:14.391" v="1463" actId="20577"/>
          <ac:spMkLst>
            <pc:docMk/>
            <pc:sldMk cId="1561024720" sldId="2736"/>
            <ac:spMk id="3" creationId="{B93E3C13-1D92-9B1E-448C-0540990A3DF9}"/>
          </ac:spMkLst>
        </pc:spChg>
        <pc:spChg chg="add mod">
          <ac:chgData name="Genfa Wu" userId="9eb4ed8f995fdd0d" providerId="LiveId" clId="{9C0439D7-46B7-4DF3-85C5-B7844109FFA6}" dt="2023-11-30T05:54:31.104" v="1499" actId="14100"/>
          <ac:spMkLst>
            <pc:docMk/>
            <pc:sldMk cId="1561024720" sldId="2736"/>
            <ac:spMk id="8" creationId="{098FAFFD-B9BB-E33A-925C-3DC00C661655}"/>
          </ac:spMkLst>
        </pc:spChg>
        <pc:spChg chg="add mod">
          <ac:chgData name="Genfa Wu" userId="9eb4ed8f995fdd0d" providerId="LiveId" clId="{9C0439D7-46B7-4DF3-85C5-B7844109FFA6}" dt="2023-11-30T05:57:42.680" v="1532" actId="20577"/>
          <ac:spMkLst>
            <pc:docMk/>
            <pc:sldMk cId="1561024720" sldId="2736"/>
            <ac:spMk id="11" creationId="{BB2C0169-12B8-E50C-71BC-29EDAEA5C119}"/>
          </ac:spMkLst>
        </pc:spChg>
        <pc:spChg chg="add mod">
          <ac:chgData name="Genfa Wu" userId="9eb4ed8f995fdd0d" providerId="LiveId" clId="{9C0439D7-46B7-4DF3-85C5-B7844109FFA6}" dt="2023-11-30T06:03:37.863" v="1709" actId="14100"/>
          <ac:spMkLst>
            <pc:docMk/>
            <pc:sldMk cId="1561024720" sldId="2736"/>
            <ac:spMk id="12" creationId="{4020E332-D79D-C911-5D67-4F2D4E8841AF}"/>
          </ac:spMkLst>
        </pc:spChg>
        <pc:graphicFrameChg chg="add mod">
          <ac:chgData name="Genfa Wu" userId="9eb4ed8f995fdd0d" providerId="LiveId" clId="{9C0439D7-46B7-4DF3-85C5-B7844109FFA6}" dt="2023-11-30T05:54:10.759" v="1469" actId="1076"/>
          <ac:graphicFrameMkLst>
            <pc:docMk/>
            <pc:sldMk cId="1561024720" sldId="2736"/>
            <ac:graphicFrameMk id="7" creationId="{0B6A4A7F-339C-42A8-9F98-65B0A419C1B2}"/>
          </ac:graphicFrameMkLst>
        </pc:graphicFrameChg>
        <pc:picChg chg="add mod">
          <ac:chgData name="Genfa Wu" userId="9eb4ed8f995fdd0d" providerId="LiveId" clId="{9C0439D7-46B7-4DF3-85C5-B7844109FFA6}" dt="2023-11-30T05:57:23.292" v="1504" actId="14100"/>
          <ac:picMkLst>
            <pc:docMk/>
            <pc:sldMk cId="1561024720" sldId="2736"/>
            <ac:picMk id="10" creationId="{F1C72D25-C20C-A985-27C0-50763FC4A164}"/>
          </ac:picMkLst>
        </pc:picChg>
        <pc:picChg chg="add mod">
          <ac:chgData name="Genfa Wu" userId="9eb4ed8f995fdd0d" providerId="LiveId" clId="{9C0439D7-46B7-4DF3-85C5-B7844109FFA6}" dt="2023-11-30T05:59:16.571" v="1539" actId="1076"/>
          <ac:picMkLst>
            <pc:docMk/>
            <pc:sldMk cId="1561024720" sldId="2736"/>
            <ac:picMk id="13" creationId="{5C5BDF6D-BCBE-E2D2-73C3-38863A5266AC}"/>
          </ac:picMkLst>
        </pc:picChg>
      </pc:sldChg>
      <pc:sldChg chg="modSp add mod">
        <pc:chgData name="Genfa Wu" userId="9eb4ed8f995fdd0d" providerId="LiveId" clId="{9C0439D7-46B7-4DF3-85C5-B7844109FFA6}" dt="2023-11-30T06:04:36.055" v="1729" actId="20577"/>
        <pc:sldMkLst>
          <pc:docMk/>
          <pc:sldMk cId="4214064626" sldId="2737"/>
        </pc:sldMkLst>
        <pc:spChg chg="mod">
          <ac:chgData name="Genfa Wu" userId="9eb4ed8f995fdd0d" providerId="LiveId" clId="{9C0439D7-46B7-4DF3-85C5-B7844109FFA6}" dt="2023-11-30T06:04:36.055" v="1729" actId="20577"/>
          <ac:spMkLst>
            <pc:docMk/>
            <pc:sldMk cId="4214064626" sldId="2737"/>
            <ac:spMk id="2" creationId="{C8947E6F-9178-6A5E-DED2-A51DA7EC111B}"/>
          </ac:spMkLst>
        </pc:spChg>
      </pc:sldChg>
      <pc:sldChg chg="addSp delSp modSp new mod ord">
        <pc:chgData name="Genfa Wu" userId="9eb4ed8f995fdd0d" providerId="LiveId" clId="{9C0439D7-46B7-4DF3-85C5-B7844109FFA6}" dt="2023-11-30T06:26:11.386" v="1799" actId="6549"/>
        <pc:sldMkLst>
          <pc:docMk/>
          <pc:sldMk cId="326770607" sldId="2738"/>
        </pc:sldMkLst>
        <pc:spChg chg="del">
          <ac:chgData name="Genfa Wu" userId="9eb4ed8f995fdd0d" providerId="LiveId" clId="{9C0439D7-46B7-4DF3-85C5-B7844109FFA6}" dt="2023-11-30T06:22:20.616" v="1735" actId="478"/>
          <ac:spMkLst>
            <pc:docMk/>
            <pc:sldMk cId="326770607" sldId="2738"/>
            <ac:spMk id="2" creationId="{D58C59E9-EB98-73EB-D022-7DA4591B24CD}"/>
          </ac:spMkLst>
        </pc:spChg>
        <pc:spChg chg="mod">
          <ac:chgData name="Genfa Wu" userId="9eb4ed8f995fdd0d" providerId="LiveId" clId="{9C0439D7-46B7-4DF3-85C5-B7844109FFA6}" dt="2023-11-30T06:26:11.386" v="1799" actId="6549"/>
          <ac:spMkLst>
            <pc:docMk/>
            <pc:sldMk cId="326770607" sldId="2738"/>
            <ac:spMk id="3" creationId="{80060816-F3EB-F046-88D4-45FA1ED39DD9}"/>
          </ac:spMkLst>
        </pc:spChg>
        <pc:spChg chg="add mod">
          <ac:chgData name="Genfa Wu" userId="9eb4ed8f995fdd0d" providerId="LiveId" clId="{9C0439D7-46B7-4DF3-85C5-B7844109FFA6}" dt="2023-11-30T06:25:00.931" v="1758" actId="1076"/>
          <ac:spMkLst>
            <pc:docMk/>
            <pc:sldMk cId="326770607" sldId="2738"/>
            <ac:spMk id="10" creationId="{E3A2E25D-050E-D9E9-2247-493BD730874E}"/>
          </ac:spMkLst>
        </pc:spChg>
        <pc:spChg chg="add mod">
          <ac:chgData name="Genfa Wu" userId="9eb4ed8f995fdd0d" providerId="LiveId" clId="{9C0439D7-46B7-4DF3-85C5-B7844109FFA6}" dt="2023-11-30T06:25:19.803" v="1760" actId="1076"/>
          <ac:spMkLst>
            <pc:docMk/>
            <pc:sldMk cId="326770607" sldId="2738"/>
            <ac:spMk id="11" creationId="{255D9504-9DF4-C9EA-E83F-DBAACD831318}"/>
          </ac:spMkLst>
        </pc:spChg>
        <pc:spChg chg="add mod">
          <ac:chgData name="Genfa Wu" userId="9eb4ed8f995fdd0d" providerId="LiveId" clId="{9C0439D7-46B7-4DF3-85C5-B7844109FFA6}" dt="2023-11-30T06:25:40.376" v="1762" actId="1076"/>
          <ac:spMkLst>
            <pc:docMk/>
            <pc:sldMk cId="326770607" sldId="2738"/>
            <ac:spMk id="12" creationId="{D8E66D92-ED25-4553-126D-1A24D903001F}"/>
          </ac:spMkLst>
        </pc:spChg>
        <pc:picChg chg="add mod">
          <ac:chgData name="Genfa Wu" userId="9eb4ed8f995fdd0d" providerId="LiveId" clId="{9C0439D7-46B7-4DF3-85C5-B7844109FFA6}" dt="2023-11-30T06:24:28.931" v="1752" actId="1076"/>
          <ac:picMkLst>
            <pc:docMk/>
            <pc:sldMk cId="326770607" sldId="2738"/>
            <ac:picMk id="7" creationId="{5ACDCC29-7D61-B5E1-BE14-00E8B2B0E506}"/>
          </ac:picMkLst>
        </pc:picChg>
        <pc:picChg chg="add mod ord">
          <ac:chgData name="Genfa Wu" userId="9eb4ed8f995fdd0d" providerId="LiveId" clId="{9C0439D7-46B7-4DF3-85C5-B7844109FFA6}" dt="2023-11-30T06:24:44.023" v="1756" actId="1076"/>
          <ac:picMkLst>
            <pc:docMk/>
            <pc:sldMk cId="326770607" sldId="2738"/>
            <ac:picMk id="8" creationId="{ADDF99FB-36F4-7F4E-484F-9A4DAFA32EBB}"/>
          </ac:picMkLst>
        </pc:picChg>
        <pc:picChg chg="add mod">
          <ac:chgData name="Genfa Wu" userId="9eb4ed8f995fdd0d" providerId="LiveId" clId="{9C0439D7-46B7-4DF3-85C5-B7844109FFA6}" dt="2023-11-30T06:24:34.741" v="1753" actId="1076"/>
          <ac:picMkLst>
            <pc:docMk/>
            <pc:sldMk cId="326770607" sldId="2738"/>
            <ac:picMk id="9" creationId="{73C79DA9-4FFB-08D3-AD82-0DE35D16C3E2}"/>
          </ac:picMkLst>
        </pc:picChg>
      </pc:sldChg>
      <pc:sldChg chg="new del">
        <pc:chgData name="Genfa Wu" userId="9eb4ed8f995fdd0d" providerId="LiveId" clId="{9C0439D7-46B7-4DF3-85C5-B7844109FFA6}" dt="2023-11-30T06:22:12.353" v="1731" actId="680"/>
        <pc:sldMkLst>
          <pc:docMk/>
          <pc:sldMk cId="468471593" sldId="2738"/>
        </pc:sldMkLst>
      </pc:sldChg>
      <pc:sldChg chg="modSp new mod">
        <pc:chgData name="Genfa Wu" userId="9eb4ed8f995fdd0d" providerId="LiveId" clId="{9C0439D7-46B7-4DF3-85C5-B7844109FFA6}" dt="2023-11-30T06:35:23.681" v="2275" actId="20577"/>
        <pc:sldMkLst>
          <pc:docMk/>
          <pc:sldMk cId="6404856" sldId="2739"/>
        </pc:sldMkLst>
        <pc:spChg chg="mod">
          <ac:chgData name="Genfa Wu" userId="9eb4ed8f995fdd0d" providerId="LiveId" clId="{9C0439D7-46B7-4DF3-85C5-B7844109FFA6}" dt="2023-11-30T06:35:23.681" v="2275" actId="20577"/>
          <ac:spMkLst>
            <pc:docMk/>
            <pc:sldMk cId="6404856" sldId="2739"/>
            <ac:spMk id="2" creationId="{1264CDB8-F6B5-014B-FBF4-7CAE1AF3251E}"/>
          </ac:spMkLst>
        </pc:spChg>
        <pc:spChg chg="mod">
          <ac:chgData name="Genfa Wu" userId="9eb4ed8f995fdd0d" providerId="LiveId" clId="{9C0439D7-46B7-4DF3-85C5-B7844109FFA6}" dt="2023-11-30T06:27:15.280" v="1807" actId="20577"/>
          <ac:spMkLst>
            <pc:docMk/>
            <pc:sldMk cId="6404856" sldId="2739"/>
            <ac:spMk id="3" creationId="{8B21213F-39A9-C739-7B2F-1DB70D047744}"/>
          </ac:spMkLst>
        </pc:spChg>
      </pc:sldChg>
      <pc:sldMasterChg chg="modSldLayout">
        <pc:chgData name="Genfa Wu" userId="9eb4ed8f995fdd0d" providerId="LiveId" clId="{9C0439D7-46B7-4DF3-85C5-B7844109FFA6}" dt="2023-11-30T04:48:22.680" v="532" actId="14100"/>
        <pc:sldMasterMkLst>
          <pc:docMk/>
          <pc:sldMasterMk cId="1000730430" sldId="2147484162"/>
        </pc:sldMasterMkLst>
        <pc:sldLayoutChg chg="modSp mod">
          <pc:chgData name="Genfa Wu" userId="9eb4ed8f995fdd0d" providerId="LiveId" clId="{9C0439D7-46B7-4DF3-85C5-B7844109FFA6}" dt="2023-11-30T04:48:22.680" v="532" actId="14100"/>
          <pc:sldLayoutMkLst>
            <pc:docMk/>
            <pc:sldMasterMk cId="1000730430" sldId="2147484162"/>
            <pc:sldLayoutMk cId="2892007590" sldId="2147484174"/>
          </pc:sldLayoutMkLst>
          <pc:spChg chg="mod">
            <ac:chgData name="Genfa Wu" userId="9eb4ed8f995fdd0d" providerId="LiveId" clId="{9C0439D7-46B7-4DF3-85C5-B7844109FFA6}" dt="2023-11-30T04:48:22.680" v="532" actId="14100"/>
            <ac:spMkLst>
              <pc:docMk/>
              <pc:sldMasterMk cId="1000730430" sldId="2147484162"/>
              <pc:sldLayoutMk cId="2892007590" sldId="2147484174"/>
              <ac:spMk id="3" creationId="{77BE71C3-E739-92F7-A535-AD1A53A38069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fermicloud-my.sharepoint.com/personal/gromanov_services_fnal_gov/Documents/PIP_II_650_INFN/MP_650_b09_INF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en-US" sz="16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 vs acc. gradient</a:t>
            </a:r>
            <a:endParaRPr 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8937007874017"/>
          <c:y val="0.17171296296296296"/>
          <c:w val="0.8388772965879265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b06 INFN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'650_b061'!$B$4:$B$21</c:f>
              <c:numCache>
                <c:formatCode>General</c:formatCode>
                <c:ptCount val="18"/>
                <c:pt idx="0">
                  <c:v>5.7275855385023462</c:v>
                </c:pt>
                <c:pt idx="1">
                  <c:v>7.636780718003128</c:v>
                </c:pt>
                <c:pt idx="2">
                  <c:v>8.5913783077535193</c:v>
                </c:pt>
                <c:pt idx="3">
                  <c:v>9.5459758975039097</c:v>
                </c:pt>
                <c:pt idx="4">
                  <c:v>10.500573487254302</c:v>
                </c:pt>
                <c:pt idx="5">
                  <c:v>11.455171077004692</c:v>
                </c:pt>
                <c:pt idx="6">
                  <c:v>12.409768666755081</c:v>
                </c:pt>
                <c:pt idx="7">
                  <c:v>13.364366256505475</c:v>
                </c:pt>
                <c:pt idx="8">
                  <c:v>14.318963846255867</c:v>
                </c:pt>
                <c:pt idx="9">
                  <c:v>15.273561436006256</c:v>
                </c:pt>
                <c:pt idx="10">
                  <c:v>16.228159025756646</c:v>
                </c:pt>
                <c:pt idx="11">
                  <c:v>17.182756615507039</c:v>
                </c:pt>
                <c:pt idx="12">
                  <c:v>18.137354205257427</c:v>
                </c:pt>
                <c:pt idx="13" formatCode="0.00E+00">
                  <c:v>19.091951795007819</c:v>
                </c:pt>
                <c:pt idx="14">
                  <c:v>20.046549384758212</c:v>
                </c:pt>
                <c:pt idx="15">
                  <c:v>21.001146974508604</c:v>
                </c:pt>
                <c:pt idx="16">
                  <c:v>21.955744564258993</c:v>
                </c:pt>
                <c:pt idx="17">
                  <c:v>23.864939743759777</c:v>
                </c:pt>
              </c:numCache>
            </c:numRef>
          </c:xVal>
          <c:yVal>
            <c:numRef>
              <c:f>'650_b061'!$F$4:$F$21</c:f>
              <c:numCache>
                <c:formatCode>General</c:formatCode>
                <c:ptCount val="18"/>
                <c:pt idx="0">
                  <c:v>0</c:v>
                </c:pt>
                <c:pt idx="1">
                  <c:v>4.8715605906955026E-6</c:v>
                </c:pt>
                <c:pt idx="2">
                  <c:v>0.15402846045654536</c:v>
                </c:pt>
                <c:pt idx="3">
                  <c:v>0.88566844682364276</c:v>
                </c:pt>
                <c:pt idx="4">
                  <c:v>1.2149996624121884</c:v>
                </c:pt>
                <c:pt idx="5">
                  <c:v>1.3317069855514194</c:v>
                </c:pt>
                <c:pt idx="6">
                  <c:v>1.3053851155660301</c:v>
                </c:pt>
                <c:pt idx="7">
                  <c:v>1.1719097399784011</c:v>
                </c:pt>
                <c:pt idx="8">
                  <c:v>0.99813494989105567</c:v>
                </c:pt>
                <c:pt idx="9">
                  <c:v>0.80525059111258923</c:v>
                </c:pt>
                <c:pt idx="10">
                  <c:v>0.62597997510782311</c:v>
                </c:pt>
                <c:pt idx="11">
                  <c:v>0.46926125260805296</c:v>
                </c:pt>
                <c:pt idx="12">
                  <c:v>0.30501900220567713</c:v>
                </c:pt>
                <c:pt idx="13">
                  <c:v>0.14885542512310626</c:v>
                </c:pt>
                <c:pt idx="14">
                  <c:v>5.163020849147832E-2</c:v>
                </c:pt>
                <c:pt idx="15">
                  <c:v>1.179485775476798E-2</c:v>
                </c:pt>
                <c:pt idx="16">
                  <c:v>2.0589373746506792E-3</c:v>
                </c:pt>
                <c:pt idx="1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29-41EE-A82E-B5E9BED12969}"/>
            </c:ext>
          </c:extLst>
        </c:ser>
        <c:ser>
          <c:idx val="1"/>
          <c:order val="1"/>
          <c:tx>
            <c:v>b06 FNAL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'650_b061'!$J$4:$J$22</c:f>
              <c:numCache>
                <c:formatCode>General</c:formatCode>
                <c:ptCount val="19"/>
                <c:pt idx="0">
                  <c:v>5.8899052319743417</c:v>
                </c:pt>
                <c:pt idx="1">
                  <c:v>7.8532069759657892</c:v>
                </c:pt>
                <c:pt idx="2">
                  <c:v>8.8348578479615121</c:v>
                </c:pt>
                <c:pt idx="3">
                  <c:v>9.8165087199572358</c:v>
                </c:pt>
                <c:pt idx="4">
                  <c:v>10.79815959195296</c:v>
                </c:pt>
                <c:pt idx="5">
                  <c:v>11.779810463948683</c:v>
                </c:pt>
                <c:pt idx="6">
                  <c:v>12.761461335944407</c:v>
                </c:pt>
                <c:pt idx="7">
                  <c:v>13.743112207940133</c:v>
                </c:pt>
                <c:pt idx="8">
                  <c:v>14.724763079935855</c:v>
                </c:pt>
                <c:pt idx="9">
                  <c:v>15.706413951931578</c:v>
                </c:pt>
                <c:pt idx="10">
                  <c:v>16.688064823927302</c:v>
                </c:pt>
                <c:pt idx="11">
                  <c:v>17.669715695923024</c:v>
                </c:pt>
                <c:pt idx="12">
                  <c:v>18.65136656791875</c:v>
                </c:pt>
                <c:pt idx="13">
                  <c:v>19.633017439914472</c:v>
                </c:pt>
                <c:pt idx="14">
                  <c:v>20.614668311910194</c:v>
                </c:pt>
                <c:pt idx="15">
                  <c:v>21.596319183905919</c:v>
                </c:pt>
                <c:pt idx="16">
                  <c:v>22.577970055901641</c:v>
                </c:pt>
                <c:pt idx="17">
                  <c:v>23.559620927897367</c:v>
                </c:pt>
                <c:pt idx="18">
                  <c:v>24.541271799893089</c:v>
                </c:pt>
              </c:numCache>
            </c:numRef>
          </c:xVal>
          <c:yVal>
            <c:numRef>
              <c:f>'650_b061'!$N$4:$N$22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7.5833112107270128E-3</c:v>
                </c:pt>
                <c:pt idx="3">
                  <c:v>1.0003157363378894</c:v>
                </c:pt>
                <c:pt idx="4">
                  <c:v>1.5100605459575882</c:v>
                </c:pt>
                <c:pt idx="5">
                  <c:v>1.694536283471981</c:v>
                </c:pt>
                <c:pt idx="6">
                  <c:v>1.680761079262862</c:v>
                </c:pt>
                <c:pt idx="7">
                  <c:v>1.5262832704271212</c:v>
                </c:pt>
                <c:pt idx="8">
                  <c:v>1.3132388042918246</c:v>
                </c:pt>
                <c:pt idx="9">
                  <c:v>1.0480795049290876</c:v>
                </c:pt>
                <c:pt idx="10">
                  <c:v>0.78405898478690794</c:v>
                </c:pt>
                <c:pt idx="11">
                  <c:v>0.53512483133949196</c:v>
                </c:pt>
                <c:pt idx="12">
                  <c:v>0.30144362166862687</c:v>
                </c:pt>
                <c:pt idx="13">
                  <c:v>0.1276264557056736</c:v>
                </c:pt>
                <c:pt idx="14">
                  <c:v>5.3292518029185394E-2</c:v>
                </c:pt>
                <c:pt idx="15">
                  <c:v>1.7261654616999005E-2</c:v>
                </c:pt>
                <c:pt idx="16">
                  <c:v>1.8634982975394825E-3</c:v>
                </c:pt>
                <c:pt idx="17">
                  <c:v>0</c:v>
                </c:pt>
                <c:pt idx="1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29-41EE-A82E-B5E9BED12969}"/>
            </c:ext>
          </c:extLst>
        </c:ser>
        <c:ser>
          <c:idx val="2"/>
          <c:order val="2"/>
          <c:tx>
            <c:v>b09 FNAL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'650_b061'!$R$4:$R$24</c:f>
              <c:numCache>
                <c:formatCode>General</c:formatCode>
                <c:ptCount val="21"/>
                <c:pt idx="0">
                  <c:v>6.8024127447203178</c:v>
                </c:pt>
                <c:pt idx="1">
                  <c:v>7.652714337810357</c:v>
                </c:pt>
                <c:pt idx="2">
                  <c:v>8.5030159309003981</c:v>
                </c:pt>
                <c:pt idx="3">
                  <c:v>9.1832572053724295</c:v>
                </c:pt>
                <c:pt idx="4">
                  <c:v>9.3533175239904374</c:v>
                </c:pt>
                <c:pt idx="5">
                  <c:v>10.203619117080475</c:v>
                </c:pt>
                <c:pt idx="6">
                  <c:v>11.053920710170514</c:v>
                </c:pt>
                <c:pt idx="7">
                  <c:v>11.904222303260555</c:v>
                </c:pt>
                <c:pt idx="8">
                  <c:v>12.754523896350594</c:v>
                </c:pt>
                <c:pt idx="9">
                  <c:v>13.604825489440636</c:v>
                </c:pt>
                <c:pt idx="10">
                  <c:v>14.455127082530675</c:v>
                </c:pt>
                <c:pt idx="11">
                  <c:v>15.305428675620714</c:v>
                </c:pt>
                <c:pt idx="12">
                  <c:v>16.155730268710755</c:v>
                </c:pt>
                <c:pt idx="13">
                  <c:v>17.006031861800796</c:v>
                </c:pt>
                <c:pt idx="14">
                  <c:v>17.856333454890834</c:v>
                </c:pt>
                <c:pt idx="15">
                  <c:v>18.706635047980875</c:v>
                </c:pt>
                <c:pt idx="16">
                  <c:v>19.556936641070912</c:v>
                </c:pt>
                <c:pt idx="17">
                  <c:v>20.40723823416095</c:v>
                </c:pt>
                <c:pt idx="18">
                  <c:v>21.257539827250991</c:v>
                </c:pt>
                <c:pt idx="19">
                  <c:v>22.107841420341028</c:v>
                </c:pt>
                <c:pt idx="20">
                  <c:v>22.958143013431073</c:v>
                </c:pt>
              </c:numCache>
            </c:numRef>
          </c:xVal>
          <c:yVal>
            <c:numRef>
              <c:f>'650_b061'!$V$4:$V$24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1.0112780358335518E-2</c:v>
                </c:pt>
                <c:pt idx="3">
                  <c:v>0.17256313515297125</c:v>
                </c:pt>
                <c:pt idx="4">
                  <c:v>0.23707880574566836</c:v>
                </c:pt>
                <c:pt idx="5">
                  <c:v>1.3010197383476818</c:v>
                </c:pt>
                <c:pt idx="6">
                  <c:v>1.7942379573849019</c:v>
                </c:pt>
                <c:pt idx="7">
                  <c:v>2.0292471059149775</c:v>
                </c:pt>
                <c:pt idx="8">
                  <c:v>2.0906136692506405</c:v>
                </c:pt>
                <c:pt idx="9">
                  <c:v>2.0198967433474624</c:v>
                </c:pt>
                <c:pt idx="10">
                  <c:v>1.8631294156950864</c:v>
                </c:pt>
                <c:pt idx="11">
                  <c:v>1.6482808532057585</c:v>
                </c:pt>
                <c:pt idx="12">
                  <c:v>1.4149364279253136</c:v>
                </c:pt>
                <c:pt idx="13">
                  <c:v>1.1860315001540096</c:v>
                </c:pt>
                <c:pt idx="14">
                  <c:v>0.95703222558373002</c:v>
                </c:pt>
                <c:pt idx="15">
                  <c:v>0.74688691452636746</c:v>
                </c:pt>
                <c:pt idx="16">
                  <c:v>0.54103435603660477</c:v>
                </c:pt>
                <c:pt idx="17">
                  <c:v>0.33399263020178865</c:v>
                </c:pt>
                <c:pt idx="18">
                  <c:v>0.16864045933271524</c:v>
                </c:pt>
                <c:pt idx="19">
                  <c:v>7.4084034094786338E-2</c:v>
                </c:pt>
                <c:pt idx="20">
                  <c:v>3.2655317087994282E-2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B29-41EE-A82E-B5E9BED12969}"/>
            </c:ext>
          </c:extLst>
        </c:ser>
        <c:ser>
          <c:idx val="3"/>
          <c:order val="3"/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'650_b061'!$Y$6:$Y$7</c:f>
              <c:numCache>
                <c:formatCode>General</c:formatCode>
                <c:ptCount val="2"/>
                <c:pt idx="0">
                  <c:v>9.2200000000000006</c:v>
                </c:pt>
                <c:pt idx="1">
                  <c:v>9.2200000000000006</c:v>
                </c:pt>
              </c:numCache>
            </c:numRef>
          </c:xVal>
          <c:yVal>
            <c:numRef>
              <c:f>'650_b061'!$Z$6:$Z$7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B29-41EE-A82E-B5E9BED12969}"/>
            </c:ext>
          </c:extLst>
        </c:ser>
        <c:ser>
          <c:idx val="4"/>
          <c:order val="4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'650_b061'!$Y$8:$Y$9</c:f>
              <c:numCache>
                <c:formatCode>General</c:formatCode>
                <c:ptCount val="2"/>
                <c:pt idx="0">
                  <c:v>8.7899999999999991</c:v>
                </c:pt>
                <c:pt idx="1">
                  <c:v>8.7899999999999991</c:v>
                </c:pt>
              </c:numCache>
            </c:numRef>
          </c:xVal>
          <c:yVal>
            <c:numRef>
              <c:f>'650_b061'!$Z$8:$Z$9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B29-41EE-A82E-B5E9BED12969}"/>
            </c:ext>
          </c:extLst>
        </c:ser>
        <c:ser>
          <c:idx val="5"/>
          <c:order val="5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'650_b061'!$Y$10:$Y$11</c:f>
              <c:numCache>
                <c:formatCode>General</c:formatCode>
                <c:ptCount val="2"/>
                <c:pt idx="0">
                  <c:v>8.2200000000000006</c:v>
                </c:pt>
                <c:pt idx="1">
                  <c:v>8.2200000000000006</c:v>
                </c:pt>
              </c:numCache>
            </c:numRef>
          </c:xVal>
          <c:yVal>
            <c:numRef>
              <c:f>'650_b061'!$Z$10:$Z$11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B29-41EE-A82E-B5E9BED12969}"/>
            </c:ext>
          </c:extLst>
        </c:ser>
        <c:ser>
          <c:idx val="6"/>
          <c:order val="6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'650_b061'!$Y$12:$Y$13</c:f>
              <c:numCache>
                <c:formatCode>General</c:formatCode>
                <c:ptCount val="2"/>
                <c:pt idx="0">
                  <c:v>10.64</c:v>
                </c:pt>
                <c:pt idx="1">
                  <c:v>10.64</c:v>
                </c:pt>
              </c:numCache>
            </c:numRef>
          </c:xVal>
          <c:yVal>
            <c:numRef>
              <c:f>'650_b061'!$Z$12:$Z$13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B29-41EE-A82E-B5E9BED12969}"/>
            </c:ext>
          </c:extLst>
        </c:ser>
        <c:ser>
          <c:idx val="7"/>
          <c:order val="7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'650_b061'!$Y$14:$Y$15</c:f>
              <c:numCache>
                <c:formatCode>General</c:formatCode>
                <c:ptCount val="2"/>
                <c:pt idx="0">
                  <c:v>9.36</c:v>
                </c:pt>
                <c:pt idx="1">
                  <c:v>9.36</c:v>
                </c:pt>
              </c:numCache>
            </c:numRef>
          </c:xVal>
          <c:yVal>
            <c:numRef>
              <c:f>'650_b061'!$Z$14:$Z$15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B29-41EE-A82E-B5E9BED12969}"/>
            </c:ext>
          </c:extLst>
        </c:ser>
        <c:ser>
          <c:idx val="8"/>
          <c:order val="8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'650_b061'!$Y$16:$Y$17</c:f>
              <c:numCache>
                <c:formatCode>General</c:formatCode>
                <c:ptCount val="2"/>
                <c:pt idx="0">
                  <c:v>16.899999999999999</c:v>
                </c:pt>
                <c:pt idx="1">
                  <c:v>16.899999999999999</c:v>
                </c:pt>
              </c:numCache>
            </c:numRef>
          </c:xVal>
          <c:yVal>
            <c:numRef>
              <c:f>'650_b061'!$Z$16:$Z$17</c:f>
              <c:numCache>
                <c:formatCode>General</c:formatCode>
                <c:ptCount val="2"/>
                <c:pt idx="0">
                  <c:v>0</c:v>
                </c:pt>
                <c:pt idx="1">
                  <c:v>2.2999999999999998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B29-41EE-A82E-B5E9BED12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869040"/>
        <c:axId val="551867400"/>
      </c:scatterChart>
      <c:valAx>
        <c:axId val="551869040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1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b="1" baseline="-2500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sz="14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4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MV/m</a:t>
                </a:r>
                <a:endParaRPr lang="en-US" sz="14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1867400"/>
        <c:crosses val="autoZero"/>
        <c:crossBetween val="midCat"/>
      </c:valAx>
      <c:valAx>
        <c:axId val="55186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I_emis,</a:t>
                </a:r>
                <a:r>
                  <a:rPr lang="en-US" sz="1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endParaRPr lang="en-US"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51869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9978127734034"/>
          <c:y val="0.22300853018372704"/>
          <c:w val="0.25293066491688537"/>
          <c:h val="0.225923009623797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9055684" y="3928301"/>
            <a:ext cx="3130417" cy="2608406"/>
            <a:chOff x="8712555" y="4235206"/>
            <a:chExt cx="3427737" cy="2608406"/>
          </a:xfr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50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2555" y="4235206"/>
              <a:ext cx="3427737" cy="26084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>
                <a:latin typeface="Helvetica"/>
                <a:cs typeface="Helvetica"/>
              </a:endParaRPr>
            </a:p>
            <a:p>
              <a:pPr marL="0" marR="0" indent="0" algn="l" defTabSz="4572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>
                  <a:latin typeface="Helvetica"/>
                  <a:cs typeface="Helvetica"/>
                </a:rPr>
                <a:t>PIP-II is a partnership of: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700" kern="1200" baseline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7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700" kern="1200" baseline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740793" y="625902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38174" y="596526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40793" y="537774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35555" y="567150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38174" y="6552785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083984"/>
              <a:ext cx="274320" cy="274320"/>
            </a:xfrm>
            <a:prstGeom prst="rect">
              <a:avLst/>
            </a:prstGeom>
            <a:grpFill/>
          </p:spPr>
        </p:pic>
      </p:grp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2192001" cy="88805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03" y="4101537"/>
            <a:ext cx="8446260" cy="935035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8073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149244" cy="888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833B1-F697-F9AD-CD36-297B86C13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31" t="1757" r="377" b="1757"/>
          <a:stretch/>
        </p:blipFill>
        <p:spPr>
          <a:xfrm>
            <a:off x="-3" y="888051"/>
            <a:ext cx="12192003" cy="3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803190"/>
            <a:ext cx="11563351" cy="5227726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588950"/>
            <a:ext cx="1908884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22935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797012"/>
            <a:ext cx="5587995" cy="5233904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6C54F-CD6E-29A8-B455-656D32A14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0" y="797012"/>
            <a:ext cx="5587995" cy="5233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683667" indent="-306910">
              <a:defRPr sz="2133">
                <a:solidFill>
                  <a:srgbClr val="000000"/>
                </a:solidFill>
              </a:defRPr>
            </a:lvl2pPr>
            <a:lvl3pPr marL="1071007" indent="-306910">
              <a:defRPr sz="2000">
                <a:solidFill>
                  <a:srgbClr val="000000"/>
                </a:solidFill>
              </a:defRPr>
            </a:lvl3pPr>
            <a:lvl4pPr marL="1447764" indent="-304792">
              <a:defRPr sz="1867">
                <a:solidFill>
                  <a:srgbClr val="00000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000000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2820C53-06E6-2D19-1A9D-3DDFCF16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F6B8F7-8CB3-0BED-95E0-9F44182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8A2C-CBFA-DB9E-FF4A-0A0966B76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E71C3-E739-92F7-A535-AD1A53A38069}"/>
              </a:ext>
            </a:extLst>
          </p:cNvPr>
          <p:cNvSpPr/>
          <p:nvPr userDrawn="1"/>
        </p:nvSpPr>
        <p:spPr>
          <a:xfrm>
            <a:off x="524177" y="2552121"/>
            <a:ext cx="11170823" cy="117856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3803"/>
            <a:ext cx="11582400" cy="5751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C1D391-418C-B1D4-9AA2-EF52935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442D7-25A5-A336-6757-72F5CB19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F71CF-14CE-3446-F0F8-CB924CDF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289200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 Dec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0" y="6530123"/>
            <a:ext cx="10942320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346930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4776" y="6595128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 Dec 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5066" y="659914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2" descr="TTC2023 Meeting, Fermilab">
            <a:extLst>
              <a:ext uri="{FF2B5EF4-FFF2-40B4-BE49-F238E27FC236}">
                <a16:creationId xmlns:a16="http://schemas.microsoft.com/office/drawing/2014/main" id="{1AA566B4-88D2-B018-4822-EC723A577E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2271" r="32302" b="15517"/>
          <a:stretch/>
        </p:blipFill>
        <p:spPr bwMode="auto">
          <a:xfrm>
            <a:off x="10729116" y="37373"/>
            <a:ext cx="1256051" cy="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3" r:id="rId2"/>
    <p:sldLayoutId id="2147484164" r:id="rId3"/>
    <p:sldLayoutId id="2147484174" r:id="rId4"/>
    <p:sldLayoutId id="2147484172" r:id="rId5"/>
    <p:sldLayoutId id="2147484175" r:id="rId6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hyperlink" Target="https://www.linkedin.com/showcase/pip-ii/" TargetMode="External"/><Relationship Id="rId4" Type="http://schemas.openxmlformats.org/officeDocument/2006/relationships/hyperlink" Target="http://pip2.fnal.gov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3CB8C-0F3F-6356-12B2-C1C98F7BD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03" y="5290126"/>
            <a:ext cx="11332308" cy="1247725"/>
          </a:xfrm>
        </p:spPr>
        <p:txBody>
          <a:bodyPr/>
          <a:lstStyle/>
          <a:p>
            <a:r>
              <a:rPr lang="en-US" dirty="0"/>
              <a:t>Genfa Wu, Alex </a:t>
            </a:r>
            <a:r>
              <a:rPr lang="en-US" dirty="0" err="1"/>
              <a:t>Netepenko</a:t>
            </a:r>
            <a:r>
              <a:rPr lang="en-US" dirty="0"/>
              <a:t>, Vijay Chouhan, </a:t>
            </a:r>
            <a:r>
              <a:rPr lang="en-US" dirty="0" err="1"/>
              <a:t>Akshay</a:t>
            </a:r>
            <a:r>
              <a:rPr lang="en-US" dirty="0"/>
              <a:t> Murthy</a:t>
            </a:r>
          </a:p>
          <a:p>
            <a:r>
              <a:rPr lang="en-US" dirty="0"/>
              <a:t>TESLA Technology Collaboration Meeting </a:t>
            </a:r>
          </a:p>
          <a:p>
            <a:r>
              <a:rPr lang="en-US" dirty="0"/>
              <a:t>5-8 December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60CA9-10D4-67B3-AF14-D84F555F0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3" y="4062903"/>
            <a:ext cx="8446260" cy="112728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Exploring Mode Mixing in PIP-II LB650 Cavities: Impact of 350</a:t>
            </a:r>
            <a:r>
              <a:rPr lang="en-US">
                <a:sym typeface="Symbol" panose="05050102010706020507" pitchFamily="18" charset="2"/>
              </a:rPr>
              <a:t></a:t>
            </a:r>
            <a:r>
              <a:rPr lang="en-US"/>
              <a:t>C Furnace Baking on its Reduction post-HPR and Vertical Tests</a:t>
            </a:r>
          </a:p>
        </p:txBody>
      </p:sp>
    </p:spTree>
    <p:extLst>
      <p:ext uri="{BB962C8B-B14F-4D97-AF65-F5344CB8AC3E}">
        <p14:creationId xmlns:p14="http://schemas.microsoft.com/office/powerpoint/2010/main" val="8054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FD73C-C0B5-1025-71AC-E4D7BC2E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10" y="1309261"/>
            <a:ext cx="7489256" cy="46558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93857E-C7D5-68DE-0053-18809758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65110"/>
            <a:ext cx="11582400" cy="427877"/>
          </a:xfrm>
        </p:spPr>
        <p:txBody>
          <a:bodyPr/>
          <a:lstStyle/>
          <a:p>
            <a:r>
              <a:rPr lang="en-US"/>
              <a:t>LB650 Cavity Performance Summary </a:t>
            </a:r>
            <a:br>
              <a:rPr lang="en-US"/>
            </a:br>
            <a:r>
              <a:rPr lang="en-US" sz="2400"/>
              <a:t>EP only and mid-T Furnace Baking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4DCAB-94F2-1F97-08FC-FEA5FF76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25FE6-B877-C92C-A1AD-5EBA8494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D555-85B0-EBED-893C-C46907C4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B846E-408C-DDC9-7ECC-C0A6A885A436}"/>
              </a:ext>
            </a:extLst>
          </p:cNvPr>
          <p:cNvSpPr txBox="1"/>
          <p:nvPr/>
        </p:nvSpPr>
        <p:spPr>
          <a:xfrm>
            <a:off x="7708414" y="2941147"/>
            <a:ext cx="3729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cavity has its own color</a:t>
            </a:r>
          </a:p>
          <a:p>
            <a:r>
              <a:rPr lang="en-US" dirty="0"/>
              <a:t>Diamond: mid-T baked</a:t>
            </a:r>
          </a:p>
          <a:p>
            <a:r>
              <a:rPr lang="en-US" dirty="0"/>
              <a:t>Round: EP only</a:t>
            </a:r>
          </a:p>
        </p:txBody>
      </p:sp>
    </p:spTree>
    <p:extLst>
      <p:ext uri="{BB962C8B-B14F-4D97-AF65-F5344CB8AC3E}">
        <p14:creationId xmlns:p14="http://schemas.microsoft.com/office/powerpoint/2010/main" val="12698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 mixing in PIP-II LB650 cavities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B66D53A-A84C-499A-5614-D50FE347B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226748"/>
              </p:ext>
            </p:extLst>
          </p:nvPr>
        </p:nvGraphicFramePr>
        <p:xfrm>
          <a:off x="2559737" y="1855710"/>
          <a:ext cx="6543168" cy="2560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81056">
                  <a:extLst>
                    <a:ext uri="{9D8B030D-6E8A-4147-A177-3AD203B41FA5}">
                      <a16:colId xmlns:a16="http://schemas.microsoft.com/office/drawing/2014/main" val="3911779083"/>
                    </a:ext>
                  </a:extLst>
                </a:gridCol>
                <a:gridCol w="2373471">
                  <a:extLst>
                    <a:ext uri="{9D8B030D-6E8A-4147-A177-3AD203B41FA5}">
                      <a16:colId xmlns:a16="http://schemas.microsoft.com/office/drawing/2014/main" val="2845641088"/>
                    </a:ext>
                  </a:extLst>
                </a:gridCol>
                <a:gridCol w="1988641">
                  <a:extLst>
                    <a:ext uri="{9D8B030D-6E8A-4147-A177-3AD203B41FA5}">
                      <a16:colId xmlns:a16="http://schemas.microsoft.com/office/drawing/2014/main" val="40060856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Major processing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Mode mixing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921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B61C-EZ-101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800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en-US" sz="2400" kern="120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648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B61C-EZ-104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800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en-US" sz="2400" kern="120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083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B61C-EZ-104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en-US" sz="2400" kern="120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35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B61C-EZ-101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EA4600"/>
                          </a:solidFill>
                        </a:rPr>
                        <a:t>Yes</a:t>
                      </a:r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227932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CE69AF-9BE8-7E10-2F58-4483C3995CB3}"/>
              </a:ext>
            </a:extLst>
          </p:cNvPr>
          <p:cNvSpPr txBox="1"/>
          <p:nvPr/>
        </p:nvSpPr>
        <p:spPr>
          <a:xfrm>
            <a:off x="2559737" y="4440610"/>
            <a:ext cx="7195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*cavity was shelved for four weeks, compared to routine test 1-week after evacuation</a:t>
            </a:r>
          </a:p>
          <a:p>
            <a:endParaRPr lang="en-US"/>
          </a:p>
          <a:p>
            <a:r>
              <a:rPr lang="en-US"/>
              <a:t>Fermilab vertical test has no active pumping.</a:t>
            </a:r>
          </a:p>
        </p:txBody>
      </p:sp>
    </p:spTree>
    <p:extLst>
      <p:ext uri="{BB962C8B-B14F-4D97-AF65-F5344CB8AC3E}">
        <p14:creationId xmlns:p14="http://schemas.microsoft.com/office/powerpoint/2010/main" val="24395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421406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F99FB-36F4-7F4E-484F-9A4DAFA32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7332"/>
          <a:stretch/>
        </p:blipFill>
        <p:spPr>
          <a:xfrm>
            <a:off x="7665241" y="1001763"/>
            <a:ext cx="4221959" cy="3787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060816-F3EB-F046-88D4-45FA1ED3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SIMS analysis of witness samples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36CF3-D5A5-997C-E3B9-5337E708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E4ED9-F0F8-5C15-A540-55270ABC7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E55267-0913-DAD9-2106-F34E778611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DCC29-7D61-B5E1-BE14-00E8B2B0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7332"/>
          <a:stretch/>
        </p:blipFill>
        <p:spPr>
          <a:xfrm>
            <a:off x="3901924" y="1001764"/>
            <a:ext cx="4221959" cy="3787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79DA9-4FFB-08D3-AD82-0DE35D16C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7332"/>
          <a:stretch/>
        </p:blipFill>
        <p:spPr>
          <a:xfrm>
            <a:off x="111457" y="1001764"/>
            <a:ext cx="4221959" cy="3787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2E25D-050E-D9E9-2247-493BD730874E}"/>
              </a:ext>
            </a:extLst>
          </p:cNvPr>
          <p:cNvSpPr txBox="1"/>
          <p:nvPr/>
        </p:nvSpPr>
        <p:spPr>
          <a:xfrm>
            <a:off x="1046325" y="148184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21_EP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D9504-9DF4-C9EA-E83F-DBAACD831318}"/>
              </a:ext>
            </a:extLst>
          </p:cNvPr>
          <p:cNvSpPr txBox="1"/>
          <p:nvPr/>
        </p:nvSpPr>
        <p:spPr>
          <a:xfrm>
            <a:off x="4526760" y="1413737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L39-2_300C/3hrs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66D92-ED25-4553-126D-1A24D903001F}"/>
              </a:ext>
            </a:extLst>
          </p:cNvPr>
          <p:cNvSpPr txBox="1"/>
          <p:nvPr/>
        </p:nvSpPr>
        <p:spPr>
          <a:xfrm>
            <a:off x="8317227" y="1413737"/>
            <a:ext cx="173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0101_350C/3hrs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A951C-86D8-034E-3815-B7BE8C2D976E}"/>
              </a:ext>
            </a:extLst>
          </p:cNvPr>
          <p:cNvSpPr txBox="1"/>
          <p:nvPr/>
        </p:nvSpPr>
        <p:spPr>
          <a:xfrm>
            <a:off x="2879468" y="5931280"/>
            <a:ext cx="602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 with MP/Mode-mixing inconclusive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8FCDB-E2DE-6A8A-AA1D-1DD1004B3570}"/>
              </a:ext>
            </a:extLst>
          </p:cNvPr>
          <p:cNvSpPr txBox="1"/>
          <p:nvPr/>
        </p:nvSpPr>
        <p:spPr>
          <a:xfrm>
            <a:off x="1139409" y="4729986"/>
            <a:ext cx="2805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 mixing present</a:t>
            </a:r>
          </a:p>
          <a:p>
            <a:r>
              <a:rPr lang="en-US" sz="2000" dirty="0"/>
              <a:t>High H concentration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20099-3B5B-845C-905C-1B6C5F79CA9A}"/>
              </a:ext>
            </a:extLst>
          </p:cNvPr>
          <p:cNvSpPr txBox="1"/>
          <p:nvPr/>
        </p:nvSpPr>
        <p:spPr>
          <a:xfrm>
            <a:off x="4333417" y="4719613"/>
            <a:ext cx="3983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 mixing present</a:t>
            </a:r>
          </a:p>
          <a:p>
            <a:r>
              <a:rPr lang="en-US" sz="2000" dirty="0"/>
              <a:t>High H concentration</a:t>
            </a:r>
          </a:p>
          <a:p>
            <a:r>
              <a:rPr lang="en-US" sz="2000" dirty="0"/>
              <a:t>Thinner but high O concentration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823A5-C000-A572-7F80-F1A1307F89EF}"/>
              </a:ext>
            </a:extLst>
          </p:cNvPr>
          <p:cNvSpPr txBox="1"/>
          <p:nvPr/>
        </p:nvSpPr>
        <p:spPr>
          <a:xfrm>
            <a:off x="8621371" y="4705251"/>
            <a:ext cx="2805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 mixing absent</a:t>
            </a:r>
          </a:p>
        </p:txBody>
      </p:sp>
    </p:spTree>
    <p:extLst>
      <p:ext uri="{BB962C8B-B14F-4D97-AF65-F5344CB8AC3E}">
        <p14:creationId xmlns:p14="http://schemas.microsoft.com/office/powerpoint/2010/main" val="326770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4CDB8-F6B5-014B-FBF4-7CAE1AF32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 mixing has been observed in almost all LB650 cavity tests except some 350</a:t>
            </a:r>
            <a:r>
              <a:rPr lang="en-US">
                <a:sym typeface="Symbol" panose="05050102010706020507" pitchFamily="18" charset="2"/>
              </a:rPr>
              <a:t>C baked cavities.</a:t>
            </a:r>
          </a:p>
          <a:p>
            <a:r>
              <a:rPr lang="en-US">
                <a:sym typeface="Symbol" panose="05050102010706020507" pitchFamily="18" charset="2"/>
              </a:rPr>
              <a:t>Predicted MP band has no MP signature but coincided with some of the mode mixing power level.</a:t>
            </a:r>
          </a:p>
          <a:p>
            <a:pPr lvl="1"/>
            <a:r>
              <a:rPr lang="en-US">
                <a:sym typeface="Symbol" panose="05050102010706020507" pitchFamily="18" charset="2"/>
              </a:rPr>
              <a:t>There is no explanation when the Eacc is higher than the MP band.</a:t>
            </a:r>
          </a:p>
          <a:p>
            <a:r>
              <a:rPr lang="en-US">
                <a:sym typeface="Symbol" panose="05050102010706020507" pitchFamily="18" charset="2"/>
              </a:rPr>
              <a:t>Surface elements of the witness sample is inconclusive.</a:t>
            </a:r>
          </a:p>
          <a:p>
            <a:endParaRPr lang="en-US">
              <a:sym typeface="Symbol" panose="05050102010706020507" pitchFamily="18" charset="2"/>
            </a:endParaRPr>
          </a:p>
          <a:p>
            <a:r>
              <a:rPr lang="en-US">
                <a:sym typeface="Symbol" panose="05050102010706020507" pitchFamily="18" charset="2"/>
              </a:rPr>
              <a:t>SEY measurement may be useful. (Future work)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21213F-39A9-C739-7B2F-1DB70D04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3347-49CC-DF52-2597-E0BE410B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82FAD-14B6-1918-1BF1-561A03923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42C0B5-AC5A-2396-6C07-9F9E214DD0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640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828712"/>
            <a:ext cx="428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http://pip2.fnal.gov/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  <a:hlinkClick r:id="rId5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950664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513297"/>
            <a:ext cx="274320" cy="27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90E6C-1D6C-0DE5-8816-FCC42E57AE00}"/>
              </a:ext>
            </a:extLst>
          </p:cNvPr>
          <p:cNvSpPr txBox="1"/>
          <p:nvPr/>
        </p:nvSpPr>
        <p:spPr>
          <a:xfrm>
            <a:off x="4275180" y="3317692"/>
            <a:ext cx="36384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Thanks for the attention!</a:t>
            </a:r>
          </a:p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92D42-1025-0C3A-3998-487FE42F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 mixing introduction</a:t>
            </a:r>
          </a:p>
          <a:p>
            <a:r>
              <a:rPr lang="en-US"/>
              <a:t>300 - 350</a:t>
            </a:r>
            <a:r>
              <a:rPr lang="en-US">
                <a:sym typeface="Symbol" panose="05050102010706020507" pitchFamily="18" charset="2"/>
              </a:rPr>
              <a:t></a:t>
            </a:r>
            <a:r>
              <a:rPr lang="en-US"/>
              <a:t>C Furnace Baking and mode mixing reduction</a:t>
            </a:r>
          </a:p>
          <a:p>
            <a:r>
              <a:rPr lang="en-US"/>
              <a:t>Sample analysis</a:t>
            </a:r>
          </a:p>
          <a:p>
            <a:r>
              <a:rPr lang="en-US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0048E-3D76-E579-7779-CB7E6363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5592-68B3-5278-D412-36B69F1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AF4F-E293-2016-14FF-12D95607E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01BA66-3377-5D89-B636-1609E7D86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351340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LB650 Cavity mode mixing 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129311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57 mode mixing">
            <a:hlinkClick r:id="" action="ppaction://media"/>
            <a:extLst>
              <a:ext uri="{FF2B5EF4-FFF2-40B4-BE49-F238E27FC236}">
                <a16:creationId xmlns:a16="http://schemas.microsoft.com/office/drawing/2014/main" id="{643D3E53-0F18-4A86-0BBF-B3B523A8AB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750857"/>
            <a:ext cx="2947988" cy="522763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 mixing in PIP-II LB650 cavities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pic>
        <p:nvPicPr>
          <p:cNvPr id="16" name="IMG_1550-clip 22">
            <a:hlinkClick r:id="" action="ppaction://media"/>
            <a:extLst>
              <a:ext uri="{FF2B5EF4-FFF2-40B4-BE49-F238E27FC236}">
                <a16:creationId xmlns:a16="http://schemas.microsoft.com/office/drawing/2014/main" id="{9133F681-52DE-7E57-7A0D-0F26EEBC09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5916" y="750857"/>
            <a:ext cx="8418423" cy="47355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F62580-1A28-6883-614C-CADF4A97AC80}"/>
              </a:ext>
            </a:extLst>
          </p:cNvPr>
          <p:cNvSpPr txBox="1"/>
          <p:nvPr/>
        </p:nvSpPr>
        <p:spPr>
          <a:xfrm>
            <a:off x="520295" y="5990366"/>
            <a:ext cx="294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Mode excitation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8F5FA-3412-033E-F51E-475F8FF13BE8}"/>
              </a:ext>
            </a:extLst>
          </p:cNvPr>
          <p:cNvSpPr txBox="1"/>
          <p:nvPr/>
        </p:nvSpPr>
        <p:spPr>
          <a:xfrm>
            <a:off x="6902828" y="5952458"/>
            <a:ext cx="294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suppression</a:t>
            </a:r>
          </a:p>
        </p:txBody>
      </p:sp>
    </p:spTree>
    <p:extLst>
      <p:ext uri="{BB962C8B-B14F-4D97-AF65-F5344CB8AC3E}">
        <p14:creationId xmlns:p14="http://schemas.microsoft.com/office/powerpoint/2010/main" val="14171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E2278B-0B00-A3A0-28DD-835073A4F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00" y="2007892"/>
            <a:ext cx="4762500" cy="22669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 mixing in 1.3 GHz 9-cell cavities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29A371-3F90-0965-9B98-8152217AC7F7}"/>
              </a:ext>
            </a:extLst>
          </p:cNvPr>
          <p:cNvSpPr txBox="1"/>
          <p:nvPr/>
        </p:nvSpPr>
        <p:spPr>
          <a:xfrm>
            <a:off x="119379" y="5385412"/>
            <a:ext cx="60950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V. Volkov, J. Knobloch, and A. </a:t>
            </a:r>
            <a:r>
              <a:rPr lang="en-US" sz="1400" err="1"/>
              <a:t>Matveenko</a:t>
            </a:r>
            <a:r>
              <a:rPr lang="en-US" sz="1400"/>
              <a:t>, “Monopole passband excitation by field emitters in 9-cell TESLA-type cavities”, Phys. Rev. Spec. Top. Accel Beams, vol. 13, no. 8, 2010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97917-E880-48FB-079E-6313B20A8953}"/>
              </a:ext>
            </a:extLst>
          </p:cNvPr>
          <p:cNvSpPr txBox="1"/>
          <p:nvPr/>
        </p:nvSpPr>
        <p:spPr>
          <a:xfrm>
            <a:off x="0" y="2680854"/>
            <a:ext cx="645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Mode mixing may be caused by electron activities.</a:t>
            </a:r>
          </a:p>
          <a:p>
            <a:r>
              <a:rPr lang="en-US"/>
              <a:t>The electrons work like those in a klystron.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C0610-EB14-6566-7977-A6C9D7BA1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76" y="791303"/>
            <a:ext cx="4762500" cy="2305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5A7EF5-FBF5-D93B-F522-252B903FC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76" y="4364844"/>
            <a:ext cx="4762500" cy="1733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9D35FC-F838-7BB2-B102-C89DA5E33FFF}"/>
              </a:ext>
            </a:extLst>
          </p:cNvPr>
          <p:cNvSpPr txBox="1"/>
          <p:nvPr/>
        </p:nvSpPr>
        <p:spPr>
          <a:xfrm>
            <a:off x="11369818" y="2299937"/>
            <a:ext cx="822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Pi-mode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6C486-5340-86BE-80FD-0E2005207C8F}"/>
              </a:ext>
            </a:extLst>
          </p:cNvPr>
          <p:cNvSpPr txBox="1"/>
          <p:nvPr/>
        </p:nvSpPr>
        <p:spPr>
          <a:xfrm>
            <a:off x="11364052" y="3468251"/>
            <a:ext cx="822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7Pi/9-mode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913F7B-2C87-86C1-4E71-6388B54F28FC}"/>
              </a:ext>
            </a:extLst>
          </p:cNvPr>
          <p:cNvSpPr txBox="1"/>
          <p:nvPr/>
        </p:nvSpPr>
        <p:spPr>
          <a:xfrm>
            <a:off x="7088056" y="6098394"/>
            <a:ext cx="3838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Field emitted electrons gaining up to 830 keV</a:t>
            </a:r>
          </a:p>
        </p:txBody>
      </p:sp>
    </p:spTree>
    <p:extLst>
      <p:ext uri="{BB962C8B-B14F-4D97-AF65-F5344CB8AC3E}">
        <p14:creationId xmlns:p14="http://schemas.microsoft.com/office/powerpoint/2010/main" val="213902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6A0DB1-F5D2-F933-8BA5-A225F63A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 mixing in LB650 5-cell cavities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7F45B-FC3B-E1DF-4AA5-3FFD8029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AA53D-B228-9507-4690-19CFBF4F1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080F4F-DF15-EA35-B37A-0C20BEBB4C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0B4376-D9FC-CBAE-5C23-DF0C1F895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444768"/>
              </p:ext>
            </p:extLst>
          </p:nvPr>
        </p:nvGraphicFramePr>
        <p:xfrm>
          <a:off x="304800" y="1035567"/>
          <a:ext cx="561712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561">
                  <a:extLst>
                    <a:ext uri="{9D8B030D-6E8A-4147-A177-3AD203B41FA5}">
                      <a16:colId xmlns:a16="http://schemas.microsoft.com/office/drawing/2014/main" val="3911779083"/>
                    </a:ext>
                  </a:extLst>
                </a:gridCol>
                <a:gridCol w="2808561">
                  <a:extLst>
                    <a:ext uri="{9D8B030D-6E8A-4147-A177-3AD203B41FA5}">
                      <a16:colId xmlns:a16="http://schemas.microsoft.com/office/drawing/2014/main" val="40060856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pi/5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644.071 MHz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921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 pi/5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645.775 MHz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648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 pi/5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647.754 MHz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083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pi/5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649.380 MHz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359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 pi/5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649.962 MHz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227932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F4ECA05-4D5F-7786-4B04-50BCFC57CF72}"/>
              </a:ext>
            </a:extLst>
          </p:cNvPr>
          <p:cNvSpPr txBox="1"/>
          <p:nvPr/>
        </p:nvSpPr>
        <p:spPr>
          <a:xfrm>
            <a:off x="1660869" y="650546"/>
            <a:ext cx="3912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Passband frequencies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DF1E48-57B1-095C-110A-9D788000E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834101"/>
              </p:ext>
            </p:extLst>
          </p:nvPr>
        </p:nvGraphicFramePr>
        <p:xfrm>
          <a:off x="6400800" y="2528104"/>
          <a:ext cx="5063820" cy="29860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55278">
                  <a:extLst>
                    <a:ext uri="{9D8B030D-6E8A-4147-A177-3AD203B41FA5}">
                      <a16:colId xmlns:a16="http://schemas.microsoft.com/office/drawing/2014/main" val="2845641088"/>
                    </a:ext>
                  </a:extLst>
                </a:gridCol>
                <a:gridCol w="2308542">
                  <a:extLst>
                    <a:ext uri="{9D8B030D-6E8A-4147-A177-3AD203B41FA5}">
                      <a16:colId xmlns:a16="http://schemas.microsoft.com/office/drawing/2014/main" val="4006085659"/>
                    </a:ext>
                  </a:extLst>
                </a:gridCol>
              </a:tblGrid>
              <a:tr h="738808"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Major processing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Mode mixing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9210468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EP only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EA4600"/>
                          </a:solidFill>
                        </a:rPr>
                        <a:t>Yes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96483013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 + 120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EA4600"/>
                          </a:solidFill>
                        </a:rPr>
                        <a:t>Yes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0839680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800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 N2/0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609585" rtl="0" eaLnBrk="1" fontAlgn="b" latinLnBrk="0" hangingPunct="1"/>
                      <a:r>
                        <a:rPr lang="en-US" sz="2400" kern="1200">
                          <a:solidFill>
                            <a:srgbClr val="EA4600"/>
                          </a:solidFill>
                        </a:rPr>
                        <a:t>Yes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359828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rgbClr val="EA4600"/>
                          </a:solidFill>
                        </a:rPr>
                        <a:t>Yes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1331459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800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en-US" sz="2400" kern="120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6974685"/>
                  </a:ext>
                </a:extLst>
              </a:tr>
              <a:tr h="374535"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tx1"/>
                          </a:solidFill>
                        </a:rPr>
                        <a:t>900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C, 350</a:t>
                      </a:r>
                      <a:r>
                        <a:rPr lang="en-US"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/>
                        <a:t>C</a:t>
                      </a:r>
                      <a:endParaRPr lang="en-US"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en-US" sz="2400" kern="120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019391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80F6A3D-6AAB-2768-B6CB-D7527F09640D}"/>
              </a:ext>
            </a:extLst>
          </p:cNvPr>
          <p:cNvSpPr txBox="1"/>
          <p:nvPr/>
        </p:nvSpPr>
        <p:spPr>
          <a:xfrm>
            <a:off x="6274610" y="959630"/>
            <a:ext cx="591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FNAL: Five cavities, 12 vertical tests.</a:t>
            </a:r>
          </a:p>
          <a:p>
            <a:r>
              <a:rPr lang="en-US" dirty="0"/>
              <a:t>All experienced mode mixing with 4pi/5 mode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E2EFA-B226-F7C5-A9E8-C45798E66E50}"/>
              </a:ext>
            </a:extLst>
          </p:cNvPr>
          <p:cNvSpPr/>
          <p:nvPr/>
        </p:nvSpPr>
        <p:spPr>
          <a:xfrm>
            <a:off x="6400800" y="4774061"/>
            <a:ext cx="5063820" cy="7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E4CFAB-5BDB-D865-55BA-57FC896AF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10" y="2484011"/>
            <a:ext cx="5154803" cy="30811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28AAF7-5101-DA70-0F11-BE28768F42AB}"/>
              </a:ext>
            </a:extLst>
          </p:cNvPr>
          <p:cNvSpPr txBox="1"/>
          <p:nvPr/>
        </p:nvSpPr>
        <p:spPr>
          <a:xfrm>
            <a:off x="280838" y="3778384"/>
            <a:ext cx="5917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the mode mixing event, no MP and no X-ray were detected above background.</a:t>
            </a:r>
          </a:p>
          <a:p>
            <a:endParaRPr lang="en-US" dirty="0"/>
          </a:p>
          <a:p>
            <a:r>
              <a:rPr lang="en-US" dirty="0"/>
              <a:t>Starts 7-8 MV/m or 15 MV/m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03B6C-8FFE-9366-D4F1-6CD5BE87D924}"/>
              </a:ext>
            </a:extLst>
          </p:cNvPr>
          <p:cNvSpPr txBox="1"/>
          <p:nvPr/>
        </p:nvSpPr>
        <p:spPr>
          <a:xfrm>
            <a:off x="6274610" y="1724821"/>
            <a:ext cx="591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INFN: The prototype cavity also experienced mode mixing with 4pi/5 mode. </a:t>
            </a:r>
          </a:p>
        </p:txBody>
      </p:sp>
    </p:spTree>
    <p:extLst>
      <p:ext uri="{BB962C8B-B14F-4D97-AF65-F5344CB8AC3E}">
        <p14:creationId xmlns:p14="http://schemas.microsoft.com/office/powerpoint/2010/main" val="6571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E3C13-1D92-9B1E-448C-0540990A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LB650 cavity multipacting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2D7CE-08BE-2703-E698-7D168A6C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2587D-8865-794E-6CD0-BE5E2E206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7C9F40-F9B1-5A5C-1AFF-8979B0A34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6A4A7F-339C-42A8-9F98-65B0A419C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347766"/>
              </p:ext>
            </p:extLst>
          </p:nvPr>
        </p:nvGraphicFramePr>
        <p:xfrm>
          <a:off x="164048" y="1209600"/>
          <a:ext cx="5802000" cy="35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8FAFFD-B9BB-E33A-925C-3DC00C661655}"/>
              </a:ext>
            </a:extLst>
          </p:cNvPr>
          <p:cNvSpPr txBox="1"/>
          <p:nvPr/>
        </p:nvSpPr>
        <p:spPr>
          <a:xfrm>
            <a:off x="914399" y="5026288"/>
            <a:ext cx="442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CST simulation by G. Romanov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C72D25-C20C-A985-27C0-50763FC4A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66" y="1209599"/>
            <a:ext cx="5915886" cy="359100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2C0169-12B8-E50C-71BC-29EDAEA5C119}"/>
              </a:ext>
            </a:extLst>
          </p:cNvPr>
          <p:cNvSpPr txBox="1"/>
          <p:nvPr/>
        </p:nvSpPr>
        <p:spPr>
          <a:xfrm>
            <a:off x="7263752" y="4996089"/>
            <a:ext cx="442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FishPact</a:t>
            </a:r>
            <a:r>
              <a:rPr lang="en-US"/>
              <a:t> simulation by Z. Ninan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0E332-D79D-C911-5D67-4F2D4E8841AF}"/>
              </a:ext>
            </a:extLst>
          </p:cNvPr>
          <p:cNvSpPr txBox="1"/>
          <p:nvPr/>
        </p:nvSpPr>
        <p:spPr>
          <a:xfrm>
            <a:off x="1339567" y="5622953"/>
            <a:ext cx="883531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Predicted MP band : 7 – 14 MV/m</a:t>
            </a:r>
          </a:p>
          <a:p>
            <a:r>
              <a:rPr lang="en-US"/>
              <a:t>Measured mode mixing : from 8 (15) MV/m all the way to quench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C5BDF6D-BCBE-E2D2-73C3-38863A526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828" y="1698035"/>
            <a:ext cx="1086155" cy="995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1024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Furnace baking and mode mixing reduction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303042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57FECD-C264-A3C6-351C-90E63AF16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3" y="652336"/>
            <a:ext cx="4718556" cy="2978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368B0-A63D-8232-7E17-31EBD997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19" y="609777"/>
            <a:ext cx="4578437" cy="30509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9397DA-DD55-846F-8182-7CEC26B2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Medium temperature furnace baking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49808-EA69-A7E3-5A67-D3527CF3C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B23A9-22E5-9BD1-52CD-2046013A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G. Wu et al.  |  Exploring Mode Mixing in PIP-II LB650 Cavities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163E-BDF3-367F-07A0-7756E4D4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BCD34-CDA3-68F7-AB3A-24BE7778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385" y="3586555"/>
            <a:ext cx="4156268" cy="2850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06E48-9E6C-49E8-DBE0-B37DAD717DD8}"/>
              </a:ext>
            </a:extLst>
          </p:cNvPr>
          <p:cNvSpPr txBox="1"/>
          <p:nvPr/>
        </p:nvSpPr>
        <p:spPr>
          <a:xfrm>
            <a:off x="3670280" y="1160437"/>
            <a:ext cx="15106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/>
              <a:t>B61C-EZ-102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E5A1F-EE2F-A2CA-88E9-5D58739F5D50}"/>
              </a:ext>
            </a:extLst>
          </p:cNvPr>
          <p:cNvSpPr txBox="1"/>
          <p:nvPr/>
        </p:nvSpPr>
        <p:spPr>
          <a:xfrm>
            <a:off x="9021404" y="1170043"/>
            <a:ext cx="15106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/>
              <a:t>B61C-EZ-101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0ABA5-DFED-2B20-A91E-83DA11BC7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626" y="3570136"/>
            <a:ext cx="3916941" cy="2853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0E2DF7-CF55-B44A-0424-22F63C247AE4}"/>
              </a:ext>
            </a:extLst>
          </p:cNvPr>
          <p:cNvSpPr txBox="1"/>
          <p:nvPr/>
        </p:nvSpPr>
        <p:spPr>
          <a:xfrm>
            <a:off x="3665365" y="4513237"/>
            <a:ext cx="81304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/>
              <a:t>300</a:t>
            </a:r>
            <a:r>
              <a:rPr lang="en-US" sz="2000">
                <a:sym typeface="Symbol" panose="05050102010706020507" pitchFamily="18" charset="2"/>
              </a:rPr>
              <a:t>C</a:t>
            </a:r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CDBE7-AEE2-5771-8738-409183A4F84D}"/>
              </a:ext>
            </a:extLst>
          </p:cNvPr>
          <p:cNvSpPr txBox="1"/>
          <p:nvPr/>
        </p:nvSpPr>
        <p:spPr>
          <a:xfrm>
            <a:off x="9102603" y="4459159"/>
            <a:ext cx="81304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2000"/>
              <a:t>350</a:t>
            </a:r>
            <a:r>
              <a:rPr lang="en-US" sz="2000">
                <a:sym typeface="Symbol" panose="05050102010706020507" pitchFamily="18" charset="2"/>
              </a:rPr>
              <a:t>C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92501969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  <lcf76f155ced4ddcb4097134ff3c332f xmlns="92485e06-9da7-46fa-9080-79815be1dff2">
      <Terms xmlns="http://schemas.microsoft.com/office/infopath/2007/PartnerControls"/>
    </lcf76f155ced4ddcb4097134ff3c332f>
    <TaxCatchAll xmlns="6af097bf-c6cc-4829-adcd-4351e0b3f2c1" xsi:nil="true"/>
    <SharedWithUsers xmlns="6af097bf-c6cc-4829-adcd-4351e0b3f2c1">
      <UserInfo>
        <DisplayName>Mattia Parise</DisplayName>
        <AccountId>31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22" ma:contentTypeDescription="Create a new document." ma:contentTypeScope="" ma:versionID="c3a8b390cb97f8088b365b8f47a76e0b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98a63ad65fbc546ce481a153cf369e39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6af097bf-c6cc-4829-adcd-4351e0b3f2c1"/>
    <ds:schemaRef ds:uri="92485e06-9da7-46fa-9080-79815be1dff2"/>
    <ds:schemaRef ds:uri="bd67544a-4fdc-43d0-a9af-82cf53222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7558E7-7C31-484D-ABCD-F533DCE65435}">
  <ds:schemaRefs>
    <ds:schemaRef ds:uri="6af097bf-c6cc-4829-adcd-4351e0b3f2c1"/>
    <ds:schemaRef ds:uri="92485e06-9da7-46fa-9080-79815be1df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</TotalTime>
  <Words>852</Words>
  <Application>Microsoft Macintosh PowerPoint</Application>
  <PresentationFormat>Widescreen</PresentationFormat>
  <Paragraphs>156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Telegraf UltraBold</vt:lpstr>
      <vt:lpstr>Arial</vt:lpstr>
      <vt:lpstr>Calibri</vt:lpstr>
      <vt:lpstr>Helvetica</vt:lpstr>
      <vt:lpstr>Symbol</vt:lpstr>
      <vt:lpstr>Times New Roman</vt:lpstr>
      <vt:lpstr>2_Fermilab_PPT_090915</vt:lpstr>
      <vt:lpstr>PowerPoint Presentation</vt:lpstr>
      <vt:lpstr>Outline</vt:lpstr>
      <vt:lpstr>LB650 Cavity mode mixing introduction</vt:lpstr>
      <vt:lpstr>Mode mixing in PIP-II LB650 cavities</vt:lpstr>
      <vt:lpstr>Mode mixing in 1.3 GHz 9-cell cavities</vt:lpstr>
      <vt:lpstr>Mode mixing in LB650 5-cell cavities</vt:lpstr>
      <vt:lpstr>LB650 cavity multipacting simulation</vt:lpstr>
      <vt:lpstr>Furnace baking and mode mixing reduction</vt:lpstr>
      <vt:lpstr>Medium temperature furnace baking</vt:lpstr>
      <vt:lpstr>LB650 Cavity Performance Summary  EP only and mid-T Furnace Baking</vt:lpstr>
      <vt:lpstr>Mode mixing in PIP-II LB650 cavities</vt:lpstr>
      <vt:lpstr>Sample Analysis</vt:lpstr>
      <vt:lpstr>SIMS analysis of witness samples (Preliminary)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Genfa Wu</cp:lastModifiedBy>
  <cp:revision>1</cp:revision>
  <cp:lastPrinted>2020-01-24T20:57:46Z</cp:lastPrinted>
  <dcterms:created xsi:type="dcterms:W3CDTF">2019-12-16T19:54:36Z</dcterms:created>
  <dcterms:modified xsi:type="dcterms:W3CDTF">2023-12-04T22:22:39Z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  <property fmtid="{D5CDD505-2E9C-101B-9397-08002B2CF9AE}" pid="3" name="MediaServiceImageTags">
    <vt:lpwstr/>
  </property>
</Properties>
</file>