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3"/>
  </p:notesMasterIdLst>
  <p:handoutMasterIdLst>
    <p:handoutMasterId r:id="rId24"/>
  </p:handoutMasterIdLst>
  <p:sldIdLst>
    <p:sldId id="1600" r:id="rId2"/>
    <p:sldId id="1624" r:id="rId3"/>
    <p:sldId id="1626" r:id="rId4"/>
    <p:sldId id="1625" r:id="rId5"/>
    <p:sldId id="1627" r:id="rId6"/>
    <p:sldId id="1632" r:id="rId7"/>
    <p:sldId id="1633" r:id="rId8"/>
    <p:sldId id="1628" r:id="rId9"/>
    <p:sldId id="1639" r:id="rId10"/>
    <p:sldId id="1629" r:id="rId11"/>
    <p:sldId id="1640" r:id="rId12"/>
    <p:sldId id="1642" r:id="rId13"/>
    <p:sldId id="1643" r:id="rId14"/>
    <p:sldId id="1623" r:id="rId15"/>
    <p:sldId id="1646" r:id="rId16"/>
    <p:sldId id="1538" r:id="rId17"/>
    <p:sldId id="1645" r:id="rId18"/>
    <p:sldId id="1644" r:id="rId19"/>
    <p:sldId id="1635" r:id="rId20"/>
    <p:sldId id="1638" r:id="rId21"/>
    <p:sldId id="163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1DCC1-1C12-1B45-A8A1-BF73693421FF}" v="307" dt="2023-12-06T03:00:59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1" autoAdjust="0"/>
    <p:restoredTop sz="83667"/>
  </p:normalViewPr>
  <p:slideViewPr>
    <p:cSldViewPr snapToGrid="0">
      <p:cViewPr varScale="1">
        <p:scale>
          <a:sx n="139" d="100"/>
          <a:sy n="139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088" y="23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ongyuan Yao" userId="a5035959-fa36-484c-b315-142b2253ea57" providerId="ADAL" clId="{92D1DCC1-1C12-1B45-A8A1-BF73693421FF}"/>
    <pc:docChg chg="undo custSel addSld delSld modSld sldOrd modMainMaster">
      <pc:chgData name="Zhongyuan Yao" userId="a5035959-fa36-484c-b315-142b2253ea57" providerId="ADAL" clId="{92D1DCC1-1C12-1B45-A8A1-BF73693421FF}" dt="2023-12-06T04:21:21.527" v="8515" actId="20577"/>
      <pc:docMkLst>
        <pc:docMk/>
      </pc:docMkLst>
      <pc:sldChg chg="modSp mod">
        <pc:chgData name="Zhongyuan Yao" userId="a5035959-fa36-484c-b315-142b2253ea57" providerId="ADAL" clId="{92D1DCC1-1C12-1B45-A8A1-BF73693421FF}" dt="2023-11-18T19:36:12.060" v="5470" actId="1076"/>
        <pc:sldMkLst>
          <pc:docMk/>
          <pc:sldMk cId="2886207340" sldId="1600"/>
        </pc:sldMkLst>
        <pc:picChg chg="mod">
          <ac:chgData name="Zhongyuan Yao" userId="a5035959-fa36-484c-b315-142b2253ea57" providerId="ADAL" clId="{92D1DCC1-1C12-1B45-A8A1-BF73693421FF}" dt="2023-11-18T19:36:12.060" v="5470" actId="1076"/>
          <ac:picMkLst>
            <pc:docMk/>
            <pc:sldMk cId="2886207340" sldId="1600"/>
            <ac:picMk id="4" creationId="{DB748E03-AC89-3923-E7C6-1AD1FDB32E13}"/>
          </ac:picMkLst>
        </pc:picChg>
      </pc:sldChg>
      <pc:sldChg chg="addSp delSp modSp mod">
        <pc:chgData name="Zhongyuan Yao" userId="a5035959-fa36-484c-b315-142b2253ea57" providerId="ADAL" clId="{92D1DCC1-1C12-1B45-A8A1-BF73693421FF}" dt="2023-11-18T20:03:49.135" v="6368" actId="20577"/>
        <pc:sldMkLst>
          <pc:docMk/>
          <pc:sldMk cId="912260503" sldId="1623"/>
        </pc:sldMkLst>
        <pc:spChg chg="mod">
          <ac:chgData name="Zhongyuan Yao" userId="a5035959-fa36-484c-b315-142b2253ea57" providerId="ADAL" clId="{92D1DCC1-1C12-1B45-A8A1-BF73693421FF}" dt="2023-11-18T19:34:22.051" v="5462" actId="20577"/>
          <ac:spMkLst>
            <pc:docMk/>
            <pc:sldMk cId="912260503" sldId="1623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1-18T20:03:49.135" v="6368" actId="20577"/>
          <ac:spMkLst>
            <pc:docMk/>
            <pc:sldMk cId="912260503" sldId="1623"/>
            <ac:spMk id="9" creationId="{AE5A1B7C-C4BC-6842-AC9C-ECE34274D730}"/>
          </ac:spMkLst>
        </pc:spChg>
        <pc:picChg chg="add del">
          <ac:chgData name="Zhongyuan Yao" userId="a5035959-fa36-484c-b315-142b2253ea57" providerId="ADAL" clId="{92D1DCC1-1C12-1B45-A8A1-BF73693421FF}" dt="2023-11-10T22:40:36.576" v="2833" actId="478"/>
          <ac:picMkLst>
            <pc:docMk/>
            <pc:sldMk cId="912260503" sldId="1623"/>
            <ac:picMk id="2" creationId="{4108FF62-5BE7-4128-3844-915533A7C869}"/>
          </ac:picMkLst>
        </pc:picChg>
      </pc:sldChg>
      <pc:sldChg chg="addSp modSp mod modNotesTx">
        <pc:chgData name="Zhongyuan Yao" userId="a5035959-fa36-484c-b315-142b2253ea57" providerId="ADAL" clId="{92D1DCC1-1C12-1B45-A8A1-BF73693421FF}" dt="2023-12-06T04:21:08.728" v="8513" actId="20577"/>
        <pc:sldMkLst>
          <pc:docMk/>
          <pc:sldMk cId="2037346279" sldId="1624"/>
        </pc:sldMkLst>
        <pc:spChg chg="mod">
          <ac:chgData name="Zhongyuan Yao" userId="a5035959-fa36-484c-b315-142b2253ea57" providerId="ADAL" clId="{92D1DCC1-1C12-1B45-A8A1-BF73693421FF}" dt="2023-12-04T18:46:40.289" v="7200" actId="207"/>
          <ac:spMkLst>
            <pc:docMk/>
            <pc:sldMk cId="2037346279" sldId="1624"/>
            <ac:spMk id="9" creationId="{AE5A1B7C-C4BC-6842-AC9C-ECE34274D730}"/>
          </ac:spMkLst>
        </pc:spChg>
        <pc:spChg chg="mod">
          <ac:chgData name="Zhongyuan Yao" userId="a5035959-fa36-484c-b315-142b2253ea57" providerId="ADAL" clId="{92D1DCC1-1C12-1B45-A8A1-BF73693421FF}" dt="2023-12-05T04:45:26.340" v="7963" actId="1036"/>
          <ac:spMkLst>
            <pc:docMk/>
            <pc:sldMk cId="2037346279" sldId="1624"/>
            <ac:spMk id="113" creationId="{7DF400C1-007C-2023-35BF-0F5D9CEA21F1}"/>
          </ac:spMkLst>
        </pc:spChg>
        <pc:spChg chg="mod">
          <ac:chgData name="Zhongyuan Yao" userId="a5035959-fa36-484c-b315-142b2253ea57" providerId="ADAL" clId="{92D1DCC1-1C12-1B45-A8A1-BF73693421FF}" dt="2023-11-07T22:29:54.360" v="34" actId="207"/>
          <ac:spMkLst>
            <pc:docMk/>
            <pc:sldMk cId="2037346279" sldId="1624"/>
            <ac:spMk id="114" creationId="{EF8CFB05-5BBD-92BB-45A6-B219AAC94477}"/>
          </ac:spMkLst>
        </pc:spChg>
        <pc:cxnChg chg="add mod">
          <ac:chgData name="Zhongyuan Yao" userId="a5035959-fa36-484c-b315-142b2253ea57" providerId="ADAL" clId="{92D1DCC1-1C12-1B45-A8A1-BF73693421FF}" dt="2023-12-05T04:45:32.796" v="7965" actId="1036"/>
          <ac:cxnSpMkLst>
            <pc:docMk/>
            <pc:sldMk cId="2037346279" sldId="1624"/>
            <ac:cxnSpMk id="3" creationId="{E842DC4B-5F01-E82D-102E-3B47BB28E36D}"/>
          </ac:cxnSpMkLst>
        </pc:cxnChg>
        <pc:cxnChg chg="mod">
          <ac:chgData name="Zhongyuan Yao" userId="a5035959-fa36-484c-b315-142b2253ea57" providerId="ADAL" clId="{92D1DCC1-1C12-1B45-A8A1-BF73693421FF}" dt="2023-11-07T22:29:59.755" v="35" actId="208"/>
          <ac:cxnSpMkLst>
            <pc:docMk/>
            <pc:sldMk cId="2037346279" sldId="1624"/>
            <ac:cxnSpMk id="116" creationId="{BC67995B-A9CD-0B7D-1253-BBA24170710B}"/>
          </ac:cxnSpMkLst>
        </pc:cxnChg>
      </pc:sldChg>
      <pc:sldChg chg="addSp modSp mod">
        <pc:chgData name="Zhongyuan Yao" userId="a5035959-fa36-484c-b315-142b2253ea57" providerId="ADAL" clId="{92D1DCC1-1C12-1B45-A8A1-BF73693421FF}" dt="2023-11-07T22:29:46.070" v="32" actId="113"/>
        <pc:sldMkLst>
          <pc:docMk/>
          <pc:sldMk cId="1106656108" sldId="1625"/>
        </pc:sldMkLst>
        <pc:spChg chg="add mod">
          <ac:chgData name="Zhongyuan Yao" userId="a5035959-fa36-484c-b315-142b2253ea57" providerId="ADAL" clId="{92D1DCC1-1C12-1B45-A8A1-BF73693421FF}" dt="2023-11-07T22:29:46.070" v="32" actId="113"/>
          <ac:spMkLst>
            <pc:docMk/>
            <pc:sldMk cId="1106656108" sldId="1625"/>
            <ac:spMk id="3" creationId="{724E53AF-ADEB-9882-8CF5-46EA91347051}"/>
          </ac:spMkLst>
        </pc:spChg>
      </pc:sldChg>
      <pc:sldChg chg="modNotesTx">
        <pc:chgData name="Zhongyuan Yao" userId="a5035959-fa36-484c-b315-142b2253ea57" providerId="ADAL" clId="{92D1DCC1-1C12-1B45-A8A1-BF73693421FF}" dt="2023-12-06T04:21:12.175" v="8514" actId="20577"/>
        <pc:sldMkLst>
          <pc:docMk/>
          <pc:sldMk cId="3253934836" sldId="1626"/>
        </pc:sldMkLst>
      </pc:sldChg>
      <pc:sldChg chg="addSp delSp modSp mod">
        <pc:chgData name="Zhongyuan Yao" userId="a5035959-fa36-484c-b315-142b2253ea57" providerId="ADAL" clId="{92D1DCC1-1C12-1B45-A8A1-BF73693421FF}" dt="2023-11-08T17:50:39.882" v="1093" actId="20577"/>
        <pc:sldMkLst>
          <pc:docMk/>
          <pc:sldMk cId="3530572478" sldId="1627"/>
        </pc:sldMkLst>
        <pc:spChg chg="add del">
          <ac:chgData name="Zhongyuan Yao" userId="a5035959-fa36-484c-b315-142b2253ea57" providerId="ADAL" clId="{92D1DCC1-1C12-1B45-A8A1-BF73693421FF}" dt="2023-11-07T23:55:55.378" v="376" actId="478"/>
          <ac:spMkLst>
            <pc:docMk/>
            <pc:sldMk cId="3530572478" sldId="1627"/>
            <ac:spMk id="5" creationId="{97286C2E-1E45-2989-24C7-6DFA533FD86C}"/>
          </ac:spMkLst>
        </pc:spChg>
        <pc:spChg chg="add del mod">
          <ac:chgData name="Zhongyuan Yao" userId="a5035959-fa36-484c-b315-142b2253ea57" providerId="ADAL" clId="{92D1DCC1-1C12-1B45-A8A1-BF73693421FF}" dt="2023-11-08T06:03:00.205" v="586" actId="478"/>
          <ac:spMkLst>
            <pc:docMk/>
            <pc:sldMk cId="3530572478" sldId="1627"/>
            <ac:spMk id="7" creationId="{4BCDF86B-07B9-1D9B-F57A-1699DE2FE8C9}"/>
          </ac:spMkLst>
        </pc:spChg>
        <pc:spChg chg="mod">
          <ac:chgData name="Zhongyuan Yao" userId="a5035959-fa36-484c-b315-142b2253ea57" providerId="ADAL" clId="{92D1DCC1-1C12-1B45-A8A1-BF73693421FF}" dt="2023-11-08T17:50:39.882" v="1093" actId="20577"/>
          <ac:spMkLst>
            <pc:docMk/>
            <pc:sldMk cId="3530572478" sldId="1627"/>
            <ac:spMk id="9" creationId="{AE5A1B7C-C4BC-6842-AC9C-ECE34274D730}"/>
          </ac:spMkLst>
        </pc:spChg>
        <pc:spChg chg="add del mod">
          <ac:chgData name="Zhongyuan Yao" userId="a5035959-fa36-484c-b315-142b2253ea57" providerId="ADAL" clId="{92D1DCC1-1C12-1B45-A8A1-BF73693421FF}" dt="2023-11-08T06:02:55.935" v="585" actId="22"/>
          <ac:spMkLst>
            <pc:docMk/>
            <pc:sldMk cId="3530572478" sldId="1627"/>
            <ac:spMk id="10" creationId="{2139953B-DC5C-684D-117A-71C672FBAC96}"/>
          </ac:spMkLst>
        </pc:spChg>
        <pc:spChg chg="add mod">
          <ac:chgData name="Zhongyuan Yao" userId="a5035959-fa36-484c-b315-142b2253ea57" providerId="ADAL" clId="{92D1DCC1-1C12-1B45-A8A1-BF73693421FF}" dt="2023-11-08T17:18:50.232" v="799" actId="164"/>
          <ac:spMkLst>
            <pc:docMk/>
            <pc:sldMk cId="3530572478" sldId="1627"/>
            <ac:spMk id="14" creationId="{CD267581-5C19-84A4-8139-FD00A12D3DD2}"/>
          </ac:spMkLst>
        </pc:spChg>
        <pc:spChg chg="add mod">
          <ac:chgData name="Zhongyuan Yao" userId="a5035959-fa36-484c-b315-142b2253ea57" providerId="ADAL" clId="{92D1DCC1-1C12-1B45-A8A1-BF73693421FF}" dt="2023-11-08T17:22:53.970" v="910" actId="1076"/>
          <ac:spMkLst>
            <pc:docMk/>
            <pc:sldMk cId="3530572478" sldId="1627"/>
            <ac:spMk id="16" creationId="{FD032564-8B6A-967D-CF93-436E1FC9F3A3}"/>
          </ac:spMkLst>
        </pc:spChg>
        <pc:grpChg chg="add mod">
          <ac:chgData name="Zhongyuan Yao" userId="a5035959-fa36-484c-b315-142b2253ea57" providerId="ADAL" clId="{92D1DCC1-1C12-1B45-A8A1-BF73693421FF}" dt="2023-11-08T17:19:48.754" v="822" actId="167"/>
          <ac:grpSpMkLst>
            <pc:docMk/>
            <pc:sldMk cId="3530572478" sldId="1627"/>
            <ac:grpSpMk id="15" creationId="{BE691760-1471-8787-F3C3-CABDA2289609}"/>
          </ac:grpSpMkLst>
        </pc:grpChg>
        <pc:graphicFrameChg chg="add del mod modGraphic">
          <ac:chgData name="Zhongyuan Yao" userId="a5035959-fa36-484c-b315-142b2253ea57" providerId="ADAL" clId="{92D1DCC1-1C12-1B45-A8A1-BF73693421FF}" dt="2023-11-08T16:57:40.204" v="595" actId="478"/>
          <ac:graphicFrameMkLst>
            <pc:docMk/>
            <pc:sldMk cId="3530572478" sldId="1627"/>
            <ac:graphicFrameMk id="3" creationId="{5B19A50B-B076-AEFF-5A5D-25E44CC7DB66}"/>
          </ac:graphicFrameMkLst>
        </pc:graphicFrameChg>
        <pc:picChg chg="add del mod">
          <ac:chgData name="Zhongyuan Yao" userId="a5035959-fa36-484c-b315-142b2253ea57" providerId="ADAL" clId="{92D1DCC1-1C12-1B45-A8A1-BF73693421FF}" dt="2023-11-08T16:57:38.265" v="594" actId="478"/>
          <ac:picMkLst>
            <pc:docMk/>
            <pc:sldMk cId="3530572478" sldId="1627"/>
            <ac:picMk id="2" creationId="{46728247-A1E3-39F9-C6B1-1E44026377AC}"/>
          </ac:picMkLst>
        </pc:picChg>
        <pc:picChg chg="add mod">
          <ac:chgData name="Zhongyuan Yao" userId="a5035959-fa36-484c-b315-142b2253ea57" providerId="ADAL" clId="{92D1DCC1-1C12-1B45-A8A1-BF73693421FF}" dt="2023-11-08T17:18:50.232" v="799" actId="164"/>
          <ac:picMkLst>
            <pc:docMk/>
            <pc:sldMk cId="3530572478" sldId="1627"/>
            <ac:picMk id="11" creationId="{C384E9C9-DA89-6590-BF09-04D9492FD771}"/>
          </ac:picMkLst>
        </pc:picChg>
        <pc:cxnChg chg="add mod">
          <ac:chgData name="Zhongyuan Yao" userId="a5035959-fa36-484c-b315-142b2253ea57" providerId="ADAL" clId="{92D1DCC1-1C12-1B45-A8A1-BF73693421FF}" dt="2023-11-08T17:18:50.232" v="799" actId="164"/>
          <ac:cxnSpMkLst>
            <pc:docMk/>
            <pc:sldMk cId="3530572478" sldId="1627"/>
            <ac:cxnSpMk id="13" creationId="{F9B6C823-46EB-8514-3B4E-FB744B6374ED}"/>
          </ac:cxnSpMkLst>
        </pc:cxnChg>
      </pc:sldChg>
      <pc:sldChg chg="addSp delSp modSp mod modNotesTx">
        <pc:chgData name="Zhongyuan Yao" userId="a5035959-fa36-484c-b315-142b2253ea57" providerId="ADAL" clId="{92D1DCC1-1C12-1B45-A8A1-BF73693421FF}" dt="2023-12-05T03:57:54.782" v="7465" actId="20577"/>
        <pc:sldMkLst>
          <pc:docMk/>
          <pc:sldMk cId="3456083103" sldId="1628"/>
        </pc:sldMkLst>
        <pc:spChg chg="mod">
          <ac:chgData name="Zhongyuan Yao" userId="a5035959-fa36-484c-b315-142b2253ea57" providerId="ADAL" clId="{92D1DCC1-1C12-1B45-A8A1-BF73693421FF}" dt="2023-11-08T23:20:27.514" v="1442" actId="20577"/>
          <ac:spMkLst>
            <pc:docMk/>
            <pc:sldMk cId="3456083103" sldId="1628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1-08T23:32:13.510" v="1671" actId="20577"/>
          <ac:spMkLst>
            <pc:docMk/>
            <pc:sldMk cId="3456083103" sldId="1628"/>
            <ac:spMk id="9" creationId="{AE5A1B7C-C4BC-6842-AC9C-ECE34274D730}"/>
          </ac:spMkLst>
        </pc:spChg>
        <pc:picChg chg="add del mod">
          <ac:chgData name="Zhongyuan Yao" userId="a5035959-fa36-484c-b315-142b2253ea57" providerId="ADAL" clId="{92D1DCC1-1C12-1B45-A8A1-BF73693421FF}" dt="2023-11-08T00:50:05.206" v="527" actId="478"/>
          <ac:picMkLst>
            <pc:docMk/>
            <pc:sldMk cId="3456083103" sldId="1628"/>
            <ac:picMk id="2" creationId="{916D90F6-8A20-01EE-B798-0D4DFD2B46DE}"/>
          </ac:picMkLst>
        </pc:picChg>
        <pc:picChg chg="add del mod">
          <ac:chgData name="Zhongyuan Yao" userId="a5035959-fa36-484c-b315-142b2253ea57" providerId="ADAL" clId="{92D1DCC1-1C12-1B45-A8A1-BF73693421FF}" dt="2023-11-08T16:57:43.522" v="596" actId="21"/>
          <ac:picMkLst>
            <pc:docMk/>
            <pc:sldMk cId="3456083103" sldId="1628"/>
            <ac:picMk id="3" creationId="{1238B9AF-0139-2EAF-3BAF-99DFF97402FA}"/>
          </ac:picMkLst>
        </pc:picChg>
        <pc:picChg chg="add mod">
          <ac:chgData name="Zhongyuan Yao" userId="a5035959-fa36-484c-b315-142b2253ea57" providerId="ADAL" clId="{92D1DCC1-1C12-1B45-A8A1-BF73693421FF}" dt="2023-11-08T23:25:18.975" v="1486" actId="1076"/>
          <ac:picMkLst>
            <pc:docMk/>
            <pc:sldMk cId="3456083103" sldId="1628"/>
            <ac:picMk id="4" creationId="{46BC2F30-292C-9DE2-F6C2-40177E7341B3}"/>
          </ac:picMkLst>
        </pc:picChg>
        <pc:picChg chg="add mod">
          <ac:chgData name="Zhongyuan Yao" userId="a5035959-fa36-484c-b315-142b2253ea57" providerId="ADAL" clId="{92D1DCC1-1C12-1B45-A8A1-BF73693421FF}" dt="2023-11-08T23:25:18.975" v="1486" actId="1076"/>
          <ac:picMkLst>
            <pc:docMk/>
            <pc:sldMk cId="3456083103" sldId="1628"/>
            <ac:picMk id="5" creationId="{974377CC-F17B-FF09-768E-95DFA22F9661}"/>
          </ac:picMkLst>
        </pc:picChg>
        <pc:picChg chg="add mod">
          <ac:chgData name="Zhongyuan Yao" userId="a5035959-fa36-484c-b315-142b2253ea57" providerId="ADAL" clId="{92D1DCC1-1C12-1B45-A8A1-BF73693421FF}" dt="2023-11-08T23:25:18.975" v="1486" actId="1076"/>
          <ac:picMkLst>
            <pc:docMk/>
            <pc:sldMk cId="3456083103" sldId="1628"/>
            <ac:picMk id="7" creationId="{18ED79C4-B53E-55DF-9BB7-7F178A50E630}"/>
          </ac:picMkLst>
        </pc:picChg>
        <pc:picChg chg="add mod">
          <ac:chgData name="Zhongyuan Yao" userId="a5035959-fa36-484c-b315-142b2253ea57" providerId="ADAL" clId="{92D1DCC1-1C12-1B45-A8A1-BF73693421FF}" dt="2023-11-08T23:25:28.709" v="1487" actId="14100"/>
          <ac:picMkLst>
            <pc:docMk/>
            <pc:sldMk cId="3456083103" sldId="1628"/>
            <ac:picMk id="8" creationId="{F88A451C-A37C-04AF-9289-8D41E93A9EBD}"/>
          </ac:picMkLst>
        </pc:picChg>
      </pc:sldChg>
      <pc:sldChg chg="addSp modSp mod modNotesTx">
        <pc:chgData name="Zhongyuan Yao" userId="a5035959-fa36-484c-b315-142b2253ea57" providerId="ADAL" clId="{92D1DCC1-1C12-1B45-A8A1-BF73693421FF}" dt="2023-12-05T05:43:25.060" v="8384" actId="20577"/>
        <pc:sldMkLst>
          <pc:docMk/>
          <pc:sldMk cId="4245721899" sldId="1629"/>
        </pc:sldMkLst>
        <pc:spChg chg="mod">
          <ac:chgData name="Zhongyuan Yao" userId="a5035959-fa36-484c-b315-142b2253ea57" providerId="ADAL" clId="{92D1DCC1-1C12-1B45-A8A1-BF73693421FF}" dt="2023-11-10T22:21:36.316" v="2675" actId="20577"/>
          <ac:spMkLst>
            <pc:docMk/>
            <pc:sldMk cId="4245721899" sldId="1629"/>
            <ac:spMk id="6" creationId="{C200F185-2434-414D-85A7-BBE78648DC03}"/>
          </ac:spMkLst>
        </pc:spChg>
        <pc:spChg chg="add mod">
          <ac:chgData name="Zhongyuan Yao" userId="a5035959-fa36-484c-b315-142b2253ea57" providerId="ADAL" clId="{92D1DCC1-1C12-1B45-A8A1-BF73693421FF}" dt="2023-12-05T05:43:17.978" v="8381" actId="20577"/>
          <ac:spMkLst>
            <pc:docMk/>
            <pc:sldMk cId="4245721899" sldId="1629"/>
            <ac:spMk id="8" creationId="{056E3787-D10F-6D11-6746-F1CA0D6B119A}"/>
          </ac:spMkLst>
        </pc:spChg>
        <pc:spChg chg="mod">
          <ac:chgData name="Zhongyuan Yao" userId="a5035959-fa36-484c-b315-142b2253ea57" providerId="ADAL" clId="{92D1DCC1-1C12-1B45-A8A1-BF73693421FF}" dt="2023-11-08T05:58:57.739" v="573" actId="404"/>
          <ac:spMkLst>
            <pc:docMk/>
            <pc:sldMk cId="4245721899" sldId="1629"/>
            <ac:spMk id="9" creationId="{AE5A1B7C-C4BC-6842-AC9C-ECE34274D730}"/>
          </ac:spMkLst>
        </pc:spChg>
        <pc:spChg chg="add mod">
          <ac:chgData name="Zhongyuan Yao" userId="a5035959-fa36-484c-b315-142b2253ea57" providerId="ADAL" clId="{92D1DCC1-1C12-1B45-A8A1-BF73693421FF}" dt="2023-12-05T05:43:25.060" v="8384" actId="20577"/>
          <ac:spMkLst>
            <pc:docMk/>
            <pc:sldMk cId="4245721899" sldId="1629"/>
            <ac:spMk id="10" creationId="{45F67F0C-86C8-91D6-4439-DB24A8AA6D5A}"/>
          </ac:spMkLst>
        </pc:spChg>
        <pc:spChg chg="add mod">
          <ac:chgData name="Zhongyuan Yao" userId="a5035959-fa36-484c-b315-142b2253ea57" providerId="ADAL" clId="{92D1DCC1-1C12-1B45-A8A1-BF73693421FF}" dt="2023-11-10T22:28:01.122" v="2736" actId="1037"/>
          <ac:spMkLst>
            <pc:docMk/>
            <pc:sldMk cId="4245721899" sldId="1629"/>
            <ac:spMk id="11" creationId="{3DF1AC5C-AEBC-497D-92A1-FA83A49366F0}"/>
          </ac:spMkLst>
        </pc:spChg>
        <pc:spChg chg="add mod">
          <ac:chgData name="Zhongyuan Yao" userId="a5035959-fa36-484c-b315-142b2253ea57" providerId="ADAL" clId="{92D1DCC1-1C12-1B45-A8A1-BF73693421FF}" dt="2023-11-10T22:27:49.649" v="2729" actId="1076"/>
          <ac:spMkLst>
            <pc:docMk/>
            <pc:sldMk cId="4245721899" sldId="1629"/>
            <ac:spMk id="12" creationId="{CFA37A82-DBA3-B6FE-0684-E54ABFB5A4D4}"/>
          </ac:spMkLst>
        </pc:spChg>
        <pc:spChg chg="add mod">
          <ac:chgData name="Zhongyuan Yao" userId="a5035959-fa36-484c-b315-142b2253ea57" providerId="ADAL" clId="{92D1DCC1-1C12-1B45-A8A1-BF73693421FF}" dt="2023-11-10T22:26:50.626" v="2726" actId="207"/>
          <ac:spMkLst>
            <pc:docMk/>
            <pc:sldMk cId="4245721899" sldId="1629"/>
            <ac:spMk id="13" creationId="{6A8C0FDF-721F-DF09-FD08-91AABE98FDD6}"/>
          </ac:spMkLst>
        </pc:spChg>
        <pc:picChg chg="add mod">
          <ac:chgData name="Zhongyuan Yao" userId="a5035959-fa36-484c-b315-142b2253ea57" providerId="ADAL" clId="{92D1DCC1-1C12-1B45-A8A1-BF73693421FF}" dt="2023-11-10T22:23:33.342" v="2690" actId="1076"/>
          <ac:picMkLst>
            <pc:docMk/>
            <pc:sldMk cId="4245721899" sldId="1629"/>
            <ac:picMk id="2" creationId="{016B6D22-8889-3E5D-FC8C-0E3C22366DC5}"/>
          </ac:picMkLst>
        </pc:picChg>
        <pc:picChg chg="add mod">
          <ac:chgData name="Zhongyuan Yao" userId="a5035959-fa36-484c-b315-142b2253ea57" providerId="ADAL" clId="{92D1DCC1-1C12-1B45-A8A1-BF73693421FF}" dt="2023-11-10T22:22:59.228" v="2686" actId="1076"/>
          <ac:picMkLst>
            <pc:docMk/>
            <pc:sldMk cId="4245721899" sldId="1629"/>
            <ac:picMk id="3" creationId="{564FBCCA-6EB8-B531-6EE2-708647DA08F7}"/>
          </ac:picMkLst>
        </pc:picChg>
        <pc:picChg chg="add mod">
          <ac:chgData name="Zhongyuan Yao" userId="a5035959-fa36-484c-b315-142b2253ea57" providerId="ADAL" clId="{92D1DCC1-1C12-1B45-A8A1-BF73693421FF}" dt="2023-11-10T22:28:01.122" v="2736" actId="1037"/>
          <ac:picMkLst>
            <pc:docMk/>
            <pc:sldMk cId="4245721899" sldId="1629"/>
            <ac:picMk id="4" creationId="{1B951A37-4D1F-5618-180A-E69534A68E62}"/>
          </ac:picMkLst>
        </pc:picChg>
        <pc:picChg chg="add mod">
          <ac:chgData name="Zhongyuan Yao" userId="a5035959-fa36-484c-b315-142b2253ea57" providerId="ADAL" clId="{92D1DCC1-1C12-1B45-A8A1-BF73693421FF}" dt="2023-11-10T22:27:39.522" v="2728" actId="1076"/>
          <ac:picMkLst>
            <pc:docMk/>
            <pc:sldMk cId="4245721899" sldId="1629"/>
            <ac:picMk id="5" creationId="{206B6D17-A0E7-97F0-EFB2-310CC29C1BE2}"/>
          </ac:picMkLst>
        </pc:picChg>
        <pc:picChg chg="add mod">
          <ac:chgData name="Zhongyuan Yao" userId="a5035959-fa36-484c-b315-142b2253ea57" providerId="ADAL" clId="{92D1DCC1-1C12-1B45-A8A1-BF73693421FF}" dt="2023-11-10T22:25:41.021" v="2714" actId="1076"/>
          <ac:picMkLst>
            <pc:docMk/>
            <pc:sldMk cId="4245721899" sldId="1629"/>
            <ac:picMk id="7" creationId="{E281C742-8F52-1441-CE7D-282421558CB7}"/>
          </ac:picMkLst>
        </pc:picChg>
      </pc:sldChg>
      <pc:sldChg chg="addSp delSp modSp new del mod modClrScheme chgLayout">
        <pc:chgData name="Zhongyuan Yao" userId="a5035959-fa36-484c-b315-142b2253ea57" providerId="ADAL" clId="{92D1DCC1-1C12-1B45-A8A1-BF73693421FF}" dt="2023-11-08T00:48:20.591" v="478" actId="2696"/>
        <pc:sldMkLst>
          <pc:docMk/>
          <pc:sldMk cId="2598804337" sldId="1630"/>
        </pc:sldMkLst>
        <pc:spChg chg="del mod ord">
          <ac:chgData name="Zhongyuan Yao" userId="a5035959-fa36-484c-b315-142b2253ea57" providerId="ADAL" clId="{92D1DCC1-1C12-1B45-A8A1-BF73693421FF}" dt="2023-11-08T00:01:59.780" v="429" actId="700"/>
          <ac:spMkLst>
            <pc:docMk/>
            <pc:sldMk cId="2598804337" sldId="1630"/>
            <ac:spMk id="2" creationId="{BE104CFC-A0D9-591A-39CE-795A3105DEDA}"/>
          </ac:spMkLst>
        </pc:spChg>
        <pc:spChg chg="del mod ord">
          <ac:chgData name="Zhongyuan Yao" userId="a5035959-fa36-484c-b315-142b2253ea57" providerId="ADAL" clId="{92D1DCC1-1C12-1B45-A8A1-BF73693421FF}" dt="2023-11-08T00:01:59.780" v="429" actId="700"/>
          <ac:spMkLst>
            <pc:docMk/>
            <pc:sldMk cId="2598804337" sldId="1630"/>
            <ac:spMk id="3" creationId="{9E3D2AF0-7FB0-DA6B-4D2E-27B4FDC24AEE}"/>
          </ac:spMkLst>
        </pc:spChg>
        <pc:spChg chg="add mod ord">
          <ac:chgData name="Zhongyuan Yao" userId="a5035959-fa36-484c-b315-142b2253ea57" providerId="ADAL" clId="{92D1DCC1-1C12-1B45-A8A1-BF73693421FF}" dt="2023-11-08T00:03:08.566" v="435"/>
          <ac:spMkLst>
            <pc:docMk/>
            <pc:sldMk cId="2598804337" sldId="1630"/>
            <ac:spMk id="4" creationId="{D64EE95F-FF82-F3DA-EB35-8EFCE0D2CA62}"/>
          </ac:spMkLst>
        </pc:spChg>
        <pc:spChg chg="add mod ord">
          <ac:chgData name="Zhongyuan Yao" userId="a5035959-fa36-484c-b315-142b2253ea57" providerId="ADAL" clId="{92D1DCC1-1C12-1B45-A8A1-BF73693421FF}" dt="2023-11-08T00:02:53.740" v="434"/>
          <ac:spMkLst>
            <pc:docMk/>
            <pc:sldMk cId="2598804337" sldId="1630"/>
            <ac:spMk id="5" creationId="{BF8E49B1-0296-5396-7635-B4F654F3A95D}"/>
          </ac:spMkLst>
        </pc:spChg>
        <pc:spChg chg="add mod">
          <ac:chgData name="Zhongyuan Yao" userId="a5035959-fa36-484c-b315-142b2253ea57" providerId="ADAL" clId="{92D1DCC1-1C12-1B45-A8A1-BF73693421FF}" dt="2023-11-08T00:02:19.078" v="432" actId="16959"/>
          <ac:spMkLst>
            <pc:docMk/>
            <pc:sldMk cId="2598804337" sldId="1630"/>
            <ac:spMk id="6" creationId="{F7279DFC-564E-FCD7-FBDE-6BCCBD07913B}"/>
          </ac:spMkLst>
        </pc:spChg>
      </pc:sldChg>
      <pc:sldChg chg="addSp delSp modSp add mod ord">
        <pc:chgData name="Zhongyuan Yao" userId="a5035959-fa36-484c-b315-142b2253ea57" providerId="ADAL" clId="{92D1DCC1-1C12-1B45-A8A1-BF73693421FF}" dt="2023-12-05T03:49:19.471" v="7446" actId="20578"/>
        <pc:sldMkLst>
          <pc:docMk/>
          <pc:sldMk cId="2516863018" sldId="1631"/>
        </pc:sldMkLst>
        <pc:spChg chg="add mod">
          <ac:chgData name="Zhongyuan Yao" userId="a5035959-fa36-484c-b315-142b2253ea57" providerId="ADAL" clId="{92D1DCC1-1C12-1B45-A8A1-BF73693421FF}" dt="2023-12-04T19:42:23.789" v="7319" actId="1076"/>
          <ac:spMkLst>
            <pc:docMk/>
            <pc:sldMk cId="2516863018" sldId="1631"/>
            <ac:spMk id="5" creationId="{7E9650E6-F136-EB03-7083-5B62EA03F9F9}"/>
          </ac:spMkLst>
        </pc:spChg>
        <pc:spChg chg="add del mod">
          <ac:chgData name="Zhongyuan Yao" userId="a5035959-fa36-484c-b315-142b2253ea57" providerId="ADAL" clId="{92D1DCC1-1C12-1B45-A8A1-BF73693421FF}" dt="2023-11-08T18:58:11.264" v="1235" actId="767"/>
          <ac:spMkLst>
            <pc:docMk/>
            <pc:sldMk cId="2516863018" sldId="1631"/>
            <ac:spMk id="5" creationId="{CDDDAC4E-8788-D661-53DF-65E0260259A4}"/>
          </ac:spMkLst>
        </pc:spChg>
        <pc:spChg chg="mod">
          <ac:chgData name="Zhongyuan Yao" userId="a5035959-fa36-484c-b315-142b2253ea57" providerId="ADAL" clId="{92D1DCC1-1C12-1B45-A8A1-BF73693421FF}" dt="2023-11-08T00:48:54.090" v="511" actId="313"/>
          <ac:spMkLst>
            <pc:docMk/>
            <pc:sldMk cId="2516863018" sldId="1631"/>
            <ac:spMk id="6" creationId="{C200F185-2434-414D-85A7-BBE78648DC03}"/>
          </ac:spMkLst>
        </pc:spChg>
        <pc:spChg chg="add del mod">
          <ac:chgData name="Zhongyuan Yao" userId="a5035959-fa36-484c-b315-142b2253ea57" providerId="ADAL" clId="{92D1DCC1-1C12-1B45-A8A1-BF73693421FF}" dt="2023-12-04T16:52:57.178" v="7033" actId="478"/>
          <ac:spMkLst>
            <pc:docMk/>
            <pc:sldMk cId="2516863018" sldId="1631"/>
            <ac:spMk id="9" creationId="{AE5A1B7C-C4BC-6842-AC9C-ECE34274D730}"/>
          </ac:spMkLst>
        </pc:spChg>
        <pc:picChg chg="mod">
          <ac:chgData name="Zhongyuan Yao" userId="a5035959-fa36-484c-b315-142b2253ea57" providerId="ADAL" clId="{92D1DCC1-1C12-1B45-A8A1-BF73693421FF}" dt="2023-12-04T16:53:03.697" v="7034" actId="1076"/>
          <ac:picMkLst>
            <pc:docMk/>
            <pc:sldMk cId="2516863018" sldId="1631"/>
            <ac:picMk id="2" creationId="{916D90F6-8A20-01EE-B798-0D4DFD2B46DE}"/>
          </ac:picMkLst>
        </pc:picChg>
        <pc:picChg chg="add mod">
          <ac:chgData name="Zhongyuan Yao" userId="a5035959-fa36-484c-b315-142b2253ea57" providerId="ADAL" clId="{92D1DCC1-1C12-1B45-A8A1-BF73693421FF}" dt="2023-12-04T16:52:39.714" v="7031" actId="1076"/>
          <ac:picMkLst>
            <pc:docMk/>
            <pc:sldMk cId="2516863018" sldId="1631"/>
            <ac:picMk id="3" creationId="{1E9E301E-CB2E-81EE-9F39-0CE69A87D702}"/>
          </ac:picMkLst>
        </pc:picChg>
        <pc:picChg chg="add mod">
          <ac:chgData name="Zhongyuan Yao" userId="a5035959-fa36-484c-b315-142b2253ea57" providerId="ADAL" clId="{92D1DCC1-1C12-1B45-A8A1-BF73693421FF}" dt="2023-12-04T16:52:44.695" v="7032" actId="1076"/>
          <ac:picMkLst>
            <pc:docMk/>
            <pc:sldMk cId="2516863018" sldId="1631"/>
            <ac:picMk id="4" creationId="{5E013C5C-18C9-8C87-11FB-93D5DDDD3541}"/>
          </ac:picMkLst>
        </pc:picChg>
        <pc:picChg chg="add mod">
          <ac:chgData name="Zhongyuan Yao" userId="a5035959-fa36-484c-b315-142b2253ea57" providerId="ADAL" clId="{92D1DCC1-1C12-1B45-A8A1-BF73693421FF}" dt="2023-12-04T16:52:44.695" v="7032" actId="1076"/>
          <ac:picMkLst>
            <pc:docMk/>
            <pc:sldMk cId="2516863018" sldId="1631"/>
            <ac:picMk id="7" creationId="{D2B79E11-57D2-2DFE-2046-9C6C762FDAAF}"/>
          </ac:picMkLst>
        </pc:picChg>
      </pc:sldChg>
      <pc:sldChg chg="addSp delSp modSp add mod modNotesTx">
        <pc:chgData name="Zhongyuan Yao" userId="a5035959-fa36-484c-b315-142b2253ea57" providerId="ADAL" clId="{92D1DCC1-1C12-1B45-A8A1-BF73693421FF}" dt="2023-12-05T03:57:32.391" v="7463" actId="20577"/>
        <pc:sldMkLst>
          <pc:docMk/>
          <pc:sldMk cId="4023639195" sldId="1632"/>
        </pc:sldMkLst>
        <pc:spChg chg="add del mod">
          <ac:chgData name="Zhongyuan Yao" userId="a5035959-fa36-484c-b315-142b2253ea57" providerId="ADAL" clId="{92D1DCC1-1C12-1B45-A8A1-BF73693421FF}" dt="2023-11-30T23:49:33.416" v="6875" actId="478"/>
          <ac:spMkLst>
            <pc:docMk/>
            <pc:sldMk cId="4023639195" sldId="1632"/>
            <ac:spMk id="5" creationId="{3D9CA8F2-E71C-8C54-092D-F28550757B27}"/>
          </ac:spMkLst>
        </pc:spChg>
        <pc:spChg chg="mod">
          <ac:chgData name="Zhongyuan Yao" userId="a5035959-fa36-484c-b315-142b2253ea57" providerId="ADAL" clId="{92D1DCC1-1C12-1B45-A8A1-BF73693421FF}" dt="2023-11-10T22:17:44.466" v="2627" actId="20577"/>
          <ac:spMkLst>
            <pc:docMk/>
            <pc:sldMk cId="4023639195" sldId="1632"/>
            <ac:spMk id="9" creationId="{AE5A1B7C-C4BC-6842-AC9C-ECE34274D730}"/>
          </ac:spMkLst>
        </pc:spChg>
        <pc:spChg chg="add mod">
          <ac:chgData name="Zhongyuan Yao" userId="a5035959-fa36-484c-b315-142b2253ea57" providerId="ADAL" clId="{92D1DCC1-1C12-1B45-A8A1-BF73693421FF}" dt="2023-11-30T23:49:49.634" v="6878" actId="1076"/>
          <ac:spMkLst>
            <pc:docMk/>
            <pc:sldMk cId="4023639195" sldId="1632"/>
            <ac:spMk id="12" creationId="{E955BE95-2E87-F11F-34B0-C6E203EAD1A3}"/>
          </ac:spMkLst>
        </pc:spChg>
        <pc:spChg chg="add mod">
          <ac:chgData name="Zhongyuan Yao" userId="a5035959-fa36-484c-b315-142b2253ea57" providerId="ADAL" clId="{92D1DCC1-1C12-1B45-A8A1-BF73693421FF}" dt="2023-11-30T23:49:55.726" v="6879" actId="1076"/>
          <ac:spMkLst>
            <pc:docMk/>
            <pc:sldMk cId="4023639195" sldId="1632"/>
            <ac:spMk id="13" creationId="{702520BD-A397-61B3-9D7B-05F3ED501591}"/>
          </ac:spMkLst>
        </pc:spChg>
        <pc:graphicFrameChg chg="mod modGraphic">
          <ac:chgData name="Zhongyuan Yao" userId="a5035959-fa36-484c-b315-142b2253ea57" providerId="ADAL" clId="{92D1DCC1-1C12-1B45-A8A1-BF73693421FF}" dt="2023-11-08T18:23:18.664" v="1201" actId="207"/>
          <ac:graphicFrameMkLst>
            <pc:docMk/>
            <pc:sldMk cId="4023639195" sldId="1632"/>
            <ac:graphicFrameMk id="3" creationId="{5B19A50B-B076-AEFF-5A5D-25E44CC7DB66}"/>
          </ac:graphicFrameMkLst>
        </pc:graphicFrameChg>
        <pc:picChg chg="mod">
          <ac:chgData name="Zhongyuan Yao" userId="a5035959-fa36-484c-b315-142b2253ea57" providerId="ADAL" clId="{92D1DCC1-1C12-1B45-A8A1-BF73693421FF}" dt="2023-11-09T15:42:28.073" v="2611" actId="14100"/>
          <ac:picMkLst>
            <pc:docMk/>
            <pc:sldMk cId="4023639195" sldId="1632"/>
            <ac:picMk id="2" creationId="{46728247-A1E3-39F9-C6B1-1E44026377AC}"/>
          </ac:picMkLst>
        </pc:picChg>
        <pc:picChg chg="add mod">
          <ac:chgData name="Zhongyuan Yao" userId="a5035959-fa36-484c-b315-142b2253ea57" providerId="ADAL" clId="{92D1DCC1-1C12-1B45-A8A1-BF73693421FF}" dt="2023-11-08T18:17:42.139" v="1104" actId="1076"/>
          <ac:picMkLst>
            <pc:docMk/>
            <pc:sldMk cId="4023639195" sldId="1632"/>
            <ac:picMk id="4" creationId="{A06EEE8D-751C-8379-44A1-936A81292B8D}"/>
          </ac:picMkLst>
        </pc:picChg>
        <pc:cxnChg chg="add mod">
          <ac:chgData name="Zhongyuan Yao" userId="a5035959-fa36-484c-b315-142b2253ea57" providerId="ADAL" clId="{92D1DCC1-1C12-1B45-A8A1-BF73693421FF}" dt="2023-11-30T23:40:29.694" v="6864" actId="1038"/>
          <ac:cxnSpMkLst>
            <pc:docMk/>
            <pc:sldMk cId="4023639195" sldId="1632"/>
            <ac:cxnSpMk id="8" creationId="{3F1CF8CB-55DC-2D2E-10AF-1463272852A2}"/>
          </ac:cxnSpMkLst>
        </pc:cxnChg>
        <pc:cxnChg chg="add mod">
          <ac:chgData name="Zhongyuan Yao" userId="a5035959-fa36-484c-b315-142b2253ea57" providerId="ADAL" clId="{92D1DCC1-1C12-1B45-A8A1-BF73693421FF}" dt="2023-11-30T23:50:08.082" v="6897" actId="1035"/>
          <ac:cxnSpMkLst>
            <pc:docMk/>
            <pc:sldMk cId="4023639195" sldId="1632"/>
            <ac:cxnSpMk id="10" creationId="{E5CF5A46-0A8E-398D-4639-70EA174DEA82}"/>
          </ac:cxnSpMkLst>
        </pc:cxnChg>
      </pc:sldChg>
      <pc:sldChg chg="addSp delSp modSp add mod modNotesTx">
        <pc:chgData name="Zhongyuan Yao" userId="a5035959-fa36-484c-b315-142b2253ea57" providerId="ADAL" clId="{92D1DCC1-1C12-1B45-A8A1-BF73693421FF}" dt="2023-12-06T04:21:21.527" v="8515" actId="20577"/>
        <pc:sldMkLst>
          <pc:docMk/>
          <pc:sldMk cId="3887718786" sldId="1633"/>
        </pc:sldMkLst>
        <pc:spChg chg="mod">
          <ac:chgData name="Zhongyuan Yao" userId="a5035959-fa36-484c-b315-142b2253ea57" providerId="ADAL" clId="{92D1DCC1-1C12-1B45-A8A1-BF73693421FF}" dt="2023-11-10T22:19:11.207" v="2644" actId="33524"/>
          <ac:spMkLst>
            <pc:docMk/>
            <pc:sldMk cId="3887718786" sldId="1633"/>
            <ac:spMk id="6" creationId="{C200F185-2434-414D-85A7-BBE78648DC03}"/>
          </ac:spMkLst>
        </pc:spChg>
        <pc:spChg chg="add mod">
          <ac:chgData name="Zhongyuan Yao" userId="a5035959-fa36-484c-b315-142b2253ea57" providerId="ADAL" clId="{92D1DCC1-1C12-1B45-A8A1-BF73693421FF}" dt="2023-12-05T03:53:53.002" v="7462" actId="403"/>
          <ac:spMkLst>
            <pc:docMk/>
            <pc:sldMk cId="3887718786" sldId="1633"/>
            <ac:spMk id="7" creationId="{864CC3A6-94D5-D517-28AD-FFAFAE563C8C}"/>
          </ac:spMkLst>
        </pc:spChg>
        <pc:spChg chg="add mod">
          <ac:chgData name="Zhongyuan Yao" userId="a5035959-fa36-484c-b315-142b2253ea57" providerId="ADAL" clId="{92D1DCC1-1C12-1B45-A8A1-BF73693421FF}" dt="2023-12-05T19:39:03.378" v="8408" actId="20577"/>
          <ac:spMkLst>
            <pc:docMk/>
            <pc:sldMk cId="3887718786" sldId="1633"/>
            <ac:spMk id="8" creationId="{3F87E2FF-B5A0-2BDA-BE93-9DD17B572E23}"/>
          </ac:spMkLst>
        </pc:spChg>
        <pc:spChg chg="mod">
          <ac:chgData name="Zhongyuan Yao" userId="a5035959-fa36-484c-b315-142b2253ea57" providerId="ADAL" clId="{92D1DCC1-1C12-1B45-A8A1-BF73693421FF}" dt="2023-11-09T01:47:34.736" v="2609" actId="20577"/>
          <ac:spMkLst>
            <pc:docMk/>
            <pc:sldMk cId="3887718786" sldId="1633"/>
            <ac:spMk id="9" creationId="{AE5A1B7C-C4BC-6842-AC9C-ECE34274D730}"/>
          </ac:spMkLst>
        </pc:spChg>
        <pc:picChg chg="add mod">
          <ac:chgData name="Zhongyuan Yao" userId="a5035959-fa36-484c-b315-142b2253ea57" providerId="ADAL" clId="{92D1DCC1-1C12-1B45-A8A1-BF73693421FF}" dt="2023-11-09T01:42:45.939" v="2424" actId="14100"/>
          <ac:picMkLst>
            <pc:docMk/>
            <pc:sldMk cId="3887718786" sldId="1633"/>
            <ac:picMk id="2" creationId="{3B174C8C-689E-053C-E562-D8A0EB0AF056}"/>
          </ac:picMkLst>
        </pc:picChg>
        <pc:picChg chg="add mod">
          <ac:chgData name="Zhongyuan Yao" userId="a5035959-fa36-484c-b315-142b2253ea57" providerId="ADAL" clId="{92D1DCC1-1C12-1B45-A8A1-BF73693421FF}" dt="2023-11-09T01:47:20.541" v="2600" actId="1035"/>
          <ac:picMkLst>
            <pc:docMk/>
            <pc:sldMk cId="3887718786" sldId="1633"/>
            <ac:picMk id="3" creationId="{1E086812-90C5-734F-377C-EA2C2614F457}"/>
          </ac:picMkLst>
        </pc:picChg>
        <pc:picChg chg="add mod">
          <ac:chgData name="Zhongyuan Yao" userId="a5035959-fa36-484c-b315-142b2253ea57" providerId="ADAL" clId="{92D1DCC1-1C12-1B45-A8A1-BF73693421FF}" dt="2023-11-09T01:47:14.147" v="2594" actId="14100"/>
          <ac:picMkLst>
            <pc:docMk/>
            <pc:sldMk cId="3887718786" sldId="1633"/>
            <ac:picMk id="4" creationId="{3059FE86-0209-CCD6-7A10-363491E7D4E2}"/>
          </ac:picMkLst>
        </pc:picChg>
        <pc:picChg chg="add mod">
          <ac:chgData name="Zhongyuan Yao" userId="a5035959-fa36-484c-b315-142b2253ea57" providerId="ADAL" clId="{92D1DCC1-1C12-1B45-A8A1-BF73693421FF}" dt="2023-11-09T01:47:10.961" v="2593" actId="14100"/>
          <ac:picMkLst>
            <pc:docMk/>
            <pc:sldMk cId="3887718786" sldId="1633"/>
            <ac:picMk id="5" creationId="{E15C6E35-F121-BEEC-03F6-26A56AC0F8D7}"/>
          </ac:picMkLst>
        </pc:picChg>
        <pc:picChg chg="add del">
          <ac:chgData name="Zhongyuan Yao" userId="a5035959-fa36-484c-b315-142b2253ea57" providerId="ADAL" clId="{92D1DCC1-1C12-1B45-A8A1-BF73693421FF}" dt="2023-12-01T16:37:11.388" v="6960" actId="478"/>
          <ac:picMkLst>
            <pc:docMk/>
            <pc:sldMk cId="3887718786" sldId="1633"/>
            <ac:picMk id="7" creationId="{0A3E4F71-0A7B-D0BB-8DB9-84941E85D26A}"/>
          </ac:picMkLst>
        </pc:picChg>
        <pc:picChg chg="add del mod modCrop">
          <ac:chgData name="Zhongyuan Yao" userId="a5035959-fa36-484c-b315-142b2253ea57" providerId="ADAL" clId="{92D1DCC1-1C12-1B45-A8A1-BF73693421FF}" dt="2023-12-01T16:39:26.477" v="6978" actId="478"/>
          <ac:picMkLst>
            <pc:docMk/>
            <pc:sldMk cId="3887718786" sldId="1633"/>
            <ac:picMk id="8" creationId="{CE8FCDAD-0754-EEB2-1CCD-B7376D83FEF5}"/>
          </ac:picMkLst>
        </pc:picChg>
        <pc:picChg chg="add del mod modCrop">
          <ac:chgData name="Zhongyuan Yao" userId="a5035959-fa36-484c-b315-142b2253ea57" providerId="ADAL" clId="{92D1DCC1-1C12-1B45-A8A1-BF73693421FF}" dt="2023-12-01T16:39:25.450" v="6977" actId="478"/>
          <ac:picMkLst>
            <pc:docMk/>
            <pc:sldMk cId="3887718786" sldId="1633"/>
            <ac:picMk id="10" creationId="{29FE3E28-9FFE-8821-AE2D-AE5346B1F685}"/>
          </ac:picMkLst>
        </pc:picChg>
      </pc:sldChg>
      <pc:sldChg chg="addSp delSp modSp add del mod ord">
        <pc:chgData name="Zhongyuan Yao" userId="a5035959-fa36-484c-b315-142b2253ea57" providerId="ADAL" clId="{92D1DCC1-1C12-1B45-A8A1-BF73693421FF}" dt="2023-11-11T00:01:45.020" v="3540" actId="2696"/>
        <pc:sldMkLst>
          <pc:docMk/>
          <pc:sldMk cId="1997740640" sldId="1634"/>
        </pc:sldMkLst>
        <pc:spChg chg="mod">
          <ac:chgData name="Zhongyuan Yao" userId="a5035959-fa36-484c-b315-142b2253ea57" providerId="ADAL" clId="{92D1DCC1-1C12-1B45-A8A1-BF73693421FF}" dt="2023-11-08T19:09:33.368" v="1264" actId="20577"/>
          <ac:spMkLst>
            <pc:docMk/>
            <pc:sldMk cId="1997740640" sldId="1634"/>
            <ac:spMk id="6" creationId="{C200F185-2434-414D-85A7-BBE78648DC03}"/>
          </ac:spMkLst>
        </pc:spChg>
        <pc:picChg chg="del">
          <ac:chgData name="Zhongyuan Yao" userId="a5035959-fa36-484c-b315-142b2253ea57" providerId="ADAL" clId="{92D1DCC1-1C12-1B45-A8A1-BF73693421FF}" dt="2023-11-08T19:09:37.939" v="1268" actId="478"/>
          <ac:picMkLst>
            <pc:docMk/>
            <pc:sldMk cId="1997740640" sldId="1634"/>
            <ac:picMk id="2" creationId="{916D90F6-8A20-01EE-B798-0D4DFD2B46DE}"/>
          </ac:picMkLst>
        </pc:picChg>
        <pc:picChg chg="del">
          <ac:chgData name="Zhongyuan Yao" userId="a5035959-fa36-484c-b315-142b2253ea57" providerId="ADAL" clId="{92D1DCC1-1C12-1B45-A8A1-BF73693421FF}" dt="2023-11-08T19:09:37.079" v="1267" actId="478"/>
          <ac:picMkLst>
            <pc:docMk/>
            <pc:sldMk cId="1997740640" sldId="1634"/>
            <ac:picMk id="3" creationId="{1E9E301E-CB2E-81EE-9F39-0CE69A87D702}"/>
          </ac:picMkLst>
        </pc:picChg>
        <pc:picChg chg="del">
          <ac:chgData name="Zhongyuan Yao" userId="a5035959-fa36-484c-b315-142b2253ea57" providerId="ADAL" clId="{92D1DCC1-1C12-1B45-A8A1-BF73693421FF}" dt="2023-11-08T19:09:36.514" v="1266" actId="478"/>
          <ac:picMkLst>
            <pc:docMk/>
            <pc:sldMk cId="1997740640" sldId="1634"/>
            <ac:picMk id="4" creationId="{5E013C5C-18C9-8C87-11FB-93D5DDDD3541}"/>
          </ac:picMkLst>
        </pc:picChg>
        <pc:picChg chg="add mod">
          <ac:chgData name="Zhongyuan Yao" userId="a5035959-fa36-484c-b315-142b2253ea57" providerId="ADAL" clId="{92D1DCC1-1C12-1B45-A8A1-BF73693421FF}" dt="2023-11-08T19:11:57.048" v="1282" actId="1076"/>
          <ac:picMkLst>
            <pc:docMk/>
            <pc:sldMk cId="1997740640" sldId="1634"/>
            <ac:picMk id="5" creationId="{853BCD21-AB00-1302-B54A-A402FFAFB9CE}"/>
          </ac:picMkLst>
        </pc:picChg>
        <pc:picChg chg="del">
          <ac:chgData name="Zhongyuan Yao" userId="a5035959-fa36-484c-b315-142b2253ea57" providerId="ADAL" clId="{92D1DCC1-1C12-1B45-A8A1-BF73693421FF}" dt="2023-11-08T19:09:35.912" v="1265" actId="478"/>
          <ac:picMkLst>
            <pc:docMk/>
            <pc:sldMk cId="1997740640" sldId="1634"/>
            <ac:picMk id="7" creationId="{D2B79E11-57D2-2DFE-2046-9C6C762FDAAF}"/>
          </ac:picMkLst>
        </pc:picChg>
        <pc:picChg chg="add mod modCrop">
          <ac:chgData name="Zhongyuan Yao" userId="a5035959-fa36-484c-b315-142b2253ea57" providerId="ADAL" clId="{92D1DCC1-1C12-1B45-A8A1-BF73693421FF}" dt="2023-11-08T19:11:09.555" v="1277" actId="732"/>
          <ac:picMkLst>
            <pc:docMk/>
            <pc:sldMk cId="1997740640" sldId="1634"/>
            <ac:picMk id="8" creationId="{21DFBB2C-5206-E1B1-4CC4-9887B6C560D1}"/>
          </ac:picMkLst>
        </pc:picChg>
        <pc:picChg chg="add mod modCrop">
          <ac:chgData name="Zhongyuan Yao" userId="a5035959-fa36-484c-b315-142b2253ea57" providerId="ADAL" clId="{92D1DCC1-1C12-1B45-A8A1-BF73693421FF}" dt="2023-11-08T19:11:31.006" v="1279" actId="1076"/>
          <ac:picMkLst>
            <pc:docMk/>
            <pc:sldMk cId="1997740640" sldId="1634"/>
            <ac:picMk id="10" creationId="{27680A21-4127-6B44-A843-B88A6B36754E}"/>
          </ac:picMkLst>
        </pc:picChg>
        <pc:picChg chg="add del">
          <ac:chgData name="Zhongyuan Yao" userId="a5035959-fa36-484c-b315-142b2253ea57" providerId="ADAL" clId="{92D1DCC1-1C12-1B45-A8A1-BF73693421FF}" dt="2023-11-08T19:17:16.559" v="1285" actId="478"/>
          <ac:picMkLst>
            <pc:docMk/>
            <pc:sldMk cId="1997740640" sldId="1634"/>
            <ac:picMk id="11" creationId="{39ED1CA7-0829-F331-E7C3-A1CD7D5FF4A7}"/>
          </ac:picMkLst>
        </pc:picChg>
      </pc:sldChg>
      <pc:sldChg chg="addSp delSp modSp add mod ord modNotesTx">
        <pc:chgData name="Zhongyuan Yao" userId="a5035959-fa36-484c-b315-142b2253ea57" providerId="ADAL" clId="{92D1DCC1-1C12-1B45-A8A1-BF73693421FF}" dt="2023-12-05T03:58:54.493" v="7472" actId="20577"/>
        <pc:sldMkLst>
          <pc:docMk/>
          <pc:sldMk cId="732152894" sldId="1635"/>
        </pc:sldMkLst>
        <pc:spChg chg="mod">
          <ac:chgData name="Zhongyuan Yao" userId="a5035959-fa36-484c-b315-142b2253ea57" providerId="ADAL" clId="{92D1DCC1-1C12-1B45-A8A1-BF73693421FF}" dt="2023-11-08T19:24:35.362" v="1317" actId="20577"/>
          <ac:spMkLst>
            <pc:docMk/>
            <pc:sldMk cId="732152894" sldId="1635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4T16:55:30.329" v="7113" actId="20577"/>
          <ac:spMkLst>
            <pc:docMk/>
            <pc:sldMk cId="732152894" sldId="1635"/>
            <ac:spMk id="9" creationId="{AE5A1B7C-C4BC-6842-AC9C-ECE34274D730}"/>
          </ac:spMkLst>
        </pc:spChg>
        <pc:picChg chg="add del mod">
          <ac:chgData name="Zhongyuan Yao" userId="a5035959-fa36-484c-b315-142b2253ea57" providerId="ADAL" clId="{92D1DCC1-1C12-1B45-A8A1-BF73693421FF}" dt="2023-11-08T19:24:27.900" v="1306" actId="478"/>
          <ac:picMkLst>
            <pc:docMk/>
            <pc:sldMk cId="732152894" sldId="1635"/>
            <ac:picMk id="2" creationId="{D8BAB324-D58E-25CC-3DE0-0E24C101E7A2}"/>
          </ac:picMkLst>
        </pc:picChg>
        <pc:picChg chg="add del mod">
          <ac:chgData name="Zhongyuan Yao" userId="a5035959-fa36-484c-b315-142b2253ea57" providerId="ADAL" clId="{92D1DCC1-1C12-1B45-A8A1-BF73693421FF}" dt="2023-11-11T00:01:30.765" v="3538" actId="478"/>
          <ac:picMkLst>
            <pc:docMk/>
            <pc:sldMk cId="732152894" sldId="1635"/>
            <ac:picMk id="3" creationId="{0C1F8E3B-E75A-E4F6-1B85-47AF2F90EA23}"/>
          </ac:picMkLst>
        </pc:picChg>
        <pc:picChg chg="add del mod">
          <ac:chgData name="Zhongyuan Yao" userId="a5035959-fa36-484c-b315-142b2253ea57" providerId="ADAL" clId="{92D1DCC1-1C12-1B45-A8A1-BF73693421FF}" dt="2023-11-11T00:01:32.217" v="3539" actId="478"/>
          <ac:picMkLst>
            <pc:docMk/>
            <pc:sldMk cId="732152894" sldId="1635"/>
            <ac:picMk id="4" creationId="{CD4210C4-49DC-1895-F429-AC9CA6B5CBD3}"/>
          </ac:picMkLst>
        </pc:picChg>
        <pc:picChg chg="del">
          <ac:chgData name="Zhongyuan Yao" userId="a5035959-fa36-484c-b315-142b2253ea57" providerId="ADAL" clId="{92D1DCC1-1C12-1B45-A8A1-BF73693421FF}" dt="2023-11-08T19:17:19.706" v="1286" actId="478"/>
          <ac:picMkLst>
            <pc:docMk/>
            <pc:sldMk cId="732152894" sldId="1635"/>
            <ac:picMk id="5" creationId="{853BCD21-AB00-1302-B54A-A402FFAFB9CE}"/>
          </ac:picMkLst>
        </pc:picChg>
        <pc:picChg chg="del">
          <ac:chgData name="Zhongyuan Yao" userId="a5035959-fa36-484c-b315-142b2253ea57" providerId="ADAL" clId="{92D1DCC1-1C12-1B45-A8A1-BF73693421FF}" dt="2023-11-08T19:17:20.622" v="1287" actId="478"/>
          <ac:picMkLst>
            <pc:docMk/>
            <pc:sldMk cId="732152894" sldId="1635"/>
            <ac:picMk id="8" creationId="{21DFBB2C-5206-E1B1-4CC4-9887B6C560D1}"/>
          </ac:picMkLst>
        </pc:picChg>
        <pc:picChg chg="del">
          <ac:chgData name="Zhongyuan Yao" userId="a5035959-fa36-484c-b315-142b2253ea57" providerId="ADAL" clId="{92D1DCC1-1C12-1B45-A8A1-BF73693421FF}" dt="2023-11-08T19:17:21.283" v="1288" actId="478"/>
          <ac:picMkLst>
            <pc:docMk/>
            <pc:sldMk cId="732152894" sldId="1635"/>
            <ac:picMk id="10" creationId="{27680A21-4127-6B44-A843-B88A6B36754E}"/>
          </ac:picMkLst>
        </pc:picChg>
        <pc:picChg chg="mod">
          <ac:chgData name="Zhongyuan Yao" userId="a5035959-fa36-484c-b315-142b2253ea57" providerId="ADAL" clId="{92D1DCC1-1C12-1B45-A8A1-BF73693421FF}" dt="2023-12-04T16:55:52.728" v="7117" actId="1076"/>
          <ac:picMkLst>
            <pc:docMk/>
            <pc:sldMk cId="732152894" sldId="1635"/>
            <ac:picMk id="11" creationId="{39ED1CA7-0829-F331-E7C3-A1CD7D5FF4A7}"/>
          </ac:picMkLst>
        </pc:picChg>
      </pc:sldChg>
      <pc:sldChg chg="new del">
        <pc:chgData name="Zhongyuan Yao" userId="a5035959-fa36-484c-b315-142b2253ea57" providerId="ADAL" clId="{92D1DCC1-1C12-1B45-A8A1-BF73693421FF}" dt="2023-12-04T16:58:44.038" v="7183" actId="2696"/>
        <pc:sldMkLst>
          <pc:docMk/>
          <pc:sldMk cId="987479346" sldId="1636"/>
        </pc:sldMkLst>
      </pc:sldChg>
      <pc:sldChg chg="delSp modSp add del mod ord">
        <pc:chgData name="Zhongyuan Yao" userId="a5035959-fa36-484c-b315-142b2253ea57" providerId="ADAL" clId="{92D1DCC1-1C12-1B45-A8A1-BF73693421FF}" dt="2023-11-10T22:19:16.253" v="2645" actId="2696"/>
        <pc:sldMkLst>
          <pc:docMk/>
          <pc:sldMk cId="3095921057" sldId="1637"/>
        </pc:sldMkLst>
        <pc:spChg chg="mod">
          <ac:chgData name="Zhongyuan Yao" userId="a5035959-fa36-484c-b315-142b2253ea57" providerId="ADAL" clId="{92D1DCC1-1C12-1B45-A8A1-BF73693421FF}" dt="2023-11-08T23:21:36.964" v="1465" actId="20577"/>
          <ac:spMkLst>
            <pc:docMk/>
            <pc:sldMk cId="3095921057" sldId="1637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1-08T23:29:50.693" v="1659" actId="20577"/>
          <ac:spMkLst>
            <pc:docMk/>
            <pc:sldMk cId="3095921057" sldId="1637"/>
            <ac:spMk id="9" creationId="{AE5A1B7C-C4BC-6842-AC9C-ECE34274D730}"/>
          </ac:spMkLst>
        </pc:spChg>
        <pc:picChg chg="del">
          <ac:chgData name="Zhongyuan Yao" userId="a5035959-fa36-484c-b315-142b2253ea57" providerId="ADAL" clId="{92D1DCC1-1C12-1B45-A8A1-BF73693421FF}" dt="2023-11-08T23:19:28.003" v="1430" actId="478"/>
          <ac:picMkLst>
            <pc:docMk/>
            <pc:sldMk cId="3095921057" sldId="1637"/>
            <ac:picMk id="2" creationId="{3B174C8C-689E-053C-E562-D8A0EB0AF056}"/>
          </ac:picMkLst>
        </pc:picChg>
      </pc:sldChg>
      <pc:sldChg chg="addSp delSp modSp add mod ord">
        <pc:chgData name="Zhongyuan Yao" userId="a5035959-fa36-484c-b315-142b2253ea57" providerId="ADAL" clId="{92D1DCC1-1C12-1B45-A8A1-BF73693421FF}" dt="2023-12-05T03:48:58.870" v="7444" actId="1076"/>
        <pc:sldMkLst>
          <pc:docMk/>
          <pc:sldMk cId="3442217310" sldId="1638"/>
        </pc:sldMkLst>
        <pc:spChg chg="mod">
          <ac:chgData name="Zhongyuan Yao" userId="a5035959-fa36-484c-b315-142b2253ea57" providerId="ADAL" clId="{92D1DCC1-1C12-1B45-A8A1-BF73693421FF}" dt="2023-11-08T23:58:13.663" v="2207" actId="20577"/>
          <ac:spMkLst>
            <pc:docMk/>
            <pc:sldMk cId="3442217310" sldId="1638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4T16:56:31.685" v="7128" actId="242"/>
          <ac:spMkLst>
            <pc:docMk/>
            <pc:sldMk cId="3442217310" sldId="1638"/>
            <ac:spMk id="9" creationId="{AE5A1B7C-C4BC-6842-AC9C-ECE34274D730}"/>
          </ac:spMkLst>
        </pc:spChg>
        <pc:picChg chg="del">
          <ac:chgData name="Zhongyuan Yao" userId="a5035959-fa36-484c-b315-142b2253ea57" providerId="ADAL" clId="{92D1DCC1-1C12-1B45-A8A1-BF73693421FF}" dt="2023-11-08T23:58:16.735" v="2208" actId="478"/>
          <ac:picMkLst>
            <pc:docMk/>
            <pc:sldMk cId="3442217310" sldId="1638"/>
            <ac:picMk id="2" creationId="{3B174C8C-689E-053C-E562-D8A0EB0AF056}"/>
          </ac:picMkLst>
        </pc:picChg>
        <pc:picChg chg="add mod">
          <ac:chgData name="Zhongyuan Yao" userId="a5035959-fa36-484c-b315-142b2253ea57" providerId="ADAL" clId="{92D1DCC1-1C12-1B45-A8A1-BF73693421FF}" dt="2023-12-05T03:48:51.706" v="7443" actId="14100"/>
          <ac:picMkLst>
            <pc:docMk/>
            <pc:sldMk cId="3442217310" sldId="1638"/>
            <ac:picMk id="3" creationId="{87068833-52B5-F99E-F6DE-11432D1EF999}"/>
          </ac:picMkLst>
        </pc:picChg>
        <pc:picChg chg="add mod">
          <ac:chgData name="Zhongyuan Yao" userId="a5035959-fa36-484c-b315-142b2253ea57" providerId="ADAL" clId="{92D1DCC1-1C12-1B45-A8A1-BF73693421FF}" dt="2023-12-05T03:48:58.870" v="7444" actId="1076"/>
          <ac:picMkLst>
            <pc:docMk/>
            <pc:sldMk cId="3442217310" sldId="1638"/>
            <ac:picMk id="4" creationId="{05A732B6-04ED-33B0-BA94-859C756330D4}"/>
          </ac:picMkLst>
        </pc:picChg>
        <pc:picChg chg="add del mod">
          <ac:chgData name="Zhongyuan Yao" userId="a5035959-fa36-484c-b315-142b2253ea57" providerId="ADAL" clId="{92D1DCC1-1C12-1B45-A8A1-BF73693421FF}" dt="2023-11-10T23:00:15.875" v="3070" actId="478"/>
          <ac:picMkLst>
            <pc:docMk/>
            <pc:sldMk cId="3442217310" sldId="1638"/>
            <ac:picMk id="5" creationId="{078EAFF5-F1AF-B141-1106-4191BCC6C0F6}"/>
          </ac:picMkLst>
        </pc:picChg>
      </pc:sldChg>
      <pc:sldChg chg="add del">
        <pc:chgData name="Zhongyuan Yao" userId="a5035959-fa36-484c-b315-142b2253ea57" providerId="ADAL" clId="{92D1DCC1-1C12-1B45-A8A1-BF73693421FF}" dt="2023-11-08T23:19:42.053" v="1432"/>
        <pc:sldMkLst>
          <pc:docMk/>
          <pc:sldMk cId="3946987330" sldId="1638"/>
        </pc:sldMkLst>
      </pc:sldChg>
      <pc:sldChg chg="addSp delSp modSp add mod">
        <pc:chgData name="Zhongyuan Yao" userId="a5035959-fa36-484c-b315-142b2253ea57" providerId="ADAL" clId="{92D1DCC1-1C12-1B45-A8A1-BF73693421FF}" dt="2023-11-09T00:23:51.727" v="2411" actId="1037"/>
        <pc:sldMkLst>
          <pc:docMk/>
          <pc:sldMk cId="3352827022" sldId="1639"/>
        </pc:sldMkLst>
        <pc:spChg chg="add del mod">
          <ac:chgData name="Zhongyuan Yao" userId="a5035959-fa36-484c-b315-142b2253ea57" providerId="ADAL" clId="{92D1DCC1-1C12-1B45-A8A1-BF73693421FF}" dt="2023-11-09T00:19:54.701" v="2382" actId="478"/>
          <ac:spMkLst>
            <pc:docMk/>
            <pc:sldMk cId="3352827022" sldId="1639"/>
            <ac:spMk id="4" creationId="{5C7C7270-ABA1-A832-5B14-F8DFC078D599}"/>
          </ac:spMkLst>
        </pc:spChg>
        <pc:spChg chg="add del mod">
          <ac:chgData name="Zhongyuan Yao" userId="a5035959-fa36-484c-b315-142b2253ea57" providerId="ADAL" clId="{92D1DCC1-1C12-1B45-A8A1-BF73693421FF}" dt="2023-11-09T00:06:07.610" v="2270" actId="478"/>
          <ac:spMkLst>
            <pc:docMk/>
            <pc:sldMk cId="3352827022" sldId="1639"/>
            <ac:spMk id="5" creationId="{FE60B4E6-9D4A-6F6E-F725-3087427D4351}"/>
          </ac:spMkLst>
        </pc:spChg>
        <pc:spChg chg="mod">
          <ac:chgData name="Zhongyuan Yao" userId="a5035959-fa36-484c-b315-142b2253ea57" providerId="ADAL" clId="{92D1DCC1-1C12-1B45-A8A1-BF73693421FF}" dt="2023-11-09T00:02:18.425" v="2242" actId="20577"/>
          <ac:spMkLst>
            <pc:docMk/>
            <pc:sldMk cId="3352827022" sldId="1639"/>
            <ac:spMk id="6" creationId="{C200F185-2434-414D-85A7-BBE78648DC03}"/>
          </ac:spMkLst>
        </pc:spChg>
        <pc:spChg chg="add mod">
          <ac:chgData name="Zhongyuan Yao" userId="a5035959-fa36-484c-b315-142b2253ea57" providerId="ADAL" clId="{92D1DCC1-1C12-1B45-A8A1-BF73693421FF}" dt="2023-11-09T00:23:16.784" v="2397" actId="1076"/>
          <ac:spMkLst>
            <pc:docMk/>
            <pc:sldMk cId="3352827022" sldId="1639"/>
            <ac:spMk id="8" creationId="{E2C661C6-7078-9AE1-BAEF-55DDE84784A3}"/>
          </ac:spMkLst>
        </pc:spChg>
        <pc:spChg chg="mod">
          <ac:chgData name="Zhongyuan Yao" userId="a5035959-fa36-484c-b315-142b2253ea57" providerId="ADAL" clId="{92D1DCC1-1C12-1B45-A8A1-BF73693421FF}" dt="2023-11-09T00:07:06.718" v="2356" actId="20577"/>
          <ac:spMkLst>
            <pc:docMk/>
            <pc:sldMk cId="3352827022" sldId="1639"/>
            <ac:spMk id="9" creationId="{AE5A1B7C-C4BC-6842-AC9C-ECE34274D730}"/>
          </ac:spMkLst>
        </pc:spChg>
        <pc:spChg chg="add mod">
          <ac:chgData name="Zhongyuan Yao" userId="a5035959-fa36-484c-b315-142b2253ea57" providerId="ADAL" clId="{92D1DCC1-1C12-1B45-A8A1-BF73693421FF}" dt="2023-11-09T00:23:51.727" v="2411" actId="1037"/>
          <ac:spMkLst>
            <pc:docMk/>
            <pc:sldMk cId="3352827022" sldId="1639"/>
            <ac:spMk id="10" creationId="{E81FCA17-E1C5-9DB7-688D-2FB17FC554DE}"/>
          </ac:spMkLst>
        </pc:spChg>
        <pc:spChg chg="add mod">
          <ac:chgData name="Zhongyuan Yao" userId="a5035959-fa36-484c-b315-142b2253ea57" providerId="ADAL" clId="{92D1DCC1-1C12-1B45-A8A1-BF73693421FF}" dt="2023-11-09T00:23:44.648" v="2403" actId="1076"/>
          <ac:spMkLst>
            <pc:docMk/>
            <pc:sldMk cId="3352827022" sldId="1639"/>
            <ac:spMk id="11" creationId="{2BBF1E4C-6752-1C48-3FFC-163961CEF71E}"/>
          </ac:spMkLst>
        </pc:spChg>
        <pc:picChg chg="add mod">
          <ac:chgData name="Zhongyuan Yao" userId="a5035959-fa36-484c-b315-142b2253ea57" providerId="ADAL" clId="{92D1DCC1-1C12-1B45-A8A1-BF73693421FF}" dt="2023-11-09T00:06:15.760" v="2271" actId="167"/>
          <ac:picMkLst>
            <pc:docMk/>
            <pc:sldMk cId="3352827022" sldId="1639"/>
            <ac:picMk id="2" creationId="{9348DC77-8D71-64D9-9DD7-6D018DA56F00}"/>
          </ac:picMkLst>
        </pc:picChg>
        <pc:picChg chg="add mod modCrop">
          <ac:chgData name="Zhongyuan Yao" userId="a5035959-fa36-484c-b315-142b2253ea57" providerId="ADAL" clId="{92D1DCC1-1C12-1B45-A8A1-BF73693421FF}" dt="2023-11-09T00:21:20.005" v="2387" actId="732"/>
          <ac:picMkLst>
            <pc:docMk/>
            <pc:sldMk cId="3352827022" sldId="1639"/>
            <ac:picMk id="3" creationId="{6945283E-D8E8-BF9D-D2E8-F8396D19CBEA}"/>
          </ac:picMkLst>
        </pc:picChg>
        <pc:picChg chg="add mod">
          <ac:chgData name="Zhongyuan Yao" userId="a5035959-fa36-484c-b315-142b2253ea57" providerId="ADAL" clId="{92D1DCC1-1C12-1B45-A8A1-BF73693421FF}" dt="2023-11-09T00:21:35.401" v="2388" actId="1076"/>
          <ac:picMkLst>
            <pc:docMk/>
            <pc:sldMk cId="3352827022" sldId="1639"/>
            <ac:picMk id="7" creationId="{8B0588E7-BBF7-BD9D-455B-3EE322E42ACF}"/>
          </ac:picMkLst>
        </pc:picChg>
      </pc:sldChg>
      <pc:sldChg chg="addSp modSp add mod modNotesTx">
        <pc:chgData name="Zhongyuan Yao" userId="a5035959-fa36-484c-b315-142b2253ea57" providerId="ADAL" clId="{92D1DCC1-1C12-1B45-A8A1-BF73693421FF}" dt="2023-12-06T02:44:59.220" v="8498" actId="20577"/>
        <pc:sldMkLst>
          <pc:docMk/>
          <pc:sldMk cId="762575042" sldId="1640"/>
        </pc:sldMkLst>
        <pc:spChg chg="add mod">
          <ac:chgData name="Zhongyuan Yao" userId="a5035959-fa36-484c-b315-142b2253ea57" providerId="ADAL" clId="{92D1DCC1-1C12-1B45-A8A1-BF73693421FF}" dt="2023-11-16T00:53:08.214" v="4053" actId="207"/>
          <ac:spMkLst>
            <pc:docMk/>
            <pc:sldMk cId="762575042" sldId="1640"/>
            <ac:spMk id="4" creationId="{CB299E1A-8787-29DA-9B25-13D8696FEFCD}"/>
          </ac:spMkLst>
        </pc:spChg>
        <pc:spChg chg="add mod">
          <ac:chgData name="Zhongyuan Yao" userId="a5035959-fa36-484c-b315-142b2253ea57" providerId="ADAL" clId="{92D1DCC1-1C12-1B45-A8A1-BF73693421FF}" dt="2023-11-10T22:54:34.003" v="3063" actId="122"/>
          <ac:spMkLst>
            <pc:docMk/>
            <pc:sldMk cId="762575042" sldId="1640"/>
            <ac:spMk id="5" creationId="{D816B312-F166-656D-D100-E221364D6F3D}"/>
          </ac:spMkLst>
        </pc:spChg>
        <pc:spChg chg="mod">
          <ac:chgData name="Zhongyuan Yao" userId="a5035959-fa36-484c-b315-142b2253ea57" providerId="ADAL" clId="{92D1DCC1-1C12-1B45-A8A1-BF73693421FF}" dt="2023-12-06T02:44:59.220" v="8498" actId="20577"/>
          <ac:spMkLst>
            <pc:docMk/>
            <pc:sldMk cId="762575042" sldId="1640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1-10T22:52:52.628" v="3021" actId="20577"/>
          <ac:spMkLst>
            <pc:docMk/>
            <pc:sldMk cId="762575042" sldId="1640"/>
            <ac:spMk id="9" creationId="{AE5A1B7C-C4BC-6842-AC9C-ECE34274D730}"/>
          </ac:spMkLst>
        </pc:spChg>
        <pc:picChg chg="mod">
          <ac:chgData name="Zhongyuan Yao" userId="a5035959-fa36-484c-b315-142b2253ea57" providerId="ADAL" clId="{92D1DCC1-1C12-1B45-A8A1-BF73693421FF}" dt="2023-11-10T22:41:42.476" v="2872" actId="14100"/>
          <ac:picMkLst>
            <pc:docMk/>
            <pc:sldMk cId="762575042" sldId="1640"/>
            <ac:picMk id="2" creationId="{4108FF62-5BE7-4128-3844-915533A7C869}"/>
          </ac:picMkLst>
        </pc:picChg>
        <pc:picChg chg="add mod">
          <ac:chgData name="Zhongyuan Yao" userId="a5035959-fa36-484c-b315-142b2253ea57" providerId="ADAL" clId="{92D1DCC1-1C12-1B45-A8A1-BF73693421FF}" dt="2023-11-10T22:45:18.690" v="2910" actId="14100"/>
          <ac:picMkLst>
            <pc:docMk/>
            <pc:sldMk cId="762575042" sldId="1640"/>
            <ac:picMk id="3" creationId="{AA3715DC-1DC1-FD6E-D820-7D4D413269E8}"/>
          </ac:picMkLst>
        </pc:picChg>
      </pc:sldChg>
      <pc:sldChg chg="add del">
        <pc:chgData name="Zhongyuan Yao" userId="a5035959-fa36-484c-b315-142b2253ea57" providerId="ADAL" clId="{92D1DCC1-1C12-1B45-A8A1-BF73693421FF}" dt="2023-11-09T00:01:31.488" v="2221"/>
        <pc:sldMkLst>
          <pc:docMk/>
          <pc:sldMk cId="990903366" sldId="1640"/>
        </pc:sldMkLst>
      </pc:sldChg>
      <pc:sldChg chg="new del">
        <pc:chgData name="Zhongyuan Yao" userId="a5035959-fa36-484c-b315-142b2253ea57" providerId="ADAL" clId="{92D1DCC1-1C12-1B45-A8A1-BF73693421FF}" dt="2023-11-10T22:40:31.090" v="2831" actId="680"/>
        <pc:sldMkLst>
          <pc:docMk/>
          <pc:sldMk cId="4090221762" sldId="1640"/>
        </pc:sldMkLst>
      </pc:sldChg>
      <pc:sldChg chg="delSp modSp add del mod ord">
        <pc:chgData name="Zhongyuan Yao" userId="a5035959-fa36-484c-b315-142b2253ea57" providerId="ADAL" clId="{92D1DCC1-1C12-1B45-A8A1-BF73693421FF}" dt="2023-12-05T03:49:12.142" v="7445" actId="2696"/>
        <pc:sldMkLst>
          <pc:docMk/>
          <pc:sldMk cId="1204105891" sldId="1641"/>
        </pc:sldMkLst>
        <pc:spChg chg="mod">
          <ac:chgData name="Zhongyuan Yao" userId="a5035959-fa36-484c-b315-142b2253ea57" providerId="ADAL" clId="{92D1DCC1-1C12-1B45-A8A1-BF73693421FF}" dt="2023-11-10T23:00:27.977" v="3084" actId="20577"/>
          <ac:spMkLst>
            <pc:docMk/>
            <pc:sldMk cId="1204105891" sldId="1641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4T16:58:21.459" v="7182" actId="20577"/>
          <ac:spMkLst>
            <pc:docMk/>
            <pc:sldMk cId="1204105891" sldId="1641"/>
            <ac:spMk id="9" creationId="{AE5A1B7C-C4BC-6842-AC9C-ECE34274D730}"/>
          </ac:spMkLst>
        </pc:spChg>
        <pc:picChg chg="del">
          <ac:chgData name="Zhongyuan Yao" userId="a5035959-fa36-484c-b315-142b2253ea57" providerId="ADAL" clId="{92D1DCC1-1C12-1B45-A8A1-BF73693421FF}" dt="2023-11-10T23:00:20.326" v="3071" actId="478"/>
          <ac:picMkLst>
            <pc:docMk/>
            <pc:sldMk cId="1204105891" sldId="1641"/>
            <ac:picMk id="3" creationId="{87068833-52B5-F99E-F6DE-11432D1EF999}"/>
          </ac:picMkLst>
        </pc:picChg>
        <pc:picChg chg="del">
          <ac:chgData name="Zhongyuan Yao" userId="a5035959-fa36-484c-b315-142b2253ea57" providerId="ADAL" clId="{92D1DCC1-1C12-1B45-A8A1-BF73693421FF}" dt="2023-11-10T23:00:20.984" v="3072" actId="478"/>
          <ac:picMkLst>
            <pc:docMk/>
            <pc:sldMk cId="1204105891" sldId="1641"/>
            <ac:picMk id="4" creationId="{05A732B6-04ED-33B0-BA94-859C756330D4}"/>
          </ac:picMkLst>
        </pc:picChg>
        <pc:picChg chg="mod">
          <ac:chgData name="Zhongyuan Yao" userId="a5035959-fa36-484c-b315-142b2253ea57" providerId="ADAL" clId="{92D1DCC1-1C12-1B45-A8A1-BF73693421FF}" dt="2023-12-04T16:58:15.394" v="7178" actId="1076"/>
          <ac:picMkLst>
            <pc:docMk/>
            <pc:sldMk cId="1204105891" sldId="1641"/>
            <ac:picMk id="5" creationId="{078EAFF5-F1AF-B141-1106-4191BCC6C0F6}"/>
          </ac:picMkLst>
        </pc:picChg>
      </pc:sldChg>
      <pc:sldChg chg="addSp delSp modSp add mod modNotesTx">
        <pc:chgData name="Zhongyuan Yao" userId="a5035959-fa36-484c-b315-142b2253ea57" providerId="ADAL" clId="{92D1DCC1-1C12-1B45-A8A1-BF73693421FF}" dt="2023-12-06T02:18:46.420" v="8491" actId="20577"/>
        <pc:sldMkLst>
          <pc:docMk/>
          <pc:sldMk cId="1026737234" sldId="1642"/>
        </pc:sldMkLst>
        <pc:spChg chg="mod">
          <ac:chgData name="Zhongyuan Yao" userId="a5035959-fa36-484c-b315-142b2253ea57" providerId="ADAL" clId="{92D1DCC1-1C12-1B45-A8A1-BF73693421FF}" dt="2023-12-06T02:18:46.420" v="8491" actId="20577"/>
          <ac:spMkLst>
            <pc:docMk/>
            <pc:sldMk cId="1026737234" sldId="1642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6T02:15:28.999" v="8480" actId="20577"/>
          <ac:spMkLst>
            <pc:docMk/>
            <pc:sldMk cId="1026737234" sldId="1642"/>
            <ac:spMk id="9" creationId="{AE5A1B7C-C4BC-6842-AC9C-ECE34274D730}"/>
          </ac:spMkLst>
        </pc:spChg>
        <pc:picChg chg="add del mod">
          <ac:chgData name="Zhongyuan Yao" userId="a5035959-fa36-484c-b315-142b2253ea57" providerId="ADAL" clId="{92D1DCC1-1C12-1B45-A8A1-BF73693421FF}" dt="2023-11-15T21:24:50.447" v="4043" actId="478"/>
          <ac:picMkLst>
            <pc:docMk/>
            <pc:sldMk cId="1026737234" sldId="1642"/>
            <ac:picMk id="2" creationId="{CA2B2587-EDA4-F52A-3755-CD964B6A8016}"/>
          </ac:picMkLst>
        </pc:picChg>
        <pc:picChg chg="add del mod">
          <ac:chgData name="Zhongyuan Yao" userId="a5035959-fa36-484c-b315-142b2253ea57" providerId="ADAL" clId="{92D1DCC1-1C12-1B45-A8A1-BF73693421FF}" dt="2023-11-10T23:42:14.500" v="3281" actId="478"/>
          <ac:picMkLst>
            <pc:docMk/>
            <pc:sldMk cId="1026737234" sldId="1642"/>
            <ac:picMk id="3" creationId="{1FBDC176-0553-4646-D143-9C3AC61733C8}"/>
          </ac:picMkLst>
        </pc:picChg>
        <pc:picChg chg="add mod">
          <ac:chgData name="Zhongyuan Yao" userId="a5035959-fa36-484c-b315-142b2253ea57" providerId="ADAL" clId="{92D1DCC1-1C12-1B45-A8A1-BF73693421FF}" dt="2023-11-15T21:24:46.473" v="4042" actId="167"/>
          <ac:picMkLst>
            <pc:docMk/>
            <pc:sldMk cId="1026737234" sldId="1642"/>
            <ac:picMk id="3" creationId="{BED47C63-15EC-7883-3D45-4575AD200B58}"/>
          </ac:picMkLst>
        </pc:picChg>
        <pc:picChg chg="add del mod">
          <ac:chgData name="Zhongyuan Yao" userId="a5035959-fa36-484c-b315-142b2253ea57" providerId="ADAL" clId="{92D1DCC1-1C12-1B45-A8A1-BF73693421FF}" dt="2023-11-10T23:39:57.237" v="3252" actId="478"/>
          <ac:picMkLst>
            <pc:docMk/>
            <pc:sldMk cId="1026737234" sldId="1642"/>
            <ac:picMk id="4" creationId="{F535DCE4-B7C8-BDA6-8BFE-C582D97416EB}"/>
          </ac:picMkLst>
        </pc:picChg>
        <pc:picChg chg="add del">
          <ac:chgData name="Zhongyuan Yao" userId="a5035959-fa36-484c-b315-142b2253ea57" providerId="ADAL" clId="{92D1DCC1-1C12-1B45-A8A1-BF73693421FF}" dt="2023-11-10T23:39:09.113" v="3248" actId="21"/>
          <ac:picMkLst>
            <pc:docMk/>
            <pc:sldMk cId="1026737234" sldId="1642"/>
            <ac:picMk id="5" creationId="{5F9F6BF3-DC6B-927D-E8DD-23DE8FEAAFE5}"/>
          </ac:picMkLst>
        </pc:picChg>
      </pc:sldChg>
      <pc:sldChg chg="addSp modSp add mod modNotesTx">
        <pc:chgData name="Zhongyuan Yao" userId="a5035959-fa36-484c-b315-142b2253ea57" providerId="ADAL" clId="{92D1DCC1-1C12-1B45-A8A1-BF73693421FF}" dt="2023-12-05T05:42:12.304" v="8378" actId="20577"/>
        <pc:sldMkLst>
          <pc:docMk/>
          <pc:sldMk cId="463266145" sldId="1643"/>
        </pc:sldMkLst>
        <pc:spChg chg="mod">
          <ac:chgData name="Zhongyuan Yao" userId="a5035959-fa36-484c-b315-142b2253ea57" providerId="ADAL" clId="{92D1DCC1-1C12-1B45-A8A1-BF73693421FF}" dt="2023-11-11T00:03:40.706" v="3617" actId="20577"/>
          <ac:spMkLst>
            <pc:docMk/>
            <pc:sldMk cId="463266145" sldId="1643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5T05:42:12.304" v="8378" actId="20577"/>
          <ac:spMkLst>
            <pc:docMk/>
            <pc:sldMk cId="463266145" sldId="1643"/>
            <ac:spMk id="9" creationId="{AE5A1B7C-C4BC-6842-AC9C-ECE34274D730}"/>
          </ac:spMkLst>
        </pc:spChg>
        <pc:picChg chg="add mod modCrop">
          <ac:chgData name="Zhongyuan Yao" userId="a5035959-fa36-484c-b315-142b2253ea57" providerId="ADAL" clId="{92D1DCC1-1C12-1B45-A8A1-BF73693421FF}" dt="2023-12-05T05:32:53.907" v="8371" actId="1076"/>
          <ac:picMkLst>
            <pc:docMk/>
            <pc:sldMk cId="463266145" sldId="1643"/>
            <ac:picMk id="2" creationId="{48EDA6AD-EBA2-82FA-2F8F-8338580A431C}"/>
          </ac:picMkLst>
        </pc:picChg>
        <pc:picChg chg="add mod modCrop">
          <ac:chgData name="Zhongyuan Yao" userId="a5035959-fa36-484c-b315-142b2253ea57" providerId="ADAL" clId="{92D1DCC1-1C12-1B45-A8A1-BF73693421FF}" dt="2023-12-05T05:32:53.907" v="8371" actId="1076"/>
          <ac:picMkLst>
            <pc:docMk/>
            <pc:sldMk cId="463266145" sldId="1643"/>
            <ac:picMk id="3" creationId="{B0833991-483E-C91F-C6E3-C044218518CD}"/>
          </ac:picMkLst>
        </pc:picChg>
      </pc:sldChg>
      <pc:sldChg chg="addSp modSp add mod ord">
        <pc:chgData name="Zhongyuan Yao" userId="a5035959-fa36-484c-b315-142b2253ea57" providerId="ADAL" clId="{92D1DCC1-1C12-1B45-A8A1-BF73693421FF}" dt="2023-12-04T16:50:49.002" v="7029" actId="20578"/>
        <pc:sldMkLst>
          <pc:docMk/>
          <pc:sldMk cId="3122168975" sldId="1644"/>
        </pc:sldMkLst>
        <pc:spChg chg="add mod">
          <ac:chgData name="Zhongyuan Yao" userId="a5035959-fa36-484c-b315-142b2253ea57" providerId="ADAL" clId="{92D1DCC1-1C12-1B45-A8A1-BF73693421FF}" dt="2023-11-17T23:02:39.053" v="4625" actId="207"/>
          <ac:spMkLst>
            <pc:docMk/>
            <pc:sldMk cId="3122168975" sldId="1644"/>
            <ac:spMk id="3" creationId="{63DD2E1A-9FBF-337C-8D5D-040191C710DA}"/>
          </ac:spMkLst>
        </pc:spChg>
        <pc:spChg chg="add mod">
          <ac:chgData name="Zhongyuan Yao" userId="a5035959-fa36-484c-b315-142b2253ea57" providerId="ADAL" clId="{92D1DCC1-1C12-1B45-A8A1-BF73693421FF}" dt="2023-11-17T23:02:39.053" v="4625" actId="207"/>
          <ac:spMkLst>
            <pc:docMk/>
            <pc:sldMk cId="3122168975" sldId="1644"/>
            <ac:spMk id="4" creationId="{5F47F290-E5FD-0DE6-7D36-23038702A5C6}"/>
          </ac:spMkLst>
        </pc:spChg>
        <pc:spChg chg="add mod">
          <ac:chgData name="Zhongyuan Yao" userId="a5035959-fa36-484c-b315-142b2253ea57" providerId="ADAL" clId="{92D1DCC1-1C12-1B45-A8A1-BF73693421FF}" dt="2023-11-17T23:02:39.053" v="4625" actId="207"/>
          <ac:spMkLst>
            <pc:docMk/>
            <pc:sldMk cId="3122168975" sldId="1644"/>
            <ac:spMk id="5" creationId="{083AAB30-2387-AE87-C086-A978A7554947}"/>
          </ac:spMkLst>
        </pc:spChg>
        <pc:spChg chg="add mod">
          <ac:chgData name="Zhongyuan Yao" userId="a5035959-fa36-484c-b315-142b2253ea57" providerId="ADAL" clId="{92D1DCC1-1C12-1B45-A8A1-BF73693421FF}" dt="2023-11-10T23:53:26.508" v="3520" actId="1038"/>
          <ac:spMkLst>
            <pc:docMk/>
            <pc:sldMk cId="3122168975" sldId="1644"/>
            <ac:spMk id="8" creationId="{D4819FB3-BE25-82C4-E957-E0CF74A2D7B5}"/>
          </ac:spMkLst>
        </pc:spChg>
        <pc:spChg chg="mod">
          <ac:chgData name="Zhongyuan Yao" userId="a5035959-fa36-484c-b315-142b2253ea57" providerId="ADAL" clId="{92D1DCC1-1C12-1B45-A8A1-BF73693421FF}" dt="2023-11-18T19:20:22.282" v="5437" actId="20577"/>
          <ac:spMkLst>
            <pc:docMk/>
            <pc:sldMk cId="3122168975" sldId="1644"/>
            <ac:spMk id="9" creationId="{AE5A1B7C-C4BC-6842-AC9C-ECE34274D730}"/>
          </ac:spMkLst>
        </pc:spChg>
        <pc:spChg chg="add mod">
          <ac:chgData name="Zhongyuan Yao" userId="a5035959-fa36-484c-b315-142b2253ea57" providerId="ADAL" clId="{92D1DCC1-1C12-1B45-A8A1-BF73693421FF}" dt="2023-11-11T00:03:04.842" v="3595" actId="1076"/>
          <ac:spMkLst>
            <pc:docMk/>
            <pc:sldMk cId="3122168975" sldId="1644"/>
            <ac:spMk id="10" creationId="{C12EA8AA-6359-E62A-DC40-6B0ABB392C33}"/>
          </ac:spMkLst>
        </pc:spChg>
        <pc:picChg chg="add mod">
          <ac:chgData name="Zhongyuan Yao" userId="a5035959-fa36-484c-b315-142b2253ea57" providerId="ADAL" clId="{92D1DCC1-1C12-1B45-A8A1-BF73693421FF}" dt="2023-11-10T23:42:47.779" v="3285" actId="1076"/>
          <ac:picMkLst>
            <pc:docMk/>
            <pc:sldMk cId="3122168975" sldId="1644"/>
            <ac:picMk id="2" creationId="{D7B8DA4E-C762-8B36-4CF0-5DD902993C61}"/>
          </ac:picMkLst>
        </pc:picChg>
        <pc:picChg chg="add mod">
          <ac:chgData name="Zhongyuan Yao" userId="a5035959-fa36-484c-b315-142b2253ea57" providerId="ADAL" clId="{92D1DCC1-1C12-1B45-A8A1-BF73693421FF}" dt="2023-11-10T23:52:03.054" v="3475" actId="1076"/>
          <ac:picMkLst>
            <pc:docMk/>
            <pc:sldMk cId="3122168975" sldId="1644"/>
            <ac:picMk id="7" creationId="{558348F5-FAC9-42CF-88A0-940C1D743335}"/>
          </ac:picMkLst>
        </pc:picChg>
      </pc:sldChg>
      <pc:sldChg chg="new del">
        <pc:chgData name="Zhongyuan Yao" userId="a5035959-fa36-484c-b315-142b2253ea57" providerId="ADAL" clId="{92D1DCC1-1C12-1B45-A8A1-BF73693421FF}" dt="2023-11-10T23:40:12.397" v="3254" actId="680"/>
        <pc:sldMkLst>
          <pc:docMk/>
          <pc:sldMk cId="845213223" sldId="1645"/>
        </pc:sldMkLst>
      </pc:sldChg>
      <pc:sldChg chg="addSp delSp modSp add mod ord modNotesTx">
        <pc:chgData name="Zhongyuan Yao" userId="a5035959-fa36-484c-b315-142b2253ea57" providerId="ADAL" clId="{92D1DCC1-1C12-1B45-A8A1-BF73693421FF}" dt="2023-12-05T03:58:46.703" v="7471" actId="20577"/>
        <pc:sldMkLst>
          <pc:docMk/>
          <pc:sldMk cId="1049964995" sldId="1645"/>
        </pc:sldMkLst>
        <pc:spChg chg="mod">
          <ac:chgData name="Zhongyuan Yao" userId="a5035959-fa36-484c-b315-142b2253ea57" providerId="ADAL" clId="{92D1DCC1-1C12-1B45-A8A1-BF73693421FF}" dt="2023-11-10T23:41:55.780" v="3280" actId="20577"/>
          <ac:spMkLst>
            <pc:docMk/>
            <pc:sldMk cId="1049964995" sldId="1645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1-18T19:17:42.774" v="5424" actId="20577"/>
          <ac:spMkLst>
            <pc:docMk/>
            <pc:sldMk cId="1049964995" sldId="1645"/>
            <ac:spMk id="9" creationId="{AE5A1B7C-C4BC-6842-AC9C-ECE34274D730}"/>
          </ac:spMkLst>
        </pc:spChg>
        <pc:picChg chg="del">
          <ac:chgData name="Zhongyuan Yao" userId="a5035959-fa36-484c-b315-142b2253ea57" providerId="ADAL" clId="{92D1DCC1-1C12-1B45-A8A1-BF73693421FF}" dt="2023-11-10T23:40:31.024" v="3259" actId="478"/>
          <ac:picMkLst>
            <pc:docMk/>
            <pc:sldMk cId="1049964995" sldId="1645"/>
            <ac:picMk id="2" creationId="{CA2B2587-EDA4-F52A-3755-CD964B6A8016}"/>
          </ac:picMkLst>
        </pc:picChg>
        <pc:picChg chg="mod">
          <ac:chgData name="Zhongyuan Yao" userId="a5035959-fa36-484c-b315-142b2253ea57" providerId="ADAL" clId="{92D1DCC1-1C12-1B45-A8A1-BF73693421FF}" dt="2023-11-18T18:51:40.198" v="4972" actId="167"/>
          <ac:picMkLst>
            <pc:docMk/>
            <pc:sldMk cId="1049964995" sldId="1645"/>
            <ac:picMk id="3" creationId="{1FBDC176-0553-4646-D143-9C3AC61733C8}"/>
          </ac:picMkLst>
        </pc:picChg>
        <pc:picChg chg="add mod">
          <ac:chgData name="Zhongyuan Yao" userId="a5035959-fa36-484c-b315-142b2253ea57" providerId="ADAL" clId="{92D1DCC1-1C12-1B45-A8A1-BF73693421FF}" dt="2023-11-18T18:48:37.764" v="4850" actId="1076"/>
          <ac:picMkLst>
            <pc:docMk/>
            <pc:sldMk cId="1049964995" sldId="1645"/>
            <ac:picMk id="4" creationId="{B14BCEC7-0059-A75D-82A2-737EE63281FA}"/>
          </ac:picMkLst>
        </pc:picChg>
        <pc:picChg chg="add del mod">
          <ac:chgData name="Zhongyuan Yao" userId="a5035959-fa36-484c-b315-142b2253ea57" providerId="ADAL" clId="{92D1DCC1-1C12-1B45-A8A1-BF73693421FF}" dt="2023-11-11T00:00:34.508" v="3527" actId="478"/>
          <ac:picMkLst>
            <pc:docMk/>
            <pc:sldMk cId="1049964995" sldId="1645"/>
            <ac:picMk id="5" creationId="{0354F14F-D378-A6F4-2B70-9375563BDB87}"/>
          </ac:picMkLst>
        </pc:picChg>
      </pc:sldChg>
      <pc:sldChg chg="addSp delSp modSp add mod modClrScheme chgLayout">
        <pc:chgData name="Zhongyuan Yao" userId="a5035959-fa36-484c-b315-142b2253ea57" providerId="ADAL" clId="{92D1DCC1-1C12-1B45-A8A1-BF73693421FF}" dt="2023-11-18T19:43:26.534" v="5701" actId="700"/>
        <pc:sldMkLst>
          <pc:docMk/>
          <pc:sldMk cId="979305346" sldId="1646"/>
        </pc:sldMkLst>
        <pc:spChg chg="add del mod ord">
          <ac:chgData name="Zhongyuan Yao" userId="a5035959-fa36-484c-b315-142b2253ea57" providerId="ADAL" clId="{92D1DCC1-1C12-1B45-A8A1-BF73693421FF}" dt="2023-11-18T19:37:47.196" v="5484" actId="700"/>
          <ac:spMkLst>
            <pc:docMk/>
            <pc:sldMk cId="979305346" sldId="1646"/>
            <ac:spMk id="2" creationId="{40C71B42-7DD3-D116-36CF-427DB7EA17A0}"/>
          </ac:spMkLst>
        </pc:spChg>
        <pc:spChg chg="add del mod ord">
          <ac:chgData name="Zhongyuan Yao" userId="a5035959-fa36-484c-b315-142b2253ea57" providerId="ADAL" clId="{92D1DCC1-1C12-1B45-A8A1-BF73693421FF}" dt="2023-11-18T19:37:47.196" v="5484" actId="700"/>
          <ac:spMkLst>
            <pc:docMk/>
            <pc:sldMk cId="979305346" sldId="1646"/>
            <ac:spMk id="3" creationId="{DF9DAEBA-3CBF-001B-51C0-583ED267B152}"/>
          </ac:spMkLst>
        </pc:spChg>
        <pc:spChg chg="del mod ord">
          <ac:chgData name="Zhongyuan Yao" userId="a5035959-fa36-484c-b315-142b2253ea57" providerId="ADAL" clId="{92D1DCC1-1C12-1B45-A8A1-BF73693421FF}" dt="2023-11-18T19:34:39.962" v="5463" actId="478"/>
          <ac:spMkLst>
            <pc:docMk/>
            <pc:sldMk cId="979305346" sldId="1646"/>
            <ac:spMk id="5" creationId="{D998127E-4F5A-7355-5C3B-EA763B4E0851}"/>
          </ac:spMkLst>
        </pc:spChg>
        <pc:spChg chg="add del mod">
          <ac:chgData name="Zhongyuan Yao" userId="a5035959-fa36-484c-b315-142b2253ea57" providerId="ADAL" clId="{92D1DCC1-1C12-1B45-A8A1-BF73693421FF}" dt="2023-11-18T19:37:47.196" v="5484" actId="700"/>
          <ac:spMkLst>
            <pc:docMk/>
            <pc:sldMk cId="979305346" sldId="1646"/>
            <ac:spMk id="9" creationId="{A7875C1E-9C75-0133-DDB3-D1B5B5A69AA4}"/>
          </ac:spMkLst>
        </pc:spChg>
        <pc:spChg chg="add del mod ord">
          <ac:chgData name="Zhongyuan Yao" userId="a5035959-fa36-484c-b315-142b2253ea57" providerId="ADAL" clId="{92D1DCC1-1C12-1B45-A8A1-BF73693421FF}" dt="2023-11-18T19:43:26.534" v="5701" actId="700"/>
          <ac:spMkLst>
            <pc:docMk/>
            <pc:sldMk cId="979305346" sldId="1646"/>
            <ac:spMk id="10" creationId="{DF94E015-198A-3DD5-974B-CD55DD19E5E4}"/>
          </ac:spMkLst>
        </pc:spChg>
        <pc:spChg chg="del mod ord">
          <ac:chgData name="Zhongyuan Yao" userId="a5035959-fa36-484c-b315-142b2253ea57" providerId="ADAL" clId="{92D1DCC1-1C12-1B45-A8A1-BF73693421FF}" dt="2023-11-18T19:34:39.962" v="5463" actId="478"/>
          <ac:spMkLst>
            <pc:docMk/>
            <pc:sldMk cId="979305346" sldId="1646"/>
            <ac:spMk id="11" creationId="{5085E0FE-30C8-BDBF-1E74-76F1BC47B3D3}"/>
          </ac:spMkLst>
        </pc:spChg>
        <pc:spChg chg="add del mod ord">
          <ac:chgData name="Zhongyuan Yao" userId="a5035959-fa36-484c-b315-142b2253ea57" providerId="ADAL" clId="{92D1DCC1-1C12-1B45-A8A1-BF73693421FF}" dt="2023-11-18T19:39:24.615" v="5513" actId="478"/>
          <ac:spMkLst>
            <pc:docMk/>
            <pc:sldMk cId="979305346" sldId="1646"/>
            <ac:spMk id="13" creationId="{9B0D71B3-F784-D18F-18B1-C10AA1BC618C}"/>
          </ac:spMkLst>
        </pc:spChg>
        <pc:spChg chg="add del mod">
          <ac:chgData name="Zhongyuan Yao" userId="a5035959-fa36-484c-b315-142b2253ea57" providerId="ADAL" clId="{92D1DCC1-1C12-1B45-A8A1-BF73693421FF}" dt="2023-11-18T19:40:13.147" v="5518" actId="478"/>
          <ac:spMkLst>
            <pc:docMk/>
            <pc:sldMk cId="979305346" sldId="1646"/>
            <ac:spMk id="14" creationId="{AA5BC396-35FD-EA3B-978A-3CD33EE44641}"/>
          </ac:spMkLst>
        </pc:spChg>
        <pc:spChg chg="add mod">
          <ac:chgData name="Zhongyuan Yao" userId="a5035959-fa36-484c-b315-142b2253ea57" providerId="ADAL" clId="{92D1DCC1-1C12-1B45-A8A1-BF73693421FF}" dt="2023-11-18T19:42:26.843" v="5697" actId="14100"/>
          <ac:spMkLst>
            <pc:docMk/>
            <pc:sldMk cId="979305346" sldId="1646"/>
            <ac:spMk id="15" creationId="{B1458D2D-729C-52C3-3456-78CD4E3F65B3}"/>
          </ac:spMkLst>
        </pc:spChg>
        <pc:spChg chg="add del mod ord">
          <ac:chgData name="Zhongyuan Yao" userId="a5035959-fa36-484c-b315-142b2253ea57" providerId="ADAL" clId="{92D1DCC1-1C12-1B45-A8A1-BF73693421FF}" dt="2023-11-18T19:43:26.534" v="5701" actId="700"/>
          <ac:spMkLst>
            <pc:docMk/>
            <pc:sldMk cId="979305346" sldId="1646"/>
            <ac:spMk id="16" creationId="{C7BECBD3-A58F-A037-FC21-3BC14D35B374}"/>
          </ac:spMkLst>
        </pc:spChg>
        <pc:spChg chg="add del mod">
          <ac:chgData name="Zhongyuan Yao" userId="a5035959-fa36-484c-b315-142b2253ea57" providerId="ADAL" clId="{92D1DCC1-1C12-1B45-A8A1-BF73693421FF}" dt="2023-11-18T19:43:17.125" v="5700" actId="478"/>
          <ac:spMkLst>
            <pc:docMk/>
            <pc:sldMk cId="979305346" sldId="1646"/>
            <ac:spMk id="18" creationId="{10753476-50A8-822A-1535-F1A67E7B62D2}"/>
          </ac:spMkLst>
        </pc:spChg>
        <pc:grpChg chg="del">
          <ac:chgData name="Zhongyuan Yao" userId="a5035959-fa36-484c-b315-142b2253ea57" providerId="ADAL" clId="{92D1DCC1-1C12-1B45-A8A1-BF73693421FF}" dt="2023-11-18T19:34:39.962" v="5463" actId="478"/>
          <ac:grpSpMkLst>
            <pc:docMk/>
            <pc:sldMk cId="979305346" sldId="1646"/>
            <ac:grpSpMk id="12" creationId="{2FD23207-0402-5FC7-19A1-DBD795679DBF}"/>
          </ac:grpSpMkLst>
        </pc:grpChg>
      </pc:sldChg>
      <pc:sldChg chg="delSp modSp add del mod">
        <pc:chgData name="Zhongyuan Yao" userId="a5035959-fa36-484c-b315-142b2253ea57" providerId="ADAL" clId="{92D1DCC1-1C12-1B45-A8A1-BF73693421FF}" dt="2023-12-05T03:50:03.009" v="7457" actId="2696"/>
        <pc:sldMkLst>
          <pc:docMk/>
          <pc:sldMk cId="1878140064" sldId="1647"/>
        </pc:sldMkLst>
        <pc:spChg chg="mod">
          <ac:chgData name="Zhongyuan Yao" userId="a5035959-fa36-484c-b315-142b2253ea57" providerId="ADAL" clId="{92D1DCC1-1C12-1B45-A8A1-BF73693421FF}" dt="2023-12-04T18:43:48.388" v="7194" actId="20577"/>
          <ac:spMkLst>
            <pc:docMk/>
            <pc:sldMk cId="1878140064" sldId="1647"/>
            <ac:spMk id="6" creationId="{C200F185-2434-414D-85A7-BBE78648DC03}"/>
          </ac:spMkLst>
        </pc:spChg>
        <pc:spChg chg="mod">
          <ac:chgData name="Zhongyuan Yao" userId="a5035959-fa36-484c-b315-142b2253ea57" providerId="ADAL" clId="{92D1DCC1-1C12-1B45-A8A1-BF73693421FF}" dt="2023-12-04T18:43:54.394" v="7198" actId="20577"/>
          <ac:spMkLst>
            <pc:docMk/>
            <pc:sldMk cId="1878140064" sldId="1647"/>
            <ac:spMk id="9" creationId="{AE5A1B7C-C4BC-6842-AC9C-ECE34274D730}"/>
          </ac:spMkLst>
        </pc:spChg>
        <pc:picChg chg="del">
          <ac:chgData name="Zhongyuan Yao" userId="a5035959-fa36-484c-b315-142b2253ea57" providerId="ADAL" clId="{92D1DCC1-1C12-1B45-A8A1-BF73693421FF}" dt="2023-12-04T18:43:50.338" v="7195" actId="478"/>
          <ac:picMkLst>
            <pc:docMk/>
            <pc:sldMk cId="1878140064" sldId="1647"/>
            <ac:picMk id="5" creationId="{078EAFF5-F1AF-B141-1106-4191BCC6C0F6}"/>
          </ac:picMkLst>
        </pc:picChg>
      </pc:sldChg>
      <pc:sldMasterChg chg="modSldLayout">
        <pc:chgData name="Zhongyuan Yao" userId="a5035959-fa36-484c-b315-142b2253ea57" providerId="ADAL" clId="{92D1DCC1-1C12-1B45-A8A1-BF73693421FF}" dt="2023-11-18T19:37:23.675" v="5483" actId="478"/>
        <pc:sldMasterMkLst>
          <pc:docMk/>
          <pc:sldMasterMk cId="1304102315" sldId="2147483766"/>
        </pc:sldMasterMkLst>
        <pc:sldLayoutChg chg="delSp modSp mod">
          <pc:chgData name="Zhongyuan Yao" userId="a5035959-fa36-484c-b315-142b2253ea57" providerId="ADAL" clId="{92D1DCC1-1C12-1B45-A8A1-BF73693421FF}" dt="2023-11-18T19:37:23.675" v="5483" actId="478"/>
          <pc:sldLayoutMkLst>
            <pc:docMk/>
            <pc:sldMasterMk cId="1304102315" sldId="2147483766"/>
            <pc:sldLayoutMk cId="866811503" sldId="2147483768"/>
          </pc:sldLayoutMkLst>
          <pc:spChg chg="del">
            <ac:chgData name="Zhongyuan Yao" userId="a5035959-fa36-484c-b315-142b2253ea57" providerId="ADAL" clId="{92D1DCC1-1C12-1B45-A8A1-BF73693421FF}" dt="2023-11-18T19:37:23.675" v="5483" actId="478"/>
            <ac:spMkLst>
              <pc:docMk/>
              <pc:sldMasterMk cId="1304102315" sldId="2147483766"/>
              <pc:sldLayoutMk cId="866811503" sldId="2147483768"/>
              <ac:spMk id="8" creationId="{00000000-0000-0000-0000-000000000000}"/>
            </ac:spMkLst>
          </pc:spChg>
          <pc:spChg chg="mod">
            <ac:chgData name="Zhongyuan Yao" userId="a5035959-fa36-484c-b315-142b2253ea57" providerId="ADAL" clId="{92D1DCC1-1C12-1B45-A8A1-BF73693421FF}" dt="2023-11-18T19:37:03.928" v="5482" actId="20577"/>
            <ac:spMkLst>
              <pc:docMk/>
              <pc:sldMasterMk cId="1304102315" sldId="2147483766"/>
              <pc:sldLayoutMk cId="866811503" sldId="2147483768"/>
              <ac:spMk id="1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AE02DD-824B-9F79-4B95-141A79402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3F2ED-6197-7667-304E-1D5B0D42A1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52A01-99A6-446F-B410-1D7D653341F4}" type="datetimeFigureOut">
              <a:rPr lang="en-CA" smtClean="0"/>
              <a:t>2023-12-05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841E4-B639-39F2-510A-90A7ECB8D1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AF0EC-697E-3BC5-8B6D-FFAAF88B9E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D333-6BFA-4AE6-B61D-176EF46972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906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EBE8E-30D7-F04A-AB65-30608437731C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1756C-4F59-1843-BF06-E95D490E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7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756C-4F59-1843-BF06-E95D490E35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1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9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60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01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45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52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2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1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60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3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4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0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83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Dec. 6, 2023</a:t>
            </a:r>
          </a:p>
          <a:p>
            <a:endParaRPr lang="en-US" sz="900" b="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900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Dec. 6, 2023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Dec. 6, 2023</a:t>
            </a: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0766379" y="6408040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900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Dec. 6, 2023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732B70-8A58-17EE-28A4-4CE3E760E646}"/>
              </a:ext>
            </a:extLst>
          </p:cNvPr>
          <p:cNvSpPr txBox="1">
            <a:spLocks/>
          </p:cNvSpPr>
          <p:nvPr userDrawn="1"/>
        </p:nvSpPr>
        <p:spPr>
          <a:xfrm>
            <a:off x="4765331" y="6496971"/>
            <a:ext cx="2661337" cy="144991"/>
          </a:xfrm>
          <a:prstGeom prst="rect">
            <a:avLst/>
          </a:prstGeom>
        </p:spPr>
        <p:txBody>
          <a:bodyPr vert="horz" wrap="square" lIns="91440" tIns="18288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900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Z. Yao, WG-2, TTC, FNAL, US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57D6-8A1D-0A48-8467-BFC504429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726441" cy="2082023"/>
          </a:xfrm>
        </p:spPr>
        <p:txBody>
          <a:bodyPr>
            <a:noAutofit/>
          </a:bodyPr>
          <a:lstStyle/>
          <a:p>
            <a:r>
              <a:rPr lang="en-CA" sz="3200" dirty="0"/>
              <a:t>Fabrication of 650 MHz Deflecting Cavity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E34A5-79B2-C94F-9020-70503BF0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4727423" cy="90034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Zhongyuan</a:t>
            </a:r>
            <a:r>
              <a:rPr lang="en-US" dirty="0"/>
              <a:t> Yao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WG-2, TTC at FNAL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Dec. 5 – 8,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48E03-AC89-3923-E7C6-1AD1FDB3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0800"/>
            <a:ext cx="1692998" cy="90293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FD2F06-9E61-48C5-2779-C3EBDB58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454" y="6144578"/>
            <a:ext cx="2412000" cy="5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0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Preparations for Cold Test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aaa</a:t>
            </a:r>
            <a:endParaRPr lang="en-CA" sz="2700" dirty="0"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bbb</a:t>
            </a:r>
            <a:endParaRPr lang="en-US" sz="2700" dirty="0"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ccc</a:t>
            </a:r>
            <a:endParaRPr lang="en-US" sz="2400" baseline="-25000" dirty="0">
              <a:latin typeface="Arial" charset="0"/>
              <a:cs typeface="Arial" charset="0"/>
            </a:endParaRP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 err="1">
                <a:latin typeface="Arial" charset="0"/>
                <a:cs typeface="Arial" charset="0"/>
              </a:rPr>
              <a:t>ddd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2" name="Content Placeholder 6" descr="A picture containing indoor, counter, cabinet, kitchen&#10;&#10;Description generated with very high confidence">
            <a:extLst>
              <a:ext uri="{FF2B5EF4-FFF2-40B4-BE49-F238E27FC236}">
                <a16:creationId xmlns:a16="http://schemas.microsoft.com/office/drawing/2014/main" id="{016B6D22-8889-3E5D-FC8C-0E3C22366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70" y="1953680"/>
            <a:ext cx="2213762" cy="4018493"/>
          </a:xfrm>
          <a:prstGeom prst="rect">
            <a:avLst/>
          </a:prstGeom>
        </p:spPr>
      </p:pic>
      <p:pic>
        <p:nvPicPr>
          <p:cNvPr id="3" name="Picture 2" descr="A picture containing indoor, bed&#10;&#10;Description generated with very high confidence">
            <a:extLst>
              <a:ext uri="{FF2B5EF4-FFF2-40B4-BE49-F238E27FC236}">
                <a16:creationId xmlns:a16="http://schemas.microsoft.com/office/drawing/2014/main" id="{564FBCCA-6EB8-B531-6EE2-708647DA0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02096" y="1799554"/>
            <a:ext cx="3768417" cy="2272429"/>
          </a:xfrm>
          <a:prstGeom prst="rect">
            <a:avLst/>
          </a:prstGeom>
        </p:spPr>
      </p:pic>
      <p:pic>
        <p:nvPicPr>
          <p:cNvPr id="4" name="Picture 3" descr="A picture containing indoor, person, wall, preparing&#10;&#10;Description generated with very high confidence">
            <a:extLst>
              <a:ext uri="{FF2B5EF4-FFF2-40B4-BE49-F238E27FC236}">
                <a16:creationId xmlns:a16="http://schemas.microsoft.com/office/drawing/2014/main" id="{1B951A37-4D1F-5618-180A-E69534A68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24" y="1947361"/>
            <a:ext cx="2723268" cy="3631023"/>
          </a:xfrm>
          <a:prstGeom prst="rect">
            <a:avLst/>
          </a:prstGeom>
        </p:spPr>
      </p:pic>
      <p:pic>
        <p:nvPicPr>
          <p:cNvPr id="5" name="Picture 4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206B6D17-A0E7-97F0-EFB2-310CC29C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45" y="1047428"/>
            <a:ext cx="3910893" cy="2410887"/>
          </a:xfrm>
          <a:prstGeom prst="rect">
            <a:avLst/>
          </a:prstGeom>
        </p:spPr>
      </p:pic>
      <p:pic>
        <p:nvPicPr>
          <p:cNvPr id="7" name="Picture 6" descr="A person wearing a hat&#10;&#10;Description generated with high confidence">
            <a:extLst>
              <a:ext uri="{FF2B5EF4-FFF2-40B4-BE49-F238E27FC236}">
                <a16:creationId xmlns:a16="http://schemas.microsoft.com/office/drawing/2014/main" id="{E281C742-8F52-1441-CE7D-282421558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667" y="3276027"/>
            <a:ext cx="3594861" cy="2696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E3787-D10F-6D11-6746-F1CA0D6B119A}"/>
              </a:ext>
            </a:extLst>
          </p:cNvPr>
          <p:cNvSpPr txBox="1"/>
          <p:nvPr/>
        </p:nvSpPr>
        <p:spPr>
          <a:xfrm>
            <a:off x="681469" y="1947361"/>
            <a:ext cx="142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BCP…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67F0C-86C8-91D6-4439-DB24A8AA6D5A}"/>
              </a:ext>
            </a:extLst>
          </p:cNvPr>
          <p:cNvSpPr txBox="1"/>
          <p:nvPr/>
        </p:nvSpPr>
        <p:spPr>
          <a:xfrm>
            <a:off x="2550088" y="1058568"/>
            <a:ext cx="174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HPR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1AC5C-AEBC-497D-92A1-FA83A49366F0}"/>
              </a:ext>
            </a:extLst>
          </p:cNvPr>
          <p:cNvSpPr txBox="1"/>
          <p:nvPr/>
        </p:nvSpPr>
        <p:spPr>
          <a:xfrm>
            <a:off x="4563523" y="5572063"/>
            <a:ext cx="1965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Assembling…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37A82-DBA3-B6FE-0684-E54ABFB5A4D4}"/>
              </a:ext>
            </a:extLst>
          </p:cNvPr>
          <p:cNvSpPr txBox="1"/>
          <p:nvPr/>
        </p:nvSpPr>
        <p:spPr>
          <a:xfrm>
            <a:off x="6983744" y="3055045"/>
            <a:ext cx="174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Ready to go!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C0FDF-721F-DF09-FD08-91AABE98FDD6}"/>
              </a:ext>
            </a:extLst>
          </p:cNvPr>
          <p:cNvSpPr txBox="1"/>
          <p:nvPr/>
        </p:nvSpPr>
        <p:spPr>
          <a:xfrm>
            <a:off x="7915667" y="5572063"/>
            <a:ext cx="242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Into the cryostat...</a:t>
            </a:r>
          </a:p>
        </p:txBody>
      </p:sp>
    </p:spTree>
    <p:extLst>
      <p:ext uri="{BB962C8B-B14F-4D97-AF65-F5344CB8AC3E}">
        <p14:creationId xmlns:p14="http://schemas.microsoft.com/office/powerpoint/2010/main" val="424572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RF Surface Finish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BCP on reactor grade Niobium</a:t>
            </a:r>
            <a:b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</a:b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led to uneven surface finish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8FF62-5BE7-4128-3844-915533A7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337" y="1051560"/>
            <a:ext cx="5668191" cy="4920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715DC-1DC1-FD6E-D820-7D4D4132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70" y="2596895"/>
            <a:ext cx="4998956" cy="337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99E1A-8787-29DA-9B25-13D8696FEFCD}"/>
              </a:ext>
            </a:extLst>
          </p:cNvPr>
          <p:cNvSpPr txBox="1"/>
          <p:nvPr/>
        </p:nvSpPr>
        <p:spPr>
          <a:xfrm>
            <a:off x="681469" y="2196784"/>
            <a:ext cx="499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Smoother areas appear darker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6B312-F166-656D-D100-E221364D6F3D}"/>
              </a:ext>
            </a:extLst>
          </p:cNvPr>
          <p:cNvSpPr txBox="1"/>
          <p:nvPr/>
        </p:nvSpPr>
        <p:spPr>
          <a:xfrm>
            <a:off x="5842336" y="5572064"/>
            <a:ext cx="566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Cracks with a series of pits on ridges </a:t>
            </a:r>
          </a:p>
        </p:txBody>
      </p:sp>
    </p:spTree>
    <p:extLst>
      <p:ext uri="{BB962C8B-B14F-4D97-AF65-F5344CB8AC3E}">
        <p14:creationId xmlns:p14="http://schemas.microsoft.com/office/powerpoint/2010/main" val="76257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47C63-15EC-7883-3D45-4575AD200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1051817"/>
            <a:ext cx="5621792" cy="49203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Cold Test Results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Surpassed design specifications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Peak fields 25 MV/m and 32 </a:t>
            </a:r>
            <a:r>
              <a:rPr lang="en-US" sz="2400" dirty="0" err="1">
                <a:latin typeface="Arial" charset="0"/>
                <a:cs typeface="Arial" charset="0"/>
              </a:rPr>
              <a:t>mT</a:t>
            </a:r>
            <a:endParaRPr lang="en-US" sz="2400" dirty="0">
              <a:latin typeface="Arial" charset="0"/>
              <a:cs typeface="Arial" charset="0"/>
            </a:endParaRP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Cavity quench at 0.8 MV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No measurable X-ray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TIG weld didn’t cause issues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No Q-disease from 100 K soak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Mechanical properties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 err="1">
                <a:latin typeface="Arial" charset="0"/>
                <a:cs typeface="Arial" charset="0"/>
              </a:rPr>
              <a:t>df</a:t>
            </a:r>
            <a:r>
              <a:rPr lang="en-US" sz="2400" dirty="0">
                <a:latin typeface="Arial" charset="0"/>
                <a:cs typeface="Arial" charset="0"/>
              </a:rPr>
              <a:t>/</a:t>
            </a:r>
            <a:r>
              <a:rPr lang="en-US" sz="2400" dirty="0" err="1">
                <a:latin typeface="Arial" charset="0"/>
                <a:cs typeface="Arial" charset="0"/>
              </a:rPr>
              <a:t>dp</a:t>
            </a:r>
            <a:r>
              <a:rPr lang="en-US" sz="2400" dirty="0">
                <a:latin typeface="Arial" charset="0"/>
                <a:cs typeface="Arial" charset="0"/>
              </a:rPr>
              <a:t> = +9.7 Hz/mbar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LFD = -101 Hz/MV</a:t>
            </a:r>
            <a:r>
              <a:rPr lang="en-US" sz="2400" baseline="30000" dirty="0">
                <a:latin typeface="Arial" charset="0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673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Surface Resistance</a:t>
            </a:r>
            <a:endParaRPr lang="en-US" sz="3200" baseline="-25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R</a:t>
            </a:r>
            <a:r>
              <a:rPr lang="en-CA" sz="2700" baseline="-25000" dirty="0">
                <a:latin typeface="Arial" charset="0"/>
                <a:ea typeface="MS PGothic" panose="020B0600070205080204" pitchFamily="34" charset="-128"/>
                <a:cs typeface="Arial" charset="0"/>
              </a:rPr>
              <a:t>BCS</a:t>
            </a: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 and </a:t>
            </a:r>
            <a:r>
              <a:rPr lang="en-CA" sz="27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R</a:t>
            </a:r>
            <a:r>
              <a:rPr lang="en-CA" sz="2700" baseline="-250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res</a:t>
            </a: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 extracted from cooldown data from 4 K to 2 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EDA6AD-EBA2-82FA-2F8F-8338580A4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7" y="1889723"/>
            <a:ext cx="5420817" cy="363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33991-483E-C91F-C6E3-C04421851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70" y="1889723"/>
            <a:ext cx="5414528" cy="36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66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Summary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650 MHz deflecting cavity was built in-house with novel (low-cost) fabrication technologies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cs typeface="Arial" charset="0"/>
              </a:rPr>
              <a:t>Reactor grade niobium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cs typeface="Arial" charset="0"/>
              </a:rPr>
              <a:t>Machined from solid block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cs typeface="Arial" charset="0"/>
              </a:rPr>
              <a:t>TIG welding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Cavity surpassed design specifications for voltage and quality factor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Cavity reached 32mT before quench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No obvious effect from low temperature bake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No Q-disease without hydrogen degassing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High residual resistance and strong Q-slope</a:t>
            </a:r>
            <a:r>
              <a:rPr lang="zh-CN" altLang="en-US" sz="2400" dirty="0">
                <a:latin typeface="Arial" charset="0"/>
                <a:cs typeface="Arial" charset="0"/>
              </a:rPr>
              <a:t> </a:t>
            </a:r>
            <a:r>
              <a:rPr lang="en-CA" altLang="zh-CN" sz="2400" dirty="0">
                <a:latin typeface="Arial" charset="0"/>
                <a:cs typeface="Arial" charset="0"/>
              </a:rPr>
              <a:t>caused by poor surface finish after BCP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94E015-198A-3DD5-974B-CD55DD19E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71" y="1051561"/>
            <a:ext cx="5414529" cy="105156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Acknowledgements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458D2D-729C-52C3-3456-78CD4E3F65B3}"/>
              </a:ext>
            </a:extLst>
          </p:cNvPr>
          <p:cNvSpPr txBox="1">
            <a:spLocks/>
          </p:cNvSpPr>
          <p:nvPr/>
        </p:nvSpPr>
        <p:spPr>
          <a:xfrm>
            <a:off x="681471" y="2103121"/>
            <a:ext cx="5414529" cy="386905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Many thanks to 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cs typeface="Arial" charset="0"/>
              </a:rPr>
              <a:t>Entire SRF group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Machine shop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CMMS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Cryogenics group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Design office, Targets group, Detector group, and more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Chris Compton (FRIB)</a:t>
            </a:r>
          </a:p>
          <a:p>
            <a:pPr>
              <a:spcAft>
                <a:spcPts val="1800"/>
              </a:spcAft>
            </a:pPr>
            <a:endParaRPr lang="en-US" sz="2400" baseline="30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0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98127E-4F5A-7355-5C3B-EA763B4E0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Thank you</a:t>
            </a:r>
            <a:br>
              <a:rPr lang="en-US" sz="3600" dirty="0"/>
            </a:br>
            <a:r>
              <a:rPr lang="en-US" sz="3600" dirty="0"/>
              <a:t>Merci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Question?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085E0FE-30C8-BDBF-1E74-76F1BC47B3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 err="1">
                <a:solidFill>
                  <a:srgbClr val="00B0F0"/>
                </a:solidFill>
              </a:rPr>
              <a:t>www.triumf.ca</a:t>
            </a:r>
            <a:endParaRPr lang="en-US" sz="2000" b="1" dirty="0">
              <a:solidFill>
                <a:srgbClr val="00B0F0"/>
              </a:solidFill>
            </a:endParaRPr>
          </a:p>
          <a:p>
            <a:r>
              <a:rPr lang="en-US" dirty="0"/>
              <a:t>Follow us </a:t>
            </a:r>
            <a:r>
              <a:rPr lang="en-US" b="1" dirty="0"/>
              <a:t>@</a:t>
            </a:r>
            <a:r>
              <a:rPr lang="en-US" b="1" dirty="0" err="1"/>
              <a:t>TRIUMFLab</a:t>
            </a:r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D23207-0402-5FC7-19A1-DBD795679DBF}"/>
              </a:ext>
            </a:extLst>
          </p:cNvPr>
          <p:cNvGrpSpPr/>
          <p:nvPr/>
        </p:nvGrpSpPr>
        <p:grpSpPr>
          <a:xfrm>
            <a:off x="661743" y="5166967"/>
            <a:ext cx="2273943" cy="411480"/>
            <a:chOff x="661743" y="5158079"/>
            <a:chExt cx="2273943" cy="411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B62CDA-1E0B-B7F8-8AC5-AA655046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43" y="5158079"/>
              <a:ext cx="411480" cy="4114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406CBF-16C3-74F9-7E16-75645294E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596" y="5161127"/>
              <a:ext cx="408432" cy="4084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7CDB72-F351-C6BF-3E9E-DCACAD17A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4401" y="5158079"/>
              <a:ext cx="411480" cy="4114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EAEEEC-3841-26B5-8BFB-BF1FF07D0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206" y="5158079"/>
              <a:ext cx="411480" cy="411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61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DC176-0553-4646-D143-9C3AC617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23" y="2103120"/>
            <a:ext cx="7336605" cy="38690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Thermal Effects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Solid ridge and RG Nb lead to ~100</a:t>
            </a:r>
            <a:r>
              <a:rPr lang="en-CA" sz="2800" dirty="0">
                <a:latin typeface="Arial" charset="0"/>
                <a:cs typeface="Arial" charset="0"/>
              </a:rPr>
              <a:t>× thermal resistance from RF surface to helium interface comparing to typical SRF cavities</a:t>
            </a:r>
            <a:endParaRPr lang="en-CA" sz="2700" dirty="0"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Measurement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Suddenly increase V</a:t>
            </a:r>
            <a:r>
              <a:rPr lang="en-US" sz="2400" baseline="-25000" dirty="0">
                <a:latin typeface="Arial" charset="0"/>
                <a:cs typeface="Arial" charset="0"/>
              </a:rPr>
              <a:t>T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Observed &gt; 0.7 MV</a:t>
            </a:r>
            <a:endParaRPr lang="en-US" sz="2400" baseline="-25000" dirty="0">
              <a:latin typeface="Arial" charset="0"/>
              <a:cs typeface="Arial" charset="0"/>
            </a:endParaRP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&lt; 1.5% Q decrease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Reverse meas.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Reduce to 0.2 MV</a:t>
            </a:r>
            <a:endParaRPr lang="en-US" sz="2400" baseline="-25000" dirty="0">
              <a:latin typeface="Arial" charset="0"/>
              <a:cs typeface="Arial" charset="0"/>
            </a:endParaRP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cs typeface="Arial" charset="0"/>
              </a:rPr>
              <a:t>~ 4% Q increase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BCEC7-0059-A75D-82A2-737EE632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118" y="3447155"/>
            <a:ext cx="2337910" cy="17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Multipacting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A few MP barriers observed at 4K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Processed in a few minutes w/ &lt; 10 W power</a:t>
            </a:r>
          </a:p>
          <a:p>
            <a:pPr marL="228600" lvl="1" indent="-228600" algn="l">
              <a:lnSpc>
                <a:spcPct val="12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Not re-appear after </a:t>
            </a:r>
            <a:b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</a:b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processing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8DA4E-C762-8B36-4CF0-5DD90299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33" y="2143591"/>
            <a:ext cx="7429595" cy="3828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DD2E1A-9FBF-337C-8D5D-040191C710DA}"/>
              </a:ext>
            </a:extLst>
          </p:cNvPr>
          <p:cNvSpPr/>
          <p:nvPr/>
        </p:nvSpPr>
        <p:spPr>
          <a:xfrm>
            <a:off x="7084995" y="3493008"/>
            <a:ext cx="339365" cy="185623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7F290-E5FD-0DE6-7D36-23038702A5C6}"/>
              </a:ext>
            </a:extLst>
          </p:cNvPr>
          <p:cNvSpPr/>
          <p:nvPr/>
        </p:nvSpPr>
        <p:spPr>
          <a:xfrm>
            <a:off x="8587819" y="3493008"/>
            <a:ext cx="547522" cy="185623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AAB30-2387-AE87-C086-A978A7554947}"/>
              </a:ext>
            </a:extLst>
          </p:cNvPr>
          <p:cNvSpPr/>
          <p:nvPr/>
        </p:nvSpPr>
        <p:spPr>
          <a:xfrm>
            <a:off x="5572398" y="3493008"/>
            <a:ext cx="1007795" cy="185623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348F5-FAC9-42CF-88A0-940C1D743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70" y="3594735"/>
            <a:ext cx="3399463" cy="23774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4819FB3-BE25-82C4-E957-E0CF74A2D7B5}"/>
              </a:ext>
            </a:extLst>
          </p:cNvPr>
          <p:cNvSpPr/>
          <p:nvPr/>
        </p:nvSpPr>
        <p:spPr>
          <a:xfrm rot="21133769">
            <a:off x="2060688" y="3862987"/>
            <a:ext cx="509048" cy="117858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EA8AA-6359-E62A-DC40-6B0ABB392C33}"/>
              </a:ext>
            </a:extLst>
          </p:cNvPr>
          <p:cNvSpPr txBox="1"/>
          <p:nvPr/>
        </p:nvSpPr>
        <p:spPr>
          <a:xfrm>
            <a:off x="1086489" y="5572065"/>
            <a:ext cx="25894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Trajectory at 0.5 MV</a:t>
            </a:r>
          </a:p>
        </p:txBody>
      </p:sp>
    </p:spTree>
    <p:extLst>
      <p:ext uri="{BB962C8B-B14F-4D97-AF65-F5344CB8AC3E}">
        <p14:creationId xmlns:p14="http://schemas.microsoft.com/office/powerpoint/2010/main" val="312216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Solid Ridge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df</a:t>
            </a: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/</a:t>
            </a:r>
            <a:r>
              <a:rPr lang="en-CA" sz="2700" dirty="0" err="1">
                <a:latin typeface="Arial" charset="0"/>
                <a:ea typeface="MS PGothic" panose="020B0600070205080204" pitchFamily="34" charset="-128"/>
                <a:cs typeface="Arial" charset="0"/>
              </a:rPr>
              <a:t>dp</a:t>
            </a: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solidFill>
                  <a:srgbClr val="202124"/>
                </a:solidFill>
                <a:latin typeface="arial" panose="020B0604020202020204" pitchFamily="34" charset="0"/>
              </a:rPr>
              <a:t>4mm shell – 80 Hz/mbar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solidFill>
                  <a:srgbClr val="202124"/>
                </a:solidFill>
                <a:latin typeface="arial" panose="020B0604020202020204" pitchFamily="34" charset="0"/>
              </a:rPr>
              <a:t>Solid ridge + 3mm shell – 1 Hz/mbar</a:t>
            </a:r>
          </a:p>
          <a:p>
            <a:pPr marL="1143000" lvl="2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solidFill>
                  <a:srgbClr val="202124"/>
                </a:solidFill>
                <a:latin typeface="arial" panose="020B0604020202020204" pitchFamily="34" charset="0"/>
              </a:rPr>
              <a:t>Test condition 13 Hz/mbar (9.7 Hz/mbar)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D1CA7-0829-F331-E7C3-A1CD7D5FF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925" y="2960373"/>
            <a:ext cx="7646150" cy="30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0CCE3E75-33D5-EF78-4A0F-A1AD41116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62" y="1051560"/>
            <a:ext cx="10611437" cy="4920615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ARIEL e-Linac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100 kW CW electron beam for RIBs production in ARIEL 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300 keV e-Gun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Injector and Accelerator CMs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cs typeface="Arial" charset="0"/>
              </a:rPr>
              <a:t>1.3 GHz, 9-cell, 10 MeV per cavity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DF400C1-007C-2023-35BF-0F5D9CEA21F1}"/>
              </a:ext>
            </a:extLst>
          </p:cNvPr>
          <p:cNvSpPr/>
          <p:nvPr/>
        </p:nvSpPr>
        <p:spPr>
          <a:xfrm>
            <a:off x="5687907" y="3685032"/>
            <a:ext cx="1378694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F8CFB05-5BBD-92BB-45A6-B219AAC94477}"/>
              </a:ext>
            </a:extLst>
          </p:cNvPr>
          <p:cNvSpPr txBox="1"/>
          <p:nvPr/>
        </p:nvSpPr>
        <p:spPr>
          <a:xfrm>
            <a:off x="10207781" y="4824324"/>
            <a:ext cx="1258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to ARIEL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C67995B-A9CD-0B7D-1253-BBA24170710B}"/>
              </a:ext>
            </a:extLst>
          </p:cNvPr>
          <p:cNvCxnSpPr/>
          <p:nvPr/>
        </p:nvCxnSpPr>
        <p:spPr>
          <a:xfrm>
            <a:off x="10496957" y="4741334"/>
            <a:ext cx="618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2DC4B-5F01-E82D-102E-3B47BB28E36D}"/>
              </a:ext>
            </a:extLst>
          </p:cNvPr>
          <p:cNvCxnSpPr>
            <a:cxnSpLocks/>
          </p:cNvCxnSpPr>
          <p:nvPr/>
        </p:nvCxnSpPr>
        <p:spPr>
          <a:xfrm>
            <a:off x="5687907" y="3895344"/>
            <a:ext cx="13786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46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 err="1"/>
              <a:t>Ti</a:t>
            </a:r>
            <a:r>
              <a:rPr lang="en-CA" sz="3200" dirty="0"/>
              <a:t> Flange to Nb Tube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EBW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732B6-04ED-33B0-BA94-859C7563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860" y="2519858"/>
            <a:ext cx="6622667" cy="3200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68833-52B5-F99E-F6DE-11432D1EF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69" y="2268498"/>
            <a:ext cx="4206391" cy="37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17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Cavity w/ RF Ancillaries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D90F6-8A20-01EE-B798-0D4DFD2B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30" y="1051559"/>
            <a:ext cx="3816543" cy="2460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E301E-CB2E-81EE-9F39-0CE69A87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204" y="3509838"/>
            <a:ext cx="4711796" cy="2464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13C5C-18C9-8C87-11FB-93D5DDDD3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897" y="3511867"/>
            <a:ext cx="4808714" cy="245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79E11-57D2-2DFE-2046-9C6C762FD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51560"/>
            <a:ext cx="4920611" cy="24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>
            <a:extLst>
              <a:ext uri="{FF2B5EF4-FFF2-40B4-BE49-F238E27FC236}">
                <a16:creationId xmlns:a16="http://schemas.microsoft.com/office/drawing/2014/main" id="{C0DF9437-4325-7F80-DD6A-2CC12757E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99" y="1050410"/>
            <a:ext cx="10616400" cy="49229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e-Linac Upgrade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393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F6427-D0D7-EF46-DF41-78580E1F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800" y="1050410"/>
            <a:ext cx="10616400" cy="49229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Beams in ERL Mode</a:t>
            </a:r>
            <a:endParaRPr lang="en-US" sz="3200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5ADA211-A5BD-468A-E6CA-05CF3DA3F2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214" y="4804925"/>
            <a:ext cx="5342468" cy="1168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6771A0-5365-6ACF-050C-4357D1C0D3A2}"/>
              </a:ext>
            </a:extLst>
          </p:cNvPr>
          <p:cNvCxnSpPr>
            <a:cxnSpLocks/>
            <a:stCxn id="110" idx="0"/>
          </p:cNvCxnSpPr>
          <p:nvPr/>
        </p:nvCxnSpPr>
        <p:spPr>
          <a:xfrm flipV="1">
            <a:off x="7611448" y="4013200"/>
            <a:ext cx="0" cy="791725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4E53AF-ADEB-9882-8CF5-46EA91347051}"/>
              </a:ext>
            </a:extLst>
          </p:cNvPr>
          <p:cNvSpPr txBox="1"/>
          <p:nvPr/>
        </p:nvSpPr>
        <p:spPr>
          <a:xfrm>
            <a:off x="7937414" y="4409062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650MHz </a:t>
            </a:r>
            <a:br>
              <a:rPr lang="en-US" sz="2000" b="1" dirty="0">
                <a:solidFill>
                  <a:srgbClr val="00B0F0"/>
                </a:solidFill>
              </a:rPr>
            </a:br>
            <a:r>
              <a:rPr lang="en-US" sz="2000" b="1" dirty="0">
                <a:solidFill>
                  <a:srgbClr val="00B0F0"/>
                </a:solidFill>
              </a:rPr>
              <a:t>RF separator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8EF0D-D307-87EF-5825-421231403F32}"/>
              </a:ext>
            </a:extLst>
          </p:cNvPr>
          <p:cNvSpPr txBox="1"/>
          <p:nvPr/>
        </p:nvSpPr>
        <p:spPr>
          <a:xfrm>
            <a:off x="2575464" y="2504520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ARIEL beam</a:t>
            </a:r>
          </a:p>
          <a:p>
            <a:r>
              <a:rPr lang="en-US" b="1" dirty="0">
                <a:solidFill>
                  <a:srgbClr val="00B050"/>
                </a:solidFill>
              </a:rPr>
              <a:t>Recirculating beam</a:t>
            </a:r>
          </a:p>
          <a:p>
            <a:r>
              <a:rPr lang="en-US" b="1" dirty="0">
                <a:highlight>
                  <a:srgbClr val="FFFF00"/>
                </a:highlight>
              </a:rPr>
              <a:t>Deacceleration beam</a:t>
            </a:r>
          </a:p>
        </p:txBody>
      </p:sp>
    </p:spTree>
    <p:extLst>
      <p:ext uri="{BB962C8B-B14F-4D97-AF65-F5344CB8AC3E}">
        <p14:creationId xmlns:p14="http://schemas.microsoft.com/office/powerpoint/2010/main" val="110665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650MHz Deflecting Cavity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3mm beam separation of ARIEL and recirculating beams in 3m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RF separator requirements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solidFill>
                  <a:srgbClr val="202124"/>
                </a:solidFill>
                <a:latin typeface="arial" panose="020B0604020202020204" pitchFamily="34" charset="0"/>
              </a:rPr>
              <a:t>Initiate separation</a:t>
            </a:r>
          </a:p>
          <a:p>
            <a:pPr marL="1143000" lvl="2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±4.4 </a:t>
            </a:r>
            <a:r>
              <a:rPr lang="en-CA" sz="2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mrad</a:t>
            </a:r>
            <a:r>
              <a:rPr lang="en-CA" sz="2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angular deflection</a:t>
            </a:r>
          </a:p>
          <a:p>
            <a:pPr marL="1143000" lvl="2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solidFill>
                  <a:srgbClr val="20212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charset="0"/>
              </a:rPr>
              <a:t>0.3 MV for 50 MeV beam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Peak fields not demanding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Limited longitudinal space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High shunt impedance required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691760-1471-8787-F3C3-CABDA2289609}"/>
              </a:ext>
            </a:extLst>
          </p:cNvPr>
          <p:cNvGrpSpPr/>
          <p:nvPr/>
        </p:nvGrpSpPr>
        <p:grpSpPr>
          <a:xfrm>
            <a:off x="5965318" y="2958068"/>
            <a:ext cx="5545210" cy="3014107"/>
            <a:chOff x="5965318" y="3429000"/>
            <a:chExt cx="5545210" cy="30141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84E9C9-DA89-6590-BF09-04D9492FD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5318" y="3429000"/>
              <a:ext cx="5545210" cy="254317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9B6C823-46EB-8514-3B4E-FB744B6374ED}"/>
                </a:ext>
              </a:extLst>
            </p:cNvPr>
            <p:cNvCxnSpPr/>
            <p:nvPr/>
          </p:nvCxnSpPr>
          <p:spPr>
            <a:xfrm>
              <a:off x="6375400" y="6073775"/>
              <a:ext cx="2489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267581-5C19-84A4-8139-FD00A12D3DD2}"/>
                </a:ext>
              </a:extLst>
            </p:cNvPr>
            <p:cNvSpPr txBox="1"/>
            <p:nvPr/>
          </p:nvSpPr>
          <p:spPr>
            <a:xfrm>
              <a:off x="7367366" y="607377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032564-8B6A-967D-CF93-436E1FC9F3A3}"/>
              </a:ext>
            </a:extLst>
          </p:cNvPr>
          <p:cNvSpPr txBox="1"/>
          <p:nvPr/>
        </p:nvSpPr>
        <p:spPr>
          <a:xfrm>
            <a:off x="7286243" y="258873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Beam Separator Scheme</a:t>
            </a:r>
          </a:p>
        </p:txBody>
      </p:sp>
    </p:spTree>
    <p:extLst>
      <p:ext uri="{BB962C8B-B14F-4D97-AF65-F5344CB8AC3E}">
        <p14:creationId xmlns:p14="http://schemas.microsoft.com/office/powerpoint/2010/main" val="353057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650MHz Deflecting Cavity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Baseline geometry from RF dipole design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Optimized for high R</a:t>
            </a:r>
            <a:r>
              <a:rPr lang="en-US" sz="2700" baseline="-25000" dirty="0">
                <a:latin typeface="Arial" charset="0"/>
                <a:ea typeface="MS PGothic" panose="020B0600070205080204" pitchFamily="34" charset="-128"/>
                <a:cs typeface="Arial" charset="0"/>
              </a:rPr>
              <a:t>⊥</a:t>
            </a: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/Q and short cavity length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19A50B-B076-AEFF-5A5D-25E44CC7D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94434"/>
              </p:ext>
            </p:extLst>
          </p:nvPr>
        </p:nvGraphicFramePr>
        <p:xfrm>
          <a:off x="5757333" y="2680335"/>
          <a:ext cx="5753193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917731">
                  <a:extLst>
                    <a:ext uri="{9D8B030D-6E8A-4147-A177-3AD203B41FA5}">
                      <a16:colId xmlns:a16="http://schemas.microsoft.com/office/drawing/2014/main" val="186345949"/>
                    </a:ext>
                  </a:extLst>
                </a:gridCol>
                <a:gridCol w="1917731">
                  <a:extLst>
                    <a:ext uri="{9D8B030D-6E8A-4147-A177-3AD203B41FA5}">
                      <a16:colId xmlns:a16="http://schemas.microsoft.com/office/drawing/2014/main" val="91039075"/>
                    </a:ext>
                  </a:extLst>
                </a:gridCol>
                <a:gridCol w="1917731">
                  <a:extLst>
                    <a:ext uri="{9D8B030D-6E8A-4147-A177-3AD203B41FA5}">
                      <a16:colId xmlns:a16="http://schemas.microsoft.com/office/drawing/2014/main" val="3185972602"/>
                    </a:ext>
                  </a:extLst>
                </a:gridCol>
              </a:tblGrid>
              <a:tr h="235571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Baseline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F0"/>
                          </a:solidFill>
                        </a:rPr>
                        <a:t>Post &amp; Ridge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85867700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346594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/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CA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210 × 330 mm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CA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204 × 175 mm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470579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Nominal V</a:t>
                      </a:r>
                      <a:r>
                        <a:rPr lang="en-US" b="1" baseline="-25000" dirty="0"/>
                        <a:t>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0.3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0.3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0346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/>
                        <a:t>R</a:t>
                      </a:r>
                      <a:r>
                        <a:rPr lang="en-US" b="1" baseline="-25000" dirty="0"/>
                        <a:t>⊥</a:t>
                      </a:r>
                      <a:r>
                        <a:rPr lang="en-US" b="1" dirty="0"/>
                        <a:t>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411 </a:t>
                      </a:r>
                      <a:r>
                        <a:rPr lang="el-G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625 </a:t>
                      </a:r>
                      <a:r>
                        <a:rPr lang="el-G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10302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117 </a:t>
                      </a:r>
                      <a:r>
                        <a:rPr lang="el-G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99 </a:t>
                      </a:r>
                      <a:r>
                        <a:rPr lang="el-G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945992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 err="1"/>
                        <a:t>E</a:t>
                      </a:r>
                      <a:r>
                        <a:rPr lang="en-US" b="1" baseline="-25000" dirty="0" err="1"/>
                        <a:t>peak</a:t>
                      </a:r>
                      <a:r>
                        <a:rPr lang="en-US" b="1" dirty="0"/>
                        <a:t> @ 0.3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4.5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9.5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701031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 err="1"/>
                        <a:t>B</a:t>
                      </a:r>
                      <a:r>
                        <a:rPr lang="en-US" b="1" baseline="-25000" dirty="0" err="1"/>
                        <a:t>peak</a:t>
                      </a:r>
                      <a:r>
                        <a:rPr lang="en-US" b="1" dirty="0"/>
                        <a:t> @ 0.3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7.8 </a:t>
                      </a:r>
                      <a:r>
                        <a:rPr lang="en-US" dirty="0" err="1"/>
                        <a:t>mT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 </a:t>
                      </a:r>
                      <a:r>
                        <a:rPr lang="en-US" dirty="0" err="1"/>
                        <a:t>mT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508363"/>
                  </a:ext>
                </a:extLst>
              </a:tr>
              <a:tr h="235571">
                <a:tc>
                  <a:txBody>
                    <a:bodyPr/>
                    <a:lstStyle/>
                    <a:p>
                      <a:r>
                        <a:rPr lang="en-US" b="1" dirty="0"/>
                        <a:t>P</a:t>
                      </a:r>
                      <a:r>
                        <a:rPr lang="en-US" b="1" baseline="-25000" dirty="0"/>
                        <a:t>0</a:t>
                      </a:r>
                      <a:r>
                        <a:rPr lang="en-US" b="1" dirty="0"/>
                        <a:t> @ 4 K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1 W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 1 W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35441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06EEE8D-751C-8379-44A1-936A81292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0" y="2415159"/>
            <a:ext cx="1800000" cy="1702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728247-A1E3-39F9-C6B1-1E440263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402" y="3094337"/>
            <a:ext cx="3829254" cy="28778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1CF8CB-55DC-2D2E-10AF-1463272852A2}"/>
              </a:ext>
            </a:extLst>
          </p:cNvPr>
          <p:cNvCxnSpPr/>
          <p:nvPr/>
        </p:nvCxnSpPr>
        <p:spPr>
          <a:xfrm>
            <a:off x="1709928" y="5044060"/>
            <a:ext cx="374904" cy="63093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CF5A46-0A8E-398D-4639-70EA174DEA82}"/>
              </a:ext>
            </a:extLst>
          </p:cNvPr>
          <p:cNvCxnSpPr>
            <a:cxnSpLocks/>
          </p:cNvCxnSpPr>
          <p:nvPr/>
        </p:nvCxnSpPr>
        <p:spPr>
          <a:xfrm>
            <a:off x="4495800" y="3556479"/>
            <a:ext cx="268224" cy="4514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55BE95-2E87-F11F-34B0-C6E203EAD1A3}"/>
              </a:ext>
            </a:extLst>
          </p:cNvPr>
          <p:cNvSpPr txBox="1"/>
          <p:nvPr/>
        </p:nvSpPr>
        <p:spPr>
          <a:xfrm>
            <a:off x="788317" y="54903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73mm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520BD-A397-61B3-9D7B-05F3ED501591}"/>
              </a:ext>
            </a:extLst>
          </p:cNvPr>
          <p:cNvSpPr txBox="1"/>
          <p:nvPr/>
        </p:nvSpPr>
        <p:spPr>
          <a:xfrm>
            <a:off x="4745736" y="34083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</p:spTree>
    <p:extLst>
      <p:ext uri="{BB962C8B-B14F-4D97-AF65-F5344CB8AC3E}">
        <p14:creationId xmlns:p14="http://schemas.microsoft.com/office/powerpoint/2010/main" val="402363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Low-Cost Fabrication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Reactor grade Nb (RRR-45)</a:t>
            </a:r>
            <a:endParaRPr lang="en-US" sz="2000" dirty="0"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Machined from solid block</a:t>
            </a:r>
          </a:p>
          <a:p>
            <a:pPr marL="685800" lvl="1" indent="-228600" algn="l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EDM to cutout beam pipes and RF ports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 charset="0"/>
                <a:ea typeface="MS PGothic" panose="020B0600070205080204" pitchFamily="34" charset="-128"/>
                <a:cs typeface="Arial" charset="0"/>
              </a:rPr>
              <a:t>Copper cavity to prove machining</a:t>
            </a:r>
            <a:endParaRPr lang="en-CA" sz="2400" dirty="0">
              <a:latin typeface="Arial" charset="0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74C8C-689E-053C-E562-D8A0EB0AF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28" y="1051561"/>
            <a:ext cx="4771400" cy="191980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E086812-90C5-734F-377C-EA2C2614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973" y="2931875"/>
            <a:ext cx="5043555" cy="329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dstorey\Desktop\Fabrication Pics\Niobium Fab\Body\IMG_20170602_151856652.jpg">
            <a:extLst>
              <a:ext uri="{FF2B5EF4-FFF2-40B4-BE49-F238E27FC236}">
                <a16:creationId xmlns:a16="http://schemas.microsoft.com/office/drawing/2014/main" id="{3059FE86-0209-CCD6-7A10-363491E7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1729" y="3023955"/>
            <a:ext cx="2012577" cy="294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storey\Desktop\Copper Cav\P5190317.JPG">
            <a:extLst>
              <a:ext uri="{FF2B5EF4-FFF2-40B4-BE49-F238E27FC236}">
                <a16:creationId xmlns:a16="http://schemas.microsoft.com/office/drawing/2014/main" id="{E15C6E35-F121-BEEC-03F6-26A56AC0F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70" y="3023955"/>
            <a:ext cx="3232162" cy="29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1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8A451C-A37C-04AF-9289-8D41E93A9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0" y="2604047"/>
            <a:ext cx="6266830" cy="33681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Tungsten Inert Gas (TIG) Welding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TIG welding developed 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Sample welded and RRR measured </a:t>
            </a:r>
            <a:b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</a:br>
            <a:r>
              <a:rPr lang="en-US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to qualify the process</a:t>
            </a:r>
          </a:p>
        </p:txBody>
      </p:sp>
      <p:pic>
        <p:nvPicPr>
          <p:cNvPr id="4" name="Picture 3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46BC2F30-292C-9DE2-F6C2-40177E734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301" y="1051561"/>
            <a:ext cx="4562228" cy="2951637"/>
          </a:xfrm>
          <a:prstGeom prst="rect">
            <a:avLst/>
          </a:prstGeom>
        </p:spPr>
      </p:pic>
      <p:pic>
        <p:nvPicPr>
          <p:cNvPr id="5" name="Picture 101" descr="C:\Users\dstorey\Desktop\Fabrication Pics\Feb Welding\Welding\P2070088.JPG">
            <a:extLst>
              <a:ext uri="{FF2B5EF4-FFF2-40B4-BE49-F238E27FC236}">
                <a16:creationId xmlns:a16="http://schemas.microsoft.com/office/drawing/2014/main" id="{974377CC-F17B-FF09-768E-95DFA22F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301" y="4152578"/>
            <a:ext cx="1988846" cy="18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8ED79C4-B53E-55DF-9BB7-7F178A50E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5231" y="4152578"/>
            <a:ext cx="2455298" cy="18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8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9348DC77-8D71-64D9-9DD7-6D018DA56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70" y="1051559"/>
            <a:ext cx="5865030" cy="43987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/>
              <a:t>Completed Cavity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0"/>
            <a:ext cx="10829057" cy="4920615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700" dirty="0">
                <a:latin typeface="Arial" charset="0"/>
                <a:ea typeface="MS PGothic" panose="020B0600070205080204" pitchFamily="34" charset="-128"/>
                <a:cs typeface="Arial" charset="0"/>
              </a:rPr>
              <a:t>First SRF cavity fabricated in TRIUMF machine shop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5283E-D8E8-BF9D-D2E8-F8396D19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03" b="20126"/>
          <a:stretch/>
        </p:blipFill>
        <p:spPr>
          <a:xfrm>
            <a:off x="6757416" y="1051559"/>
            <a:ext cx="4748506" cy="2660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588E7-BBF7-BD9D-455B-3EE322E42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416" y="3850562"/>
            <a:ext cx="4749577" cy="1599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661C6-7078-9AE1-BAEF-55DDE84784A3}"/>
              </a:ext>
            </a:extLst>
          </p:cNvPr>
          <p:cNvSpPr txBox="1"/>
          <p:nvPr/>
        </p:nvSpPr>
        <p:spPr>
          <a:xfrm>
            <a:off x="11128896" y="3204634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FCA17-E1C5-9DB7-688D-2FB17FC554DE}"/>
              </a:ext>
            </a:extLst>
          </p:cNvPr>
          <p:cNvSpPr txBox="1"/>
          <p:nvPr/>
        </p:nvSpPr>
        <p:spPr>
          <a:xfrm>
            <a:off x="9434208" y="4942501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BF1E4C-6752-1C48-3FFC-163961CEF71E}"/>
              </a:ext>
            </a:extLst>
          </p:cNvPr>
          <p:cNvSpPr txBox="1"/>
          <p:nvPr/>
        </p:nvSpPr>
        <p:spPr>
          <a:xfrm>
            <a:off x="11135270" y="4942500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2827022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 PowerPoint Theme</Template>
  <TotalTime>46701</TotalTime>
  <Words>627</Words>
  <Application>Microsoft Macintosh PowerPoint</Application>
  <PresentationFormat>Widescreen</PresentationFormat>
  <Paragraphs>161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</vt:lpstr>
      <vt:lpstr>Calibri</vt:lpstr>
      <vt:lpstr>Wingdings</vt:lpstr>
      <vt:lpstr>TRIUMF PowerPoint Theme</vt:lpstr>
      <vt:lpstr>Fabrication of 650 MHz Deflecting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Thank you Merci  Question?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TTC WG2 VECC 20221011</dc:title>
  <dc:creator>Zhongyuan Yao</dc:creator>
  <cp:lastModifiedBy>Zhongyuan Yao</cp:lastModifiedBy>
  <cp:revision>30</cp:revision>
  <cp:lastPrinted>2022-07-19T22:59:41Z</cp:lastPrinted>
  <dcterms:created xsi:type="dcterms:W3CDTF">2020-08-07T21:11:59Z</dcterms:created>
  <dcterms:modified xsi:type="dcterms:W3CDTF">2023-12-06T04:21:38Z</dcterms:modified>
</cp:coreProperties>
</file>