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1805" r:id="rId4"/>
    <p:sldId id="1800" r:id="rId5"/>
    <p:sldId id="258" r:id="rId6"/>
    <p:sldId id="295" r:id="rId7"/>
    <p:sldId id="294" r:id="rId8"/>
    <p:sldId id="276" r:id="rId9"/>
    <p:sldId id="1804" r:id="rId10"/>
    <p:sldId id="297" r:id="rId11"/>
    <p:sldId id="1803" r:id="rId12"/>
    <p:sldId id="298" r:id="rId13"/>
    <p:sldId id="299" r:id="rId14"/>
    <p:sldId id="301" r:id="rId15"/>
    <p:sldId id="300" r:id="rId16"/>
    <p:sldId id="303" r:id="rId17"/>
    <p:sldId id="1808" r:id="rId18"/>
    <p:sldId id="266" r:id="rId19"/>
    <p:sldId id="292" r:id="rId20"/>
    <p:sldId id="1801" r:id="rId21"/>
    <p:sldId id="287" r:id="rId22"/>
    <p:sldId id="304" r:id="rId23"/>
    <p:sldId id="1802" r:id="rId24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E61AD7-FA16-9604-8C61-5D071B4597A9}" name="Templeton, Niklas (STFC,DL,TECH)" initials="NT" userId="S::niklas.templeton@stfc.ac.uk::c610dbf5-07d2-4eb2-85bb-ef3775171e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01576C-E9CF-4D6F-B59A-689F700A1279}" v="535" dt="2023-12-06T23:11:11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86" d="100"/>
          <a:sy n="86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mpleton, Niklas (STFC,DL,TECH)" userId="c610dbf5-07d2-4eb2-85bb-ef3775171ea1" providerId="ADAL" clId="{9F01576C-E9CF-4D6F-B59A-689F700A1279}"/>
    <pc:docChg chg="undo custSel addSld delSld modSld sldOrd modMainMaster">
      <pc:chgData name="Templeton, Niklas (STFC,DL,TECH)" userId="c610dbf5-07d2-4eb2-85bb-ef3775171ea1" providerId="ADAL" clId="{9F01576C-E9CF-4D6F-B59A-689F700A1279}" dt="2023-12-06T23:26:28.184" v="8766" actId="20577"/>
      <pc:docMkLst>
        <pc:docMk/>
      </pc:docMkLst>
      <pc:sldChg chg="addSp delSp modSp mod">
        <pc:chgData name="Templeton, Niklas (STFC,DL,TECH)" userId="c610dbf5-07d2-4eb2-85bb-ef3775171ea1" providerId="ADAL" clId="{9F01576C-E9CF-4D6F-B59A-689F700A1279}" dt="2023-12-06T14:50:55.224" v="7668" actId="11530"/>
        <pc:sldMkLst>
          <pc:docMk/>
          <pc:sldMk cId="755132825" sldId="256"/>
        </pc:sldMkLst>
        <pc:picChg chg="add mod">
          <ac:chgData name="Templeton, Niklas (STFC,DL,TECH)" userId="c610dbf5-07d2-4eb2-85bb-ef3775171ea1" providerId="ADAL" clId="{9F01576C-E9CF-4D6F-B59A-689F700A1279}" dt="2023-12-06T14:50:55.224" v="7668" actId="11530"/>
          <ac:picMkLst>
            <pc:docMk/>
            <pc:sldMk cId="755132825" sldId="256"/>
            <ac:picMk id="4" creationId="{BC40C609-0BB5-6BEA-DE7A-D119CB07373F}"/>
          </ac:picMkLst>
        </pc:picChg>
        <pc:picChg chg="del">
          <ac:chgData name="Templeton, Niklas (STFC,DL,TECH)" userId="c610dbf5-07d2-4eb2-85bb-ef3775171ea1" providerId="ADAL" clId="{9F01576C-E9CF-4D6F-B59A-689F700A1279}" dt="2023-12-06T14:23:17.642" v="7446" actId="478"/>
          <ac:picMkLst>
            <pc:docMk/>
            <pc:sldMk cId="755132825" sldId="256"/>
            <ac:picMk id="7" creationId="{AF95BB3F-F5A7-5954-EF97-6F7DEE2445A0}"/>
          </ac:picMkLst>
        </pc:picChg>
      </pc:sldChg>
      <pc:sldChg chg="addSp delSp modSp mod delCm">
        <pc:chgData name="Templeton, Niklas (STFC,DL,TECH)" userId="c610dbf5-07d2-4eb2-85bb-ef3775171ea1" providerId="ADAL" clId="{9F01576C-E9CF-4D6F-B59A-689F700A1279}" dt="2023-12-06T23:12:29.764" v="8654" actId="20577"/>
        <pc:sldMkLst>
          <pc:docMk/>
          <pc:sldMk cId="373459204" sldId="257"/>
        </pc:sldMkLst>
        <pc:spChg chg="mod ord">
          <ac:chgData name="Templeton, Niklas (STFC,DL,TECH)" userId="c610dbf5-07d2-4eb2-85bb-ef3775171ea1" providerId="ADAL" clId="{9F01576C-E9CF-4D6F-B59A-689F700A1279}" dt="2023-12-06T23:12:29.764" v="8654" actId="20577"/>
          <ac:spMkLst>
            <pc:docMk/>
            <pc:sldMk cId="373459204" sldId="257"/>
            <ac:spMk id="3" creationId="{71E3ACB4-1AD4-78D8-0356-625F2A1C2A4B}"/>
          </ac:spMkLst>
        </pc:spChg>
        <pc:spChg chg="ord">
          <ac:chgData name="Templeton, Niklas (STFC,DL,TECH)" userId="c610dbf5-07d2-4eb2-85bb-ef3775171ea1" providerId="ADAL" clId="{9F01576C-E9CF-4D6F-B59A-689F700A1279}" dt="2023-12-06T17:42:34.068" v="8385" actId="167"/>
          <ac:spMkLst>
            <pc:docMk/>
            <pc:sldMk cId="373459204" sldId="257"/>
            <ac:spMk id="4" creationId="{5E1DB58E-2A02-7511-08A2-F2120A76A53D}"/>
          </ac:spMkLst>
        </pc:spChg>
        <pc:spChg chg="add mod">
          <ac:chgData name="Templeton, Niklas (STFC,DL,TECH)" userId="c610dbf5-07d2-4eb2-85bb-ef3775171ea1" providerId="ADAL" clId="{9F01576C-E9CF-4D6F-B59A-689F700A1279}" dt="2023-12-06T11:36:35.350" v="5463" actId="1076"/>
          <ac:spMkLst>
            <pc:docMk/>
            <pc:sldMk cId="373459204" sldId="257"/>
            <ac:spMk id="7" creationId="{B64D4228-FAC5-C6D4-7674-C4F750898E4B}"/>
          </ac:spMkLst>
        </pc:spChg>
        <pc:spChg chg="add del mod ord">
          <ac:chgData name="Templeton, Niklas (STFC,DL,TECH)" userId="c610dbf5-07d2-4eb2-85bb-ef3775171ea1" providerId="ADAL" clId="{9F01576C-E9CF-4D6F-B59A-689F700A1279}" dt="2023-12-05T20:52:54.133" v="4413" actId="478"/>
          <ac:spMkLst>
            <pc:docMk/>
            <pc:sldMk cId="373459204" sldId="257"/>
            <ac:spMk id="8" creationId="{03ADBFDF-89F6-94CB-D101-E6AAF7D3A82C}"/>
          </ac:spMkLst>
        </pc:spChg>
        <pc:spChg chg="add mod">
          <ac:chgData name="Templeton, Niklas (STFC,DL,TECH)" userId="c610dbf5-07d2-4eb2-85bb-ef3775171ea1" providerId="ADAL" clId="{9F01576C-E9CF-4D6F-B59A-689F700A1279}" dt="2023-12-06T11:37:20.075" v="5467" actId="207"/>
          <ac:spMkLst>
            <pc:docMk/>
            <pc:sldMk cId="373459204" sldId="257"/>
            <ac:spMk id="12" creationId="{69426C32-8702-84B2-A039-3201AE08F187}"/>
          </ac:spMkLst>
        </pc:spChg>
        <pc:spChg chg="add mod">
          <ac:chgData name="Templeton, Niklas (STFC,DL,TECH)" userId="c610dbf5-07d2-4eb2-85bb-ef3775171ea1" providerId="ADAL" clId="{9F01576C-E9CF-4D6F-B59A-689F700A1279}" dt="2023-12-06T11:36:29.723" v="5462" actId="1076"/>
          <ac:spMkLst>
            <pc:docMk/>
            <pc:sldMk cId="373459204" sldId="257"/>
            <ac:spMk id="16" creationId="{B440345B-B4EB-CFF6-312F-BAE67003F399}"/>
          </ac:spMkLst>
        </pc:spChg>
        <pc:picChg chg="add del mod ord">
          <ac:chgData name="Templeton, Niklas (STFC,DL,TECH)" userId="c610dbf5-07d2-4eb2-85bb-ef3775171ea1" providerId="ADAL" clId="{9F01576C-E9CF-4D6F-B59A-689F700A1279}" dt="2023-12-05T20:52:54.133" v="4413" actId="478"/>
          <ac:picMkLst>
            <pc:docMk/>
            <pc:sldMk cId="373459204" sldId="257"/>
            <ac:picMk id="4" creationId="{46344FFB-B809-41D2-D403-3910A362E513}"/>
          </ac:picMkLst>
        </pc:picChg>
        <pc:picChg chg="add mod modCrop">
          <ac:chgData name="Templeton, Niklas (STFC,DL,TECH)" userId="c610dbf5-07d2-4eb2-85bb-ef3775171ea1" providerId="ADAL" clId="{9F01576C-E9CF-4D6F-B59A-689F700A1279}" dt="2023-12-06T14:21:53.619" v="7443" actId="11530"/>
          <ac:picMkLst>
            <pc:docMk/>
            <pc:sldMk cId="373459204" sldId="257"/>
            <ac:picMk id="6" creationId="{58B5F30C-0A9B-7671-3E05-AF25090EDA28}"/>
          </ac:picMkLst>
        </pc:picChg>
        <pc:picChg chg="add del mod">
          <ac:chgData name="Templeton, Niklas (STFC,DL,TECH)" userId="c610dbf5-07d2-4eb2-85bb-ef3775171ea1" providerId="ADAL" clId="{9F01576C-E9CF-4D6F-B59A-689F700A1279}" dt="2023-12-05T20:52:54.133" v="4413" actId="478"/>
          <ac:picMkLst>
            <pc:docMk/>
            <pc:sldMk cId="373459204" sldId="257"/>
            <ac:picMk id="6" creationId="{F77B7442-98E3-2352-A9E4-60EB3393FFB4}"/>
          </ac:picMkLst>
        </pc:picChg>
        <pc:picChg chg="add del mod">
          <ac:chgData name="Templeton, Niklas (STFC,DL,TECH)" userId="c610dbf5-07d2-4eb2-85bb-ef3775171ea1" providerId="ADAL" clId="{9F01576C-E9CF-4D6F-B59A-689F700A1279}" dt="2023-12-05T20:52:55.431" v="4414" actId="478"/>
          <ac:picMkLst>
            <pc:docMk/>
            <pc:sldMk cId="373459204" sldId="257"/>
            <ac:picMk id="7" creationId="{61CDAF1B-A073-C311-EB63-DC59F0EC523C}"/>
          </ac:picMkLst>
        </pc:picChg>
        <pc:picChg chg="add del mod ord">
          <ac:chgData name="Templeton, Niklas (STFC,DL,TECH)" userId="c610dbf5-07d2-4eb2-85bb-ef3775171ea1" providerId="ADAL" clId="{9F01576C-E9CF-4D6F-B59A-689F700A1279}" dt="2023-12-05T20:52:54.133" v="4413" actId="478"/>
          <ac:picMkLst>
            <pc:docMk/>
            <pc:sldMk cId="373459204" sldId="257"/>
            <ac:picMk id="9" creationId="{F51CFDDE-9F1F-CC4C-4AC0-FDC536E46842}"/>
          </ac:picMkLst>
        </pc:picChg>
        <pc:picChg chg="add mod">
          <ac:chgData name="Templeton, Niklas (STFC,DL,TECH)" userId="c610dbf5-07d2-4eb2-85bb-ef3775171ea1" providerId="ADAL" clId="{9F01576C-E9CF-4D6F-B59A-689F700A1279}" dt="2023-12-06T11:36:47.954" v="5465" actId="1076"/>
          <ac:picMkLst>
            <pc:docMk/>
            <pc:sldMk cId="373459204" sldId="257"/>
            <ac:picMk id="10" creationId="{9F91E5AC-A777-878E-386E-0C5BCC124701}"/>
          </ac:picMkLst>
        </pc:picChg>
        <pc:picChg chg="add mod">
          <ac:chgData name="Templeton, Niklas (STFC,DL,TECH)" userId="c610dbf5-07d2-4eb2-85bb-ef3775171ea1" providerId="ADAL" clId="{9F01576C-E9CF-4D6F-B59A-689F700A1279}" dt="2023-12-06T11:36:54.483" v="5466" actId="1076"/>
          <ac:picMkLst>
            <pc:docMk/>
            <pc:sldMk cId="373459204" sldId="257"/>
            <ac:picMk id="11" creationId="{08BA6F83-45DD-0A19-EDCF-0181C178F856}"/>
          </ac:picMkLst>
        </pc:picChg>
        <pc:picChg chg="add mod">
          <ac:chgData name="Templeton, Niklas (STFC,DL,TECH)" userId="c610dbf5-07d2-4eb2-85bb-ef3775171ea1" providerId="ADAL" clId="{9F01576C-E9CF-4D6F-B59A-689F700A1279}" dt="2023-12-06T23:11:11.197" v="8643" actId="11530"/>
          <ac:picMkLst>
            <pc:docMk/>
            <pc:sldMk cId="373459204" sldId="257"/>
            <ac:picMk id="13" creationId="{C255E86C-274F-3D8F-59F7-6BCCE5311ED1}"/>
          </ac:picMkLst>
        </pc:picChg>
        <pc:picChg chg="add mod">
          <ac:chgData name="Templeton, Niklas (STFC,DL,TECH)" userId="c610dbf5-07d2-4eb2-85bb-ef3775171ea1" providerId="ADAL" clId="{9F01576C-E9CF-4D6F-B59A-689F700A1279}" dt="2023-12-06T14:21:53.619" v="7443" actId="11530"/>
          <ac:picMkLst>
            <pc:docMk/>
            <pc:sldMk cId="373459204" sldId="257"/>
            <ac:picMk id="14" creationId="{579A3556-4E94-0BAE-A20B-CF68FB9B1870}"/>
          </ac:picMkLst>
        </pc:picChg>
        <pc:picChg chg="add mod">
          <ac:chgData name="Templeton, Niklas (STFC,DL,TECH)" userId="c610dbf5-07d2-4eb2-85bb-ef3775171ea1" providerId="ADAL" clId="{9F01576C-E9CF-4D6F-B59A-689F700A1279}" dt="2023-12-05T20:55:48.455" v="4475" actId="1076"/>
          <ac:picMkLst>
            <pc:docMk/>
            <pc:sldMk cId="373459204" sldId="257"/>
            <ac:picMk id="15" creationId="{005F263D-63F8-7332-14FF-B8B7193555E2}"/>
          </ac:picMkLst>
        </pc:picChg>
        <pc:picChg chg="add mod">
          <ac:chgData name="Templeton, Niklas (STFC,DL,TECH)" userId="c610dbf5-07d2-4eb2-85bb-ef3775171ea1" providerId="ADAL" clId="{9F01576C-E9CF-4D6F-B59A-689F700A1279}" dt="2023-12-05T20:58:28.470" v="4550" actId="1076"/>
          <ac:picMkLst>
            <pc:docMk/>
            <pc:sldMk cId="373459204" sldId="257"/>
            <ac:picMk id="17" creationId="{FF0BE8F4-87B3-12AB-FF61-ACA1495E767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Templeton, Niklas (STFC,DL,TECH)" userId="c610dbf5-07d2-4eb2-85bb-ef3775171ea1" providerId="ADAL" clId="{9F01576C-E9CF-4D6F-B59A-689F700A1279}" dt="2023-12-05T17:09:16.005" v="3883"/>
              <pc2:cmMkLst xmlns:pc2="http://schemas.microsoft.com/office/powerpoint/2019/9/main/command">
                <pc:docMk/>
                <pc:sldMk cId="373459204" sldId="257"/>
                <pc2:cmMk id="{9434657B-7242-4F79-A11C-FD72E5DD813F}"/>
              </pc2:cmMkLst>
            </pc226:cmChg>
          </p:ext>
        </pc:extLst>
      </pc:sldChg>
      <pc:sldChg chg="addSp delSp modSp mod">
        <pc:chgData name="Templeton, Niklas (STFC,DL,TECH)" userId="c610dbf5-07d2-4eb2-85bb-ef3775171ea1" providerId="ADAL" clId="{9F01576C-E9CF-4D6F-B59A-689F700A1279}" dt="2023-12-06T17:41:31.766" v="8378" actId="167"/>
        <pc:sldMkLst>
          <pc:docMk/>
          <pc:sldMk cId="2471509854" sldId="258"/>
        </pc:sldMkLst>
        <pc:spChg chg="ord">
          <ac:chgData name="Templeton, Niklas (STFC,DL,TECH)" userId="c610dbf5-07d2-4eb2-85bb-ef3775171ea1" providerId="ADAL" clId="{9F01576C-E9CF-4D6F-B59A-689F700A1279}" dt="2023-12-06T17:41:31.766" v="8378" actId="167"/>
          <ac:spMkLst>
            <pc:docMk/>
            <pc:sldMk cId="2471509854" sldId="258"/>
            <ac:spMk id="4" creationId="{0D70341B-6254-1ABC-4BA0-6B124999077D}"/>
          </ac:spMkLst>
        </pc:spChg>
        <pc:spChg chg="mod">
          <ac:chgData name="Templeton, Niklas (STFC,DL,TECH)" userId="c610dbf5-07d2-4eb2-85bb-ef3775171ea1" providerId="ADAL" clId="{9F01576C-E9CF-4D6F-B59A-689F700A1279}" dt="2023-12-04T13:50:43.594" v="785" actId="120"/>
          <ac:spMkLst>
            <pc:docMk/>
            <pc:sldMk cId="2471509854" sldId="258"/>
            <ac:spMk id="11" creationId="{88A4D960-2C65-8DC4-0D18-6083D5BFA193}"/>
          </ac:spMkLst>
        </pc:spChg>
        <pc:spChg chg="del mod">
          <ac:chgData name="Templeton, Niklas (STFC,DL,TECH)" userId="c610dbf5-07d2-4eb2-85bb-ef3775171ea1" providerId="ADAL" clId="{9F01576C-E9CF-4D6F-B59A-689F700A1279}" dt="2023-12-04T13:44:13.857" v="670" actId="478"/>
          <ac:spMkLst>
            <pc:docMk/>
            <pc:sldMk cId="2471509854" sldId="258"/>
            <ac:spMk id="12" creationId="{7DEA6E44-ABBC-1334-0A8A-356E42D24D60}"/>
          </ac:spMkLst>
        </pc:spChg>
        <pc:spChg chg="del">
          <ac:chgData name="Templeton, Niklas (STFC,DL,TECH)" userId="c610dbf5-07d2-4eb2-85bb-ef3775171ea1" providerId="ADAL" clId="{9F01576C-E9CF-4D6F-B59A-689F700A1279}" dt="2023-12-04T13:51:23.469" v="789" actId="478"/>
          <ac:spMkLst>
            <pc:docMk/>
            <pc:sldMk cId="2471509854" sldId="258"/>
            <ac:spMk id="13" creationId="{BC0179B2-C6ED-26D1-8894-6441ACC2F5B1}"/>
          </ac:spMkLst>
        </pc:spChg>
        <pc:spChg chg="del">
          <ac:chgData name="Templeton, Niklas (STFC,DL,TECH)" userId="c610dbf5-07d2-4eb2-85bb-ef3775171ea1" providerId="ADAL" clId="{9F01576C-E9CF-4D6F-B59A-689F700A1279}" dt="2023-12-04T13:51:35.005" v="791" actId="478"/>
          <ac:spMkLst>
            <pc:docMk/>
            <pc:sldMk cId="2471509854" sldId="258"/>
            <ac:spMk id="14" creationId="{37557AEF-CB3B-7774-6E29-168113C381B0}"/>
          </ac:spMkLst>
        </pc:spChg>
        <pc:spChg chg="mod">
          <ac:chgData name="Templeton, Niklas (STFC,DL,TECH)" userId="c610dbf5-07d2-4eb2-85bb-ef3775171ea1" providerId="ADAL" clId="{9F01576C-E9CF-4D6F-B59A-689F700A1279}" dt="2023-12-04T13:43:13.754" v="643" actId="20577"/>
          <ac:spMkLst>
            <pc:docMk/>
            <pc:sldMk cId="2471509854" sldId="258"/>
            <ac:spMk id="19" creationId="{8A4CE8F6-CA28-7B4C-409C-E8A41216EA26}"/>
          </ac:spMkLst>
        </pc:spChg>
        <pc:spChg chg="mod">
          <ac:chgData name="Templeton, Niklas (STFC,DL,TECH)" userId="c610dbf5-07d2-4eb2-85bb-ef3775171ea1" providerId="ADAL" clId="{9F01576C-E9CF-4D6F-B59A-689F700A1279}" dt="2023-12-04T13:45:28.183" v="719" actId="20577"/>
          <ac:spMkLst>
            <pc:docMk/>
            <pc:sldMk cId="2471509854" sldId="258"/>
            <ac:spMk id="22" creationId="{97F4E4F2-3AFC-6210-DBF1-F247EBB7DE79}"/>
          </ac:spMkLst>
        </pc:spChg>
        <pc:spChg chg="mod">
          <ac:chgData name="Templeton, Niklas (STFC,DL,TECH)" userId="c610dbf5-07d2-4eb2-85bb-ef3775171ea1" providerId="ADAL" clId="{9F01576C-E9CF-4D6F-B59A-689F700A1279}" dt="2023-12-04T13:44:54.233" v="714" actId="20577"/>
          <ac:spMkLst>
            <pc:docMk/>
            <pc:sldMk cId="2471509854" sldId="258"/>
            <ac:spMk id="25" creationId="{F4767B21-767B-1E85-5A89-74005F92C7EA}"/>
          </ac:spMkLst>
        </pc:spChg>
        <pc:spChg chg="mod">
          <ac:chgData name="Templeton, Niklas (STFC,DL,TECH)" userId="c610dbf5-07d2-4eb2-85bb-ef3775171ea1" providerId="ADAL" clId="{9F01576C-E9CF-4D6F-B59A-689F700A1279}" dt="2023-12-04T13:54:57.311" v="878" actId="14100"/>
          <ac:spMkLst>
            <pc:docMk/>
            <pc:sldMk cId="2471509854" sldId="258"/>
            <ac:spMk id="29" creationId="{9B6488D1-7568-90A9-7B53-F0D34B0F8A7E}"/>
          </ac:spMkLst>
        </pc:spChg>
        <pc:spChg chg="mod">
          <ac:chgData name="Templeton, Niklas (STFC,DL,TECH)" userId="c610dbf5-07d2-4eb2-85bb-ef3775171ea1" providerId="ADAL" clId="{9F01576C-E9CF-4D6F-B59A-689F700A1279}" dt="2023-12-04T13:48:44.319" v="768" actId="20577"/>
          <ac:spMkLst>
            <pc:docMk/>
            <pc:sldMk cId="2471509854" sldId="258"/>
            <ac:spMk id="35" creationId="{18F70B9C-9471-73F1-0C2C-6B45BF087E4F}"/>
          </ac:spMkLst>
        </pc:spChg>
        <pc:spChg chg="mod">
          <ac:chgData name="Templeton, Niklas (STFC,DL,TECH)" userId="c610dbf5-07d2-4eb2-85bb-ef3775171ea1" providerId="ADAL" clId="{9F01576C-E9CF-4D6F-B59A-689F700A1279}" dt="2023-12-04T13:53:56.395" v="869" actId="120"/>
          <ac:spMkLst>
            <pc:docMk/>
            <pc:sldMk cId="2471509854" sldId="258"/>
            <ac:spMk id="46" creationId="{072EF0CD-D4F9-0EC0-6A02-529DA378D6F2}"/>
          </ac:spMkLst>
        </pc:spChg>
        <pc:spChg chg="mod">
          <ac:chgData name="Templeton, Niklas (STFC,DL,TECH)" userId="c610dbf5-07d2-4eb2-85bb-ef3775171ea1" providerId="ADAL" clId="{9F01576C-E9CF-4D6F-B59A-689F700A1279}" dt="2023-12-04T13:56:14.729" v="914" actId="122"/>
          <ac:spMkLst>
            <pc:docMk/>
            <pc:sldMk cId="2471509854" sldId="258"/>
            <ac:spMk id="54" creationId="{4545CBFC-1574-01E1-67CF-F5A150FD7812}"/>
          </ac:spMkLst>
        </pc:spChg>
        <pc:spChg chg="mod">
          <ac:chgData name="Templeton, Niklas (STFC,DL,TECH)" userId="c610dbf5-07d2-4eb2-85bb-ef3775171ea1" providerId="ADAL" clId="{9F01576C-E9CF-4D6F-B59A-689F700A1279}" dt="2023-12-04T13:57:01.567" v="954" actId="20577"/>
          <ac:spMkLst>
            <pc:docMk/>
            <pc:sldMk cId="2471509854" sldId="258"/>
            <ac:spMk id="60" creationId="{423AFAF6-4822-968F-5251-C677AF498A5A}"/>
          </ac:spMkLst>
        </pc:spChg>
        <pc:grpChg chg="add mod">
          <ac:chgData name="Templeton, Niklas (STFC,DL,TECH)" userId="c610dbf5-07d2-4eb2-85bb-ef3775171ea1" providerId="ADAL" clId="{9F01576C-E9CF-4D6F-B59A-689F700A1279}" dt="2023-12-04T14:48:33.554" v="2089" actId="1076"/>
          <ac:grpSpMkLst>
            <pc:docMk/>
            <pc:sldMk cId="2471509854" sldId="258"/>
            <ac:grpSpMk id="17" creationId="{54EF3C39-400D-2CCB-F985-3B0014E8A63E}"/>
          </ac:grpSpMkLst>
        </pc:grpChg>
        <pc:grpChg chg="add mod">
          <ac:chgData name="Templeton, Niklas (STFC,DL,TECH)" userId="c610dbf5-07d2-4eb2-85bb-ef3775171ea1" providerId="ADAL" clId="{9F01576C-E9CF-4D6F-B59A-689F700A1279}" dt="2023-12-04T13:52:51.556" v="802" actId="14100"/>
          <ac:grpSpMkLst>
            <pc:docMk/>
            <pc:sldMk cId="2471509854" sldId="258"/>
            <ac:grpSpMk id="18" creationId="{D1F72E44-B5D7-B42A-CE6E-02AE189C88B7}"/>
          </ac:grpSpMkLst>
        </pc:grpChg>
        <pc:grpChg chg="add mod">
          <ac:chgData name="Templeton, Niklas (STFC,DL,TECH)" userId="c610dbf5-07d2-4eb2-85bb-ef3775171ea1" providerId="ADAL" clId="{9F01576C-E9CF-4D6F-B59A-689F700A1279}" dt="2023-12-04T13:52:09.062" v="799" actId="1076"/>
          <ac:grpSpMkLst>
            <pc:docMk/>
            <pc:sldMk cId="2471509854" sldId="258"/>
            <ac:grpSpMk id="21" creationId="{53CAEE79-2A19-FB0B-807B-10D81AE77CC4}"/>
          </ac:grpSpMkLst>
        </pc:grpChg>
        <pc:grpChg chg="add mod">
          <ac:chgData name="Templeton, Niklas (STFC,DL,TECH)" userId="c610dbf5-07d2-4eb2-85bb-ef3775171ea1" providerId="ADAL" clId="{9F01576C-E9CF-4D6F-B59A-689F700A1279}" dt="2023-12-04T13:50:09.819" v="776" actId="1076"/>
          <ac:grpSpMkLst>
            <pc:docMk/>
            <pc:sldMk cId="2471509854" sldId="258"/>
            <ac:grpSpMk id="24" creationId="{A322E89E-AD09-7880-DCCD-B7F3F8362954}"/>
          </ac:grpSpMkLst>
        </pc:grpChg>
        <pc:grpChg chg="add mod">
          <ac:chgData name="Templeton, Niklas (STFC,DL,TECH)" userId="c610dbf5-07d2-4eb2-85bb-ef3775171ea1" providerId="ADAL" clId="{9F01576C-E9CF-4D6F-B59A-689F700A1279}" dt="2023-12-04T13:55:29.670" v="883" actId="1076"/>
          <ac:grpSpMkLst>
            <pc:docMk/>
            <pc:sldMk cId="2471509854" sldId="258"/>
            <ac:grpSpMk id="28" creationId="{C25AA53F-1ABF-178E-FFAB-88C0BC288156}"/>
          </ac:grpSpMkLst>
        </pc:grpChg>
        <pc:grpChg chg="add mod">
          <ac:chgData name="Templeton, Niklas (STFC,DL,TECH)" userId="c610dbf5-07d2-4eb2-85bb-ef3775171ea1" providerId="ADAL" clId="{9F01576C-E9CF-4D6F-B59A-689F700A1279}" dt="2023-12-04T13:49:04.749" v="771" actId="1076"/>
          <ac:grpSpMkLst>
            <pc:docMk/>
            <pc:sldMk cId="2471509854" sldId="258"/>
            <ac:grpSpMk id="34" creationId="{3F80CF4D-2F30-67DF-905A-58B87E5C386F}"/>
          </ac:grpSpMkLst>
        </pc:grpChg>
        <pc:grpChg chg="add mod">
          <ac:chgData name="Templeton, Niklas (STFC,DL,TECH)" userId="c610dbf5-07d2-4eb2-85bb-ef3775171ea1" providerId="ADAL" clId="{9F01576C-E9CF-4D6F-B59A-689F700A1279}" dt="2023-12-04T13:54:13.866" v="872" actId="1076"/>
          <ac:grpSpMkLst>
            <pc:docMk/>
            <pc:sldMk cId="2471509854" sldId="258"/>
            <ac:grpSpMk id="45" creationId="{8600872B-9135-A0DD-3D5E-A642B65DA36C}"/>
          </ac:grpSpMkLst>
        </pc:grpChg>
        <pc:grpChg chg="add mod">
          <ac:chgData name="Templeton, Niklas (STFC,DL,TECH)" userId="c610dbf5-07d2-4eb2-85bb-ef3775171ea1" providerId="ADAL" clId="{9F01576C-E9CF-4D6F-B59A-689F700A1279}" dt="2023-12-04T13:56:21.218" v="915" actId="1076"/>
          <ac:grpSpMkLst>
            <pc:docMk/>
            <pc:sldMk cId="2471509854" sldId="258"/>
            <ac:grpSpMk id="53" creationId="{10236CA7-3473-BA39-1AE9-55A0D2B166E5}"/>
          </ac:grpSpMkLst>
        </pc:grpChg>
        <pc:grpChg chg="add mod">
          <ac:chgData name="Templeton, Niklas (STFC,DL,TECH)" userId="c610dbf5-07d2-4eb2-85bb-ef3775171ea1" providerId="ADAL" clId="{9F01576C-E9CF-4D6F-B59A-689F700A1279}" dt="2023-12-04T13:56:41.895" v="918" actId="1076"/>
          <ac:grpSpMkLst>
            <pc:docMk/>
            <pc:sldMk cId="2471509854" sldId="258"/>
            <ac:grpSpMk id="59" creationId="{8420A7F0-B006-00C6-CEAA-AF49E3A89793}"/>
          </ac:grpSpMkLst>
        </pc:grpChg>
        <pc:picChg chg="del">
          <ac:chgData name="Templeton, Niklas (STFC,DL,TECH)" userId="c610dbf5-07d2-4eb2-85bb-ef3775171ea1" providerId="ADAL" clId="{9F01576C-E9CF-4D6F-B59A-689F700A1279}" dt="2023-12-04T13:40:43.704" v="594" actId="478"/>
          <ac:picMkLst>
            <pc:docMk/>
            <pc:sldMk cId="2471509854" sldId="258"/>
            <ac:picMk id="5" creationId="{A747847F-D35D-BDA7-387C-34B51F6B6684}"/>
          </ac:picMkLst>
        </pc:picChg>
        <pc:picChg chg="mod modCrop">
          <ac:chgData name="Templeton, Niklas (STFC,DL,TECH)" userId="c610dbf5-07d2-4eb2-85bb-ef3775171ea1" providerId="ADAL" clId="{9F01576C-E9CF-4D6F-B59A-689F700A1279}" dt="2023-12-04T14:03:13.071" v="1148" actId="1076"/>
          <ac:picMkLst>
            <pc:docMk/>
            <pc:sldMk cId="2471509854" sldId="258"/>
            <ac:picMk id="6" creationId="{62F261B2-099A-8F35-F696-066707C45E84}"/>
          </ac:picMkLst>
        </pc:picChg>
        <pc:picChg chg="mod">
          <ac:chgData name="Templeton, Niklas (STFC,DL,TECH)" userId="c610dbf5-07d2-4eb2-85bb-ef3775171ea1" providerId="ADAL" clId="{9F01576C-E9CF-4D6F-B59A-689F700A1279}" dt="2023-12-04T14:49:50.010" v="2094" actId="1076"/>
          <ac:picMkLst>
            <pc:docMk/>
            <pc:sldMk cId="2471509854" sldId="258"/>
            <ac:picMk id="7" creationId="{1AFEEF17-AF18-35B1-46B4-ECE9E5EAD72B}"/>
          </ac:picMkLst>
        </pc:picChg>
        <pc:picChg chg="mod">
          <ac:chgData name="Templeton, Niklas (STFC,DL,TECH)" userId="c610dbf5-07d2-4eb2-85bb-ef3775171ea1" providerId="ADAL" clId="{9F01576C-E9CF-4D6F-B59A-689F700A1279}" dt="2023-12-04T13:50:39.981" v="783" actId="1076"/>
          <ac:picMkLst>
            <pc:docMk/>
            <pc:sldMk cId="2471509854" sldId="258"/>
            <ac:picMk id="8" creationId="{FEDFD158-38AC-1356-07DD-1F78BFE1987D}"/>
          </ac:picMkLst>
        </pc:picChg>
        <pc:cxnChg chg="add mod">
          <ac:chgData name="Templeton, Niklas (STFC,DL,TECH)" userId="c610dbf5-07d2-4eb2-85bb-ef3775171ea1" providerId="ADAL" clId="{9F01576C-E9CF-4D6F-B59A-689F700A1279}" dt="2023-12-04T13:51:06.317" v="787" actId="14100"/>
          <ac:cxnSpMkLst>
            <pc:docMk/>
            <pc:sldMk cId="2471509854" sldId="258"/>
            <ac:cxnSpMk id="9" creationId="{7039283C-D5E6-4B4F-3A6C-B5BB28A3D0BF}"/>
          </ac:cxnSpMkLst>
        </pc:cxnChg>
        <pc:cxnChg chg="mod">
          <ac:chgData name="Templeton, Niklas (STFC,DL,TECH)" userId="c610dbf5-07d2-4eb2-85bb-ef3775171ea1" providerId="ADAL" clId="{9F01576C-E9CF-4D6F-B59A-689F700A1279}" dt="2023-12-04T13:43:13.485" v="642" actId="20577"/>
          <ac:cxnSpMkLst>
            <pc:docMk/>
            <pc:sldMk cId="2471509854" sldId="258"/>
            <ac:cxnSpMk id="20" creationId="{319B6B0E-A798-9D7A-DDB9-F5B7232B2233}"/>
          </ac:cxnSpMkLst>
        </pc:cxnChg>
        <pc:cxnChg chg="mod">
          <ac:chgData name="Templeton, Niklas (STFC,DL,TECH)" userId="c610dbf5-07d2-4eb2-85bb-ef3775171ea1" providerId="ADAL" clId="{9F01576C-E9CF-4D6F-B59A-689F700A1279}" dt="2023-12-04T13:51:49.749" v="795" actId="14100"/>
          <ac:cxnSpMkLst>
            <pc:docMk/>
            <pc:sldMk cId="2471509854" sldId="258"/>
            <ac:cxnSpMk id="23" creationId="{01CEA442-D74D-0AD0-53F4-7617B9FDA932}"/>
          </ac:cxnSpMkLst>
        </pc:cxnChg>
        <pc:cxnChg chg="mod">
          <ac:chgData name="Templeton, Niklas (STFC,DL,TECH)" userId="c610dbf5-07d2-4eb2-85bb-ef3775171ea1" providerId="ADAL" clId="{9F01576C-E9CF-4D6F-B59A-689F700A1279}" dt="2023-12-04T13:50:16.627" v="777" actId="14100"/>
          <ac:cxnSpMkLst>
            <pc:docMk/>
            <pc:sldMk cId="2471509854" sldId="258"/>
            <ac:cxnSpMk id="26" creationId="{CA59E64A-A9BE-9D86-1004-3A72359ED044}"/>
          </ac:cxnSpMkLst>
        </pc:cxnChg>
        <pc:cxnChg chg="mod">
          <ac:chgData name="Templeton, Niklas (STFC,DL,TECH)" userId="c610dbf5-07d2-4eb2-85bb-ef3775171ea1" providerId="ADAL" clId="{9F01576C-E9CF-4D6F-B59A-689F700A1279}" dt="2023-12-04T13:55:24.300" v="882" actId="14100"/>
          <ac:cxnSpMkLst>
            <pc:docMk/>
            <pc:sldMk cId="2471509854" sldId="258"/>
            <ac:cxnSpMk id="30" creationId="{68D994D6-CA6E-75D7-00F9-AF21CA9E7D61}"/>
          </ac:cxnSpMkLst>
        </pc:cxnChg>
        <pc:cxnChg chg="mod">
          <ac:chgData name="Templeton, Niklas (STFC,DL,TECH)" userId="c610dbf5-07d2-4eb2-85bb-ef3775171ea1" providerId="ADAL" clId="{9F01576C-E9CF-4D6F-B59A-689F700A1279}" dt="2023-12-04T13:49:12.889" v="772" actId="14100"/>
          <ac:cxnSpMkLst>
            <pc:docMk/>
            <pc:sldMk cId="2471509854" sldId="258"/>
            <ac:cxnSpMk id="36" creationId="{3226809F-C772-12A9-8205-4EFF29D416A1}"/>
          </ac:cxnSpMkLst>
        </pc:cxnChg>
        <pc:cxnChg chg="mod">
          <ac:chgData name="Templeton, Niklas (STFC,DL,TECH)" userId="c610dbf5-07d2-4eb2-85bb-ef3775171ea1" providerId="ADAL" clId="{9F01576C-E9CF-4D6F-B59A-689F700A1279}" dt="2023-12-04T13:54:09.248" v="871" actId="14100"/>
          <ac:cxnSpMkLst>
            <pc:docMk/>
            <pc:sldMk cId="2471509854" sldId="258"/>
            <ac:cxnSpMk id="47" creationId="{22293D9E-0545-4C82-4F4F-DB1609A685C2}"/>
          </ac:cxnSpMkLst>
        </pc:cxnChg>
        <pc:cxnChg chg="mod">
          <ac:chgData name="Templeton, Niklas (STFC,DL,TECH)" userId="c610dbf5-07d2-4eb2-85bb-ef3775171ea1" providerId="ADAL" clId="{9F01576C-E9CF-4D6F-B59A-689F700A1279}" dt="2023-12-04T13:56:24.106" v="916" actId="14100"/>
          <ac:cxnSpMkLst>
            <pc:docMk/>
            <pc:sldMk cId="2471509854" sldId="258"/>
            <ac:cxnSpMk id="55" creationId="{D8A39647-7ECF-18F8-AD6D-FBD7CB2BE1DB}"/>
          </ac:cxnSpMkLst>
        </pc:cxnChg>
        <pc:cxnChg chg="mod">
          <ac:chgData name="Templeton, Niklas (STFC,DL,TECH)" userId="c610dbf5-07d2-4eb2-85bb-ef3775171ea1" providerId="ADAL" clId="{9F01576C-E9CF-4D6F-B59A-689F700A1279}" dt="2023-12-04T13:57:01.197" v="953" actId="20577"/>
          <ac:cxnSpMkLst>
            <pc:docMk/>
            <pc:sldMk cId="2471509854" sldId="258"/>
            <ac:cxnSpMk id="61" creationId="{4E49F910-7D17-0B13-70C0-3C4A66101E1D}"/>
          </ac:cxnSpMkLst>
        </pc:cxnChg>
      </pc:sldChg>
      <pc:sldChg chg="addSp delSp modSp mod chgLayout">
        <pc:chgData name="Templeton, Niklas (STFC,DL,TECH)" userId="c610dbf5-07d2-4eb2-85bb-ef3775171ea1" providerId="ADAL" clId="{9F01576C-E9CF-4D6F-B59A-689F700A1279}" dt="2023-12-06T15:18:56.134" v="8031" actId="1076"/>
        <pc:sldMkLst>
          <pc:docMk/>
          <pc:sldMk cId="0" sldId="266"/>
        </pc:sldMkLst>
        <pc:spChg chg="mod ord">
          <ac:chgData name="Templeton, Niklas (STFC,DL,TECH)" userId="c610dbf5-07d2-4eb2-85bb-ef3775171ea1" providerId="ADAL" clId="{9F01576C-E9CF-4D6F-B59A-689F700A1279}" dt="2023-12-06T13:03:33.769" v="6843" actId="20577"/>
          <ac:spMkLst>
            <pc:docMk/>
            <pc:sldMk cId="0" sldId="266"/>
            <ac:spMk id="2" creationId="{00000000-0000-0000-0000-000000000000}"/>
          </ac:spMkLst>
        </pc:spChg>
        <pc:spChg chg="mod ord">
          <ac:chgData name="Templeton, Niklas (STFC,DL,TECH)" userId="c610dbf5-07d2-4eb2-85bb-ef3775171ea1" providerId="ADAL" clId="{9F01576C-E9CF-4D6F-B59A-689F700A1279}" dt="2023-12-06T13:00:44.782" v="6692" actId="700"/>
          <ac:spMkLst>
            <pc:docMk/>
            <pc:sldMk cId="0" sldId="266"/>
            <ac:spMk id="3" creationId="{4421EF84-A012-F6EA-A5FC-11C0F5E9DC4D}"/>
          </ac:spMkLst>
        </pc:spChg>
        <pc:spChg chg="add mod ord">
          <ac:chgData name="Templeton, Niklas (STFC,DL,TECH)" userId="c610dbf5-07d2-4eb2-85bb-ef3775171ea1" providerId="ADAL" clId="{9F01576C-E9CF-4D6F-B59A-689F700A1279}" dt="2023-12-06T13:04:27.493" v="6858"/>
          <ac:spMkLst>
            <pc:docMk/>
            <pc:sldMk cId="0" sldId="266"/>
            <ac:spMk id="6" creationId="{503DD9FD-2023-C814-1424-F611C0E5F257}"/>
          </ac:spMkLst>
        </pc:spChg>
        <pc:spChg chg="add del mod">
          <ac:chgData name="Templeton, Niklas (STFC,DL,TECH)" userId="c610dbf5-07d2-4eb2-85bb-ef3775171ea1" providerId="ADAL" clId="{9F01576C-E9CF-4D6F-B59A-689F700A1279}" dt="2023-12-06T13:05:09.179" v="6859" actId="207"/>
          <ac:spMkLst>
            <pc:docMk/>
            <pc:sldMk cId="0" sldId="266"/>
            <ac:spMk id="7" creationId="{83A61FA1-6C5F-477A-9CA1-AB892143DE7D}"/>
          </ac:spMkLst>
        </pc:spChg>
        <pc:picChg chg="del">
          <ac:chgData name="Templeton, Niklas (STFC,DL,TECH)" userId="c610dbf5-07d2-4eb2-85bb-ef3775171ea1" providerId="ADAL" clId="{9F01576C-E9CF-4D6F-B59A-689F700A1279}" dt="2023-12-06T11:39:53.328" v="5572" actId="21"/>
          <ac:picMkLst>
            <pc:docMk/>
            <pc:sldMk cId="0" sldId="266"/>
            <ac:picMk id="4" creationId="{E5ADCA79-EA41-169E-A856-1F4E18D31C36}"/>
          </ac:picMkLst>
        </pc:picChg>
        <pc:picChg chg="add mod">
          <ac:chgData name="Templeton, Niklas (STFC,DL,TECH)" userId="c610dbf5-07d2-4eb2-85bb-ef3775171ea1" providerId="ADAL" clId="{9F01576C-E9CF-4D6F-B59A-689F700A1279}" dt="2023-12-06T15:18:56.134" v="8031" actId="1076"/>
          <ac:picMkLst>
            <pc:docMk/>
            <pc:sldMk cId="0" sldId="266"/>
            <ac:picMk id="4" creationId="{F0D6681B-8A02-41FB-704C-0BE5720DE43E}"/>
          </ac:picMkLst>
        </pc:picChg>
        <pc:picChg chg="add mod ord modCrop">
          <ac:chgData name="Templeton, Niklas (STFC,DL,TECH)" userId="c610dbf5-07d2-4eb2-85bb-ef3775171ea1" providerId="ADAL" clId="{9F01576C-E9CF-4D6F-B59A-689F700A1279}" dt="2023-12-06T13:00:18.113" v="6687" actId="732"/>
          <ac:picMkLst>
            <pc:docMk/>
            <pc:sldMk cId="0" sldId="266"/>
            <ac:picMk id="5" creationId="{4EC17DBA-186A-2BD5-409A-448E4F527CCB}"/>
          </ac:picMkLst>
        </pc:picChg>
        <pc:picChg chg="add del">
          <ac:chgData name="Templeton, Niklas (STFC,DL,TECH)" userId="c610dbf5-07d2-4eb2-85bb-ef3775171ea1" providerId="ADAL" clId="{9F01576C-E9CF-4D6F-B59A-689F700A1279}" dt="2023-12-06T12:59:23.934" v="6679" actId="478"/>
          <ac:picMkLst>
            <pc:docMk/>
            <pc:sldMk cId="0" sldId="266"/>
            <ac:picMk id="8" creationId="{00000000-0000-0000-0000-000000000000}"/>
          </ac:picMkLst>
        </pc:picChg>
        <pc:picChg chg="del mod">
          <ac:chgData name="Templeton, Niklas (STFC,DL,TECH)" userId="c610dbf5-07d2-4eb2-85bb-ef3775171ea1" providerId="ADAL" clId="{9F01576C-E9CF-4D6F-B59A-689F700A1279}" dt="2023-12-06T13:00:36.557" v="6691" actId="478"/>
          <ac:picMkLst>
            <pc:docMk/>
            <pc:sldMk cId="0" sldId="266"/>
            <ac:picMk id="10" creationId="{17ECB8FE-A069-730A-2C23-C6885DE13E9D}"/>
          </ac:picMkLst>
        </pc:picChg>
      </pc:sldChg>
      <pc:sldChg chg="addSp delSp modSp del mod">
        <pc:chgData name="Templeton, Niklas (STFC,DL,TECH)" userId="c610dbf5-07d2-4eb2-85bb-ef3775171ea1" providerId="ADAL" clId="{9F01576C-E9CF-4D6F-B59A-689F700A1279}" dt="2023-12-06T11:37:35.356" v="5468" actId="47"/>
        <pc:sldMkLst>
          <pc:docMk/>
          <pc:sldMk cId="1219168311" sldId="273"/>
        </pc:sldMkLst>
        <pc:spChg chg="ord">
          <ac:chgData name="Templeton, Niklas (STFC,DL,TECH)" userId="c610dbf5-07d2-4eb2-85bb-ef3775171ea1" providerId="ADAL" clId="{9F01576C-E9CF-4D6F-B59A-689F700A1279}" dt="2023-12-05T17:42:51.369" v="3906" actId="166"/>
          <ac:spMkLst>
            <pc:docMk/>
            <pc:sldMk cId="1219168311" sldId="273"/>
            <ac:spMk id="19" creationId="{00000000-0000-0000-0000-000000000000}"/>
          </ac:spMkLst>
        </pc:spChg>
        <pc:picChg chg="del">
          <ac:chgData name="Templeton, Niklas (STFC,DL,TECH)" userId="c610dbf5-07d2-4eb2-85bb-ef3775171ea1" providerId="ADAL" clId="{9F01576C-E9CF-4D6F-B59A-689F700A1279}" dt="2023-12-04T13:35:49.249" v="313" actId="478"/>
          <ac:picMkLst>
            <pc:docMk/>
            <pc:sldMk cId="1219168311" sldId="273"/>
            <ac:picMk id="3" creationId="{0E4B3D1C-F148-D6F9-BCC0-6915FBCABCF9}"/>
          </ac:picMkLst>
        </pc:picChg>
        <pc:picChg chg="add del mod">
          <ac:chgData name="Templeton, Niklas (STFC,DL,TECH)" userId="c610dbf5-07d2-4eb2-85bb-ef3775171ea1" providerId="ADAL" clId="{9F01576C-E9CF-4D6F-B59A-689F700A1279}" dt="2023-12-05T20:52:03.331" v="4412" actId="478"/>
          <ac:picMkLst>
            <pc:docMk/>
            <pc:sldMk cId="1219168311" sldId="273"/>
            <ac:picMk id="3" creationId="{EC12D211-44C3-C1B8-F13D-53BB543CBFE6}"/>
          </ac:picMkLst>
        </pc:picChg>
        <pc:picChg chg="del">
          <ac:chgData name="Templeton, Niklas (STFC,DL,TECH)" userId="c610dbf5-07d2-4eb2-85bb-ef3775171ea1" providerId="ADAL" clId="{9F01576C-E9CF-4D6F-B59A-689F700A1279}" dt="2023-12-04T13:35:48.588" v="312" actId="478"/>
          <ac:picMkLst>
            <pc:docMk/>
            <pc:sldMk cId="1219168311" sldId="273"/>
            <ac:picMk id="4" creationId="{42F7E0F8-1068-992A-98B4-3E57CFB65330}"/>
          </ac:picMkLst>
        </pc:picChg>
        <pc:picChg chg="add mod">
          <ac:chgData name="Templeton, Niklas (STFC,DL,TECH)" userId="c610dbf5-07d2-4eb2-85bb-ef3775171ea1" providerId="ADAL" clId="{9F01576C-E9CF-4D6F-B59A-689F700A1279}" dt="2023-12-04T13:36:03.041" v="321"/>
          <ac:picMkLst>
            <pc:docMk/>
            <pc:sldMk cId="1219168311" sldId="273"/>
            <ac:picMk id="5" creationId="{085AFF33-3387-241D-F1E8-D74E1157AA92}"/>
          </ac:picMkLst>
        </pc:picChg>
        <pc:picChg chg="mod">
          <ac:chgData name="Templeton, Niklas (STFC,DL,TECH)" userId="c610dbf5-07d2-4eb2-85bb-ef3775171ea1" providerId="ADAL" clId="{9F01576C-E9CF-4D6F-B59A-689F700A1279}" dt="2023-12-04T13:37:36.308" v="413" actId="14100"/>
          <ac:picMkLst>
            <pc:docMk/>
            <pc:sldMk cId="1219168311" sldId="273"/>
            <ac:picMk id="6" creationId="{71E9786B-2631-4671-57BD-BBB037DA7261}"/>
          </ac:picMkLst>
        </pc:picChg>
        <pc:picChg chg="del">
          <ac:chgData name="Templeton, Niklas (STFC,DL,TECH)" userId="c610dbf5-07d2-4eb2-85bb-ef3775171ea1" providerId="ADAL" clId="{9F01576C-E9CF-4D6F-B59A-689F700A1279}" dt="2023-12-04T13:35:47.902" v="311" actId="478"/>
          <ac:picMkLst>
            <pc:docMk/>
            <pc:sldMk cId="1219168311" sldId="273"/>
            <ac:picMk id="8" creationId="{C4D04C3C-D3D3-6B4F-B1CB-F7DDD65F4530}"/>
          </ac:picMkLst>
        </pc:picChg>
        <pc:picChg chg="add mod">
          <ac:chgData name="Templeton, Niklas (STFC,DL,TECH)" userId="c610dbf5-07d2-4eb2-85bb-ef3775171ea1" providerId="ADAL" clId="{9F01576C-E9CF-4D6F-B59A-689F700A1279}" dt="2023-12-04T13:36:02.688" v="320"/>
          <ac:picMkLst>
            <pc:docMk/>
            <pc:sldMk cId="1219168311" sldId="273"/>
            <ac:picMk id="12" creationId="{FEB304A0-F5F3-523A-A0E5-D7CC9D317017}"/>
          </ac:picMkLst>
        </pc:picChg>
        <pc:picChg chg="add mod">
          <ac:chgData name="Templeton, Niklas (STFC,DL,TECH)" userId="c610dbf5-07d2-4eb2-85bb-ef3775171ea1" providerId="ADAL" clId="{9F01576C-E9CF-4D6F-B59A-689F700A1279}" dt="2023-12-04T13:36:02.418" v="319"/>
          <ac:picMkLst>
            <pc:docMk/>
            <pc:sldMk cId="1219168311" sldId="273"/>
            <ac:picMk id="13" creationId="{8E75FCAC-B685-CAAB-248D-8D126B2CCA5E}"/>
          </ac:picMkLst>
        </pc:picChg>
        <pc:picChg chg="add mod">
          <ac:chgData name="Templeton, Niklas (STFC,DL,TECH)" userId="c610dbf5-07d2-4eb2-85bb-ef3775171ea1" providerId="ADAL" clId="{9F01576C-E9CF-4D6F-B59A-689F700A1279}" dt="2023-12-04T13:36:19.777" v="352"/>
          <ac:picMkLst>
            <pc:docMk/>
            <pc:sldMk cId="1219168311" sldId="273"/>
            <ac:picMk id="14" creationId="{D65373A5-F667-EF2A-4310-0E119AD2CED9}"/>
          </ac:picMkLst>
        </pc:picChg>
        <pc:picChg chg="add mod">
          <ac:chgData name="Templeton, Niklas (STFC,DL,TECH)" userId="c610dbf5-07d2-4eb2-85bb-ef3775171ea1" providerId="ADAL" clId="{9F01576C-E9CF-4D6F-B59A-689F700A1279}" dt="2023-12-04T13:36:17.633" v="346"/>
          <ac:picMkLst>
            <pc:docMk/>
            <pc:sldMk cId="1219168311" sldId="273"/>
            <ac:picMk id="15" creationId="{4CD1777D-6A73-439F-EDC9-A73AB2F54722}"/>
          </ac:picMkLst>
        </pc:picChg>
        <pc:picChg chg="add mod">
          <ac:chgData name="Templeton, Niklas (STFC,DL,TECH)" userId="c610dbf5-07d2-4eb2-85bb-ef3775171ea1" providerId="ADAL" clId="{9F01576C-E9CF-4D6F-B59A-689F700A1279}" dt="2023-12-04T13:36:17.322" v="345"/>
          <ac:picMkLst>
            <pc:docMk/>
            <pc:sldMk cId="1219168311" sldId="273"/>
            <ac:picMk id="16" creationId="{08073EE1-1BDA-D755-6FA3-F7C2E793AB52}"/>
          </ac:picMkLst>
        </pc:picChg>
        <pc:picChg chg="add mod">
          <ac:chgData name="Templeton, Niklas (STFC,DL,TECH)" userId="c610dbf5-07d2-4eb2-85bb-ef3775171ea1" providerId="ADAL" clId="{9F01576C-E9CF-4D6F-B59A-689F700A1279}" dt="2023-12-04T13:36:37.985" v="390"/>
          <ac:picMkLst>
            <pc:docMk/>
            <pc:sldMk cId="1219168311" sldId="273"/>
            <ac:picMk id="17" creationId="{0A9DB418-F33B-67A0-C7BB-2DD45D6F4442}"/>
          </ac:picMkLst>
        </pc:picChg>
        <pc:picChg chg="add mod">
          <ac:chgData name="Templeton, Niklas (STFC,DL,TECH)" userId="c610dbf5-07d2-4eb2-85bb-ef3775171ea1" providerId="ADAL" clId="{9F01576C-E9CF-4D6F-B59A-689F700A1279}" dt="2023-12-04T13:36:35.526" v="386"/>
          <ac:picMkLst>
            <pc:docMk/>
            <pc:sldMk cId="1219168311" sldId="273"/>
            <ac:picMk id="18" creationId="{B18067B7-D86E-2601-6B1C-8806A21E9609}"/>
          </ac:picMkLst>
        </pc:picChg>
        <pc:picChg chg="add mod">
          <ac:chgData name="Templeton, Niklas (STFC,DL,TECH)" userId="c610dbf5-07d2-4eb2-85bb-ef3775171ea1" providerId="ADAL" clId="{9F01576C-E9CF-4D6F-B59A-689F700A1279}" dt="2023-12-04T13:36:35.078" v="385"/>
          <ac:picMkLst>
            <pc:docMk/>
            <pc:sldMk cId="1219168311" sldId="273"/>
            <ac:picMk id="20" creationId="{15D4ABD0-BA05-F952-BDB0-FED8F2930AA3}"/>
          </ac:picMkLst>
        </pc:picChg>
        <pc:picChg chg="add mod">
          <ac:chgData name="Templeton, Niklas (STFC,DL,TECH)" userId="c610dbf5-07d2-4eb2-85bb-ef3775171ea1" providerId="ADAL" clId="{9F01576C-E9CF-4D6F-B59A-689F700A1279}" dt="2023-12-04T13:38:49.526" v="513" actId="1036"/>
          <ac:picMkLst>
            <pc:docMk/>
            <pc:sldMk cId="1219168311" sldId="273"/>
            <ac:picMk id="22" creationId="{19632B37-C675-3CB2-CAD2-C337A35556A5}"/>
          </ac:picMkLst>
        </pc:picChg>
        <pc:picChg chg="add mod">
          <ac:chgData name="Templeton, Niklas (STFC,DL,TECH)" userId="c610dbf5-07d2-4eb2-85bb-ef3775171ea1" providerId="ADAL" clId="{9F01576C-E9CF-4D6F-B59A-689F700A1279}" dt="2023-12-04T13:38:52.579" v="515" actId="1036"/>
          <ac:picMkLst>
            <pc:docMk/>
            <pc:sldMk cId="1219168311" sldId="273"/>
            <ac:picMk id="37" creationId="{1934545C-9029-8D0D-9A53-158E5A89201A}"/>
          </ac:picMkLst>
        </pc:picChg>
        <pc:picChg chg="add mod">
          <ac:chgData name="Templeton, Niklas (STFC,DL,TECH)" userId="c610dbf5-07d2-4eb2-85bb-ef3775171ea1" providerId="ADAL" clId="{9F01576C-E9CF-4D6F-B59A-689F700A1279}" dt="2023-12-04T13:38:56.573" v="518" actId="1035"/>
          <ac:picMkLst>
            <pc:docMk/>
            <pc:sldMk cId="1219168311" sldId="273"/>
            <ac:picMk id="38" creationId="{79B27569-1B98-63A1-D550-F3D9C8D9A76E}"/>
          </ac:picMkLst>
        </pc:picChg>
      </pc:sldChg>
      <pc:sldChg chg="addSp delSp modSp mod">
        <pc:chgData name="Templeton, Niklas (STFC,DL,TECH)" userId="c610dbf5-07d2-4eb2-85bb-ef3775171ea1" providerId="ADAL" clId="{9F01576C-E9CF-4D6F-B59A-689F700A1279}" dt="2023-12-06T14:43:24.943" v="7596" actId="6549"/>
        <pc:sldMkLst>
          <pc:docMk/>
          <pc:sldMk cId="3348292384" sldId="276"/>
        </pc:sldMkLst>
        <pc:spChg chg="del">
          <ac:chgData name="Templeton, Niklas (STFC,DL,TECH)" userId="c610dbf5-07d2-4eb2-85bb-ef3775171ea1" providerId="ADAL" clId="{9F01576C-E9CF-4D6F-B59A-689F700A1279}" dt="2023-12-05T16:46:09.571" v="3290" actId="478"/>
          <ac:spMkLst>
            <pc:docMk/>
            <pc:sldMk cId="3348292384" sldId="276"/>
            <ac:spMk id="4" creationId="{00000000-0000-0000-0000-000000000000}"/>
          </ac:spMkLst>
        </pc:spChg>
        <pc:spChg chg="add mod">
          <ac:chgData name="Templeton, Niklas (STFC,DL,TECH)" userId="c610dbf5-07d2-4eb2-85bb-ef3775171ea1" providerId="ADAL" clId="{9F01576C-E9CF-4D6F-B59A-689F700A1279}" dt="2023-12-06T14:41:20.062" v="7523" actId="207"/>
          <ac:spMkLst>
            <pc:docMk/>
            <pc:sldMk cId="3348292384" sldId="276"/>
            <ac:spMk id="5" creationId="{418AFF35-DEB9-37C7-5389-8B636E1CD72A}"/>
          </ac:spMkLst>
        </pc:spChg>
        <pc:spChg chg="mod">
          <ac:chgData name="Templeton, Niklas (STFC,DL,TECH)" userId="c610dbf5-07d2-4eb2-85bb-ef3775171ea1" providerId="ADAL" clId="{9F01576C-E9CF-4D6F-B59A-689F700A1279}" dt="2023-12-06T13:48:42.414" v="7251" actId="207"/>
          <ac:spMkLst>
            <pc:docMk/>
            <pc:sldMk cId="3348292384" sldId="276"/>
            <ac:spMk id="9" creationId="{227ABB92-01E0-EE9B-1269-A55918830485}"/>
          </ac:spMkLst>
        </pc:spChg>
        <pc:spChg chg="mod">
          <ac:chgData name="Templeton, Niklas (STFC,DL,TECH)" userId="c610dbf5-07d2-4eb2-85bb-ef3775171ea1" providerId="ADAL" clId="{9F01576C-E9CF-4D6F-B59A-689F700A1279}" dt="2023-12-06T13:49:23.188" v="7257"/>
          <ac:spMkLst>
            <pc:docMk/>
            <pc:sldMk cId="3348292384" sldId="276"/>
            <ac:spMk id="11" creationId="{DFCD12A5-3ED9-C7FD-AD76-55C8C03ADA93}"/>
          </ac:spMkLst>
        </pc:spChg>
        <pc:spChg chg="mod">
          <ac:chgData name="Templeton, Niklas (STFC,DL,TECH)" userId="c610dbf5-07d2-4eb2-85bb-ef3775171ea1" providerId="ADAL" clId="{9F01576C-E9CF-4D6F-B59A-689F700A1279}" dt="2023-12-06T13:49:23.188" v="7257"/>
          <ac:spMkLst>
            <pc:docMk/>
            <pc:sldMk cId="3348292384" sldId="276"/>
            <ac:spMk id="12" creationId="{3D080FF3-22DC-54B5-0865-8A9A40C2B0B2}"/>
          </ac:spMkLst>
        </pc:spChg>
        <pc:spChg chg="mod">
          <ac:chgData name="Templeton, Niklas (STFC,DL,TECH)" userId="c610dbf5-07d2-4eb2-85bb-ef3775171ea1" providerId="ADAL" clId="{9F01576C-E9CF-4D6F-B59A-689F700A1279}" dt="2023-12-06T13:53:03.874" v="7296" actId="1076"/>
          <ac:spMkLst>
            <pc:docMk/>
            <pc:sldMk cId="3348292384" sldId="276"/>
            <ac:spMk id="14" creationId="{E85FB02B-C875-B6CC-7A0F-030F2D04AF8D}"/>
          </ac:spMkLst>
        </pc:spChg>
        <pc:spChg chg="mod">
          <ac:chgData name="Templeton, Niklas (STFC,DL,TECH)" userId="c610dbf5-07d2-4eb2-85bb-ef3775171ea1" providerId="ADAL" clId="{9F01576C-E9CF-4D6F-B59A-689F700A1279}" dt="2023-12-06T14:42:59.756" v="7562" actId="1076"/>
          <ac:spMkLst>
            <pc:docMk/>
            <pc:sldMk cId="3348292384" sldId="276"/>
            <ac:spMk id="17" creationId="{2AFC5BCF-6542-BF27-B0AD-C5A740266DBA}"/>
          </ac:spMkLst>
        </pc:spChg>
        <pc:spChg chg="mod">
          <ac:chgData name="Templeton, Niklas (STFC,DL,TECH)" userId="c610dbf5-07d2-4eb2-85bb-ef3775171ea1" providerId="ADAL" clId="{9F01576C-E9CF-4D6F-B59A-689F700A1279}" dt="2023-12-06T13:49:23.188" v="7257"/>
          <ac:spMkLst>
            <pc:docMk/>
            <pc:sldMk cId="3348292384" sldId="276"/>
            <ac:spMk id="19" creationId="{21B49EAE-03B5-7737-9C23-2DA5BC938B99}"/>
          </ac:spMkLst>
        </pc:spChg>
        <pc:spChg chg="add mod ord">
          <ac:chgData name="Templeton, Niklas (STFC,DL,TECH)" userId="c610dbf5-07d2-4eb2-85bb-ef3775171ea1" providerId="ADAL" clId="{9F01576C-E9CF-4D6F-B59A-689F700A1279}" dt="2023-12-06T13:54:30.877" v="7325" actId="1076"/>
          <ac:spMkLst>
            <pc:docMk/>
            <pc:sldMk cId="3348292384" sldId="276"/>
            <ac:spMk id="20" creationId="{CC99C4FE-CA38-2EDA-BB7C-40A626716F2C}"/>
          </ac:spMkLst>
        </pc:spChg>
        <pc:spChg chg="mod">
          <ac:chgData name="Templeton, Niklas (STFC,DL,TECH)" userId="c610dbf5-07d2-4eb2-85bb-ef3775171ea1" providerId="ADAL" clId="{9F01576C-E9CF-4D6F-B59A-689F700A1279}" dt="2023-12-06T14:25:15.119" v="7510" actId="1035"/>
          <ac:spMkLst>
            <pc:docMk/>
            <pc:sldMk cId="3348292384" sldId="276"/>
            <ac:spMk id="24" creationId="{F33247FD-2134-AD49-5802-1B937A9D9061}"/>
          </ac:spMkLst>
        </pc:spChg>
        <pc:spChg chg="mod">
          <ac:chgData name="Templeton, Niklas (STFC,DL,TECH)" userId="c610dbf5-07d2-4eb2-85bb-ef3775171ea1" providerId="ADAL" clId="{9F01576C-E9CF-4D6F-B59A-689F700A1279}" dt="2023-12-06T14:26:34.518" v="7520" actId="14100"/>
          <ac:spMkLst>
            <pc:docMk/>
            <pc:sldMk cId="3348292384" sldId="276"/>
            <ac:spMk id="28" creationId="{3425F12B-46E0-B039-4144-F53047CBADA2}"/>
          </ac:spMkLst>
        </pc:spChg>
        <pc:spChg chg="add mod ord">
          <ac:chgData name="Templeton, Niklas (STFC,DL,TECH)" userId="c610dbf5-07d2-4eb2-85bb-ef3775171ea1" providerId="ADAL" clId="{9F01576C-E9CF-4D6F-B59A-689F700A1279}" dt="2023-12-06T14:26:11.170" v="7518" actId="1035"/>
          <ac:spMkLst>
            <pc:docMk/>
            <pc:sldMk cId="3348292384" sldId="276"/>
            <ac:spMk id="30" creationId="{CF2C7D2D-AD93-60BF-48B6-31A00622466E}"/>
          </ac:spMkLst>
        </pc:spChg>
        <pc:spChg chg="add mod">
          <ac:chgData name="Templeton, Niklas (STFC,DL,TECH)" userId="c610dbf5-07d2-4eb2-85bb-ef3775171ea1" providerId="ADAL" clId="{9F01576C-E9CF-4D6F-B59A-689F700A1279}" dt="2023-12-06T14:43:24.943" v="7596" actId="6549"/>
          <ac:spMkLst>
            <pc:docMk/>
            <pc:sldMk cId="3348292384" sldId="276"/>
            <ac:spMk id="31" creationId="{600522BF-6756-8BCA-115F-1B239D31F238}"/>
          </ac:spMkLst>
        </pc:spChg>
        <pc:grpChg chg="add mod">
          <ac:chgData name="Templeton, Niklas (STFC,DL,TECH)" userId="c610dbf5-07d2-4eb2-85bb-ef3775171ea1" providerId="ADAL" clId="{9F01576C-E9CF-4D6F-B59A-689F700A1279}" dt="2023-12-06T14:25:01.887" v="7488" actId="1038"/>
          <ac:grpSpMkLst>
            <pc:docMk/>
            <pc:sldMk cId="3348292384" sldId="276"/>
            <ac:grpSpMk id="2" creationId="{0C04A1F9-A53A-AE9C-54CA-BBCE510D13B5}"/>
          </ac:grpSpMkLst>
        </pc:grpChg>
        <pc:grpChg chg="add mod">
          <ac:chgData name="Templeton, Niklas (STFC,DL,TECH)" userId="c610dbf5-07d2-4eb2-85bb-ef3775171ea1" providerId="ADAL" clId="{9F01576C-E9CF-4D6F-B59A-689F700A1279}" dt="2023-12-06T13:49:35.299" v="7258" actId="1076"/>
          <ac:grpSpMkLst>
            <pc:docMk/>
            <pc:sldMk cId="3348292384" sldId="276"/>
            <ac:grpSpMk id="6" creationId="{6C2BD207-63AF-72AA-31EE-B2F395D55B85}"/>
          </ac:grpSpMkLst>
        </pc:grpChg>
        <pc:grpChg chg="mod">
          <ac:chgData name="Templeton, Niklas (STFC,DL,TECH)" userId="c610dbf5-07d2-4eb2-85bb-ef3775171ea1" providerId="ADAL" clId="{9F01576C-E9CF-4D6F-B59A-689F700A1279}" dt="2023-12-06T13:49:23.188" v="7257"/>
          <ac:grpSpMkLst>
            <pc:docMk/>
            <pc:sldMk cId="3348292384" sldId="276"/>
            <ac:grpSpMk id="8" creationId="{2479009D-B362-CADD-E04D-91ADA9CAD9BE}"/>
          </ac:grpSpMkLst>
        </pc:grpChg>
        <pc:grpChg chg="mod">
          <ac:chgData name="Templeton, Niklas (STFC,DL,TECH)" userId="c610dbf5-07d2-4eb2-85bb-ef3775171ea1" providerId="ADAL" clId="{9F01576C-E9CF-4D6F-B59A-689F700A1279}" dt="2023-12-06T13:49:23.188" v="7257"/>
          <ac:grpSpMkLst>
            <pc:docMk/>
            <pc:sldMk cId="3348292384" sldId="276"/>
            <ac:grpSpMk id="10" creationId="{5BDE8E09-9D2A-555D-D8D7-B7B61C1ACD81}"/>
          </ac:grpSpMkLst>
        </pc:grpChg>
        <pc:grpChg chg="mod">
          <ac:chgData name="Templeton, Niklas (STFC,DL,TECH)" userId="c610dbf5-07d2-4eb2-85bb-ef3775171ea1" providerId="ADAL" clId="{9F01576C-E9CF-4D6F-B59A-689F700A1279}" dt="2023-12-06T13:49:23.188" v="7257"/>
          <ac:grpSpMkLst>
            <pc:docMk/>
            <pc:sldMk cId="3348292384" sldId="276"/>
            <ac:grpSpMk id="13" creationId="{151170E2-0ED8-88EF-FDB9-C9C5D2DE9FE6}"/>
          </ac:grpSpMkLst>
        </pc:grpChg>
        <pc:grpChg chg="add mod">
          <ac:chgData name="Templeton, Niklas (STFC,DL,TECH)" userId="c610dbf5-07d2-4eb2-85bb-ef3775171ea1" providerId="ADAL" clId="{9F01576C-E9CF-4D6F-B59A-689F700A1279}" dt="2023-12-06T14:24:57.064" v="7474" actId="164"/>
          <ac:grpSpMkLst>
            <pc:docMk/>
            <pc:sldMk cId="3348292384" sldId="276"/>
            <ac:grpSpMk id="23" creationId="{82A18121-B336-D4FE-AEC0-9615BDE59974}"/>
          </ac:grpSpMkLst>
        </pc:grpChg>
        <pc:grpChg chg="add mod">
          <ac:chgData name="Templeton, Niklas (STFC,DL,TECH)" userId="c610dbf5-07d2-4eb2-85bb-ef3775171ea1" providerId="ADAL" clId="{9F01576C-E9CF-4D6F-B59A-689F700A1279}" dt="2023-12-06T14:24:57.064" v="7474" actId="164"/>
          <ac:grpSpMkLst>
            <pc:docMk/>
            <pc:sldMk cId="3348292384" sldId="276"/>
            <ac:grpSpMk id="27" creationId="{D71BCD0C-6A91-BBF6-04D9-7D89E00EEE4B}"/>
          </ac:grpSpMkLst>
        </pc:grpChg>
        <pc:picChg chg="del">
          <ac:chgData name="Templeton, Niklas (STFC,DL,TECH)" userId="c610dbf5-07d2-4eb2-85bb-ef3775171ea1" providerId="ADAL" clId="{9F01576C-E9CF-4D6F-B59A-689F700A1279}" dt="2023-12-06T13:46:10.599" v="7237" actId="478"/>
          <ac:picMkLst>
            <pc:docMk/>
            <pc:sldMk cId="3348292384" sldId="276"/>
            <ac:picMk id="2" creationId="{00000000-0000-0000-0000-000000000000}"/>
          </ac:picMkLst>
        </pc:picChg>
        <pc:picChg chg="add mod ord">
          <ac:chgData name="Templeton, Niklas (STFC,DL,TECH)" userId="c610dbf5-07d2-4eb2-85bb-ef3775171ea1" providerId="ADAL" clId="{9F01576C-E9CF-4D6F-B59A-689F700A1279}" dt="2023-12-06T13:57:20.871" v="7436" actId="1440"/>
          <ac:picMkLst>
            <pc:docMk/>
            <pc:sldMk cId="3348292384" sldId="276"/>
            <ac:picMk id="4" creationId="{016D1A61-9C6E-3266-8942-F1BCEA8E6971}"/>
          </ac:picMkLst>
        </pc:picChg>
        <pc:picChg chg="mod">
          <ac:chgData name="Templeton, Niklas (STFC,DL,TECH)" userId="c610dbf5-07d2-4eb2-85bb-ef3775171ea1" providerId="ADAL" clId="{9F01576C-E9CF-4D6F-B59A-689F700A1279}" dt="2023-12-06T13:52:12.124" v="7284" actId="11530"/>
          <ac:picMkLst>
            <pc:docMk/>
            <pc:sldMk cId="3348292384" sldId="276"/>
            <ac:picMk id="7" creationId="{C1D23DD4-5C56-420A-A520-58B0D952B9D3}"/>
          </ac:picMkLst>
        </pc:picChg>
        <pc:picChg chg="mod">
          <ac:chgData name="Templeton, Niklas (STFC,DL,TECH)" userId="c610dbf5-07d2-4eb2-85bb-ef3775171ea1" providerId="ADAL" clId="{9F01576C-E9CF-4D6F-B59A-689F700A1279}" dt="2023-12-06T14:42:53.548" v="7561" actId="1076"/>
          <ac:picMkLst>
            <pc:docMk/>
            <pc:sldMk cId="3348292384" sldId="276"/>
            <ac:picMk id="16" creationId="{F93B1B0D-F273-4B51-AB51-6B7D4EADA884}"/>
          </ac:picMkLst>
        </pc:picChg>
        <pc:picChg chg="mod">
          <ac:chgData name="Templeton, Niklas (STFC,DL,TECH)" userId="c610dbf5-07d2-4eb2-85bb-ef3775171ea1" providerId="ADAL" clId="{9F01576C-E9CF-4D6F-B59A-689F700A1279}" dt="2023-12-06T13:49:23.188" v="7257"/>
          <ac:picMkLst>
            <pc:docMk/>
            <pc:sldMk cId="3348292384" sldId="276"/>
            <ac:picMk id="18" creationId="{D8BCB66E-A557-70B2-429E-8DE2ECB23050}"/>
          </ac:picMkLst>
        </pc:picChg>
        <pc:picChg chg="add mod">
          <ac:chgData name="Templeton, Niklas (STFC,DL,TECH)" userId="c610dbf5-07d2-4eb2-85bb-ef3775171ea1" providerId="ADAL" clId="{9F01576C-E9CF-4D6F-B59A-689F700A1279}" dt="2023-12-06T14:24:57.064" v="7474" actId="164"/>
          <ac:picMkLst>
            <pc:docMk/>
            <pc:sldMk cId="3348292384" sldId="276"/>
            <ac:picMk id="22" creationId="{3C213D17-BDB0-D180-007A-A4A5C827D46A}"/>
          </ac:picMkLst>
        </pc:picChg>
        <pc:cxnChg chg="mod">
          <ac:chgData name="Templeton, Niklas (STFC,DL,TECH)" userId="c610dbf5-07d2-4eb2-85bb-ef3775171ea1" providerId="ADAL" clId="{9F01576C-E9CF-4D6F-B59A-689F700A1279}" dt="2023-12-06T13:53:03.874" v="7296" actId="1076"/>
          <ac:cxnSpMkLst>
            <pc:docMk/>
            <pc:sldMk cId="3348292384" sldId="276"/>
            <ac:cxnSpMk id="15" creationId="{F0890D21-5738-200C-88EC-951CF6B9AAC5}"/>
          </ac:cxnSpMkLst>
        </pc:cxnChg>
        <pc:cxnChg chg="mod">
          <ac:chgData name="Templeton, Niklas (STFC,DL,TECH)" userId="c610dbf5-07d2-4eb2-85bb-ef3775171ea1" providerId="ADAL" clId="{9F01576C-E9CF-4D6F-B59A-689F700A1279}" dt="2023-12-06T14:25:15.119" v="7510" actId="1035"/>
          <ac:cxnSpMkLst>
            <pc:docMk/>
            <pc:sldMk cId="3348292384" sldId="276"/>
            <ac:cxnSpMk id="25" creationId="{F32EBC97-081C-A311-4E62-3476C83B0C6A}"/>
          </ac:cxnSpMkLst>
        </pc:cxnChg>
        <pc:cxnChg chg="mod">
          <ac:chgData name="Templeton, Niklas (STFC,DL,TECH)" userId="c610dbf5-07d2-4eb2-85bb-ef3775171ea1" providerId="ADAL" clId="{9F01576C-E9CF-4D6F-B59A-689F700A1279}" dt="2023-12-06T14:25:15.119" v="7510" actId="1035"/>
          <ac:cxnSpMkLst>
            <pc:docMk/>
            <pc:sldMk cId="3348292384" sldId="276"/>
            <ac:cxnSpMk id="26" creationId="{D840A716-9E1D-80B9-B1EE-E112FF3575E8}"/>
          </ac:cxnSpMkLst>
        </pc:cxnChg>
        <pc:cxnChg chg="mod">
          <ac:chgData name="Templeton, Niklas (STFC,DL,TECH)" userId="c610dbf5-07d2-4eb2-85bb-ef3775171ea1" providerId="ADAL" clId="{9F01576C-E9CF-4D6F-B59A-689F700A1279}" dt="2023-12-06T14:26:34.518" v="7520" actId="14100"/>
          <ac:cxnSpMkLst>
            <pc:docMk/>
            <pc:sldMk cId="3348292384" sldId="276"/>
            <ac:cxnSpMk id="29" creationId="{78FEC29E-8944-7FDE-E9D8-FD5951C6F72C}"/>
          </ac:cxnSpMkLst>
        </pc:cxnChg>
      </pc:sldChg>
      <pc:sldChg chg="delSp modSp mod">
        <pc:chgData name="Templeton, Niklas (STFC,DL,TECH)" userId="c610dbf5-07d2-4eb2-85bb-ef3775171ea1" providerId="ADAL" clId="{9F01576C-E9CF-4D6F-B59A-689F700A1279}" dt="2023-12-06T14:46:19.166" v="7651" actId="1076"/>
        <pc:sldMkLst>
          <pc:docMk/>
          <pc:sldMk cId="570438649" sldId="287"/>
        </pc:sldMkLst>
        <pc:spChg chg="mod">
          <ac:chgData name="Templeton, Niklas (STFC,DL,TECH)" userId="c610dbf5-07d2-4eb2-85bb-ef3775171ea1" providerId="ADAL" clId="{9F01576C-E9CF-4D6F-B59A-689F700A1279}" dt="2023-12-06T14:46:04.484" v="7647" actId="948"/>
          <ac:spMkLst>
            <pc:docMk/>
            <pc:sldMk cId="570438649" sldId="287"/>
            <ac:spMk id="10" creationId="{00000000-0000-0000-0000-000000000000}"/>
          </ac:spMkLst>
        </pc:spChg>
        <pc:spChg chg="del">
          <ac:chgData name="Templeton, Niklas (STFC,DL,TECH)" userId="c610dbf5-07d2-4eb2-85bb-ef3775171ea1" providerId="ADAL" clId="{9F01576C-E9CF-4D6F-B59A-689F700A1279}" dt="2023-12-06T14:46:13.724" v="7649" actId="478"/>
          <ac:spMkLst>
            <pc:docMk/>
            <pc:sldMk cId="570438649" sldId="287"/>
            <ac:spMk id="11" creationId="{00000000-0000-0000-0000-000000000000}"/>
          </ac:spMkLst>
        </pc:spChg>
        <pc:picChg chg="mod">
          <ac:chgData name="Templeton, Niklas (STFC,DL,TECH)" userId="c610dbf5-07d2-4eb2-85bb-ef3775171ea1" providerId="ADAL" clId="{9F01576C-E9CF-4D6F-B59A-689F700A1279}" dt="2023-12-06T14:46:19.166" v="7651" actId="1076"/>
          <ac:picMkLst>
            <pc:docMk/>
            <pc:sldMk cId="570438649" sldId="287"/>
            <ac:picMk id="4" creationId="{00000000-0000-0000-0000-000000000000}"/>
          </ac:picMkLst>
        </pc:picChg>
      </pc:sldChg>
      <pc:sldChg chg="modSp mod ord">
        <pc:chgData name="Templeton, Niklas (STFC,DL,TECH)" userId="c610dbf5-07d2-4eb2-85bb-ef3775171ea1" providerId="ADAL" clId="{9F01576C-E9CF-4D6F-B59A-689F700A1279}" dt="2023-12-06T17:42:18.349" v="8384" actId="167"/>
        <pc:sldMkLst>
          <pc:docMk/>
          <pc:sldMk cId="119991354" sldId="292"/>
        </pc:sldMkLst>
        <pc:spChg chg="ord">
          <ac:chgData name="Templeton, Niklas (STFC,DL,TECH)" userId="c610dbf5-07d2-4eb2-85bb-ef3775171ea1" providerId="ADAL" clId="{9F01576C-E9CF-4D6F-B59A-689F700A1279}" dt="2023-12-06T17:42:18.349" v="8384" actId="167"/>
          <ac:spMkLst>
            <pc:docMk/>
            <pc:sldMk cId="119991354" sldId="292"/>
            <ac:spMk id="3" creationId="{E25AC6EF-D5A6-3609-1135-CF0F044E5AC2}"/>
          </ac:spMkLst>
        </pc:spChg>
        <pc:picChg chg="mod">
          <ac:chgData name="Templeton, Niklas (STFC,DL,TECH)" userId="c610dbf5-07d2-4eb2-85bb-ef3775171ea1" providerId="ADAL" clId="{9F01576C-E9CF-4D6F-B59A-689F700A1279}" dt="2023-12-06T11:38:25.951" v="5499" actId="14100"/>
          <ac:picMkLst>
            <pc:docMk/>
            <pc:sldMk cId="119991354" sldId="292"/>
            <ac:picMk id="6" creationId="{00000000-0000-0000-0000-000000000000}"/>
          </ac:picMkLst>
        </pc:picChg>
      </pc:sldChg>
      <pc:sldChg chg="addSp delSp modSp mod">
        <pc:chgData name="Templeton, Niklas (STFC,DL,TECH)" userId="c610dbf5-07d2-4eb2-85bb-ef3775171ea1" providerId="ADAL" clId="{9F01576C-E9CF-4D6F-B59A-689F700A1279}" dt="2023-12-06T17:41:39.584" v="8379" actId="167"/>
        <pc:sldMkLst>
          <pc:docMk/>
          <pc:sldMk cId="2448120272" sldId="294"/>
        </pc:sldMkLst>
        <pc:spChg chg="mod">
          <ac:chgData name="Templeton, Niklas (STFC,DL,TECH)" userId="c610dbf5-07d2-4eb2-85bb-ef3775171ea1" providerId="ADAL" clId="{9F01576C-E9CF-4D6F-B59A-689F700A1279}" dt="2023-12-04T14:16:13.458" v="1326" actId="20577"/>
          <ac:spMkLst>
            <pc:docMk/>
            <pc:sldMk cId="2448120272" sldId="294"/>
            <ac:spMk id="2" creationId="{1D74CF04-2A72-485F-961B-DC20D5BFDEDA}"/>
          </ac:spMkLst>
        </pc:spChg>
        <pc:spChg chg="mod">
          <ac:chgData name="Templeton, Niklas (STFC,DL,TECH)" userId="c610dbf5-07d2-4eb2-85bb-ef3775171ea1" providerId="ADAL" clId="{9F01576C-E9CF-4D6F-B59A-689F700A1279}" dt="2023-12-04T14:15:24.823" v="1321" actId="14100"/>
          <ac:spMkLst>
            <pc:docMk/>
            <pc:sldMk cId="2448120272" sldId="294"/>
            <ac:spMk id="3" creationId="{DCF049EB-1166-F309-7E9A-C3DCA74943CC}"/>
          </ac:spMkLst>
        </pc:spChg>
        <pc:spChg chg="add del mod">
          <ac:chgData name="Templeton, Niklas (STFC,DL,TECH)" userId="c610dbf5-07d2-4eb2-85bb-ef3775171ea1" providerId="ADAL" clId="{9F01576C-E9CF-4D6F-B59A-689F700A1279}" dt="2023-12-06T13:30:42.522" v="7220" actId="478"/>
          <ac:spMkLst>
            <pc:docMk/>
            <pc:sldMk cId="2448120272" sldId="294"/>
            <ac:spMk id="5" creationId="{6B415D12-3694-5D43-381E-FE553FE57781}"/>
          </ac:spMkLst>
        </pc:spChg>
        <pc:spChg chg="ord">
          <ac:chgData name="Templeton, Niklas (STFC,DL,TECH)" userId="c610dbf5-07d2-4eb2-85bb-ef3775171ea1" providerId="ADAL" clId="{9F01576C-E9CF-4D6F-B59A-689F700A1279}" dt="2023-12-06T17:41:39.584" v="8379" actId="167"/>
          <ac:spMkLst>
            <pc:docMk/>
            <pc:sldMk cId="2448120272" sldId="294"/>
            <ac:spMk id="5" creationId="{9830DA3B-6702-74D1-CA31-BEC4971E8F9F}"/>
          </ac:spMkLst>
        </pc:spChg>
        <pc:spChg chg="del mod">
          <ac:chgData name="Templeton, Niklas (STFC,DL,TECH)" userId="c610dbf5-07d2-4eb2-85bb-ef3775171ea1" providerId="ADAL" clId="{9F01576C-E9CF-4D6F-B59A-689F700A1279}" dt="2023-12-04T14:27:36.466" v="1877" actId="478"/>
          <ac:spMkLst>
            <pc:docMk/>
            <pc:sldMk cId="2448120272" sldId="294"/>
            <ac:spMk id="8" creationId="{45895462-6A88-49DC-AFDF-92AF1446A138}"/>
          </ac:spMkLst>
        </pc:spChg>
        <pc:spChg chg="del mod">
          <ac:chgData name="Templeton, Niklas (STFC,DL,TECH)" userId="c610dbf5-07d2-4eb2-85bb-ef3775171ea1" providerId="ADAL" clId="{9F01576C-E9CF-4D6F-B59A-689F700A1279}" dt="2023-12-04T14:27:29.068" v="1874" actId="478"/>
          <ac:spMkLst>
            <pc:docMk/>
            <pc:sldMk cId="2448120272" sldId="294"/>
            <ac:spMk id="9" creationId="{7F0CD79D-B351-2046-1163-969A80C7FB45}"/>
          </ac:spMkLst>
        </pc:spChg>
        <pc:spChg chg="mod">
          <ac:chgData name="Templeton, Niklas (STFC,DL,TECH)" userId="c610dbf5-07d2-4eb2-85bb-ef3775171ea1" providerId="ADAL" clId="{9F01576C-E9CF-4D6F-B59A-689F700A1279}" dt="2023-12-04T14:17:24.826" v="1361" actId="20577"/>
          <ac:spMkLst>
            <pc:docMk/>
            <pc:sldMk cId="2448120272" sldId="294"/>
            <ac:spMk id="17" creationId="{31571240-7917-D37E-D9E4-ED76786833D1}"/>
          </ac:spMkLst>
        </pc:spChg>
        <pc:spChg chg="mod">
          <ac:chgData name="Templeton, Niklas (STFC,DL,TECH)" userId="c610dbf5-07d2-4eb2-85bb-ef3775171ea1" providerId="ADAL" clId="{9F01576C-E9CF-4D6F-B59A-689F700A1279}" dt="2023-12-05T21:33:56.900" v="5389" actId="14100"/>
          <ac:spMkLst>
            <pc:docMk/>
            <pc:sldMk cId="2448120272" sldId="294"/>
            <ac:spMk id="20" creationId="{0EAF9755-0F57-AE8C-5A09-CE0761EB74B3}"/>
          </ac:spMkLst>
        </pc:spChg>
        <pc:spChg chg="mod">
          <ac:chgData name="Templeton, Niklas (STFC,DL,TECH)" userId="c610dbf5-07d2-4eb2-85bb-ef3775171ea1" providerId="ADAL" clId="{9F01576C-E9CF-4D6F-B59A-689F700A1279}" dt="2023-12-04T14:35:45.290" v="2009" actId="14100"/>
          <ac:spMkLst>
            <pc:docMk/>
            <pc:sldMk cId="2448120272" sldId="294"/>
            <ac:spMk id="23" creationId="{B48035BA-08FF-6A4B-7BB0-705A4851D8F3}"/>
          </ac:spMkLst>
        </pc:spChg>
        <pc:spChg chg="mod">
          <ac:chgData name="Templeton, Niklas (STFC,DL,TECH)" userId="c610dbf5-07d2-4eb2-85bb-ef3775171ea1" providerId="ADAL" clId="{9F01576C-E9CF-4D6F-B59A-689F700A1279}" dt="2023-12-06T11:57:08.327" v="6049" actId="20577"/>
          <ac:spMkLst>
            <pc:docMk/>
            <pc:sldMk cId="2448120272" sldId="294"/>
            <ac:spMk id="26" creationId="{6FCAFB4C-9E67-B0CD-541E-061C8ABF440C}"/>
          </ac:spMkLst>
        </pc:spChg>
        <pc:spChg chg="mod">
          <ac:chgData name="Templeton, Niklas (STFC,DL,TECH)" userId="c610dbf5-07d2-4eb2-85bb-ef3775171ea1" providerId="ADAL" clId="{9F01576C-E9CF-4D6F-B59A-689F700A1279}" dt="2023-12-04T14:33:06.735" v="1969" actId="13822"/>
          <ac:spMkLst>
            <pc:docMk/>
            <pc:sldMk cId="2448120272" sldId="294"/>
            <ac:spMk id="29" creationId="{0844BD71-48CD-0CE9-530F-D49A711D49B3}"/>
          </ac:spMkLst>
        </pc:spChg>
        <pc:spChg chg="mod">
          <ac:chgData name="Templeton, Niklas (STFC,DL,TECH)" userId="c610dbf5-07d2-4eb2-85bb-ef3775171ea1" providerId="ADAL" clId="{9F01576C-E9CF-4D6F-B59A-689F700A1279}" dt="2023-12-05T21:33:47.985" v="5388" actId="14100"/>
          <ac:spMkLst>
            <pc:docMk/>
            <pc:sldMk cId="2448120272" sldId="294"/>
            <ac:spMk id="34" creationId="{AB5F1B15-A901-1EEF-B2B3-84512EB160FA}"/>
          </ac:spMkLst>
        </pc:spChg>
        <pc:spChg chg="mod topLvl">
          <ac:chgData name="Templeton, Niklas (STFC,DL,TECH)" userId="c610dbf5-07d2-4eb2-85bb-ef3775171ea1" providerId="ADAL" clId="{9F01576C-E9CF-4D6F-B59A-689F700A1279}" dt="2023-12-05T21:34:08.303" v="5390" actId="208"/>
          <ac:spMkLst>
            <pc:docMk/>
            <pc:sldMk cId="2448120272" sldId="294"/>
            <ac:spMk id="38" creationId="{F333239C-7172-726B-6F91-1FF624089522}"/>
          </ac:spMkLst>
        </pc:spChg>
        <pc:spChg chg="add del mod">
          <ac:chgData name="Templeton, Niklas (STFC,DL,TECH)" userId="c610dbf5-07d2-4eb2-85bb-ef3775171ea1" providerId="ADAL" clId="{9F01576C-E9CF-4D6F-B59A-689F700A1279}" dt="2023-12-04T14:26:48.047" v="1871" actId="478"/>
          <ac:spMkLst>
            <pc:docMk/>
            <pc:sldMk cId="2448120272" sldId="294"/>
            <ac:spMk id="41" creationId="{EC93CE4C-65B5-3657-92A1-1479453DE528}"/>
          </ac:spMkLst>
        </pc:spChg>
        <pc:spChg chg="add mod">
          <ac:chgData name="Templeton, Niklas (STFC,DL,TECH)" userId="c610dbf5-07d2-4eb2-85bb-ef3775171ea1" providerId="ADAL" clId="{9F01576C-E9CF-4D6F-B59A-689F700A1279}" dt="2023-12-04T14:34:22.872" v="2000" actId="1076"/>
          <ac:spMkLst>
            <pc:docMk/>
            <pc:sldMk cId="2448120272" sldId="294"/>
            <ac:spMk id="42" creationId="{1B3B2C16-F5BA-D100-B6CC-3A0851DF4544}"/>
          </ac:spMkLst>
        </pc:spChg>
        <pc:spChg chg="mod">
          <ac:chgData name="Templeton, Niklas (STFC,DL,TECH)" userId="c610dbf5-07d2-4eb2-85bb-ef3775171ea1" providerId="ADAL" clId="{9F01576C-E9CF-4D6F-B59A-689F700A1279}" dt="2023-12-04T14:33:38.117" v="1994" actId="14100"/>
          <ac:spMkLst>
            <pc:docMk/>
            <pc:sldMk cId="2448120272" sldId="294"/>
            <ac:spMk id="53" creationId="{7BD44A6A-7651-16F6-3A64-8D69B7476FDC}"/>
          </ac:spMkLst>
        </pc:spChg>
        <pc:grpChg chg="add mod">
          <ac:chgData name="Templeton, Niklas (STFC,DL,TECH)" userId="c610dbf5-07d2-4eb2-85bb-ef3775171ea1" providerId="ADAL" clId="{9F01576C-E9CF-4D6F-B59A-689F700A1279}" dt="2023-12-04T14:17:07.268" v="1331" actId="1076"/>
          <ac:grpSpMkLst>
            <pc:docMk/>
            <pc:sldMk cId="2448120272" sldId="294"/>
            <ac:grpSpMk id="4" creationId="{7544E32A-4FB4-A906-2734-7EB7F366062A}"/>
          </ac:grpSpMkLst>
        </pc:grpChg>
        <pc:grpChg chg="add del mod">
          <ac:chgData name="Templeton, Niklas (STFC,DL,TECH)" userId="c610dbf5-07d2-4eb2-85bb-ef3775171ea1" providerId="ADAL" clId="{9F01576C-E9CF-4D6F-B59A-689F700A1279}" dt="2023-12-04T14:35:29.879" v="2006" actId="478"/>
          <ac:grpSpMkLst>
            <pc:docMk/>
            <pc:sldMk cId="2448120272" sldId="294"/>
            <ac:grpSpMk id="16" creationId="{AEDEA49B-73C3-AC4B-8D4B-0E7BB1DAF199}"/>
          </ac:grpSpMkLst>
        </pc:grpChg>
        <pc:grpChg chg="add mod">
          <ac:chgData name="Templeton, Niklas (STFC,DL,TECH)" userId="c610dbf5-07d2-4eb2-85bb-ef3775171ea1" providerId="ADAL" clId="{9F01576C-E9CF-4D6F-B59A-689F700A1279}" dt="2023-12-04T14:31:21.145" v="1934" actId="1076"/>
          <ac:grpSpMkLst>
            <pc:docMk/>
            <pc:sldMk cId="2448120272" sldId="294"/>
            <ac:grpSpMk id="19" creationId="{C71145CE-6006-E12C-7111-334BB26E7B46}"/>
          </ac:grpSpMkLst>
        </pc:grpChg>
        <pc:grpChg chg="add mod">
          <ac:chgData name="Templeton, Niklas (STFC,DL,TECH)" userId="c610dbf5-07d2-4eb2-85bb-ef3775171ea1" providerId="ADAL" clId="{9F01576C-E9CF-4D6F-B59A-689F700A1279}" dt="2023-12-04T14:36:02.795" v="2012" actId="14100"/>
          <ac:grpSpMkLst>
            <pc:docMk/>
            <pc:sldMk cId="2448120272" sldId="294"/>
            <ac:grpSpMk id="22" creationId="{86800906-1EE9-DE38-B61F-32FA9A6E7934}"/>
          </ac:grpSpMkLst>
        </pc:grpChg>
        <pc:grpChg chg="add mod">
          <ac:chgData name="Templeton, Niklas (STFC,DL,TECH)" userId="c610dbf5-07d2-4eb2-85bb-ef3775171ea1" providerId="ADAL" clId="{9F01576C-E9CF-4D6F-B59A-689F700A1279}" dt="2023-12-06T13:31:21.945" v="7227" actId="1076"/>
          <ac:grpSpMkLst>
            <pc:docMk/>
            <pc:sldMk cId="2448120272" sldId="294"/>
            <ac:grpSpMk id="25" creationId="{0021DCB9-BF8A-B2A1-B874-86EB18FD4686}"/>
          </ac:grpSpMkLst>
        </pc:grpChg>
        <pc:grpChg chg="add mod">
          <ac:chgData name="Templeton, Niklas (STFC,DL,TECH)" userId="c610dbf5-07d2-4eb2-85bb-ef3775171ea1" providerId="ADAL" clId="{9F01576C-E9CF-4D6F-B59A-689F700A1279}" dt="2023-12-04T14:32:56.966" v="1967" actId="1076"/>
          <ac:grpSpMkLst>
            <pc:docMk/>
            <pc:sldMk cId="2448120272" sldId="294"/>
            <ac:grpSpMk id="28" creationId="{3CDAB7F9-B2F3-D83E-4DE9-312844F3D58D}"/>
          </ac:grpSpMkLst>
        </pc:grpChg>
        <pc:grpChg chg="add mod">
          <ac:chgData name="Templeton, Niklas (STFC,DL,TECH)" userId="c610dbf5-07d2-4eb2-85bb-ef3775171ea1" providerId="ADAL" clId="{9F01576C-E9CF-4D6F-B59A-689F700A1279}" dt="2023-12-04T14:38:05.345" v="2028" actId="14100"/>
          <ac:grpSpMkLst>
            <pc:docMk/>
            <pc:sldMk cId="2448120272" sldId="294"/>
            <ac:grpSpMk id="33" creationId="{CC049B98-67D7-9D34-6770-63CF182600D8}"/>
          </ac:grpSpMkLst>
        </pc:grpChg>
        <pc:grpChg chg="add del mod">
          <ac:chgData name="Templeton, Niklas (STFC,DL,TECH)" userId="c610dbf5-07d2-4eb2-85bb-ef3775171ea1" providerId="ADAL" clId="{9F01576C-E9CF-4D6F-B59A-689F700A1279}" dt="2023-12-04T14:23:52.738" v="1779" actId="478"/>
          <ac:grpSpMkLst>
            <pc:docMk/>
            <pc:sldMk cId="2448120272" sldId="294"/>
            <ac:grpSpMk id="37" creationId="{8A509648-C5D0-D008-2C92-6AF715C2CCD3}"/>
          </ac:grpSpMkLst>
        </pc:grpChg>
        <pc:grpChg chg="add mod">
          <ac:chgData name="Templeton, Niklas (STFC,DL,TECH)" userId="c610dbf5-07d2-4eb2-85bb-ef3775171ea1" providerId="ADAL" clId="{9F01576C-E9CF-4D6F-B59A-689F700A1279}" dt="2023-12-04T14:34:35.721" v="2001" actId="1076"/>
          <ac:grpSpMkLst>
            <pc:docMk/>
            <pc:sldMk cId="2448120272" sldId="294"/>
            <ac:grpSpMk id="43" creationId="{AE74F076-56BE-BC34-0184-26DAB529AD31}"/>
          </ac:grpSpMkLst>
        </pc:grpChg>
        <pc:grpChg chg="add mod">
          <ac:chgData name="Templeton, Niklas (STFC,DL,TECH)" userId="c610dbf5-07d2-4eb2-85bb-ef3775171ea1" providerId="ADAL" clId="{9F01576C-E9CF-4D6F-B59A-689F700A1279}" dt="2023-12-06T13:31:29.127" v="7236" actId="1036"/>
          <ac:grpSpMkLst>
            <pc:docMk/>
            <pc:sldMk cId="2448120272" sldId="294"/>
            <ac:grpSpMk id="52" creationId="{E01148B2-E0C5-1418-8FA7-823EFD28600C}"/>
          </ac:grpSpMkLst>
        </pc:grpChg>
        <pc:picChg chg="mod ord">
          <ac:chgData name="Templeton, Niklas (STFC,DL,TECH)" userId="c610dbf5-07d2-4eb2-85bb-ef3775171ea1" providerId="ADAL" clId="{9F01576C-E9CF-4D6F-B59A-689F700A1279}" dt="2023-12-04T14:34:13.117" v="1998" actId="14100"/>
          <ac:picMkLst>
            <pc:docMk/>
            <pc:sldMk cId="2448120272" sldId="294"/>
            <ac:picMk id="6" creationId="{3706B8DA-A4FB-18DA-A584-DAC41DC93CE0}"/>
          </ac:picMkLst>
        </pc:picChg>
        <pc:picChg chg="del mod">
          <ac:chgData name="Templeton, Niklas (STFC,DL,TECH)" userId="c610dbf5-07d2-4eb2-85bb-ef3775171ea1" providerId="ADAL" clId="{9F01576C-E9CF-4D6F-B59A-689F700A1279}" dt="2023-12-04T14:27:00.855" v="1872" actId="478"/>
          <ac:picMkLst>
            <pc:docMk/>
            <pc:sldMk cId="2448120272" sldId="294"/>
            <ac:picMk id="7" creationId="{EEF319BA-92CA-CC2D-EE3A-49958EE8B566}"/>
          </ac:picMkLst>
        </pc:picChg>
        <pc:picChg chg="add mod modCrop">
          <ac:chgData name="Templeton, Niklas (STFC,DL,TECH)" userId="c610dbf5-07d2-4eb2-85bb-ef3775171ea1" providerId="ADAL" clId="{9F01576C-E9CF-4D6F-B59A-689F700A1279}" dt="2023-12-06T14:51:18.353" v="7670"/>
          <ac:picMkLst>
            <pc:docMk/>
            <pc:sldMk cId="2448120272" sldId="294"/>
            <ac:picMk id="8" creationId="{65F52BCB-727C-7C13-828F-C1EB3BF47C82}"/>
          </ac:picMkLst>
        </pc:picChg>
        <pc:picChg chg="mod modCrop">
          <ac:chgData name="Templeton, Niklas (STFC,DL,TECH)" userId="c610dbf5-07d2-4eb2-85bb-ef3775171ea1" providerId="ADAL" clId="{9F01576C-E9CF-4D6F-B59A-689F700A1279}" dt="2023-12-06T14:51:34.535" v="7672"/>
          <ac:picMkLst>
            <pc:docMk/>
            <pc:sldMk cId="2448120272" sldId="294"/>
            <ac:picMk id="12" creationId="{32C53639-FD24-7CC4-57CC-6C651D0912A2}"/>
          </ac:picMkLst>
        </pc:picChg>
        <pc:picChg chg="mod">
          <ac:chgData name="Templeton, Niklas (STFC,DL,TECH)" userId="c610dbf5-07d2-4eb2-85bb-ef3775171ea1" providerId="ADAL" clId="{9F01576C-E9CF-4D6F-B59A-689F700A1279}" dt="2023-12-06T14:51:55.083" v="7674"/>
          <ac:picMkLst>
            <pc:docMk/>
            <pc:sldMk cId="2448120272" sldId="294"/>
            <ac:picMk id="13" creationId="{C945FA1F-962C-70AB-C88F-CDEF8A35A8FA}"/>
          </ac:picMkLst>
        </pc:picChg>
        <pc:picChg chg="del mod">
          <ac:chgData name="Templeton, Niklas (STFC,DL,TECH)" userId="c610dbf5-07d2-4eb2-85bb-ef3775171ea1" providerId="ADAL" clId="{9F01576C-E9CF-4D6F-B59A-689F700A1279}" dt="2023-12-04T14:26:44.668" v="1870" actId="478"/>
          <ac:picMkLst>
            <pc:docMk/>
            <pc:sldMk cId="2448120272" sldId="294"/>
            <ac:picMk id="14" creationId="{1047580F-046F-BB2D-13EF-6C3F083D2FF0}"/>
          </ac:picMkLst>
        </pc:picChg>
        <pc:cxnChg chg="del mod">
          <ac:chgData name="Templeton, Niklas (STFC,DL,TECH)" userId="c610dbf5-07d2-4eb2-85bb-ef3775171ea1" providerId="ADAL" clId="{9F01576C-E9CF-4D6F-B59A-689F700A1279}" dt="2023-12-04T14:27:30.967" v="1875" actId="478"/>
          <ac:cxnSpMkLst>
            <pc:docMk/>
            <pc:sldMk cId="2448120272" sldId="294"/>
            <ac:cxnSpMk id="10" creationId="{AF407962-7874-2CEF-0787-A2C09D796769}"/>
          </ac:cxnSpMkLst>
        </pc:cxnChg>
        <pc:cxnChg chg="del mod">
          <ac:chgData name="Templeton, Niklas (STFC,DL,TECH)" userId="c610dbf5-07d2-4eb2-85bb-ef3775171ea1" providerId="ADAL" clId="{9F01576C-E9CF-4D6F-B59A-689F700A1279}" dt="2023-12-04T14:27:33.494" v="1876" actId="478"/>
          <ac:cxnSpMkLst>
            <pc:docMk/>
            <pc:sldMk cId="2448120272" sldId="294"/>
            <ac:cxnSpMk id="11" creationId="{F49BFF27-6A74-F2C6-D560-A51B050262A2}"/>
          </ac:cxnSpMkLst>
        </pc:cxnChg>
        <pc:cxnChg chg="mod">
          <ac:chgData name="Templeton, Niklas (STFC,DL,TECH)" userId="c610dbf5-07d2-4eb2-85bb-ef3775171ea1" providerId="ADAL" clId="{9F01576C-E9CF-4D6F-B59A-689F700A1279}" dt="2023-12-04T14:35:29.879" v="2006" actId="478"/>
          <ac:cxnSpMkLst>
            <pc:docMk/>
            <pc:sldMk cId="2448120272" sldId="294"/>
            <ac:cxnSpMk id="18" creationId="{2B9FA3C4-D99C-4771-F32A-B63903619FE2}"/>
          </ac:cxnSpMkLst>
        </pc:cxnChg>
        <pc:cxnChg chg="mod">
          <ac:chgData name="Templeton, Niklas (STFC,DL,TECH)" userId="c610dbf5-07d2-4eb2-85bb-ef3775171ea1" providerId="ADAL" clId="{9F01576C-E9CF-4D6F-B59A-689F700A1279}" dt="2023-12-05T21:33:56.900" v="5389" actId="14100"/>
          <ac:cxnSpMkLst>
            <pc:docMk/>
            <pc:sldMk cId="2448120272" sldId="294"/>
            <ac:cxnSpMk id="21" creationId="{06530AA1-BF95-F06F-B8AC-742F5AB6E98B}"/>
          </ac:cxnSpMkLst>
        </pc:cxnChg>
        <pc:cxnChg chg="mod">
          <ac:chgData name="Templeton, Niklas (STFC,DL,TECH)" userId="c610dbf5-07d2-4eb2-85bb-ef3775171ea1" providerId="ADAL" clId="{9F01576C-E9CF-4D6F-B59A-689F700A1279}" dt="2023-12-04T14:36:20.025" v="2014" actId="692"/>
          <ac:cxnSpMkLst>
            <pc:docMk/>
            <pc:sldMk cId="2448120272" sldId="294"/>
            <ac:cxnSpMk id="24" creationId="{07B4236E-4A7B-F126-DA71-BE172B709820}"/>
          </ac:cxnSpMkLst>
        </pc:cxnChg>
        <pc:cxnChg chg="mod">
          <ac:chgData name="Templeton, Niklas (STFC,DL,TECH)" userId="c610dbf5-07d2-4eb2-85bb-ef3775171ea1" providerId="ADAL" clId="{9F01576C-E9CF-4D6F-B59A-689F700A1279}" dt="2023-12-06T11:56:49.634" v="6044" actId="20577"/>
          <ac:cxnSpMkLst>
            <pc:docMk/>
            <pc:sldMk cId="2448120272" sldId="294"/>
            <ac:cxnSpMk id="27" creationId="{631232C7-E30E-EF80-32E6-4E29A0012A11}"/>
          </ac:cxnSpMkLst>
        </pc:cxnChg>
        <pc:cxnChg chg="mod">
          <ac:chgData name="Templeton, Niklas (STFC,DL,TECH)" userId="c610dbf5-07d2-4eb2-85bb-ef3775171ea1" providerId="ADAL" clId="{9F01576C-E9CF-4D6F-B59A-689F700A1279}" dt="2023-12-04T14:33:01.156" v="1968" actId="14100"/>
          <ac:cxnSpMkLst>
            <pc:docMk/>
            <pc:sldMk cId="2448120272" sldId="294"/>
            <ac:cxnSpMk id="30" creationId="{8820795E-C856-F9E5-251B-489865E321D3}"/>
          </ac:cxnSpMkLst>
        </pc:cxnChg>
        <pc:cxnChg chg="mod">
          <ac:chgData name="Templeton, Niklas (STFC,DL,TECH)" userId="c610dbf5-07d2-4eb2-85bb-ef3775171ea1" providerId="ADAL" clId="{9F01576C-E9CF-4D6F-B59A-689F700A1279}" dt="2023-12-05T21:33:47.985" v="5388" actId="14100"/>
          <ac:cxnSpMkLst>
            <pc:docMk/>
            <pc:sldMk cId="2448120272" sldId="294"/>
            <ac:cxnSpMk id="35" creationId="{833E8AB9-BDA2-BE11-FCA4-D8D750A04066}"/>
          </ac:cxnSpMkLst>
        </pc:cxnChg>
        <pc:cxnChg chg="del mod topLvl">
          <ac:chgData name="Templeton, Niklas (STFC,DL,TECH)" userId="c610dbf5-07d2-4eb2-85bb-ef3775171ea1" providerId="ADAL" clId="{9F01576C-E9CF-4D6F-B59A-689F700A1279}" dt="2023-12-04T14:23:52.738" v="1779" actId="478"/>
          <ac:cxnSpMkLst>
            <pc:docMk/>
            <pc:sldMk cId="2448120272" sldId="294"/>
            <ac:cxnSpMk id="39" creationId="{03BE9A43-A433-0909-9374-7EC1071CCEC9}"/>
          </ac:cxnSpMkLst>
        </pc:cxnChg>
        <pc:cxnChg chg="mod">
          <ac:chgData name="Templeton, Niklas (STFC,DL,TECH)" userId="c610dbf5-07d2-4eb2-85bb-ef3775171ea1" providerId="ADAL" clId="{9F01576C-E9CF-4D6F-B59A-689F700A1279}" dt="2023-12-04T14:33:38.117" v="1994" actId="14100"/>
          <ac:cxnSpMkLst>
            <pc:docMk/>
            <pc:sldMk cId="2448120272" sldId="294"/>
            <ac:cxnSpMk id="54" creationId="{22B1C2C6-9444-6693-8A92-49A1D31FFFF3}"/>
          </ac:cxnSpMkLst>
        </pc:cxnChg>
      </pc:sldChg>
      <pc:sldChg chg="addSp delSp modSp mod">
        <pc:chgData name="Templeton, Niklas (STFC,DL,TECH)" userId="c610dbf5-07d2-4eb2-85bb-ef3775171ea1" providerId="ADAL" clId="{9F01576C-E9CF-4D6F-B59A-689F700A1279}" dt="2023-12-06T15:34:23.587" v="8278" actId="14861"/>
        <pc:sldMkLst>
          <pc:docMk/>
          <pc:sldMk cId="3362603759" sldId="295"/>
        </pc:sldMkLst>
        <pc:spChg chg="del">
          <ac:chgData name="Templeton, Niklas (STFC,DL,TECH)" userId="c610dbf5-07d2-4eb2-85bb-ef3775171ea1" providerId="ADAL" clId="{9F01576C-E9CF-4D6F-B59A-689F700A1279}" dt="2023-12-04T13:57:25.348" v="955" actId="478"/>
          <ac:spMkLst>
            <pc:docMk/>
            <pc:sldMk cId="3362603759" sldId="295"/>
            <ac:spMk id="3" creationId="{F85C7E7F-A1FA-1EC1-BC8F-D2AFC8004079}"/>
          </ac:spMkLst>
        </pc:spChg>
        <pc:spChg chg="mod">
          <ac:chgData name="Templeton, Niklas (STFC,DL,TECH)" userId="c610dbf5-07d2-4eb2-85bb-ef3775171ea1" providerId="ADAL" clId="{9F01576C-E9CF-4D6F-B59A-689F700A1279}" dt="2023-12-04T14:16:36.633" v="1328" actId="207"/>
          <ac:spMkLst>
            <pc:docMk/>
            <pc:sldMk cId="3362603759" sldId="295"/>
            <ac:spMk id="6" creationId="{582699F5-0BEF-96D3-2C99-F82614F0A41C}"/>
          </ac:spMkLst>
        </pc:spChg>
        <pc:spChg chg="mod">
          <ac:chgData name="Templeton, Niklas (STFC,DL,TECH)" userId="c610dbf5-07d2-4eb2-85bb-ef3775171ea1" providerId="ADAL" clId="{9F01576C-E9CF-4D6F-B59A-689F700A1279}" dt="2023-12-04T13:58:22.620" v="1002" actId="20577"/>
          <ac:spMkLst>
            <pc:docMk/>
            <pc:sldMk cId="3362603759" sldId="295"/>
            <ac:spMk id="10" creationId="{2743B4B8-DFCC-5CA6-88CE-C02AD2DF19CD}"/>
          </ac:spMkLst>
        </pc:spChg>
        <pc:spChg chg="mod">
          <ac:chgData name="Templeton, Niklas (STFC,DL,TECH)" userId="c610dbf5-07d2-4eb2-85bb-ef3775171ea1" providerId="ADAL" clId="{9F01576C-E9CF-4D6F-B59A-689F700A1279}" dt="2023-12-04T13:58:55.926" v="1036" actId="20577"/>
          <ac:spMkLst>
            <pc:docMk/>
            <pc:sldMk cId="3362603759" sldId="295"/>
            <ac:spMk id="13" creationId="{D894394F-423D-234D-AC29-0EE583A928A8}"/>
          </ac:spMkLst>
        </pc:spChg>
        <pc:spChg chg="add mod">
          <ac:chgData name="Templeton, Niklas (STFC,DL,TECH)" userId="c610dbf5-07d2-4eb2-85bb-ef3775171ea1" providerId="ADAL" clId="{9F01576C-E9CF-4D6F-B59A-689F700A1279}" dt="2023-12-06T15:32:46.282" v="8267" actId="1037"/>
          <ac:spMkLst>
            <pc:docMk/>
            <pc:sldMk cId="3362603759" sldId="295"/>
            <ac:spMk id="15" creationId="{322FC789-CEFC-83F4-076C-706199DA5483}"/>
          </ac:spMkLst>
        </pc:spChg>
        <pc:spChg chg="mod">
          <ac:chgData name="Templeton, Niklas (STFC,DL,TECH)" userId="c610dbf5-07d2-4eb2-85bb-ef3775171ea1" providerId="ADAL" clId="{9F01576C-E9CF-4D6F-B59A-689F700A1279}" dt="2023-12-04T14:00:56.233" v="1094" actId="20577"/>
          <ac:spMkLst>
            <pc:docMk/>
            <pc:sldMk cId="3362603759" sldId="295"/>
            <ac:spMk id="17" creationId="{05E5BCC6-57E4-4A4E-A18B-EC811D46AC43}"/>
          </ac:spMkLst>
        </pc:spChg>
        <pc:spChg chg="mod">
          <ac:chgData name="Templeton, Niklas (STFC,DL,TECH)" userId="c610dbf5-07d2-4eb2-85bb-ef3775171ea1" providerId="ADAL" clId="{9F01576C-E9CF-4D6F-B59A-689F700A1279}" dt="2023-12-04T14:02:08.147" v="1142" actId="20577"/>
          <ac:spMkLst>
            <pc:docMk/>
            <pc:sldMk cId="3362603759" sldId="295"/>
            <ac:spMk id="24" creationId="{315DC92F-67B2-B1E2-CEA0-586D7D803E17}"/>
          </ac:spMkLst>
        </pc:spChg>
        <pc:spChg chg="add mod">
          <ac:chgData name="Templeton, Niklas (STFC,DL,TECH)" userId="c610dbf5-07d2-4eb2-85bb-ef3775171ea1" providerId="ADAL" clId="{9F01576C-E9CF-4D6F-B59A-689F700A1279}" dt="2023-12-04T14:06:37.878" v="1159" actId="255"/>
          <ac:spMkLst>
            <pc:docMk/>
            <pc:sldMk cId="3362603759" sldId="295"/>
            <ac:spMk id="27" creationId="{FD36A3AD-32A4-3385-BCE3-FD7CCDF9AC23}"/>
          </ac:spMkLst>
        </pc:spChg>
        <pc:spChg chg="add mod">
          <ac:chgData name="Templeton, Niklas (STFC,DL,TECH)" userId="c610dbf5-07d2-4eb2-85bb-ef3775171ea1" providerId="ADAL" clId="{9F01576C-E9CF-4D6F-B59A-689F700A1279}" dt="2023-12-04T14:06:37.878" v="1159" actId="255"/>
          <ac:spMkLst>
            <pc:docMk/>
            <pc:sldMk cId="3362603759" sldId="295"/>
            <ac:spMk id="28" creationId="{DA8E3B96-056C-31BA-C956-02C327E8F008}"/>
          </ac:spMkLst>
        </pc:spChg>
        <pc:spChg chg="add mod">
          <ac:chgData name="Templeton, Niklas (STFC,DL,TECH)" userId="c610dbf5-07d2-4eb2-85bb-ef3775171ea1" providerId="ADAL" clId="{9F01576C-E9CF-4D6F-B59A-689F700A1279}" dt="2023-12-04T14:07:04.620" v="1164" actId="1076"/>
          <ac:spMkLst>
            <pc:docMk/>
            <pc:sldMk cId="3362603759" sldId="295"/>
            <ac:spMk id="29" creationId="{70FA4FF7-3256-95CA-B12C-3A4A5F403E91}"/>
          </ac:spMkLst>
        </pc:spChg>
        <pc:spChg chg="add mod">
          <ac:chgData name="Templeton, Niklas (STFC,DL,TECH)" userId="c610dbf5-07d2-4eb2-85bb-ef3775171ea1" providerId="ADAL" clId="{9F01576C-E9CF-4D6F-B59A-689F700A1279}" dt="2023-12-04T14:06:37.878" v="1159" actId="255"/>
          <ac:spMkLst>
            <pc:docMk/>
            <pc:sldMk cId="3362603759" sldId="295"/>
            <ac:spMk id="33" creationId="{BB6761E7-8A80-9641-FB6E-4FE3C7B0DB4E}"/>
          </ac:spMkLst>
        </pc:spChg>
        <pc:spChg chg="add del mod">
          <ac:chgData name="Templeton, Niklas (STFC,DL,TECH)" userId="c610dbf5-07d2-4eb2-85bb-ef3775171ea1" providerId="ADAL" clId="{9F01576C-E9CF-4D6F-B59A-689F700A1279}" dt="2023-12-04T14:07:00.794" v="1163" actId="478"/>
          <ac:spMkLst>
            <pc:docMk/>
            <pc:sldMk cId="3362603759" sldId="295"/>
            <ac:spMk id="34" creationId="{8360013B-AA1B-F7AD-96BB-3E3609200FB7}"/>
          </ac:spMkLst>
        </pc:spChg>
        <pc:spChg chg="add mod">
          <ac:chgData name="Templeton, Niklas (STFC,DL,TECH)" userId="c610dbf5-07d2-4eb2-85bb-ef3775171ea1" providerId="ADAL" clId="{9F01576C-E9CF-4D6F-B59A-689F700A1279}" dt="2023-12-04T14:06:37.878" v="1159" actId="255"/>
          <ac:spMkLst>
            <pc:docMk/>
            <pc:sldMk cId="3362603759" sldId="295"/>
            <ac:spMk id="35" creationId="{DD2AD003-E8A6-ECB4-7F7B-EDCC65323052}"/>
          </ac:spMkLst>
        </pc:spChg>
        <pc:spChg chg="add mod">
          <ac:chgData name="Templeton, Niklas (STFC,DL,TECH)" userId="c610dbf5-07d2-4eb2-85bb-ef3775171ea1" providerId="ADAL" clId="{9F01576C-E9CF-4D6F-B59A-689F700A1279}" dt="2023-12-04T14:06:53.487" v="1161" actId="1076"/>
          <ac:spMkLst>
            <pc:docMk/>
            <pc:sldMk cId="3362603759" sldId="295"/>
            <ac:spMk id="36" creationId="{7EDAC1AA-C302-E3FC-836C-AB5584005397}"/>
          </ac:spMkLst>
        </pc:spChg>
        <pc:spChg chg="add del mod">
          <ac:chgData name="Templeton, Niklas (STFC,DL,TECH)" userId="c610dbf5-07d2-4eb2-85bb-ef3775171ea1" providerId="ADAL" clId="{9F01576C-E9CF-4D6F-B59A-689F700A1279}" dt="2023-12-04T14:06:07.166" v="1152" actId="478"/>
          <ac:spMkLst>
            <pc:docMk/>
            <pc:sldMk cId="3362603759" sldId="295"/>
            <ac:spMk id="37" creationId="{E804BCBB-9FB7-5932-A8DB-E97C66B1AFEA}"/>
          </ac:spMkLst>
        </pc:spChg>
        <pc:spChg chg="add mod">
          <ac:chgData name="Templeton, Niklas (STFC,DL,TECH)" userId="c610dbf5-07d2-4eb2-85bb-ef3775171ea1" providerId="ADAL" clId="{9F01576C-E9CF-4D6F-B59A-689F700A1279}" dt="2023-12-04T14:06:45.999" v="1160" actId="1076"/>
          <ac:spMkLst>
            <pc:docMk/>
            <pc:sldMk cId="3362603759" sldId="295"/>
            <ac:spMk id="38" creationId="{D07F9302-466D-73AA-173C-4EF9DD0514A9}"/>
          </ac:spMkLst>
        </pc:spChg>
        <pc:spChg chg="add del mod">
          <ac:chgData name="Templeton, Niklas (STFC,DL,TECH)" userId="c610dbf5-07d2-4eb2-85bb-ef3775171ea1" providerId="ADAL" clId="{9F01576C-E9CF-4D6F-B59A-689F700A1279}" dt="2023-12-04T14:06:11.037" v="1153" actId="478"/>
          <ac:spMkLst>
            <pc:docMk/>
            <pc:sldMk cId="3362603759" sldId="295"/>
            <ac:spMk id="39" creationId="{F0773E24-D979-724E-55B7-A9BE7CFA58B8}"/>
          </ac:spMkLst>
        </pc:spChg>
        <pc:spChg chg="mod">
          <ac:chgData name="Templeton, Niklas (STFC,DL,TECH)" userId="c610dbf5-07d2-4eb2-85bb-ef3775171ea1" providerId="ADAL" clId="{9F01576C-E9CF-4D6F-B59A-689F700A1279}" dt="2023-12-04T14:09:33.742" v="1209" actId="20577"/>
          <ac:spMkLst>
            <pc:docMk/>
            <pc:sldMk cId="3362603759" sldId="295"/>
            <ac:spMk id="45" creationId="{0DC4AB2E-7883-3707-FF32-6A987CA003D8}"/>
          </ac:spMkLst>
        </pc:spChg>
        <pc:grpChg chg="add mod">
          <ac:chgData name="Templeton, Niklas (STFC,DL,TECH)" userId="c610dbf5-07d2-4eb2-85bb-ef3775171ea1" providerId="ADAL" clId="{9F01576C-E9CF-4D6F-B59A-689F700A1279}" dt="2023-12-04T14:12:48.446" v="1300" actId="1076"/>
          <ac:grpSpMkLst>
            <pc:docMk/>
            <pc:sldMk cId="3362603759" sldId="295"/>
            <ac:grpSpMk id="4" creationId="{A39912B2-24CF-254E-9E24-50E02C584063}"/>
          </ac:grpSpMkLst>
        </pc:grpChg>
        <pc:grpChg chg="add mod">
          <ac:chgData name="Templeton, Niklas (STFC,DL,TECH)" userId="c610dbf5-07d2-4eb2-85bb-ef3775171ea1" providerId="ADAL" clId="{9F01576C-E9CF-4D6F-B59A-689F700A1279}" dt="2023-12-04T14:11:08.014" v="1286" actId="1076"/>
          <ac:grpSpMkLst>
            <pc:docMk/>
            <pc:sldMk cId="3362603759" sldId="295"/>
            <ac:grpSpMk id="9" creationId="{70397357-C43A-708B-21FA-6B5AC4B960C1}"/>
          </ac:grpSpMkLst>
        </pc:grpChg>
        <pc:grpChg chg="add mod">
          <ac:chgData name="Templeton, Niklas (STFC,DL,TECH)" userId="c610dbf5-07d2-4eb2-85bb-ef3775171ea1" providerId="ADAL" clId="{9F01576C-E9CF-4D6F-B59A-689F700A1279}" dt="2023-12-04T13:59:22.825" v="1040" actId="1076"/>
          <ac:grpSpMkLst>
            <pc:docMk/>
            <pc:sldMk cId="3362603759" sldId="295"/>
            <ac:grpSpMk id="12" creationId="{C723203E-6DBB-9337-1204-E9D3C96955D5}"/>
          </ac:grpSpMkLst>
        </pc:grpChg>
        <pc:grpChg chg="add mod">
          <ac:chgData name="Templeton, Niklas (STFC,DL,TECH)" userId="c610dbf5-07d2-4eb2-85bb-ef3775171ea1" providerId="ADAL" clId="{9F01576C-E9CF-4D6F-B59A-689F700A1279}" dt="2023-12-04T14:00:42.053" v="1087" actId="1076"/>
          <ac:grpSpMkLst>
            <pc:docMk/>
            <pc:sldMk cId="3362603759" sldId="295"/>
            <ac:grpSpMk id="16" creationId="{5FF5ABA8-4016-EC53-B0DE-8C7D42AA21B8}"/>
          </ac:grpSpMkLst>
        </pc:grpChg>
        <pc:grpChg chg="add mod">
          <ac:chgData name="Templeton, Niklas (STFC,DL,TECH)" userId="c610dbf5-07d2-4eb2-85bb-ef3775171ea1" providerId="ADAL" clId="{9F01576C-E9CF-4D6F-B59A-689F700A1279}" dt="2023-12-06T15:32:30.200" v="8262" actId="164"/>
          <ac:grpSpMkLst>
            <pc:docMk/>
            <pc:sldMk cId="3362603759" sldId="295"/>
            <ac:grpSpMk id="19" creationId="{545D7646-EE87-65B2-DDB2-8E4AFBC9B2D1}"/>
          </ac:grpSpMkLst>
        </pc:grpChg>
        <pc:grpChg chg="add mod">
          <ac:chgData name="Templeton, Niklas (STFC,DL,TECH)" userId="c610dbf5-07d2-4eb2-85bb-ef3775171ea1" providerId="ADAL" clId="{9F01576C-E9CF-4D6F-B59A-689F700A1279}" dt="2023-12-04T14:09:26.837" v="1180" actId="1076"/>
          <ac:grpSpMkLst>
            <pc:docMk/>
            <pc:sldMk cId="3362603759" sldId="295"/>
            <ac:grpSpMk id="23" creationId="{D495B285-3936-DA1D-086D-3509C651EAAC}"/>
          </ac:grpSpMkLst>
        </pc:grpChg>
        <pc:grpChg chg="add mod">
          <ac:chgData name="Templeton, Niklas (STFC,DL,TECH)" userId="c610dbf5-07d2-4eb2-85bb-ef3775171ea1" providerId="ADAL" clId="{9F01576C-E9CF-4D6F-B59A-689F700A1279}" dt="2023-12-05T16:45:03.962" v="3246" actId="1076"/>
          <ac:grpSpMkLst>
            <pc:docMk/>
            <pc:sldMk cId="3362603759" sldId="295"/>
            <ac:grpSpMk id="41" creationId="{C5B9428E-5227-05A0-9B44-C9D4A56BF062}"/>
          </ac:grpSpMkLst>
        </pc:grpChg>
        <pc:grpChg chg="add mod">
          <ac:chgData name="Templeton, Niklas (STFC,DL,TECH)" userId="c610dbf5-07d2-4eb2-85bb-ef3775171ea1" providerId="ADAL" clId="{9F01576C-E9CF-4D6F-B59A-689F700A1279}" dt="2023-12-04T14:09:21.322" v="1179" actId="1076"/>
          <ac:grpSpMkLst>
            <pc:docMk/>
            <pc:sldMk cId="3362603759" sldId="295"/>
            <ac:grpSpMk id="44" creationId="{7FF0BB1C-B652-9428-6DAB-582740DFBA27}"/>
          </ac:grpSpMkLst>
        </pc:grpChg>
        <pc:picChg chg="add mod">
          <ac:chgData name="Templeton, Niklas (STFC,DL,TECH)" userId="c610dbf5-07d2-4eb2-85bb-ef3775171ea1" providerId="ADAL" clId="{9F01576C-E9CF-4D6F-B59A-689F700A1279}" dt="2023-12-06T15:32:30.200" v="8262" actId="164"/>
          <ac:picMkLst>
            <pc:docMk/>
            <pc:sldMk cId="3362603759" sldId="295"/>
            <ac:picMk id="3" creationId="{14270E9B-7EA5-B943-3D4E-C5E92F3C9779}"/>
          </ac:picMkLst>
        </pc:picChg>
        <pc:picChg chg="mod">
          <ac:chgData name="Templeton, Niklas (STFC,DL,TECH)" userId="c610dbf5-07d2-4eb2-85bb-ef3775171ea1" providerId="ADAL" clId="{9F01576C-E9CF-4D6F-B59A-689F700A1279}" dt="2023-12-04T13:57:34.810" v="958" actId="1076"/>
          <ac:picMkLst>
            <pc:docMk/>
            <pc:sldMk cId="3362603759" sldId="295"/>
            <ac:picMk id="7" creationId="{78775647-44B0-20D2-008D-6929A8732D97}"/>
          </ac:picMkLst>
        </pc:picChg>
        <pc:picChg chg="add mod">
          <ac:chgData name="Templeton, Niklas (STFC,DL,TECH)" userId="c610dbf5-07d2-4eb2-85bb-ef3775171ea1" providerId="ADAL" clId="{9F01576C-E9CF-4D6F-B59A-689F700A1279}" dt="2023-12-06T15:34:23.587" v="8278" actId="14861"/>
          <ac:picMkLst>
            <pc:docMk/>
            <pc:sldMk cId="3362603759" sldId="295"/>
            <ac:picMk id="42" creationId="{018B21C7-B54C-825D-FD8F-4CF22D1B2ADC}"/>
          </ac:picMkLst>
        </pc:picChg>
        <pc:cxnChg chg="mod">
          <ac:chgData name="Templeton, Niklas (STFC,DL,TECH)" userId="c610dbf5-07d2-4eb2-85bb-ef3775171ea1" providerId="ADAL" clId="{9F01576C-E9CF-4D6F-B59A-689F700A1279}" dt="2023-12-04T14:16:32.571" v="1327" actId="1076"/>
          <ac:cxnSpMkLst>
            <pc:docMk/>
            <pc:sldMk cId="3362603759" sldId="295"/>
            <ac:cxnSpMk id="8" creationId="{14C5DF4A-6E20-3C78-68F2-4B42B272AF1D}"/>
          </ac:cxnSpMkLst>
        </pc:cxnChg>
        <pc:cxnChg chg="mod">
          <ac:chgData name="Templeton, Niklas (STFC,DL,TECH)" userId="c610dbf5-07d2-4eb2-85bb-ef3775171ea1" providerId="ADAL" clId="{9F01576C-E9CF-4D6F-B59A-689F700A1279}" dt="2023-12-04T14:11:12.574" v="1287" actId="14100"/>
          <ac:cxnSpMkLst>
            <pc:docMk/>
            <pc:sldMk cId="3362603759" sldId="295"/>
            <ac:cxnSpMk id="11" creationId="{40B74C05-4530-F4FD-50C8-D99FAE4740CD}"/>
          </ac:cxnSpMkLst>
        </pc:cxnChg>
        <pc:cxnChg chg="mod">
          <ac:chgData name="Templeton, Niklas (STFC,DL,TECH)" userId="c610dbf5-07d2-4eb2-85bb-ef3775171ea1" providerId="ADAL" clId="{9F01576C-E9CF-4D6F-B59A-689F700A1279}" dt="2023-12-04T13:59:17.892" v="1039" actId="14100"/>
          <ac:cxnSpMkLst>
            <pc:docMk/>
            <pc:sldMk cId="3362603759" sldId="295"/>
            <ac:cxnSpMk id="14" creationId="{4C307E9A-56EF-E2B0-641E-57CD13AEBA2C}"/>
          </ac:cxnSpMkLst>
        </pc:cxnChg>
        <pc:cxnChg chg="mod">
          <ac:chgData name="Templeton, Niklas (STFC,DL,TECH)" userId="c610dbf5-07d2-4eb2-85bb-ef3775171ea1" providerId="ADAL" clId="{9F01576C-E9CF-4D6F-B59A-689F700A1279}" dt="2023-12-04T14:00:56.233" v="1094" actId="20577"/>
          <ac:cxnSpMkLst>
            <pc:docMk/>
            <pc:sldMk cId="3362603759" sldId="295"/>
            <ac:cxnSpMk id="18" creationId="{79DA1CFE-AE04-ECD3-950A-14DFD886BC93}"/>
          </ac:cxnSpMkLst>
        </pc:cxnChg>
        <pc:cxnChg chg="mod">
          <ac:chgData name="Templeton, Niklas (STFC,DL,TECH)" userId="c610dbf5-07d2-4eb2-85bb-ef3775171ea1" providerId="ADAL" clId="{9F01576C-E9CF-4D6F-B59A-689F700A1279}" dt="2023-12-04T14:02:21.620" v="1143" actId="14100"/>
          <ac:cxnSpMkLst>
            <pc:docMk/>
            <pc:sldMk cId="3362603759" sldId="295"/>
            <ac:cxnSpMk id="25" creationId="{0FFDE4D9-B822-5EFE-18FF-30D687728769}"/>
          </ac:cxnSpMkLst>
        </pc:cxnChg>
        <pc:cxnChg chg="add mod">
          <ac:chgData name="Templeton, Niklas (STFC,DL,TECH)" userId="c610dbf5-07d2-4eb2-85bb-ef3775171ea1" providerId="ADAL" clId="{9F01576C-E9CF-4D6F-B59A-689F700A1279}" dt="2023-12-04T14:06:29.523" v="1156" actId="164"/>
          <ac:cxnSpMkLst>
            <pc:docMk/>
            <pc:sldMk cId="3362603759" sldId="295"/>
            <ac:cxnSpMk id="30" creationId="{FDB5A90C-1615-1FB5-A0F6-AB453E702B79}"/>
          </ac:cxnSpMkLst>
        </pc:cxnChg>
        <pc:cxnChg chg="add mod">
          <ac:chgData name="Templeton, Niklas (STFC,DL,TECH)" userId="c610dbf5-07d2-4eb2-85bb-ef3775171ea1" providerId="ADAL" clId="{9F01576C-E9CF-4D6F-B59A-689F700A1279}" dt="2023-12-04T14:06:29.523" v="1156" actId="164"/>
          <ac:cxnSpMkLst>
            <pc:docMk/>
            <pc:sldMk cId="3362603759" sldId="295"/>
            <ac:cxnSpMk id="31" creationId="{45D559BE-0708-29E0-B900-E34505FB82A7}"/>
          </ac:cxnSpMkLst>
        </pc:cxnChg>
        <pc:cxnChg chg="add mod">
          <ac:chgData name="Templeton, Niklas (STFC,DL,TECH)" userId="c610dbf5-07d2-4eb2-85bb-ef3775171ea1" providerId="ADAL" clId="{9F01576C-E9CF-4D6F-B59A-689F700A1279}" dt="2023-12-04T14:06:29.523" v="1156" actId="164"/>
          <ac:cxnSpMkLst>
            <pc:docMk/>
            <pc:sldMk cId="3362603759" sldId="295"/>
            <ac:cxnSpMk id="32" creationId="{DEF88115-A554-7B7B-87A5-50D037ADE11D}"/>
          </ac:cxnSpMkLst>
        </pc:cxnChg>
        <pc:cxnChg chg="add del mod">
          <ac:chgData name="Templeton, Niklas (STFC,DL,TECH)" userId="c610dbf5-07d2-4eb2-85bb-ef3775171ea1" providerId="ADAL" clId="{9F01576C-E9CF-4D6F-B59A-689F700A1279}" dt="2023-12-04T14:06:05.039" v="1151" actId="478"/>
          <ac:cxnSpMkLst>
            <pc:docMk/>
            <pc:sldMk cId="3362603759" sldId="295"/>
            <ac:cxnSpMk id="40" creationId="{0EBE4394-CF9D-BE4B-09BF-08DD75E73564}"/>
          </ac:cxnSpMkLst>
        </pc:cxnChg>
        <pc:cxnChg chg="mod">
          <ac:chgData name="Templeton, Niklas (STFC,DL,TECH)" userId="c610dbf5-07d2-4eb2-85bb-ef3775171ea1" providerId="ADAL" clId="{9F01576C-E9CF-4D6F-B59A-689F700A1279}" dt="2023-12-04T14:09:33.742" v="1209" actId="20577"/>
          <ac:cxnSpMkLst>
            <pc:docMk/>
            <pc:sldMk cId="3362603759" sldId="295"/>
            <ac:cxnSpMk id="46" creationId="{B1D8A7BD-4F7B-EDB6-C8DD-7A681DD58697}"/>
          </ac:cxnSpMkLst>
        </pc:cxnChg>
      </pc:sldChg>
      <pc:sldChg chg="addSp delSp modSp mod">
        <pc:chgData name="Templeton, Niklas (STFC,DL,TECH)" userId="c610dbf5-07d2-4eb2-85bb-ef3775171ea1" providerId="ADAL" clId="{9F01576C-E9CF-4D6F-B59A-689F700A1279}" dt="2023-12-06T15:43:33.646" v="8367" actId="13822"/>
        <pc:sldMkLst>
          <pc:docMk/>
          <pc:sldMk cId="2942731351" sldId="297"/>
        </pc:sldMkLst>
        <pc:spChg chg="del mod">
          <ac:chgData name="Templeton, Niklas (STFC,DL,TECH)" userId="c610dbf5-07d2-4eb2-85bb-ef3775171ea1" providerId="ADAL" clId="{9F01576C-E9CF-4D6F-B59A-689F700A1279}" dt="2023-12-04T15:09:37.272" v="2530" actId="478"/>
          <ac:spMkLst>
            <pc:docMk/>
            <pc:sldMk cId="2942731351" sldId="297"/>
            <ac:spMk id="2" creationId="{BA1F6B4A-361A-AB97-0541-8F144EB7C8FB}"/>
          </ac:spMkLst>
        </pc:spChg>
        <pc:spChg chg="add mod">
          <ac:chgData name="Templeton, Niklas (STFC,DL,TECH)" userId="c610dbf5-07d2-4eb2-85bb-ef3775171ea1" providerId="ADAL" clId="{9F01576C-E9CF-4D6F-B59A-689F700A1279}" dt="2023-12-06T15:43:33.646" v="8367" actId="13822"/>
          <ac:spMkLst>
            <pc:docMk/>
            <pc:sldMk cId="2942731351" sldId="297"/>
            <ac:spMk id="2" creationId="{F2F7EAF5-BF3A-7450-773B-A85EE99FA5AE}"/>
          </ac:spMkLst>
        </pc:spChg>
        <pc:spChg chg="add mod">
          <ac:chgData name="Templeton, Niklas (STFC,DL,TECH)" userId="c610dbf5-07d2-4eb2-85bb-ef3775171ea1" providerId="ADAL" clId="{9F01576C-E9CF-4D6F-B59A-689F700A1279}" dt="2023-12-06T15:43:26.913" v="8366" actId="207"/>
          <ac:spMkLst>
            <pc:docMk/>
            <pc:sldMk cId="2942731351" sldId="297"/>
            <ac:spMk id="3" creationId="{25E83157-3F23-EDE3-13DB-C3441A0DBBDC}"/>
          </ac:spMkLst>
        </pc:spChg>
        <pc:spChg chg="add mod">
          <ac:chgData name="Templeton, Niklas (STFC,DL,TECH)" userId="c610dbf5-07d2-4eb2-85bb-ef3775171ea1" providerId="ADAL" clId="{9F01576C-E9CF-4D6F-B59A-689F700A1279}" dt="2023-12-06T15:43:33.646" v="8367" actId="13822"/>
          <ac:spMkLst>
            <pc:docMk/>
            <pc:sldMk cId="2942731351" sldId="297"/>
            <ac:spMk id="8" creationId="{63D7665A-CB6B-0FF4-10A5-8A26C12EABC0}"/>
          </ac:spMkLst>
        </pc:spChg>
        <pc:spChg chg="add mod">
          <ac:chgData name="Templeton, Niklas (STFC,DL,TECH)" userId="c610dbf5-07d2-4eb2-85bb-ef3775171ea1" providerId="ADAL" clId="{9F01576C-E9CF-4D6F-B59A-689F700A1279}" dt="2023-12-06T15:43:26.913" v="8366" actId="207"/>
          <ac:spMkLst>
            <pc:docMk/>
            <pc:sldMk cId="2942731351" sldId="297"/>
            <ac:spMk id="12" creationId="{40763768-D296-6C76-25EC-423D86C32C0C}"/>
          </ac:spMkLst>
        </pc:spChg>
        <pc:spChg chg="add mod">
          <ac:chgData name="Templeton, Niklas (STFC,DL,TECH)" userId="c610dbf5-07d2-4eb2-85bb-ef3775171ea1" providerId="ADAL" clId="{9F01576C-E9CF-4D6F-B59A-689F700A1279}" dt="2023-12-06T15:43:26.913" v="8366" actId="207"/>
          <ac:spMkLst>
            <pc:docMk/>
            <pc:sldMk cId="2942731351" sldId="297"/>
            <ac:spMk id="14" creationId="{BB0615A6-71E0-439C-8C03-2509DB9A41E8}"/>
          </ac:spMkLst>
        </pc:spChg>
        <pc:spChg chg="add mod">
          <ac:chgData name="Templeton, Niklas (STFC,DL,TECH)" userId="c610dbf5-07d2-4eb2-85bb-ef3775171ea1" providerId="ADAL" clId="{9F01576C-E9CF-4D6F-B59A-689F700A1279}" dt="2023-12-05T16:50:28.692" v="3490" actId="20577"/>
          <ac:spMkLst>
            <pc:docMk/>
            <pc:sldMk cId="2942731351" sldId="297"/>
            <ac:spMk id="19" creationId="{5C79C65A-19C0-81DC-6CB4-FB1A1EFE4CDF}"/>
          </ac:spMkLst>
        </pc:spChg>
        <pc:spChg chg="add mod">
          <ac:chgData name="Templeton, Niklas (STFC,DL,TECH)" userId="c610dbf5-07d2-4eb2-85bb-ef3775171ea1" providerId="ADAL" clId="{9F01576C-E9CF-4D6F-B59A-689F700A1279}" dt="2023-12-06T15:43:33.646" v="8367" actId="13822"/>
          <ac:spMkLst>
            <pc:docMk/>
            <pc:sldMk cId="2942731351" sldId="297"/>
            <ac:spMk id="20" creationId="{EEE35AAE-239B-3D4C-2991-16750585CCA3}"/>
          </ac:spMkLst>
        </pc:spChg>
        <pc:grpChg chg="add mod">
          <ac:chgData name="Templeton, Niklas (STFC,DL,TECH)" userId="c610dbf5-07d2-4eb2-85bb-ef3775171ea1" providerId="ADAL" clId="{9F01576C-E9CF-4D6F-B59A-689F700A1279}" dt="2023-12-05T16:49:43.773" v="3481" actId="164"/>
          <ac:grpSpMkLst>
            <pc:docMk/>
            <pc:sldMk cId="2942731351" sldId="297"/>
            <ac:grpSpMk id="13" creationId="{973C4D22-D8BE-875D-E629-4E80874F5464}"/>
          </ac:grpSpMkLst>
        </pc:grpChg>
        <pc:grpChg chg="add mod">
          <ac:chgData name="Templeton, Niklas (STFC,DL,TECH)" userId="c610dbf5-07d2-4eb2-85bb-ef3775171ea1" providerId="ADAL" clId="{9F01576C-E9CF-4D6F-B59A-689F700A1279}" dt="2023-12-04T15:11:04.660" v="2753" actId="1036"/>
          <ac:grpSpMkLst>
            <pc:docMk/>
            <pc:sldMk cId="2942731351" sldId="297"/>
            <ac:grpSpMk id="15" creationId="{C2629780-D5DB-291F-65B7-1F0D9EF001FD}"/>
          </ac:grpSpMkLst>
        </pc:grpChg>
        <pc:grpChg chg="add mod">
          <ac:chgData name="Templeton, Niklas (STFC,DL,TECH)" userId="c610dbf5-07d2-4eb2-85bb-ef3775171ea1" providerId="ADAL" clId="{9F01576C-E9CF-4D6F-B59A-689F700A1279}" dt="2023-12-04T15:11:16.728" v="2763" actId="1036"/>
          <ac:grpSpMkLst>
            <pc:docMk/>
            <pc:sldMk cId="2942731351" sldId="297"/>
            <ac:grpSpMk id="16" creationId="{9EEE1C5D-114D-2782-31BE-EF5C12E916B1}"/>
          </ac:grpSpMkLst>
        </pc:grpChg>
        <pc:grpChg chg="add mod">
          <ac:chgData name="Templeton, Niklas (STFC,DL,TECH)" userId="c610dbf5-07d2-4eb2-85bb-ef3775171ea1" providerId="ADAL" clId="{9F01576C-E9CF-4D6F-B59A-689F700A1279}" dt="2023-12-04T15:10:59.081" v="2750" actId="1036"/>
          <ac:grpSpMkLst>
            <pc:docMk/>
            <pc:sldMk cId="2942731351" sldId="297"/>
            <ac:grpSpMk id="17" creationId="{09E3E0F7-5C32-6ED9-348A-F28511E03690}"/>
          </ac:grpSpMkLst>
        </pc:grpChg>
        <pc:picChg chg="mod modCrop">
          <ac:chgData name="Templeton, Niklas (STFC,DL,TECH)" userId="c610dbf5-07d2-4eb2-85bb-ef3775171ea1" providerId="ADAL" clId="{9F01576C-E9CF-4D6F-B59A-689F700A1279}" dt="2023-12-04T15:10:34.810" v="2685" actId="1036"/>
          <ac:picMkLst>
            <pc:docMk/>
            <pc:sldMk cId="2942731351" sldId="297"/>
            <ac:picMk id="4" creationId="{B91F4951-773D-0501-DF8C-64F207E6AFA4}"/>
          </ac:picMkLst>
        </pc:picChg>
        <pc:picChg chg="mod modCrop">
          <ac:chgData name="Templeton, Niklas (STFC,DL,TECH)" userId="c610dbf5-07d2-4eb2-85bb-ef3775171ea1" providerId="ADAL" clId="{9F01576C-E9CF-4D6F-B59A-689F700A1279}" dt="2023-12-04T15:10:34.810" v="2685" actId="1036"/>
          <ac:picMkLst>
            <pc:docMk/>
            <pc:sldMk cId="2942731351" sldId="297"/>
            <ac:picMk id="6" creationId="{3F5DFA7A-F22B-3C6F-04E4-79C92FBB9B96}"/>
          </ac:picMkLst>
        </pc:picChg>
        <pc:picChg chg="mod">
          <ac:chgData name="Templeton, Niklas (STFC,DL,TECH)" userId="c610dbf5-07d2-4eb2-85bb-ef3775171ea1" providerId="ADAL" clId="{9F01576C-E9CF-4D6F-B59A-689F700A1279}" dt="2023-12-04T15:10:34.810" v="2685" actId="1036"/>
          <ac:picMkLst>
            <pc:docMk/>
            <pc:sldMk cId="2942731351" sldId="297"/>
            <ac:picMk id="7" creationId="{9969A605-33DC-D929-A5F6-F185868A1FD6}"/>
          </ac:picMkLst>
        </pc:picChg>
        <pc:picChg chg="del">
          <ac:chgData name="Templeton, Niklas (STFC,DL,TECH)" userId="c610dbf5-07d2-4eb2-85bb-ef3775171ea1" providerId="ADAL" clId="{9F01576C-E9CF-4D6F-B59A-689F700A1279}" dt="2023-12-04T14:51:34.644" v="2105" actId="21"/>
          <ac:picMkLst>
            <pc:docMk/>
            <pc:sldMk cId="2942731351" sldId="297"/>
            <ac:picMk id="8" creationId="{3871B926-5520-353F-DCF7-4AD2EEC8E414}"/>
          </ac:picMkLst>
        </pc:picChg>
        <pc:picChg chg="mod ord">
          <ac:chgData name="Templeton, Niklas (STFC,DL,TECH)" userId="c610dbf5-07d2-4eb2-85bb-ef3775171ea1" providerId="ADAL" clId="{9F01576C-E9CF-4D6F-B59A-689F700A1279}" dt="2023-12-04T15:10:34.810" v="2685" actId="1036"/>
          <ac:picMkLst>
            <pc:docMk/>
            <pc:sldMk cId="2942731351" sldId="297"/>
            <ac:picMk id="9" creationId="{4F54DA48-CAE8-12BA-8919-1354E32B7080}"/>
          </ac:picMkLst>
        </pc:picChg>
        <pc:picChg chg="mod">
          <ac:chgData name="Templeton, Niklas (STFC,DL,TECH)" userId="c610dbf5-07d2-4eb2-85bb-ef3775171ea1" providerId="ADAL" clId="{9F01576C-E9CF-4D6F-B59A-689F700A1279}" dt="2023-12-04T15:10:59.081" v="2750" actId="1036"/>
          <ac:picMkLst>
            <pc:docMk/>
            <pc:sldMk cId="2942731351" sldId="297"/>
            <ac:picMk id="10" creationId="{9EE9B64B-4917-5E6C-96B4-D664C98E8B1E}"/>
          </ac:picMkLst>
        </pc:picChg>
        <pc:picChg chg="mod">
          <ac:chgData name="Templeton, Niklas (STFC,DL,TECH)" userId="c610dbf5-07d2-4eb2-85bb-ef3775171ea1" providerId="ADAL" clId="{9F01576C-E9CF-4D6F-B59A-689F700A1279}" dt="2023-12-04T15:10:59.081" v="2750" actId="1036"/>
          <ac:picMkLst>
            <pc:docMk/>
            <pc:sldMk cId="2942731351" sldId="297"/>
            <ac:picMk id="11" creationId="{6F05EA47-1AA8-3AD4-AEFF-2430007EE5B3}"/>
          </ac:picMkLst>
        </pc:picChg>
        <pc:picChg chg="del mod">
          <ac:chgData name="Templeton, Niklas (STFC,DL,TECH)" userId="c610dbf5-07d2-4eb2-85bb-ef3775171ea1" providerId="ADAL" clId="{9F01576C-E9CF-4D6F-B59A-689F700A1279}" dt="2023-12-04T15:02:02.325" v="2445" actId="478"/>
          <ac:picMkLst>
            <pc:docMk/>
            <pc:sldMk cId="2942731351" sldId="297"/>
            <ac:picMk id="13" creationId="{DF1D0C94-1944-57A5-57A6-5C13962F477D}"/>
          </ac:picMkLst>
        </pc:picChg>
        <pc:picChg chg="mod">
          <ac:chgData name="Templeton, Niklas (STFC,DL,TECH)" userId="c610dbf5-07d2-4eb2-85bb-ef3775171ea1" providerId="ADAL" clId="{9F01576C-E9CF-4D6F-B59A-689F700A1279}" dt="2023-12-04T15:10:59.081" v="2750" actId="1036"/>
          <ac:picMkLst>
            <pc:docMk/>
            <pc:sldMk cId="2942731351" sldId="297"/>
            <ac:picMk id="23" creationId="{FDE110E6-5E4A-792A-4DB0-613643493A47}"/>
          </ac:picMkLst>
        </pc:picChg>
        <pc:picChg chg="mod">
          <ac:chgData name="Templeton, Niklas (STFC,DL,TECH)" userId="c610dbf5-07d2-4eb2-85bb-ef3775171ea1" providerId="ADAL" clId="{9F01576C-E9CF-4D6F-B59A-689F700A1279}" dt="2023-12-04T15:10:34.810" v="2685" actId="1036"/>
          <ac:picMkLst>
            <pc:docMk/>
            <pc:sldMk cId="2942731351" sldId="297"/>
            <ac:picMk id="28" creationId="{5FDC94F1-D23C-8120-151D-25CCB727CA93}"/>
          </ac:picMkLst>
        </pc:picChg>
        <pc:picChg chg="mod">
          <ac:chgData name="Templeton, Niklas (STFC,DL,TECH)" userId="c610dbf5-07d2-4eb2-85bb-ef3775171ea1" providerId="ADAL" clId="{9F01576C-E9CF-4D6F-B59A-689F700A1279}" dt="2023-12-04T15:10:59.081" v="2750" actId="1036"/>
          <ac:picMkLst>
            <pc:docMk/>
            <pc:sldMk cId="2942731351" sldId="297"/>
            <ac:picMk id="2050" creationId="{89ECFDD3-0006-0D34-F118-1B37296A99AD}"/>
          </ac:picMkLst>
        </pc:picChg>
      </pc:sldChg>
      <pc:sldChg chg="addSp modSp mod">
        <pc:chgData name="Templeton, Niklas (STFC,DL,TECH)" userId="c610dbf5-07d2-4eb2-85bb-ef3775171ea1" providerId="ADAL" clId="{9F01576C-E9CF-4D6F-B59A-689F700A1279}" dt="2023-12-06T23:26:28.184" v="8766" actId="20577"/>
        <pc:sldMkLst>
          <pc:docMk/>
          <pc:sldMk cId="2473801732" sldId="298"/>
        </pc:sldMkLst>
        <pc:spChg chg="add mod">
          <ac:chgData name="Templeton, Niklas (STFC,DL,TECH)" userId="c610dbf5-07d2-4eb2-85bb-ef3775171ea1" providerId="ADAL" clId="{9F01576C-E9CF-4D6F-B59A-689F700A1279}" dt="2023-12-05T18:05:59.573" v="3947" actId="255"/>
          <ac:spMkLst>
            <pc:docMk/>
            <pc:sldMk cId="2473801732" sldId="298"/>
            <ac:spMk id="2" creationId="{98FE8358-7D4B-A598-8EB5-2002ECA2FCF3}"/>
          </ac:spMkLst>
        </pc:spChg>
        <pc:spChg chg="add mod">
          <ac:chgData name="Templeton, Niklas (STFC,DL,TECH)" userId="c610dbf5-07d2-4eb2-85bb-ef3775171ea1" providerId="ADAL" clId="{9F01576C-E9CF-4D6F-B59A-689F700A1279}" dt="2023-12-06T23:25:22.935" v="8722" actId="1076"/>
          <ac:spMkLst>
            <pc:docMk/>
            <pc:sldMk cId="2473801732" sldId="298"/>
            <ac:spMk id="6" creationId="{8147CDC5-3DDA-5B52-61D4-F05EDB35F4FA}"/>
          </ac:spMkLst>
        </pc:spChg>
        <pc:spChg chg="mod">
          <ac:chgData name="Templeton, Niklas (STFC,DL,TECH)" userId="c610dbf5-07d2-4eb2-85bb-ef3775171ea1" providerId="ADAL" clId="{9F01576C-E9CF-4D6F-B59A-689F700A1279}" dt="2023-12-06T23:24:18.933" v="8658" actId="20577"/>
          <ac:spMkLst>
            <pc:docMk/>
            <pc:sldMk cId="2473801732" sldId="298"/>
            <ac:spMk id="9" creationId="{A5E2FFB1-CB93-65A0-EE55-3228761441A0}"/>
          </ac:spMkLst>
        </pc:spChg>
        <pc:spChg chg="mod">
          <ac:chgData name="Templeton, Niklas (STFC,DL,TECH)" userId="c610dbf5-07d2-4eb2-85bb-ef3775171ea1" providerId="ADAL" clId="{9F01576C-E9CF-4D6F-B59A-689F700A1279}" dt="2023-12-06T23:26:28.184" v="8766" actId="20577"/>
          <ac:spMkLst>
            <pc:docMk/>
            <pc:sldMk cId="2473801732" sldId="298"/>
            <ac:spMk id="10" creationId="{37A9792F-7B72-10BA-AC1A-89B8A0542201}"/>
          </ac:spMkLst>
        </pc:spChg>
      </pc:sldChg>
      <pc:sldChg chg="addSp delSp modSp mod">
        <pc:chgData name="Templeton, Niklas (STFC,DL,TECH)" userId="c610dbf5-07d2-4eb2-85bb-ef3775171ea1" providerId="ADAL" clId="{9F01576C-E9CF-4D6F-B59A-689F700A1279}" dt="2023-12-06T20:50:48.944" v="8597" actId="20577"/>
        <pc:sldMkLst>
          <pc:docMk/>
          <pc:sldMk cId="477644888" sldId="299"/>
        </pc:sldMkLst>
        <pc:spChg chg="mod">
          <ac:chgData name="Templeton, Niklas (STFC,DL,TECH)" userId="c610dbf5-07d2-4eb2-85bb-ef3775171ea1" providerId="ADAL" clId="{9F01576C-E9CF-4D6F-B59A-689F700A1279}" dt="2023-12-06T20:50:48.944" v="8597" actId="20577"/>
          <ac:spMkLst>
            <pc:docMk/>
            <pc:sldMk cId="477644888" sldId="299"/>
            <ac:spMk id="3" creationId="{30C83455-B3E3-B820-8B59-046F94077A33}"/>
          </ac:spMkLst>
        </pc:spChg>
        <pc:spChg chg="ord">
          <ac:chgData name="Templeton, Niklas (STFC,DL,TECH)" userId="c610dbf5-07d2-4eb2-85bb-ef3775171ea1" providerId="ADAL" clId="{9F01576C-E9CF-4D6F-B59A-689F700A1279}" dt="2023-12-06T17:41:57.978" v="8381" actId="167"/>
          <ac:spMkLst>
            <pc:docMk/>
            <pc:sldMk cId="477644888" sldId="299"/>
            <ac:spMk id="4" creationId="{BC5E6A92-BEA3-78BA-71A2-63693BFF084D}"/>
          </ac:spMkLst>
        </pc:spChg>
        <pc:picChg chg="mod">
          <ac:chgData name="Templeton, Niklas (STFC,DL,TECH)" userId="c610dbf5-07d2-4eb2-85bb-ef3775171ea1" providerId="ADAL" clId="{9F01576C-E9CF-4D6F-B59A-689F700A1279}" dt="2023-12-06T12:05:14.669" v="6335" actId="14100"/>
          <ac:picMkLst>
            <pc:docMk/>
            <pc:sldMk cId="477644888" sldId="299"/>
            <ac:picMk id="2" creationId="{7F04E331-3C79-40EA-429B-84621CE267B1}"/>
          </ac:picMkLst>
        </pc:picChg>
        <pc:picChg chg="add del mod">
          <ac:chgData name="Templeton, Niklas (STFC,DL,TECH)" userId="c610dbf5-07d2-4eb2-85bb-ef3775171ea1" providerId="ADAL" clId="{9F01576C-E9CF-4D6F-B59A-689F700A1279}" dt="2023-12-06T12:07:19.733" v="6358" actId="478"/>
          <ac:picMkLst>
            <pc:docMk/>
            <pc:sldMk cId="477644888" sldId="299"/>
            <ac:picMk id="7" creationId="{2FC928FF-96CF-A9AE-7CF5-E092C052E5DA}"/>
          </ac:picMkLst>
        </pc:picChg>
        <pc:picChg chg="add mod">
          <ac:chgData name="Templeton, Niklas (STFC,DL,TECH)" userId="c610dbf5-07d2-4eb2-85bb-ef3775171ea1" providerId="ADAL" clId="{9F01576C-E9CF-4D6F-B59A-689F700A1279}" dt="2023-12-06T12:09:36.423" v="6419" actId="1038"/>
          <ac:picMkLst>
            <pc:docMk/>
            <pc:sldMk cId="477644888" sldId="299"/>
            <ac:picMk id="9" creationId="{E3756FFB-2503-B172-43BD-24D39D32F381}"/>
          </ac:picMkLst>
        </pc:picChg>
        <pc:picChg chg="add mod ord">
          <ac:chgData name="Templeton, Niklas (STFC,DL,TECH)" userId="c610dbf5-07d2-4eb2-85bb-ef3775171ea1" providerId="ADAL" clId="{9F01576C-E9CF-4D6F-B59A-689F700A1279}" dt="2023-12-06T12:09:36.423" v="6419" actId="1038"/>
          <ac:picMkLst>
            <pc:docMk/>
            <pc:sldMk cId="477644888" sldId="299"/>
            <ac:picMk id="11" creationId="{7E953A98-C07B-6C5B-37B9-62BF491FFFBD}"/>
          </ac:picMkLst>
        </pc:picChg>
        <pc:picChg chg="add mod ord">
          <ac:chgData name="Templeton, Niklas (STFC,DL,TECH)" userId="c610dbf5-07d2-4eb2-85bb-ef3775171ea1" providerId="ADAL" clId="{9F01576C-E9CF-4D6F-B59A-689F700A1279}" dt="2023-12-06T12:09:36.423" v="6419" actId="1038"/>
          <ac:picMkLst>
            <pc:docMk/>
            <pc:sldMk cId="477644888" sldId="299"/>
            <ac:picMk id="13" creationId="{B819490E-4E8F-33E3-17D6-F2BD99AD802C}"/>
          </ac:picMkLst>
        </pc:picChg>
        <pc:picChg chg="mod">
          <ac:chgData name="Templeton, Niklas (STFC,DL,TECH)" userId="c610dbf5-07d2-4eb2-85bb-ef3775171ea1" providerId="ADAL" clId="{9F01576C-E9CF-4D6F-B59A-689F700A1279}" dt="2023-12-06T20:50:13.771" v="8584" actId="1076"/>
          <ac:picMkLst>
            <pc:docMk/>
            <pc:sldMk cId="477644888" sldId="299"/>
            <ac:picMk id="3074" creationId="{DCBB9562-841F-6519-72C6-1EC5CD969451}"/>
          </ac:picMkLst>
        </pc:picChg>
      </pc:sldChg>
      <pc:sldChg chg="modSp mod">
        <pc:chgData name="Templeton, Niklas (STFC,DL,TECH)" userId="c610dbf5-07d2-4eb2-85bb-ef3775171ea1" providerId="ADAL" clId="{9F01576C-E9CF-4D6F-B59A-689F700A1279}" dt="2023-12-06T17:42:09.802" v="8383" actId="167"/>
        <pc:sldMkLst>
          <pc:docMk/>
          <pc:sldMk cId="2024514107" sldId="300"/>
        </pc:sldMkLst>
        <pc:spChg chg="mod">
          <ac:chgData name="Templeton, Niklas (STFC,DL,TECH)" userId="c610dbf5-07d2-4eb2-85bb-ef3775171ea1" providerId="ADAL" clId="{9F01576C-E9CF-4D6F-B59A-689F700A1279}" dt="2023-12-06T15:41:51.248" v="8343" actId="20577"/>
          <ac:spMkLst>
            <pc:docMk/>
            <pc:sldMk cId="2024514107" sldId="300"/>
            <ac:spMk id="3" creationId="{34C067FC-E436-8775-B4C4-5DD10D9232E5}"/>
          </ac:spMkLst>
        </pc:spChg>
        <pc:spChg chg="ord">
          <ac:chgData name="Templeton, Niklas (STFC,DL,TECH)" userId="c610dbf5-07d2-4eb2-85bb-ef3775171ea1" providerId="ADAL" clId="{9F01576C-E9CF-4D6F-B59A-689F700A1279}" dt="2023-12-06T17:42:09.802" v="8383" actId="167"/>
          <ac:spMkLst>
            <pc:docMk/>
            <pc:sldMk cId="2024514107" sldId="300"/>
            <ac:spMk id="4" creationId="{45150B32-20D5-C8F5-8AC2-259F72E5F7C2}"/>
          </ac:spMkLst>
        </pc:spChg>
        <pc:grpChg chg="mod">
          <ac:chgData name="Templeton, Niklas (STFC,DL,TECH)" userId="c610dbf5-07d2-4eb2-85bb-ef3775171ea1" providerId="ADAL" clId="{9F01576C-E9CF-4D6F-B59A-689F700A1279}" dt="2023-12-05T17:07:32.461" v="3834" actId="14100"/>
          <ac:grpSpMkLst>
            <pc:docMk/>
            <pc:sldMk cId="2024514107" sldId="300"/>
            <ac:grpSpMk id="11" creationId="{92FBB864-80AC-B469-A5F0-C44110D63224}"/>
          </ac:grpSpMkLst>
        </pc:grpChg>
        <pc:picChg chg="mod ord">
          <ac:chgData name="Templeton, Niklas (STFC,DL,TECH)" userId="c610dbf5-07d2-4eb2-85bb-ef3775171ea1" providerId="ADAL" clId="{9F01576C-E9CF-4D6F-B59A-689F700A1279}" dt="2023-12-05T17:07:20.949" v="3831" actId="1076"/>
          <ac:picMkLst>
            <pc:docMk/>
            <pc:sldMk cId="2024514107" sldId="300"/>
            <ac:picMk id="7" creationId="{E4918196-84EB-579F-7D8C-3A40A23E7180}"/>
          </ac:picMkLst>
        </pc:picChg>
      </pc:sldChg>
      <pc:sldChg chg="addSp delSp modSp mod">
        <pc:chgData name="Templeton, Niklas (STFC,DL,TECH)" userId="c610dbf5-07d2-4eb2-85bb-ef3775171ea1" providerId="ADAL" clId="{9F01576C-E9CF-4D6F-B59A-689F700A1279}" dt="2023-12-06T17:42:04.462" v="8382" actId="167"/>
        <pc:sldMkLst>
          <pc:docMk/>
          <pc:sldMk cId="3494636298" sldId="301"/>
        </pc:sldMkLst>
        <pc:spChg chg="mod">
          <ac:chgData name="Templeton, Niklas (STFC,DL,TECH)" userId="c610dbf5-07d2-4eb2-85bb-ef3775171ea1" providerId="ADAL" clId="{9F01576C-E9CF-4D6F-B59A-689F700A1279}" dt="2023-12-06T15:41:39.177" v="8328" actId="20577"/>
          <ac:spMkLst>
            <pc:docMk/>
            <pc:sldMk cId="3494636298" sldId="301"/>
            <ac:spMk id="3" creationId="{C2EF68CE-7F63-5516-603B-629ADACA3C80}"/>
          </ac:spMkLst>
        </pc:spChg>
        <pc:spChg chg="ord">
          <ac:chgData name="Templeton, Niklas (STFC,DL,TECH)" userId="c610dbf5-07d2-4eb2-85bb-ef3775171ea1" providerId="ADAL" clId="{9F01576C-E9CF-4D6F-B59A-689F700A1279}" dt="2023-12-06T17:42:04.462" v="8382" actId="167"/>
          <ac:spMkLst>
            <pc:docMk/>
            <pc:sldMk cId="3494636298" sldId="301"/>
            <ac:spMk id="6" creationId="{2626255E-EFDB-34E4-F27A-2E7239BF3726}"/>
          </ac:spMkLst>
        </pc:spChg>
        <pc:picChg chg="add mod">
          <ac:chgData name="Templeton, Niklas (STFC,DL,TECH)" userId="c610dbf5-07d2-4eb2-85bb-ef3775171ea1" providerId="ADAL" clId="{9F01576C-E9CF-4D6F-B59A-689F700A1279}" dt="2023-12-05T17:04:48.242" v="3750" actId="14100"/>
          <ac:picMkLst>
            <pc:docMk/>
            <pc:sldMk cId="3494636298" sldId="301"/>
            <ac:picMk id="4" creationId="{7CA4F0A6-711B-F5F9-0F6F-8E3FAD85B511}"/>
          </ac:picMkLst>
        </pc:picChg>
        <pc:picChg chg="del">
          <ac:chgData name="Templeton, Niklas (STFC,DL,TECH)" userId="c610dbf5-07d2-4eb2-85bb-ef3775171ea1" providerId="ADAL" clId="{9F01576C-E9CF-4D6F-B59A-689F700A1279}" dt="2023-12-04T14:51:39.071" v="2106" actId="478"/>
          <ac:picMkLst>
            <pc:docMk/>
            <pc:sldMk cId="3494636298" sldId="301"/>
            <ac:picMk id="6" creationId="{86527EE9-533B-C831-9211-C6765F676EA5}"/>
          </ac:picMkLst>
        </pc:picChg>
        <pc:picChg chg="mod">
          <ac:chgData name="Templeton, Niklas (STFC,DL,TECH)" userId="c610dbf5-07d2-4eb2-85bb-ef3775171ea1" providerId="ADAL" clId="{9F01576C-E9CF-4D6F-B59A-689F700A1279}" dt="2023-12-05T17:04:42.813" v="3749" actId="1076"/>
          <ac:picMkLst>
            <pc:docMk/>
            <pc:sldMk cId="3494636298" sldId="301"/>
            <ac:picMk id="7" creationId="{FE0CD7A2-E025-C498-64CA-719421F8ED47}"/>
          </ac:picMkLst>
        </pc:picChg>
      </pc:sldChg>
      <pc:sldChg chg="addSp delSp modSp del mod">
        <pc:chgData name="Templeton, Niklas (STFC,DL,TECH)" userId="c610dbf5-07d2-4eb2-85bb-ef3775171ea1" providerId="ADAL" clId="{9F01576C-E9CF-4D6F-B59A-689F700A1279}" dt="2023-12-06T14:44:01.120" v="7599" actId="47"/>
        <pc:sldMkLst>
          <pc:docMk/>
          <pc:sldMk cId="2962509049" sldId="302"/>
        </pc:sldMkLst>
        <pc:spChg chg="mod">
          <ac:chgData name="Templeton, Niklas (STFC,DL,TECH)" userId="c610dbf5-07d2-4eb2-85bb-ef3775171ea1" providerId="ADAL" clId="{9F01576C-E9CF-4D6F-B59A-689F700A1279}" dt="2023-12-05T20:38:27.887" v="4244" actId="20577"/>
          <ac:spMkLst>
            <pc:docMk/>
            <pc:sldMk cId="2962509049" sldId="302"/>
            <ac:spMk id="2" creationId="{54FB1B47-070B-6A4E-2ABD-A7258CF7AC3F}"/>
          </ac:spMkLst>
        </pc:spChg>
        <pc:spChg chg="mod">
          <ac:chgData name="Templeton, Niklas (STFC,DL,TECH)" userId="c610dbf5-07d2-4eb2-85bb-ef3775171ea1" providerId="ADAL" clId="{9F01576C-E9CF-4D6F-B59A-689F700A1279}" dt="2023-12-06T12:14:15.419" v="6497" actId="13822"/>
          <ac:spMkLst>
            <pc:docMk/>
            <pc:sldMk cId="2962509049" sldId="302"/>
            <ac:spMk id="3" creationId="{F2B31FDF-D6D5-32E7-6F9A-3EEF346A3A75}"/>
          </ac:spMkLst>
        </pc:spChg>
        <pc:spChg chg="mod">
          <ac:chgData name="Templeton, Niklas (STFC,DL,TECH)" userId="c610dbf5-07d2-4eb2-85bb-ef3775171ea1" providerId="ADAL" clId="{9F01576C-E9CF-4D6F-B59A-689F700A1279}" dt="2023-12-06T13:54:03.109" v="7320" actId="20577"/>
          <ac:spMkLst>
            <pc:docMk/>
            <pc:sldMk cId="2962509049" sldId="302"/>
            <ac:spMk id="6" creationId="{C90418D9-95CD-B3F9-4C3A-13E071E2E370}"/>
          </ac:spMkLst>
        </pc:spChg>
        <pc:spChg chg="add del mod">
          <ac:chgData name="Templeton, Niklas (STFC,DL,TECH)" userId="c610dbf5-07d2-4eb2-85bb-ef3775171ea1" providerId="ADAL" clId="{9F01576C-E9CF-4D6F-B59A-689F700A1279}" dt="2023-12-06T13:53:59.371" v="7319" actId="478"/>
          <ac:spMkLst>
            <pc:docMk/>
            <pc:sldMk cId="2962509049" sldId="302"/>
            <ac:spMk id="13" creationId="{ACFC9126-7ABF-8DB6-598B-4A5467E54E62}"/>
          </ac:spMkLst>
        </pc:spChg>
        <pc:spChg chg="mod">
          <ac:chgData name="Templeton, Niklas (STFC,DL,TECH)" userId="c610dbf5-07d2-4eb2-85bb-ef3775171ea1" providerId="ADAL" clId="{9F01576C-E9CF-4D6F-B59A-689F700A1279}" dt="2023-12-05T20:30:53.243" v="4167"/>
          <ac:spMkLst>
            <pc:docMk/>
            <pc:sldMk cId="2962509049" sldId="302"/>
            <ac:spMk id="15" creationId="{4CB5DA01-233A-B643-46C3-D2CBC8449B24}"/>
          </ac:spMkLst>
        </pc:spChg>
        <pc:spChg chg="add mod">
          <ac:chgData name="Templeton, Niklas (STFC,DL,TECH)" userId="c610dbf5-07d2-4eb2-85bb-ef3775171ea1" providerId="ADAL" clId="{9F01576C-E9CF-4D6F-B59A-689F700A1279}" dt="2023-12-05T20:48:17.180" v="4410" actId="207"/>
          <ac:spMkLst>
            <pc:docMk/>
            <pc:sldMk cId="2962509049" sldId="302"/>
            <ac:spMk id="23" creationId="{676789C1-E593-4DC3-A03C-96BF9461BD23}"/>
          </ac:spMkLst>
        </pc:spChg>
        <pc:spChg chg="add del mod">
          <ac:chgData name="Templeton, Niklas (STFC,DL,TECH)" userId="c610dbf5-07d2-4eb2-85bb-ef3775171ea1" providerId="ADAL" clId="{9F01576C-E9CF-4D6F-B59A-689F700A1279}" dt="2023-12-05T20:36:13.292" v="4214" actId="21"/>
          <ac:spMkLst>
            <pc:docMk/>
            <pc:sldMk cId="2962509049" sldId="302"/>
            <ac:spMk id="26" creationId="{674194FE-ECD5-09FD-3221-F869C903F9E5}"/>
          </ac:spMkLst>
        </pc:spChg>
        <pc:spChg chg="add mod">
          <ac:chgData name="Templeton, Niklas (STFC,DL,TECH)" userId="c610dbf5-07d2-4eb2-85bb-ef3775171ea1" providerId="ADAL" clId="{9F01576C-E9CF-4D6F-B59A-689F700A1279}" dt="2023-12-05T20:48:10.437" v="4409" actId="207"/>
          <ac:spMkLst>
            <pc:docMk/>
            <pc:sldMk cId="2962509049" sldId="302"/>
            <ac:spMk id="27" creationId="{58FBAA93-4BDE-AA28-7F8D-B16F35F2937F}"/>
          </ac:spMkLst>
        </pc:spChg>
        <pc:spChg chg="add mod">
          <ac:chgData name="Templeton, Niklas (STFC,DL,TECH)" userId="c610dbf5-07d2-4eb2-85bb-ef3775171ea1" providerId="ADAL" clId="{9F01576C-E9CF-4D6F-B59A-689F700A1279}" dt="2023-12-06T13:47:59.024" v="7245" actId="164"/>
          <ac:spMkLst>
            <pc:docMk/>
            <pc:sldMk cId="2962509049" sldId="302"/>
            <ac:spMk id="31" creationId="{4B21752A-F6CA-D2C6-7ABD-05FFD078068C}"/>
          </ac:spMkLst>
        </pc:spChg>
        <pc:spChg chg="add mod">
          <ac:chgData name="Templeton, Niklas (STFC,DL,TECH)" userId="c610dbf5-07d2-4eb2-85bb-ef3775171ea1" providerId="ADAL" clId="{9F01576C-E9CF-4D6F-B59A-689F700A1279}" dt="2023-12-06T13:47:59.024" v="7245" actId="164"/>
          <ac:spMkLst>
            <pc:docMk/>
            <pc:sldMk cId="2962509049" sldId="302"/>
            <ac:spMk id="32" creationId="{BE23AA88-CB75-6341-F680-0CE1F7FF9324}"/>
          </ac:spMkLst>
        </pc:spChg>
        <pc:spChg chg="mod">
          <ac:chgData name="Templeton, Niklas (STFC,DL,TECH)" userId="c610dbf5-07d2-4eb2-85bb-ef3775171ea1" providerId="ADAL" clId="{9F01576C-E9CF-4D6F-B59A-689F700A1279}" dt="2023-12-05T20:45:31.312" v="4370" actId="20577"/>
          <ac:spMkLst>
            <pc:docMk/>
            <pc:sldMk cId="2962509049" sldId="302"/>
            <ac:spMk id="34" creationId="{159F8F47-DDDB-DF68-C714-CDEB5502B8B2}"/>
          </ac:spMkLst>
        </pc:spChg>
        <pc:spChg chg="mod">
          <ac:chgData name="Templeton, Niklas (STFC,DL,TECH)" userId="c610dbf5-07d2-4eb2-85bb-ef3775171ea1" providerId="ADAL" clId="{9F01576C-E9CF-4D6F-B59A-689F700A1279}" dt="2023-12-05T20:46:58.577" v="4394" actId="120"/>
          <ac:spMkLst>
            <pc:docMk/>
            <pc:sldMk cId="2962509049" sldId="302"/>
            <ac:spMk id="39" creationId="{8D8C261C-B6C0-9928-8ABC-04E2F7EA273B}"/>
          </ac:spMkLst>
        </pc:spChg>
        <pc:grpChg chg="add del mod">
          <ac:chgData name="Templeton, Niklas (STFC,DL,TECH)" userId="c610dbf5-07d2-4eb2-85bb-ef3775171ea1" providerId="ADAL" clId="{9F01576C-E9CF-4D6F-B59A-689F700A1279}" dt="2023-12-06T13:54:11.975" v="7321" actId="21"/>
          <ac:grpSpMkLst>
            <pc:docMk/>
            <pc:sldMk cId="2962509049" sldId="302"/>
            <ac:grpSpMk id="4" creationId="{FE8A7978-7E44-4DBE-AC42-37FD3540F1B4}"/>
          </ac:grpSpMkLst>
        </pc:grpChg>
        <pc:grpChg chg="add del mod">
          <ac:chgData name="Templeton, Niklas (STFC,DL,TECH)" userId="c610dbf5-07d2-4eb2-85bb-ef3775171ea1" providerId="ADAL" clId="{9F01576C-E9CF-4D6F-B59A-689F700A1279}" dt="2023-12-06T13:48:01.287" v="7246" actId="21"/>
          <ac:grpSpMkLst>
            <pc:docMk/>
            <pc:sldMk cId="2962509049" sldId="302"/>
            <ac:grpSpMk id="8" creationId="{F188F713-CA04-C3D5-FF3D-A5330A116721}"/>
          </ac:grpSpMkLst>
        </pc:grpChg>
        <pc:grpChg chg="add del mod">
          <ac:chgData name="Templeton, Niklas (STFC,DL,TECH)" userId="c610dbf5-07d2-4eb2-85bb-ef3775171ea1" providerId="ADAL" clId="{9F01576C-E9CF-4D6F-B59A-689F700A1279}" dt="2023-12-05T20:37:39.711" v="4237" actId="478"/>
          <ac:grpSpMkLst>
            <pc:docMk/>
            <pc:sldMk cId="2962509049" sldId="302"/>
            <ac:grpSpMk id="14" creationId="{277FD69A-7900-1611-DD98-AFBBC53B2430}"/>
          </ac:grpSpMkLst>
        </pc:grpChg>
        <pc:grpChg chg="del mod">
          <ac:chgData name="Templeton, Niklas (STFC,DL,TECH)" userId="c610dbf5-07d2-4eb2-85bb-ef3775171ea1" providerId="ADAL" clId="{9F01576C-E9CF-4D6F-B59A-689F700A1279}" dt="2023-12-05T20:31:35.440" v="4187" actId="165"/>
          <ac:grpSpMkLst>
            <pc:docMk/>
            <pc:sldMk cId="2962509049" sldId="302"/>
            <ac:grpSpMk id="19" creationId="{F38322B7-9B30-1D1E-8221-E2A3E09350B1}"/>
          </ac:grpSpMkLst>
        </pc:grpChg>
        <pc:grpChg chg="add del mod">
          <ac:chgData name="Templeton, Niklas (STFC,DL,TECH)" userId="c610dbf5-07d2-4eb2-85bb-ef3775171ea1" providerId="ADAL" clId="{9F01576C-E9CF-4D6F-B59A-689F700A1279}" dt="2023-12-06T13:47:59.024" v="7245" actId="164"/>
          <ac:grpSpMkLst>
            <pc:docMk/>
            <pc:sldMk cId="2962509049" sldId="302"/>
            <ac:grpSpMk id="24" creationId="{E868BFB9-9BEB-BEAE-12DD-7939E709B22B}"/>
          </ac:grpSpMkLst>
        </pc:grpChg>
        <pc:grpChg chg="add del mod">
          <ac:chgData name="Templeton, Niklas (STFC,DL,TECH)" userId="c610dbf5-07d2-4eb2-85bb-ef3775171ea1" providerId="ADAL" clId="{9F01576C-E9CF-4D6F-B59A-689F700A1279}" dt="2023-12-06T13:47:59.024" v="7245" actId="164"/>
          <ac:grpSpMkLst>
            <pc:docMk/>
            <pc:sldMk cId="2962509049" sldId="302"/>
            <ac:grpSpMk id="28" creationId="{404E8B34-F78B-6779-11EF-470EA8B461D7}"/>
          </ac:grpSpMkLst>
        </pc:grpChg>
        <pc:grpChg chg="add del mod">
          <ac:chgData name="Templeton, Niklas (STFC,DL,TECH)" userId="c610dbf5-07d2-4eb2-85bb-ef3775171ea1" providerId="ADAL" clId="{9F01576C-E9CF-4D6F-B59A-689F700A1279}" dt="2023-12-06T13:54:11.975" v="7321" actId="21"/>
          <ac:grpSpMkLst>
            <pc:docMk/>
            <pc:sldMk cId="2962509049" sldId="302"/>
            <ac:grpSpMk id="33" creationId="{A0F34415-8426-95C3-D19A-1D8FD6155653}"/>
          </ac:grpSpMkLst>
        </pc:grpChg>
        <pc:grpChg chg="add del mod">
          <ac:chgData name="Templeton, Niklas (STFC,DL,TECH)" userId="c610dbf5-07d2-4eb2-85bb-ef3775171ea1" providerId="ADAL" clId="{9F01576C-E9CF-4D6F-B59A-689F700A1279}" dt="2023-12-06T13:47:59.024" v="7245" actId="164"/>
          <ac:grpSpMkLst>
            <pc:docMk/>
            <pc:sldMk cId="2962509049" sldId="302"/>
            <ac:grpSpMk id="38" creationId="{2674F73D-CDA8-F2D8-5FCF-750561185678}"/>
          </ac:grpSpMkLst>
        </pc:grpChg>
        <pc:picChg chg="add del mod ord topLvl modCrop">
          <ac:chgData name="Templeton, Niklas (STFC,DL,TECH)" userId="c610dbf5-07d2-4eb2-85bb-ef3775171ea1" providerId="ADAL" clId="{9F01576C-E9CF-4D6F-B59A-689F700A1279}" dt="2023-12-06T13:47:59.024" v="7245" actId="164"/>
          <ac:picMkLst>
            <pc:docMk/>
            <pc:sldMk cId="2962509049" sldId="302"/>
            <ac:picMk id="17" creationId="{0843F702-255B-9189-C5DB-7DDEBE405FD1}"/>
          </ac:picMkLst>
        </pc:picChg>
        <pc:picChg chg="mod topLvl">
          <ac:chgData name="Templeton, Niklas (STFC,DL,TECH)" userId="c610dbf5-07d2-4eb2-85bb-ef3775171ea1" providerId="ADAL" clId="{9F01576C-E9CF-4D6F-B59A-689F700A1279}" dt="2023-12-05T20:42:59.952" v="4284" actId="108"/>
          <ac:picMkLst>
            <pc:docMk/>
            <pc:sldMk cId="2962509049" sldId="302"/>
            <ac:picMk id="18" creationId="{258FCC29-1C18-24A3-582A-80EE417FD4DA}"/>
          </ac:picMkLst>
        </pc:picChg>
        <pc:picChg chg="del mod ord">
          <ac:chgData name="Templeton, Niklas (STFC,DL,TECH)" userId="c610dbf5-07d2-4eb2-85bb-ef3775171ea1" providerId="ADAL" clId="{9F01576C-E9CF-4D6F-B59A-689F700A1279}" dt="2023-12-05T20:37:17.551" v="4233" actId="478"/>
          <ac:picMkLst>
            <pc:docMk/>
            <pc:sldMk cId="2962509049" sldId="302"/>
            <ac:picMk id="20" creationId="{6DB5E362-F631-CA81-4716-0049D79E94BF}"/>
          </ac:picMkLst>
        </pc:picChg>
        <pc:picChg chg="del mod ord">
          <ac:chgData name="Templeton, Niklas (STFC,DL,TECH)" userId="c610dbf5-07d2-4eb2-85bb-ef3775171ea1" providerId="ADAL" clId="{9F01576C-E9CF-4D6F-B59A-689F700A1279}" dt="2023-12-06T13:54:11.975" v="7321" actId="21"/>
          <ac:picMkLst>
            <pc:docMk/>
            <pc:sldMk cId="2962509049" sldId="302"/>
            <ac:picMk id="21" creationId="{439B2ECF-52D6-0039-9F72-DBF1D01F004A}"/>
          </ac:picMkLst>
        </pc:picChg>
        <pc:picChg chg="add mod modCrop">
          <ac:chgData name="Templeton, Niklas (STFC,DL,TECH)" userId="c610dbf5-07d2-4eb2-85bb-ef3775171ea1" providerId="ADAL" clId="{9F01576C-E9CF-4D6F-B59A-689F700A1279}" dt="2023-12-05T20:40:41.326" v="4264" actId="693"/>
          <ac:picMkLst>
            <pc:docMk/>
            <pc:sldMk cId="2962509049" sldId="302"/>
            <ac:picMk id="25" creationId="{31BB2883-E150-FA1D-7E30-D825488E5F7D}"/>
          </ac:picMkLst>
        </pc:picChg>
        <pc:cxnChg chg="mod">
          <ac:chgData name="Templeton, Niklas (STFC,DL,TECH)" userId="c610dbf5-07d2-4eb2-85bb-ef3775171ea1" providerId="ADAL" clId="{9F01576C-E9CF-4D6F-B59A-689F700A1279}" dt="2023-12-06T13:54:11.975" v="7321" actId="21"/>
          <ac:cxnSpMkLst>
            <pc:docMk/>
            <pc:sldMk cId="2962509049" sldId="302"/>
            <ac:cxnSpMk id="7" creationId="{56B5DFA3-6364-C5E1-CAB6-0FBD83B9694B}"/>
          </ac:cxnSpMkLst>
        </pc:cxnChg>
        <pc:cxnChg chg="add mod">
          <ac:chgData name="Templeton, Niklas (STFC,DL,TECH)" userId="c610dbf5-07d2-4eb2-85bb-ef3775171ea1" providerId="ADAL" clId="{9F01576C-E9CF-4D6F-B59A-689F700A1279}" dt="2023-12-06T13:54:11.975" v="7321" actId="21"/>
          <ac:cxnSpMkLst>
            <pc:docMk/>
            <pc:sldMk cId="2962509049" sldId="302"/>
            <ac:cxnSpMk id="9" creationId="{9EC988FF-AC74-DC35-A11F-FA669B609EAF}"/>
          </ac:cxnSpMkLst>
        </pc:cxnChg>
        <pc:cxnChg chg="mod">
          <ac:chgData name="Templeton, Niklas (STFC,DL,TECH)" userId="c610dbf5-07d2-4eb2-85bb-ef3775171ea1" providerId="ADAL" clId="{9F01576C-E9CF-4D6F-B59A-689F700A1279}" dt="2023-12-05T20:37:39.711" v="4237" actId="478"/>
          <ac:cxnSpMkLst>
            <pc:docMk/>
            <pc:sldMk cId="2962509049" sldId="302"/>
            <ac:cxnSpMk id="16" creationId="{6AB3BEDB-677E-8E00-57DD-8B84719C4991}"/>
          </ac:cxnSpMkLst>
        </pc:cxnChg>
        <pc:cxnChg chg="mod">
          <ac:chgData name="Templeton, Niklas (STFC,DL,TECH)" userId="c610dbf5-07d2-4eb2-85bb-ef3775171ea1" providerId="ADAL" clId="{9F01576C-E9CF-4D6F-B59A-689F700A1279}" dt="2023-12-05T20:37:39.711" v="4237" actId="478"/>
          <ac:cxnSpMkLst>
            <pc:docMk/>
            <pc:sldMk cId="2962509049" sldId="302"/>
            <ac:cxnSpMk id="22" creationId="{ED0D0D58-F9E0-DBED-89D5-AB487FBF7C10}"/>
          </ac:cxnSpMkLst>
        </pc:cxnChg>
        <pc:cxnChg chg="mod">
          <ac:chgData name="Templeton, Niklas (STFC,DL,TECH)" userId="c610dbf5-07d2-4eb2-85bb-ef3775171ea1" providerId="ADAL" clId="{9F01576C-E9CF-4D6F-B59A-689F700A1279}" dt="2023-12-06T13:54:11.975" v="7321" actId="21"/>
          <ac:cxnSpMkLst>
            <pc:docMk/>
            <pc:sldMk cId="2962509049" sldId="302"/>
            <ac:cxnSpMk id="35" creationId="{6D15F844-F243-25C8-BD9C-A914701906B8}"/>
          </ac:cxnSpMkLst>
        </pc:cxnChg>
        <pc:cxnChg chg="del mod">
          <ac:chgData name="Templeton, Niklas (STFC,DL,TECH)" userId="c610dbf5-07d2-4eb2-85bb-ef3775171ea1" providerId="ADAL" clId="{9F01576C-E9CF-4D6F-B59A-689F700A1279}" dt="2023-12-05T20:44:46.944" v="4338" actId="478"/>
          <ac:cxnSpMkLst>
            <pc:docMk/>
            <pc:sldMk cId="2962509049" sldId="302"/>
            <ac:cxnSpMk id="36" creationId="{F1E25563-FA68-61B1-BC06-252EF4D40734}"/>
          </ac:cxnSpMkLst>
        </pc:cxnChg>
        <pc:cxnChg chg="mod">
          <ac:chgData name="Templeton, Niklas (STFC,DL,TECH)" userId="c610dbf5-07d2-4eb2-85bb-ef3775171ea1" providerId="ADAL" clId="{9F01576C-E9CF-4D6F-B59A-689F700A1279}" dt="2023-12-06T13:48:01.287" v="7246" actId="21"/>
          <ac:cxnSpMkLst>
            <pc:docMk/>
            <pc:sldMk cId="2962509049" sldId="302"/>
            <ac:cxnSpMk id="40" creationId="{9428E856-845B-189A-A708-D797CC4640BA}"/>
          </ac:cxnSpMkLst>
        </pc:cxnChg>
      </pc:sldChg>
      <pc:sldChg chg="addSp delSp modSp mod">
        <pc:chgData name="Templeton, Niklas (STFC,DL,TECH)" userId="c610dbf5-07d2-4eb2-85bb-ef3775171ea1" providerId="ADAL" clId="{9F01576C-E9CF-4D6F-B59A-689F700A1279}" dt="2023-12-06T15:42:27.712" v="8363" actId="948"/>
        <pc:sldMkLst>
          <pc:docMk/>
          <pc:sldMk cId="2475030818" sldId="303"/>
        </pc:sldMkLst>
        <pc:spChg chg="mod">
          <ac:chgData name="Templeton, Niklas (STFC,DL,TECH)" userId="c610dbf5-07d2-4eb2-85bb-ef3775171ea1" providerId="ADAL" clId="{9F01576C-E9CF-4D6F-B59A-689F700A1279}" dt="2023-12-05T21:05:33.358" v="4643" actId="20577"/>
          <ac:spMkLst>
            <pc:docMk/>
            <pc:sldMk cId="2475030818" sldId="303"/>
            <ac:spMk id="2" creationId="{D3B260CD-7787-14FD-EC8B-7B3358FCB512}"/>
          </ac:spMkLst>
        </pc:spChg>
        <pc:spChg chg="add del mod">
          <ac:chgData name="Templeton, Niklas (STFC,DL,TECH)" userId="c610dbf5-07d2-4eb2-85bb-ef3775171ea1" providerId="ADAL" clId="{9F01576C-E9CF-4D6F-B59A-689F700A1279}" dt="2023-12-06T15:42:27.712" v="8363" actId="948"/>
          <ac:spMkLst>
            <pc:docMk/>
            <pc:sldMk cId="2475030818" sldId="303"/>
            <ac:spMk id="3" creationId="{E95E9548-7045-C1E8-68EB-28B095CDB7E6}"/>
          </ac:spMkLst>
        </pc:spChg>
        <pc:spChg chg="add del mod">
          <ac:chgData name="Templeton, Niklas (STFC,DL,TECH)" userId="c610dbf5-07d2-4eb2-85bb-ef3775171ea1" providerId="ADAL" clId="{9F01576C-E9CF-4D6F-B59A-689F700A1279}" dt="2023-12-06T15:42:16.422" v="8361" actId="21"/>
          <ac:spMkLst>
            <pc:docMk/>
            <pc:sldMk cId="2475030818" sldId="303"/>
            <ac:spMk id="6" creationId="{A09FF092-4E2A-0B5A-3065-C49419A6A51A}"/>
          </ac:spMkLst>
        </pc:spChg>
        <pc:graphicFrameChg chg="add del mod">
          <ac:chgData name="Templeton, Niklas (STFC,DL,TECH)" userId="c610dbf5-07d2-4eb2-85bb-ef3775171ea1" providerId="ADAL" clId="{9F01576C-E9CF-4D6F-B59A-689F700A1279}" dt="2023-12-05T21:04:02.260" v="4563" actId="478"/>
          <ac:graphicFrameMkLst>
            <pc:docMk/>
            <pc:sldMk cId="2475030818" sldId="303"/>
            <ac:graphicFrameMk id="4" creationId="{1211B1E1-2BD5-4D83-37B7-076914185747}"/>
          </ac:graphicFrameMkLst>
        </pc:graphicFrameChg>
        <pc:graphicFrameChg chg="add del mod modGraphic">
          <ac:chgData name="Templeton, Niklas (STFC,DL,TECH)" userId="c610dbf5-07d2-4eb2-85bb-ef3775171ea1" providerId="ADAL" clId="{9F01576C-E9CF-4D6F-B59A-689F700A1279}" dt="2023-12-05T21:30:25.943" v="5327" actId="478"/>
          <ac:graphicFrameMkLst>
            <pc:docMk/>
            <pc:sldMk cId="2475030818" sldId="303"/>
            <ac:graphicFrameMk id="6" creationId="{E6F2AF72-5691-EA21-3DA6-59360ED50244}"/>
          </ac:graphicFrameMkLst>
        </pc:graphicFrameChg>
        <pc:graphicFrameChg chg="add mod modGraphic">
          <ac:chgData name="Templeton, Niklas (STFC,DL,TECH)" userId="c610dbf5-07d2-4eb2-85bb-ef3775171ea1" providerId="ADAL" clId="{9F01576C-E9CF-4D6F-B59A-689F700A1279}" dt="2023-12-06T11:53:30.150" v="5992" actId="207"/>
          <ac:graphicFrameMkLst>
            <pc:docMk/>
            <pc:sldMk cId="2475030818" sldId="303"/>
            <ac:graphicFrameMk id="7" creationId="{BABBEE5B-58BD-75A1-78CD-414C52442B8A}"/>
          </ac:graphicFrameMkLst>
        </pc:graphicFrameChg>
        <pc:picChg chg="add del mod">
          <ac:chgData name="Templeton, Niklas (STFC,DL,TECH)" userId="c610dbf5-07d2-4eb2-85bb-ef3775171ea1" providerId="ADAL" clId="{9F01576C-E9CF-4D6F-B59A-689F700A1279}" dt="2023-12-04T14:55:47.115" v="2225" actId="478"/>
          <ac:picMkLst>
            <pc:docMk/>
            <pc:sldMk cId="2475030818" sldId="303"/>
            <ac:picMk id="4" creationId="{D58D1035-CC66-C335-9397-FD55335750F4}"/>
          </ac:picMkLst>
        </pc:picChg>
        <pc:picChg chg="add del mod">
          <ac:chgData name="Templeton, Niklas (STFC,DL,TECH)" userId="c610dbf5-07d2-4eb2-85bb-ef3775171ea1" providerId="ADAL" clId="{9F01576C-E9CF-4D6F-B59A-689F700A1279}" dt="2023-12-04T14:55:50.678" v="2227" actId="478"/>
          <ac:picMkLst>
            <pc:docMk/>
            <pc:sldMk cId="2475030818" sldId="303"/>
            <ac:picMk id="6" creationId="{A7CFE224-1C81-B22F-C363-CCCEC50A6421}"/>
          </ac:picMkLst>
        </pc:picChg>
      </pc:sldChg>
      <pc:sldChg chg="modSp add mod ord">
        <pc:chgData name="Templeton, Niklas (STFC,DL,TECH)" userId="c610dbf5-07d2-4eb2-85bb-ef3775171ea1" providerId="ADAL" clId="{9F01576C-E9CF-4D6F-B59A-689F700A1279}" dt="2023-12-06T15:25:46.989" v="8235"/>
        <pc:sldMkLst>
          <pc:docMk/>
          <pc:sldMk cId="1605153063" sldId="304"/>
        </pc:sldMkLst>
        <pc:spChg chg="mod">
          <ac:chgData name="Templeton, Niklas (STFC,DL,TECH)" userId="c610dbf5-07d2-4eb2-85bb-ef3775171ea1" providerId="ADAL" clId="{9F01576C-E9CF-4D6F-B59A-689F700A1279}" dt="2023-12-06T15:24:11.867" v="8095" actId="20577"/>
          <ac:spMkLst>
            <pc:docMk/>
            <pc:sldMk cId="1605153063" sldId="304"/>
            <ac:spMk id="2" creationId="{4BC95B7F-9964-6030-FDAF-E730F71CDCBC}"/>
          </ac:spMkLst>
        </pc:spChg>
        <pc:spChg chg="mod">
          <ac:chgData name="Templeton, Niklas (STFC,DL,TECH)" userId="c610dbf5-07d2-4eb2-85bb-ef3775171ea1" providerId="ADAL" clId="{9F01576C-E9CF-4D6F-B59A-689F700A1279}" dt="2023-12-06T15:25:12.436" v="8205" actId="20577"/>
          <ac:spMkLst>
            <pc:docMk/>
            <pc:sldMk cId="1605153063" sldId="304"/>
            <ac:spMk id="3" creationId="{AF3D14AF-28E2-9473-AA8E-61B92D341358}"/>
          </ac:spMkLst>
        </pc:spChg>
        <pc:spChg chg="mod">
          <ac:chgData name="Templeton, Niklas (STFC,DL,TECH)" userId="c610dbf5-07d2-4eb2-85bb-ef3775171ea1" providerId="ADAL" clId="{9F01576C-E9CF-4D6F-B59A-689F700A1279}" dt="2023-12-06T15:25:31.636" v="8218" actId="1036"/>
          <ac:spMkLst>
            <pc:docMk/>
            <pc:sldMk cId="1605153063" sldId="304"/>
            <ac:spMk id="4" creationId="{4E8C4E62-875B-E62B-4BCA-2BD78A20B087}"/>
          </ac:spMkLst>
        </pc:spChg>
        <pc:grpChg chg="mod">
          <ac:chgData name="Templeton, Niklas (STFC,DL,TECH)" userId="c610dbf5-07d2-4eb2-85bb-ef3775171ea1" providerId="ADAL" clId="{9F01576C-E9CF-4D6F-B59A-689F700A1279}" dt="2023-12-06T15:25:31.636" v="8218" actId="1036"/>
          <ac:grpSpMkLst>
            <pc:docMk/>
            <pc:sldMk cId="1605153063" sldId="304"/>
            <ac:grpSpMk id="9" creationId="{AFEA264F-DD51-9CA5-F345-6C0194AC9889}"/>
          </ac:grpSpMkLst>
        </pc:grpChg>
        <pc:picChg chg="mod">
          <ac:chgData name="Templeton, Niklas (STFC,DL,TECH)" userId="c610dbf5-07d2-4eb2-85bb-ef3775171ea1" providerId="ADAL" clId="{9F01576C-E9CF-4D6F-B59A-689F700A1279}" dt="2023-12-06T15:25:31.636" v="8218" actId="1036"/>
          <ac:picMkLst>
            <pc:docMk/>
            <pc:sldMk cId="1605153063" sldId="304"/>
            <ac:picMk id="6" creationId="{FF172B22-F688-8F2E-158F-8A2A8E38CD08}"/>
          </ac:picMkLst>
        </pc:picChg>
        <pc:picChg chg="mod">
          <ac:chgData name="Templeton, Niklas (STFC,DL,TECH)" userId="c610dbf5-07d2-4eb2-85bb-ef3775171ea1" providerId="ADAL" clId="{9F01576C-E9CF-4D6F-B59A-689F700A1279}" dt="2023-12-06T15:25:31.636" v="8218" actId="1036"/>
          <ac:picMkLst>
            <pc:docMk/>
            <pc:sldMk cId="1605153063" sldId="304"/>
            <ac:picMk id="14" creationId="{E55BD3C4-3E6E-4323-190E-0B2F0C011B4D}"/>
          </ac:picMkLst>
        </pc:picChg>
        <pc:picChg chg="mod">
          <ac:chgData name="Templeton, Niklas (STFC,DL,TECH)" userId="c610dbf5-07d2-4eb2-85bb-ef3775171ea1" providerId="ADAL" clId="{9F01576C-E9CF-4D6F-B59A-689F700A1279}" dt="2023-12-06T15:25:39.082" v="8233" actId="1035"/>
          <ac:picMkLst>
            <pc:docMk/>
            <pc:sldMk cId="1605153063" sldId="304"/>
            <ac:picMk id="15" creationId="{1C116DBA-1446-DBB6-62F0-DC62855A65B5}"/>
          </ac:picMkLst>
        </pc:picChg>
      </pc:sldChg>
      <pc:sldChg chg="modSp add del mod">
        <pc:chgData name="Templeton, Niklas (STFC,DL,TECH)" userId="c610dbf5-07d2-4eb2-85bb-ef3775171ea1" providerId="ADAL" clId="{9F01576C-E9CF-4D6F-B59A-689F700A1279}" dt="2023-12-06T14:41:06.132" v="7521" actId="207"/>
        <pc:sldMkLst>
          <pc:docMk/>
          <pc:sldMk cId="3748837995" sldId="1800"/>
        </pc:sldMkLst>
        <pc:spChg chg="mod">
          <ac:chgData name="Templeton, Niklas (STFC,DL,TECH)" userId="c610dbf5-07d2-4eb2-85bb-ef3775171ea1" providerId="ADAL" clId="{9F01576C-E9CF-4D6F-B59A-689F700A1279}" dt="2023-12-06T14:41:06.132" v="7521" actId="207"/>
          <ac:spMkLst>
            <pc:docMk/>
            <pc:sldMk cId="3748837995" sldId="1800"/>
            <ac:spMk id="6" creationId="{3C9F6BD3-A6AD-DBD7-C643-571C3E8E9D28}"/>
          </ac:spMkLst>
        </pc:spChg>
      </pc:sldChg>
      <pc:sldChg chg="ord">
        <pc:chgData name="Templeton, Niklas (STFC,DL,TECH)" userId="c610dbf5-07d2-4eb2-85bb-ef3775171ea1" providerId="ADAL" clId="{9F01576C-E9CF-4D6F-B59A-689F700A1279}" dt="2023-12-06T15:25:49.147" v="8237"/>
        <pc:sldMkLst>
          <pc:docMk/>
          <pc:sldMk cId="1799463309" sldId="1801"/>
        </pc:sldMkLst>
      </pc:sldChg>
      <pc:sldChg chg="addSp modSp mod ord">
        <pc:chgData name="Templeton, Niklas (STFC,DL,TECH)" userId="c610dbf5-07d2-4eb2-85bb-ef3775171ea1" providerId="ADAL" clId="{9F01576C-E9CF-4D6F-B59A-689F700A1279}" dt="2023-12-06T14:53:50.165" v="7729" actId="1076"/>
        <pc:sldMkLst>
          <pc:docMk/>
          <pc:sldMk cId="836336011" sldId="1802"/>
        </pc:sldMkLst>
        <pc:spChg chg="mod">
          <ac:chgData name="Templeton, Niklas (STFC,DL,TECH)" userId="c610dbf5-07d2-4eb2-85bb-ef3775171ea1" providerId="ADAL" clId="{9F01576C-E9CF-4D6F-B59A-689F700A1279}" dt="2023-12-06T14:53:44.097" v="7728" actId="20577"/>
          <ac:spMkLst>
            <pc:docMk/>
            <pc:sldMk cId="836336011" sldId="1802"/>
            <ac:spMk id="7" creationId="{B23ECE51-6324-4498-63F2-59F8523A5107}"/>
          </ac:spMkLst>
        </pc:spChg>
        <pc:grpChg chg="add mod">
          <ac:chgData name="Templeton, Niklas (STFC,DL,TECH)" userId="c610dbf5-07d2-4eb2-85bb-ef3775171ea1" providerId="ADAL" clId="{9F01576C-E9CF-4D6F-B59A-689F700A1279}" dt="2023-12-06T14:53:50.165" v="7729" actId="1076"/>
          <ac:grpSpMkLst>
            <pc:docMk/>
            <pc:sldMk cId="836336011" sldId="1802"/>
            <ac:grpSpMk id="4" creationId="{283C9F83-E45C-DCAC-00F0-0AE988F034C4}"/>
          </ac:grpSpMkLst>
        </pc:grpChg>
        <pc:picChg chg="mod">
          <ac:chgData name="Templeton, Niklas (STFC,DL,TECH)" userId="c610dbf5-07d2-4eb2-85bb-ef3775171ea1" providerId="ADAL" clId="{9F01576C-E9CF-4D6F-B59A-689F700A1279}" dt="2023-12-06T14:52:52.685" v="7676" actId="1076"/>
          <ac:picMkLst>
            <pc:docMk/>
            <pc:sldMk cId="836336011" sldId="1802"/>
            <ac:picMk id="5" creationId="{2361A578-441E-486D-14B5-A6A3C09B7792}"/>
          </ac:picMkLst>
        </pc:picChg>
        <pc:cxnChg chg="mod">
          <ac:chgData name="Templeton, Niklas (STFC,DL,TECH)" userId="c610dbf5-07d2-4eb2-85bb-ef3775171ea1" providerId="ADAL" clId="{9F01576C-E9CF-4D6F-B59A-689F700A1279}" dt="2023-12-06T14:53:44.097" v="7728" actId="20577"/>
          <ac:cxnSpMkLst>
            <pc:docMk/>
            <pc:sldMk cId="836336011" sldId="1802"/>
            <ac:cxnSpMk id="8" creationId="{B8B85B8D-15E5-1610-4C77-CBD2BA760228}"/>
          </ac:cxnSpMkLst>
        </pc:cxnChg>
      </pc:sldChg>
      <pc:sldChg chg="addSp delSp modSp mod">
        <pc:chgData name="Templeton, Niklas (STFC,DL,TECH)" userId="c610dbf5-07d2-4eb2-85bb-ef3775171ea1" providerId="ADAL" clId="{9F01576C-E9CF-4D6F-B59A-689F700A1279}" dt="2023-12-06T17:41:50.627" v="8380" actId="167"/>
        <pc:sldMkLst>
          <pc:docMk/>
          <pc:sldMk cId="3091356164" sldId="1803"/>
        </pc:sldMkLst>
        <pc:spChg chg="mod">
          <ac:chgData name="Templeton, Niklas (STFC,DL,TECH)" userId="c610dbf5-07d2-4eb2-85bb-ef3775171ea1" providerId="ADAL" clId="{9F01576C-E9CF-4D6F-B59A-689F700A1279}" dt="2023-12-05T17:03:52.506" v="3732" actId="207"/>
          <ac:spMkLst>
            <pc:docMk/>
            <pc:sldMk cId="3091356164" sldId="1803"/>
            <ac:spMk id="2" creationId="{F609B5DC-A1C6-6C69-12CD-07884053348C}"/>
          </ac:spMkLst>
        </pc:spChg>
        <pc:spChg chg="ord">
          <ac:chgData name="Templeton, Niklas (STFC,DL,TECH)" userId="c610dbf5-07d2-4eb2-85bb-ef3775171ea1" providerId="ADAL" clId="{9F01576C-E9CF-4D6F-B59A-689F700A1279}" dt="2023-12-06T17:41:50.627" v="8380" actId="167"/>
          <ac:spMkLst>
            <pc:docMk/>
            <pc:sldMk cId="3091356164" sldId="1803"/>
            <ac:spMk id="12" creationId="{897493FD-51E3-C2D2-1E29-1383EB723DB0}"/>
          </ac:spMkLst>
        </pc:spChg>
        <pc:spChg chg="add del">
          <ac:chgData name="Templeton, Niklas (STFC,DL,TECH)" userId="c610dbf5-07d2-4eb2-85bb-ef3775171ea1" providerId="ADAL" clId="{9F01576C-E9CF-4D6F-B59A-689F700A1279}" dt="2023-12-05T16:54:52.395" v="3575" actId="22"/>
          <ac:spMkLst>
            <pc:docMk/>
            <pc:sldMk cId="3091356164" sldId="1803"/>
            <ac:spMk id="13" creationId="{1F8B4631-9272-911E-E516-BCDF8B523A38}"/>
          </ac:spMkLst>
        </pc:spChg>
        <pc:spChg chg="mod">
          <ac:chgData name="Templeton, Niklas (STFC,DL,TECH)" userId="c610dbf5-07d2-4eb2-85bb-ef3775171ea1" providerId="ADAL" clId="{9F01576C-E9CF-4D6F-B59A-689F700A1279}" dt="2023-12-06T15:43:57.778" v="8368" actId="13822"/>
          <ac:spMkLst>
            <pc:docMk/>
            <pc:sldMk cId="3091356164" sldId="1803"/>
            <ac:spMk id="15" creationId="{DA684F46-4F30-F189-0081-08AC967AD6D7}"/>
          </ac:spMkLst>
        </pc:spChg>
        <pc:spChg chg="mod">
          <ac:chgData name="Templeton, Niklas (STFC,DL,TECH)" userId="c610dbf5-07d2-4eb2-85bb-ef3775171ea1" providerId="ADAL" clId="{9F01576C-E9CF-4D6F-B59A-689F700A1279}" dt="2023-12-06T15:43:57.778" v="8368" actId="13822"/>
          <ac:spMkLst>
            <pc:docMk/>
            <pc:sldMk cId="3091356164" sldId="1803"/>
            <ac:spMk id="16" creationId="{D9837290-876A-426B-CB4A-8B0A0A237767}"/>
          </ac:spMkLst>
        </pc:spChg>
        <pc:spChg chg="mod">
          <ac:chgData name="Templeton, Niklas (STFC,DL,TECH)" userId="c610dbf5-07d2-4eb2-85bb-ef3775171ea1" providerId="ADAL" clId="{9F01576C-E9CF-4D6F-B59A-689F700A1279}" dt="2023-12-06T15:43:57.778" v="8368" actId="13822"/>
          <ac:spMkLst>
            <pc:docMk/>
            <pc:sldMk cId="3091356164" sldId="1803"/>
            <ac:spMk id="17" creationId="{5DA27ED5-E84C-7F19-DD39-3F085A890C2F}"/>
          </ac:spMkLst>
        </pc:spChg>
        <pc:spChg chg="mod">
          <ac:chgData name="Templeton, Niklas (STFC,DL,TECH)" userId="c610dbf5-07d2-4eb2-85bb-ef3775171ea1" providerId="ADAL" clId="{9F01576C-E9CF-4D6F-B59A-689F700A1279}" dt="2023-12-06T15:44:03.893" v="8369" actId="13822"/>
          <ac:spMkLst>
            <pc:docMk/>
            <pc:sldMk cId="3091356164" sldId="1803"/>
            <ac:spMk id="19" creationId="{DD8EC1DD-FF99-CF4E-CBBD-17B382BBF717}"/>
          </ac:spMkLst>
        </pc:spChg>
        <pc:spChg chg="del mod">
          <ac:chgData name="Templeton, Niklas (STFC,DL,TECH)" userId="c610dbf5-07d2-4eb2-85bb-ef3775171ea1" providerId="ADAL" clId="{9F01576C-E9CF-4D6F-B59A-689F700A1279}" dt="2023-12-05T17:01:59.112" v="3686" actId="478"/>
          <ac:spMkLst>
            <pc:docMk/>
            <pc:sldMk cId="3091356164" sldId="1803"/>
            <ac:spMk id="20" creationId="{C1F945FB-9590-69F3-4A82-712735BA2846}"/>
          </ac:spMkLst>
        </pc:spChg>
        <pc:spChg chg="mod">
          <ac:chgData name="Templeton, Niklas (STFC,DL,TECH)" userId="c610dbf5-07d2-4eb2-85bb-ef3775171ea1" providerId="ADAL" clId="{9F01576C-E9CF-4D6F-B59A-689F700A1279}" dt="2023-12-06T15:44:03.893" v="8369" actId="13822"/>
          <ac:spMkLst>
            <pc:docMk/>
            <pc:sldMk cId="3091356164" sldId="1803"/>
            <ac:spMk id="21" creationId="{2295A0FE-80DC-1A00-8666-BBD6B933F68C}"/>
          </ac:spMkLst>
        </pc:spChg>
        <pc:grpChg chg="add mod ord">
          <ac:chgData name="Templeton, Niklas (STFC,DL,TECH)" userId="c610dbf5-07d2-4eb2-85bb-ef3775171ea1" providerId="ADAL" clId="{9F01576C-E9CF-4D6F-B59A-689F700A1279}" dt="2023-12-05T16:54:24.621" v="3572" actId="167"/>
          <ac:grpSpMkLst>
            <pc:docMk/>
            <pc:sldMk cId="3091356164" sldId="1803"/>
            <ac:grpSpMk id="3" creationId="{49A9B78D-C6BD-938C-A835-BD0B1279F1F0}"/>
          </ac:grpSpMkLst>
        </pc:grpChg>
        <pc:grpChg chg="add mod">
          <ac:chgData name="Templeton, Niklas (STFC,DL,TECH)" userId="c610dbf5-07d2-4eb2-85bb-ef3775171ea1" providerId="ADAL" clId="{9F01576C-E9CF-4D6F-B59A-689F700A1279}" dt="2023-12-05T16:53:59.192" v="3565" actId="1076"/>
          <ac:grpSpMkLst>
            <pc:docMk/>
            <pc:sldMk cId="3091356164" sldId="1803"/>
            <ac:grpSpMk id="11" creationId="{01833985-632B-6035-8FD0-1D303BDF635C}"/>
          </ac:grpSpMkLst>
        </pc:grpChg>
        <pc:grpChg chg="add mod">
          <ac:chgData name="Templeton, Niklas (STFC,DL,TECH)" userId="c610dbf5-07d2-4eb2-85bb-ef3775171ea1" providerId="ADAL" clId="{9F01576C-E9CF-4D6F-B59A-689F700A1279}" dt="2023-12-06T15:23:16.776" v="8033" actId="1035"/>
          <ac:grpSpMkLst>
            <pc:docMk/>
            <pc:sldMk cId="3091356164" sldId="1803"/>
            <ac:grpSpMk id="14" creationId="{0FAED59A-6127-CE6F-6FC2-2659BF53F892}"/>
          </ac:grpSpMkLst>
        </pc:grpChg>
        <pc:grpChg chg="add mod">
          <ac:chgData name="Templeton, Niklas (STFC,DL,TECH)" userId="c610dbf5-07d2-4eb2-85bb-ef3775171ea1" providerId="ADAL" clId="{9F01576C-E9CF-4D6F-B59A-689F700A1279}" dt="2023-12-05T17:01:29.890" v="3634" actId="1076"/>
          <ac:grpSpMkLst>
            <pc:docMk/>
            <pc:sldMk cId="3091356164" sldId="1803"/>
            <ac:grpSpMk id="18" creationId="{F6E1F10F-BDC0-783E-7FBB-784E0D6FB6B8}"/>
          </ac:grpSpMkLst>
        </pc:grpChg>
        <pc:picChg chg="mod">
          <ac:chgData name="Templeton, Niklas (STFC,DL,TECH)" userId="c610dbf5-07d2-4eb2-85bb-ef3775171ea1" providerId="ADAL" clId="{9F01576C-E9CF-4D6F-B59A-689F700A1279}" dt="2023-12-05T16:52:02.106" v="3520" actId="164"/>
          <ac:picMkLst>
            <pc:docMk/>
            <pc:sldMk cId="3091356164" sldId="1803"/>
            <ac:picMk id="4" creationId="{249399F6-1BAA-0132-4F2B-03846271E530}"/>
          </ac:picMkLst>
        </pc:picChg>
        <pc:picChg chg="mod">
          <ac:chgData name="Templeton, Niklas (STFC,DL,TECH)" userId="c610dbf5-07d2-4eb2-85bb-ef3775171ea1" providerId="ADAL" clId="{9F01576C-E9CF-4D6F-B59A-689F700A1279}" dt="2023-12-05T16:52:02.106" v="3520" actId="164"/>
          <ac:picMkLst>
            <pc:docMk/>
            <pc:sldMk cId="3091356164" sldId="1803"/>
            <ac:picMk id="5" creationId="{C06C74DE-DF3F-4F4B-A1D2-D5217CF6F471}"/>
          </ac:picMkLst>
        </pc:picChg>
        <pc:picChg chg="mod">
          <ac:chgData name="Templeton, Niklas (STFC,DL,TECH)" userId="c610dbf5-07d2-4eb2-85bb-ef3775171ea1" providerId="ADAL" clId="{9F01576C-E9CF-4D6F-B59A-689F700A1279}" dt="2023-12-05T16:53:59.192" v="3565" actId="1076"/>
          <ac:picMkLst>
            <pc:docMk/>
            <pc:sldMk cId="3091356164" sldId="1803"/>
            <ac:picMk id="6" creationId="{6517C8AB-4499-DCC3-D46B-07381759AB84}"/>
          </ac:picMkLst>
        </pc:picChg>
        <pc:picChg chg="mod">
          <ac:chgData name="Templeton, Niklas (STFC,DL,TECH)" userId="c610dbf5-07d2-4eb2-85bb-ef3775171ea1" providerId="ADAL" clId="{9F01576C-E9CF-4D6F-B59A-689F700A1279}" dt="2023-12-05T16:53:59.192" v="3565" actId="1076"/>
          <ac:picMkLst>
            <pc:docMk/>
            <pc:sldMk cId="3091356164" sldId="1803"/>
            <ac:picMk id="7" creationId="{55A40D2E-136E-6AF9-A79F-796B8687808A}"/>
          </ac:picMkLst>
        </pc:picChg>
        <pc:picChg chg="mod ord">
          <ac:chgData name="Templeton, Niklas (STFC,DL,TECH)" userId="c610dbf5-07d2-4eb2-85bb-ef3775171ea1" providerId="ADAL" clId="{9F01576C-E9CF-4D6F-B59A-689F700A1279}" dt="2023-12-05T16:54:20.978" v="3571" actId="167"/>
          <ac:picMkLst>
            <pc:docMk/>
            <pc:sldMk cId="3091356164" sldId="1803"/>
            <ac:picMk id="8" creationId="{4462485A-FE7B-B231-7E28-8ADBBA574FBE}"/>
          </ac:picMkLst>
        </pc:picChg>
        <pc:picChg chg="mod">
          <ac:chgData name="Templeton, Niklas (STFC,DL,TECH)" userId="c610dbf5-07d2-4eb2-85bb-ef3775171ea1" providerId="ADAL" clId="{9F01576C-E9CF-4D6F-B59A-689F700A1279}" dt="2023-12-05T16:53:59.192" v="3565" actId="1076"/>
          <ac:picMkLst>
            <pc:docMk/>
            <pc:sldMk cId="3091356164" sldId="1803"/>
            <ac:picMk id="9" creationId="{E2AA539A-E721-2337-93B9-B41E60163DD8}"/>
          </ac:picMkLst>
        </pc:picChg>
        <pc:picChg chg="mod">
          <ac:chgData name="Templeton, Niklas (STFC,DL,TECH)" userId="c610dbf5-07d2-4eb2-85bb-ef3775171ea1" providerId="ADAL" clId="{9F01576C-E9CF-4D6F-B59A-689F700A1279}" dt="2023-12-05T16:53:59.192" v="3565" actId="1076"/>
          <ac:picMkLst>
            <pc:docMk/>
            <pc:sldMk cId="3091356164" sldId="1803"/>
            <ac:picMk id="5122" creationId="{2BA48601-ACA2-A810-258C-4F6811FC1C31}"/>
          </ac:picMkLst>
        </pc:picChg>
      </pc:sldChg>
      <pc:sldChg chg="addSp delSp modSp mod ord">
        <pc:chgData name="Templeton, Niklas (STFC,DL,TECH)" userId="c610dbf5-07d2-4eb2-85bb-ef3775171ea1" providerId="ADAL" clId="{9F01576C-E9CF-4D6F-B59A-689F700A1279}" dt="2023-12-06T15:17:03.410" v="8020" actId="14100"/>
        <pc:sldMkLst>
          <pc:docMk/>
          <pc:sldMk cId="1695865513" sldId="1804"/>
        </pc:sldMkLst>
        <pc:spChg chg="mod">
          <ac:chgData name="Templeton, Niklas (STFC,DL,TECH)" userId="c610dbf5-07d2-4eb2-85bb-ef3775171ea1" providerId="ADAL" clId="{9F01576C-E9CF-4D6F-B59A-689F700A1279}" dt="2023-12-06T15:08:16.791" v="7874" actId="1076"/>
          <ac:spMkLst>
            <pc:docMk/>
            <pc:sldMk cId="1695865513" sldId="1804"/>
            <ac:spMk id="2" creationId="{F3B08842-B42E-E2A8-B6B7-EEB5A19BD0B8}"/>
          </ac:spMkLst>
        </pc:spChg>
        <pc:spChg chg="mod">
          <ac:chgData name="Templeton, Niklas (STFC,DL,TECH)" userId="c610dbf5-07d2-4eb2-85bb-ef3775171ea1" providerId="ADAL" clId="{9F01576C-E9CF-4D6F-B59A-689F700A1279}" dt="2023-12-06T15:07:20.082" v="7862" actId="108"/>
          <ac:spMkLst>
            <pc:docMk/>
            <pc:sldMk cId="1695865513" sldId="1804"/>
            <ac:spMk id="3" creationId="{03332B35-D006-32B7-F883-1F1DC6B716BD}"/>
          </ac:spMkLst>
        </pc:spChg>
        <pc:spChg chg="add mod">
          <ac:chgData name="Templeton, Niklas (STFC,DL,TECH)" userId="c610dbf5-07d2-4eb2-85bb-ef3775171ea1" providerId="ADAL" clId="{9F01576C-E9CF-4D6F-B59A-689F700A1279}" dt="2023-12-06T11:50:06.360" v="5893" actId="1076"/>
          <ac:spMkLst>
            <pc:docMk/>
            <pc:sldMk cId="1695865513" sldId="1804"/>
            <ac:spMk id="4" creationId="{5B318456-E6B8-3B36-A1CD-ADF2CFF86151}"/>
          </ac:spMkLst>
        </pc:spChg>
        <pc:spChg chg="add mod">
          <ac:chgData name="Templeton, Niklas (STFC,DL,TECH)" userId="c610dbf5-07d2-4eb2-85bb-ef3775171ea1" providerId="ADAL" clId="{9F01576C-E9CF-4D6F-B59A-689F700A1279}" dt="2023-12-06T11:50:17.536" v="5895" actId="1076"/>
          <ac:spMkLst>
            <pc:docMk/>
            <pc:sldMk cId="1695865513" sldId="1804"/>
            <ac:spMk id="5" creationId="{B0885F7D-C6EB-3721-4A8D-EC5BE4F2D106}"/>
          </ac:spMkLst>
        </pc:spChg>
        <pc:spChg chg="add mod">
          <ac:chgData name="Templeton, Niklas (STFC,DL,TECH)" userId="c610dbf5-07d2-4eb2-85bb-ef3775171ea1" providerId="ADAL" clId="{9F01576C-E9CF-4D6F-B59A-689F700A1279}" dt="2023-12-06T11:50:22.692" v="5897" actId="1076"/>
          <ac:spMkLst>
            <pc:docMk/>
            <pc:sldMk cId="1695865513" sldId="1804"/>
            <ac:spMk id="8" creationId="{22EC4A3C-A034-C9FA-A098-E85380AC0496}"/>
          </ac:spMkLst>
        </pc:spChg>
        <pc:spChg chg="add mod ord">
          <ac:chgData name="Templeton, Niklas (STFC,DL,TECH)" userId="c610dbf5-07d2-4eb2-85bb-ef3775171ea1" providerId="ADAL" clId="{9F01576C-E9CF-4D6F-B59A-689F700A1279}" dt="2023-12-06T15:15:33.498" v="8006" actId="1076"/>
          <ac:spMkLst>
            <pc:docMk/>
            <pc:sldMk cId="1695865513" sldId="1804"/>
            <ac:spMk id="10" creationId="{9737BC43-481A-1190-D866-26C7D59001C7}"/>
          </ac:spMkLst>
        </pc:spChg>
        <pc:spChg chg="add del mod">
          <ac:chgData name="Templeton, Niklas (STFC,DL,TECH)" userId="c610dbf5-07d2-4eb2-85bb-ef3775171ea1" providerId="ADAL" clId="{9F01576C-E9CF-4D6F-B59A-689F700A1279}" dt="2023-12-06T15:14:34.938" v="7993" actId="478"/>
          <ac:spMkLst>
            <pc:docMk/>
            <pc:sldMk cId="1695865513" sldId="1804"/>
            <ac:spMk id="29" creationId="{4A54C6F9-C7B4-8006-881B-98CC92ADC638}"/>
          </ac:spMkLst>
        </pc:spChg>
        <pc:spChg chg="add mod ord">
          <ac:chgData name="Templeton, Niklas (STFC,DL,TECH)" userId="c610dbf5-07d2-4eb2-85bb-ef3775171ea1" providerId="ADAL" clId="{9F01576C-E9CF-4D6F-B59A-689F700A1279}" dt="2023-12-06T15:16:17.216" v="8015" actId="13822"/>
          <ac:spMkLst>
            <pc:docMk/>
            <pc:sldMk cId="1695865513" sldId="1804"/>
            <ac:spMk id="30" creationId="{0F107A63-ED06-5CCD-62CA-8792D9E0F521}"/>
          </ac:spMkLst>
        </pc:spChg>
        <pc:spChg chg="add mod">
          <ac:chgData name="Templeton, Niklas (STFC,DL,TECH)" userId="c610dbf5-07d2-4eb2-85bb-ef3775171ea1" providerId="ADAL" clId="{9F01576C-E9CF-4D6F-B59A-689F700A1279}" dt="2023-12-06T15:17:03.410" v="8020" actId="14100"/>
          <ac:spMkLst>
            <pc:docMk/>
            <pc:sldMk cId="1695865513" sldId="1804"/>
            <ac:spMk id="31" creationId="{EC2BEAB7-293E-E704-1992-678F31F32446}"/>
          </ac:spMkLst>
        </pc:spChg>
        <pc:grpChg chg="mod">
          <ac:chgData name="Templeton, Niklas (STFC,DL,TECH)" userId="c610dbf5-07d2-4eb2-85bb-ef3775171ea1" providerId="ADAL" clId="{9F01576C-E9CF-4D6F-B59A-689F700A1279}" dt="2023-12-06T11:48:36.469" v="5869" actId="14100"/>
          <ac:grpSpMkLst>
            <pc:docMk/>
            <pc:sldMk cId="1695865513" sldId="1804"/>
            <ac:grpSpMk id="18" creationId="{A78F7F6C-2109-9E93-6D26-5E42443A3468}"/>
          </ac:grpSpMkLst>
        </pc:grpChg>
        <pc:grpChg chg="add mod ord">
          <ac:chgData name="Templeton, Niklas (STFC,DL,TECH)" userId="c610dbf5-07d2-4eb2-85bb-ef3775171ea1" providerId="ADAL" clId="{9F01576C-E9CF-4D6F-B59A-689F700A1279}" dt="2023-12-06T15:13:35.539" v="7982" actId="1076"/>
          <ac:grpSpMkLst>
            <pc:docMk/>
            <pc:sldMk cId="1695865513" sldId="1804"/>
            <ac:grpSpMk id="21" creationId="{CAEE9DF5-3E9B-40CB-CC95-83B00362D6D6}"/>
          </ac:grpSpMkLst>
        </pc:grpChg>
        <pc:grpChg chg="add mod">
          <ac:chgData name="Templeton, Niklas (STFC,DL,TECH)" userId="c610dbf5-07d2-4eb2-85bb-ef3775171ea1" providerId="ADAL" clId="{9F01576C-E9CF-4D6F-B59A-689F700A1279}" dt="2023-12-06T15:13:44.154" v="7983" actId="164"/>
          <ac:grpSpMkLst>
            <pc:docMk/>
            <pc:sldMk cId="1695865513" sldId="1804"/>
            <ac:grpSpMk id="28" creationId="{50DE349D-CFE4-AED3-0738-3FA126585D7C}"/>
          </ac:grpSpMkLst>
        </pc:grpChg>
        <pc:picChg chg="mod">
          <ac:chgData name="Templeton, Niklas (STFC,DL,TECH)" userId="c610dbf5-07d2-4eb2-85bb-ef3775171ea1" providerId="ADAL" clId="{9F01576C-E9CF-4D6F-B59A-689F700A1279}" dt="2023-12-06T11:49:33.191" v="5886" actId="408"/>
          <ac:picMkLst>
            <pc:docMk/>
            <pc:sldMk cId="1695865513" sldId="1804"/>
            <ac:picMk id="7" creationId="{B9DD91FE-F8AE-FC44-372B-4213F02F408F}"/>
          </ac:picMkLst>
        </pc:picChg>
        <pc:picChg chg="add mod">
          <ac:chgData name="Templeton, Niklas (STFC,DL,TECH)" userId="c610dbf5-07d2-4eb2-85bb-ef3775171ea1" providerId="ADAL" clId="{9F01576C-E9CF-4D6F-B59A-689F700A1279}" dt="2023-12-06T15:08:23.280" v="7875" actId="164"/>
          <ac:picMkLst>
            <pc:docMk/>
            <pc:sldMk cId="1695865513" sldId="1804"/>
            <ac:picMk id="12" creationId="{A97F1820-4C9A-D0D2-5340-29F6896E0218}"/>
          </ac:picMkLst>
        </pc:picChg>
        <pc:picChg chg="add mod ord">
          <ac:chgData name="Templeton, Niklas (STFC,DL,TECH)" userId="c610dbf5-07d2-4eb2-85bb-ef3775171ea1" providerId="ADAL" clId="{9F01576C-E9CF-4D6F-B59A-689F700A1279}" dt="2023-12-06T15:13:28.971" v="7980" actId="1076"/>
          <ac:picMkLst>
            <pc:docMk/>
            <pc:sldMk cId="1695865513" sldId="1804"/>
            <ac:picMk id="14" creationId="{9467BD40-FC33-0FDB-5B8E-0CECB09BB8EE}"/>
          </ac:picMkLst>
        </pc:picChg>
        <pc:picChg chg="mod modCrop">
          <ac:chgData name="Templeton, Niklas (STFC,DL,TECH)" userId="c610dbf5-07d2-4eb2-85bb-ef3775171ea1" providerId="ADAL" clId="{9F01576C-E9CF-4D6F-B59A-689F700A1279}" dt="2023-12-06T11:49:00.960" v="5885" actId="1038"/>
          <ac:picMkLst>
            <pc:docMk/>
            <pc:sldMk cId="1695865513" sldId="1804"/>
            <ac:picMk id="16" creationId="{702E7244-6543-51B1-73DE-3AD43F53A319}"/>
          </ac:picMkLst>
        </pc:picChg>
        <pc:picChg chg="mod">
          <ac:chgData name="Templeton, Niklas (STFC,DL,TECH)" userId="c610dbf5-07d2-4eb2-85bb-ef3775171ea1" providerId="ADAL" clId="{9F01576C-E9CF-4D6F-B59A-689F700A1279}" dt="2023-12-06T11:49:33.191" v="5886" actId="408"/>
          <ac:picMkLst>
            <pc:docMk/>
            <pc:sldMk cId="1695865513" sldId="1804"/>
            <ac:picMk id="17" creationId="{7F696158-5FB8-901B-24CD-77B00618174B}"/>
          </ac:picMkLst>
        </pc:picChg>
        <pc:picChg chg="add mod ord">
          <ac:chgData name="Templeton, Niklas (STFC,DL,TECH)" userId="c610dbf5-07d2-4eb2-85bb-ef3775171ea1" providerId="ADAL" clId="{9F01576C-E9CF-4D6F-B59A-689F700A1279}" dt="2023-12-06T15:13:31.132" v="7981" actId="1076"/>
          <ac:picMkLst>
            <pc:docMk/>
            <pc:sldMk cId="1695865513" sldId="1804"/>
            <ac:picMk id="20" creationId="{FD8B73BD-7FE4-6362-6D4E-E0828E1D445A}"/>
          </ac:picMkLst>
        </pc:picChg>
        <pc:picChg chg="add mod ord">
          <ac:chgData name="Templeton, Niklas (STFC,DL,TECH)" userId="c610dbf5-07d2-4eb2-85bb-ef3775171ea1" providerId="ADAL" clId="{9F01576C-E9CF-4D6F-B59A-689F700A1279}" dt="2023-12-06T15:13:44.154" v="7983" actId="164"/>
          <ac:picMkLst>
            <pc:docMk/>
            <pc:sldMk cId="1695865513" sldId="1804"/>
            <ac:picMk id="23" creationId="{30A83E3B-93CD-6099-8B21-0422E70E2662}"/>
          </ac:picMkLst>
        </pc:picChg>
        <pc:picChg chg="add mod">
          <ac:chgData name="Templeton, Niklas (STFC,DL,TECH)" userId="c610dbf5-07d2-4eb2-85bb-ef3775171ea1" providerId="ADAL" clId="{9F01576C-E9CF-4D6F-B59A-689F700A1279}" dt="2023-12-06T15:13:44.154" v="7983" actId="164"/>
          <ac:picMkLst>
            <pc:docMk/>
            <pc:sldMk cId="1695865513" sldId="1804"/>
            <ac:picMk id="25" creationId="{E019E144-041D-8D46-7E01-E5A3EFB4EA99}"/>
          </ac:picMkLst>
        </pc:picChg>
        <pc:picChg chg="add mod ord">
          <ac:chgData name="Templeton, Niklas (STFC,DL,TECH)" userId="c610dbf5-07d2-4eb2-85bb-ef3775171ea1" providerId="ADAL" clId="{9F01576C-E9CF-4D6F-B59A-689F700A1279}" dt="2023-12-06T15:13:44.154" v="7983" actId="164"/>
          <ac:picMkLst>
            <pc:docMk/>
            <pc:sldMk cId="1695865513" sldId="1804"/>
            <ac:picMk id="27" creationId="{5694CC87-EEF5-A072-2286-D398C2D5D71E}"/>
          </ac:picMkLst>
        </pc:picChg>
      </pc:sldChg>
      <pc:sldChg chg="modSp mod">
        <pc:chgData name="Templeton, Niklas (STFC,DL,TECH)" userId="c610dbf5-07d2-4eb2-85bb-ef3775171ea1" providerId="ADAL" clId="{9F01576C-E9CF-4D6F-B59A-689F700A1279}" dt="2023-12-06T13:24:01.352" v="7209" actId="5793"/>
        <pc:sldMkLst>
          <pc:docMk/>
          <pc:sldMk cId="1645340607" sldId="1805"/>
        </pc:sldMkLst>
        <pc:spChg chg="mod">
          <ac:chgData name="Templeton, Niklas (STFC,DL,TECH)" userId="c610dbf5-07d2-4eb2-85bb-ef3775171ea1" providerId="ADAL" clId="{9F01576C-E9CF-4D6F-B59A-689F700A1279}" dt="2023-12-06T13:24:01.352" v="7209" actId="5793"/>
          <ac:spMkLst>
            <pc:docMk/>
            <pc:sldMk cId="1645340607" sldId="1805"/>
            <ac:spMk id="3" creationId="{8B047020-D6C5-3415-DB87-48BBC3CD02E7}"/>
          </ac:spMkLst>
        </pc:spChg>
        <pc:picChg chg="mod">
          <ac:chgData name="Templeton, Niklas (STFC,DL,TECH)" userId="c610dbf5-07d2-4eb2-85bb-ef3775171ea1" providerId="ADAL" clId="{9F01576C-E9CF-4D6F-B59A-689F700A1279}" dt="2023-12-06T12:12:35.076" v="6491" actId="1076"/>
          <ac:picMkLst>
            <pc:docMk/>
            <pc:sldMk cId="1645340607" sldId="1805"/>
            <ac:picMk id="5" creationId="{AC3B5061-A0FE-FBB2-BF3E-3D53E01A49C4}"/>
          </ac:picMkLst>
        </pc:picChg>
      </pc:sldChg>
      <pc:sldChg chg="del">
        <pc:chgData name="Templeton, Niklas (STFC,DL,TECH)" userId="c610dbf5-07d2-4eb2-85bb-ef3775171ea1" providerId="ADAL" clId="{9F01576C-E9CF-4D6F-B59A-689F700A1279}" dt="2023-12-04T14:56:02.613" v="2229" actId="47"/>
        <pc:sldMkLst>
          <pc:docMk/>
          <pc:sldMk cId="2236282118" sldId="1806"/>
        </pc:sldMkLst>
      </pc:sldChg>
      <pc:sldChg chg="addSp delSp modSp del mod">
        <pc:chgData name="Templeton, Niklas (STFC,DL,TECH)" userId="c610dbf5-07d2-4eb2-85bb-ef3775171ea1" providerId="ADAL" clId="{9F01576C-E9CF-4D6F-B59A-689F700A1279}" dt="2023-12-06T14:44:15.704" v="7600" actId="47"/>
        <pc:sldMkLst>
          <pc:docMk/>
          <pc:sldMk cId="3905741311" sldId="1807"/>
        </pc:sldMkLst>
        <pc:spChg chg="mod">
          <ac:chgData name="Templeton, Niklas (STFC,DL,TECH)" userId="c610dbf5-07d2-4eb2-85bb-ef3775171ea1" providerId="ADAL" clId="{9F01576C-E9CF-4D6F-B59A-689F700A1279}" dt="2023-12-06T13:15:50.128" v="7146" actId="14100"/>
          <ac:spMkLst>
            <pc:docMk/>
            <pc:sldMk cId="3905741311" sldId="1807"/>
            <ac:spMk id="3" creationId="{4BB48F24-018D-68EE-E65E-31D9374830F8}"/>
          </ac:spMkLst>
        </pc:spChg>
        <pc:spChg chg="add del mod">
          <ac:chgData name="Templeton, Niklas (STFC,DL,TECH)" userId="c610dbf5-07d2-4eb2-85bb-ef3775171ea1" providerId="ADAL" clId="{9F01576C-E9CF-4D6F-B59A-689F700A1279}" dt="2023-12-06T13:15:54.827" v="7148" actId="21"/>
          <ac:spMkLst>
            <pc:docMk/>
            <pc:sldMk cId="3905741311" sldId="1807"/>
            <ac:spMk id="5" creationId="{DAAEF6ED-75D7-F50E-0F0B-978E240DF1A5}"/>
          </ac:spMkLst>
        </pc:spChg>
      </pc:sldChg>
      <pc:sldChg chg="addSp delSp modSp add mod delCm">
        <pc:chgData name="Templeton, Niklas (STFC,DL,TECH)" userId="c610dbf5-07d2-4eb2-85bb-ef3775171ea1" providerId="ADAL" clId="{9F01576C-E9CF-4D6F-B59A-689F700A1279}" dt="2023-12-06T15:17:55.246" v="8029" actId="1035"/>
        <pc:sldMkLst>
          <pc:docMk/>
          <pc:sldMk cId="621620814" sldId="1808"/>
        </pc:sldMkLst>
        <pc:spChg chg="mod">
          <ac:chgData name="Templeton, Niklas (STFC,DL,TECH)" userId="c610dbf5-07d2-4eb2-85bb-ef3775171ea1" providerId="ADAL" clId="{9F01576C-E9CF-4D6F-B59A-689F700A1279}" dt="2023-12-05T21:10:39.514" v="5173" actId="20577"/>
          <ac:spMkLst>
            <pc:docMk/>
            <pc:sldMk cId="621620814" sldId="1808"/>
            <ac:spMk id="2" creationId="{5E9BDD2B-B887-6783-E0D9-70025867AE50}"/>
          </ac:spMkLst>
        </pc:spChg>
        <pc:spChg chg="mod">
          <ac:chgData name="Templeton, Niklas (STFC,DL,TECH)" userId="c610dbf5-07d2-4eb2-85bb-ef3775171ea1" providerId="ADAL" clId="{9F01576C-E9CF-4D6F-B59A-689F700A1279}" dt="2023-12-06T15:17:40.698" v="8021" actId="255"/>
          <ac:spMkLst>
            <pc:docMk/>
            <pc:sldMk cId="621620814" sldId="1808"/>
            <ac:spMk id="3" creationId="{71E3ACB4-1AD4-78D8-0356-625F2A1C2A4B}"/>
          </ac:spMkLst>
        </pc:spChg>
        <pc:spChg chg="del mod ord">
          <ac:chgData name="Templeton, Niklas (STFC,DL,TECH)" userId="c610dbf5-07d2-4eb2-85bb-ef3775171ea1" providerId="ADAL" clId="{9F01576C-E9CF-4D6F-B59A-689F700A1279}" dt="2023-12-06T13:11:29.755" v="7021" actId="478"/>
          <ac:spMkLst>
            <pc:docMk/>
            <pc:sldMk cId="621620814" sldId="1808"/>
            <ac:spMk id="8" creationId="{03ADBFDF-89F6-94CB-D101-E6AAF7D3A82C}"/>
          </ac:spMkLst>
        </pc:spChg>
        <pc:spChg chg="add del mod">
          <ac:chgData name="Templeton, Niklas (STFC,DL,TECH)" userId="c610dbf5-07d2-4eb2-85bb-ef3775171ea1" providerId="ADAL" clId="{9F01576C-E9CF-4D6F-B59A-689F700A1279}" dt="2023-12-06T13:16:22.858" v="7156" actId="478"/>
          <ac:spMkLst>
            <pc:docMk/>
            <pc:sldMk cId="621620814" sldId="1808"/>
            <ac:spMk id="29" creationId="{8E455DBB-0223-8547-901A-67E2805E0505}"/>
          </ac:spMkLst>
        </pc:spChg>
        <pc:spChg chg="add mod">
          <ac:chgData name="Templeton, Niklas (STFC,DL,TECH)" userId="c610dbf5-07d2-4eb2-85bb-ef3775171ea1" providerId="ADAL" clId="{9F01576C-E9CF-4D6F-B59A-689F700A1279}" dt="2023-12-06T13:18:08.817" v="7183" actId="1076"/>
          <ac:spMkLst>
            <pc:docMk/>
            <pc:sldMk cId="621620814" sldId="1808"/>
            <ac:spMk id="30" creationId="{692C83F6-678D-F1CC-9F9D-A59EE67DD422}"/>
          </ac:spMkLst>
        </pc:spChg>
        <pc:grpChg chg="add del mod">
          <ac:chgData name="Templeton, Niklas (STFC,DL,TECH)" userId="c610dbf5-07d2-4eb2-85bb-ef3775171ea1" providerId="ADAL" clId="{9F01576C-E9CF-4D6F-B59A-689F700A1279}" dt="2023-12-06T12:51:30.634" v="6522" actId="478"/>
          <ac:grpSpMkLst>
            <pc:docMk/>
            <pc:sldMk cId="621620814" sldId="1808"/>
            <ac:grpSpMk id="12" creationId="{51B55305-C656-283C-3697-48B3F34F63A5}"/>
          </ac:grpSpMkLst>
        </pc:grpChg>
        <pc:grpChg chg="add mod">
          <ac:chgData name="Templeton, Niklas (STFC,DL,TECH)" userId="c610dbf5-07d2-4eb2-85bb-ef3775171ea1" providerId="ADAL" clId="{9F01576C-E9CF-4D6F-B59A-689F700A1279}" dt="2023-12-06T15:17:51.060" v="8028" actId="1035"/>
          <ac:grpSpMkLst>
            <pc:docMk/>
            <pc:sldMk cId="621620814" sldId="1808"/>
            <ac:grpSpMk id="25" creationId="{69D192A4-39B6-8258-DB30-6759AAF0B69E}"/>
          </ac:grpSpMkLst>
        </pc:grpChg>
        <pc:grpChg chg="add mod">
          <ac:chgData name="Templeton, Niklas (STFC,DL,TECH)" userId="c610dbf5-07d2-4eb2-85bb-ef3775171ea1" providerId="ADAL" clId="{9F01576C-E9CF-4D6F-B59A-689F700A1279}" dt="2023-12-06T12:58:35.336" v="6623" actId="164"/>
          <ac:grpSpMkLst>
            <pc:docMk/>
            <pc:sldMk cId="621620814" sldId="1808"/>
            <ac:grpSpMk id="26" creationId="{CE6FDAD8-D9DA-BC58-1902-65B80A9D0CD6}"/>
          </ac:grpSpMkLst>
        </pc:grpChg>
        <pc:grpChg chg="add mod">
          <ac:chgData name="Templeton, Niklas (STFC,DL,TECH)" userId="c610dbf5-07d2-4eb2-85bb-ef3775171ea1" providerId="ADAL" clId="{9F01576C-E9CF-4D6F-B59A-689F700A1279}" dt="2023-12-06T15:17:51.060" v="8028" actId="1035"/>
          <ac:grpSpMkLst>
            <pc:docMk/>
            <pc:sldMk cId="621620814" sldId="1808"/>
            <ac:grpSpMk id="27" creationId="{1FD63E22-1DAE-584A-F329-0DE66826CDD5}"/>
          </ac:grpSpMkLst>
        </pc:grpChg>
        <pc:grpChg chg="add mod">
          <ac:chgData name="Templeton, Niklas (STFC,DL,TECH)" userId="c610dbf5-07d2-4eb2-85bb-ef3775171ea1" providerId="ADAL" clId="{9F01576C-E9CF-4D6F-B59A-689F700A1279}" dt="2023-12-06T15:17:55.246" v="8029" actId="1035"/>
          <ac:grpSpMkLst>
            <pc:docMk/>
            <pc:sldMk cId="621620814" sldId="1808"/>
            <ac:grpSpMk id="28" creationId="{1A124948-8B9D-B4D3-6684-42921AE77FA4}"/>
          </ac:grpSpMkLst>
        </pc:grpChg>
        <pc:picChg chg="del mod">
          <ac:chgData name="Templeton, Niklas (STFC,DL,TECH)" userId="c610dbf5-07d2-4eb2-85bb-ef3775171ea1" providerId="ADAL" clId="{9F01576C-E9CF-4D6F-B59A-689F700A1279}" dt="2023-12-05T21:18:34.708" v="5239" actId="478"/>
          <ac:picMkLst>
            <pc:docMk/>
            <pc:sldMk cId="621620814" sldId="1808"/>
            <ac:picMk id="4" creationId="{46344FFB-B809-41D2-D403-3910A362E513}"/>
          </ac:picMkLst>
        </pc:picChg>
        <pc:picChg chg="add mod">
          <ac:chgData name="Templeton, Niklas (STFC,DL,TECH)" userId="c610dbf5-07d2-4eb2-85bb-ef3775171ea1" providerId="ADAL" clId="{9F01576C-E9CF-4D6F-B59A-689F700A1279}" dt="2023-12-06T11:42:01.919" v="5593" actId="1076"/>
          <ac:picMkLst>
            <pc:docMk/>
            <pc:sldMk cId="621620814" sldId="1808"/>
            <ac:picMk id="4" creationId="{683FB561-07FF-6190-EC16-52ED57244591}"/>
          </ac:picMkLst>
        </pc:picChg>
        <pc:picChg chg="add mod">
          <ac:chgData name="Templeton, Niklas (STFC,DL,TECH)" userId="c610dbf5-07d2-4eb2-85bb-ef3775171ea1" providerId="ADAL" clId="{9F01576C-E9CF-4D6F-B59A-689F700A1279}" dt="2023-12-06T11:42:01.919" v="5593" actId="1076"/>
          <ac:picMkLst>
            <pc:docMk/>
            <pc:sldMk cId="621620814" sldId="1808"/>
            <ac:picMk id="6" creationId="{D87E0963-B540-343A-FCE7-0F958B4AEBE0}"/>
          </ac:picMkLst>
        </pc:picChg>
        <pc:picChg chg="del mod">
          <ac:chgData name="Templeton, Niklas (STFC,DL,TECH)" userId="c610dbf5-07d2-4eb2-85bb-ef3775171ea1" providerId="ADAL" clId="{9F01576C-E9CF-4D6F-B59A-689F700A1279}" dt="2023-12-05T21:18:36.188" v="5240" actId="478"/>
          <ac:picMkLst>
            <pc:docMk/>
            <pc:sldMk cId="621620814" sldId="1808"/>
            <ac:picMk id="6" creationId="{F77B7442-98E3-2352-A9E4-60EB3393FFB4}"/>
          </ac:picMkLst>
        </pc:picChg>
        <pc:picChg chg="del">
          <ac:chgData name="Templeton, Niklas (STFC,DL,TECH)" userId="c610dbf5-07d2-4eb2-85bb-ef3775171ea1" providerId="ADAL" clId="{9F01576C-E9CF-4D6F-B59A-689F700A1279}" dt="2023-12-05T21:06:48.271" v="4755" actId="478"/>
          <ac:picMkLst>
            <pc:docMk/>
            <pc:sldMk cId="621620814" sldId="1808"/>
            <ac:picMk id="7" creationId="{61CDAF1B-A073-C311-EB63-DC59F0EC523C}"/>
          </ac:picMkLst>
        </pc:picChg>
        <pc:picChg chg="add mod">
          <ac:chgData name="Templeton, Niklas (STFC,DL,TECH)" userId="c610dbf5-07d2-4eb2-85bb-ef3775171ea1" providerId="ADAL" clId="{9F01576C-E9CF-4D6F-B59A-689F700A1279}" dt="2023-12-06T11:42:01.919" v="5593" actId="1076"/>
          <ac:picMkLst>
            <pc:docMk/>
            <pc:sldMk cId="621620814" sldId="1808"/>
            <ac:picMk id="7" creationId="{F87F355F-8780-66FB-96F4-D823B2A944F4}"/>
          </ac:picMkLst>
        </pc:picChg>
        <pc:picChg chg="add mod">
          <ac:chgData name="Templeton, Niklas (STFC,DL,TECH)" userId="c610dbf5-07d2-4eb2-85bb-ef3775171ea1" providerId="ADAL" clId="{9F01576C-E9CF-4D6F-B59A-689F700A1279}" dt="2023-12-06T11:42:01.919" v="5593" actId="1076"/>
          <ac:picMkLst>
            <pc:docMk/>
            <pc:sldMk cId="621620814" sldId="1808"/>
            <ac:picMk id="9" creationId="{EDB3CFF9-F233-08FD-B8A8-468E7E3908CA}"/>
          </ac:picMkLst>
        </pc:picChg>
        <pc:picChg chg="del mod">
          <ac:chgData name="Templeton, Niklas (STFC,DL,TECH)" userId="c610dbf5-07d2-4eb2-85bb-ef3775171ea1" providerId="ADAL" clId="{9F01576C-E9CF-4D6F-B59A-689F700A1279}" dt="2023-12-05T21:18:32.883" v="5238" actId="478"/>
          <ac:picMkLst>
            <pc:docMk/>
            <pc:sldMk cId="621620814" sldId="1808"/>
            <ac:picMk id="9" creationId="{F51CFDDE-9F1F-CC4C-4AC0-FDC536E46842}"/>
          </ac:picMkLst>
        </pc:picChg>
        <pc:picChg chg="add mod">
          <ac:chgData name="Templeton, Niklas (STFC,DL,TECH)" userId="c610dbf5-07d2-4eb2-85bb-ef3775171ea1" providerId="ADAL" clId="{9F01576C-E9CF-4D6F-B59A-689F700A1279}" dt="2023-12-06T11:42:01.919" v="5593" actId="1076"/>
          <ac:picMkLst>
            <pc:docMk/>
            <pc:sldMk cId="621620814" sldId="1808"/>
            <ac:picMk id="10" creationId="{07855E44-D566-15B2-C576-561A9D522DC3}"/>
          </ac:picMkLst>
        </pc:picChg>
        <pc:picChg chg="add mod modCrop">
          <ac:chgData name="Templeton, Niklas (STFC,DL,TECH)" userId="c610dbf5-07d2-4eb2-85bb-ef3775171ea1" providerId="ADAL" clId="{9F01576C-E9CF-4D6F-B59A-689F700A1279}" dt="2023-12-06T13:11:43.416" v="7024" actId="1076"/>
          <ac:picMkLst>
            <pc:docMk/>
            <pc:sldMk cId="621620814" sldId="1808"/>
            <ac:picMk id="11" creationId="{3B7BE394-1D83-7F51-56A2-FD2D49A8A2F2}"/>
          </ac:picMkLst>
        </pc:picChg>
        <pc:picChg chg="add mod modCrop">
          <ac:chgData name="Templeton, Niklas (STFC,DL,TECH)" userId="c610dbf5-07d2-4eb2-85bb-ef3775171ea1" providerId="ADAL" clId="{9F01576C-E9CF-4D6F-B59A-689F700A1279}" dt="2023-12-06T15:17:55.246" v="8029" actId="1035"/>
          <ac:picMkLst>
            <pc:docMk/>
            <pc:sldMk cId="621620814" sldId="1808"/>
            <ac:picMk id="13" creationId="{0C19CA08-78E6-CCF0-37E8-9235B0919EA4}"/>
          </ac:picMkLst>
        </pc:picChg>
        <pc:picChg chg="add mod">
          <ac:chgData name="Templeton, Niklas (STFC,DL,TECH)" userId="c610dbf5-07d2-4eb2-85bb-ef3775171ea1" providerId="ADAL" clId="{9F01576C-E9CF-4D6F-B59A-689F700A1279}" dt="2023-12-06T15:17:51.060" v="8028" actId="1035"/>
          <ac:picMkLst>
            <pc:docMk/>
            <pc:sldMk cId="621620814" sldId="1808"/>
            <ac:picMk id="14" creationId="{ADA9084C-AC42-C50E-6F01-665C340059E0}"/>
          </ac:picMkLst>
        </pc:picChg>
        <pc:picChg chg="add mod">
          <ac:chgData name="Templeton, Niklas (STFC,DL,TECH)" userId="c610dbf5-07d2-4eb2-85bb-ef3775171ea1" providerId="ADAL" clId="{9F01576C-E9CF-4D6F-B59A-689F700A1279}" dt="2023-12-06T15:17:55.246" v="8029" actId="1035"/>
          <ac:picMkLst>
            <pc:docMk/>
            <pc:sldMk cId="621620814" sldId="1808"/>
            <ac:picMk id="15" creationId="{173376AA-1D33-EA3F-5F62-3D4EA65A0BA3}"/>
          </ac:picMkLst>
        </pc:picChg>
        <pc:picChg chg="add mod">
          <ac:chgData name="Templeton, Niklas (STFC,DL,TECH)" userId="c610dbf5-07d2-4eb2-85bb-ef3775171ea1" providerId="ADAL" clId="{9F01576C-E9CF-4D6F-B59A-689F700A1279}" dt="2023-12-06T15:17:55.246" v="8029" actId="1035"/>
          <ac:picMkLst>
            <pc:docMk/>
            <pc:sldMk cId="621620814" sldId="1808"/>
            <ac:picMk id="16" creationId="{5F050D11-9BC7-4055-46DE-DC11314FB6D8}"/>
          </ac:picMkLst>
        </pc:picChg>
        <pc:picChg chg="add mod">
          <ac:chgData name="Templeton, Niklas (STFC,DL,TECH)" userId="c610dbf5-07d2-4eb2-85bb-ef3775171ea1" providerId="ADAL" clId="{9F01576C-E9CF-4D6F-B59A-689F700A1279}" dt="2023-12-06T15:17:55.246" v="8029" actId="1035"/>
          <ac:picMkLst>
            <pc:docMk/>
            <pc:sldMk cId="621620814" sldId="1808"/>
            <ac:picMk id="17" creationId="{B698B626-67F2-1578-79A1-F46CDC0EE600}"/>
          </ac:picMkLst>
        </pc:picChg>
        <pc:picChg chg="add mod">
          <ac:chgData name="Templeton, Niklas (STFC,DL,TECH)" userId="c610dbf5-07d2-4eb2-85bb-ef3775171ea1" providerId="ADAL" clId="{9F01576C-E9CF-4D6F-B59A-689F700A1279}" dt="2023-12-06T15:17:55.246" v="8029" actId="1035"/>
          <ac:picMkLst>
            <pc:docMk/>
            <pc:sldMk cId="621620814" sldId="1808"/>
            <ac:picMk id="18" creationId="{A86900BD-A89F-A1B2-782A-0B134B5331AB}"/>
          </ac:picMkLst>
        </pc:picChg>
        <pc:picChg chg="add mod">
          <ac:chgData name="Templeton, Niklas (STFC,DL,TECH)" userId="c610dbf5-07d2-4eb2-85bb-ef3775171ea1" providerId="ADAL" clId="{9F01576C-E9CF-4D6F-B59A-689F700A1279}" dt="2023-12-06T15:17:51.060" v="8028" actId="1035"/>
          <ac:picMkLst>
            <pc:docMk/>
            <pc:sldMk cId="621620814" sldId="1808"/>
            <ac:picMk id="19" creationId="{7760DF25-8B5B-F28E-5CFA-CAB6E19CCA60}"/>
          </ac:picMkLst>
        </pc:picChg>
        <pc:picChg chg="add mod">
          <ac:chgData name="Templeton, Niklas (STFC,DL,TECH)" userId="c610dbf5-07d2-4eb2-85bb-ef3775171ea1" providerId="ADAL" clId="{9F01576C-E9CF-4D6F-B59A-689F700A1279}" dt="2023-12-06T12:53:46.895" v="6560"/>
          <ac:picMkLst>
            <pc:docMk/>
            <pc:sldMk cId="621620814" sldId="1808"/>
            <ac:picMk id="20" creationId="{E877BB21-ABD7-9866-4CBA-F7E780D5DF15}"/>
          </ac:picMkLst>
        </pc:picChg>
        <pc:picChg chg="add mod">
          <ac:chgData name="Templeton, Niklas (STFC,DL,TECH)" userId="c610dbf5-07d2-4eb2-85bb-ef3775171ea1" providerId="ADAL" clId="{9F01576C-E9CF-4D6F-B59A-689F700A1279}" dt="2023-12-06T12:53:46.555" v="6559"/>
          <ac:picMkLst>
            <pc:docMk/>
            <pc:sldMk cId="621620814" sldId="1808"/>
            <ac:picMk id="21" creationId="{AC9FE18E-7BBF-8EBB-8DE0-2C727C0D1ABC}"/>
          </ac:picMkLst>
        </pc:picChg>
        <pc:picChg chg="add mod">
          <ac:chgData name="Templeton, Niklas (STFC,DL,TECH)" userId="c610dbf5-07d2-4eb2-85bb-ef3775171ea1" providerId="ADAL" clId="{9F01576C-E9CF-4D6F-B59A-689F700A1279}" dt="2023-12-06T15:17:51.060" v="8028" actId="1035"/>
          <ac:picMkLst>
            <pc:docMk/>
            <pc:sldMk cId="621620814" sldId="1808"/>
            <ac:picMk id="22" creationId="{0CC78E1A-7486-06D3-5EC6-2D5E1DC6CE0A}"/>
          </ac:picMkLst>
        </pc:picChg>
        <pc:picChg chg="add mod">
          <ac:chgData name="Templeton, Niklas (STFC,DL,TECH)" userId="c610dbf5-07d2-4eb2-85bb-ef3775171ea1" providerId="ADAL" clId="{9F01576C-E9CF-4D6F-B59A-689F700A1279}" dt="2023-12-06T15:17:51.060" v="8028" actId="1035"/>
          <ac:picMkLst>
            <pc:docMk/>
            <pc:sldMk cId="621620814" sldId="1808"/>
            <ac:picMk id="23" creationId="{0BAC6B76-C8FC-815C-F7E8-0D88234DDB2E}"/>
          </ac:picMkLst>
        </pc:picChg>
        <pc:picChg chg="add mod">
          <ac:chgData name="Templeton, Niklas (STFC,DL,TECH)" userId="c610dbf5-07d2-4eb2-85bb-ef3775171ea1" providerId="ADAL" clId="{9F01576C-E9CF-4D6F-B59A-689F700A1279}" dt="2023-12-06T15:17:51.060" v="8028" actId="1035"/>
          <ac:picMkLst>
            <pc:docMk/>
            <pc:sldMk cId="621620814" sldId="1808"/>
            <ac:picMk id="24" creationId="{22FBB24C-B88B-156A-CADC-648A648B5AF6}"/>
          </ac:picMkLst>
        </pc:picChg>
        <pc:picChg chg="add del mod">
          <ac:chgData name="Templeton, Niklas (STFC,DL,TECH)" userId="c610dbf5-07d2-4eb2-85bb-ef3775171ea1" providerId="ADAL" clId="{9F01576C-E9CF-4D6F-B59A-689F700A1279}" dt="2023-12-06T12:54:39.933" v="6568" actId="478"/>
          <ac:picMkLst>
            <pc:docMk/>
            <pc:sldMk cId="621620814" sldId="1808"/>
            <ac:picMk id="1026" creationId="{5EAD2DF2-376D-DBDC-3D4B-DB5A5F00AF04}"/>
          </ac:picMkLst>
        </pc:picChg>
        <pc:picChg chg="add mod">
          <ac:chgData name="Templeton, Niklas (STFC,DL,TECH)" userId="c610dbf5-07d2-4eb2-85bb-ef3775171ea1" providerId="ADAL" clId="{9F01576C-E9CF-4D6F-B59A-689F700A1279}" dt="2023-12-06T15:17:51.060" v="8028" actId="1035"/>
          <ac:picMkLst>
            <pc:docMk/>
            <pc:sldMk cId="621620814" sldId="1808"/>
            <ac:picMk id="1028" creationId="{9A417512-B8C0-C327-10BE-1BB48940DE3B}"/>
          </ac:picMkLst>
        </pc:picChg>
        <pc:picChg chg="add mod">
          <ac:chgData name="Templeton, Niklas (STFC,DL,TECH)" userId="c610dbf5-07d2-4eb2-85bb-ef3775171ea1" providerId="ADAL" clId="{9F01576C-E9CF-4D6F-B59A-689F700A1279}" dt="2023-12-06T15:17:55.246" v="8029" actId="1035"/>
          <ac:picMkLst>
            <pc:docMk/>
            <pc:sldMk cId="621620814" sldId="1808"/>
            <ac:picMk id="1030" creationId="{5092C616-697D-86B4-EF96-29BE1B76C4F9}"/>
          </ac:picMkLst>
        </pc:picChg>
        <pc:picChg chg="add del mod">
          <ac:chgData name="Templeton, Niklas (STFC,DL,TECH)" userId="c610dbf5-07d2-4eb2-85bb-ef3775171ea1" providerId="ADAL" clId="{9F01576C-E9CF-4D6F-B59A-689F700A1279}" dt="2023-12-06T12:56:57.606" v="6591" actId="478"/>
          <ac:picMkLst>
            <pc:docMk/>
            <pc:sldMk cId="621620814" sldId="1808"/>
            <ac:picMk id="1032" creationId="{68BA3576-9007-EEC2-A15B-A2AFFB31BBA6}"/>
          </ac:picMkLst>
        </pc:picChg>
        <pc:picChg chg="add mod">
          <ac:chgData name="Templeton, Niklas (STFC,DL,TECH)" userId="c610dbf5-07d2-4eb2-85bb-ef3775171ea1" providerId="ADAL" clId="{9F01576C-E9CF-4D6F-B59A-689F700A1279}" dt="2023-12-06T15:17:51.060" v="8028" actId="1035"/>
          <ac:picMkLst>
            <pc:docMk/>
            <pc:sldMk cId="621620814" sldId="1808"/>
            <ac:picMk id="1034" creationId="{CE09CD9A-D93D-015E-0395-B30C0E08AE0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Templeton, Niklas (STFC,DL,TECH)" userId="c610dbf5-07d2-4eb2-85bb-ef3775171ea1" providerId="ADAL" clId="{9F01576C-E9CF-4D6F-B59A-689F700A1279}" dt="2023-12-05T21:05:52.429" v="4644"/>
              <pc2:cmMkLst xmlns:pc2="http://schemas.microsoft.com/office/powerpoint/2019/9/main/command">
                <pc:docMk/>
                <pc:sldMk cId="621620814" sldId="1808"/>
                <pc2:cmMk id="{715CA18C-9C7E-44A1-AD12-553F344A878F}"/>
              </pc2:cmMkLst>
            </pc226:cmChg>
          </p:ext>
        </pc:extLst>
      </pc:sldChg>
      <pc:sldChg chg="modSp new del mod">
        <pc:chgData name="Templeton, Niklas (STFC,DL,TECH)" userId="c610dbf5-07d2-4eb2-85bb-ef3775171ea1" providerId="ADAL" clId="{9F01576C-E9CF-4D6F-B59A-689F700A1279}" dt="2023-12-06T15:02:10.595" v="7738" actId="47"/>
        <pc:sldMkLst>
          <pc:docMk/>
          <pc:sldMk cId="838510843" sldId="1809"/>
        </pc:sldMkLst>
        <pc:spChg chg="mod">
          <ac:chgData name="Templeton, Niklas (STFC,DL,TECH)" userId="c610dbf5-07d2-4eb2-85bb-ef3775171ea1" providerId="ADAL" clId="{9F01576C-E9CF-4D6F-B59A-689F700A1279}" dt="2023-12-06T15:02:07.033" v="7737" actId="20577"/>
          <ac:spMkLst>
            <pc:docMk/>
            <pc:sldMk cId="838510843" sldId="1809"/>
            <ac:spMk id="2" creationId="{BBC8B364-9079-885F-6631-A8D2B3517AC5}"/>
          </ac:spMkLst>
        </pc:spChg>
      </pc:sldChg>
      <pc:sldMasterChg chg="addSp modSp modSldLayout">
        <pc:chgData name="Templeton, Niklas (STFC,DL,TECH)" userId="c610dbf5-07d2-4eb2-85bb-ef3775171ea1" providerId="ADAL" clId="{9F01576C-E9CF-4D6F-B59A-689F700A1279}" dt="2023-12-06T23:08:23.962" v="8614"/>
        <pc:sldMasterMkLst>
          <pc:docMk/>
          <pc:sldMasterMk cId="3347590398" sldId="2147483660"/>
        </pc:sldMasterMkLst>
        <pc:picChg chg="add mod">
          <ac:chgData name="Templeton, Niklas (STFC,DL,TECH)" userId="c610dbf5-07d2-4eb2-85bb-ef3775171ea1" providerId="ADAL" clId="{9F01576C-E9CF-4D6F-B59A-689F700A1279}" dt="2023-12-06T23:08:23.962" v="8614"/>
          <ac:picMkLst>
            <pc:docMk/>
            <pc:sldMasterMk cId="3347590398" sldId="2147483660"/>
            <ac:picMk id="4" creationId="{53EED86C-4D58-0FED-1ED9-E7CB4E14E3CE}"/>
          </ac:picMkLst>
        </pc:picChg>
        <pc:sldLayoutChg chg="addSp delSp modSp">
          <pc:chgData name="Templeton, Niklas (STFC,DL,TECH)" userId="c610dbf5-07d2-4eb2-85bb-ef3775171ea1" providerId="ADAL" clId="{9F01576C-E9CF-4D6F-B59A-689F700A1279}" dt="2023-12-06T23:08:20.650" v="8613" actId="478"/>
          <pc:sldLayoutMkLst>
            <pc:docMk/>
            <pc:sldMasterMk cId="3347590398" sldId="2147483660"/>
            <pc:sldLayoutMk cId="1138886054" sldId="2147483661"/>
          </pc:sldLayoutMkLst>
          <pc:picChg chg="add del mod">
            <ac:chgData name="Templeton, Niklas (STFC,DL,TECH)" userId="c610dbf5-07d2-4eb2-85bb-ef3775171ea1" providerId="ADAL" clId="{9F01576C-E9CF-4D6F-B59A-689F700A1279}" dt="2023-12-06T23:08:20.650" v="8613" actId="478"/>
            <ac:picMkLst>
              <pc:docMk/>
              <pc:sldMasterMk cId="3347590398" sldId="2147483660"/>
              <pc:sldLayoutMk cId="1138886054" sldId="2147483661"/>
              <ac:picMk id="4" creationId="{98404A83-2D10-942C-A3B6-F29D4CD1EAD1}"/>
            </ac:picMkLst>
          </pc:picChg>
        </pc:sldLayoutChg>
        <pc:sldLayoutChg chg="addSp modSp">
          <pc:chgData name="Templeton, Niklas (STFC,DL,TECH)" userId="c610dbf5-07d2-4eb2-85bb-ef3775171ea1" providerId="ADAL" clId="{9F01576C-E9CF-4D6F-B59A-689F700A1279}" dt="2023-12-06T23:08:15.595" v="8611"/>
          <pc:sldLayoutMkLst>
            <pc:docMk/>
            <pc:sldMasterMk cId="3347590398" sldId="2147483660"/>
            <pc:sldLayoutMk cId="4115753027" sldId="2147483662"/>
          </pc:sldLayoutMkLst>
          <pc:spChg chg="add mod">
            <ac:chgData name="Templeton, Niklas (STFC,DL,TECH)" userId="c610dbf5-07d2-4eb2-85bb-ef3775171ea1" providerId="ADAL" clId="{9F01576C-E9CF-4D6F-B59A-689F700A1279}" dt="2023-12-06T17:16:02.868" v="8372"/>
            <ac:spMkLst>
              <pc:docMk/>
              <pc:sldMasterMk cId="3347590398" sldId="2147483660"/>
              <pc:sldLayoutMk cId="4115753027" sldId="2147483662"/>
              <ac:spMk id="4" creationId="{8088245D-EE7F-3002-30B1-485B4D50D20D}"/>
            </ac:spMkLst>
          </pc:spChg>
          <pc:picChg chg="add mod">
            <ac:chgData name="Templeton, Niklas (STFC,DL,TECH)" userId="c610dbf5-07d2-4eb2-85bb-ef3775171ea1" providerId="ADAL" clId="{9F01576C-E9CF-4D6F-B59A-689F700A1279}" dt="2023-12-06T23:08:15.595" v="8611"/>
            <ac:picMkLst>
              <pc:docMk/>
              <pc:sldMasterMk cId="3347590398" sldId="2147483660"/>
              <pc:sldLayoutMk cId="4115753027" sldId="2147483662"/>
              <ac:picMk id="5" creationId="{8708A5EC-EEA9-FE3D-7419-FFD36405335E}"/>
            </ac:picMkLst>
          </pc:picChg>
        </pc:sldLayoutChg>
        <pc:sldLayoutChg chg="addSp modSp">
          <pc:chgData name="Templeton, Niklas (STFC,DL,TECH)" userId="c610dbf5-07d2-4eb2-85bb-ef3775171ea1" providerId="ADAL" clId="{9F01576C-E9CF-4D6F-B59A-689F700A1279}" dt="2023-12-06T23:08:13.544" v="8610"/>
          <pc:sldLayoutMkLst>
            <pc:docMk/>
            <pc:sldMasterMk cId="3347590398" sldId="2147483660"/>
            <pc:sldLayoutMk cId="4078103154" sldId="2147483663"/>
          </pc:sldLayoutMkLst>
          <pc:spChg chg="add mod">
            <ac:chgData name="Templeton, Niklas (STFC,DL,TECH)" userId="c610dbf5-07d2-4eb2-85bb-ef3775171ea1" providerId="ADAL" clId="{9F01576C-E9CF-4D6F-B59A-689F700A1279}" dt="2023-12-06T17:16:00.457" v="8371"/>
            <ac:spMkLst>
              <pc:docMk/>
              <pc:sldMasterMk cId="3347590398" sldId="2147483660"/>
              <pc:sldLayoutMk cId="4078103154" sldId="2147483663"/>
              <ac:spMk id="7" creationId="{7A065B4A-BC66-8096-E165-1F4A93CDEB8F}"/>
            </ac:spMkLst>
          </pc:spChg>
          <pc:picChg chg="add mod">
            <ac:chgData name="Templeton, Niklas (STFC,DL,TECH)" userId="c610dbf5-07d2-4eb2-85bb-ef3775171ea1" providerId="ADAL" clId="{9F01576C-E9CF-4D6F-B59A-689F700A1279}" dt="2023-12-06T23:08:13.544" v="8610"/>
            <ac:picMkLst>
              <pc:docMk/>
              <pc:sldMasterMk cId="3347590398" sldId="2147483660"/>
              <pc:sldLayoutMk cId="4078103154" sldId="2147483663"/>
              <ac:picMk id="8" creationId="{57A4174C-409D-639C-2EA0-CC1E1E0BE877}"/>
            </ac:picMkLst>
          </pc:picChg>
        </pc:sldLayoutChg>
        <pc:sldLayoutChg chg="addSp modSp">
          <pc:chgData name="Templeton, Niklas (STFC,DL,TECH)" userId="c610dbf5-07d2-4eb2-85bb-ef3775171ea1" providerId="ADAL" clId="{9F01576C-E9CF-4D6F-B59A-689F700A1279}" dt="2023-12-06T23:08:10.716" v="8609"/>
          <pc:sldLayoutMkLst>
            <pc:docMk/>
            <pc:sldMasterMk cId="3347590398" sldId="2147483660"/>
            <pc:sldLayoutMk cId="4119641032" sldId="2147483664"/>
          </pc:sldLayoutMkLst>
          <pc:spChg chg="add mod">
            <ac:chgData name="Templeton, Niklas (STFC,DL,TECH)" userId="c610dbf5-07d2-4eb2-85bb-ef3775171ea1" providerId="ADAL" clId="{9F01576C-E9CF-4D6F-B59A-689F700A1279}" dt="2023-12-06T17:15:57.446" v="8370"/>
            <ac:spMkLst>
              <pc:docMk/>
              <pc:sldMasterMk cId="3347590398" sldId="2147483660"/>
              <pc:sldLayoutMk cId="4119641032" sldId="2147483664"/>
              <ac:spMk id="3" creationId="{842E7BC7-ECD3-B0D4-2F76-9F9FA8754B65}"/>
            </ac:spMkLst>
          </pc:spChg>
          <pc:picChg chg="add mod">
            <ac:chgData name="Templeton, Niklas (STFC,DL,TECH)" userId="c610dbf5-07d2-4eb2-85bb-ef3775171ea1" providerId="ADAL" clId="{9F01576C-E9CF-4D6F-B59A-689F700A1279}" dt="2023-12-06T23:08:10.716" v="8609"/>
            <ac:picMkLst>
              <pc:docMk/>
              <pc:sldMasterMk cId="3347590398" sldId="2147483660"/>
              <pc:sldLayoutMk cId="4119641032" sldId="2147483664"/>
              <ac:picMk id="4" creationId="{FE3FB525-9D90-5291-DDE3-7BE5D35021DB}"/>
            </ac:picMkLst>
          </pc:picChg>
        </pc:sldLayoutChg>
        <pc:sldLayoutChg chg="addSp modSp mod">
          <pc:chgData name="Templeton, Niklas (STFC,DL,TECH)" userId="c610dbf5-07d2-4eb2-85bb-ef3775171ea1" providerId="ADAL" clId="{9F01576C-E9CF-4D6F-B59A-689F700A1279}" dt="2023-12-06T23:08:07.065" v="8608"/>
          <pc:sldLayoutMkLst>
            <pc:docMk/>
            <pc:sldMasterMk cId="3347590398" sldId="2147483660"/>
            <pc:sldLayoutMk cId="947543496" sldId="2147483665"/>
          </pc:sldLayoutMkLst>
          <pc:spChg chg="add mod">
            <ac:chgData name="Templeton, Niklas (STFC,DL,TECH)" userId="c610dbf5-07d2-4eb2-85bb-ef3775171ea1" providerId="ADAL" clId="{9F01576C-E9CF-4D6F-B59A-689F700A1279}" dt="2023-12-06T17:40:39.234" v="8376" actId="1035"/>
            <ac:spMkLst>
              <pc:docMk/>
              <pc:sldMasterMk cId="3347590398" sldId="2147483660"/>
              <pc:sldLayoutMk cId="947543496" sldId="2147483665"/>
              <ac:spMk id="2" creationId="{0A2F1AF4-7DBE-990F-DABA-360A59F16F20}"/>
            </ac:spMkLst>
          </pc:spChg>
          <pc:picChg chg="add mod">
            <ac:chgData name="Templeton, Niklas (STFC,DL,TECH)" userId="c610dbf5-07d2-4eb2-85bb-ef3775171ea1" providerId="ADAL" clId="{9F01576C-E9CF-4D6F-B59A-689F700A1279}" dt="2023-12-06T23:08:07.065" v="8608"/>
            <ac:picMkLst>
              <pc:docMk/>
              <pc:sldMasterMk cId="3347590398" sldId="2147483660"/>
              <pc:sldLayoutMk cId="947543496" sldId="2147483665"/>
              <ac:picMk id="3" creationId="{4AAE72D3-7175-359E-84CD-687668EF36EF}"/>
            </ac:picMkLst>
          </pc:picChg>
        </pc:sldLayoutChg>
        <pc:sldLayoutChg chg="addSp modSp">
          <pc:chgData name="Templeton, Niklas (STFC,DL,TECH)" userId="c610dbf5-07d2-4eb2-85bb-ef3775171ea1" providerId="ADAL" clId="{9F01576C-E9CF-4D6F-B59A-689F700A1279}" dt="2023-12-06T23:08:05.255" v="8607"/>
          <pc:sldLayoutMkLst>
            <pc:docMk/>
            <pc:sldMasterMk cId="3347590398" sldId="2147483660"/>
            <pc:sldLayoutMk cId="2446809585" sldId="2147483666"/>
          </pc:sldLayoutMkLst>
          <pc:picChg chg="add mod">
            <ac:chgData name="Templeton, Niklas (STFC,DL,TECH)" userId="c610dbf5-07d2-4eb2-85bb-ef3775171ea1" providerId="ADAL" clId="{9F01576C-E9CF-4D6F-B59A-689F700A1279}" dt="2023-12-06T23:08:05.255" v="8607"/>
            <ac:picMkLst>
              <pc:docMk/>
              <pc:sldMasterMk cId="3347590398" sldId="2147483660"/>
              <pc:sldLayoutMk cId="2446809585" sldId="2147483666"/>
              <ac:picMk id="2" creationId="{BB62847F-3FF1-3BE9-8F73-C75A50AB59B8}"/>
            </ac:picMkLst>
          </pc:picChg>
        </pc:sldLayoutChg>
        <pc:sldLayoutChg chg="addSp modSp">
          <pc:chgData name="Templeton, Niklas (STFC,DL,TECH)" userId="c610dbf5-07d2-4eb2-85bb-ef3775171ea1" providerId="ADAL" clId="{9F01576C-E9CF-4D6F-B59A-689F700A1279}" dt="2023-12-06T23:08:01.827" v="8606"/>
          <pc:sldLayoutMkLst>
            <pc:docMk/>
            <pc:sldMasterMk cId="3347590398" sldId="2147483660"/>
            <pc:sldLayoutMk cId="4168058236" sldId="2147483667"/>
          </pc:sldLayoutMkLst>
          <pc:picChg chg="add mod">
            <ac:chgData name="Templeton, Niklas (STFC,DL,TECH)" userId="c610dbf5-07d2-4eb2-85bb-ef3775171ea1" providerId="ADAL" clId="{9F01576C-E9CF-4D6F-B59A-689F700A1279}" dt="2023-12-06T23:08:01.827" v="8606"/>
            <ac:picMkLst>
              <pc:docMk/>
              <pc:sldMasterMk cId="3347590398" sldId="2147483660"/>
              <pc:sldLayoutMk cId="4168058236" sldId="2147483667"/>
              <ac:picMk id="3" creationId="{F66C682B-1C14-28B9-A287-B0A345A83978}"/>
            </ac:picMkLst>
          </pc:picChg>
        </pc:sldLayoutChg>
        <pc:sldLayoutChg chg="addSp modSp">
          <pc:chgData name="Templeton, Niklas (STFC,DL,TECH)" userId="c610dbf5-07d2-4eb2-85bb-ef3775171ea1" providerId="ADAL" clId="{9F01576C-E9CF-4D6F-B59A-689F700A1279}" dt="2023-12-06T23:07:59.584" v="8605" actId="1035"/>
          <pc:sldLayoutMkLst>
            <pc:docMk/>
            <pc:sldMasterMk cId="3347590398" sldId="2147483660"/>
            <pc:sldLayoutMk cId="2014642597" sldId="2147483668"/>
          </pc:sldLayoutMkLst>
          <pc:spChg chg="add mod">
            <ac:chgData name="Templeton, Niklas (STFC,DL,TECH)" userId="c610dbf5-07d2-4eb2-85bb-ef3775171ea1" providerId="ADAL" clId="{9F01576C-E9CF-4D6F-B59A-689F700A1279}" dt="2023-12-06T17:40:46.290" v="8377"/>
            <ac:spMkLst>
              <pc:docMk/>
              <pc:sldMasterMk cId="3347590398" sldId="2147483660"/>
              <pc:sldLayoutMk cId="2014642597" sldId="2147483668"/>
              <ac:spMk id="5" creationId="{96785CA0-D966-38CC-87FB-02A910DAEAD1}"/>
            </ac:spMkLst>
          </pc:spChg>
          <pc:picChg chg="add mod">
            <ac:chgData name="Templeton, Niklas (STFC,DL,TECH)" userId="c610dbf5-07d2-4eb2-85bb-ef3775171ea1" providerId="ADAL" clId="{9F01576C-E9CF-4D6F-B59A-689F700A1279}" dt="2023-12-06T23:07:59.584" v="8605" actId="1035"/>
            <ac:picMkLst>
              <pc:docMk/>
              <pc:sldMasterMk cId="3347590398" sldId="2147483660"/>
              <pc:sldLayoutMk cId="2014642597" sldId="2147483668"/>
              <ac:picMk id="6" creationId="{8EE91F3A-09EA-7A47-22A9-151886447E0D}"/>
            </ac:picMkLst>
          </pc:picChg>
        </pc:sldLayoutChg>
        <pc:sldLayoutChg chg="addSp modSp">
          <pc:chgData name="Templeton, Niklas (STFC,DL,TECH)" userId="c610dbf5-07d2-4eb2-85bb-ef3775171ea1" providerId="ADAL" clId="{9F01576C-E9CF-4D6F-B59A-689F700A1279}" dt="2023-12-06T23:07:48.634" v="8600" actId="1076"/>
          <pc:sldLayoutMkLst>
            <pc:docMk/>
            <pc:sldMasterMk cId="3347590398" sldId="2147483660"/>
            <pc:sldLayoutMk cId="1996966867" sldId="2147483669"/>
          </pc:sldLayoutMkLst>
          <pc:picChg chg="add mod">
            <ac:chgData name="Templeton, Niklas (STFC,DL,TECH)" userId="c610dbf5-07d2-4eb2-85bb-ef3775171ea1" providerId="ADAL" clId="{9F01576C-E9CF-4D6F-B59A-689F700A1279}" dt="2023-12-06T23:07:48.634" v="8600" actId="1076"/>
            <ac:picMkLst>
              <pc:docMk/>
              <pc:sldMasterMk cId="3347590398" sldId="2147483660"/>
              <pc:sldLayoutMk cId="1996966867" sldId="2147483669"/>
              <ac:picMk id="1026" creationId="{B94639EF-8C03-3885-2792-9A11C6D90763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0A72E-B9F4-4DB7-80FA-161C047B4B7C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DB14D-8DEE-4A5E-8BD1-4A822A794D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42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28800" y="2340200"/>
            <a:ext cx="96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3733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00600"/>
            <a:ext cx="864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667" b="0" baseline="0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8412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N Templeton - TTC Dec '23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D288D74-B780-48D4-A7A2-6F64B8F46B5A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Image 11" descr="HLU-logoN-tit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4" y="381001"/>
            <a:ext cx="4179545" cy="1694169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899149"/>
            <a:ext cx="8640000" cy="349251"/>
          </a:xfrm>
        </p:spPr>
        <p:txBody>
          <a:bodyPr>
            <a:normAutofit/>
          </a:bodyPr>
          <a:lstStyle>
            <a:lvl1pPr marL="457189" marR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867" b="1" i="1">
                <a:solidFill>
                  <a:srgbClr val="700A0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38886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1"/>
            <a:ext cx="1056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88245D-EE7F-3002-30B1-485B4D50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1200" y="6356351"/>
            <a:ext cx="8124800" cy="360000"/>
          </a:xfrm>
        </p:spPr>
        <p:txBody>
          <a:bodyPr/>
          <a:lstStyle/>
          <a:p>
            <a:r>
              <a:rPr lang="en-GB"/>
              <a:t>N Templeton - TTC Dec '23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708A5EC-EEA9-FE3D-7419-FFD3640533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90" y="6126056"/>
            <a:ext cx="1809750" cy="4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75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5232"/>
            <a:ext cx="5386917" cy="639763"/>
          </a:xfrm>
        </p:spPr>
        <p:txBody>
          <a:bodyPr anchor="t">
            <a:normAutofit/>
          </a:bodyPr>
          <a:lstStyle>
            <a:lvl1pPr marL="0" indent="0">
              <a:buNone/>
              <a:defRPr sz="2667" b="1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09600" y="2057400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9" y="1215232"/>
            <a:ext cx="5389033" cy="639763"/>
          </a:xfrm>
        </p:spPr>
        <p:txBody>
          <a:bodyPr anchor="t">
            <a:normAutofit/>
          </a:bodyPr>
          <a:lstStyle>
            <a:lvl1pPr marL="0" indent="0">
              <a:buNone/>
              <a:defRPr sz="2667" b="1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93369" y="2057400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A065B4A-BC66-8096-E165-1F4A93CD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1200" y="6356351"/>
            <a:ext cx="8124800" cy="360000"/>
          </a:xfrm>
        </p:spPr>
        <p:txBody>
          <a:bodyPr/>
          <a:lstStyle/>
          <a:p>
            <a:r>
              <a:rPr lang="en-GB"/>
              <a:t>N Templeton - TTC Dec '23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A4174C-409D-639C-2EA0-CC1E1E0BE8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90" y="6126056"/>
            <a:ext cx="1809750" cy="4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10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‹#›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42E7BC7-ECD3-B0D4-2F76-9F9FA8754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1200" y="6356351"/>
            <a:ext cx="8124800" cy="360000"/>
          </a:xfrm>
        </p:spPr>
        <p:txBody>
          <a:bodyPr/>
          <a:lstStyle/>
          <a:p>
            <a:r>
              <a:rPr lang="en-GB"/>
              <a:t>N Templeton - TTC Dec '23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E3FB525-9D90-5291-DDE3-7BE5D35021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90" y="6126056"/>
            <a:ext cx="1809750" cy="4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641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‹#›</a:t>
            </a:fld>
            <a:endParaRPr lang="en-GB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A2F1AF4-7DBE-990F-DABA-360A59F1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1200" y="6365229"/>
            <a:ext cx="8124800" cy="360000"/>
          </a:xfrm>
        </p:spPr>
        <p:txBody>
          <a:bodyPr/>
          <a:lstStyle/>
          <a:p>
            <a:r>
              <a:rPr lang="en-GB"/>
              <a:t>N Templeton - TTC Dec '23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E72D3-7175-359E-84CD-687668EF36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90" y="6126056"/>
            <a:ext cx="1809750" cy="4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43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16000" y="457200"/>
            <a:ext cx="105600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16000" y="5105400"/>
            <a:ext cx="10560000" cy="990600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818067" y="4648200"/>
            <a:ext cx="10557933" cy="381000"/>
          </a:xfrm>
        </p:spPr>
        <p:txBody>
          <a:bodyPr/>
          <a:lstStyle>
            <a:lvl1pPr>
              <a:buFontTx/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B62847F-3FF1-3BE9-8F73-C75A50AB59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90" y="6126056"/>
            <a:ext cx="1809750" cy="4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809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802400" y="2709000"/>
            <a:ext cx="85872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802400" y="4953000"/>
            <a:ext cx="85872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6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867"/>
            </a:lvl2pPr>
            <a:lvl3pPr>
              <a:buFontTx/>
              <a:buNone/>
              <a:defRPr sz="1867"/>
            </a:lvl3pPr>
            <a:lvl4pPr>
              <a:buFontTx/>
              <a:buNone/>
              <a:defRPr sz="1867"/>
            </a:lvl4pPr>
            <a:lvl5pPr>
              <a:buFontTx/>
              <a:buNone/>
              <a:defRPr sz="1867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7" name="Image 6" descr="HLU-logoN-tit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4" y="381001"/>
            <a:ext cx="4179545" cy="1694169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609600" y="6070604"/>
            <a:ext cx="609600" cy="609600"/>
            <a:chOff x="1447800" y="458006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dirty="0"/>
                <a:t>logo</a:t>
              </a:r>
            </a:p>
            <a:p>
              <a:pPr algn="ctr"/>
              <a:r>
                <a:rPr lang="en-GB" sz="1200" dirty="0"/>
                <a:t>area</a:t>
              </a:r>
            </a:p>
          </p:txBody>
        </p:sp>
      </p:grpSp>
      <p:pic>
        <p:nvPicPr>
          <p:cNvPr id="13" name="Image 4" descr="CERN-logo_outli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5875867"/>
            <a:ext cx="817880" cy="804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6C682B-1C14-28B9-A287-B0A345A839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90" y="6126056"/>
            <a:ext cx="1809750" cy="4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05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57339"/>
            <a:ext cx="5080000" cy="4514868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933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57339"/>
            <a:ext cx="5080000" cy="3800488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933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85CA0-D966-38CC-87FB-02A910DAE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1200" y="6356351"/>
            <a:ext cx="8124800" cy="360000"/>
          </a:xfrm>
        </p:spPr>
        <p:txBody>
          <a:bodyPr/>
          <a:lstStyle/>
          <a:p>
            <a:r>
              <a:rPr lang="en-GB"/>
              <a:t>N Templeton - TTC Dec '23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EE91F3A-09EA-7A47-22A9-151886447E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90" y="6126056"/>
            <a:ext cx="1809750" cy="4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64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05574-1106-F6B3-2AC0-36406EDC5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D314D-E62C-3AF2-FACC-D812CE23D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1E9A7-4F0C-9E82-9DCB-ED8A28570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5822C-110E-29A3-4F8C-1A01A2F30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05983-E951-C212-51EB-EBB1A7194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‹#›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4639EF-8C03-3885-2792-9A11C6D907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90" y="6126056"/>
            <a:ext cx="1809750" cy="4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96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2"/>
            <a:ext cx="10560000" cy="47351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51200" y="6356351"/>
            <a:ext cx="8124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67">
                <a:solidFill>
                  <a:schemeClr val="accent1"/>
                </a:solidFill>
              </a:defRPr>
            </a:lvl1pPr>
          </a:lstStyle>
          <a:p>
            <a:r>
              <a:rPr lang="en-GB"/>
              <a:t>N Templeton - TTC Dec '23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82400" y="6356351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600">
                <a:solidFill>
                  <a:schemeClr val="accent1"/>
                </a:solidFill>
              </a:defRPr>
            </a:lvl1pPr>
          </a:lstStyle>
          <a:p>
            <a:fld id="{AD288D74-B780-48D4-A7A2-6F64B8F46B5A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3EED86C-4D58-0FED-1ED9-E7CB4E14E3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90" y="6126056"/>
            <a:ext cx="1809750" cy="4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59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dt="0"/>
  <p:txStyles>
    <p:titleStyle>
      <a:lvl1pPr algn="ctr" defTabSz="609585" rtl="0" eaLnBrk="1" latinLnBrk="0" hangingPunct="1">
        <a:spcBef>
          <a:spcPct val="0"/>
        </a:spcBef>
        <a:buNone/>
        <a:defRPr sz="3733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457189" indent="-457189" algn="ctr" defTabSz="609585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3733" kern="1200">
          <a:solidFill>
            <a:schemeClr val="accent5"/>
          </a:solidFill>
          <a:latin typeface="+mn-lt"/>
          <a:ea typeface="+mn-ea"/>
          <a:cs typeface="+mn-cs"/>
        </a:defRPr>
      </a:lvl1pPr>
      <a:lvl2pPr marL="990575" indent="-380990" algn="ctr" defTabSz="609585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32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523962" indent="-304792" algn="ctr" defTabSz="609585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667" kern="1200">
          <a:solidFill>
            <a:schemeClr val="accent5"/>
          </a:solidFill>
          <a:latin typeface="+mn-lt"/>
          <a:ea typeface="+mn-ea"/>
          <a:cs typeface="+mn-cs"/>
        </a:defRPr>
      </a:lvl3pPr>
      <a:lvl4pPr marL="2133547" indent="-304792" algn="ctr" defTabSz="609585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743131" indent="-304792" algn="ctr" defTabSz="609585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133" kern="1200">
          <a:solidFill>
            <a:schemeClr val="accent5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8.png"/><Relationship Id="rId7" Type="http://schemas.microsoft.com/office/2007/relationships/hdphoto" Target="../media/hdphoto13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microsoft.com/office/2007/relationships/hdphoto" Target="../media/hdphoto12.wdp"/><Relationship Id="rId9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59.png"/><Relationship Id="rId12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jpeg"/><Relationship Id="rId10" Type="http://schemas.microsoft.com/office/2007/relationships/hdphoto" Target="../media/hdphoto10.wdp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tue of two people&#10;&#10;Description automatically generated">
            <a:extLst>
              <a:ext uri="{FF2B5EF4-FFF2-40B4-BE49-F238E27FC236}">
                <a16:creationId xmlns:a16="http://schemas.microsoft.com/office/drawing/2014/main" id="{609E97D2-A4CA-8007-27AB-9478ADDB27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4607D0-CC82-9D99-6A9B-27115A8D512E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35B4B9-660F-AEEE-D10E-8E4EAB513C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 Lumi LHC</a:t>
            </a:r>
            <a:b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Crab Cavity Cryomodules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CFB62-77BD-5BD7-67BB-49EF6B05FF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Niklas Templeton</a:t>
            </a:r>
          </a:p>
          <a:p>
            <a:pPr>
              <a:spcAft>
                <a:spcPts val="600"/>
              </a:spcAft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STFC Daresbury Laboratory</a:t>
            </a:r>
          </a:p>
          <a:p>
            <a:pPr>
              <a:spcAft>
                <a:spcPts val="600"/>
              </a:spcAft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Crab Cavity Cryomodules WP Lead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8F3AFF-39D8-081D-2F85-A8CF0743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1</a:t>
            </a:fld>
            <a:endParaRPr lang="en-GB"/>
          </a:p>
        </p:txBody>
      </p:sp>
      <p:pic>
        <p:nvPicPr>
          <p:cNvPr id="4" name="Picture 1" descr="image002">
            <a:extLst>
              <a:ext uri="{FF2B5EF4-FFF2-40B4-BE49-F238E27FC236}">
                <a16:creationId xmlns:a16="http://schemas.microsoft.com/office/drawing/2014/main" id="{BC40C609-0BB5-6BEA-DE7A-D119CB073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01" y="5418751"/>
            <a:ext cx="2782276" cy="129759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20FF4-A9C0-6A50-28FA-60CA01B2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</p:spTree>
    <p:extLst>
      <p:ext uri="{BB962C8B-B14F-4D97-AF65-F5344CB8AC3E}">
        <p14:creationId xmlns:p14="http://schemas.microsoft.com/office/powerpoint/2010/main" val="755132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EEE1C5D-114D-2782-31BE-EF5C12E916B1}"/>
              </a:ext>
            </a:extLst>
          </p:cNvPr>
          <p:cNvGrpSpPr/>
          <p:nvPr/>
        </p:nvGrpSpPr>
        <p:grpSpPr>
          <a:xfrm>
            <a:off x="-1" y="944572"/>
            <a:ext cx="12337958" cy="2672121"/>
            <a:chOff x="-540397" y="997947"/>
            <a:chExt cx="11475061" cy="24852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54DA48-CAE8-12BA-8919-1354E32B7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1319" y="1324309"/>
              <a:ext cx="2443345" cy="183250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1F4951-773D-0501-DF8C-64F207E6A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99"/>
            <a:stretch/>
          </p:blipFill>
          <p:spPr>
            <a:xfrm>
              <a:off x="-540397" y="1232040"/>
              <a:ext cx="3867665" cy="20268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5DFA7A-F22B-3C6F-04E4-79C92FBB9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0450" y="1324309"/>
              <a:ext cx="1571346" cy="18325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69A605-33DC-D929-A5F6-F185868A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044242" y="1553373"/>
              <a:ext cx="1832509" cy="137438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FDC94F1-D23C-8120-151D-25CCB727C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4927" y="997947"/>
              <a:ext cx="2365523" cy="24852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86309-0FE8-21FC-E30F-E0F808FC9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10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E3E0F7-5C32-6ED9-348A-F28511E03690}"/>
              </a:ext>
            </a:extLst>
          </p:cNvPr>
          <p:cNvGrpSpPr/>
          <p:nvPr/>
        </p:nvGrpSpPr>
        <p:grpSpPr>
          <a:xfrm>
            <a:off x="12647" y="3595104"/>
            <a:ext cx="12515329" cy="2845583"/>
            <a:chOff x="-1" y="3556381"/>
            <a:chExt cx="11076924" cy="25185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05EA47-1AA8-3AD4-AEFF-2430007EE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3556381"/>
              <a:ext cx="3356288" cy="25172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DE110E6-5E4A-792A-4DB0-613643493A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58843" y="3562515"/>
              <a:ext cx="2352473" cy="25049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9ECFDD3-0006-0D34-F118-1B37296A9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0635" y="3556382"/>
              <a:ext cx="3356288" cy="25172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E9B64B-4917-5E6C-96B4-D664C98E8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56287" y="3556381"/>
              <a:ext cx="2002556" cy="25185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629780-D5DB-291F-65B7-1F0D9EF001FD}"/>
              </a:ext>
            </a:extLst>
          </p:cNvPr>
          <p:cNvGrpSpPr/>
          <p:nvPr/>
        </p:nvGrpSpPr>
        <p:grpSpPr>
          <a:xfrm>
            <a:off x="724199" y="785573"/>
            <a:ext cx="11467801" cy="573811"/>
            <a:chOff x="441035" y="806371"/>
            <a:chExt cx="11467801" cy="573811"/>
          </a:xfrm>
        </p:grpSpPr>
        <p:sp>
          <p:nvSpPr>
            <p:cNvPr id="3" name="Arrow: Chevron 2">
              <a:extLst>
                <a:ext uri="{FF2B5EF4-FFF2-40B4-BE49-F238E27FC236}">
                  <a16:creationId xmlns:a16="http://schemas.microsoft.com/office/drawing/2014/main" id="{25E83157-3F23-EDE3-13DB-C3441A0DBBDC}"/>
                </a:ext>
              </a:extLst>
            </p:cNvPr>
            <p:cNvSpPr/>
            <p:nvPr/>
          </p:nvSpPr>
          <p:spPr>
            <a:xfrm>
              <a:off x="441035" y="806371"/>
              <a:ext cx="2443345" cy="53134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Cavity string pre-cleanroom</a:t>
              </a:r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40763768-D296-6C76-25EC-423D86C32C0C}"/>
                </a:ext>
              </a:extLst>
            </p:cNvPr>
            <p:cNvSpPr/>
            <p:nvPr/>
          </p:nvSpPr>
          <p:spPr>
            <a:xfrm>
              <a:off x="4448702" y="848842"/>
              <a:ext cx="4637483" cy="53134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Cleanroom assembly</a:t>
              </a: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BB0615A6-71E0-439C-8C03-2509DB9A41E8}"/>
                </a:ext>
              </a:extLst>
            </p:cNvPr>
            <p:cNvSpPr/>
            <p:nvPr/>
          </p:nvSpPr>
          <p:spPr>
            <a:xfrm>
              <a:off x="9867754" y="848842"/>
              <a:ext cx="2041082" cy="53134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First Welds</a:t>
              </a:r>
            </a:p>
          </p:txBody>
        </p:sp>
      </p:grpSp>
      <p:sp>
        <p:nvSpPr>
          <p:cNvPr id="19" name="Title 18">
            <a:extLst>
              <a:ext uri="{FF2B5EF4-FFF2-40B4-BE49-F238E27FC236}">
                <a16:creationId xmlns:a16="http://schemas.microsoft.com/office/drawing/2014/main" id="{5C79C65A-19C0-81DC-6CB4-FB1A1EFE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RFD Highlights (1/2)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3C4D22-D8BE-875D-E629-4E80874F5464}"/>
              </a:ext>
            </a:extLst>
          </p:cNvPr>
          <p:cNvGrpSpPr/>
          <p:nvPr/>
        </p:nvGrpSpPr>
        <p:grpSpPr>
          <a:xfrm>
            <a:off x="513568" y="5796894"/>
            <a:ext cx="10118347" cy="531340"/>
            <a:chOff x="513568" y="5796894"/>
            <a:chExt cx="10118347" cy="531340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EEE35AAE-239B-3D4C-2991-16750585CCA3}"/>
                </a:ext>
              </a:extLst>
            </p:cNvPr>
            <p:cNvSpPr/>
            <p:nvPr/>
          </p:nvSpPr>
          <p:spPr>
            <a:xfrm>
              <a:off x="513568" y="5796894"/>
              <a:ext cx="2611668" cy="53134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Upper cryo install</a:t>
              </a:r>
            </a:p>
          </p:txBody>
        </p:sp>
        <p:sp>
          <p:nvSpPr>
            <p:cNvPr id="2" name="Arrow: Chevron 1">
              <a:extLst>
                <a:ext uri="{FF2B5EF4-FFF2-40B4-BE49-F238E27FC236}">
                  <a16:creationId xmlns:a16="http://schemas.microsoft.com/office/drawing/2014/main" id="{F2F7EAF5-BF3A-7450-773B-A85EE99FA5AE}"/>
                </a:ext>
              </a:extLst>
            </p:cNvPr>
            <p:cNvSpPr/>
            <p:nvPr/>
          </p:nvSpPr>
          <p:spPr>
            <a:xfrm>
              <a:off x="3966810" y="5796894"/>
              <a:ext cx="1874422" cy="53134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Top plate integration</a:t>
              </a: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3D7665A-CB6B-0FF4-10A5-8A26C12EABC0}"/>
                </a:ext>
              </a:extLst>
            </p:cNvPr>
            <p:cNvSpPr/>
            <p:nvPr/>
          </p:nvSpPr>
          <p:spPr>
            <a:xfrm>
              <a:off x="7415259" y="5796894"/>
              <a:ext cx="3216656" cy="53134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Load Transfer Complete</a:t>
              </a:r>
            </a:p>
          </p:txBody>
        </p:sp>
      </p:grp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F28EA382-0F23-29E7-03F6-E0BDE1E5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</p:spTree>
    <p:extLst>
      <p:ext uri="{BB962C8B-B14F-4D97-AF65-F5344CB8AC3E}">
        <p14:creationId xmlns:p14="http://schemas.microsoft.com/office/powerpoint/2010/main" val="2942731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97493FD-51E3-C2D2-1E29-1383EB723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 Templeton - </a:t>
            </a:r>
            <a:r>
              <a:rPr lang="en-GB" dirty="0" err="1"/>
              <a:t>TTC</a:t>
            </a:r>
            <a:r>
              <a:rPr lang="en-GB" dirty="0"/>
              <a:t> Dec '23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A9B78D-C6BD-938C-A835-BD0B1279F1F0}"/>
              </a:ext>
            </a:extLst>
          </p:cNvPr>
          <p:cNvGrpSpPr/>
          <p:nvPr/>
        </p:nvGrpSpPr>
        <p:grpSpPr>
          <a:xfrm>
            <a:off x="320776" y="141650"/>
            <a:ext cx="11501623" cy="3258900"/>
            <a:chOff x="489323" y="1287098"/>
            <a:chExt cx="9801402" cy="27485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9399F6-1BAA-0132-4F2B-03846271E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58455" y="1287098"/>
              <a:ext cx="4232270" cy="27485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6C74DE-DF3F-4F4B-A1D2-D5217CF6F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323" y="1287100"/>
              <a:ext cx="2048269" cy="2731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7" descr="A metal box with foil covering&#10;&#10;Description automatically generated with medium confidence">
              <a:extLst>
                <a:ext uri="{FF2B5EF4-FFF2-40B4-BE49-F238E27FC236}">
                  <a16:creationId xmlns:a16="http://schemas.microsoft.com/office/drawing/2014/main" id="{4462485A-FE7B-B231-7E28-8ADBBA574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7591" y="1287099"/>
              <a:ext cx="3529965" cy="2731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09B5DC-A1C6-6C69-12CD-078840533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RFD Highlights (2/2)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833985-632B-6035-8FD0-1D303BDF635C}"/>
              </a:ext>
            </a:extLst>
          </p:cNvPr>
          <p:cNvGrpSpPr/>
          <p:nvPr/>
        </p:nvGrpSpPr>
        <p:grpSpPr>
          <a:xfrm>
            <a:off x="320776" y="3572223"/>
            <a:ext cx="11501624" cy="3206272"/>
            <a:chOff x="2567384" y="3939906"/>
            <a:chExt cx="9859751" cy="2748572"/>
          </a:xfrm>
        </p:grpSpPr>
        <p:pic>
          <p:nvPicPr>
            <p:cNvPr id="6" name="Picture 5" descr="A group of people standing around a truck&#10;&#10;Description automatically generated">
              <a:extLst>
                <a:ext uri="{FF2B5EF4-FFF2-40B4-BE49-F238E27FC236}">
                  <a16:creationId xmlns:a16="http://schemas.microsoft.com/office/drawing/2014/main" id="{6517C8AB-4499-DCC3-D46B-07381759A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0843" y="3948784"/>
              <a:ext cx="2926292" cy="27380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A40D2E-136E-6AF9-A79F-796B86878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0974" y="3939907"/>
              <a:ext cx="2052860" cy="27380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2BA48601-ACA2-A810-258C-4F6811FC1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870" y="3939907"/>
              <a:ext cx="2052937" cy="27380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group of people standing around a machine&#10;&#10;Description automatically generated">
              <a:extLst>
                <a:ext uri="{FF2B5EF4-FFF2-40B4-BE49-F238E27FC236}">
                  <a16:creationId xmlns:a16="http://schemas.microsoft.com/office/drawing/2014/main" id="{E2AA539A-E721-2337-93B9-B41E60163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67384" y="3939906"/>
              <a:ext cx="2800432" cy="27485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B7392E-FBF3-BF70-D20E-86BDD2E4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11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AED59A-6127-CE6F-6FC2-2659BF53F892}"/>
              </a:ext>
            </a:extLst>
          </p:cNvPr>
          <p:cNvGrpSpPr/>
          <p:nvPr/>
        </p:nvGrpSpPr>
        <p:grpSpPr>
          <a:xfrm>
            <a:off x="266075" y="2519030"/>
            <a:ext cx="11467801" cy="573811"/>
            <a:chOff x="441035" y="806371"/>
            <a:chExt cx="11467801" cy="573811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DA684F46-4F30-F189-0081-08AC967AD6D7}"/>
                </a:ext>
              </a:extLst>
            </p:cNvPr>
            <p:cNvSpPr/>
            <p:nvPr/>
          </p:nvSpPr>
          <p:spPr>
            <a:xfrm>
              <a:off x="441035" y="806371"/>
              <a:ext cx="2443345" cy="53134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Thermal Screen</a:t>
              </a: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D9837290-876A-426B-CB4A-8B0A0A237767}"/>
                </a:ext>
              </a:extLst>
            </p:cNvPr>
            <p:cNvSpPr/>
            <p:nvPr/>
          </p:nvSpPr>
          <p:spPr>
            <a:xfrm>
              <a:off x="4448703" y="848842"/>
              <a:ext cx="2881660" cy="53134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50K MLI</a:t>
              </a: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5DA27ED5-E84C-7F19-DD39-3F085A890C2F}"/>
                </a:ext>
              </a:extLst>
            </p:cNvPr>
            <p:cNvSpPr/>
            <p:nvPr/>
          </p:nvSpPr>
          <p:spPr>
            <a:xfrm>
              <a:off x="9478758" y="848842"/>
              <a:ext cx="2430078" cy="53134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Instrumentation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E1F10F-BDC0-783E-7FBB-784E0D6FB6B8}"/>
              </a:ext>
            </a:extLst>
          </p:cNvPr>
          <p:cNvGrpSpPr/>
          <p:nvPr/>
        </p:nvGrpSpPr>
        <p:grpSpPr>
          <a:xfrm>
            <a:off x="1740198" y="6146660"/>
            <a:ext cx="10082201" cy="531340"/>
            <a:chOff x="1860457" y="3198070"/>
            <a:chExt cx="10082201" cy="531340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DD8EC1DD-FF99-CF4E-CBBD-17B382BBF717}"/>
                </a:ext>
              </a:extLst>
            </p:cNvPr>
            <p:cNvSpPr/>
            <p:nvPr/>
          </p:nvSpPr>
          <p:spPr>
            <a:xfrm>
              <a:off x="1860457" y="3198070"/>
              <a:ext cx="5126451" cy="53134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Lower Cryomodule Integration </a:t>
              </a:r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2295A0FE-80DC-1A00-8666-BBD6B933F68C}"/>
                </a:ext>
              </a:extLst>
            </p:cNvPr>
            <p:cNvSpPr/>
            <p:nvPr/>
          </p:nvSpPr>
          <p:spPr>
            <a:xfrm>
              <a:off x="10329327" y="3198070"/>
              <a:ext cx="1613331" cy="53134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Shipping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1356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E2FFB1-CB93-65A0-EE55-3228761441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4 Lessons Learnt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7A9792F-7B72-10BA-AC1A-89B8A05422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i="1" dirty="0"/>
              <a:t>…with memorable titles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583F6-CC5B-C2FB-5780-0614D4917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12</a:t>
            </a:fld>
            <a:endParaRPr lang="en-GB"/>
          </a:p>
        </p:txBody>
      </p:sp>
      <p:sp>
        <p:nvSpPr>
          <p:cNvPr id="2" name="Title 18">
            <a:extLst>
              <a:ext uri="{FF2B5EF4-FFF2-40B4-BE49-F238E27FC236}">
                <a16:creationId xmlns:a16="http://schemas.microsoft.com/office/drawing/2014/main" id="{98FE8358-7D4B-A598-8EB5-2002ECA2FCF3}"/>
              </a:ext>
            </a:extLst>
          </p:cNvPr>
          <p:cNvSpPr txBox="1">
            <a:spLocks/>
          </p:cNvSpPr>
          <p:nvPr/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b" anchorCtr="1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RFD </a:t>
            </a:r>
            <a:r>
              <a:rPr lang="en-GB" sz="4000" i="1" dirty="0"/>
              <a:t>Low</a:t>
            </a:r>
            <a:r>
              <a:rPr lang="en-GB" sz="4000" dirty="0"/>
              <a:t>lights…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97D3AF-BD13-CCE5-EB2B-5E51FD93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7CDC5-3DDA-5B52-61D4-F05EDB35F4FA}"/>
              </a:ext>
            </a:extLst>
          </p:cNvPr>
          <p:cNvSpPr txBox="1"/>
          <p:nvPr/>
        </p:nvSpPr>
        <p:spPr>
          <a:xfrm>
            <a:off x="3048740" y="4837579"/>
            <a:ext cx="609452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i="1" dirty="0"/>
              <a:t>“Learn from the mistakes of others. You can't live long enough to make them all yourself.” – Eleanor Roosevelt</a:t>
            </a:r>
          </a:p>
        </p:txBody>
      </p:sp>
    </p:spTree>
    <p:extLst>
      <p:ext uri="{BB962C8B-B14F-4D97-AF65-F5344CB8AC3E}">
        <p14:creationId xmlns:p14="http://schemas.microsoft.com/office/powerpoint/2010/main" val="2473801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5E6A92-BEA3-78BA-71A2-63693BFF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 Templeton - </a:t>
            </a:r>
            <a:r>
              <a:rPr lang="en-GB" dirty="0" err="1"/>
              <a:t>TTC</a:t>
            </a:r>
            <a:r>
              <a:rPr lang="en-GB" dirty="0"/>
              <a:t> Dec '23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19490E-4E8F-33E3-17D6-F2BD99AD8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476" y="3836783"/>
            <a:ext cx="2088124" cy="2950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953A98-C07B-6C5B-37B9-62BF491FFF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014" y="3836783"/>
            <a:ext cx="2088124" cy="2950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E7C702D-120E-325E-0823-53A498527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Protect Ya Bellows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83455-B3E3-B820-8B59-046F94077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5866955" cy="2957485"/>
          </a:xfrm>
        </p:spPr>
        <p:txBody>
          <a:bodyPr>
            <a:no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GB" sz="1800" dirty="0"/>
              <a:t>Issue: hydroform </a:t>
            </a:r>
            <a:r>
              <a:rPr lang="en-GB" sz="1800" b="1" dirty="0"/>
              <a:t>bellows dent </a:t>
            </a:r>
            <a:r>
              <a:rPr lang="en-GB" sz="1800" dirty="0"/>
              <a:t>pre-cleanroom</a:t>
            </a:r>
          </a:p>
          <a:p>
            <a:pPr marL="0" indent="0" algn="l">
              <a:spcAft>
                <a:spcPts val="1200"/>
              </a:spcAft>
              <a:buNone/>
            </a:pPr>
            <a:r>
              <a:rPr lang="en-GB" sz="1800" dirty="0"/>
              <a:t>Impact: minor (thankfully)</a:t>
            </a:r>
          </a:p>
          <a:p>
            <a:pPr marL="0" indent="0" algn="l">
              <a:spcAft>
                <a:spcPts val="1200"/>
              </a:spcAft>
              <a:buNone/>
            </a:pPr>
            <a:r>
              <a:rPr lang="en-GB" sz="1800" dirty="0"/>
              <a:t>Root cause: assembly procedure execution error</a:t>
            </a:r>
          </a:p>
          <a:p>
            <a:pPr marL="0" indent="0" algn="l">
              <a:buNone/>
            </a:pPr>
            <a:r>
              <a:rPr lang="en-GB" sz="1800" dirty="0"/>
              <a:t>Mitigations:</a:t>
            </a:r>
          </a:p>
          <a:p>
            <a:pPr algn="l"/>
            <a:r>
              <a:rPr lang="en-GB" sz="1800" b="1" dirty="0"/>
              <a:t>Better comms </a:t>
            </a:r>
            <a:r>
              <a:rPr lang="en-GB" sz="1800" dirty="0"/>
              <a:t>between engineers &amp; technicians</a:t>
            </a:r>
          </a:p>
          <a:p>
            <a:pPr lvl="1" algn="l"/>
            <a:r>
              <a:rPr lang="en-GB" sz="1800" dirty="0"/>
              <a:t>Procedure roll-out &amp; sign-off</a:t>
            </a:r>
          </a:p>
          <a:p>
            <a:pPr lvl="1" algn="l"/>
            <a:r>
              <a:rPr lang="en-GB" sz="1800" dirty="0"/>
              <a:t>More technical oversight</a:t>
            </a:r>
          </a:p>
          <a:p>
            <a:pPr lvl="1" algn="l"/>
            <a:r>
              <a:rPr lang="en-GB" sz="1800" dirty="0"/>
              <a:t>Many phone calls</a:t>
            </a:r>
          </a:p>
          <a:p>
            <a:pPr algn="l"/>
            <a:r>
              <a:rPr lang="en-GB" sz="1800" b="1" dirty="0"/>
              <a:t>Additional bellows protection </a:t>
            </a:r>
            <a:r>
              <a:rPr lang="en-GB" sz="1800" dirty="0"/>
              <a:t>installed</a:t>
            </a:r>
          </a:p>
        </p:txBody>
      </p:sp>
      <p:pic>
        <p:nvPicPr>
          <p:cNvPr id="2" name="RFD Pre-Cleanroom">
            <a:hlinkClick r:id="" action="ppaction://media"/>
            <a:extLst>
              <a:ext uri="{FF2B5EF4-FFF2-40B4-BE49-F238E27FC236}">
                <a16:creationId xmlns:a16="http://schemas.microsoft.com/office/drawing/2014/main" id="{7F04E331-3C79-40EA-429B-84621CE267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9778" y="813939"/>
            <a:ext cx="5244928" cy="2950193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CBB9562-841F-6519-72C6-1EC5CD969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0540" y="4647627"/>
            <a:ext cx="3365694" cy="207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43654-0D8F-9B96-49EE-423615E5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13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756FFB-2503-B172-43BD-24D39D32F3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122" y="3836784"/>
            <a:ext cx="2088124" cy="2950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764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6255E-EFDB-34E4-F27A-2E7239BF3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 Templeton - </a:t>
            </a:r>
            <a:r>
              <a:rPr lang="en-GB" dirty="0" err="1"/>
              <a:t>TTC</a:t>
            </a:r>
            <a:r>
              <a:rPr lang="en-GB" dirty="0"/>
              <a:t> Dec '23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EF42A-671F-61F2-AB0B-C39D35BDF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 On M.E.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F68CE-7F63-5516-603B-629ADACA3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6408104" cy="4906963"/>
          </a:xfrm>
        </p:spPr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spcAft>
                <a:spcPts val="2400"/>
              </a:spcAft>
              <a:buNone/>
            </a:pPr>
            <a:r>
              <a:rPr lang="en-GB" sz="1800" dirty="0"/>
              <a:t>Issue: </a:t>
            </a:r>
            <a:r>
              <a:rPr lang="en-GB" sz="1800" b="1" dirty="0"/>
              <a:t>Re-design </a:t>
            </a:r>
            <a:r>
              <a:rPr lang="en-GB" sz="1800" dirty="0"/>
              <a:t>of test rig &amp; </a:t>
            </a:r>
            <a:r>
              <a:rPr lang="en-GB" sz="1800" b="1" dirty="0"/>
              <a:t>re-qualification</a:t>
            </a:r>
            <a:r>
              <a:rPr lang="en-GB" sz="1800" dirty="0"/>
              <a:t> of Bi Phase line</a:t>
            </a:r>
            <a:endParaRPr lang="en-GB" sz="1800" b="1" dirty="0"/>
          </a:p>
          <a:p>
            <a:pPr marL="0" indent="0" algn="l">
              <a:spcBef>
                <a:spcPts val="0"/>
              </a:spcBef>
              <a:spcAft>
                <a:spcPts val="2400"/>
              </a:spcAft>
              <a:buNone/>
            </a:pPr>
            <a:r>
              <a:rPr lang="en-GB" sz="1800" dirty="0"/>
              <a:t>Impact: </a:t>
            </a:r>
            <a:r>
              <a:rPr lang="en-GB" sz="1800" b="1" dirty="0"/>
              <a:t>Many months delay </a:t>
            </a:r>
            <a:r>
              <a:rPr lang="en-GB" sz="1800" dirty="0"/>
              <a:t>to manage QA &amp; resolve NCs</a:t>
            </a:r>
          </a:p>
          <a:p>
            <a:pPr marL="0" indent="0" algn="l">
              <a:spcBef>
                <a:spcPts val="0"/>
              </a:spcBef>
              <a:spcAft>
                <a:spcPts val="2400"/>
              </a:spcAft>
              <a:buNone/>
            </a:pPr>
            <a:r>
              <a:rPr lang="en-GB" sz="1800" dirty="0"/>
              <a:t>Root Cause: Poor supplier QA</a:t>
            </a:r>
          </a:p>
          <a:p>
            <a:pPr marL="0" indent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dirty="0"/>
              <a:t>Mitigations: developed &amp; brought in-house: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GB" sz="1800" b="1" dirty="0"/>
              <a:t>Welding &amp; weld engineering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GB" sz="1800" b="1" dirty="0"/>
              <a:t>Steel procurement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GB" sz="1800" b="1" dirty="0"/>
              <a:t>Design of weld-test-transport jigs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45F974-03D9-1273-ABC5-2D4E8A11029E}"/>
              </a:ext>
            </a:extLst>
          </p:cNvPr>
          <p:cNvSpPr txBox="1"/>
          <p:nvPr/>
        </p:nvSpPr>
        <p:spPr>
          <a:xfrm>
            <a:off x="7596078" y="355334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(Multi-complex Engineering)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0CD7A2-E025-C498-64CA-719421F8E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311" y="900000"/>
            <a:ext cx="3322655" cy="3304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10978D-2030-2FC5-3B2E-0AB9E886B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14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4F0A6-711B-F5F9-0F6F-8E3FAD85B5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5056"/>
            <a:ext cx="4178639" cy="3252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463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50B32-20D5-C8F5-8AC2-259F72E5F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E9F5D-C6EC-461B-9CB3-F80079E26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Respect </a:t>
            </a:r>
            <a:r>
              <a:rPr lang="en-GB" dirty="0" err="1"/>
              <a:t>Yo</a:t>
            </a:r>
            <a:r>
              <a:rPr lang="en-GB" dirty="0"/>
              <a:t> QMS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067FC-E436-8775-B4C4-5DD10D923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5432400" cy="490696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sz="1800" dirty="0"/>
              <a:t>Issue: removal &amp; replacement of </a:t>
            </a:r>
            <a:r>
              <a:rPr lang="en-GB" sz="1800" b="1" dirty="0"/>
              <a:t>NC bellows sub-assembly</a:t>
            </a:r>
            <a:r>
              <a:rPr lang="en-GB" sz="1800" dirty="0"/>
              <a:t> after delivery</a:t>
            </a:r>
          </a:p>
          <a:p>
            <a:pPr marL="0" indent="0" algn="l">
              <a:buNone/>
            </a:pPr>
            <a:endParaRPr lang="en-GB" sz="1800" dirty="0"/>
          </a:p>
          <a:p>
            <a:pPr marL="0" indent="0" algn="l">
              <a:buNone/>
            </a:pPr>
            <a:r>
              <a:rPr lang="en-GB" sz="1800" dirty="0"/>
              <a:t>Impact: Many weeks to fabricate, re-work &amp; re-qualify</a:t>
            </a:r>
          </a:p>
          <a:p>
            <a:pPr marL="0" indent="0" algn="l">
              <a:buNone/>
            </a:pPr>
            <a:endParaRPr lang="en-GB" sz="1800" dirty="0"/>
          </a:p>
          <a:p>
            <a:pPr marL="0" indent="0" algn="l">
              <a:buNone/>
            </a:pPr>
            <a:r>
              <a:rPr lang="en-GB" sz="1800" dirty="0"/>
              <a:t>Root Cause: QA </a:t>
            </a:r>
            <a:r>
              <a:rPr lang="en-GB" sz="1800" b="1" dirty="0"/>
              <a:t>processes not followed</a:t>
            </a:r>
            <a:endParaRPr lang="en-GB" sz="1800" dirty="0"/>
          </a:p>
          <a:p>
            <a:pPr marL="0" indent="0" algn="l">
              <a:buNone/>
            </a:pPr>
            <a:endParaRPr lang="en-GB" sz="1800" dirty="0"/>
          </a:p>
          <a:p>
            <a:pPr marL="0" indent="0" algn="l">
              <a:spcAft>
                <a:spcPts val="600"/>
              </a:spcAft>
              <a:buNone/>
            </a:pPr>
            <a:r>
              <a:rPr lang="en-GB" sz="1800" dirty="0"/>
              <a:t>Mitigations:</a:t>
            </a:r>
          </a:p>
          <a:p>
            <a:pPr algn="l">
              <a:spcAft>
                <a:spcPts val="600"/>
              </a:spcAft>
            </a:pPr>
            <a:r>
              <a:rPr lang="en-GB" sz="1800" dirty="0"/>
              <a:t>Improved </a:t>
            </a:r>
            <a:r>
              <a:rPr lang="en-GB" sz="1800" b="1" dirty="0"/>
              <a:t>quality training &amp; refreshers</a:t>
            </a:r>
          </a:p>
          <a:p>
            <a:pPr algn="l">
              <a:spcAft>
                <a:spcPts val="600"/>
              </a:spcAft>
            </a:pPr>
            <a:r>
              <a:rPr lang="en-GB" sz="1800" dirty="0"/>
              <a:t>More QA oversight</a:t>
            </a:r>
          </a:p>
          <a:p>
            <a:pPr algn="l">
              <a:spcAft>
                <a:spcPts val="600"/>
              </a:spcAft>
            </a:pPr>
            <a:r>
              <a:rPr lang="en-GB" sz="1800" b="1" dirty="0"/>
              <a:t>Local instructions </a:t>
            </a:r>
            <a:r>
              <a:rPr lang="en-GB" sz="1800" dirty="0"/>
              <a:t>to remove QMS barriers</a:t>
            </a:r>
          </a:p>
          <a:p>
            <a:pPr marL="0" indent="0" algn="l">
              <a:buNone/>
            </a:pPr>
            <a:endParaRPr lang="en-GB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996B8-EA11-080E-2703-66DE6A94AFF9}"/>
              </a:ext>
            </a:extLst>
          </p:cNvPr>
          <p:cNvSpPr txBox="1"/>
          <p:nvPr/>
        </p:nvSpPr>
        <p:spPr>
          <a:xfrm>
            <a:off x="8089136" y="355334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(Quality Management System)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CE704-D63C-9E45-E98F-778A47678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15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FBB864-80AC-B469-A5F0-C44110D63224}"/>
              </a:ext>
            </a:extLst>
          </p:cNvPr>
          <p:cNvGrpSpPr/>
          <p:nvPr/>
        </p:nvGrpSpPr>
        <p:grpSpPr>
          <a:xfrm>
            <a:off x="8405214" y="844062"/>
            <a:ext cx="3587207" cy="2584938"/>
            <a:chOff x="1295551" y="1404936"/>
            <a:chExt cx="5281017" cy="40481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BB7166-F04C-E814-E52B-B8A22C4C2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911997" y="788491"/>
              <a:ext cx="4048126" cy="52810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5D43176-1961-9FA0-00F9-FB52B0908D33}"/>
                </a:ext>
              </a:extLst>
            </p:cNvPr>
            <p:cNvSpPr/>
            <p:nvPr/>
          </p:nvSpPr>
          <p:spPr>
            <a:xfrm>
              <a:off x="3593160" y="1404936"/>
              <a:ext cx="685801" cy="31908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918196-84EB-579F-7D8C-3A40A23E71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1550" y="2269530"/>
            <a:ext cx="3710633" cy="4393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514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260CD-7787-14FD-EC8B-7B3358FCB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 Checks – Less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E9548-7045-C1E8-68EB-28B095CDB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99" y="1219201"/>
            <a:ext cx="5425003" cy="4906963"/>
          </a:xfrm>
        </p:spPr>
        <p:txBody>
          <a:bodyPr>
            <a:normAutofit/>
          </a:bodyPr>
          <a:lstStyle/>
          <a:p>
            <a:pPr marL="0" indent="0" algn="l">
              <a:spcAft>
                <a:spcPts val="2400"/>
              </a:spcAft>
              <a:buNone/>
            </a:pPr>
            <a:r>
              <a:rPr lang="en-GB" sz="1800" dirty="0"/>
              <a:t>Issue: </a:t>
            </a:r>
            <a:r>
              <a:rPr lang="en-GB" sz="1800" b="1" dirty="0"/>
              <a:t>damage</a:t>
            </a:r>
            <a:r>
              <a:rPr lang="en-GB" sz="1800" dirty="0"/>
              <a:t> to power couplers </a:t>
            </a:r>
            <a:r>
              <a:rPr lang="en-GB" sz="1800" b="1" dirty="0"/>
              <a:t>discovered at CERN</a:t>
            </a:r>
          </a:p>
          <a:p>
            <a:pPr marL="0" indent="0" algn="l">
              <a:spcAft>
                <a:spcPts val="2400"/>
              </a:spcAft>
              <a:buNone/>
            </a:pPr>
            <a:r>
              <a:rPr lang="en-GB" sz="1800" dirty="0"/>
              <a:t>Root cause </a:t>
            </a:r>
            <a:r>
              <a:rPr lang="en-GB" sz="1800" b="1" dirty="0"/>
              <a:t>analysis &amp; resolution: on-going</a:t>
            </a:r>
          </a:p>
          <a:p>
            <a:pPr marL="0" indent="0" algn="l">
              <a:spcAft>
                <a:spcPts val="2400"/>
              </a:spcAft>
              <a:buNone/>
            </a:pPr>
            <a:r>
              <a:rPr lang="en-GB" sz="1800" dirty="0"/>
              <a:t>Hypothesis: complex load transfer issue</a:t>
            </a:r>
          </a:p>
          <a:p>
            <a:pPr marL="0" indent="0" algn="l">
              <a:spcAft>
                <a:spcPts val="600"/>
              </a:spcAft>
              <a:buNone/>
            </a:pPr>
            <a:r>
              <a:rPr lang="en-GB" sz="1800" dirty="0"/>
              <a:t>Mitigations:</a:t>
            </a:r>
          </a:p>
          <a:p>
            <a:pPr algn="l">
              <a:spcAft>
                <a:spcPts val="600"/>
              </a:spcAft>
            </a:pPr>
            <a:r>
              <a:rPr lang="en-GB" sz="1800" dirty="0"/>
              <a:t>Tooling design improvements</a:t>
            </a:r>
          </a:p>
          <a:p>
            <a:pPr algn="l">
              <a:spcAft>
                <a:spcPts val="600"/>
              </a:spcAft>
            </a:pPr>
            <a:r>
              <a:rPr lang="en-GB" sz="1800" b="1" dirty="0">
                <a:highlight>
                  <a:srgbClr val="FFFF00"/>
                </a:highlight>
              </a:rPr>
              <a:t>More</a:t>
            </a:r>
            <a:r>
              <a:rPr lang="en-GB" sz="1800" b="1" dirty="0"/>
              <a:t> </a:t>
            </a:r>
            <a:r>
              <a:rPr lang="en-GB" sz="1800" dirty="0"/>
              <a:t>intermediate</a:t>
            </a:r>
            <a:r>
              <a:rPr lang="en-GB" sz="1800" b="1" dirty="0"/>
              <a:t> test &amp; checks</a:t>
            </a:r>
          </a:p>
          <a:p>
            <a:pPr lvl="1" algn="l">
              <a:spcAft>
                <a:spcPts val="600"/>
              </a:spcAft>
            </a:pPr>
            <a:r>
              <a:rPr lang="en-GB" sz="1800" dirty="0"/>
              <a:t>ISO4 glovebox for beamline tests</a:t>
            </a:r>
          </a:p>
          <a:p>
            <a:pPr lvl="1" algn="l">
              <a:spcAft>
                <a:spcPts val="600"/>
              </a:spcAft>
            </a:pPr>
            <a:r>
              <a:rPr lang="en-GB" sz="1800" dirty="0"/>
              <a:t>Fundamental power coupler checks</a:t>
            </a:r>
          </a:p>
          <a:p>
            <a:pPr marL="0" indent="0" algn="l">
              <a:spcAft>
                <a:spcPts val="1200"/>
              </a:spcAft>
              <a:buNone/>
            </a:pPr>
            <a:endParaRPr lang="en-GB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32E689-8B29-4187-C9EA-DA8A167FE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16</a:t>
            </a:fld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ABBEE5B-58BD-75A1-78CD-414C52442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797259"/>
              </p:ext>
            </p:extLst>
          </p:nvPr>
        </p:nvGraphicFramePr>
        <p:xfrm>
          <a:off x="6161323" y="1188028"/>
          <a:ext cx="5794242" cy="4925192"/>
        </p:xfrm>
        <a:graphic>
          <a:graphicData uri="http://schemas.openxmlformats.org/drawingml/2006/table">
            <a:tbl>
              <a:tblPr/>
              <a:tblGrid>
                <a:gridCol w="506326">
                  <a:extLst>
                    <a:ext uri="{9D8B030D-6E8A-4147-A177-3AD203B41FA5}">
                      <a16:colId xmlns:a16="http://schemas.microsoft.com/office/drawing/2014/main" val="4184929912"/>
                    </a:ext>
                  </a:extLst>
                </a:gridCol>
                <a:gridCol w="1987146">
                  <a:extLst>
                    <a:ext uri="{9D8B030D-6E8A-4147-A177-3AD203B41FA5}">
                      <a16:colId xmlns:a16="http://schemas.microsoft.com/office/drawing/2014/main" val="2279899997"/>
                    </a:ext>
                  </a:extLst>
                </a:gridCol>
                <a:gridCol w="854496">
                  <a:extLst>
                    <a:ext uri="{9D8B030D-6E8A-4147-A177-3AD203B41FA5}">
                      <a16:colId xmlns:a16="http://schemas.microsoft.com/office/drawing/2014/main" val="2247886277"/>
                    </a:ext>
                  </a:extLst>
                </a:gridCol>
                <a:gridCol w="654286">
                  <a:extLst>
                    <a:ext uri="{9D8B030D-6E8A-4147-A177-3AD203B41FA5}">
                      <a16:colId xmlns:a16="http://schemas.microsoft.com/office/drawing/2014/main" val="1104264030"/>
                    </a:ext>
                  </a:extLst>
                </a:gridCol>
                <a:gridCol w="797410">
                  <a:extLst>
                    <a:ext uri="{9D8B030D-6E8A-4147-A177-3AD203B41FA5}">
                      <a16:colId xmlns:a16="http://schemas.microsoft.com/office/drawing/2014/main" val="1163695343"/>
                    </a:ext>
                  </a:extLst>
                </a:gridCol>
                <a:gridCol w="994578">
                  <a:extLst>
                    <a:ext uri="{9D8B030D-6E8A-4147-A177-3AD203B41FA5}">
                      <a16:colId xmlns:a16="http://schemas.microsoft.com/office/drawing/2014/main" val="2449581082"/>
                    </a:ext>
                  </a:extLst>
                </a:gridCol>
              </a:tblGrid>
              <a:tr h="17515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 CHECK &amp; TEST (HOLD) POINTS</a:t>
                      </a:r>
                    </a:p>
                  </a:txBody>
                  <a:tcPr marL="5005" marR="5005" marT="50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79883"/>
                  </a:ext>
                </a:extLst>
              </a:tr>
              <a:tr h="28525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Step #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Alignment 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RF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Leak Test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91245"/>
                  </a:ext>
                </a:extLst>
              </a:tr>
              <a:tr h="28525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Cavity string pre-assembly 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991430"/>
                  </a:ext>
                </a:extLst>
              </a:tr>
              <a:tr h="28525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ISO4 string assembly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Beamline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0449909"/>
                  </a:ext>
                </a:extLst>
              </a:tr>
              <a:tr h="28400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FPC assembly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Beamline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290211"/>
                  </a:ext>
                </a:extLst>
              </a:tr>
              <a:tr h="28400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 Phase welding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Welds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816381"/>
                  </a:ext>
                </a:extLst>
              </a:tr>
              <a:tr h="28525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Tuner &amp; thermal links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078854"/>
                  </a:ext>
                </a:extLst>
              </a:tr>
              <a:tr h="28525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 plate integration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Welds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192035"/>
                  </a:ext>
                </a:extLst>
              </a:tr>
              <a:tr h="28525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 plate load transfer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673253"/>
                  </a:ext>
                </a:extLst>
              </a:tr>
              <a:tr h="28525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Lower cryolines &amp; instr'n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Welds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Instr'n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070398"/>
                  </a:ext>
                </a:extLst>
              </a:tr>
              <a:tr h="28400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2K MLI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674169"/>
                  </a:ext>
                </a:extLst>
              </a:tr>
              <a:tr h="28525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Thermal Screen &amp; 50K MLI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Welds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340582"/>
                  </a:ext>
                </a:extLst>
              </a:tr>
              <a:tr h="28525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Cryomodule load transfer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621550"/>
                  </a:ext>
                </a:extLst>
              </a:tr>
              <a:tr h="28525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equipment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2ndline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51760"/>
                  </a:ext>
                </a:extLst>
              </a:tr>
              <a:tr h="28525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Cryomodule doors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859507"/>
                  </a:ext>
                </a:extLst>
              </a:tr>
              <a:tr h="28525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Outgoing acceptance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Insu-vac, </a:t>
                      </a:r>
                      <a:b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Beamlines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Pressure,</a:t>
                      </a:r>
                      <a:b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LN2,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Instr'n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559465"/>
                  </a:ext>
                </a:extLst>
              </a:tr>
              <a:tr h="28525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 tooling &amp; frame</a:t>
                      </a: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Shockloggers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05" marR="5005" marT="50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19256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DA69C-2925-9DED-200A-6FA0AC68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</p:spTree>
    <p:extLst>
      <p:ext uri="{BB962C8B-B14F-4D97-AF65-F5344CB8AC3E}">
        <p14:creationId xmlns:p14="http://schemas.microsoft.com/office/powerpoint/2010/main" val="2475030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DD2B-B887-6783-E0D9-70025867A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 Lumi Crab Cavity Cryomodules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3ACB4-1AD4-78D8-0356-625F2A1C2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6682718" cy="2888913"/>
          </a:xfrm>
        </p:spPr>
        <p:txBody>
          <a:bodyPr>
            <a:no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GB" sz="2200" dirty="0"/>
              <a:t>RFD SPS Cryomodule delivered Oct ’23 with many challenges &amp; obstacles overcome!</a:t>
            </a:r>
          </a:p>
          <a:p>
            <a:pPr marL="0" indent="0" algn="l">
              <a:spcAft>
                <a:spcPts val="1200"/>
              </a:spcAft>
              <a:buNone/>
            </a:pPr>
            <a:endParaRPr lang="en-GB" sz="2200" dirty="0"/>
          </a:p>
          <a:p>
            <a:pPr marL="0" indent="0" algn="l">
              <a:spcAft>
                <a:spcPts val="1200"/>
              </a:spcAft>
              <a:buNone/>
            </a:pPr>
            <a:r>
              <a:rPr lang="en-GB" sz="2200" dirty="0"/>
              <a:t>Next: series LHC Cryomodules:</a:t>
            </a:r>
          </a:p>
          <a:p>
            <a:pPr algn="l">
              <a:spcAft>
                <a:spcPts val="1200"/>
              </a:spcAft>
            </a:pPr>
            <a:r>
              <a:rPr lang="en-GB" sz="2200" dirty="0"/>
              <a:t>DQW: 1x CERN + 4x STFC</a:t>
            </a:r>
          </a:p>
          <a:p>
            <a:pPr algn="l">
              <a:spcAft>
                <a:spcPts val="1200"/>
              </a:spcAft>
            </a:pPr>
            <a:r>
              <a:rPr lang="en-GB" sz="2200" dirty="0"/>
              <a:t>RFD: 5x TRIUMF</a:t>
            </a:r>
          </a:p>
          <a:p>
            <a:pPr marL="0" indent="0" algn="l">
              <a:spcAft>
                <a:spcPts val="1200"/>
              </a:spcAft>
              <a:buNone/>
            </a:pPr>
            <a:endParaRPr lang="en-GB" sz="2200" dirty="0"/>
          </a:p>
          <a:p>
            <a:pPr marL="0" indent="0" algn="l">
              <a:spcAft>
                <a:spcPts val="1200"/>
              </a:spcAft>
              <a:buNone/>
            </a:pPr>
            <a:endParaRPr lang="en-GB" sz="2200" dirty="0"/>
          </a:p>
          <a:p>
            <a:pPr marL="0" indent="0" algn="l">
              <a:spcAft>
                <a:spcPts val="1200"/>
              </a:spcAft>
              <a:buNone/>
            </a:pPr>
            <a:endParaRPr lang="en-GB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E10BB-98CD-95C4-3E0B-FBB4258A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17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7BE394-1D83-7F51-56A2-FD2D49A8A2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718" y="932164"/>
            <a:ext cx="4452972" cy="2890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9D192A4-39B6-8258-DB30-6759AAF0B69E}"/>
              </a:ext>
            </a:extLst>
          </p:cNvPr>
          <p:cNvGrpSpPr/>
          <p:nvPr/>
        </p:nvGrpSpPr>
        <p:grpSpPr>
          <a:xfrm>
            <a:off x="4824835" y="3595361"/>
            <a:ext cx="2525462" cy="1534851"/>
            <a:chOff x="46961" y="2919501"/>
            <a:chExt cx="2525462" cy="1534851"/>
          </a:xfrm>
        </p:grpSpPr>
        <p:pic>
          <p:nvPicPr>
            <p:cNvPr id="14" name="Picture 13" descr="A close-up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ADA9084C-AC42-C50E-6F01-665C34005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11" b="95385" l="6799" r="89998">
                          <a14:foregroundMark x1="13667" y1="38178" x2="13851" y2="35385"/>
                          <a14:foregroundMark x1="13851" y1="33279" x2="14865" y2="32834"/>
                          <a14:foregroundMark x1="14473" y1="31215" x2="15303" y2="31538"/>
                          <a14:foregroundMark x1="13091" y1="32834" x2="13598" y2="32834"/>
                          <a14:foregroundMark x1="15994" y1="36842" x2="16041" y2="39595"/>
                          <a14:foregroundMark x1="17055" y1="35951" x2="17055" y2="39393"/>
                          <a14:foregroundMark x1="11777" y1="59960" x2="11270" y2="67814"/>
                          <a14:foregroundMark x1="7859" y1="70445" x2="6937" y2="73198"/>
                          <a14:foregroundMark x1="6937" y1="73198" x2="7744" y2="73968"/>
                          <a14:foregroundMark x1="7744" y1="73968" x2="10625" y2="73563"/>
                          <a14:foregroundMark x1="8988" y1="68259" x2="8942" y2="68138"/>
                          <a14:foregroundMark x1="6868" y1="70567" x2="6799" y2="71012"/>
                          <a14:foregroundMark x1="14105" y1="87166" x2="12837" y2="85911"/>
                          <a14:foregroundMark x1="12837" y1="85911" x2="12468" y2="84494"/>
                          <a14:foregroundMark x1="21595" y1="93806" x2="22540" y2="95425"/>
                          <a14:foregroundMark x1="22540" y1="95425" x2="23715" y2="95628"/>
                          <a14:foregroundMark x1="23715" y1="95628" x2="25052" y2="95425"/>
                          <a14:foregroundMark x1="25052" y1="95425" x2="26319" y2="94008"/>
                          <a14:foregroundMark x1="16110" y1="71012" x2="16847" y2="72186"/>
                          <a14:foregroundMark x1="16847" y1="72186" x2="17723" y2="71417"/>
                          <a14:foregroundMark x1="17723" y1="71417" x2="17746" y2="71255"/>
                          <a14:foregroundMark x1="11523" y1="57287" x2="10671" y2="58300"/>
                          <a14:foregroundMark x1="10671" y1="58300" x2="11708" y2="58421"/>
                          <a14:foregroundMark x1="8988" y1="57733" x2="9887" y2="57126"/>
                          <a14:foregroundMark x1="9887" y1="57126" x2="10002" y2="58178"/>
                          <a14:foregroundMark x1="12284" y1="55992" x2="12146" y2="54656"/>
                          <a14:foregroundMark x1="17677" y1="60162" x2="17884" y2="59190"/>
                          <a14:foregroundMark x1="43996" y1="84858" x2="44457" y2="83522"/>
                          <a14:foregroundMark x1="66674" y1="84858" x2="65776" y2="82470"/>
                          <a14:foregroundMark x1="65776" y1="82470" x2="65153" y2="82834"/>
                          <a14:foregroundMark x1="57363" y1="81741" x2="57917" y2="81741"/>
                          <a14:foregroundMark x1="58562" y1="81741" x2="59576" y2="81943"/>
                          <a14:foregroundMark x1="59576" y1="81943" x2="59737" y2="81862"/>
                          <a14:foregroundMark x1="32934" y1="81741" x2="34616" y2="81862"/>
                          <a14:foregroundMark x1="86126" y1="82955" x2="87232" y2="84332"/>
                          <a14:foregroundMark x1="87232" y1="84332" x2="87071" y2="84615"/>
                          <a14:foregroundMark x1="87509" y1="82429" x2="87578" y2="83644"/>
                          <a14:foregroundMark x1="89583" y1="44696" x2="89583" y2="45466"/>
                          <a14:foregroundMark x1="81032" y1="17166" x2="81148" y2="21700"/>
                          <a14:foregroundMark x1="81470" y1="22915" x2="81470" y2="25870"/>
                          <a14:foregroundMark x1="80894" y1="15911" x2="81655" y2="16356"/>
                          <a14:foregroundMark x1="76561" y1="20810" x2="76884" y2="21336"/>
                          <a14:foregroundMark x1="67112" y1="7854" x2="69693" y2="7530"/>
                          <a14:foregroundMark x1="69693" y1="7530" x2="70293" y2="9231"/>
                          <a14:foregroundMark x1="70293" y1="9231" x2="69325" y2="9393"/>
                          <a14:foregroundMark x1="44250" y1="9190" x2="46485" y2="7328"/>
                          <a14:foregroundMark x1="46485" y1="7328" x2="48145" y2="8502"/>
                          <a14:foregroundMark x1="48145" y1="8502" x2="45955" y2="9393"/>
                          <a14:foregroundMark x1="40101" y1="6964" x2="46785" y2="4453"/>
                          <a14:foregroundMark x1="46785" y1="4453" x2="51440" y2="7287"/>
                          <a14:foregroundMark x1="58055" y1="15709" x2="57571" y2="13806"/>
                          <a14:foregroundMark x1="57571" y1="13806" x2="57410" y2="10162"/>
                          <a14:foregroundMark x1="57410" y1="10162" x2="57894" y2="8300"/>
                          <a14:foregroundMark x1="57894" y1="8300" x2="58861" y2="8178"/>
                          <a14:foregroundMark x1="56419" y1="8300" x2="57041" y2="8421"/>
                          <a14:foregroundMark x1="49873" y1="4858" x2="54091" y2="5547"/>
                          <a14:foregroundMark x1="54091" y1="5547" x2="54621" y2="7409"/>
                          <a14:foregroundMark x1="54621" y1="7409" x2="54575" y2="11053"/>
                          <a14:foregroundMark x1="53883" y1="5304" x2="55059" y2="6032"/>
                          <a14:foregroundMark x1="55059" y1="6032" x2="54967" y2="7085"/>
                          <a14:foregroundMark x1="40862" y1="12834" x2="38673" y2="12996"/>
                          <a14:foregroundMark x1="38673" y1="12996" x2="38396" y2="6559"/>
                          <a14:foregroundMark x1="38396" y1="6559" x2="40032" y2="5628"/>
                          <a14:foregroundMark x1="40032" y1="5628" x2="41899" y2="5628"/>
                          <a14:foregroundMark x1="41899" y1="5628" x2="43443" y2="5425"/>
                          <a14:foregroundMark x1="38534" y1="5101" x2="43074" y2="5385"/>
                          <a14:foregroundMark x1="43074" y1="5385" x2="41830" y2="4777"/>
                          <a14:foregroundMark x1="41830" y1="4777" x2="41231" y2="4980"/>
                          <a14:foregroundMark x1="38027" y1="8866" x2="38396" y2="12955"/>
                          <a14:foregroundMark x1="38212" y1="4737" x2="38212" y2="5304"/>
                          <a14:foregroundMark x1="38903" y1="4656" x2="44065" y2="4858"/>
                          <a14:foregroundMark x1="40078" y1="17004" x2="39087" y2="16518"/>
                          <a14:foregroundMark x1="39087" y1="16518" x2="39018" y2="14332"/>
                          <a14:foregroundMark x1="39018" y1="14332" x2="39064" y2="13927"/>
                          <a14:foregroundMark x1="51256" y1="4737" x2="54068" y2="4737"/>
                          <a14:foregroundMark x1="54068" y1="4737" x2="54967" y2="5425"/>
                          <a14:foregroundMark x1="54967" y1="5425" x2="54967" y2="5789"/>
                          <a14:foregroundMark x1="54529" y1="4818" x2="54897" y2="4534"/>
                          <a14:foregroundMark x1="55036" y1="4737" x2="55036" y2="5830"/>
                          <a14:foregroundMark x1="63217" y1="16802" x2="62019" y2="16194"/>
                          <a14:foregroundMark x1="62019" y1="16194" x2="61650" y2="11174"/>
                          <a14:foregroundMark x1="61650" y1="11174" x2="61696" y2="9150"/>
                          <a14:foregroundMark x1="61696" y1="9150" x2="62365" y2="7895"/>
                          <a14:foregroundMark x1="62365" y1="7895" x2="62365" y2="7895"/>
                          <a14:foregroundMark x1="62549" y1="7409" x2="62572" y2="5223"/>
                          <a14:foregroundMark x1="62572" y1="5223" x2="63886" y2="4615"/>
                          <a14:foregroundMark x1="63886" y1="4615" x2="67873" y2="4899"/>
                          <a14:foregroundMark x1="67873" y1="4899" x2="68541" y2="4777"/>
                          <a14:foregroundMark x1="62526" y1="4656" x2="63125" y2="4777"/>
                          <a14:foregroundMark x1="69624" y1="4251" x2="71145" y2="4049"/>
                          <a14:foregroundMark x1="71145" y1="4049" x2="72252" y2="4211"/>
                          <a14:foregroundMark x1="72252" y1="4211" x2="72597" y2="4777"/>
                          <a14:foregroundMark x1="70546" y1="6680" x2="71445" y2="8178"/>
                          <a14:foregroundMark x1="71445" y1="8178" x2="75179" y2="8502"/>
                          <a14:foregroundMark x1="75179" y1="8502" x2="74579" y2="5789"/>
                          <a14:foregroundMark x1="72897" y1="4777" x2="79166" y2="5020"/>
                          <a14:foregroundMark x1="79419" y1="5263" x2="79396" y2="12955"/>
                          <a14:foregroundMark x1="51625" y1="25466" x2="52570" y2="24494"/>
                          <a14:foregroundMark x1="33602" y1="21903" x2="34547" y2="21781"/>
                          <a14:foregroundMark x1="34547" y1="21781" x2="36114" y2="22146"/>
                          <a14:foregroundMark x1="22102" y1="12955" x2="22401" y2="9514"/>
                          <a14:foregroundMark x1="20604" y1="10486" x2="20673" y2="9393"/>
                          <a14:foregroundMark x1="19014" y1="15263" x2="19889" y2="15061"/>
                          <a14:foregroundMark x1="18253" y1="16235" x2="18576" y2="16032"/>
                          <a14:foregroundMark x1="40862" y1="20729" x2="40862" y2="21174"/>
                          <a14:foregroundMark x1="40908" y1="23117" x2="41023" y2="23846"/>
                          <a14:foregroundMark x1="52616" y1="24372" x2="52915" y2="24089"/>
                          <a14:foregroundMark x1="64416" y1="20931" x2="64439" y2="22915"/>
                          <a14:foregroundMark x1="64439" y1="22915" x2="64439" y2="22915"/>
                          <a14:foregroundMark x1="12975" y1="44737" x2="12975" y2="45547"/>
                          <a14:backgroundMark x1="35146" y1="11174" x2="35400" y2="15061"/>
                          <a14:backgroundMark x1="52869" y1="19271" x2="53054" y2="19757"/>
                          <a14:backgroundMark x1="61258" y1="18543" x2="61742" y2="20486"/>
                          <a14:backgroundMark x1="60636" y1="11984" x2="60774" y2="13198"/>
                          <a14:backgroundMark x1="35884" y1="17652" x2="36345" y2="191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61" y="2919501"/>
              <a:ext cx="2525462" cy="1437512"/>
            </a:xfrm>
            <a:prstGeom prst="rect">
              <a:avLst/>
            </a:prstGeom>
          </p:spPr>
        </p:pic>
        <p:pic>
          <p:nvPicPr>
            <p:cNvPr id="1028" name="Picture 4" descr="CERN Logo and symbol, meaning, history, PNG, brand">
              <a:extLst>
                <a:ext uri="{FF2B5EF4-FFF2-40B4-BE49-F238E27FC236}">
                  <a16:creationId xmlns:a16="http://schemas.microsoft.com/office/drawing/2014/main" id="{9A417512-B8C0-C327-10BE-1BB48940D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637" y="3802906"/>
              <a:ext cx="769520" cy="65144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A124948-8B9D-B4D3-6684-42921AE77FA4}"/>
              </a:ext>
            </a:extLst>
          </p:cNvPr>
          <p:cNvGrpSpPr/>
          <p:nvPr/>
        </p:nvGrpSpPr>
        <p:grpSpPr>
          <a:xfrm>
            <a:off x="567549" y="4401069"/>
            <a:ext cx="6058476" cy="2348936"/>
            <a:chOff x="46961" y="4536443"/>
            <a:chExt cx="6058476" cy="2348936"/>
          </a:xfrm>
        </p:grpSpPr>
        <p:pic>
          <p:nvPicPr>
            <p:cNvPr id="13" name="Picture 12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0C19CA08-78E6-CCF0-37E8-9235B0919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41" b="96779" l="2541" r="100000">
                          <a14:foregroundMark x1="17967" y1="18487" x2="17241" y2="18627"/>
                          <a14:foregroundMark x1="16334" y1="18207" x2="16515" y2="17927"/>
                          <a14:foregroundMark x1="14338" y1="24230" x2="14065" y2="24090"/>
                          <a14:foregroundMark x1="24047" y1="14566" x2="23956" y2="16387"/>
                          <a14:foregroundMark x1="23684" y1="14286" x2="24138" y2="15406"/>
                          <a14:foregroundMark x1="7895" y1="58824" x2="7985" y2="60924"/>
                          <a14:foregroundMark x1="5172" y1="60364" x2="6443" y2="59944"/>
                          <a14:foregroundMark x1="6443" y1="59944" x2="6534" y2="60504"/>
                          <a14:foregroundMark x1="13884" y1="72689" x2="12069" y2="73389"/>
                          <a14:foregroundMark x1="8348" y1="39776" x2="8984" y2="40336"/>
                          <a14:foregroundMark x1="9437" y1="38375" x2="10163" y2="38515"/>
                          <a14:foregroundMark x1="8076" y1="50840" x2="8076" y2="51541"/>
                          <a14:foregroundMark x1="2904" y1="72689" x2="2632" y2="72689"/>
                          <a14:foregroundMark x1="11071" y1="88095" x2="16788" y2="88655"/>
                          <a14:foregroundMark x1="8893" y1="86275" x2="7260" y2="87955"/>
                          <a14:foregroundMark x1="7260" y1="87955" x2="8530" y2="90056"/>
                          <a14:foregroundMark x1="8530" y1="90056" x2="8530" y2="92997"/>
                          <a14:foregroundMark x1="8530" y1="92997" x2="10436" y2="93838"/>
                          <a14:foregroundMark x1="10436" y1="93838" x2="15880" y2="93978"/>
                          <a14:foregroundMark x1="15880" y1="93978" x2="17060" y2="95798"/>
                          <a14:foregroundMark x1="17060" y1="95798" x2="20054" y2="96359"/>
                          <a14:foregroundMark x1="20054" y1="96359" x2="22051" y2="94818"/>
                          <a14:foregroundMark x1="22051" y1="94818" x2="22232" y2="94118"/>
                          <a14:foregroundMark x1="15245" y1="31513" x2="15245" y2="33754"/>
                          <a14:foregroundMark x1="15245" y1="33754" x2="15789" y2="35714"/>
                          <a14:foregroundMark x1="15789" y1="35714" x2="16969" y2="35154"/>
                          <a14:foregroundMark x1="14247" y1="31373" x2="14882" y2="30672"/>
                          <a14:foregroundMark x1="14701" y1="30672" x2="13975" y2="31933"/>
                          <a14:foregroundMark x1="13975" y1="31933" x2="13975" y2="32493"/>
                          <a14:foregroundMark x1="13067" y1="35854" x2="14156" y2="35294"/>
                          <a14:foregroundMark x1="38748" y1="30112" x2="39292" y2="30252"/>
                          <a14:foregroundMark x1="40200" y1="17087" x2="42287" y2="17227"/>
                          <a14:foregroundMark x1="42287" y1="17227" x2="43557" y2="17087"/>
                          <a14:foregroundMark x1="57441" y1="4482" x2="58893" y2="5322"/>
                          <a14:foregroundMark x1="58893" y1="5322" x2="59710" y2="6443"/>
                          <a14:foregroundMark x1="65789" y1="9524" x2="65699" y2="10224"/>
                          <a14:foregroundMark x1="92831" y1="28011" x2="94465" y2="27311"/>
                          <a14:foregroundMark x1="94465" y1="27311" x2="94737" y2="29272"/>
                          <a14:foregroundMark x1="60980" y1="22129" x2="61706" y2="20168"/>
                          <a14:foregroundMark x1="61706" y1="20168" x2="61978" y2="20728"/>
                          <a14:foregroundMark x1="64701" y1="22969" x2="64701" y2="23529"/>
                          <a14:foregroundMark x1="66969" y1="23669" x2="67877" y2="23389"/>
                          <a14:foregroundMark x1="63521" y1="85994" x2="62976" y2="83333"/>
                          <a14:foregroundMark x1="62976" y1="83333" x2="61343" y2="84174"/>
                          <a14:foregroundMark x1="61343" y1="84174" x2="62613" y2="84734"/>
                          <a14:foregroundMark x1="62613" y1="84734" x2="62613" y2="84874"/>
                          <a14:foregroundMark x1="43920" y1="85854" x2="45372" y2="84174"/>
                          <a14:foregroundMark x1="45372" y1="84174" x2="44374" y2="83193"/>
                          <a14:foregroundMark x1="44374" y1="83193" x2="43829" y2="85854"/>
                          <a14:foregroundMark x1="88566" y1="25210" x2="89111" y2="25210"/>
                          <a14:foregroundMark x1="92105" y1="25910" x2="92831" y2="25210"/>
                          <a14:foregroundMark x1="91016" y1="25210" x2="91289" y2="25210"/>
                          <a14:foregroundMark x1="56261" y1="13165" x2="56806" y2="11905"/>
                          <a14:foregroundMark x1="56352" y1="14146" x2="56715" y2="14986"/>
                          <a14:foregroundMark x1="67877" y1="22409" x2="67786" y2="17507"/>
                          <a14:foregroundMark x1="67786" y1="17507" x2="68421" y2="15126"/>
                          <a14:foregroundMark x1="68421" y1="15126" x2="69419" y2="14566"/>
                          <a14:foregroundMark x1="67514" y1="15126" x2="68058" y2="14986"/>
                          <a14:foregroundMark x1="69238" y1="12605" x2="71597" y2="12605"/>
                          <a14:foregroundMark x1="71597" y1="12605" x2="82849" y2="13025"/>
                          <a14:foregroundMark x1="82849" y1="13025" x2="86479" y2="12605"/>
                          <a14:foregroundMark x1="86751" y1="12605" x2="86933" y2="20588"/>
                          <a14:foregroundMark x1="36116" y1="19748" x2="36298" y2="12605"/>
                          <a14:foregroundMark x1="36207" y1="12465" x2="53993" y2="12885"/>
                          <a14:foregroundMark x1="36479" y1="22409" x2="36479" y2="23389"/>
                          <a14:foregroundMark x1="35572" y1="25210" x2="35662" y2="26050"/>
                          <a14:foregroundMark x1="20327" y1="14286" x2="20690" y2="14146"/>
                          <a14:foregroundMark x1="75953" y1="22969" x2="80944" y2="22969"/>
                          <a14:foregroundMark x1="77314" y1="25070" x2="77132" y2="30532"/>
                          <a14:foregroundMark x1="77132" y1="30532" x2="77132" y2="30532"/>
                          <a14:foregroundMark x1="80762" y1="12465" x2="83848" y2="12465"/>
                          <a14:foregroundMark x1="13975" y1="20728" x2="15880" y2="20448"/>
                          <a14:foregroundMark x1="83666" y1="83473" x2="85935" y2="83473"/>
                          <a14:foregroundMark x1="85935" y1="83473" x2="91561" y2="82773"/>
                          <a14:foregroundMark x1="82759" y1="92717" x2="84211" y2="93697"/>
                          <a14:foregroundMark x1="84211" y1="93697" x2="84574" y2="92577"/>
                          <a14:foregroundMark x1="17332" y1="96639" x2="18512" y2="96919"/>
                          <a14:foregroundMark x1="58076" y1="3782" x2="60163" y2="4062"/>
                          <a14:foregroundMark x1="56715" y1="3641" x2="57350" y2="3641"/>
                          <a14:foregroundMark x1="54356" y1="13025" x2="54083" y2="20308"/>
                          <a14:backgroundMark x1="65517" y1="18627" x2="66425" y2="15266"/>
                          <a14:backgroundMark x1="55082" y1="18908" x2="55082" y2="224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961" y="4536443"/>
              <a:ext cx="2516748" cy="1631216"/>
            </a:xfrm>
            <a:prstGeom prst="rect">
              <a:avLst/>
            </a:prstGeom>
          </p:spPr>
        </p:pic>
        <p:pic>
          <p:nvPicPr>
            <p:cNvPr id="15" name="Picture 14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173376AA-1D33-EA3F-5F62-3D4EA65A0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41" b="96779" l="2541" r="100000">
                          <a14:foregroundMark x1="17967" y1="18487" x2="17241" y2="18627"/>
                          <a14:foregroundMark x1="16334" y1="18207" x2="16515" y2="17927"/>
                          <a14:foregroundMark x1="14338" y1="24230" x2="14065" y2="24090"/>
                          <a14:foregroundMark x1="24047" y1="14566" x2="23956" y2="16387"/>
                          <a14:foregroundMark x1="23684" y1="14286" x2="24138" y2="15406"/>
                          <a14:foregroundMark x1="7895" y1="58824" x2="7985" y2="60924"/>
                          <a14:foregroundMark x1="5172" y1="60364" x2="6443" y2="59944"/>
                          <a14:foregroundMark x1="6443" y1="59944" x2="6534" y2="60504"/>
                          <a14:foregroundMark x1="13884" y1="72689" x2="12069" y2="73389"/>
                          <a14:foregroundMark x1="8348" y1="39776" x2="8984" y2="40336"/>
                          <a14:foregroundMark x1="9437" y1="38375" x2="10163" y2="38515"/>
                          <a14:foregroundMark x1="8076" y1="50840" x2="8076" y2="51541"/>
                          <a14:foregroundMark x1="2904" y1="72689" x2="2632" y2="72689"/>
                          <a14:foregroundMark x1="11071" y1="88095" x2="16788" y2="88655"/>
                          <a14:foregroundMark x1="8893" y1="86275" x2="7260" y2="87955"/>
                          <a14:foregroundMark x1="7260" y1="87955" x2="8530" y2="90056"/>
                          <a14:foregroundMark x1="8530" y1="90056" x2="8530" y2="92997"/>
                          <a14:foregroundMark x1="8530" y1="92997" x2="10436" y2="93838"/>
                          <a14:foregroundMark x1="10436" y1="93838" x2="15880" y2="93978"/>
                          <a14:foregroundMark x1="15880" y1="93978" x2="17060" y2="95798"/>
                          <a14:foregroundMark x1="17060" y1="95798" x2="20054" y2="96359"/>
                          <a14:foregroundMark x1="20054" y1="96359" x2="22051" y2="94818"/>
                          <a14:foregroundMark x1="22051" y1="94818" x2="22232" y2="94118"/>
                          <a14:foregroundMark x1="15245" y1="31513" x2="15245" y2="33754"/>
                          <a14:foregroundMark x1="15245" y1="33754" x2="15789" y2="35714"/>
                          <a14:foregroundMark x1="15789" y1="35714" x2="16969" y2="35154"/>
                          <a14:foregroundMark x1="14247" y1="31373" x2="14882" y2="30672"/>
                          <a14:foregroundMark x1="14701" y1="30672" x2="13975" y2="31933"/>
                          <a14:foregroundMark x1="13975" y1="31933" x2="13975" y2="32493"/>
                          <a14:foregroundMark x1="13067" y1="35854" x2="14156" y2="35294"/>
                          <a14:foregroundMark x1="38748" y1="30112" x2="39292" y2="30252"/>
                          <a14:foregroundMark x1="40200" y1="17087" x2="42287" y2="17227"/>
                          <a14:foregroundMark x1="42287" y1="17227" x2="43557" y2="17087"/>
                          <a14:foregroundMark x1="57441" y1="4482" x2="58893" y2="5322"/>
                          <a14:foregroundMark x1="58893" y1="5322" x2="59710" y2="6443"/>
                          <a14:foregroundMark x1="65789" y1="9524" x2="65699" y2="10224"/>
                          <a14:foregroundMark x1="92831" y1="28011" x2="94465" y2="27311"/>
                          <a14:foregroundMark x1="94465" y1="27311" x2="94737" y2="29272"/>
                          <a14:foregroundMark x1="60980" y1="22129" x2="61706" y2="20168"/>
                          <a14:foregroundMark x1="61706" y1="20168" x2="61978" y2="20728"/>
                          <a14:foregroundMark x1="64701" y1="22969" x2="64701" y2="23529"/>
                          <a14:foregroundMark x1="66969" y1="23669" x2="67877" y2="23389"/>
                          <a14:foregroundMark x1="63521" y1="85994" x2="62976" y2="83333"/>
                          <a14:foregroundMark x1="62976" y1="83333" x2="61343" y2="84174"/>
                          <a14:foregroundMark x1="61343" y1="84174" x2="62613" y2="84734"/>
                          <a14:foregroundMark x1="62613" y1="84734" x2="62613" y2="84874"/>
                          <a14:foregroundMark x1="43920" y1="85854" x2="45372" y2="84174"/>
                          <a14:foregroundMark x1="45372" y1="84174" x2="44374" y2="83193"/>
                          <a14:foregroundMark x1="44374" y1="83193" x2="43829" y2="85854"/>
                          <a14:foregroundMark x1="88566" y1="25210" x2="89111" y2="25210"/>
                          <a14:foregroundMark x1="92105" y1="25910" x2="92831" y2="25210"/>
                          <a14:foregroundMark x1="91016" y1="25210" x2="91289" y2="25210"/>
                          <a14:foregroundMark x1="56261" y1="13165" x2="56806" y2="11905"/>
                          <a14:foregroundMark x1="56352" y1="14146" x2="56715" y2="14986"/>
                          <a14:foregroundMark x1="67877" y1="22409" x2="67786" y2="17507"/>
                          <a14:foregroundMark x1="67786" y1="17507" x2="68421" y2="15126"/>
                          <a14:foregroundMark x1="68421" y1="15126" x2="69419" y2="14566"/>
                          <a14:foregroundMark x1="67514" y1="15126" x2="68058" y2="14986"/>
                          <a14:foregroundMark x1="69238" y1="12605" x2="71597" y2="12605"/>
                          <a14:foregroundMark x1="71597" y1="12605" x2="82849" y2="13025"/>
                          <a14:foregroundMark x1="82849" y1="13025" x2="86479" y2="12605"/>
                          <a14:foregroundMark x1="86751" y1="12605" x2="86933" y2="20588"/>
                          <a14:foregroundMark x1="36116" y1="19748" x2="36298" y2="12605"/>
                          <a14:foregroundMark x1="36207" y1="12465" x2="53993" y2="12885"/>
                          <a14:foregroundMark x1="36479" y1="22409" x2="36479" y2="23389"/>
                          <a14:foregroundMark x1="35572" y1="25210" x2="35662" y2="26050"/>
                          <a14:foregroundMark x1="20327" y1="14286" x2="20690" y2="14146"/>
                          <a14:foregroundMark x1="75953" y1="22969" x2="80944" y2="22969"/>
                          <a14:foregroundMark x1="77314" y1="25070" x2="77132" y2="30532"/>
                          <a14:foregroundMark x1="77132" y1="30532" x2="77132" y2="30532"/>
                          <a14:foregroundMark x1="80762" y1="12465" x2="83848" y2="12465"/>
                          <a14:foregroundMark x1="13975" y1="20728" x2="15880" y2="20448"/>
                          <a14:foregroundMark x1="83666" y1="83473" x2="85935" y2="83473"/>
                          <a14:foregroundMark x1="85935" y1="83473" x2="91561" y2="82773"/>
                          <a14:foregroundMark x1="82759" y1="92717" x2="84211" y2="93697"/>
                          <a14:foregroundMark x1="84211" y1="93697" x2="84574" y2="92577"/>
                          <a14:foregroundMark x1="17332" y1="96639" x2="18512" y2="96919"/>
                          <a14:foregroundMark x1="58076" y1="3782" x2="60163" y2="4062"/>
                          <a14:foregroundMark x1="56715" y1="3641" x2="57350" y2="3641"/>
                          <a14:foregroundMark x1="54356" y1="13025" x2="54083" y2="20308"/>
                          <a14:backgroundMark x1="65517" y1="18627" x2="66425" y2="15266"/>
                          <a14:backgroundMark x1="55082" y1="18908" x2="55082" y2="224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2393" y="4715873"/>
              <a:ext cx="2516748" cy="1631216"/>
            </a:xfrm>
            <a:prstGeom prst="rect">
              <a:avLst/>
            </a:prstGeom>
          </p:spPr>
        </p:pic>
        <p:pic>
          <p:nvPicPr>
            <p:cNvPr id="16" name="Picture 15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5F050D11-9BC7-4055-46DE-DC11314FB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41" b="96779" l="2541" r="100000">
                          <a14:foregroundMark x1="17967" y1="18487" x2="17241" y2="18627"/>
                          <a14:foregroundMark x1="16334" y1="18207" x2="16515" y2="17927"/>
                          <a14:foregroundMark x1="14338" y1="24230" x2="14065" y2="24090"/>
                          <a14:foregroundMark x1="24047" y1="14566" x2="23956" y2="16387"/>
                          <a14:foregroundMark x1="23684" y1="14286" x2="24138" y2="15406"/>
                          <a14:foregroundMark x1="7895" y1="58824" x2="7985" y2="60924"/>
                          <a14:foregroundMark x1="5172" y1="60364" x2="6443" y2="59944"/>
                          <a14:foregroundMark x1="6443" y1="59944" x2="6534" y2="60504"/>
                          <a14:foregroundMark x1="13884" y1="72689" x2="12069" y2="73389"/>
                          <a14:foregroundMark x1="8348" y1="39776" x2="8984" y2="40336"/>
                          <a14:foregroundMark x1="9437" y1="38375" x2="10163" y2="38515"/>
                          <a14:foregroundMark x1="8076" y1="50840" x2="8076" y2="51541"/>
                          <a14:foregroundMark x1="2904" y1="72689" x2="2632" y2="72689"/>
                          <a14:foregroundMark x1="11071" y1="88095" x2="16788" y2="88655"/>
                          <a14:foregroundMark x1="8893" y1="86275" x2="7260" y2="87955"/>
                          <a14:foregroundMark x1="7260" y1="87955" x2="8530" y2="90056"/>
                          <a14:foregroundMark x1="8530" y1="90056" x2="8530" y2="92997"/>
                          <a14:foregroundMark x1="8530" y1="92997" x2="10436" y2="93838"/>
                          <a14:foregroundMark x1="10436" y1="93838" x2="15880" y2="93978"/>
                          <a14:foregroundMark x1="15880" y1="93978" x2="17060" y2="95798"/>
                          <a14:foregroundMark x1="17060" y1="95798" x2="20054" y2="96359"/>
                          <a14:foregroundMark x1="20054" y1="96359" x2="22051" y2="94818"/>
                          <a14:foregroundMark x1="22051" y1="94818" x2="22232" y2="94118"/>
                          <a14:foregroundMark x1="15245" y1="31513" x2="15245" y2="33754"/>
                          <a14:foregroundMark x1="15245" y1="33754" x2="15789" y2="35714"/>
                          <a14:foregroundMark x1="15789" y1="35714" x2="16969" y2="35154"/>
                          <a14:foregroundMark x1="14247" y1="31373" x2="14882" y2="30672"/>
                          <a14:foregroundMark x1="14701" y1="30672" x2="13975" y2="31933"/>
                          <a14:foregroundMark x1="13975" y1="31933" x2="13975" y2="32493"/>
                          <a14:foregroundMark x1="13067" y1="35854" x2="14156" y2="35294"/>
                          <a14:foregroundMark x1="38748" y1="30112" x2="39292" y2="30252"/>
                          <a14:foregroundMark x1="40200" y1="17087" x2="42287" y2="17227"/>
                          <a14:foregroundMark x1="42287" y1="17227" x2="43557" y2="17087"/>
                          <a14:foregroundMark x1="57441" y1="4482" x2="58893" y2="5322"/>
                          <a14:foregroundMark x1="58893" y1="5322" x2="59710" y2="6443"/>
                          <a14:foregroundMark x1="65789" y1="9524" x2="65699" y2="10224"/>
                          <a14:foregroundMark x1="92831" y1="28011" x2="94465" y2="27311"/>
                          <a14:foregroundMark x1="94465" y1="27311" x2="94737" y2="29272"/>
                          <a14:foregroundMark x1="60980" y1="22129" x2="61706" y2="20168"/>
                          <a14:foregroundMark x1="61706" y1="20168" x2="61978" y2="20728"/>
                          <a14:foregroundMark x1="64701" y1="22969" x2="64701" y2="23529"/>
                          <a14:foregroundMark x1="66969" y1="23669" x2="67877" y2="23389"/>
                          <a14:foregroundMark x1="63521" y1="85994" x2="62976" y2="83333"/>
                          <a14:foregroundMark x1="62976" y1="83333" x2="61343" y2="84174"/>
                          <a14:foregroundMark x1="61343" y1="84174" x2="62613" y2="84734"/>
                          <a14:foregroundMark x1="62613" y1="84734" x2="62613" y2="84874"/>
                          <a14:foregroundMark x1="43920" y1="85854" x2="45372" y2="84174"/>
                          <a14:foregroundMark x1="45372" y1="84174" x2="44374" y2="83193"/>
                          <a14:foregroundMark x1="44374" y1="83193" x2="43829" y2="85854"/>
                          <a14:foregroundMark x1="88566" y1="25210" x2="89111" y2="25210"/>
                          <a14:foregroundMark x1="92105" y1="25910" x2="92831" y2="25210"/>
                          <a14:foregroundMark x1="91016" y1="25210" x2="91289" y2="25210"/>
                          <a14:foregroundMark x1="56261" y1="13165" x2="56806" y2="11905"/>
                          <a14:foregroundMark x1="56352" y1="14146" x2="56715" y2="14986"/>
                          <a14:foregroundMark x1="67877" y1="22409" x2="67786" y2="17507"/>
                          <a14:foregroundMark x1="67786" y1="17507" x2="68421" y2="15126"/>
                          <a14:foregroundMark x1="68421" y1="15126" x2="69419" y2="14566"/>
                          <a14:foregroundMark x1="67514" y1="15126" x2="68058" y2="14986"/>
                          <a14:foregroundMark x1="69238" y1="12605" x2="71597" y2="12605"/>
                          <a14:foregroundMark x1="71597" y1="12605" x2="82849" y2="13025"/>
                          <a14:foregroundMark x1="82849" y1="13025" x2="86479" y2="12605"/>
                          <a14:foregroundMark x1="86751" y1="12605" x2="86933" y2="20588"/>
                          <a14:foregroundMark x1="36116" y1="19748" x2="36298" y2="12605"/>
                          <a14:foregroundMark x1="36207" y1="12465" x2="53993" y2="12885"/>
                          <a14:foregroundMark x1="36479" y1="22409" x2="36479" y2="23389"/>
                          <a14:foregroundMark x1="35572" y1="25210" x2="35662" y2="26050"/>
                          <a14:foregroundMark x1="20327" y1="14286" x2="20690" y2="14146"/>
                          <a14:foregroundMark x1="75953" y1="22969" x2="80944" y2="22969"/>
                          <a14:foregroundMark x1="77314" y1="25070" x2="77132" y2="30532"/>
                          <a14:foregroundMark x1="77132" y1="30532" x2="77132" y2="30532"/>
                          <a14:foregroundMark x1="80762" y1="12465" x2="83848" y2="12465"/>
                          <a14:foregroundMark x1="13975" y1="20728" x2="15880" y2="20448"/>
                          <a14:foregroundMark x1="83666" y1="83473" x2="85935" y2="83473"/>
                          <a14:foregroundMark x1="85935" y1="83473" x2="91561" y2="82773"/>
                          <a14:foregroundMark x1="82759" y1="92717" x2="84211" y2="93697"/>
                          <a14:foregroundMark x1="84211" y1="93697" x2="84574" y2="92577"/>
                          <a14:foregroundMark x1="17332" y1="96639" x2="18512" y2="96919"/>
                          <a14:foregroundMark x1="58076" y1="3782" x2="60163" y2="4062"/>
                          <a14:foregroundMark x1="56715" y1="3641" x2="57350" y2="3641"/>
                          <a14:foregroundMark x1="54356" y1="13025" x2="54083" y2="20308"/>
                          <a14:backgroundMark x1="65517" y1="18627" x2="66425" y2="15266"/>
                          <a14:backgroundMark x1="55082" y1="18908" x2="55082" y2="224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7825" y="4895303"/>
              <a:ext cx="2516748" cy="1631216"/>
            </a:xfrm>
            <a:prstGeom prst="rect">
              <a:avLst/>
            </a:prstGeom>
          </p:spPr>
        </p:pic>
        <p:pic>
          <p:nvPicPr>
            <p:cNvPr id="17" name="Picture 16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B698B626-67F2-1578-79A1-F46CDC0EE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41" b="96779" l="2541" r="100000">
                          <a14:foregroundMark x1="17967" y1="18487" x2="17241" y2="18627"/>
                          <a14:foregroundMark x1="16334" y1="18207" x2="16515" y2="17927"/>
                          <a14:foregroundMark x1="14338" y1="24230" x2="14065" y2="24090"/>
                          <a14:foregroundMark x1="24047" y1="14566" x2="23956" y2="16387"/>
                          <a14:foregroundMark x1="23684" y1="14286" x2="24138" y2="15406"/>
                          <a14:foregroundMark x1="7895" y1="58824" x2="7985" y2="60924"/>
                          <a14:foregroundMark x1="5172" y1="60364" x2="6443" y2="59944"/>
                          <a14:foregroundMark x1="6443" y1="59944" x2="6534" y2="60504"/>
                          <a14:foregroundMark x1="13884" y1="72689" x2="12069" y2="73389"/>
                          <a14:foregroundMark x1="8348" y1="39776" x2="8984" y2="40336"/>
                          <a14:foregroundMark x1="9437" y1="38375" x2="10163" y2="38515"/>
                          <a14:foregroundMark x1="8076" y1="50840" x2="8076" y2="51541"/>
                          <a14:foregroundMark x1="2904" y1="72689" x2="2632" y2="72689"/>
                          <a14:foregroundMark x1="11071" y1="88095" x2="16788" y2="88655"/>
                          <a14:foregroundMark x1="8893" y1="86275" x2="7260" y2="87955"/>
                          <a14:foregroundMark x1="7260" y1="87955" x2="8530" y2="90056"/>
                          <a14:foregroundMark x1="8530" y1="90056" x2="8530" y2="92997"/>
                          <a14:foregroundMark x1="8530" y1="92997" x2="10436" y2="93838"/>
                          <a14:foregroundMark x1="10436" y1="93838" x2="15880" y2="93978"/>
                          <a14:foregroundMark x1="15880" y1="93978" x2="17060" y2="95798"/>
                          <a14:foregroundMark x1="17060" y1="95798" x2="20054" y2="96359"/>
                          <a14:foregroundMark x1="20054" y1="96359" x2="22051" y2="94818"/>
                          <a14:foregroundMark x1="22051" y1="94818" x2="22232" y2="94118"/>
                          <a14:foregroundMark x1="15245" y1="31513" x2="15245" y2="33754"/>
                          <a14:foregroundMark x1="15245" y1="33754" x2="15789" y2="35714"/>
                          <a14:foregroundMark x1="15789" y1="35714" x2="16969" y2="35154"/>
                          <a14:foregroundMark x1="14247" y1="31373" x2="14882" y2="30672"/>
                          <a14:foregroundMark x1="14701" y1="30672" x2="13975" y2="31933"/>
                          <a14:foregroundMark x1="13975" y1="31933" x2="13975" y2="32493"/>
                          <a14:foregroundMark x1="13067" y1="35854" x2="14156" y2="35294"/>
                          <a14:foregroundMark x1="38748" y1="30112" x2="39292" y2="30252"/>
                          <a14:foregroundMark x1="40200" y1="17087" x2="42287" y2="17227"/>
                          <a14:foregroundMark x1="42287" y1="17227" x2="43557" y2="17087"/>
                          <a14:foregroundMark x1="57441" y1="4482" x2="58893" y2="5322"/>
                          <a14:foregroundMark x1="58893" y1="5322" x2="59710" y2="6443"/>
                          <a14:foregroundMark x1="65789" y1="9524" x2="65699" y2="10224"/>
                          <a14:foregroundMark x1="92831" y1="28011" x2="94465" y2="27311"/>
                          <a14:foregroundMark x1="94465" y1="27311" x2="94737" y2="29272"/>
                          <a14:foregroundMark x1="60980" y1="22129" x2="61706" y2="20168"/>
                          <a14:foregroundMark x1="61706" y1="20168" x2="61978" y2="20728"/>
                          <a14:foregroundMark x1="64701" y1="22969" x2="64701" y2="23529"/>
                          <a14:foregroundMark x1="66969" y1="23669" x2="67877" y2="23389"/>
                          <a14:foregroundMark x1="63521" y1="85994" x2="62976" y2="83333"/>
                          <a14:foregroundMark x1="62976" y1="83333" x2="61343" y2="84174"/>
                          <a14:foregroundMark x1="61343" y1="84174" x2="62613" y2="84734"/>
                          <a14:foregroundMark x1="62613" y1="84734" x2="62613" y2="84874"/>
                          <a14:foregroundMark x1="43920" y1="85854" x2="45372" y2="84174"/>
                          <a14:foregroundMark x1="45372" y1="84174" x2="44374" y2="83193"/>
                          <a14:foregroundMark x1="44374" y1="83193" x2="43829" y2="85854"/>
                          <a14:foregroundMark x1="88566" y1="25210" x2="89111" y2="25210"/>
                          <a14:foregroundMark x1="92105" y1="25910" x2="92831" y2="25210"/>
                          <a14:foregroundMark x1="91016" y1="25210" x2="91289" y2="25210"/>
                          <a14:foregroundMark x1="56261" y1="13165" x2="56806" y2="11905"/>
                          <a14:foregroundMark x1="56352" y1="14146" x2="56715" y2="14986"/>
                          <a14:foregroundMark x1="67877" y1="22409" x2="67786" y2="17507"/>
                          <a14:foregroundMark x1="67786" y1="17507" x2="68421" y2="15126"/>
                          <a14:foregroundMark x1="68421" y1="15126" x2="69419" y2="14566"/>
                          <a14:foregroundMark x1="67514" y1="15126" x2="68058" y2="14986"/>
                          <a14:foregroundMark x1="69238" y1="12605" x2="71597" y2="12605"/>
                          <a14:foregroundMark x1="71597" y1="12605" x2="82849" y2="13025"/>
                          <a14:foregroundMark x1="82849" y1="13025" x2="86479" y2="12605"/>
                          <a14:foregroundMark x1="86751" y1="12605" x2="86933" y2="20588"/>
                          <a14:foregroundMark x1="36116" y1="19748" x2="36298" y2="12605"/>
                          <a14:foregroundMark x1="36207" y1="12465" x2="53993" y2="12885"/>
                          <a14:foregroundMark x1="36479" y1="22409" x2="36479" y2="23389"/>
                          <a14:foregroundMark x1="35572" y1="25210" x2="35662" y2="26050"/>
                          <a14:foregroundMark x1="20327" y1="14286" x2="20690" y2="14146"/>
                          <a14:foregroundMark x1="75953" y1="22969" x2="80944" y2="22969"/>
                          <a14:foregroundMark x1="77314" y1="25070" x2="77132" y2="30532"/>
                          <a14:foregroundMark x1="77132" y1="30532" x2="77132" y2="30532"/>
                          <a14:foregroundMark x1="80762" y1="12465" x2="83848" y2="12465"/>
                          <a14:foregroundMark x1="13975" y1="20728" x2="15880" y2="20448"/>
                          <a14:foregroundMark x1="83666" y1="83473" x2="85935" y2="83473"/>
                          <a14:foregroundMark x1="85935" y1="83473" x2="91561" y2="82773"/>
                          <a14:foregroundMark x1="82759" y1="92717" x2="84211" y2="93697"/>
                          <a14:foregroundMark x1="84211" y1="93697" x2="84574" y2="92577"/>
                          <a14:foregroundMark x1="17332" y1="96639" x2="18512" y2="96919"/>
                          <a14:foregroundMark x1="58076" y1="3782" x2="60163" y2="4062"/>
                          <a14:foregroundMark x1="56715" y1="3641" x2="57350" y2="3641"/>
                          <a14:foregroundMark x1="54356" y1="13025" x2="54083" y2="20308"/>
                          <a14:backgroundMark x1="65517" y1="18627" x2="66425" y2="15266"/>
                          <a14:backgroundMark x1="55082" y1="18908" x2="55082" y2="224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03257" y="5074733"/>
              <a:ext cx="2516748" cy="1631216"/>
            </a:xfrm>
            <a:prstGeom prst="rect">
              <a:avLst/>
            </a:prstGeom>
          </p:spPr>
        </p:pic>
        <p:pic>
          <p:nvPicPr>
            <p:cNvPr id="18" name="Picture 17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A86900BD-A89F-A1B2-782A-0B134B533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41" b="96779" l="2541" r="100000">
                          <a14:foregroundMark x1="17967" y1="18487" x2="17241" y2="18627"/>
                          <a14:foregroundMark x1="16334" y1="18207" x2="16515" y2="17927"/>
                          <a14:foregroundMark x1="14338" y1="24230" x2="14065" y2="24090"/>
                          <a14:foregroundMark x1="24047" y1="14566" x2="23956" y2="16387"/>
                          <a14:foregroundMark x1="23684" y1="14286" x2="24138" y2="15406"/>
                          <a14:foregroundMark x1="7895" y1="58824" x2="7985" y2="60924"/>
                          <a14:foregroundMark x1="5172" y1="60364" x2="6443" y2="59944"/>
                          <a14:foregroundMark x1="6443" y1="59944" x2="6534" y2="60504"/>
                          <a14:foregroundMark x1="13884" y1="72689" x2="12069" y2="73389"/>
                          <a14:foregroundMark x1="8348" y1="39776" x2="8984" y2="40336"/>
                          <a14:foregroundMark x1="9437" y1="38375" x2="10163" y2="38515"/>
                          <a14:foregroundMark x1="8076" y1="50840" x2="8076" y2="51541"/>
                          <a14:foregroundMark x1="2904" y1="72689" x2="2632" y2="72689"/>
                          <a14:foregroundMark x1="11071" y1="88095" x2="16788" y2="88655"/>
                          <a14:foregroundMark x1="8893" y1="86275" x2="7260" y2="87955"/>
                          <a14:foregroundMark x1="7260" y1="87955" x2="8530" y2="90056"/>
                          <a14:foregroundMark x1="8530" y1="90056" x2="8530" y2="92997"/>
                          <a14:foregroundMark x1="8530" y1="92997" x2="10436" y2="93838"/>
                          <a14:foregroundMark x1="10436" y1="93838" x2="15880" y2="93978"/>
                          <a14:foregroundMark x1="15880" y1="93978" x2="17060" y2="95798"/>
                          <a14:foregroundMark x1="17060" y1="95798" x2="20054" y2="96359"/>
                          <a14:foregroundMark x1="20054" y1="96359" x2="22051" y2="94818"/>
                          <a14:foregroundMark x1="22051" y1="94818" x2="22232" y2="94118"/>
                          <a14:foregroundMark x1="15245" y1="31513" x2="15245" y2="33754"/>
                          <a14:foregroundMark x1="15245" y1="33754" x2="15789" y2="35714"/>
                          <a14:foregroundMark x1="15789" y1="35714" x2="16969" y2="35154"/>
                          <a14:foregroundMark x1="14247" y1="31373" x2="14882" y2="30672"/>
                          <a14:foregroundMark x1="14701" y1="30672" x2="13975" y2="31933"/>
                          <a14:foregroundMark x1="13975" y1="31933" x2="13975" y2="32493"/>
                          <a14:foregroundMark x1="13067" y1="35854" x2="14156" y2="35294"/>
                          <a14:foregroundMark x1="38748" y1="30112" x2="39292" y2="30252"/>
                          <a14:foregroundMark x1="40200" y1="17087" x2="42287" y2="17227"/>
                          <a14:foregroundMark x1="42287" y1="17227" x2="43557" y2="17087"/>
                          <a14:foregroundMark x1="57441" y1="4482" x2="58893" y2="5322"/>
                          <a14:foregroundMark x1="58893" y1="5322" x2="59710" y2="6443"/>
                          <a14:foregroundMark x1="65789" y1="9524" x2="65699" y2="10224"/>
                          <a14:foregroundMark x1="92831" y1="28011" x2="94465" y2="27311"/>
                          <a14:foregroundMark x1="94465" y1="27311" x2="94737" y2="29272"/>
                          <a14:foregroundMark x1="60980" y1="22129" x2="61706" y2="20168"/>
                          <a14:foregroundMark x1="61706" y1="20168" x2="61978" y2="20728"/>
                          <a14:foregroundMark x1="64701" y1="22969" x2="64701" y2="23529"/>
                          <a14:foregroundMark x1="66969" y1="23669" x2="67877" y2="23389"/>
                          <a14:foregroundMark x1="63521" y1="85994" x2="62976" y2="83333"/>
                          <a14:foregroundMark x1="62976" y1="83333" x2="61343" y2="84174"/>
                          <a14:foregroundMark x1="61343" y1="84174" x2="62613" y2="84734"/>
                          <a14:foregroundMark x1="62613" y1="84734" x2="62613" y2="84874"/>
                          <a14:foregroundMark x1="43920" y1="85854" x2="45372" y2="84174"/>
                          <a14:foregroundMark x1="45372" y1="84174" x2="44374" y2="83193"/>
                          <a14:foregroundMark x1="44374" y1="83193" x2="43829" y2="85854"/>
                          <a14:foregroundMark x1="88566" y1="25210" x2="89111" y2="25210"/>
                          <a14:foregroundMark x1="92105" y1="25910" x2="92831" y2="25210"/>
                          <a14:foregroundMark x1="91016" y1="25210" x2="91289" y2="25210"/>
                          <a14:foregroundMark x1="56261" y1="13165" x2="56806" y2="11905"/>
                          <a14:foregroundMark x1="56352" y1="14146" x2="56715" y2="14986"/>
                          <a14:foregroundMark x1="67877" y1="22409" x2="67786" y2="17507"/>
                          <a14:foregroundMark x1="67786" y1="17507" x2="68421" y2="15126"/>
                          <a14:foregroundMark x1="68421" y1="15126" x2="69419" y2="14566"/>
                          <a14:foregroundMark x1="67514" y1="15126" x2="68058" y2="14986"/>
                          <a14:foregroundMark x1="69238" y1="12605" x2="71597" y2="12605"/>
                          <a14:foregroundMark x1="71597" y1="12605" x2="82849" y2="13025"/>
                          <a14:foregroundMark x1="82849" y1="13025" x2="86479" y2="12605"/>
                          <a14:foregroundMark x1="86751" y1="12605" x2="86933" y2="20588"/>
                          <a14:foregroundMark x1="36116" y1="19748" x2="36298" y2="12605"/>
                          <a14:foregroundMark x1="36207" y1="12465" x2="53993" y2="12885"/>
                          <a14:foregroundMark x1="36479" y1="22409" x2="36479" y2="23389"/>
                          <a14:foregroundMark x1="35572" y1="25210" x2="35662" y2="26050"/>
                          <a14:foregroundMark x1="20327" y1="14286" x2="20690" y2="14146"/>
                          <a14:foregroundMark x1="75953" y1="22969" x2="80944" y2="22969"/>
                          <a14:foregroundMark x1="77314" y1="25070" x2="77132" y2="30532"/>
                          <a14:foregroundMark x1="77132" y1="30532" x2="77132" y2="30532"/>
                          <a14:foregroundMark x1="80762" y1="12465" x2="83848" y2="12465"/>
                          <a14:foregroundMark x1="13975" y1="20728" x2="15880" y2="20448"/>
                          <a14:foregroundMark x1="83666" y1="83473" x2="85935" y2="83473"/>
                          <a14:foregroundMark x1="85935" y1="83473" x2="91561" y2="82773"/>
                          <a14:foregroundMark x1="82759" y1="92717" x2="84211" y2="93697"/>
                          <a14:foregroundMark x1="84211" y1="93697" x2="84574" y2="92577"/>
                          <a14:foregroundMark x1="17332" y1="96639" x2="18512" y2="96919"/>
                          <a14:foregroundMark x1="58076" y1="3782" x2="60163" y2="4062"/>
                          <a14:foregroundMark x1="56715" y1="3641" x2="57350" y2="3641"/>
                          <a14:foregroundMark x1="54356" y1="13025" x2="54083" y2="20308"/>
                          <a14:backgroundMark x1="65517" y1="18627" x2="66425" y2="15266"/>
                          <a14:backgroundMark x1="55082" y1="18908" x2="55082" y2="224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8689" y="5254163"/>
              <a:ext cx="2516748" cy="1631216"/>
            </a:xfrm>
            <a:prstGeom prst="rect">
              <a:avLst/>
            </a:prstGeom>
          </p:spPr>
        </p:pic>
        <p:pic>
          <p:nvPicPr>
            <p:cNvPr id="1030" name="Picture 6" descr="Logo - Download | TRIUMF : Canada's particle accelerator centre">
              <a:extLst>
                <a:ext uri="{FF2B5EF4-FFF2-40B4-BE49-F238E27FC236}">
                  <a16:creationId xmlns:a16="http://schemas.microsoft.com/office/drawing/2014/main" id="{5092C616-697D-86B4-EF96-29BE1B76C4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825" y="6265609"/>
              <a:ext cx="2353866" cy="4254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D63E22-1DAE-584A-F329-0DE66826CDD5}"/>
              </a:ext>
            </a:extLst>
          </p:cNvPr>
          <p:cNvGrpSpPr/>
          <p:nvPr/>
        </p:nvGrpSpPr>
        <p:grpSpPr>
          <a:xfrm>
            <a:off x="6917349" y="3989049"/>
            <a:ext cx="5160095" cy="1903925"/>
            <a:chOff x="2259608" y="2943460"/>
            <a:chExt cx="5160095" cy="1903925"/>
          </a:xfrm>
        </p:grpSpPr>
        <p:pic>
          <p:nvPicPr>
            <p:cNvPr id="19" name="Picture 18" descr="A close-up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7760DF25-8B5B-F28E-5CFA-CAB6E19CC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11" b="95385" l="6799" r="89998">
                          <a14:foregroundMark x1="13667" y1="38178" x2="13851" y2="35385"/>
                          <a14:foregroundMark x1="13851" y1="33279" x2="14865" y2="32834"/>
                          <a14:foregroundMark x1="14473" y1="31215" x2="15303" y2="31538"/>
                          <a14:foregroundMark x1="13091" y1="32834" x2="13598" y2="32834"/>
                          <a14:foregroundMark x1="15994" y1="36842" x2="16041" y2="39595"/>
                          <a14:foregroundMark x1="17055" y1="35951" x2="17055" y2="39393"/>
                          <a14:foregroundMark x1="11777" y1="59960" x2="11270" y2="67814"/>
                          <a14:foregroundMark x1="7859" y1="70445" x2="6937" y2="73198"/>
                          <a14:foregroundMark x1="6937" y1="73198" x2="7744" y2="73968"/>
                          <a14:foregroundMark x1="7744" y1="73968" x2="10625" y2="73563"/>
                          <a14:foregroundMark x1="8988" y1="68259" x2="8942" y2="68138"/>
                          <a14:foregroundMark x1="6868" y1="70567" x2="6799" y2="71012"/>
                          <a14:foregroundMark x1="14105" y1="87166" x2="12837" y2="85911"/>
                          <a14:foregroundMark x1="12837" y1="85911" x2="12468" y2="84494"/>
                          <a14:foregroundMark x1="21595" y1="93806" x2="22540" y2="95425"/>
                          <a14:foregroundMark x1="22540" y1="95425" x2="23715" y2="95628"/>
                          <a14:foregroundMark x1="23715" y1="95628" x2="25052" y2="95425"/>
                          <a14:foregroundMark x1="25052" y1="95425" x2="26319" y2="94008"/>
                          <a14:foregroundMark x1="16110" y1="71012" x2="16847" y2="72186"/>
                          <a14:foregroundMark x1="16847" y1="72186" x2="17723" y2="71417"/>
                          <a14:foregroundMark x1="17723" y1="71417" x2="17746" y2="71255"/>
                          <a14:foregroundMark x1="11523" y1="57287" x2="10671" y2="58300"/>
                          <a14:foregroundMark x1="10671" y1="58300" x2="11708" y2="58421"/>
                          <a14:foregroundMark x1="8988" y1="57733" x2="9887" y2="57126"/>
                          <a14:foregroundMark x1="9887" y1="57126" x2="10002" y2="58178"/>
                          <a14:foregroundMark x1="12284" y1="55992" x2="12146" y2="54656"/>
                          <a14:foregroundMark x1="17677" y1="60162" x2="17884" y2="59190"/>
                          <a14:foregroundMark x1="43996" y1="84858" x2="44457" y2="83522"/>
                          <a14:foregroundMark x1="66674" y1="84858" x2="65776" y2="82470"/>
                          <a14:foregroundMark x1="65776" y1="82470" x2="65153" y2="82834"/>
                          <a14:foregroundMark x1="57363" y1="81741" x2="57917" y2="81741"/>
                          <a14:foregroundMark x1="58562" y1="81741" x2="59576" y2="81943"/>
                          <a14:foregroundMark x1="59576" y1="81943" x2="59737" y2="81862"/>
                          <a14:foregroundMark x1="32934" y1="81741" x2="34616" y2="81862"/>
                          <a14:foregroundMark x1="86126" y1="82955" x2="87232" y2="84332"/>
                          <a14:foregroundMark x1="87232" y1="84332" x2="87071" y2="84615"/>
                          <a14:foregroundMark x1="87509" y1="82429" x2="87578" y2="83644"/>
                          <a14:foregroundMark x1="89583" y1="44696" x2="89583" y2="45466"/>
                          <a14:foregroundMark x1="81032" y1="17166" x2="81148" y2="21700"/>
                          <a14:foregroundMark x1="81470" y1="22915" x2="81470" y2="25870"/>
                          <a14:foregroundMark x1="80894" y1="15911" x2="81655" y2="16356"/>
                          <a14:foregroundMark x1="76561" y1="20810" x2="76884" y2="21336"/>
                          <a14:foregroundMark x1="67112" y1="7854" x2="69693" y2="7530"/>
                          <a14:foregroundMark x1="69693" y1="7530" x2="70293" y2="9231"/>
                          <a14:foregroundMark x1="70293" y1="9231" x2="69325" y2="9393"/>
                          <a14:foregroundMark x1="44250" y1="9190" x2="46485" y2="7328"/>
                          <a14:foregroundMark x1="46485" y1="7328" x2="48145" y2="8502"/>
                          <a14:foregroundMark x1="48145" y1="8502" x2="45955" y2="9393"/>
                          <a14:foregroundMark x1="40101" y1="6964" x2="46785" y2="4453"/>
                          <a14:foregroundMark x1="46785" y1="4453" x2="51440" y2="7287"/>
                          <a14:foregroundMark x1="58055" y1="15709" x2="57571" y2="13806"/>
                          <a14:foregroundMark x1="57571" y1="13806" x2="57410" y2="10162"/>
                          <a14:foregroundMark x1="57410" y1="10162" x2="57894" y2="8300"/>
                          <a14:foregroundMark x1="57894" y1="8300" x2="58861" y2="8178"/>
                          <a14:foregroundMark x1="56419" y1="8300" x2="57041" y2="8421"/>
                          <a14:foregroundMark x1="49873" y1="4858" x2="54091" y2="5547"/>
                          <a14:foregroundMark x1="54091" y1="5547" x2="54621" y2="7409"/>
                          <a14:foregroundMark x1="54621" y1="7409" x2="54575" y2="11053"/>
                          <a14:foregroundMark x1="53883" y1="5304" x2="55059" y2="6032"/>
                          <a14:foregroundMark x1="55059" y1="6032" x2="54967" y2="7085"/>
                          <a14:foregroundMark x1="40862" y1="12834" x2="38673" y2="12996"/>
                          <a14:foregroundMark x1="38673" y1="12996" x2="38396" y2="6559"/>
                          <a14:foregroundMark x1="38396" y1="6559" x2="40032" y2="5628"/>
                          <a14:foregroundMark x1="40032" y1="5628" x2="41899" y2="5628"/>
                          <a14:foregroundMark x1="41899" y1="5628" x2="43443" y2="5425"/>
                          <a14:foregroundMark x1="38534" y1="5101" x2="43074" y2="5385"/>
                          <a14:foregroundMark x1="43074" y1="5385" x2="41830" y2="4777"/>
                          <a14:foregroundMark x1="41830" y1="4777" x2="41231" y2="4980"/>
                          <a14:foregroundMark x1="38027" y1="8866" x2="38396" y2="12955"/>
                          <a14:foregroundMark x1="38212" y1="4737" x2="38212" y2="5304"/>
                          <a14:foregroundMark x1="38903" y1="4656" x2="44065" y2="4858"/>
                          <a14:foregroundMark x1="40078" y1="17004" x2="39087" y2="16518"/>
                          <a14:foregroundMark x1="39087" y1="16518" x2="39018" y2="14332"/>
                          <a14:foregroundMark x1="39018" y1="14332" x2="39064" y2="13927"/>
                          <a14:foregroundMark x1="51256" y1="4737" x2="54068" y2="4737"/>
                          <a14:foregroundMark x1="54068" y1="4737" x2="54967" y2="5425"/>
                          <a14:foregroundMark x1="54967" y1="5425" x2="54967" y2="5789"/>
                          <a14:foregroundMark x1="54529" y1="4818" x2="54897" y2="4534"/>
                          <a14:foregroundMark x1="55036" y1="4737" x2="55036" y2="5830"/>
                          <a14:foregroundMark x1="63217" y1="16802" x2="62019" y2="16194"/>
                          <a14:foregroundMark x1="62019" y1="16194" x2="61650" y2="11174"/>
                          <a14:foregroundMark x1="61650" y1="11174" x2="61696" y2="9150"/>
                          <a14:foregroundMark x1="61696" y1="9150" x2="62365" y2="7895"/>
                          <a14:foregroundMark x1="62365" y1="7895" x2="62365" y2="7895"/>
                          <a14:foregroundMark x1="62549" y1="7409" x2="62572" y2="5223"/>
                          <a14:foregroundMark x1="62572" y1="5223" x2="63886" y2="4615"/>
                          <a14:foregroundMark x1="63886" y1="4615" x2="67873" y2="4899"/>
                          <a14:foregroundMark x1="67873" y1="4899" x2="68541" y2="4777"/>
                          <a14:foregroundMark x1="62526" y1="4656" x2="63125" y2="4777"/>
                          <a14:foregroundMark x1="69624" y1="4251" x2="71145" y2="4049"/>
                          <a14:foregroundMark x1="71145" y1="4049" x2="72252" y2="4211"/>
                          <a14:foregroundMark x1="72252" y1="4211" x2="72597" y2="4777"/>
                          <a14:foregroundMark x1="70546" y1="6680" x2="71445" y2="8178"/>
                          <a14:foregroundMark x1="71445" y1="8178" x2="75179" y2="8502"/>
                          <a14:foregroundMark x1="75179" y1="8502" x2="74579" y2="5789"/>
                          <a14:foregroundMark x1="72897" y1="4777" x2="79166" y2="5020"/>
                          <a14:foregroundMark x1="79419" y1="5263" x2="79396" y2="12955"/>
                          <a14:foregroundMark x1="51625" y1="25466" x2="52570" y2="24494"/>
                          <a14:foregroundMark x1="33602" y1="21903" x2="34547" y2="21781"/>
                          <a14:foregroundMark x1="34547" y1="21781" x2="36114" y2="22146"/>
                          <a14:foregroundMark x1="22102" y1="12955" x2="22401" y2="9514"/>
                          <a14:foregroundMark x1="20604" y1="10486" x2="20673" y2="9393"/>
                          <a14:foregroundMark x1="19014" y1="15263" x2="19889" y2="15061"/>
                          <a14:foregroundMark x1="18253" y1="16235" x2="18576" y2="16032"/>
                          <a14:foregroundMark x1="40862" y1="20729" x2="40862" y2="21174"/>
                          <a14:foregroundMark x1="40908" y1="23117" x2="41023" y2="23846"/>
                          <a14:foregroundMark x1="52616" y1="24372" x2="52915" y2="24089"/>
                          <a14:foregroundMark x1="64416" y1="20931" x2="64439" y2="22915"/>
                          <a14:foregroundMark x1="64439" y1="22915" x2="64439" y2="22915"/>
                          <a14:foregroundMark x1="12975" y1="44737" x2="12975" y2="45547"/>
                          <a14:backgroundMark x1="35146" y1="11174" x2="35400" y2="15061"/>
                          <a14:backgroundMark x1="52869" y1="19271" x2="53054" y2="19757"/>
                          <a14:backgroundMark x1="61258" y1="18543" x2="61742" y2="20486"/>
                          <a14:backgroundMark x1="60636" y1="11984" x2="60774" y2="13198"/>
                          <a14:backgroundMark x1="35884" y1="17652" x2="36345" y2="191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9608" y="2943460"/>
              <a:ext cx="2525462" cy="1437512"/>
            </a:xfrm>
            <a:prstGeom prst="rect">
              <a:avLst/>
            </a:prstGeom>
          </p:spPr>
        </p:pic>
        <p:pic>
          <p:nvPicPr>
            <p:cNvPr id="22" name="Picture 21" descr="A close-up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0CC78E1A-7486-06D3-5EC6-2D5E1DC6C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11" b="95385" l="6799" r="89998">
                          <a14:foregroundMark x1="13667" y1="38178" x2="13851" y2="35385"/>
                          <a14:foregroundMark x1="13851" y1="33279" x2="14865" y2="32834"/>
                          <a14:foregroundMark x1="14473" y1="31215" x2="15303" y2="31538"/>
                          <a14:foregroundMark x1="13091" y1="32834" x2="13598" y2="32834"/>
                          <a14:foregroundMark x1="15994" y1="36842" x2="16041" y2="39595"/>
                          <a14:foregroundMark x1="17055" y1="35951" x2="17055" y2="39393"/>
                          <a14:foregroundMark x1="11777" y1="59960" x2="11270" y2="67814"/>
                          <a14:foregroundMark x1="7859" y1="70445" x2="6937" y2="73198"/>
                          <a14:foregroundMark x1="6937" y1="73198" x2="7744" y2="73968"/>
                          <a14:foregroundMark x1="7744" y1="73968" x2="10625" y2="73563"/>
                          <a14:foregroundMark x1="8988" y1="68259" x2="8942" y2="68138"/>
                          <a14:foregroundMark x1="6868" y1="70567" x2="6799" y2="71012"/>
                          <a14:foregroundMark x1="14105" y1="87166" x2="12837" y2="85911"/>
                          <a14:foregroundMark x1="12837" y1="85911" x2="12468" y2="84494"/>
                          <a14:foregroundMark x1="21595" y1="93806" x2="22540" y2="95425"/>
                          <a14:foregroundMark x1="22540" y1="95425" x2="23715" y2="95628"/>
                          <a14:foregroundMark x1="23715" y1="95628" x2="25052" y2="95425"/>
                          <a14:foregroundMark x1="25052" y1="95425" x2="26319" y2="94008"/>
                          <a14:foregroundMark x1="16110" y1="71012" x2="16847" y2="72186"/>
                          <a14:foregroundMark x1="16847" y1="72186" x2="17723" y2="71417"/>
                          <a14:foregroundMark x1="17723" y1="71417" x2="17746" y2="71255"/>
                          <a14:foregroundMark x1="11523" y1="57287" x2="10671" y2="58300"/>
                          <a14:foregroundMark x1="10671" y1="58300" x2="11708" y2="58421"/>
                          <a14:foregroundMark x1="8988" y1="57733" x2="9887" y2="57126"/>
                          <a14:foregroundMark x1="9887" y1="57126" x2="10002" y2="58178"/>
                          <a14:foregroundMark x1="12284" y1="55992" x2="12146" y2="54656"/>
                          <a14:foregroundMark x1="17677" y1="60162" x2="17884" y2="59190"/>
                          <a14:foregroundMark x1="43996" y1="84858" x2="44457" y2="83522"/>
                          <a14:foregroundMark x1="66674" y1="84858" x2="65776" y2="82470"/>
                          <a14:foregroundMark x1="65776" y1="82470" x2="65153" y2="82834"/>
                          <a14:foregroundMark x1="57363" y1="81741" x2="57917" y2="81741"/>
                          <a14:foregroundMark x1="58562" y1="81741" x2="59576" y2="81943"/>
                          <a14:foregroundMark x1="59576" y1="81943" x2="59737" y2="81862"/>
                          <a14:foregroundMark x1="32934" y1="81741" x2="34616" y2="81862"/>
                          <a14:foregroundMark x1="86126" y1="82955" x2="87232" y2="84332"/>
                          <a14:foregroundMark x1="87232" y1="84332" x2="87071" y2="84615"/>
                          <a14:foregroundMark x1="87509" y1="82429" x2="87578" y2="83644"/>
                          <a14:foregroundMark x1="89583" y1="44696" x2="89583" y2="45466"/>
                          <a14:foregroundMark x1="81032" y1="17166" x2="81148" y2="21700"/>
                          <a14:foregroundMark x1="81470" y1="22915" x2="81470" y2="25870"/>
                          <a14:foregroundMark x1="80894" y1="15911" x2="81655" y2="16356"/>
                          <a14:foregroundMark x1="76561" y1="20810" x2="76884" y2="21336"/>
                          <a14:foregroundMark x1="67112" y1="7854" x2="69693" y2="7530"/>
                          <a14:foregroundMark x1="69693" y1="7530" x2="70293" y2="9231"/>
                          <a14:foregroundMark x1="70293" y1="9231" x2="69325" y2="9393"/>
                          <a14:foregroundMark x1="44250" y1="9190" x2="46485" y2="7328"/>
                          <a14:foregroundMark x1="46485" y1="7328" x2="48145" y2="8502"/>
                          <a14:foregroundMark x1="48145" y1="8502" x2="45955" y2="9393"/>
                          <a14:foregroundMark x1="40101" y1="6964" x2="46785" y2="4453"/>
                          <a14:foregroundMark x1="46785" y1="4453" x2="51440" y2="7287"/>
                          <a14:foregroundMark x1="58055" y1="15709" x2="57571" y2="13806"/>
                          <a14:foregroundMark x1="57571" y1="13806" x2="57410" y2="10162"/>
                          <a14:foregroundMark x1="57410" y1="10162" x2="57894" y2="8300"/>
                          <a14:foregroundMark x1="57894" y1="8300" x2="58861" y2="8178"/>
                          <a14:foregroundMark x1="56419" y1="8300" x2="57041" y2="8421"/>
                          <a14:foregroundMark x1="49873" y1="4858" x2="54091" y2="5547"/>
                          <a14:foregroundMark x1="54091" y1="5547" x2="54621" y2="7409"/>
                          <a14:foregroundMark x1="54621" y1="7409" x2="54575" y2="11053"/>
                          <a14:foregroundMark x1="53883" y1="5304" x2="55059" y2="6032"/>
                          <a14:foregroundMark x1="55059" y1="6032" x2="54967" y2="7085"/>
                          <a14:foregroundMark x1="40862" y1="12834" x2="38673" y2="12996"/>
                          <a14:foregroundMark x1="38673" y1="12996" x2="38396" y2="6559"/>
                          <a14:foregroundMark x1="38396" y1="6559" x2="40032" y2="5628"/>
                          <a14:foregroundMark x1="40032" y1="5628" x2="41899" y2="5628"/>
                          <a14:foregroundMark x1="41899" y1="5628" x2="43443" y2="5425"/>
                          <a14:foregroundMark x1="38534" y1="5101" x2="43074" y2="5385"/>
                          <a14:foregroundMark x1="43074" y1="5385" x2="41830" y2="4777"/>
                          <a14:foregroundMark x1="41830" y1="4777" x2="41231" y2="4980"/>
                          <a14:foregroundMark x1="38027" y1="8866" x2="38396" y2="12955"/>
                          <a14:foregroundMark x1="38212" y1="4737" x2="38212" y2="5304"/>
                          <a14:foregroundMark x1="38903" y1="4656" x2="44065" y2="4858"/>
                          <a14:foregroundMark x1="40078" y1="17004" x2="39087" y2="16518"/>
                          <a14:foregroundMark x1="39087" y1="16518" x2="39018" y2="14332"/>
                          <a14:foregroundMark x1="39018" y1="14332" x2="39064" y2="13927"/>
                          <a14:foregroundMark x1="51256" y1="4737" x2="54068" y2="4737"/>
                          <a14:foregroundMark x1="54068" y1="4737" x2="54967" y2="5425"/>
                          <a14:foregroundMark x1="54967" y1="5425" x2="54967" y2="5789"/>
                          <a14:foregroundMark x1="54529" y1="4818" x2="54897" y2="4534"/>
                          <a14:foregroundMark x1="55036" y1="4737" x2="55036" y2="5830"/>
                          <a14:foregroundMark x1="63217" y1="16802" x2="62019" y2="16194"/>
                          <a14:foregroundMark x1="62019" y1="16194" x2="61650" y2="11174"/>
                          <a14:foregroundMark x1="61650" y1="11174" x2="61696" y2="9150"/>
                          <a14:foregroundMark x1="61696" y1="9150" x2="62365" y2="7895"/>
                          <a14:foregroundMark x1="62365" y1="7895" x2="62365" y2="7895"/>
                          <a14:foregroundMark x1="62549" y1="7409" x2="62572" y2="5223"/>
                          <a14:foregroundMark x1="62572" y1="5223" x2="63886" y2="4615"/>
                          <a14:foregroundMark x1="63886" y1="4615" x2="67873" y2="4899"/>
                          <a14:foregroundMark x1="67873" y1="4899" x2="68541" y2="4777"/>
                          <a14:foregroundMark x1="62526" y1="4656" x2="63125" y2="4777"/>
                          <a14:foregroundMark x1="69624" y1="4251" x2="71145" y2="4049"/>
                          <a14:foregroundMark x1="71145" y1="4049" x2="72252" y2="4211"/>
                          <a14:foregroundMark x1="72252" y1="4211" x2="72597" y2="4777"/>
                          <a14:foregroundMark x1="70546" y1="6680" x2="71445" y2="8178"/>
                          <a14:foregroundMark x1="71445" y1="8178" x2="75179" y2="8502"/>
                          <a14:foregroundMark x1="75179" y1="8502" x2="74579" y2="5789"/>
                          <a14:foregroundMark x1="72897" y1="4777" x2="79166" y2="5020"/>
                          <a14:foregroundMark x1="79419" y1="5263" x2="79396" y2="12955"/>
                          <a14:foregroundMark x1="51625" y1="25466" x2="52570" y2="24494"/>
                          <a14:foregroundMark x1="33602" y1="21903" x2="34547" y2="21781"/>
                          <a14:foregroundMark x1="34547" y1="21781" x2="36114" y2="22146"/>
                          <a14:foregroundMark x1="22102" y1="12955" x2="22401" y2="9514"/>
                          <a14:foregroundMark x1="20604" y1="10486" x2="20673" y2="9393"/>
                          <a14:foregroundMark x1="19014" y1="15263" x2="19889" y2="15061"/>
                          <a14:foregroundMark x1="18253" y1="16235" x2="18576" y2="16032"/>
                          <a14:foregroundMark x1="40862" y1="20729" x2="40862" y2="21174"/>
                          <a14:foregroundMark x1="40908" y1="23117" x2="41023" y2="23846"/>
                          <a14:foregroundMark x1="52616" y1="24372" x2="52915" y2="24089"/>
                          <a14:foregroundMark x1="64416" y1="20931" x2="64439" y2="22915"/>
                          <a14:foregroundMark x1="64439" y1="22915" x2="64439" y2="22915"/>
                          <a14:foregroundMark x1="12975" y1="44737" x2="12975" y2="45547"/>
                          <a14:backgroundMark x1="35146" y1="11174" x2="35400" y2="15061"/>
                          <a14:backgroundMark x1="52869" y1="19271" x2="53054" y2="19757"/>
                          <a14:backgroundMark x1="61258" y1="18543" x2="61742" y2="20486"/>
                          <a14:backgroundMark x1="60636" y1="11984" x2="60774" y2="13198"/>
                          <a14:backgroundMark x1="35884" y1="17652" x2="36345" y2="191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7819" y="3098931"/>
              <a:ext cx="2525462" cy="1437512"/>
            </a:xfrm>
            <a:prstGeom prst="rect">
              <a:avLst/>
            </a:prstGeom>
          </p:spPr>
        </p:pic>
        <p:pic>
          <p:nvPicPr>
            <p:cNvPr id="23" name="Picture 22" descr="A close-up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0BAC6B76-C8FC-815C-F7E8-0D88234DD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11" b="95385" l="6799" r="89998">
                          <a14:foregroundMark x1="13667" y1="38178" x2="13851" y2="35385"/>
                          <a14:foregroundMark x1="13851" y1="33279" x2="14865" y2="32834"/>
                          <a14:foregroundMark x1="14473" y1="31215" x2="15303" y2="31538"/>
                          <a14:foregroundMark x1="13091" y1="32834" x2="13598" y2="32834"/>
                          <a14:foregroundMark x1="15994" y1="36842" x2="16041" y2="39595"/>
                          <a14:foregroundMark x1="17055" y1="35951" x2="17055" y2="39393"/>
                          <a14:foregroundMark x1="11777" y1="59960" x2="11270" y2="67814"/>
                          <a14:foregroundMark x1="7859" y1="70445" x2="6937" y2="73198"/>
                          <a14:foregroundMark x1="6937" y1="73198" x2="7744" y2="73968"/>
                          <a14:foregroundMark x1="7744" y1="73968" x2="10625" y2="73563"/>
                          <a14:foregroundMark x1="8988" y1="68259" x2="8942" y2="68138"/>
                          <a14:foregroundMark x1="6868" y1="70567" x2="6799" y2="71012"/>
                          <a14:foregroundMark x1="14105" y1="87166" x2="12837" y2="85911"/>
                          <a14:foregroundMark x1="12837" y1="85911" x2="12468" y2="84494"/>
                          <a14:foregroundMark x1="21595" y1="93806" x2="22540" y2="95425"/>
                          <a14:foregroundMark x1="22540" y1="95425" x2="23715" y2="95628"/>
                          <a14:foregroundMark x1="23715" y1="95628" x2="25052" y2="95425"/>
                          <a14:foregroundMark x1="25052" y1="95425" x2="26319" y2="94008"/>
                          <a14:foregroundMark x1="16110" y1="71012" x2="16847" y2="72186"/>
                          <a14:foregroundMark x1="16847" y1="72186" x2="17723" y2="71417"/>
                          <a14:foregroundMark x1="17723" y1="71417" x2="17746" y2="71255"/>
                          <a14:foregroundMark x1="11523" y1="57287" x2="10671" y2="58300"/>
                          <a14:foregroundMark x1="10671" y1="58300" x2="11708" y2="58421"/>
                          <a14:foregroundMark x1="8988" y1="57733" x2="9887" y2="57126"/>
                          <a14:foregroundMark x1="9887" y1="57126" x2="10002" y2="58178"/>
                          <a14:foregroundMark x1="12284" y1="55992" x2="12146" y2="54656"/>
                          <a14:foregroundMark x1="17677" y1="60162" x2="17884" y2="59190"/>
                          <a14:foregroundMark x1="43996" y1="84858" x2="44457" y2="83522"/>
                          <a14:foregroundMark x1="66674" y1="84858" x2="65776" y2="82470"/>
                          <a14:foregroundMark x1="65776" y1="82470" x2="65153" y2="82834"/>
                          <a14:foregroundMark x1="57363" y1="81741" x2="57917" y2="81741"/>
                          <a14:foregroundMark x1="58562" y1="81741" x2="59576" y2="81943"/>
                          <a14:foregroundMark x1="59576" y1="81943" x2="59737" y2="81862"/>
                          <a14:foregroundMark x1="32934" y1="81741" x2="34616" y2="81862"/>
                          <a14:foregroundMark x1="86126" y1="82955" x2="87232" y2="84332"/>
                          <a14:foregroundMark x1="87232" y1="84332" x2="87071" y2="84615"/>
                          <a14:foregroundMark x1="87509" y1="82429" x2="87578" y2="83644"/>
                          <a14:foregroundMark x1="89583" y1="44696" x2="89583" y2="45466"/>
                          <a14:foregroundMark x1="81032" y1="17166" x2="81148" y2="21700"/>
                          <a14:foregroundMark x1="81470" y1="22915" x2="81470" y2="25870"/>
                          <a14:foregroundMark x1="80894" y1="15911" x2="81655" y2="16356"/>
                          <a14:foregroundMark x1="76561" y1="20810" x2="76884" y2="21336"/>
                          <a14:foregroundMark x1="67112" y1="7854" x2="69693" y2="7530"/>
                          <a14:foregroundMark x1="69693" y1="7530" x2="70293" y2="9231"/>
                          <a14:foregroundMark x1="70293" y1="9231" x2="69325" y2="9393"/>
                          <a14:foregroundMark x1="44250" y1="9190" x2="46485" y2="7328"/>
                          <a14:foregroundMark x1="46485" y1="7328" x2="48145" y2="8502"/>
                          <a14:foregroundMark x1="48145" y1="8502" x2="45955" y2="9393"/>
                          <a14:foregroundMark x1="40101" y1="6964" x2="46785" y2="4453"/>
                          <a14:foregroundMark x1="46785" y1="4453" x2="51440" y2="7287"/>
                          <a14:foregroundMark x1="58055" y1="15709" x2="57571" y2="13806"/>
                          <a14:foregroundMark x1="57571" y1="13806" x2="57410" y2="10162"/>
                          <a14:foregroundMark x1="57410" y1="10162" x2="57894" y2="8300"/>
                          <a14:foregroundMark x1="57894" y1="8300" x2="58861" y2="8178"/>
                          <a14:foregroundMark x1="56419" y1="8300" x2="57041" y2="8421"/>
                          <a14:foregroundMark x1="49873" y1="4858" x2="54091" y2="5547"/>
                          <a14:foregroundMark x1="54091" y1="5547" x2="54621" y2="7409"/>
                          <a14:foregroundMark x1="54621" y1="7409" x2="54575" y2="11053"/>
                          <a14:foregroundMark x1="53883" y1="5304" x2="55059" y2="6032"/>
                          <a14:foregroundMark x1="55059" y1="6032" x2="54967" y2="7085"/>
                          <a14:foregroundMark x1="40862" y1="12834" x2="38673" y2="12996"/>
                          <a14:foregroundMark x1="38673" y1="12996" x2="38396" y2="6559"/>
                          <a14:foregroundMark x1="38396" y1="6559" x2="40032" y2="5628"/>
                          <a14:foregroundMark x1="40032" y1="5628" x2="41899" y2="5628"/>
                          <a14:foregroundMark x1="41899" y1="5628" x2="43443" y2="5425"/>
                          <a14:foregroundMark x1="38534" y1="5101" x2="43074" y2="5385"/>
                          <a14:foregroundMark x1="43074" y1="5385" x2="41830" y2="4777"/>
                          <a14:foregroundMark x1="41830" y1="4777" x2="41231" y2="4980"/>
                          <a14:foregroundMark x1="38027" y1="8866" x2="38396" y2="12955"/>
                          <a14:foregroundMark x1="38212" y1="4737" x2="38212" y2="5304"/>
                          <a14:foregroundMark x1="38903" y1="4656" x2="44065" y2="4858"/>
                          <a14:foregroundMark x1="40078" y1="17004" x2="39087" y2="16518"/>
                          <a14:foregroundMark x1="39087" y1="16518" x2="39018" y2="14332"/>
                          <a14:foregroundMark x1="39018" y1="14332" x2="39064" y2="13927"/>
                          <a14:foregroundMark x1="51256" y1="4737" x2="54068" y2="4737"/>
                          <a14:foregroundMark x1="54068" y1="4737" x2="54967" y2="5425"/>
                          <a14:foregroundMark x1="54967" y1="5425" x2="54967" y2="5789"/>
                          <a14:foregroundMark x1="54529" y1="4818" x2="54897" y2="4534"/>
                          <a14:foregroundMark x1="55036" y1="4737" x2="55036" y2="5830"/>
                          <a14:foregroundMark x1="63217" y1="16802" x2="62019" y2="16194"/>
                          <a14:foregroundMark x1="62019" y1="16194" x2="61650" y2="11174"/>
                          <a14:foregroundMark x1="61650" y1="11174" x2="61696" y2="9150"/>
                          <a14:foregroundMark x1="61696" y1="9150" x2="62365" y2="7895"/>
                          <a14:foregroundMark x1="62365" y1="7895" x2="62365" y2="7895"/>
                          <a14:foregroundMark x1="62549" y1="7409" x2="62572" y2="5223"/>
                          <a14:foregroundMark x1="62572" y1="5223" x2="63886" y2="4615"/>
                          <a14:foregroundMark x1="63886" y1="4615" x2="67873" y2="4899"/>
                          <a14:foregroundMark x1="67873" y1="4899" x2="68541" y2="4777"/>
                          <a14:foregroundMark x1="62526" y1="4656" x2="63125" y2="4777"/>
                          <a14:foregroundMark x1="69624" y1="4251" x2="71145" y2="4049"/>
                          <a14:foregroundMark x1="71145" y1="4049" x2="72252" y2="4211"/>
                          <a14:foregroundMark x1="72252" y1="4211" x2="72597" y2="4777"/>
                          <a14:foregroundMark x1="70546" y1="6680" x2="71445" y2="8178"/>
                          <a14:foregroundMark x1="71445" y1="8178" x2="75179" y2="8502"/>
                          <a14:foregroundMark x1="75179" y1="8502" x2="74579" y2="5789"/>
                          <a14:foregroundMark x1="72897" y1="4777" x2="79166" y2="5020"/>
                          <a14:foregroundMark x1="79419" y1="5263" x2="79396" y2="12955"/>
                          <a14:foregroundMark x1="51625" y1="25466" x2="52570" y2="24494"/>
                          <a14:foregroundMark x1="33602" y1="21903" x2="34547" y2="21781"/>
                          <a14:foregroundMark x1="34547" y1="21781" x2="36114" y2="22146"/>
                          <a14:foregroundMark x1="22102" y1="12955" x2="22401" y2="9514"/>
                          <a14:foregroundMark x1="20604" y1="10486" x2="20673" y2="9393"/>
                          <a14:foregroundMark x1="19014" y1="15263" x2="19889" y2="15061"/>
                          <a14:foregroundMark x1="18253" y1="16235" x2="18576" y2="16032"/>
                          <a14:foregroundMark x1="40862" y1="20729" x2="40862" y2="21174"/>
                          <a14:foregroundMark x1="40908" y1="23117" x2="41023" y2="23846"/>
                          <a14:foregroundMark x1="52616" y1="24372" x2="52915" y2="24089"/>
                          <a14:foregroundMark x1="64416" y1="20931" x2="64439" y2="22915"/>
                          <a14:foregroundMark x1="64439" y1="22915" x2="64439" y2="22915"/>
                          <a14:foregroundMark x1="12975" y1="44737" x2="12975" y2="45547"/>
                          <a14:backgroundMark x1="35146" y1="11174" x2="35400" y2="15061"/>
                          <a14:backgroundMark x1="52869" y1="19271" x2="53054" y2="19757"/>
                          <a14:backgroundMark x1="61258" y1="18543" x2="61742" y2="20486"/>
                          <a14:backgroundMark x1="60636" y1="11984" x2="60774" y2="13198"/>
                          <a14:backgroundMark x1="35884" y1="17652" x2="36345" y2="191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6030" y="3254402"/>
              <a:ext cx="2525462" cy="1437512"/>
            </a:xfrm>
            <a:prstGeom prst="rect">
              <a:avLst/>
            </a:prstGeom>
          </p:spPr>
        </p:pic>
        <p:pic>
          <p:nvPicPr>
            <p:cNvPr id="24" name="Picture 23" descr="A close-up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22FBB24C-B88B-156A-CADC-648A648B5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11" b="95385" l="6799" r="89998">
                          <a14:foregroundMark x1="13667" y1="38178" x2="13851" y2="35385"/>
                          <a14:foregroundMark x1="13851" y1="33279" x2="14865" y2="32834"/>
                          <a14:foregroundMark x1="14473" y1="31215" x2="15303" y2="31538"/>
                          <a14:foregroundMark x1="13091" y1="32834" x2="13598" y2="32834"/>
                          <a14:foregroundMark x1="15994" y1="36842" x2="16041" y2="39595"/>
                          <a14:foregroundMark x1="17055" y1="35951" x2="17055" y2="39393"/>
                          <a14:foregroundMark x1="11777" y1="59960" x2="11270" y2="67814"/>
                          <a14:foregroundMark x1="7859" y1="70445" x2="6937" y2="73198"/>
                          <a14:foregroundMark x1="6937" y1="73198" x2="7744" y2="73968"/>
                          <a14:foregroundMark x1="7744" y1="73968" x2="10625" y2="73563"/>
                          <a14:foregroundMark x1="8988" y1="68259" x2="8942" y2="68138"/>
                          <a14:foregroundMark x1="6868" y1="70567" x2="6799" y2="71012"/>
                          <a14:foregroundMark x1="14105" y1="87166" x2="12837" y2="85911"/>
                          <a14:foregroundMark x1="12837" y1="85911" x2="12468" y2="84494"/>
                          <a14:foregroundMark x1="21595" y1="93806" x2="22540" y2="95425"/>
                          <a14:foregroundMark x1="22540" y1="95425" x2="23715" y2="95628"/>
                          <a14:foregroundMark x1="23715" y1="95628" x2="25052" y2="95425"/>
                          <a14:foregroundMark x1="25052" y1="95425" x2="26319" y2="94008"/>
                          <a14:foregroundMark x1="16110" y1="71012" x2="16847" y2="72186"/>
                          <a14:foregroundMark x1="16847" y1="72186" x2="17723" y2="71417"/>
                          <a14:foregroundMark x1="17723" y1="71417" x2="17746" y2="71255"/>
                          <a14:foregroundMark x1="11523" y1="57287" x2="10671" y2="58300"/>
                          <a14:foregroundMark x1="10671" y1="58300" x2="11708" y2="58421"/>
                          <a14:foregroundMark x1="8988" y1="57733" x2="9887" y2="57126"/>
                          <a14:foregroundMark x1="9887" y1="57126" x2="10002" y2="58178"/>
                          <a14:foregroundMark x1="12284" y1="55992" x2="12146" y2="54656"/>
                          <a14:foregroundMark x1="17677" y1="60162" x2="17884" y2="59190"/>
                          <a14:foregroundMark x1="43996" y1="84858" x2="44457" y2="83522"/>
                          <a14:foregroundMark x1="66674" y1="84858" x2="65776" y2="82470"/>
                          <a14:foregroundMark x1="65776" y1="82470" x2="65153" y2="82834"/>
                          <a14:foregroundMark x1="57363" y1="81741" x2="57917" y2="81741"/>
                          <a14:foregroundMark x1="58562" y1="81741" x2="59576" y2="81943"/>
                          <a14:foregroundMark x1="59576" y1="81943" x2="59737" y2="81862"/>
                          <a14:foregroundMark x1="32934" y1="81741" x2="34616" y2="81862"/>
                          <a14:foregroundMark x1="86126" y1="82955" x2="87232" y2="84332"/>
                          <a14:foregroundMark x1="87232" y1="84332" x2="87071" y2="84615"/>
                          <a14:foregroundMark x1="87509" y1="82429" x2="87578" y2="83644"/>
                          <a14:foregroundMark x1="89583" y1="44696" x2="89583" y2="45466"/>
                          <a14:foregroundMark x1="81032" y1="17166" x2="81148" y2="21700"/>
                          <a14:foregroundMark x1="81470" y1="22915" x2="81470" y2="25870"/>
                          <a14:foregroundMark x1="80894" y1="15911" x2="81655" y2="16356"/>
                          <a14:foregroundMark x1="76561" y1="20810" x2="76884" y2="21336"/>
                          <a14:foregroundMark x1="67112" y1="7854" x2="69693" y2="7530"/>
                          <a14:foregroundMark x1="69693" y1="7530" x2="70293" y2="9231"/>
                          <a14:foregroundMark x1="70293" y1="9231" x2="69325" y2="9393"/>
                          <a14:foregroundMark x1="44250" y1="9190" x2="46485" y2="7328"/>
                          <a14:foregroundMark x1="46485" y1="7328" x2="48145" y2="8502"/>
                          <a14:foregroundMark x1="48145" y1="8502" x2="45955" y2="9393"/>
                          <a14:foregroundMark x1="40101" y1="6964" x2="46785" y2="4453"/>
                          <a14:foregroundMark x1="46785" y1="4453" x2="51440" y2="7287"/>
                          <a14:foregroundMark x1="58055" y1="15709" x2="57571" y2="13806"/>
                          <a14:foregroundMark x1="57571" y1="13806" x2="57410" y2="10162"/>
                          <a14:foregroundMark x1="57410" y1="10162" x2="57894" y2="8300"/>
                          <a14:foregroundMark x1="57894" y1="8300" x2="58861" y2="8178"/>
                          <a14:foregroundMark x1="56419" y1="8300" x2="57041" y2="8421"/>
                          <a14:foregroundMark x1="49873" y1="4858" x2="54091" y2="5547"/>
                          <a14:foregroundMark x1="54091" y1="5547" x2="54621" y2="7409"/>
                          <a14:foregroundMark x1="54621" y1="7409" x2="54575" y2="11053"/>
                          <a14:foregroundMark x1="53883" y1="5304" x2="55059" y2="6032"/>
                          <a14:foregroundMark x1="55059" y1="6032" x2="54967" y2="7085"/>
                          <a14:foregroundMark x1="40862" y1="12834" x2="38673" y2="12996"/>
                          <a14:foregroundMark x1="38673" y1="12996" x2="38396" y2="6559"/>
                          <a14:foregroundMark x1="38396" y1="6559" x2="40032" y2="5628"/>
                          <a14:foregroundMark x1="40032" y1="5628" x2="41899" y2="5628"/>
                          <a14:foregroundMark x1="41899" y1="5628" x2="43443" y2="5425"/>
                          <a14:foregroundMark x1="38534" y1="5101" x2="43074" y2="5385"/>
                          <a14:foregroundMark x1="43074" y1="5385" x2="41830" y2="4777"/>
                          <a14:foregroundMark x1="41830" y1="4777" x2="41231" y2="4980"/>
                          <a14:foregroundMark x1="38027" y1="8866" x2="38396" y2="12955"/>
                          <a14:foregroundMark x1="38212" y1="4737" x2="38212" y2="5304"/>
                          <a14:foregroundMark x1="38903" y1="4656" x2="44065" y2="4858"/>
                          <a14:foregroundMark x1="40078" y1="17004" x2="39087" y2="16518"/>
                          <a14:foregroundMark x1="39087" y1="16518" x2="39018" y2="14332"/>
                          <a14:foregroundMark x1="39018" y1="14332" x2="39064" y2="13927"/>
                          <a14:foregroundMark x1="51256" y1="4737" x2="54068" y2="4737"/>
                          <a14:foregroundMark x1="54068" y1="4737" x2="54967" y2="5425"/>
                          <a14:foregroundMark x1="54967" y1="5425" x2="54967" y2="5789"/>
                          <a14:foregroundMark x1="54529" y1="4818" x2="54897" y2="4534"/>
                          <a14:foregroundMark x1="55036" y1="4737" x2="55036" y2="5830"/>
                          <a14:foregroundMark x1="63217" y1="16802" x2="62019" y2="16194"/>
                          <a14:foregroundMark x1="62019" y1="16194" x2="61650" y2="11174"/>
                          <a14:foregroundMark x1="61650" y1="11174" x2="61696" y2="9150"/>
                          <a14:foregroundMark x1="61696" y1="9150" x2="62365" y2="7895"/>
                          <a14:foregroundMark x1="62365" y1="7895" x2="62365" y2="7895"/>
                          <a14:foregroundMark x1="62549" y1="7409" x2="62572" y2="5223"/>
                          <a14:foregroundMark x1="62572" y1="5223" x2="63886" y2="4615"/>
                          <a14:foregroundMark x1="63886" y1="4615" x2="67873" y2="4899"/>
                          <a14:foregroundMark x1="67873" y1="4899" x2="68541" y2="4777"/>
                          <a14:foregroundMark x1="62526" y1="4656" x2="63125" y2="4777"/>
                          <a14:foregroundMark x1="69624" y1="4251" x2="71145" y2="4049"/>
                          <a14:foregroundMark x1="71145" y1="4049" x2="72252" y2="4211"/>
                          <a14:foregroundMark x1="72252" y1="4211" x2="72597" y2="4777"/>
                          <a14:foregroundMark x1="70546" y1="6680" x2="71445" y2="8178"/>
                          <a14:foregroundMark x1="71445" y1="8178" x2="75179" y2="8502"/>
                          <a14:foregroundMark x1="75179" y1="8502" x2="74579" y2="5789"/>
                          <a14:foregroundMark x1="72897" y1="4777" x2="79166" y2="5020"/>
                          <a14:foregroundMark x1="79419" y1="5263" x2="79396" y2="12955"/>
                          <a14:foregroundMark x1="51625" y1="25466" x2="52570" y2="24494"/>
                          <a14:foregroundMark x1="33602" y1="21903" x2="34547" y2="21781"/>
                          <a14:foregroundMark x1="34547" y1="21781" x2="36114" y2="22146"/>
                          <a14:foregroundMark x1="22102" y1="12955" x2="22401" y2="9514"/>
                          <a14:foregroundMark x1="20604" y1="10486" x2="20673" y2="9393"/>
                          <a14:foregroundMark x1="19014" y1="15263" x2="19889" y2="15061"/>
                          <a14:foregroundMark x1="18253" y1="16235" x2="18576" y2="16032"/>
                          <a14:foregroundMark x1="40862" y1="20729" x2="40862" y2="21174"/>
                          <a14:foregroundMark x1="40908" y1="23117" x2="41023" y2="23846"/>
                          <a14:foregroundMark x1="52616" y1="24372" x2="52915" y2="24089"/>
                          <a14:foregroundMark x1="64416" y1="20931" x2="64439" y2="22915"/>
                          <a14:foregroundMark x1="64439" y1="22915" x2="64439" y2="22915"/>
                          <a14:foregroundMark x1="12975" y1="44737" x2="12975" y2="45547"/>
                          <a14:backgroundMark x1="35146" y1="11174" x2="35400" y2="15061"/>
                          <a14:backgroundMark x1="52869" y1="19271" x2="53054" y2="19757"/>
                          <a14:backgroundMark x1="61258" y1="18543" x2="61742" y2="20486"/>
                          <a14:backgroundMark x1="60636" y1="11984" x2="60774" y2="13198"/>
                          <a14:backgroundMark x1="35884" y1="17652" x2="36345" y2="191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4241" y="3409873"/>
              <a:ext cx="2525462" cy="1437512"/>
            </a:xfrm>
            <a:prstGeom prst="rect">
              <a:avLst/>
            </a:prstGeom>
          </p:spPr>
        </p:pic>
        <p:pic>
          <p:nvPicPr>
            <p:cNvPr id="1034" name="Picture 10" descr="Jobs with Science and Technology Facilities Council (STFC) | Physics World  Jobs">
              <a:extLst>
                <a:ext uri="{FF2B5EF4-FFF2-40B4-BE49-F238E27FC236}">
                  <a16:creationId xmlns:a16="http://schemas.microsoft.com/office/drawing/2014/main" id="{CE09CD9A-D93D-015E-0395-B30C0E08AE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73010" y="4207661"/>
              <a:ext cx="1837497" cy="5332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92C83F6-678D-F1CC-9F9D-A59EE67DD422}"/>
              </a:ext>
            </a:extLst>
          </p:cNvPr>
          <p:cNvSpPr txBox="1">
            <a:spLocks/>
          </p:cNvSpPr>
          <p:nvPr/>
        </p:nvSpPr>
        <p:spPr>
          <a:xfrm>
            <a:off x="8442633" y="3089310"/>
            <a:ext cx="2987738" cy="8642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457189" indent="-457189" algn="ctr" defTabSz="609585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3733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90575" indent="-380990" algn="ctr" defTabSz="609585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32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523962" indent="-304792" algn="ctr" defTabSz="609585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667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2133547" indent="-304792" algn="ctr" defTabSz="609585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743131" indent="-304792" algn="ctr" defTabSz="609585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133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5"/>
                </a:solidFill>
              </a:rPr>
              <a:t>&gt;10k components (5k unique)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5"/>
                </a:solidFill>
              </a:rPr>
              <a:t>&gt;900 procedure pages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5"/>
                </a:solidFill>
              </a:rPr>
              <a:t>56 CM welds (24 types)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596C3-0BCC-63FB-92E1-BBAB67C2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</p:spTree>
    <p:extLst>
      <p:ext uri="{BB962C8B-B14F-4D97-AF65-F5344CB8AC3E}">
        <p14:creationId xmlns:p14="http://schemas.microsoft.com/office/powerpoint/2010/main" val="621620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C17DBA-186A-2BD5-409A-448E4F527C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13001" cy="68316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A61FA1-6C5F-477A-9CA1-AB892143DE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3411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Thanks!			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21EF84-A012-F6EA-A5FC-11C0F5E9D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18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3DD9FD-2023-C814-1424-F611C0E5F2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to all Hi Lumi Crabs collaborators for their contributions</a:t>
            </a:r>
          </a:p>
        </p:txBody>
      </p:sp>
      <p:pic>
        <p:nvPicPr>
          <p:cNvPr id="4" name="Picture 1" descr="image002">
            <a:extLst>
              <a:ext uri="{FF2B5EF4-FFF2-40B4-BE49-F238E27FC236}">
                <a16:creationId xmlns:a16="http://schemas.microsoft.com/office/drawing/2014/main" id="{F0D6681B-8A02-41FB-704C-0BE5720DE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3724" y="141649"/>
            <a:ext cx="2782276" cy="129759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5AC6EF-D5A6-3609-1135-CF0F044E5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 Templeton - </a:t>
            </a:r>
            <a:r>
              <a:rPr lang="en-GB" dirty="0" err="1"/>
              <a:t>TTC</a:t>
            </a:r>
            <a:r>
              <a:rPr lang="en-GB" dirty="0"/>
              <a:t> Dec '23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410" y="-62144"/>
            <a:ext cx="11793357" cy="69726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FC34DE-580A-3E92-BEFE-51795C6856E9}"/>
              </a:ext>
            </a:extLst>
          </p:cNvPr>
          <p:cNvSpPr/>
          <p:nvPr/>
        </p:nvSpPr>
        <p:spPr>
          <a:xfrm>
            <a:off x="6657910" y="6398251"/>
            <a:ext cx="2217658" cy="318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467" i="1" dirty="0">
                <a:solidFill>
                  <a:schemeClr val="accent1"/>
                </a:solidFill>
              </a:rPr>
              <a:t>Poster by Teddy Capelli </a:t>
            </a:r>
            <a:endParaRPr lang="en-GB" sz="1467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5205E-DA33-7131-85E4-9BF0BBF0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91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DB58E-2A02-7511-08A2-F2120A76A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 Templeton - </a:t>
            </a:r>
            <a:r>
              <a:rPr lang="en-GB" dirty="0" err="1"/>
              <a:t>TTC</a:t>
            </a:r>
            <a:r>
              <a:rPr lang="en-GB" dirty="0"/>
              <a:t> Dec '23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BDD2B-B887-6783-E0D9-70025867A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Crab Cavity Cryomodules for Hi Lumi LHC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E10BB-98CD-95C4-3E0B-FBB4258A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2</a:t>
            </a:fld>
            <a:endParaRPr lang="en-GB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F91E5AC-A777-878E-386E-0C5BCC124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6832" y="960291"/>
            <a:ext cx="1486213" cy="927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Graemeburt32\Desktop\LHC mechanical\IMG_2390.JPG">
            <a:extLst>
              <a:ext uri="{FF2B5EF4-FFF2-40B4-BE49-F238E27FC236}">
                <a16:creationId xmlns:a16="http://schemas.microsoft.com/office/drawing/2014/main" id="{08BA6F83-45DD-0A19-EDCF-0181C178F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9"/>
          <a:stretch/>
        </p:blipFill>
        <p:spPr bwMode="auto">
          <a:xfrm>
            <a:off x="9631951" y="949065"/>
            <a:ext cx="1885049" cy="989446"/>
          </a:xfrm>
          <a:prstGeom prst="roundRect">
            <a:avLst>
              <a:gd name="adj" fmla="val 39815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69426C32-8702-84B2-A039-3201AE08F187}"/>
              </a:ext>
            </a:extLst>
          </p:cNvPr>
          <p:cNvSpPr/>
          <p:nvPr/>
        </p:nvSpPr>
        <p:spPr>
          <a:xfrm>
            <a:off x="7620562" y="1171949"/>
            <a:ext cx="2077817" cy="613745"/>
          </a:xfrm>
          <a:prstGeom prst="homePlat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UK 4-Rod Cavity Prototype 2012</a:t>
            </a:r>
          </a:p>
        </p:txBody>
      </p:sp>
      <p:pic>
        <p:nvPicPr>
          <p:cNvPr id="13" name="Picture 4" descr="DQW-Cryomodule 02">
            <a:extLst>
              <a:ext uri="{FF2B5EF4-FFF2-40B4-BE49-F238E27FC236}">
                <a16:creationId xmlns:a16="http://schemas.microsoft.com/office/drawing/2014/main" id="{C255E86C-274F-3D8F-59F7-6BCCE5311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8713" y="2104895"/>
            <a:ext cx="3674867" cy="206717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9A3556-4E94-0BAE-A20B-CF68FB9B18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3580" y="2145707"/>
            <a:ext cx="2989596" cy="2021276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5" descr="https://acceleratingnews-d7-archive.web.cern.ch/sites/acceleratingnews.web.cern.ch/files/HLLHC3.png">
            <a:extLst>
              <a:ext uri="{FF2B5EF4-FFF2-40B4-BE49-F238E27FC236}">
                <a16:creationId xmlns:a16="http://schemas.microsoft.com/office/drawing/2014/main" id="{005F263D-63F8-7332-14FF-B8B719355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57156">
            <a:off x="10519504" y="3572691"/>
            <a:ext cx="1533219" cy="883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440345B-B4EB-CFF6-312F-BAE67003F399}"/>
              </a:ext>
            </a:extLst>
          </p:cNvPr>
          <p:cNvSpPr/>
          <p:nvPr/>
        </p:nvSpPr>
        <p:spPr>
          <a:xfrm>
            <a:off x="7592310" y="3819665"/>
            <a:ext cx="2141286" cy="613745"/>
          </a:xfrm>
          <a:prstGeom prst="homePlat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DQW SPS Cryomodule 2018</a:t>
            </a:r>
          </a:p>
        </p:txBody>
      </p:sp>
      <p:pic>
        <p:nvPicPr>
          <p:cNvPr id="17" name="Picture 2" descr="Cryom06.jpg">
            <a:extLst>
              <a:ext uri="{FF2B5EF4-FFF2-40B4-BE49-F238E27FC236}">
                <a16:creationId xmlns:a16="http://schemas.microsoft.com/office/drawing/2014/main" id="{FF0BE8F4-87B3-12AB-FF61-ACA1495E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5466" y="4673163"/>
            <a:ext cx="3522407" cy="20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5F30C-0A9B-7671-3E05-AF25090EDA2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9602" y="4617157"/>
            <a:ext cx="3090804" cy="1919194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64D4228-FAC5-C6D4-7674-C4F750898E4B}"/>
              </a:ext>
            </a:extLst>
          </p:cNvPr>
          <p:cNvSpPr/>
          <p:nvPr/>
        </p:nvSpPr>
        <p:spPr>
          <a:xfrm>
            <a:off x="7588828" y="6064255"/>
            <a:ext cx="2141286" cy="613745"/>
          </a:xfrm>
          <a:prstGeom prst="homePlat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RFD SPS Cryomodule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3ACB4-1AD4-78D8-0356-625F2A1C2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4954207" cy="4906963"/>
          </a:xfrm>
        </p:spPr>
        <p:txBody>
          <a:bodyPr>
            <a:normAutofit/>
          </a:bodyPr>
          <a:lstStyle/>
          <a:p>
            <a:pPr algn="l">
              <a:spcAft>
                <a:spcPts val="4800"/>
              </a:spcAft>
            </a:pPr>
            <a:r>
              <a:rPr lang="en-GB" sz="2000" dirty="0"/>
              <a:t>Hi Lumi LHC Crab Cavities</a:t>
            </a:r>
          </a:p>
          <a:p>
            <a:pPr algn="l">
              <a:spcAft>
                <a:spcPts val="4800"/>
              </a:spcAft>
            </a:pPr>
            <a:r>
              <a:rPr lang="en-GB" sz="2000" dirty="0"/>
              <a:t>Crabs Collaboration</a:t>
            </a:r>
          </a:p>
          <a:p>
            <a:pPr algn="l">
              <a:spcAft>
                <a:spcPts val="4800"/>
              </a:spcAft>
            </a:pPr>
            <a:r>
              <a:rPr lang="en-GB" sz="2000" dirty="0"/>
              <a:t>Design Features &amp; Innovations</a:t>
            </a:r>
          </a:p>
          <a:p>
            <a:pPr algn="l">
              <a:spcAft>
                <a:spcPts val="4800"/>
              </a:spcAft>
            </a:pPr>
            <a:r>
              <a:rPr lang="en-GB" sz="2000" dirty="0"/>
              <a:t>RFD SPS Prototype Cryomodule Build</a:t>
            </a:r>
          </a:p>
          <a:p>
            <a:pPr algn="l">
              <a:spcAft>
                <a:spcPts val="4800"/>
              </a:spcAft>
            </a:pPr>
            <a:r>
              <a:rPr lang="en-GB" sz="2000" dirty="0"/>
              <a:t>UK Lessons Learnt (so far)</a:t>
            </a:r>
          </a:p>
        </p:txBody>
      </p:sp>
    </p:spTree>
    <p:extLst>
      <p:ext uri="{BB962C8B-B14F-4D97-AF65-F5344CB8AC3E}">
        <p14:creationId xmlns:p14="http://schemas.microsoft.com/office/powerpoint/2010/main" val="373459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9FDC65-07B0-9F78-84F9-405F3A6B8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RFD Thermal Budget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DC14386-49BC-864D-AF6B-7D27A1E1B54A}"/>
              </a:ext>
            </a:extLst>
          </p:cNvPr>
          <p:cNvSpPr txBox="1"/>
          <p:nvPr/>
        </p:nvSpPr>
        <p:spPr>
          <a:xfrm>
            <a:off x="816000" y="6214544"/>
            <a:ext cx="3918418" cy="600164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b="1" dirty="0"/>
              <a:t>Thermal budget report for RFD</a:t>
            </a:r>
          </a:p>
          <a:p>
            <a:pPr algn="ctr"/>
            <a:r>
              <a:rPr lang="en-GB" sz="1100" i="1" dirty="0"/>
              <a:t>See EDMS 2310389  -  Thermal budget RFD cryomodule</a:t>
            </a:r>
          </a:p>
          <a:p>
            <a:pPr algn="ctr"/>
            <a:r>
              <a:rPr lang="en-GB" sz="1100" i="1" dirty="0"/>
              <a:t>Courtesy </a:t>
            </a:r>
            <a:r>
              <a:rPr lang="en-GB" sz="1100" i="1" dirty="0" err="1"/>
              <a:t>J.Swieszek</a:t>
            </a:r>
            <a:r>
              <a:rPr lang="en-GB" sz="1100" i="1" dirty="0"/>
              <a:t> – </a:t>
            </a:r>
            <a:r>
              <a:rPr lang="en-GB" sz="1100" i="1" dirty="0" err="1"/>
              <a:t>L.Giordanino</a:t>
            </a:r>
            <a:endParaRPr lang="en-GB" sz="1100" i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CE41ED-16D7-EAA3-3F4E-22179655D865}"/>
              </a:ext>
            </a:extLst>
          </p:cNvPr>
          <p:cNvGrpSpPr/>
          <p:nvPr/>
        </p:nvGrpSpPr>
        <p:grpSpPr>
          <a:xfrm>
            <a:off x="5786637" y="1363212"/>
            <a:ext cx="5795763" cy="4131576"/>
            <a:chOff x="5904091" y="1405157"/>
            <a:chExt cx="5795763" cy="41315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FE8F55-2AB6-0A48-E4F2-E4896B239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04091" y="3707333"/>
              <a:ext cx="5795763" cy="18294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B35E9D-A13F-4C01-31E9-E6477ED7F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642847" y="1405157"/>
              <a:ext cx="4411769" cy="2187285"/>
            </a:xfrm>
            <a:prstGeom prst="rect">
              <a:avLst/>
            </a:prstGeom>
          </p:spPr>
        </p:pic>
        <p:pic>
          <p:nvPicPr>
            <p:cNvPr id="14" name="Image 5">
              <a:extLst>
                <a:ext uri="{FF2B5EF4-FFF2-40B4-BE49-F238E27FC236}">
                  <a16:creationId xmlns:a16="http://schemas.microsoft.com/office/drawing/2014/main" id="{18331768-A9AF-51FA-78AD-28B4EF1A5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2921" y="3501247"/>
              <a:ext cx="3164512" cy="499660"/>
            </a:xfrm>
            <a:prstGeom prst="rect">
              <a:avLst/>
            </a:prstGeom>
          </p:spPr>
        </p:pic>
      </p:grp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5D84F61-D11F-5BD7-04DD-76AECD7D61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188009"/>
              </p:ext>
            </p:extLst>
          </p:nvPr>
        </p:nvGraphicFramePr>
        <p:xfrm>
          <a:off x="997386" y="900000"/>
          <a:ext cx="3555647" cy="5295885"/>
        </p:xfrm>
        <a:graphic>
          <a:graphicData uri="http://schemas.openxmlformats.org/drawingml/2006/table">
            <a:tbl>
              <a:tblPr/>
              <a:tblGrid>
                <a:gridCol w="1691225">
                  <a:extLst>
                    <a:ext uri="{9D8B030D-6E8A-4147-A177-3AD203B41FA5}">
                      <a16:colId xmlns:a16="http://schemas.microsoft.com/office/drawing/2014/main" val="3759349666"/>
                    </a:ext>
                  </a:extLst>
                </a:gridCol>
                <a:gridCol w="621474">
                  <a:extLst>
                    <a:ext uri="{9D8B030D-6E8A-4147-A177-3AD203B41FA5}">
                      <a16:colId xmlns:a16="http://schemas.microsoft.com/office/drawing/2014/main" val="2433199247"/>
                    </a:ext>
                  </a:extLst>
                </a:gridCol>
                <a:gridCol w="621474">
                  <a:extLst>
                    <a:ext uri="{9D8B030D-6E8A-4147-A177-3AD203B41FA5}">
                      <a16:colId xmlns:a16="http://schemas.microsoft.com/office/drawing/2014/main" val="1882514959"/>
                    </a:ext>
                  </a:extLst>
                </a:gridCol>
                <a:gridCol w="621474">
                  <a:extLst>
                    <a:ext uri="{9D8B030D-6E8A-4147-A177-3AD203B41FA5}">
                      <a16:colId xmlns:a16="http://schemas.microsoft.com/office/drawing/2014/main" val="2037264124"/>
                    </a:ext>
                  </a:extLst>
                </a:gridCol>
              </a:tblGrid>
              <a:tr h="23366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Static + Dynamic 4.1 MV (40 kW FPC)</a:t>
                      </a:r>
                    </a:p>
                  </a:txBody>
                  <a:tcPr marL="8345" marR="8345" marT="83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539818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Source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 K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K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80 K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514687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Radiation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870850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CWT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50.6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668990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Supports Cav1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390569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Supports Cav2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581664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FPC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316052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VHOM lines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523560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VHOM antennas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721964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HHOM lines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209874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HHOM antennas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904978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Pickup lines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945575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Pickup antennas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31687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Tuner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760850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Instrumentation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724716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 level sensor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022772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 safety device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427086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screen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280070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impedance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266595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Cavity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926916"/>
                  </a:ext>
                </a:extLst>
              </a:tr>
              <a:tr h="233665">
                <a:tc>
                  <a:txBody>
                    <a:bodyPr/>
                    <a:lstStyle/>
                    <a:p>
                      <a:pPr algn="ctr" fontAlgn="ctr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46.2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202.4</a:t>
                      </a:r>
                    </a:p>
                  </a:txBody>
                  <a:tcPr marL="8345" marR="8345" marT="83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711976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559B5D-975D-5719-2D70-0C6820BA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943108-83CC-FDCF-C718-23BEC0A9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</p:spTree>
    <p:extLst>
      <p:ext uri="{BB962C8B-B14F-4D97-AF65-F5344CB8AC3E}">
        <p14:creationId xmlns:p14="http://schemas.microsoft.com/office/powerpoint/2010/main" val="1799463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zhs56984\AppData\Local\Microsoft\Windows\INetCache\Content.Word\IMG_380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0116" y="1045705"/>
            <a:ext cx="5478035" cy="5080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49" y="2311860"/>
            <a:ext cx="6095711" cy="3987800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Transport Frame Design &amp; Test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16000" y="1219201"/>
            <a:ext cx="5496023" cy="4906963"/>
          </a:xfrm>
        </p:spPr>
        <p:txBody>
          <a:bodyPr>
            <a:normAutofit/>
          </a:bodyPr>
          <a:lstStyle/>
          <a:p>
            <a:pPr algn="l">
              <a:spcAft>
                <a:spcPts val="1200"/>
              </a:spcAft>
            </a:pPr>
            <a:r>
              <a:rPr lang="en-GB" sz="1800" dirty="0"/>
              <a:t>38mm drop test performed with a dummy CM</a:t>
            </a:r>
          </a:p>
          <a:p>
            <a:pPr algn="l">
              <a:spcAft>
                <a:spcPts val="1200"/>
              </a:spcAft>
            </a:pPr>
            <a:r>
              <a:rPr lang="en-GB" sz="1800" dirty="0"/>
              <a:t>~80% shock isolation</a:t>
            </a:r>
          </a:p>
          <a:p>
            <a:pPr algn="l">
              <a:spcAft>
                <a:spcPts val="1200"/>
              </a:spcAft>
            </a:pPr>
            <a:endParaRPr lang="en-GB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6723-E164-43C0-9687-B44885D177C7}" type="slidenum">
              <a:rPr lang="en-GB" smtClean="0"/>
              <a:t>21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F114EA-A51D-2363-1A1C-D1755E7B2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</p:spTree>
    <p:extLst>
      <p:ext uri="{BB962C8B-B14F-4D97-AF65-F5344CB8AC3E}">
        <p14:creationId xmlns:p14="http://schemas.microsoft.com/office/powerpoint/2010/main" val="570438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95B7F-9964-6030-FDAF-E730F71CD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Welding Developments at Daresbury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D14AF-28E2-9473-AA8E-61B92D341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1" y="1219201"/>
            <a:ext cx="12000745" cy="4906963"/>
          </a:xfrm>
        </p:spPr>
        <p:txBody>
          <a:bodyPr>
            <a:normAutofit/>
          </a:bodyPr>
          <a:lstStyle/>
          <a:p>
            <a:pPr algn="l"/>
            <a:r>
              <a:rPr lang="en-GB" sz="2400" dirty="0"/>
              <a:t>Weld Procedure Specifications</a:t>
            </a:r>
          </a:p>
          <a:p>
            <a:pPr algn="l"/>
            <a:r>
              <a:rPr lang="en-GB" sz="2400" dirty="0"/>
              <a:t>Sample qualification: dye &amp; macroscopic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B5608-C2BF-6640-E5C2-8E0F88F90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72B22-F688-8F2E-158F-8A2A8E38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0661">
            <a:off x="327713" y="2443856"/>
            <a:ext cx="3548447" cy="3634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EA264F-DD51-9CA5-F345-6C0194AC9889}"/>
              </a:ext>
            </a:extLst>
          </p:cNvPr>
          <p:cNvGrpSpPr/>
          <p:nvPr/>
        </p:nvGrpSpPr>
        <p:grpSpPr>
          <a:xfrm>
            <a:off x="4175207" y="2262407"/>
            <a:ext cx="4515579" cy="4056797"/>
            <a:chOff x="3805332" y="1526540"/>
            <a:chExt cx="4753898" cy="42709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BC0643-4B4C-E53A-C43E-15DBBA504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8723" y="1526540"/>
              <a:ext cx="2074835" cy="19431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Picture 10" descr="A picture containing cup, metalware, gear&#10;&#10;Description automatically generated">
              <a:extLst>
                <a:ext uri="{FF2B5EF4-FFF2-40B4-BE49-F238E27FC236}">
                  <a16:creationId xmlns:a16="http://schemas.microsoft.com/office/drawing/2014/main" id="{942FB565-92E8-171C-B97B-96BD15036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05332" y="1526540"/>
              <a:ext cx="2190466" cy="19431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Picture 11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269FD93-C43E-9200-27B9-C73B8AC1EC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05332" y="3630498"/>
              <a:ext cx="2190467" cy="216694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Picture 12" descr="A picture containing text, wall&#10;&#10;Description automatically generated">
              <a:extLst>
                <a:ext uri="{FF2B5EF4-FFF2-40B4-BE49-F238E27FC236}">
                  <a16:creationId xmlns:a16="http://schemas.microsoft.com/office/drawing/2014/main" id="{3920971E-AF43-FD1B-7188-D32DE9868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3053" y="3630499"/>
              <a:ext cx="2406177" cy="216694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55BD3C4-3E6E-4323-190E-0B2F0C011B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940" y="1522915"/>
            <a:ext cx="2977131" cy="2232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116DBA-1446-DBB6-62F0-DC62855A65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827" y="4099141"/>
            <a:ext cx="2977131" cy="2232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3796A-1097-2990-7000-DB548069D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</p:spTree>
    <p:extLst>
      <p:ext uri="{BB962C8B-B14F-4D97-AF65-F5344CB8AC3E}">
        <p14:creationId xmlns:p14="http://schemas.microsoft.com/office/powerpoint/2010/main" val="1605153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931B2-9FEE-CD3E-E387-C26318DB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Upper (Bi Phase) Cryoline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61A578-441E-486D-14B5-A6A3C09B7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753" y="1122890"/>
            <a:ext cx="7115175" cy="485775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5F4872E3-C170-C68D-894B-538F861031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02328512"/>
                  </p:ext>
                </p:extLst>
              </p:nvPr>
            </p:nvGraphicFramePr>
            <p:xfrm>
              <a:off x="205531" y="3672681"/>
              <a:ext cx="4665761" cy="213187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665761" cy="2131875"/>
                    </a:xfrm>
                    <a:prstGeom prst="rect">
                      <a:avLst/>
                    </a:prstGeom>
                  </am3d:spPr>
                  <am3d:camera>
                    <am3d:pos x="0" y="0" z="4992585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7" d="1000000"/>
                    <am3d:preTrans dx="1770943" dy="1549021" dz="3373460"/>
                    <am3d:scale>
                      <am3d:sx n="1000000" d="1000000"/>
                      <am3d:sy n="1000000" d="1000000"/>
                      <am3d:sz n="1000000" d="1000000"/>
                    </am3d:scale>
                    <am3d:rot ax="2085961" ay="-3462742" az="-182428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8363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5F4872E3-C170-C68D-894B-538F861031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531" y="3672681"/>
                <a:ext cx="4665761" cy="213187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5CA66F-8537-DC2E-DD8A-E3140252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23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3C9F83-E45C-DCAC-00F0-0AE988F034C4}"/>
              </a:ext>
            </a:extLst>
          </p:cNvPr>
          <p:cNvGrpSpPr/>
          <p:nvPr/>
        </p:nvGrpSpPr>
        <p:grpSpPr>
          <a:xfrm flipH="1">
            <a:off x="3009526" y="5514684"/>
            <a:ext cx="2922277" cy="369332"/>
            <a:chOff x="1018581" y="4186810"/>
            <a:chExt cx="2598496" cy="32677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3ECE51-6324-4498-63F2-59F8523A5107}"/>
                </a:ext>
              </a:extLst>
            </p:cNvPr>
            <p:cNvSpPr txBox="1"/>
            <p:nvPr/>
          </p:nvSpPr>
          <p:spPr>
            <a:xfrm>
              <a:off x="1018581" y="4186810"/>
              <a:ext cx="2228176" cy="326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Support for bellows </a:t>
              </a:r>
              <a:r>
                <a:rPr lang="en-GB" dirty="0" err="1"/>
                <a:t>dP</a:t>
              </a:r>
              <a:endParaRPr lang="en-GB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8B85B8D-15E5-1610-4C77-CBD2BA760228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3246757" y="4350197"/>
              <a:ext cx="3703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9389DE7-F875-9595-DAE8-28845E9E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</p:spTree>
    <p:extLst>
      <p:ext uri="{BB962C8B-B14F-4D97-AF65-F5344CB8AC3E}">
        <p14:creationId xmlns:p14="http://schemas.microsoft.com/office/powerpoint/2010/main" val="83633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DF9B-DAC0-978F-4B44-C82FFD9C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 Lumi LHC Crab Cavities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47020-D6C5-3415-DB87-48BBC3CD0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6137693" cy="490696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1800" dirty="0"/>
              <a:t>To </a:t>
            </a:r>
            <a:r>
              <a:rPr lang="en-GB" sz="1800" b="1" dirty="0"/>
              <a:t>maximise discovery potential of LHC </a:t>
            </a:r>
            <a:r>
              <a:rPr lang="en-GB" sz="1800" dirty="0"/>
              <a:t>by increasing rate of collisions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GB" sz="1800" dirty="0"/>
              <a:t>400 MHz crab cavities to </a:t>
            </a:r>
            <a:r>
              <a:rPr lang="en-GB" sz="1800" b="1" dirty="0"/>
              <a:t>mimic head on collision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GB" altLang="en-US" sz="1800" dirty="0"/>
              <a:t>4 cavities installed either side of Interaction Points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altLang="en-US" sz="1800" dirty="0"/>
              <a:t>Double Quarter Wave (</a:t>
            </a:r>
            <a:r>
              <a:rPr lang="en-GB" altLang="en-US" sz="1800" b="1" dirty="0"/>
              <a:t>DQW</a:t>
            </a:r>
            <a:r>
              <a:rPr lang="en-GB" altLang="en-US" sz="1800" dirty="0"/>
              <a:t>) – vert. crabbing at CMS</a:t>
            </a:r>
          </a:p>
          <a:p>
            <a:pPr algn="just">
              <a:spcBef>
                <a:spcPts val="0"/>
              </a:spcBef>
            </a:pPr>
            <a:r>
              <a:rPr lang="en-GB" altLang="en-US" sz="1800" dirty="0"/>
              <a:t>RF design by </a:t>
            </a:r>
            <a:r>
              <a:rPr lang="en-GB" altLang="en-US" sz="1800" dirty="0" err="1"/>
              <a:t>BNL</a:t>
            </a:r>
            <a:r>
              <a:rPr lang="en-GB" altLang="en-US" sz="1800" dirty="0"/>
              <a:t> &amp; CERN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GB" altLang="en-US" sz="1800" dirty="0"/>
              <a:t>Supplied by CERN &amp; R.I.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altLang="en-US" sz="1800" dirty="0"/>
              <a:t>Radio Frequency Dipole (</a:t>
            </a:r>
            <a:r>
              <a:rPr lang="en-GB" altLang="en-US" sz="1800" b="1" dirty="0"/>
              <a:t>RFD</a:t>
            </a:r>
            <a:r>
              <a:rPr lang="en-GB" altLang="en-US" sz="1800" dirty="0"/>
              <a:t>) – </a:t>
            </a:r>
            <a:r>
              <a:rPr lang="en-GB" altLang="en-US" sz="1800" dirty="0" err="1"/>
              <a:t>horiz</a:t>
            </a:r>
            <a:r>
              <a:rPr lang="en-GB" altLang="en-US" sz="1800" dirty="0"/>
              <a:t>. crabbing at ATLAS</a:t>
            </a:r>
          </a:p>
          <a:p>
            <a:pPr algn="just">
              <a:spcBef>
                <a:spcPts val="0"/>
              </a:spcBef>
            </a:pPr>
            <a:r>
              <a:rPr lang="en-GB" altLang="en-US" sz="1800" dirty="0"/>
              <a:t>RF design by ODU</a:t>
            </a:r>
          </a:p>
          <a:p>
            <a:pPr algn="just">
              <a:spcBef>
                <a:spcPts val="0"/>
              </a:spcBef>
            </a:pPr>
            <a:r>
              <a:rPr lang="en-GB" altLang="en-US" sz="1800" dirty="0"/>
              <a:t>Supplied by US-AUP &amp; Zanon</a:t>
            </a:r>
          </a:p>
          <a:p>
            <a:pPr algn="just">
              <a:spcBef>
                <a:spcPts val="0"/>
              </a:spcBef>
            </a:pPr>
            <a:endParaRPr lang="en-GB" altLang="en-US" sz="1800" dirty="0"/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1A90D53E-A939-FDE0-8B58-E5374C57E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137" y="2775020"/>
            <a:ext cx="5523681" cy="339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3B5061-A0FE-FBB2-BF3E-3D53E01A4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449" y="5110438"/>
            <a:ext cx="4952551" cy="1056721"/>
          </a:xfrm>
          <a:prstGeom prst="rect">
            <a:avLst/>
          </a:prstGeom>
        </p:spPr>
      </p:pic>
      <p:pic>
        <p:nvPicPr>
          <p:cNvPr id="6" name="Picture 2" descr="Crab kicks for brighter collisions – CERN Courier">
            <a:extLst>
              <a:ext uri="{FF2B5EF4-FFF2-40B4-BE49-F238E27FC236}">
                <a16:creationId xmlns:a16="http://schemas.microsoft.com/office/drawing/2014/main" id="{8CD5907E-6681-1C9C-AE8B-0778CE956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80978" y="911733"/>
            <a:ext cx="2455423" cy="132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rab kicks for brighter collisions – CERN Courier">
            <a:extLst>
              <a:ext uri="{FF2B5EF4-FFF2-40B4-BE49-F238E27FC236}">
                <a16:creationId xmlns:a16="http://schemas.microsoft.com/office/drawing/2014/main" id="{F1A43976-DE53-3477-2C6C-C4659524F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4053" y="911733"/>
            <a:ext cx="2066925" cy="136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A47FEC-9614-5DDB-92CF-03450311E071}"/>
              </a:ext>
            </a:extLst>
          </p:cNvPr>
          <p:cNvSpPr/>
          <p:nvPr/>
        </p:nvSpPr>
        <p:spPr>
          <a:xfrm>
            <a:off x="7686038" y="2187527"/>
            <a:ext cx="366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accent1"/>
                </a:solidFill>
              </a:rPr>
              <a:t>DQW &amp; RFD Crab Cavities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E14999-66A7-3198-3340-117AD6A73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1297FC5-6D91-B03B-7341-1329912D9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</p:spTree>
    <p:extLst>
      <p:ext uri="{BB962C8B-B14F-4D97-AF65-F5344CB8AC3E}">
        <p14:creationId xmlns:p14="http://schemas.microsoft.com/office/powerpoint/2010/main" val="1645340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4812556-6DDA-FF5F-17DA-1CC3F0BEA4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46" y="982285"/>
            <a:ext cx="12197046" cy="3164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A73DE-50E8-238C-2CEA-78C88C5B6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Crab Cavity Collaboration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90A7-837E-0459-25CB-F01025D56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840" y="1018732"/>
            <a:ext cx="1422639" cy="769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7903A-2D1C-E835-E87C-AA55C8D31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651" y="3252742"/>
            <a:ext cx="1531125" cy="826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351A34-5909-7AFC-3B9C-4EF110C09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781" y="3043296"/>
            <a:ext cx="989180" cy="572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B84523-BA2B-5DE9-D060-BDBF01A1B4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6284" y="2033730"/>
            <a:ext cx="932195" cy="88194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AF8EF9-F33B-5360-F108-CC1A3C33843F}"/>
              </a:ext>
            </a:extLst>
          </p:cNvPr>
          <p:cNvCxnSpPr>
            <a:cxnSpLocks/>
          </p:cNvCxnSpPr>
          <p:nvPr/>
        </p:nvCxnSpPr>
        <p:spPr>
          <a:xfrm flipH="1">
            <a:off x="3455361" y="3252742"/>
            <a:ext cx="3383589" cy="370771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974E12-012F-8DE4-EE71-0C0769468EB7}"/>
              </a:ext>
            </a:extLst>
          </p:cNvPr>
          <p:cNvCxnSpPr>
            <a:cxnSpLocks/>
          </p:cNvCxnSpPr>
          <p:nvPr/>
        </p:nvCxnSpPr>
        <p:spPr>
          <a:xfrm flipH="1" flipV="1">
            <a:off x="1606225" y="2898881"/>
            <a:ext cx="931823" cy="456510"/>
          </a:xfrm>
          <a:prstGeom prst="straightConnector1">
            <a:avLst/>
          </a:prstGeom>
          <a:ln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5EF1BB-50CC-047B-96D5-B9C83911F083}"/>
              </a:ext>
            </a:extLst>
          </p:cNvPr>
          <p:cNvCxnSpPr>
            <a:cxnSpLocks/>
          </p:cNvCxnSpPr>
          <p:nvPr/>
        </p:nvCxnSpPr>
        <p:spPr>
          <a:xfrm>
            <a:off x="1682357" y="2809875"/>
            <a:ext cx="4961908" cy="197955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507324-DF29-45D8-B2C6-94EADD5F3F6F}"/>
              </a:ext>
            </a:extLst>
          </p:cNvPr>
          <p:cNvCxnSpPr>
            <a:cxnSpLocks/>
          </p:cNvCxnSpPr>
          <p:nvPr/>
        </p:nvCxnSpPr>
        <p:spPr>
          <a:xfrm>
            <a:off x="1682357" y="2743200"/>
            <a:ext cx="4809044" cy="198388"/>
          </a:xfrm>
          <a:prstGeom prst="straightConnector1">
            <a:avLst/>
          </a:prstGeom>
          <a:ln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221B7C-0199-43FD-F2CF-F69B1600ED03}"/>
              </a:ext>
            </a:extLst>
          </p:cNvPr>
          <p:cNvCxnSpPr>
            <a:cxnSpLocks/>
          </p:cNvCxnSpPr>
          <p:nvPr/>
        </p:nvCxnSpPr>
        <p:spPr>
          <a:xfrm flipV="1">
            <a:off x="3455360" y="3200237"/>
            <a:ext cx="3383590" cy="315860"/>
          </a:xfrm>
          <a:prstGeom prst="straightConnector1">
            <a:avLst/>
          </a:prstGeom>
          <a:ln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8A6CB4-A634-BFDA-23D5-0CDA0FFF44A4}"/>
              </a:ext>
            </a:extLst>
          </p:cNvPr>
          <p:cNvCxnSpPr>
            <a:cxnSpLocks/>
          </p:cNvCxnSpPr>
          <p:nvPr/>
        </p:nvCxnSpPr>
        <p:spPr>
          <a:xfrm>
            <a:off x="6258941" y="2581742"/>
            <a:ext cx="256407" cy="317139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F40AAF-E000-72BE-3F53-8B20447F45BB}"/>
              </a:ext>
            </a:extLst>
          </p:cNvPr>
          <p:cNvCxnSpPr>
            <a:cxnSpLocks/>
          </p:cNvCxnSpPr>
          <p:nvPr/>
        </p:nvCxnSpPr>
        <p:spPr>
          <a:xfrm flipV="1">
            <a:off x="6725022" y="2649375"/>
            <a:ext cx="171803" cy="311636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868F91-8D5F-61DD-4916-DB7EA4647F97}"/>
              </a:ext>
            </a:extLst>
          </p:cNvPr>
          <p:cNvCxnSpPr>
            <a:cxnSpLocks/>
          </p:cNvCxnSpPr>
          <p:nvPr/>
        </p:nvCxnSpPr>
        <p:spPr>
          <a:xfrm flipV="1">
            <a:off x="6609518" y="2642716"/>
            <a:ext cx="171803" cy="311636"/>
          </a:xfrm>
          <a:prstGeom prst="straightConnector1">
            <a:avLst/>
          </a:prstGeom>
          <a:ln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97C742-058E-9A88-6E80-5C746FC2C222}"/>
              </a:ext>
            </a:extLst>
          </p:cNvPr>
          <p:cNvCxnSpPr>
            <a:cxnSpLocks/>
          </p:cNvCxnSpPr>
          <p:nvPr/>
        </p:nvCxnSpPr>
        <p:spPr>
          <a:xfrm>
            <a:off x="7053504" y="1693500"/>
            <a:ext cx="148877" cy="294892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62">
                <a:extLst>
                  <a:ext uri="{FF2B5EF4-FFF2-40B4-BE49-F238E27FC236}">
                    <a16:creationId xmlns:a16="http://schemas.microsoft.com/office/drawing/2014/main" id="{14B2AE25-1E96-075B-C0FA-84678D9FB85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44042" y="4152932"/>
              <a:ext cx="11884796" cy="22663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587984">
                      <a:extLst>
                        <a:ext uri="{9D8B030D-6E8A-4147-A177-3AD203B41FA5}">
                          <a16:colId xmlns:a16="http://schemas.microsoft.com/office/drawing/2014/main" val="1672360135"/>
                        </a:ext>
                      </a:extLst>
                    </a:gridCol>
                    <a:gridCol w="3744416">
                      <a:extLst>
                        <a:ext uri="{9D8B030D-6E8A-4147-A177-3AD203B41FA5}">
                          <a16:colId xmlns:a16="http://schemas.microsoft.com/office/drawing/2014/main" val="1724669814"/>
                        </a:ext>
                      </a:extLst>
                    </a:gridCol>
                    <a:gridCol w="3552396">
                      <a:extLst>
                        <a:ext uri="{9D8B030D-6E8A-4147-A177-3AD203B41FA5}">
                          <a16:colId xmlns:a16="http://schemas.microsoft.com/office/drawing/2014/main" val="3416062292"/>
                        </a:ext>
                      </a:extLst>
                    </a:gridCol>
                  </a:tblGrid>
                  <a:tr h="314960"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5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5 DQW cryomodules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5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5 RFD cryomodules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5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20 RF Systems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0605090"/>
                      </a:ext>
                    </a:extLst>
                  </a:tr>
                  <a:tr h="1946291">
                    <a:tc>
                      <a:txBody>
                        <a:bodyPr/>
                        <a:lstStyle/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Cavities + processing + helium vessels by Research Instruments (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DE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) &amp;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Cold magnetic shields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UK </a:t>
                          </a: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HOM couplers + antennas by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CERN</a:t>
                          </a: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4 CM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UK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(STFC) &amp; 1 CM at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with some components from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All cavities &amp; CM cold validation tests at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 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(and a back up at Uppsala-Sweden)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Bare cavities by </a:t>
                          </a:r>
                          <a:r>
                            <a:rPr lang="en-GB" sz="1400" dirty="0" err="1">
                              <a:solidFill>
                                <a:prstClr val="black"/>
                              </a:solidFill>
                              <a:latin typeface="+mn-lt"/>
                            </a:rPr>
                            <a:t>Zanon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(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IT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) under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US-AUP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Processing + cold magnetic shield + helium vessel + HOM couplers + antennas + cold tests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US-AUP</a:t>
                          </a: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5 CM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TRIUMF-Canada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with some components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CM cold validation tests at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kern="12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High power amplifiers (IOT) </a:t>
                          </a:r>
                          <a:r>
                            <a:rPr lang="en-GB" sz="1400" b="1" kern="12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CERN-KEKB</a:t>
                          </a: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kern="12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High power RF lines, circulators, loads by </a:t>
                          </a:r>
                          <a:r>
                            <a:rPr lang="en-GB" sz="1400" b="1" kern="12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CERN-KEKB</a:t>
                          </a: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14:m>
                            <m:oMath xmlns:m="http://schemas.openxmlformats.org/officeDocument/2006/math">
                              <m:r>
                                <a:rPr lang="en-US" sz="14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GB" sz="1400" kern="12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TCA platform for LLRF by CERN</a:t>
                          </a:r>
                        </a:p>
                        <a:p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27675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62">
                <a:extLst>
                  <a:ext uri="{FF2B5EF4-FFF2-40B4-BE49-F238E27FC236}">
                    <a16:creationId xmlns:a16="http://schemas.microsoft.com/office/drawing/2014/main" id="{14B2AE25-1E96-075B-C0FA-84678D9FB8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8486886"/>
                  </p:ext>
                </p:extLst>
              </p:nvPr>
            </p:nvGraphicFramePr>
            <p:xfrm>
              <a:off x="144042" y="4152932"/>
              <a:ext cx="11884796" cy="22663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587984">
                      <a:extLst>
                        <a:ext uri="{9D8B030D-6E8A-4147-A177-3AD203B41FA5}">
                          <a16:colId xmlns:a16="http://schemas.microsoft.com/office/drawing/2014/main" val="1672360135"/>
                        </a:ext>
                      </a:extLst>
                    </a:gridCol>
                    <a:gridCol w="3744416">
                      <a:extLst>
                        <a:ext uri="{9D8B030D-6E8A-4147-A177-3AD203B41FA5}">
                          <a16:colId xmlns:a16="http://schemas.microsoft.com/office/drawing/2014/main" val="1724669814"/>
                        </a:ext>
                      </a:extLst>
                    </a:gridCol>
                    <a:gridCol w="3552396">
                      <a:extLst>
                        <a:ext uri="{9D8B030D-6E8A-4147-A177-3AD203B41FA5}">
                          <a16:colId xmlns:a16="http://schemas.microsoft.com/office/drawing/2014/main" val="3416062292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5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5 DQW cryomodules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5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5 RFD cryomodules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5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20 RF Systems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0605090"/>
                      </a:ext>
                    </a:extLst>
                  </a:tr>
                  <a:tr h="1946291">
                    <a:tc>
                      <a:txBody>
                        <a:bodyPr/>
                        <a:lstStyle/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Cavities + processing + helium vessels by Research Instruments (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DE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) &amp;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Cold magnetic shields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UK </a:t>
                          </a: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HOM couplers + antennas by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CERN</a:t>
                          </a: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4 CM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UK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(STFC) &amp; 1 CM at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with some components from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All cavities &amp; CM cold validation tests at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 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(and a back up at Uppsala-Sweden)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Bare cavities by </a:t>
                          </a:r>
                          <a:r>
                            <a:rPr lang="en-GB" sz="1400" dirty="0" err="1">
                              <a:solidFill>
                                <a:prstClr val="black"/>
                              </a:solidFill>
                              <a:latin typeface="+mn-lt"/>
                            </a:rPr>
                            <a:t>Zanon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(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IT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) under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US-AUP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Processing + cold magnetic shield + helium vessel + HOM couplers + antennas + cold tests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US-AUP</a:t>
                          </a: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5 CM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TRIUMF-Canada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with some components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CM cold validation tests at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34820" t="-17188" r="-686" b="-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276751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6EB1BBA-9B33-1D74-8EC7-8D2E9BEFD28F}"/>
              </a:ext>
            </a:extLst>
          </p:cNvPr>
          <p:cNvCxnSpPr>
            <a:cxnSpLocks/>
          </p:cNvCxnSpPr>
          <p:nvPr/>
        </p:nvCxnSpPr>
        <p:spPr>
          <a:xfrm flipH="1" flipV="1">
            <a:off x="6296368" y="2493738"/>
            <a:ext cx="286682" cy="345489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17EEE4B-B5B3-6A2D-D563-C600994121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30334" y="2813021"/>
            <a:ext cx="584131" cy="526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58A53A-8781-9D2A-F358-50FED126B22B}"/>
              </a:ext>
            </a:extLst>
          </p:cNvPr>
          <p:cNvCxnSpPr>
            <a:cxnSpLocks/>
          </p:cNvCxnSpPr>
          <p:nvPr/>
        </p:nvCxnSpPr>
        <p:spPr>
          <a:xfrm flipH="1" flipV="1">
            <a:off x="6781321" y="2997958"/>
            <a:ext cx="4886069" cy="495560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close-up of a computer&#10;&#10;Description automatically generated with medium confidence">
            <a:extLst>
              <a:ext uri="{FF2B5EF4-FFF2-40B4-BE49-F238E27FC236}">
                <a16:creationId xmlns:a16="http://schemas.microsoft.com/office/drawing/2014/main" id="{F4FCFB99-A337-9AD4-AA09-2E15F7A797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77" b="99305" l="1625" r="97763">
                        <a14:foregroundMark x1="9561" y1="37924" x2="9774" y2="34926"/>
                        <a14:foregroundMark x1="9774" y1="32667" x2="10945" y2="32189"/>
                        <a14:foregroundMark x1="10493" y1="30452" x2="11451" y2="30799"/>
                        <a14:foregroundMark x1="8895" y1="32189" x2="9481" y2="32189"/>
                        <a14:foregroundMark x1="12250" y1="36490" x2="12304" y2="39444"/>
                        <a14:foregroundMark x1="13475" y1="35534" x2="13475" y2="39227"/>
                        <a14:foregroundMark x1="7377" y1="61295" x2="6791" y2="69722"/>
                        <a14:foregroundMark x1="2850" y1="72546" x2="1784" y2="75500"/>
                        <a14:foregroundMark x1="1784" y1="75500" x2="2716" y2="76325"/>
                        <a14:foregroundMark x1="2716" y1="76325" x2="6045" y2="75891"/>
                        <a14:foregroundMark x1="4154" y1="70200" x2="4101" y2="70070"/>
                        <a14:foregroundMark x1="1704" y1="72676" x2="1625" y2="73154"/>
                        <a14:foregroundMark x1="10067" y1="90487" x2="8602" y2="89140"/>
                        <a14:foregroundMark x1="8602" y1="89140" x2="8176" y2="87619"/>
                        <a14:foregroundMark x1="18722" y1="97611" x2="19814" y2="99348"/>
                        <a14:foregroundMark x1="19814" y1="99348" x2="21172" y2="99566"/>
                        <a14:foregroundMark x1="21172" y1="99566" x2="22716" y2="99348"/>
                        <a14:foregroundMark x1="22716" y1="99348" x2="24181" y2="97828"/>
                        <a14:foregroundMark x1="12383" y1="73154" x2="13236" y2="74414"/>
                        <a14:foregroundMark x1="13236" y1="74414" x2="14248" y2="73588"/>
                        <a14:foregroundMark x1="14248" y1="73588" x2="14274" y2="73414"/>
                        <a14:foregroundMark x1="7084" y1="58427" x2="6099" y2="59513"/>
                        <a14:foregroundMark x1="6099" y1="59513" x2="7297" y2="59644"/>
                        <a14:foregroundMark x1="4154" y1="58905" x2="5193" y2="58254"/>
                        <a14:foregroundMark x1="5193" y1="58254" x2="5326" y2="59383"/>
                        <a14:foregroundMark x1="7963" y1="57037" x2="7803" y2="55604"/>
                        <a14:foregroundMark x1="14194" y1="61512" x2="14434" y2="60469"/>
                        <a14:foregroundMark x1="44607" y1="88010" x2="45140" y2="86577"/>
                        <a14:foregroundMark x1="70812" y1="88010" x2="69774" y2="85447"/>
                        <a14:foregroundMark x1="69774" y1="85447" x2="69055" y2="85838"/>
                        <a14:foregroundMark x1="60053" y1="84666" x2="60692" y2="84666"/>
                        <a14:foregroundMark x1="61438" y1="84666" x2="62610" y2="84883"/>
                        <a14:foregroundMark x1="62610" y1="84883" x2="62796" y2="84796"/>
                        <a14:foregroundMark x1="31824" y1="84666" x2="33768" y2="84796"/>
                        <a14:foregroundMark x1="93289" y1="85969" x2="94567" y2="87446"/>
                        <a14:foregroundMark x1="94567" y1="87446" x2="94381" y2="87750"/>
                        <a14:foregroundMark x1="94887" y1="85404" x2="94967" y2="86707"/>
                        <a14:foregroundMark x1="97284" y1="44917" x2="97284" y2="45743"/>
                        <a14:foregroundMark x1="87403" y1="15378" x2="87537" y2="20243"/>
                        <a14:foregroundMark x1="87909" y1="21546" x2="87909" y2="24718"/>
                        <a14:foregroundMark x1="87244" y1="14031" x2="88123" y2="14509"/>
                        <a14:foregroundMark x1="82237" y1="19288" x2="82610" y2="19852"/>
                        <a14:foregroundMark x1="71318" y1="5387" x2="74301" y2="5039"/>
                        <a14:foregroundMark x1="74301" y1="5039" x2="74993" y2="6864"/>
                        <a14:foregroundMark x1="74993" y1="6864" x2="73875" y2="7037"/>
                        <a14:foregroundMark x1="44900" y1="6820" x2="47483" y2="4822"/>
                        <a14:foregroundMark x1="47483" y1="4822" x2="49401" y2="6082"/>
                        <a14:foregroundMark x1="49401" y1="6082" x2="46871" y2="7037"/>
                        <a14:foregroundMark x1="40107" y1="4431" x2="47830" y2="1738"/>
                        <a14:foregroundMark x1="47830" y1="1738" x2="53209" y2="4778"/>
                        <a14:foregroundMark x1="60852" y1="13814" x2="60293" y2="11772"/>
                        <a14:foregroundMark x1="60293" y1="11772" x2="60107" y2="7863"/>
                        <a14:foregroundMark x1="60107" y1="7863" x2="60666" y2="5864"/>
                        <a14:foregroundMark x1="60666" y1="5864" x2="61784" y2="5734"/>
                        <a14:foregroundMark x1="58961" y1="5864" x2="59680" y2="5995"/>
                        <a14:foregroundMark x1="51398" y1="2172" x2="56272" y2="2911"/>
                        <a14:foregroundMark x1="56272" y1="2911" x2="56884" y2="4909"/>
                        <a14:foregroundMark x1="56884" y1="4909" x2="56831" y2="8818"/>
                        <a14:foregroundMark x1="56032" y1="2650" x2="57390" y2="3432"/>
                        <a14:foregroundMark x1="57390" y1="3432" x2="57284" y2="4561"/>
                        <a14:foregroundMark x1="40985" y1="10730" x2="38455" y2="10904"/>
                        <a14:foregroundMark x1="38455" y1="10904" x2="38136" y2="3997"/>
                        <a14:foregroundMark x1="38136" y1="3997" x2="40027" y2="2997"/>
                        <a14:foregroundMark x1="40027" y1="2997" x2="42184" y2="2997"/>
                        <a14:foregroundMark x1="42184" y1="2997" x2="43968" y2="2780"/>
                        <a14:foregroundMark x1="38296" y1="2433" x2="43542" y2="2737"/>
                        <a14:foregroundMark x1="43542" y1="2737" x2="42104" y2="2085"/>
                        <a14:foregroundMark x1="42104" y1="2085" x2="41411" y2="2302"/>
                        <a14:foregroundMark x1="37710" y1="6473" x2="38136" y2="10860"/>
                        <a14:foregroundMark x1="37923" y1="2042" x2="37923" y2="2650"/>
                        <a14:foregroundMark x1="38722" y1="1955" x2="44687" y2="2172"/>
                        <a14:foregroundMark x1="40080" y1="15204" x2="38935" y2="14683"/>
                        <a14:foregroundMark x1="38935" y1="14683" x2="38855" y2="12337"/>
                        <a14:foregroundMark x1="38855" y1="12337" x2="38908" y2="11903"/>
                        <a14:foregroundMark x1="52996" y1="2042" x2="56245" y2="2042"/>
                        <a14:foregroundMark x1="56245" y1="2042" x2="57284" y2="2780"/>
                        <a14:foregroundMark x1="57284" y1="2780" x2="57284" y2="3171"/>
                        <a14:foregroundMark x1="56778" y1="2129" x2="57204" y2="1825"/>
                        <a14:foregroundMark x1="57364" y1="2042" x2="57364" y2="3215"/>
                        <a14:foregroundMark x1="66818" y1="14987" x2="65433" y2="14335"/>
                        <a14:foregroundMark x1="65433" y1="14335" x2="65007" y2="8949"/>
                        <a14:foregroundMark x1="65007" y1="8949" x2="65060" y2="6777"/>
                        <a14:foregroundMark x1="65060" y1="6777" x2="65832" y2="5430"/>
                        <a14:foregroundMark x1="65832" y1="5430" x2="65832" y2="5430"/>
                        <a14:foregroundMark x1="66045" y1="4909" x2="66072" y2="2563"/>
                        <a14:foregroundMark x1="66072" y1="2563" x2="67590" y2="1911"/>
                        <a14:foregroundMark x1="67590" y1="1911" x2="72197" y2="2215"/>
                        <a14:foregroundMark x1="72197" y1="2215" x2="72969" y2="2085"/>
                        <a14:foregroundMark x1="66019" y1="1955" x2="66711" y2="2085"/>
                        <a14:foregroundMark x1="74221" y1="1520" x2="75979" y2="1303"/>
                        <a14:foregroundMark x1="75979" y1="1303" x2="77257" y2="1477"/>
                        <a14:foregroundMark x1="77257" y1="1477" x2="77656" y2="2085"/>
                        <a14:foregroundMark x1="75286" y1="4127" x2="76325" y2="5734"/>
                        <a14:foregroundMark x1="76325" y1="5734" x2="80639" y2="6082"/>
                        <a14:foregroundMark x1="80639" y1="6082" x2="79947" y2="3171"/>
                        <a14:foregroundMark x1="78003" y1="2085" x2="85246" y2="2346"/>
                        <a14:foregroundMark x1="85539" y1="2606" x2="85513" y2="10860"/>
                        <a14:foregroundMark x1="53422" y1="24283" x2="54514" y2="23241"/>
                        <a14:foregroundMark x1="32597" y1="20460" x2="33688" y2="20330"/>
                        <a14:foregroundMark x1="33688" y1="20330" x2="35499" y2="20721"/>
                        <a14:foregroundMark x1="19308" y1="10860" x2="19654" y2="7168"/>
                        <a14:foregroundMark x1="17577" y1="8210" x2="17656" y2="7037"/>
                        <a14:foregroundMark x1="15739" y1="13336" x2="16751" y2="13119"/>
                        <a14:foregroundMark x1="14860" y1="14379" x2="15233" y2="14162"/>
                        <a14:foregroundMark x1="40985" y1="19201" x2="40985" y2="19679"/>
                        <a14:foregroundMark x1="41039" y1="21764" x2="41172" y2="22546"/>
                        <a14:foregroundMark x1="54567" y1="23110" x2="54913" y2="22806"/>
                        <a14:foregroundMark x1="68202" y1="19418" x2="68229" y2="21546"/>
                        <a14:foregroundMark x1="68229" y1="21546" x2="68229" y2="21546"/>
                        <a14:foregroundMark x1="8762" y1="44961" x2="8762" y2="45830"/>
                        <a14:backgroundMark x1="34381" y1="8949" x2="34674" y2="13119"/>
                        <a14:backgroundMark x1="54860" y1="17637" x2="55073" y2="18158"/>
                        <a14:backgroundMark x1="64554" y1="16855" x2="65113" y2="18940"/>
                        <a14:backgroundMark x1="63835" y1="9818" x2="63995" y2="11121"/>
                        <a14:backgroundMark x1="35233" y1="15899" x2="35766" y2="175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0598" y="1588997"/>
            <a:ext cx="1531125" cy="938580"/>
          </a:xfrm>
          <a:prstGeom prst="rect">
            <a:avLst/>
          </a:prstGeom>
        </p:spPr>
      </p:pic>
      <p:pic>
        <p:nvPicPr>
          <p:cNvPr id="26" name="Picture 25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A2A8FD68-8B39-99BC-DDF4-2539F4CED7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" b="98849" l="1446" r="99646">
                        <a14:foregroundMark x1="16814" y1="15933" x2="16117" y2="16068"/>
                        <a14:foregroundMark x1="15253" y1="15713" x2="15420" y2="15306"/>
                        <a14:foregroundMark x1="13193" y1="21978" x2="12964" y2="21842"/>
                        <a14:foregroundMark x1="22984" y1="11852" x2="22818" y2="13749"/>
                        <a14:foregroundMark x1="22599" y1="11446" x2="23036" y2="12750"/>
                        <a14:foregroundMark x1="6753" y1="58669" x2="6888" y2="60836"/>
                        <a14:foregroundMark x1="4068" y1="60210" x2="5265" y2="59702"/>
                        <a14:foregroundMark x1="5265" y1="59702" x2="5410" y2="60430"/>
                        <a14:foregroundMark x1="12798" y1="73281" x2="10935" y2="74060"/>
                        <a14:foregroundMark x1="7221" y1="38503" x2="7835" y2="39045"/>
                        <a14:foregroundMark x1="8313" y1="36962" x2="9031" y2="37098"/>
                        <a14:foregroundMark x1="6971" y1="50169" x2="6971" y2="50948"/>
                        <a14:foregroundMark x1="1779" y1="73281" x2="1477" y2="73281"/>
                        <a14:foregroundMark x1="9895" y1="89536" x2="15649" y2="90179"/>
                        <a14:foregroundMark x1="7783" y1="87640" x2="6139" y2="89451"/>
                        <a14:foregroundMark x1="6139" y1="89451" x2="7387" y2="91669"/>
                        <a14:foregroundMark x1="7387" y1="91669" x2="7419" y2="94768"/>
                        <a14:foregroundMark x1="7419" y1="94768" x2="9312" y2="95665"/>
                        <a14:foregroundMark x1="9312" y1="95665" x2="14754" y2="95716"/>
                        <a14:foregroundMark x1="14754" y1="95716" x2="15930" y2="97663"/>
                        <a14:foregroundMark x1="15930" y1="97663" x2="18968" y2="98256"/>
                        <a14:foregroundMark x1="18968" y1="98256" x2="20945" y2="96614"/>
                        <a14:foregroundMark x1="20945" y1="96614" x2="21090" y2="95936"/>
                        <a14:foregroundMark x1="14088" y1="29648" x2="14088" y2="32154"/>
                        <a14:foregroundMark x1="14088" y1="32154" x2="14639" y2="34101"/>
                        <a14:foregroundMark x1="14639" y1="34101" x2="15815" y2="33644"/>
                        <a14:foregroundMark x1="13131" y1="29563" x2="13755" y2="28784"/>
                        <a14:foregroundMark x1="13609" y1="28784" x2="12881" y2="30240"/>
                        <a14:foregroundMark x1="12881" y1="30240" x2="12881" y2="30698"/>
                        <a14:foregroundMark x1="11934" y1="34287" x2="13048" y2="33779"/>
                        <a14:foregroundMark x1="37717" y1="28242" x2="38269" y2="28378"/>
                        <a14:foregroundMark x1="39143" y1="14528" x2="41234" y2="14578"/>
                        <a14:foregroundMark x1="41234" y1="14578" x2="42514" y2="14528"/>
                        <a14:foregroundMark x1="56467" y1="1185" x2="57861" y2="1998"/>
                        <a14:foregroundMark x1="57861" y1="1998" x2="58662" y2="3268"/>
                        <a14:foregroundMark x1="64801" y1="6451" x2="64749" y2="7213"/>
                        <a14:foregroundMark x1="91926" y1="26058" x2="93570" y2="25246"/>
                        <a14:foregroundMark x1="93570" y1="25246" x2="93820" y2="27379"/>
                        <a14:foregroundMark x1="60004" y1="19793" x2="60732" y2="17711"/>
                        <a14:foregroundMark x1="60732" y1="17711" x2="60951" y2="18253"/>
                        <a14:foregroundMark x1="63719" y1="20708" x2="63719" y2="21334"/>
                        <a14:foregroundMark x1="66008" y1="21470" x2="66871" y2="21199"/>
                        <a14:foregroundMark x1="62512" y1="87352" x2="61960" y2="84541"/>
                        <a14:foregroundMark x1="61960" y1="84541" x2="60316" y2="85455"/>
                        <a14:foregroundMark x1="60316" y1="85455" x2="61596" y2="85913"/>
                        <a14:foregroundMark x1="61596" y1="85913" x2="61648" y2="86082"/>
                        <a14:foregroundMark x1="42899" y1="87216" x2="44303" y2="85405"/>
                        <a14:foregroundMark x1="44303" y1="85405" x2="43294" y2="84355"/>
                        <a14:foregroundMark x1="43294" y1="84355" x2="42764" y2="87216"/>
                        <a14:foregroundMark x1="87650" y1="23112" x2="88211" y2="23112"/>
                        <a14:foregroundMark x1="91229" y1="23739" x2="91926" y2="23112"/>
                        <a14:foregroundMark x1="90105" y1="23112" x2="90334" y2="23112"/>
                        <a14:foregroundMark x1="55291" y1="10312" x2="55821" y2="9042"/>
                        <a14:foregroundMark x1="55343" y1="11344" x2="55676" y2="12208"/>
                        <a14:foregroundMark x1="66871" y1="20166" x2="66788" y2="14934"/>
                        <a14:foregroundMark x1="66788" y1="14934" x2="67423" y2="12445"/>
                        <a14:foregroundMark x1="67423" y1="12445" x2="68432" y2="11852"/>
                        <a14:foregroundMark x1="66559" y1="12343" x2="67090" y2="12208"/>
                        <a14:foregroundMark x1="68286" y1="9804" x2="70638" y2="9719"/>
                        <a14:foregroundMark x1="70638" y1="9719" x2="81937" y2="10176"/>
                        <a14:foregroundMark x1="81937" y1="10176" x2="85527" y2="9804"/>
                        <a14:foregroundMark x1="85839" y1="9668" x2="86006" y2="18117"/>
                        <a14:foregroundMark x1="35033" y1="17338" x2="35262" y2="9804"/>
                        <a14:foregroundMark x1="35178" y1="9533" x2="53002" y2="10041"/>
                        <a14:foregroundMark x1="35428" y1="20166" x2="35428" y2="21199"/>
                        <a14:foregroundMark x1="34481" y1="23112" x2="34565" y2="23874"/>
                        <a14:foregroundMark x1="19186" y1="11581" x2="19582" y2="11344"/>
                        <a14:foregroundMark x1="74945" y1="20640" x2="80002" y2="20640"/>
                        <a14:foregroundMark x1="76329" y1="22909" x2="76163" y2="28615"/>
                        <a14:foregroundMark x1="76163" y1="28615" x2="76163" y2="28615"/>
                        <a14:foregroundMark x1="79836" y1="9617" x2="82947" y2="9617"/>
                        <a14:foregroundMark x1="12871" y1="18253" x2="14744" y2="17982"/>
                        <a14:foregroundMark x1="82697" y1="84575" x2="85038" y2="84575"/>
                        <a14:foregroundMark x1="85038" y1="84575" x2="90625" y2="83915"/>
                        <a14:foregroundMark x1="81802" y1="94412" x2="83269" y2="95428"/>
                        <a14:foregroundMark x1="83269" y1="95428" x2="83602" y2="94277"/>
                        <a14:foregroundMark x1="16221" y1="98527" x2="17397" y2="98849"/>
                        <a14:foregroundMark x1="17397" y1="98849" x2="19155" y2="98527"/>
                        <a14:foregroundMark x1="57049" y1="440" x2="59182" y2="711"/>
                        <a14:foregroundMark x1="55665" y1="305" x2="56321" y2="305"/>
                        <a14:foregroundMark x1="53293" y1="10142" x2="53054" y2="17846"/>
                        <a14:backgroundMark x1="64489" y1="16119" x2="65467" y2="12530"/>
                        <a14:backgroundMark x1="54032" y1="16390" x2="54032" y2="20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979" y="1596617"/>
            <a:ext cx="1713333" cy="10527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9F6BD3-A6AD-DBD7-C643-571C3E8E9D28}"/>
              </a:ext>
            </a:extLst>
          </p:cNvPr>
          <p:cNvSpPr/>
          <p:nvPr/>
        </p:nvSpPr>
        <p:spPr>
          <a:xfrm>
            <a:off x="9404057" y="0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>
                <a:solidFill>
                  <a:schemeClr val="accent6"/>
                </a:solidFill>
              </a:rPr>
              <a:t>Thanks</a:t>
            </a:r>
            <a:r>
              <a:rPr lang="fr-FR" b="1" i="1" dirty="0">
                <a:solidFill>
                  <a:schemeClr val="accent6"/>
                </a:solidFill>
              </a:rPr>
              <a:t> to Rama </a:t>
            </a:r>
            <a:r>
              <a:rPr lang="fr-FR" b="1" i="1" dirty="0" err="1">
                <a:solidFill>
                  <a:schemeClr val="accent6"/>
                </a:solidFill>
              </a:rPr>
              <a:t>Calaga</a:t>
            </a:r>
            <a:endParaRPr lang="en-GB" b="1" i="1" dirty="0">
              <a:solidFill>
                <a:schemeClr val="accent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C18E0-8CCE-0964-C9EB-7FD869A7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60EFE-31B7-5771-5A36-E8A72479B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</p:spTree>
    <p:extLst>
      <p:ext uri="{BB962C8B-B14F-4D97-AF65-F5344CB8AC3E}">
        <p14:creationId xmlns:p14="http://schemas.microsoft.com/office/powerpoint/2010/main" val="3748837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0341B-6254-1ABC-4BA0-6B1249990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 Templeton - </a:t>
            </a:r>
            <a:r>
              <a:rPr lang="en-GB" dirty="0" err="1"/>
              <a:t>TTC</a:t>
            </a:r>
            <a:r>
              <a:rPr lang="en-GB" dirty="0"/>
              <a:t> Dec '23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FEEF17-AF18-35B1-46B4-ECE9E5EAD7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530" y="3690493"/>
            <a:ext cx="4228499" cy="2980326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125220-7920-F1A9-EFF0-F482DD6D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Dressed Cavity Equipped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261B2-099A-8F35-F696-066707C45E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16" y="856462"/>
            <a:ext cx="2992262" cy="25172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EDFD158-38AC-1356-07DD-1F78BFE1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9472" y="882674"/>
            <a:ext cx="3833055" cy="592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6D8754-CF42-8A80-4D2E-5B2CC5B85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5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F3C39-400D-2CCB-F985-3B0014E8A63E}"/>
              </a:ext>
            </a:extLst>
          </p:cNvPr>
          <p:cNvGrpSpPr/>
          <p:nvPr/>
        </p:nvGrpSpPr>
        <p:grpSpPr>
          <a:xfrm flipH="1">
            <a:off x="7209857" y="2115087"/>
            <a:ext cx="3248996" cy="1146060"/>
            <a:chOff x="-143705" y="4186810"/>
            <a:chExt cx="4692552" cy="11460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A4D960-2C65-8DC4-0D18-6083D5BFA193}"/>
                </a:ext>
              </a:extLst>
            </p:cNvPr>
            <p:cNvSpPr txBox="1"/>
            <p:nvPr/>
          </p:nvSpPr>
          <p:spPr>
            <a:xfrm>
              <a:off x="-143705" y="4186810"/>
              <a:ext cx="3390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Bolted Ti He Tank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039283C-D5E6-4B4F-3A6C-B5BB28A3D0BF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3246754" y="4371476"/>
              <a:ext cx="1302093" cy="9613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F72E44-B5D7-B42A-CE6E-02AE189C88B7}"/>
              </a:ext>
            </a:extLst>
          </p:cNvPr>
          <p:cNvGrpSpPr/>
          <p:nvPr/>
        </p:nvGrpSpPr>
        <p:grpSpPr>
          <a:xfrm>
            <a:off x="2918690" y="3908163"/>
            <a:ext cx="2075039" cy="369332"/>
            <a:chOff x="1394965" y="4186810"/>
            <a:chExt cx="3319078" cy="3693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4CE8F6-CA28-7B4C-409C-E8A41216EA26}"/>
                </a:ext>
              </a:extLst>
            </p:cNvPr>
            <p:cNvSpPr txBox="1"/>
            <p:nvPr/>
          </p:nvSpPr>
          <p:spPr>
            <a:xfrm>
              <a:off x="1394965" y="4186810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/>
                <a:t>Secondary Line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19B6B0E-A798-9D7A-DDB9-F5B7232B2233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3246754" y="4371476"/>
              <a:ext cx="146728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CAEE79-2A19-FB0B-807B-10D81AE77CC4}"/>
              </a:ext>
            </a:extLst>
          </p:cNvPr>
          <p:cNvGrpSpPr/>
          <p:nvPr/>
        </p:nvGrpSpPr>
        <p:grpSpPr>
          <a:xfrm>
            <a:off x="3496690" y="2096808"/>
            <a:ext cx="2440590" cy="923329"/>
            <a:chOff x="1651445" y="4186810"/>
            <a:chExt cx="2440590" cy="923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F4E4F2-3AFC-6210-DBF1-F247EBB7DE79}"/>
                </a:ext>
              </a:extLst>
            </p:cNvPr>
            <p:cNvSpPr txBox="1"/>
            <p:nvPr/>
          </p:nvSpPr>
          <p:spPr>
            <a:xfrm>
              <a:off x="1651445" y="4186810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/>
                <a:t>HOM Coupler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1CEA442-D74D-0AD0-53F4-7617B9FDA932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3246754" y="4371476"/>
              <a:ext cx="845281" cy="7386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22E89E-AD09-7880-DCCD-B7F3F8362954}"/>
              </a:ext>
            </a:extLst>
          </p:cNvPr>
          <p:cNvGrpSpPr/>
          <p:nvPr/>
        </p:nvGrpSpPr>
        <p:grpSpPr>
          <a:xfrm flipH="1">
            <a:off x="6876944" y="1167697"/>
            <a:ext cx="4234286" cy="1390776"/>
            <a:chOff x="232685" y="4186810"/>
            <a:chExt cx="4006423" cy="139077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767B21-767B-1E85-5A89-74005F92C7EA}"/>
                </a:ext>
              </a:extLst>
            </p:cNvPr>
            <p:cNvSpPr txBox="1"/>
            <p:nvPr/>
          </p:nvSpPr>
          <p:spPr>
            <a:xfrm>
              <a:off x="232685" y="4186810"/>
              <a:ext cx="3014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Fundamental Power Coupler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A59E64A-A9BE-9D86-1004-3A72359ED044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>
              <a:off x="3246748" y="4371476"/>
              <a:ext cx="992360" cy="12061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5AA53F-1ABF-178E-FFAB-88C0BC288156}"/>
              </a:ext>
            </a:extLst>
          </p:cNvPr>
          <p:cNvGrpSpPr/>
          <p:nvPr/>
        </p:nvGrpSpPr>
        <p:grpSpPr>
          <a:xfrm>
            <a:off x="4691046" y="983687"/>
            <a:ext cx="1466465" cy="692522"/>
            <a:chOff x="3272516" y="4186810"/>
            <a:chExt cx="1039237" cy="69252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B6488D1-7568-90A9-7B53-F0D34B0F8A7E}"/>
                </a:ext>
              </a:extLst>
            </p:cNvPr>
            <p:cNvSpPr txBox="1"/>
            <p:nvPr/>
          </p:nvSpPr>
          <p:spPr>
            <a:xfrm>
              <a:off x="3272516" y="4186810"/>
              <a:ext cx="599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/>
                <a:t>Tuner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8D994D6-CA6E-75D7-00F9-AF21CA9E7D61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3871540" y="4371476"/>
              <a:ext cx="440213" cy="50785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80CF4D-2F30-67DF-905A-58B87E5C386F}"/>
              </a:ext>
            </a:extLst>
          </p:cNvPr>
          <p:cNvGrpSpPr/>
          <p:nvPr/>
        </p:nvGrpSpPr>
        <p:grpSpPr>
          <a:xfrm>
            <a:off x="3334191" y="4553857"/>
            <a:ext cx="2826464" cy="1659110"/>
            <a:chOff x="1882277" y="2897032"/>
            <a:chExt cx="3322350" cy="165911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8F70B9C-9471-73F1-0C2C-6B45BF087E4F}"/>
                </a:ext>
              </a:extLst>
            </p:cNvPr>
            <p:cNvSpPr txBox="1"/>
            <p:nvPr/>
          </p:nvSpPr>
          <p:spPr>
            <a:xfrm>
              <a:off x="1882277" y="4186810"/>
              <a:ext cx="1364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/>
                <a:t>RF Pick-Up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226809F-C772-12A9-8205-4EFF29D416A1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 flipV="1">
              <a:off x="3246755" y="2897032"/>
              <a:ext cx="1957872" cy="14744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600872B-9135-A0DD-3D5E-A642B65DA36C}"/>
              </a:ext>
            </a:extLst>
          </p:cNvPr>
          <p:cNvGrpSpPr/>
          <p:nvPr/>
        </p:nvGrpSpPr>
        <p:grpSpPr>
          <a:xfrm flipH="1">
            <a:off x="7209857" y="3267385"/>
            <a:ext cx="2484406" cy="806268"/>
            <a:chOff x="1394965" y="4186810"/>
            <a:chExt cx="2591418" cy="806268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72EF0CD-D4F9-0EC0-6A02-529DA378D6F2}"/>
                </a:ext>
              </a:extLst>
            </p:cNvPr>
            <p:cNvSpPr txBox="1"/>
            <p:nvPr/>
          </p:nvSpPr>
          <p:spPr>
            <a:xfrm>
              <a:off x="1394965" y="4186810"/>
              <a:ext cx="2011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Inner Mag Shield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2293D9E-0545-4C82-4F4F-DB1609A685C2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>
              <a:off x="3406775" y="4371476"/>
              <a:ext cx="579608" cy="6216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236CA7-3473-BA39-1AE9-55A0D2B166E5}"/>
              </a:ext>
            </a:extLst>
          </p:cNvPr>
          <p:cNvGrpSpPr/>
          <p:nvPr/>
        </p:nvGrpSpPr>
        <p:grpSpPr>
          <a:xfrm>
            <a:off x="6326407" y="5505637"/>
            <a:ext cx="1509772" cy="1210714"/>
            <a:chOff x="1155070" y="3424181"/>
            <a:chExt cx="2408722" cy="109739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545CBFC-1574-01E1-67CF-F5A150FD7812}"/>
                </a:ext>
              </a:extLst>
            </p:cNvPr>
            <p:cNvSpPr txBox="1"/>
            <p:nvPr/>
          </p:nvSpPr>
          <p:spPr>
            <a:xfrm>
              <a:off x="1155070" y="4186810"/>
              <a:ext cx="2408722" cy="334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Tuner Frame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8A39647-7ECF-18F8-AD6D-FBD7CB2BE1DB}"/>
                </a:ext>
              </a:extLst>
            </p:cNvPr>
            <p:cNvCxnSpPr>
              <a:cxnSpLocks/>
              <a:stCxn id="54" idx="0"/>
            </p:cNvCxnSpPr>
            <p:nvPr/>
          </p:nvCxnSpPr>
          <p:spPr>
            <a:xfrm flipV="1">
              <a:off x="2359431" y="3424181"/>
              <a:ext cx="0" cy="7626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420A7F0-B006-00C6-CEAA-AF49E3A89793}"/>
              </a:ext>
            </a:extLst>
          </p:cNvPr>
          <p:cNvGrpSpPr/>
          <p:nvPr/>
        </p:nvGrpSpPr>
        <p:grpSpPr>
          <a:xfrm>
            <a:off x="2708340" y="4538764"/>
            <a:ext cx="2700894" cy="369332"/>
            <a:chOff x="393900" y="4186810"/>
            <a:chExt cx="4320143" cy="369332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23AFAF6-4822-968F-5251-C677AF498A5A}"/>
                </a:ext>
              </a:extLst>
            </p:cNvPr>
            <p:cNvSpPr txBox="1"/>
            <p:nvPr/>
          </p:nvSpPr>
          <p:spPr>
            <a:xfrm>
              <a:off x="393900" y="4186810"/>
              <a:ext cx="2852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/>
                <a:t>Survey Targets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E49F910-7D17-0B13-70C0-3C4A66101E1D}"/>
                </a:ext>
              </a:extLst>
            </p:cNvPr>
            <p:cNvCxnSpPr>
              <a:cxnSpLocks/>
              <a:stCxn id="60" idx="3"/>
            </p:cNvCxnSpPr>
            <p:nvPr/>
          </p:nvCxnSpPr>
          <p:spPr>
            <a:xfrm>
              <a:off x="3246755" y="4371476"/>
              <a:ext cx="146728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1509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2F7AB-BAE3-AF26-63B3-4FD160305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Cavity Support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775647-44B0-20D2-008D-6929A8732D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881" y="900000"/>
            <a:ext cx="3728238" cy="591375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9E32E-2064-EFC3-9EA7-DD4E47E31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6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9912B2-24CF-254E-9E24-50E02C584063}"/>
              </a:ext>
            </a:extLst>
          </p:cNvPr>
          <p:cNvGrpSpPr/>
          <p:nvPr/>
        </p:nvGrpSpPr>
        <p:grpSpPr>
          <a:xfrm>
            <a:off x="1657925" y="2976036"/>
            <a:ext cx="3465160" cy="1185036"/>
            <a:chOff x="612031" y="4187212"/>
            <a:chExt cx="3465160" cy="118503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2699F5-0BEF-96D3-2C99-F82614F0A41C}"/>
                </a:ext>
              </a:extLst>
            </p:cNvPr>
            <p:cNvSpPr txBox="1"/>
            <p:nvPr/>
          </p:nvSpPr>
          <p:spPr>
            <a:xfrm>
              <a:off x="612031" y="4187212"/>
              <a:ext cx="2634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 err="1">
                  <a:solidFill>
                    <a:schemeClr val="bg1">
                      <a:lumMod val="50000"/>
                    </a:schemeClr>
                  </a:solidFill>
                </a:rPr>
                <a:t>FSI</a:t>
              </a:r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 Position Monitoring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4C5DF4A-6E20-3C78-68F2-4B42B272AF1D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3246086" y="4371878"/>
              <a:ext cx="831105" cy="1000370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0397357-C43A-708B-21FA-6B5AC4B960C1}"/>
              </a:ext>
            </a:extLst>
          </p:cNvPr>
          <p:cNvGrpSpPr/>
          <p:nvPr/>
        </p:nvGrpSpPr>
        <p:grpSpPr>
          <a:xfrm>
            <a:off x="2921544" y="3666836"/>
            <a:ext cx="2955070" cy="1908701"/>
            <a:chOff x="1523204" y="2647441"/>
            <a:chExt cx="2955070" cy="190870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43B4B8-DFCC-5CA6-88CE-C02AD2DF19CD}"/>
                </a:ext>
              </a:extLst>
            </p:cNvPr>
            <p:cNvSpPr txBox="1"/>
            <p:nvPr/>
          </p:nvSpPr>
          <p:spPr>
            <a:xfrm>
              <a:off x="1523204" y="4186810"/>
              <a:ext cx="1723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/>
                <a:t>Flexure Blades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0B74C05-4530-F4FD-50C8-D99FAE4740CD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3246754" y="2647441"/>
              <a:ext cx="1231520" cy="17240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23203E-6DBB-9337-1204-E9D3C96955D5}"/>
              </a:ext>
            </a:extLst>
          </p:cNvPr>
          <p:cNvGrpSpPr/>
          <p:nvPr/>
        </p:nvGrpSpPr>
        <p:grpSpPr>
          <a:xfrm flipH="1">
            <a:off x="6625158" y="2558603"/>
            <a:ext cx="2669922" cy="417433"/>
            <a:chOff x="1767410" y="4186810"/>
            <a:chExt cx="2559919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94394F-423D-234D-AC29-0EE583A928A8}"/>
                </a:ext>
              </a:extLst>
            </p:cNvPr>
            <p:cNvSpPr txBox="1"/>
            <p:nvPr/>
          </p:nvSpPr>
          <p:spPr>
            <a:xfrm>
              <a:off x="1767410" y="4186810"/>
              <a:ext cx="1479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FPC Fixed Point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307E9A-56EF-E2B0-641E-57CD13AEBA2C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V="1">
              <a:off x="3246755" y="4371476"/>
              <a:ext cx="108057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F5ABA8-4016-EC53-B0DE-8C7D42AA21B8}"/>
              </a:ext>
            </a:extLst>
          </p:cNvPr>
          <p:cNvGrpSpPr/>
          <p:nvPr/>
        </p:nvGrpSpPr>
        <p:grpSpPr>
          <a:xfrm flipH="1">
            <a:off x="6474691" y="4447046"/>
            <a:ext cx="3258015" cy="1368022"/>
            <a:chOff x="1384974" y="3574078"/>
            <a:chExt cx="3123778" cy="12103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E5BCC6-57E4-4A4E-A18B-EC811D46AC43}"/>
                </a:ext>
              </a:extLst>
            </p:cNvPr>
            <p:cNvSpPr txBox="1"/>
            <p:nvPr/>
          </p:nvSpPr>
          <p:spPr>
            <a:xfrm>
              <a:off x="1384974" y="4457690"/>
              <a:ext cx="2146513" cy="326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~200kg Offset Mass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9DA1CFE-AE04-ECD3-950A-14DFD886BC93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V="1">
              <a:off x="3531487" y="3574078"/>
              <a:ext cx="977265" cy="1046999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95B285-3936-DA1D-086D-3509C651EAAC}"/>
              </a:ext>
            </a:extLst>
          </p:cNvPr>
          <p:cNvGrpSpPr/>
          <p:nvPr/>
        </p:nvGrpSpPr>
        <p:grpSpPr>
          <a:xfrm flipH="1">
            <a:off x="7208474" y="1097319"/>
            <a:ext cx="3888670" cy="810960"/>
            <a:chOff x="118680" y="4186810"/>
            <a:chExt cx="3728452" cy="71751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15DC92F-67B2-B1E2-CEA0-586D7D803E17}"/>
                </a:ext>
              </a:extLst>
            </p:cNvPr>
            <p:cNvSpPr txBox="1"/>
            <p:nvPr/>
          </p:nvSpPr>
          <p:spPr>
            <a:xfrm>
              <a:off x="118680" y="4186810"/>
              <a:ext cx="3128077" cy="326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5-Point Kinematic Adjustment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FFDE4D9-B822-5EFE-18FF-30D687728769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3246757" y="4350197"/>
              <a:ext cx="600375" cy="5541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5B9428E-5227-05A0-9B44-C9D4A56BF062}"/>
              </a:ext>
            </a:extLst>
          </p:cNvPr>
          <p:cNvGrpSpPr/>
          <p:nvPr/>
        </p:nvGrpSpPr>
        <p:grpSpPr>
          <a:xfrm>
            <a:off x="975762" y="659625"/>
            <a:ext cx="3162944" cy="2283947"/>
            <a:chOff x="289925" y="3746228"/>
            <a:chExt cx="3162944" cy="2283947"/>
          </a:xfrm>
        </p:grpSpPr>
        <p:sp>
          <p:nvSpPr>
            <p:cNvPr id="27" name="Forme libre : forme 8">
              <a:extLst>
                <a:ext uri="{FF2B5EF4-FFF2-40B4-BE49-F238E27FC236}">
                  <a16:creationId xmlns:a16="http://schemas.microsoft.com/office/drawing/2014/main" id="{FD36A3AD-32A4-3385-BCE3-FD7CCDF9AC23}"/>
                </a:ext>
              </a:extLst>
            </p:cNvPr>
            <p:cNvSpPr/>
            <p:nvPr/>
          </p:nvSpPr>
          <p:spPr>
            <a:xfrm>
              <a:off x="1148345" y="4041350"/>
              <a:ext cx="444500" cy="501650"/>
            </a:xfrm>
            <a:custGeom>
              <a:avLst/>
              <a:gdLst>
                <a:gd name="connsiteX0" fmla="*/ 0 w 444500"/>
                <a:gd name="connsiteY0" fmla="*/ 120650 h 501650"/>
                <a:gd name="connsiteX1" fmla="*/ 311150 w 444500"/>
                <a:gd name="connsiteY1" fmla="*/ 0 h 501650"/>
                <a:gd name="connsiteX2" fmla="*/ 444500 w 444500"/>
                <a:gd name="connsiteY2" fmla="*/ 501650 h 501650"/>
                <a:gd name="connsiteX3" fmla="*/ 82550 w 444500"/>
                <a:gd name="connsiteY3" fmla="*/ 488950 h 501650"/>
                <a:gd name="connsiteX4" fmla="*/ 0 w 444500"/>
                <a:gd name="connsiteY4" fmla="*/ 120650 h 50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500" h="501650">
                  <a:moveTo>
                    <a:pt x="0" y="120650"/>
                  </a:moveTo>
                  <a:lnTo>
                    <a:pt x="311150" y="0"/>
                  </a:lnTo>
                  <a:lnTo>
                    <a:pt x="444500" y="501650"/>
                  </a:lnTo>
                  <a:lnTo>
                    <a:pt x="82550" y="488950"/>
                  </a:lnTo>
                  <a:lnTo>
                    <a:pt x="0" y="120650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A8E3B96-056C-31BA-C956-02C327E8F008}"/>
                </a:ext>
              </a:extLst>
            </p:cNvPr>
            <p:cNvSpPr/>
            <p:nvPr/>
          </p:nvSpPr>
          <p:spPr>
            <a:xfrm>
              <a:off x="289925" y="4528426"/>
              <a:ext cx="3162944" cy="203071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dirty="0"/>
                <a:t>TOP PLATE</a:t>
              </a:r>
            </a:p>
          </p:txBody>
        </p:sp>
        <p:sp>
          <p:nvSpPr>
            <p:cNvPr id="29" name="ZoneTexte 11">
              <a:extLst>
                <a:ext uri="{FF2B5EF4-FFF2-40B4-BE49-F238E27FC236}">
                  <a16:creationId xmlns:a16="http://schemas.microsoft.com/office/drawing/2014/main" id="{70FA4FF7-3256-95CA-B12C-3A4A5F403E91}"/>
                </a:ext>
              </a:extLst>
            </p:cNvPr>
            <p:cNvSpPr txBox="1"/>
            <p:nvPr/>
          </p:nvSpPr>
          <p:spPr>
            <a:xfrm>
              <a:off x="346152" y="3746228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2"/>
                  </a:solidFill>
                </a:rPr>
                <a:t>FSI Head</a:t>
              </a:r>
            </a:p>
          </p:txBody>
        </p:sp>
        <p:cxnSp>
          <p:nvCxnSpPr>
            <p:cNvPr id="30" name="Connecteur droit avec flèche 12">
              <a:extLst>
                <a:ext uri="{FF2B5EF4-FFF2-40B4-BE49-F238E27FC236}">
                  <a16:creationId xmlns:a16="http://schemas.microsoft.com/office/drawing/2014/main" id="{FDB5A90C-1615-1FB5-A0F6-AB453E702B79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>
              <a:off x="1272340" y="3968244"/>
              <a:ext cx="340614" cy="121976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16">
              <a:extLst>
                <a:ext uri="{FF2B5EF4-FFF2-40B4-BE49-F238E27FC236}">
                  <a16:creationId xmlns:a16="http://schemas.microsoft.com/office/drawing/2014/main" id="{45D559BE-0708-29E0-B900-E34505FB82A7}"/>
                </a:ext>
              </a:extLst>
            </p:cNvPr>
            <p:cNvCxnSpPr>
              <a:cxnSpLocks/>
              <a:stCxn id="35" idx="6"/>
            </p:cNvCxnSpPr>
            <p:nvPr/>
          </p:nvCxnSpPr>
          <p:spPr>
            <a:xfrm>
              <a:off x="1295199" y="3991104"/>
              <a:ext cx="781940" cy="1921925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17">
              <a:extLst>
                <a:ext uri="{FF2B5EF4-FFF2-40B4-BE49-F238E27FC236}">
                  <a16:creationId xmlns:a16="http://schemas.microsoft.com/office/drawing/2014/main" id="{DEF88115-A554-7B7B-87A5-50D037ADE11D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1256175" y="4007268"/>
              <a:ext cx="312815" cy="1905761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B6761E7-8A80-9641-FB6E-4FE3C7B0DB4E}"/>
                </a:ext>
              </a:extLst>
            </p:cNvPr>
            <p:cNvSpPr/>
            <p:nvPr/>
          </p:nvSpPr>
          <p:spPr>
            <a:xfrm rot="20303256">
              <a:off x="1123937" y="4020903"/>
              <a:ext cx="326996" cy="778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Ellipse 20">
              <a:extLst>
                <a:ext uri="{FF2B5EF4-FFF2-40B4-BE49-F238E27FC236}">
                  <a16:creationId xmlns:a16="http://schemas.microsoft.com/office/drawing/2014/main" id="{DD2AD003-E8A6-ECB4-7F7B-EDCC65323052}"/>
                </a:ext>
              </a:extLst>
            </p:cNvPr>
            <p:cNvSpPr/>
            <p:nvPr/>
          </p:nvSpPr>
          <p:spPr>
            <a:xfrm>
              <a:off x="1249480" y="3968244"/>
              <a:ext cx="4571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6" name="Ellipse 24">
              <a:extLst>
                <a:ext uri="{FF2B5EF4-FFF2-40B4-BE49-F238E27FC236}">
                  <a16:creationId xmlns:a16="http://schemas.microsoft.com/office/drawing/2014/main" id="{7EDAC1AA-C302-E3FC-836C-AB5584005397}"/>
                </a:ext>
              </a:extLst>
            </p:cNvPr>
            <p:cNvSpPr/>
            <p:nvPr/>
          </p:nvSpPr>
          <p:spPr>
            <a:xfrm>
              <a:off x="1704063" y="5630351"/>
              <a:ext cx="123536" cy="123536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8" name="ZoneTexte 26">
              <a:extLst>
                <a:ext uri="{FF2B5EF4-FFF2-40B4-BE49-F238E27FC236}">
                  <a16:creationId xmlns:a16="http://schemas.microsoft.com/office/drawing/2014/main" id="{D07F9302-466D-73AA-173C-4EF9DD0514A9}"/>
                </a:ext>
              </a:extLst>
            </p:cNvPr>
            <p:cNvSpPr txBox="1"/>
            <p:nvPr/>
          </p:nvSpPr>
          <p:spPr>
            <a:xfrm>
              <a:off x="1507107" y="5722398"/>
              <a:ext cx="6809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Target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018B21C7-B54C-825D-FD8F-4CF22D1B2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02" y="3341324"/>
            <a:ext cx="2638661" cy="247374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7FF0BB1C-B652-9428-6DAB-582740DFBA27}"/>
              </a:ext>
            </a:extLst>
          </p:cNvPr>
          <p:cNvGrpSpPr/>
          <p:nvPr/>
        </p:nvGrpSpPr>
        <p:grpSpPr>
          <a:xfrm flipH="1">
            <a:off x="7377916" y="1843113"/>
            <a:ext cx="3709756" cy="369332"/>
            <a:chOff x="770422" y="4186810"/>
            <a:chExt cx="3556907" cy="32677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DC4AB2E-7883-3707-FF32-6A987CA003D8}"/>
                </a:ext>
              </a:extLst>
            </p:cNvPr>
            <p:cNvSpPr txBox="1"/>
            <p:nvPr/>
          </p:nvSpPr>
          <p:spPr>
            <a:xfrm>
              <a:off x="770422" y="4186810"/>
              <a:ext cx="2476344" cy="326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Common Support Plate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1D8A7BD-4F7B-EDB6-C8DD-7A681DD58697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>
              <a:off x="3246766" y="4350197"/>
              <a:ext cx="1080563" cy="2127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5D7646-EE87-65B2-DDB2-8E4AFBC9B2D1}"/>
              </a:ext>
            </a:extLst>
          </p:cNvPr>
          <p:cNvGrpSpPr/>
          <p:nvPr/>
        </p:nvGrpSpPr>
        <p:grpSpPr>
          <a:xfrm>
            <a:off x="7900022" y="3080699"/>
            <a:ext cx="3962377" cy="2204421"/>
            <a:chOff x="7900022" y="3080699"/>
            <a:chExt cx="3962377" cy="2204421"/>
          </a:xfrm>
        </p:grpSpPr>
        <p:pic>
          <p:nvPicPr>
            <p:cNvPr id="3" name="Content Placeholder 7">
              <a:extLst>
                <a:ext uri="{FF2B5EF4-FFF2-40B4-BE49-F238E27FC236}">
                  <a16:creationId xmlns:a16="http://schemas.microsoft.com/office/drawing/2014/main" id="{14270E9B-7EA5-B943-3D4E-C5E92F3C9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0022" y="3080699"/>
              <a:ext cx="3962377" cy="22044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22FC789-CEFC-83F4-076C-706199DA5483}"/>
                </a:ext>
              </a:extLst>
            </p:cNvPr>
            <p:cNvSpPr/>
            <p:nvPr/>
          </p:nvSpPr>
          <p:spPr>
            <a:xfrm>
              <a:off x="9708878" y="3113477"/>
              <a:ext cx="2094555" cy="433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D11836F-4284-C2E5-7071-310F43DCB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</p:spTree>
    <p:extLst>
      <p:ext uri="{BB962C8B-B14F-4D97-AF65-F5344CB8AC3E}">
        <p14:creationId xmlns:p14="http://schemas.microsoft.com/office/powerpoint/2010/main" val="3362603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0DA3B-6702-74D1-CA31-BEC4971E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4CF04-2A72-485F-961B-DC20D5BFD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Thermal Screen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44E32A-4FB4-A906-2734-7EB7F366062A}"/>
              </a:ext>
            </a:extLst>
          </p:cNvPr>
          <p:cNvGrpSpPr/>
          <p:nvPr/>
        </p:nvGrpSpPr>
        <p:grpSpPr>
          <a:xfrm>
            <a:off x="1569054" y="1335364"/>
            <a:ext cx="9177023" cy="4486416"/>
            <a:chOff x="1830225" y="1474469"/>
            <a:chExt cx="5096754" cy="2491675"/>
          </a:xfrm>
        </p:grpSpPr>
        <p:pic>
          <p:nvPicPr>
            <p:cNvPr id="12" name="Picture 11" descr="A picture containing text, metal, device, cooking&#10;&#10;Description automatically generated">
              <a:extLst>
                <a:ext uri="{FF2B5EF4-FFF2-40B4-BE49-F238E27FC236}">
                  <a16:creationId xmlns:a16="http://schemas.microsoft.com/office/drawing/2014/main" id="{32C53639-FD24-7CC4-57CC-6C651D091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0225" y="1474470"/>
              <a:ext cx="3129077" cy="24916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Picture 12" descr="A picture containing indoor, steel, metal, stainless&#10;&#10;Description automatically generated">
              <a:extLst>
                <a:ext uri="{FF2B5EF4-FFF2-40B4-BE49-F238E27FC236}">
                  <a16:creationId xmlns:a16="http://schemas.microsoft.com/office/drawing/2014/main" id="{C945FA1F-962C-70AB-C88F-CDEF8A35A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746763" y="1785929"/>
              <a:ext cx="2491675" cy="18687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F049EB-1166-F309-7E9A-C3DCA749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7</a:t>
            </a:fld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1145CE-6006-E12C-7111-334BB26E7B46}"/>
              </a:ext>
            </a:extLst>
          </p:cNvPr>
          <p:cNvGrpSpPr/>
          <p:nvPr/>
        </p:nvGrpSpPr>
        <p:grpSpPr>
          <a:xfrm>
            <a:off x="668499" y="5323375"/>
            <a:ext cx="2640316" cy="1081697"/>
            <a:chOff x="1280414" y="3751444"/>
            <a:chExt cx="2640316" cy="108169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AF9755-0F57-AE8C-5A09-CE0761EB74B3}"/>
                </a:ext>
              </a:extLst>
            </p:cNvPr>
            <p:cNvSpPr txBox="1"/>
            <p:nvPr/>
          </p:nvSpPr>
          <p:spPr>
            <a:xfrm>
              <a:off x="1280414" y="4186810"/>
              <a:ext cx="1966340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n-GB" dirty="0"/>
                <a:t>Ti Compensation Washers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6530AA1-BF95-F06F-B8AC-742F5AB6E98B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3246754" y="3751444"/>
              <a:ext cx="673976" cy="7585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800906-1EE9-DE38-B61F-32FA9A6E7934}"/>
              </a:ext>
            </a:extLst>
          </p:cNvPr>
          <p:cNvGrpSpPr/>
          <p:nvPr/>
        </p:nvGrpSpPr>
        <p:grpSpPr>
          <a:xfrm>
            <a:off x="433868" y="1075239"/>
            <a:ext cx="2753832" cy="1312361"/>
            <a:chOff x="1490879" y="4186809"/>
            <a:chExt cx="2753832" cy="131236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8035BA-08FF-6A4B-7BB0-705A4851D8F3}"/>
                </a:ext>
              </a:extLst>
            </p:cNvPr>
            <p:cNvSpPr txBox="1"/>
            <p:nvPr/>
          </p:nvSpPr>
          <p:spPr>
            <a:xfrm>
              <a:off x="1490879" y="4186809"/>
              <a:ext cx="1755875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n-GB" dirty="0"/>
                <a:t>Al6061 Panels (t=2mm)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7B4236E-4A7B-F126-DA71-BE172B709820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>
              <a:off x="3246754" y="4509975"/>
              <a:ext cx="997957" cy="989195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21DCB9-BF8A-B2A1-B874-86EB18FD4686}"/>
              </a:ext>
            </a:extLst>
          </p:cNvPr>
          <p:cNvGrpSpPr/>
          <p:nvPr/>
        </p:nvGrpSpPr>
        <p:grpSpPr>
          <a:xfrm>
            <a:off x="7998098" y="606904"/>
            <a:ext cx="1938477" cy="1232523"/>
            <a:chOff x="1176958" y="4186810"/>
            <a:chExt cx="1938477" cy="123252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CAFB4C-9E67-B0CD-541E-061C8ABF440C}"/>
                </a:ext>
              </a:extLst>
            </p:cNvPr>
            <p:cNvSpPr txBox="1"/>
            <p:nvPr/>
          </p:nvSpPr>
          <p:spPr>
            <a:xfrm>
              <a:off x="1176958" y="4186810"/>
              <a:ext cx="1938477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Cu Braids - </a:t>
              </a:r>
              <a:r>
                <a:rPr lang="en-GB" b="1" dirty="0">
                  <a:solidFill>
                    <a:schemeClr val="bg1">
                      <a:lumMod val="50000"/>
                    </a:schemeClr>
                  </a:solidFill>
                </a:rPr>
                <a:t>Direct to Pipes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31232C7-E30E-EF80-32E6-4E29A0012A11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1495011" y="4833141"/>
              <a:ext cx="651186" cy="586192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CDAB7F9-B2F3-D83E-4DE9-312844F3D58D}"/>
              </a:ext>
            </a:extLst>
          </p:cNvPr>
          <p:cNvGrpSpPr/>
          <p:nvPr/>
        </p:nvGrpSpPr>
        <p:grpSpPr>
          <a:xfrm>
            <a:off x="9668107" y="3078837"/>
            <a:ext cx="2289717" cy="1259336"/>
            <a:chOff x="-553169" y="4186810"/>
            <a:chExt cx="2289717" cy="125933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844BD71-48CD-0CE9-530F-D49A711D49B3}"/>
                </a:ext>
              </a:extLst>
            </p:cNvPr>
            <p:cNvSpPr txBox="1"/>
            <p:nvPr/>
          </p:nvSpPr>
          <p:spPr>
            <a:xfrm>
              <a:off x="112563" y="4186810"/>
              <a:ext cx="1623985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Al Pipe-Panel Clamps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820795E-C856-F9E5-251B-489865E321D3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>
              <a:off x="-553169" y="4509976"/>
              <a:ext cx="665732" cy="9361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049B98-67D7-9D34-6770-63CF182600D8}"/>
              </a:ext>
            </a:extLst>
          </p:cNvPr>
          <p:cNvGrpSpPr/>
          <p:nvPr/>
        </p:nvGrpSpPr>
        <p:grpSpPr>
          <a:xfrm flipH="1">
            <a:off x="668499" y="2932242"/>
            <a:ext cx="2519201" cy="646331"/>
            <a:chOff x="-669731" y="4186810"/>
            <a:chExt cx="2075436" cy="64633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5F1B15-A901-1EEF-B2B3-84512EB160FA}"/>
                </a:ext>
              </a:extLst>
            </p:cNvPr>
            <p:cNvSpPr txBox="1"/>
            <p:nvPr/>
          </p:nvSpPr>
          <p:spPr>
            <a:xfrm>
              <a:off x="112565" y="4186810"/>
              <a:ext cx="1293140" cy="646331"/>
            </a:xfrm>
            <a:prstGeom prst="rect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Al Stiffeners &amp; Nut Plates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33E8AB9-BDA2-BE11-FCA4-D8D750A04066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>
              <a:off x="-669731" y="4509976"/>
              <a:ext cx="782296" cy="0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333239C-7172-726B-6F91-1FF624089522}"/>
              </a:ext>
            </a:extLst>
          </p:cNvPr>
          <p:cNvSpPr txBox="1"/>
          <p:nvPr/>
        </p:nvSpPr>
        <p:spPr>
          <a:xfrm>
            <a:off x="4239305" y="4970265"/>
            <a:ext cx="3713389" cy="170303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/>
              <a:t>Low Cost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/>
              <a:t>Minimal Brazing/Welding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/>
              <a:t>Ease of Assembly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/>
              <a:t>Thermal Performance Validated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E74F076-56BE-BC34-0184-26DAB529AD31}"/>
              </a:ext>
            </a:extLst>
          </p:cNvPr>
          <p:cNvGrpSpPr/>
          <p:nvPr/>
        </p:nvGrpSpPr>
        <p:grpSpPr>
          <a:xfrm>
            <a:off x="8474239" y="4875831"/>
            <a:ext cx="2877711" cy="1802169"/>
            <a:chOff x="8652650" y="4757766"/>
            <a:chExt cx="2877711" cy="1802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06B8DA-A4FB-18DA-A584-DAC41DC93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8313" y="4757766"/>
              <a:ext cx="2872048" cy="16789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3B2C16-F5BA-D100-B6CC-3A0851DF4544}"/>
                </a:ext>
              </a:extLst>
            </p:cNvPr>
            <p:cNvSpPr txBox="1"/>
            <p:nvPr/>
          </p:nvSpPr>
          <p:spPr>
            <a:xfrm>
              <a:off x="8652650" y="6190603"/>
              <a:ext cx="2877711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GB" i="1" dirty="0"/>
                <a:t>Series Pipe-Panel Clamps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01148B2-E0C5-1418-8FA7-823EFD28600C}"/>
              </a:ext>
            </a:extLst>
          </p:cNvPr>
          <p:cNvGrpSpPr/>
          <p:nvPr/>
        </p:nvGrpSpPr>
        <p:grpSpPr>
          <a:xfrm>
            <a:off x="8634471" y="2049141"/>
            <a:ext cx="2111605" cy="1259336"/>
            <a:chOff x="-553169" y="4186810"/>
            <a:chExt cx="2111605" cy="1259336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BD44A6A-7651-16F6-3A64-8D69B7476FDC}"/>
                </a:ext>
              </a:extLst>
            </p:cNvPr>
            <p:cNvSpPr txBox="1"/>
            <p:nvPr/>
          </p:nvSpPr>
          <p:spPr>
            <a:xfrm>
              <a:off x="112563" y="4186810"/>
              <a:ext cx="1445873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St. Steel Cryo Circuit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2B1C2C6-9444-6693-8A92-49A1D31FFFF3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>
              <a:off x="-553169" y="4509976"/>
              <a:ext cx="665732" cy="9361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5F52BCB-727C-7C13-828F-C1EB3BF47C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973" y="79098"/>
            <a:ext cx="2124904" cy="1856507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8120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016D1A61-9C6E-3266-8942-F1BCEA8E69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85" cy="5077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C99C4FE-CA38-2EDA-BB7C-40A626716F2C}"/>
              </a:ext>
            </a:extLst>
          </p:cNvPr>
          <p:cNvSpPr/>
          <p:nvPr/>
        </p:nvSpPr>
        <p:spPr>
          <a:xfrm>
            <a:off x="5816010" y="3386467"/>
            <a:ext cx="6124356" cy="38968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27ABB92-01E0-EE9B-1269-A5591883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4511"/>
            <a:ext cx="10560000" cy="7200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CF9769-2D86-5486-AD9C-73C89E903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AFF35-DEB9-37C7-5389-8B636E1CD72A}"/>
              </a:ext>
            </a:extLst>
          </p:cNvPr>
          <p:cNvSpPr/>
          <p:nvPr/>
        </p:nvSpPr>
        <p:spPr>
          <a:xfrm>
            <a:off x="9361353" y="0"/>
            <a:ext cx="283064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i="1" dirty="0" err="1">
                <a:solidFill>
                  <a:schemeClr val="accent6"/>
                </a:solidFill>
              </a:rPr>
              <a:t>Thanks</a:t>
            </a:r>
            <a:r>
              <a:rPr lang="fr-FR" b="1" i="1" dirty="0">
                <a:solidFill>
                  <a:schemeClr val="accent6"/>
                </a:solidFill>
              </a:rPr>
              <a:t> to Teddy Capelli</a:t>
            </a:r>
            <a:endParaRPr lang="en-GB" b="1" i="1" dirty="0">
              <a:solidFill>
                <a:schemeClr val="accent6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2BD207-63AF-72AA-31EE-B2F395D55B85}"/>
              </a:ext>
            </a:extLst>
          </p:cNvPr>
          <p:cNvGrpSpPr/>
          <p:nvPr/>
        </p:nvGrpSpPr>
        <p:grpSpPr>
          <a:xfrm>
            <a:off x="6225883" y="3556178"/>
            <a:ext cx="5410928" cy="3398528"/>
            <a:chOff x="6576090" y="3429000"/>
            <a:chExt cx="5410928" cy="33985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D23DD4-5C56-420A-A520-58B0D952B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48366" y="3429000"/>
              <a:ext cx="2855828" cy="3398528"/>
            </a:xfrm>
            <a:prstGeom prst="round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479009D-B362-CADD-E04D-91ADA9CAD9BE}"/>
                </a:ext>
              </a:extLst>
            </p:cNvPr>
            <p:cNvGrpSpPr/>
            <p:nvPr/>
          </p:nvGrpSpPr>
          <p:grpSpPr>
            <a:xfrm>
              <a:off x="10593067" y="4413304"/>
              <a:ext cx="1393951" cy="1802730"/>
              <a:chOff x="8259282" y="5212778"/>
              <a:chExt cx="1393951" cy="180273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8BCB66E-A557-70B2-429E-8DE2ECB23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59282" y="5212778"/>
                <a:ext cx="1393951" cy="1420313"/>
              </a:xfrm>
              <a:prstGeom prst="rect">
                <a:avLst/>
              </a:prstGeom>
              <a:ln w="38100">
                <a:solidFill>
                  <a:schemeClr val="accent6"/>
                </a:solidFill>
                <a:prstDash val="dash"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B49EAE-03B5-7737-9C23-2DA5BC938B99}"/>
                  </a:ext>
                </a:extLst>
              </p:cNvPr>
              <p:cNvSpPr txBox="1"/>
              <p:nvPr/>
            </p:nvSpPr>
            <p:spPr>
              <a:xfrm flipH="1">
                <a:off x="8259282" y="6646176"/>
                <a:ext cx="1390685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Guide Rods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DE8E09-9D2A-555D-D8D7-B7B61C1ACD81}"/>
                </a:ext>
              </a:extLst>
            </p:cNvPr>
            <p:cNvGrpSpPr/>
            <p:nvPr/>
          </p:nvGrpSpPr>
          <p:grpSpPr>
            <a:xfrm>
              <a:off x="6576090" y="4235306"/>
              <a:ext cx="1049752" cy="2060717"/>
              <a:chOff x="5695236" y="4291427"/>
              <a:chExt cx="1049752" cy="206071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93B1B0D-F273-4B51-AB51-6B7D4EADA8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41061" y="4291427"/>
                <a:ext cx="958103" cy="1739973"/>
              </a:xfrm>
              <a:prstGeom prst="rect">
                <a:avLst/>
              </a:prstGeom>
              <a:ln w="38100">
                <a:solidFill>
                  <a:schemeClr val="accent6"/>
                </a:solidFill>
                <a:prstDash val="dash"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FC5BCF-6542-BF27-B0AD-C5A740266DBA}"/>
                  </a:ext>
                </a:extLst>
              </p:cNvPr>
              <p:cNvSpPr txBox="1"/>
              <p:nvPr/>
            </p:nvSpPr>
            <p:spPr>
              <a:xfrm flipH="1">
                <a:off x="5695236" y="5982812"/>
                <a:ext cx="1049752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Pushers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CD12A5-3ED9-C7FD-AD76-55C8C03ADA93}"/>
                </a:ext>
              </a:extLst>
            </p:cNvPr>
            <p:cNvSpPr/>
            <p:nvPr/>
          </p:nvSpPr>
          <p:spPr>
            <a:xfrm>
              <a:off x="9614517" y="5135680"/>
              <a:ext cx="267552" cy="309674"/>
            </a:xfrm>
            <a:prstGeom prst="rect">
              <a:avLst/>
            </a:prstGeom>
            <a:noFill/>
            <a:ln w="2857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D080FF3-22DC-54B5-0865-8A9A40C2B0B2}"/>
                </a:ext>
              </a:extLst>
            </p:cNvPr>
            <p:cNvSpPr/>
            <p:nvPr/>
          </p:nvSpPr>
          <p:spPr>
            <a:xfrm>
              <a:off x="8471425" y="6126164"/>
              <a:ext cx="324951" cy="551836"/>
            </a:xfrm>
            <a:prstGeom prst="rect">
              <a:avLst/>
            </a:prstGeom>
            <a:noFill/>
            <a:ln w="2857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51170E2-0ED8-88EF-FDB9-C9C5D2DE9FE6}"/>
                </a:ext>
              </a:extLst>
            </p:cNvPr>
            <p:cNvGrpSpPr/>
            <p:nvPr/>
          </p:nvGrpSpPr>
          <p:grpSpPr>
            <a:xfrm flipH="1">
              <a:off x="9168356" y="3439433"/>
              <a:ext cx="1488330" cy="369332"/>
              <a:chOff x="2419751" y="3970345"/>
              <a:chExt cx="1992391" cy="369332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5FB02B-C875-B6CC-7A0F-030F2D04AF8D}"/>
                  </a:ext>
                </a:extLst>
              </p:cNvPr>
              <p:cNvSpPr txBox="1"/>
              <p:nvPr/>
            </p:nvSpPr>
            <p:spPr>
              <a:xfrm>
                <a:off x="2419751" y="3970345"/>
                <a:ext cx="15862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Crane Lift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0890D21-5738-200C-88EC-951CF6B9AAC5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>
                <a:off x="4006001" y="4155011"/>
                <a:ext cx="40614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C04A1F9-A53A-AE9C-54CA-BBCE510D13B5}"/>
              </a:ext>
            </a:extLst>
          </p:cNvPr>
          <p:cNvGrpSpPr/>
          <p:nvPr/>
        </p:nvGrpSpPr>
        <p:grpSpPr>
          <a:xfrm>
            <a:off x="197712" y="4114903"/>
            <a:ext cx="5184009" cy="2690275"/>
            <a:chOff x="46789" y="4114903"/>
            <a:chExt cx="5184009" cy="269027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F2C7D2D-AD93-60BF-48B6-31A00622466E}"/>
                </a:ext>
              </a:extLst>
            </p:cNvPr>
            <p:cNvSpPr/>
            <p:nvPr/>
          </p:nvSpPr>
          <p:spPr>
            <a:xfrm>
              <a:off x="177552" y="4114903"/>
              <a:ext cx="5053246" cy="212068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Content Placeholder 12">
              <a:extLst>
                <a:ext uri="{FF2B5EF4-FFF2-40B4-BE49-F238E27FC236}">
                  <a16:creationId xmlns:a16="http://schemas.microsoft.com/office/drawing/2014/main" id="{3C213D17-BDB0-D180-007A-A4A5C827D4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37" t="1909"/>
            <a:stretch/>
          </p:blipFill>
          <p:spPr>
            <a:xfrm>
              <a:off x="1501845" y="4211375"/>
              <a:ext cx="3728952" cy="2593803"/>
            </a:xfrm>
            <a:prstGeom prst="round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2A18121-B336-D4FE-AEC0-9615BDE59974}"/>
                </a:ext>
              </a:extLst>
            </p:cNvPr>
            <p:cNvGrpSpPr/>
            <p:nvPr/>
          </p:nvGrpSpPr>
          <p:grpSpPr>
            <a:xfrm>
              <a:off x="440377" y="5737366"/>
              <a:ext cx="2318400" cy="631227"/>
              <a:chOff x="1865805" y="4106908"/>
              <a:chExt cx="3708332" cy="63122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3247FD-2134-AD49-5802-1B937A9D9061}"/>
                  </a:ext>
                </a:extLst>
              </p:cNvPr>
              <p:cNvSpPr txBox="1"/>
              <p:nvPr/>
            </p:nvSpPr>
            <p:spPr>
              <a:xfrm>
                <a:off x="1865805" y="4106908"/>
                <a:ext cx="1423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dirty="0"/>
                  <a:t>2 Bays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32EBC97-081C-A311-4E62-3476C83B0C6A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>
                <a:off x="3289359" y="4291574"/>
                <a:ext cx="2284778" cy="44656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840A716-9E1D-80B9-B1EE-E112FF3575E8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V="1">
                <a:off x="3289359" y="4262066"/>
                <a:ext cx="1487808" cy="2950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71BCD0C-6A91-BBF6-04D9-7D89E00EEE4B}"/>
                </a:ext>
              </a:extLst>
            </p:cNvPr>
            <p:cNvGrpSpPr/>
            <p:nvPr/>
          </p:nvGrpSpPr>
          <p:grpSpPr>
            <a:xfrm>
              <a:off x="46789" y="4879534"/>
              <a:ext cx="1722020" cy="646331"/>
              <a:chOff x="1105273" y="4186810"/>
              <a:chExt cx="2754410" cy="646331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425F12B-46E0-B039-4144-F53047CBADA2}"/>
                  </a:ext>
                </a:extLst>
              </p:cNvPr>
              <p:cNvSpPr txBox="1"/>
              <p:nvPr/>
            </p:nvSpPr>
            <p:spPr>
              <a:xfrm>
                <a:off x="1105273" y="4186810"/>
                <a:ext cx="21414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/>
                  <a:t>Fine</a:t>
                </a:r>
              </a:p>
              <a:p>
                <a:pPr algn="r"/>
                <a:r>
                  <a:rPr lang="en-GB" dirty="0"/>
                  <a:t>Adjustment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8FEC29E-8944-7FDE-E9D8-FD5951C6F72C}"/>
                  </a:ext>
                </a:extLst>
              </p:cNvPr>
              <p:cNvCxnSpPr>
                <a:cxnSpLocks/>
                <a:stCxn id="28" idx="3"/>
              </p:cNvCxnSpPr>
              <p:nvPr/>
            </p:nvCxnSpPr>
            <p:spPr>
              <a:xfrm>
                <a:off x="3246759" y="4509976"/>
                <a:ext cx="6129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00522BF-6756-8BCA-115F-1B239D31F238}"/>
              </a:ext>
            </a:extLst>
          </p:cNvPr>
          <p:cNvSpPr txBox="1"/>
          <p:nvPr/>
        </p:nvSpPr>
        <p:spPr>
          <a:xfrm>
            <a:off x="4491902" y="6411552"/>
            <a:ext cx="277511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err="1"/>
              <a:t>Cryostating</a:t>
            </a:r>
            <a:r>
              <a:rPr lang="en-GB" dirty="0"/>
              <a:t> Infrastructure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9A93E59E-C582-4D60-B77B-58880435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</p:spTree>
    <p:extLst>
      <p:ext uri="{BB962C8B-B14F-4D97-AF65-F5344CB8AC3E}">
        <p14:creationId xmlns:p14="http://schemas.microsoft.com/office/powerpoint/2010/main" val="3348292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AEE9DF5-3E9B-40CB-CC95-83B00362D6D6}"/>
              </a:ext>
            </a:extLst>
          </p:cNvPr>
          <p:cNvGrpSpPr/>
          <p:nvPr/>
        </p:nvGrpSpPr>
        <p:grpSpPr>
          <a:xfrm>
            <a:off x="6311044" y="846256"/>
            <a:ext cx="3089455" cy="3190677"/>
            <a:chOff x="6736009" y="780749"/>
            <a:chExt cx="3255237" cy="33618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8B73BD-7FE4-6362-6D4E-E0828E1D4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0118" y="780749"/>
              <a:ext cx="2671128" cy="18917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467BD40-FC33-0FDB-5B8E-0CECB09BB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3219" y="1497094"/>
              <a:ext cx="2671128" cy="18917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7F1820-4C9A-D0D2-5340-29F6896E0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6009" y="2250854"/>
              <a:ext cx="2671128" cy="18917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08842-B42E-E2A8-B6B7-EEB5A19B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Detailed Build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32B35-D006-32B7-F883-1F1DC6B71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99" y="1219201"/>
            <a:ext cx="6154021" cy="4906963"/>
          </a:xfrm>
        </p:spPr>
        <p:txBody>
          <a:bodyPr>
            <a:noAutofit/>
          </a:bodyPr>
          <a:lstStyle/>
          <a:p>
            <a:pPr algn="l">
              <a:spcAft>
                <a:spcPts val="1200"/>
              </a:spcAft>
            </a:pPr>
            <a:r>
              <a:rPr lang="en-GB" sz="1800" dirty="0"/>
              <a:t>Poster logic + tooling &amp; infrastructure</a:t>
            </a:r>
          </a:p>
          <a:p>
            <a:pPr algn="l">
              <a:spcAft>
                <a:spcPts val="1200"/>
              </a:spcAft>
            </a:pPr>
            <a:r>
              <a:rPr lang="en-GB" sz="1800" dirty="0"/>
              <a:t>Part of Traveller (QA)</a:t>
            </a:r>
          </a:p>
          <a:p>
            <a:pPr algn="l">
              <a:spcAft>
                <a:spcPts val="1200"/>
              </a:spcAft>
            </a:pPr>
            <a:r>
              <a:rPr lang="en-GB" sz="1800" dirty="0"/>
              <a:t>Troubleshoots &amp; de-risk build</a:t>
            </a:r>
          </a:p>
          <a:p>
            <a:pPr algn="l">
              <a:spcAft>
                <a:spcPts val="1200"/>
              </a:spcAft>
            </a:pPr>
            <a:r>
              <a:rPr lang="en-GB" sz="1800" dirty="0"/>
              <a:t>Captures critical requirements, torques &amp; sign-off</a:t>
            </a:r>
          </a:p>
          <a:p>
            <a:pPr algn="l">
              <a:spcAft>
                <a:spcPts val="1200"/>
              </a:spcAft>
            </a:pPr>
            <a:r>
              <a:rPr lang="en-GB" sz="1800" dirty="0"/>
              <a:t>‘BOM kits’ pre-prepared by sub-step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8F7F6C-2109-9E93-6D26-5E42443A3468}"/>
              </a:ext>
            </a:extLst>
          </p:cNvPr>
          <p:cNvGrpSpPr/>
          <p:nvPr/>
        </p:nvGrpSpPr>
        <p:grpSpPr>
          <a:xfrm>
            <a:off x="200367" y="4291221"/>
            <a:ext cx="2926274" cy="2016206"/>
            <a:chOff x="6667306" y="143468"/>
            <a:chExt cx="1985144" cy="11976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7EE5DE-0942-BB8C-3A25-BC57B58FD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7306" y="143468"/>
              <a:ext cx="1985144" cy="11976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6BF11C-DA98-A04B-9E8A-4323F7CCC23C}"/>
                </a:ext>
              </a:extLst>
            </p:cNvPr>
            <p:cNvSpPr/>
            <p:nvPr/>
          </p:nvSpPr>
          <p:spPr>
            <a:xfrm>
              <a:off x="6804248" y="987573"/>
              <a:ext cx="1419310" cy="96011"/>
            </a:xfrm>
            <a:prstGeom prst="rect">
              <a:avLst/>
            </a:prstGeom>
            <a:noFill/>
            <a:ln w="38100" cap="flat" cmpd="sng" algn="ctr">
              <a:solidFill>
                <a:schemeClr val="accent6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9DD91FE-F8AE-FC44-372B-4213F02F40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484" y="4291221"/>
            <a:ext cx="3524461" cy="1983523"/>
          </a:xfrm>
          <a:prstGeom prst="rect">
            <a:avLst/>
          </a:prstGeom>
          <a:ln w="38100">
            <a:solidFill>
              <a:schemeClr val="accent6"/>
            </a:solidFill>
            <a:prstDash val="sysDash"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696158-5FB8-901B-24CD-77B0061817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788" y="4258538"/>
            <a:ext cx="2200777" cy="2016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E7244-6543-51B1-73DE-3AD43F53A3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2408" y="4258538"/>
            <a:ext cx="2576675" cy="2016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814CD-882F-CB32-1463-BB3362B4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88D74-B780-48D4-A7A2-6F64B8F46B5A}" type="slidenum">
              <a:rPr lang="en-GB" smtClean="0"/>
              <a:t>9</a:t>
            </a:fld>
            <a:endParaRPr lang="en-GB"/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5B318456-E6B8-3B36-A1CD-ADF2CFF86151}"/>
              </a:ext>
            </a:extLst>
          </p:cNvPr>
          <p:cNvSpPr/>
          <p:nvPr/>
        </p:nvSpPr>
        <p:spPr>
          <a:xfrm>
            <a:off x="2835164" y="5057008"/>
            <a:ext cx="761698" cy="484632"/>
          </a:xfrm>
          <a:prstGeom prst="chevron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B0885F7D-C6EB-3721-4A8D-EC5BE4F2D106}"/>
              </a:ext>
            </a:extLst>
          </p:cNvPr>
          <p:cNvSpPr/>
          <p:nvPr/>
        </p:nvSpPr>
        <p:spPr>
          <a:xfrm>
            <a:off x="6589171" y="5057008"/>
            <a:ext cx="761698" cy="484632"/>
          </a:xfrm>
          <a:prstGeom prst="chevron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22EC4A3C-A034-C9FA-A098-E85380AC0496}"/>
              </a:ext>
            </a:extLst>
          </p:cNvPr>
          <p:cNvSpPr/>
          <p:nvPr/>
        </p:nvSpPr>
        <p:spPr>
          <a:xfrm>
            <a:off x="8939484" y="5024325"/>
            <a:ext cx="761698" cy="484632"/>
          </a:xfrm>
          <a:prstGeom prst="chevron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DE349D-CFE4-AED3-0738-3FA126585D7C}"/>
              </a:ext>
            </a:extLst>
          </p:cNvPr>
          <p:cNvGrpSpPr/>
          <p:nvPr/>
        </p:nvGrpSpPr>
        <p:grpSpPr>
          <a:xfrm>
            <a:off x="9141353" y="662430"/>
            <a:ext cx="2921047" cy="3333948"/>
            <a:chOff x="9141353" y="662430"/>
            <a:chExt cx="2921047" cy="333394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0A83E3B-93CD-6099-8B21-0422E70E2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5708" y="662430"/>
              <a:ext cx="2336692" cy="13131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694CC87-EEF5-A072-2286-D398C2D5D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2408" y="1594417"/>
              <a:ext cx="2355230" cy="132358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19E144-041D-8D46-7E01-E5A3EFB4E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1353" y="2683214"/>
              <a:ext cx="2336692" cy="13131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37BC43-481A-1190-D866-26C7D59001C7}"/>
              </a:ext>
            </a:extLst>
          </p:cNvPr>
          <p:cNvSpPr txBox="1"/>
          <p:nvPr/>
        </p:nvSpPr>
        <p:spPr>
          <a:xfrm>
            <a:off x="8731239" y="1206918"/>
            <a:ext cx="133852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Over 900p produced!</a:t>
            </a:r>
          </a:p>
        </p:txBody>
      </p:sp>
      <p:sp>
        <p:nvSpPr>
          <p:cNvPr id="30" name="Arrow: Striped Right 29">
            <a:extLst>
              <a:ext uri="{FF2B5EF4-FFF2-40B4-BE49-F238E27FC236}">
                <a16:creationId xmlns:a16="http://schemas.microsoft.com/office/drawing/2014/main" id="{0F107A63-ED06-5CCD-62CA-8792D9E0F521}"/>
              </a:ext>
            </a:extLst>
          </p:cNvPr>
          <p:cNvSpPr/>
          <p:nvPr/>
        </p:nvSpPr>
        <p:spPr>
          <a:xfrm>
            <a:off x="8821760" y="1909981"/>
            <a:ext cx="731325" cy="798990"/>
          </a:xfrm>
          <a:prstGeom prst="striped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2BEAB7-293E-E704-1992-678F31F32446}"/>
              </a:ext>
            </a:extLst>
          </p:cNvPr>
          <p:cNvSpPr/>
          <p:nvPr/>
        </p:nvSpPr>
        <p:spPr>
          <a:xfrm>
            <a:off x="129600" y="4136994"/>
            <a:ext cx="11932800" cy="2308371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EE5E7A-6B40-E957-065D-9D592258E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 Templeton - TTC Dec '23</a:t>
            </a:r>
          </a:p>
        </p:txBody>
      </p:sp>
    </p:spTree>
    <p:extLst>
      <p:ext uri="{BB962C8B-B14F-4D97-AF65-F5344CB8AC3E}">
        <p14:creationId xmlns:p14="http://schemas.microsoft.com/office/powerpoint/2010/main" val="1695865513"/>
      </p:ext>
    </p:extLst>
  </p:cSld>
  <p:clrMapOvr>
    <a:masterClrMapping/>
  </p:clrMapOvr>
</p:sld>
</file>

<file path=ppt/theme/theme1.xml><?xml version="1.0" encoding="utf-8"?>
<a:theme xmlns:a="http://schemas.openxmlformats.org/drawingml/2006/main" name="Hi-Lumi Theme_new_16-9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Hi-Lumi Theme_new_16-9</Template>
  <TotalTime>1806</TotalTime>
  <Words>1210</Words>
  <Application>Microsoft Office PowerPoint</Application>
  <PresentationFormat>Widescreen</PresentationFormat>
  <Paragraphs>355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Cambria Math</vt:lpstr>
      <vt:lpstr>Wingdings</vt:lpstr>
      <vt:lpstr>Hi-Lumi Theme_new_16-9</vt:lpstr>
      <vt:lpstr>Hi Lumi LHC Crab Cavity Cryomodules</vt:lpstr>
      <vt:lpstr>Crab Cavity Cryomodules for Hi Lumi LHC</vt:lpstr>
      <vt:lpstr>Hi Lumi LHC Crab Cavities</vt:lpstr>
      <vt:lpstr>HL-LHC Crab Cavity Collaboration</vt:lpstr>
      <vt:lpstr>Dressed Cavity Equipped</vt:lpstr>
      <vt:lpstr>Cavity Support System</vt:lpstr>
      <vt:lpstr>Thermal Screen</vt:lpstr>
      <vt:lpstr>Build Overview</vt:lpstr>
      <vt:lpstr>Detailed Build Procedures</vt:lpstr>
      <vt:lpstr>RFD Highlights (1/2)</vt:lpstr>
      <vt:lpstr>RFD Highlights (2/2)</vt:lpstr>
      <vt:lpstr>4 Lessons Learnt</vt:lpstr>
      <vt:lpstr>Protect Ya Bellows</vt:lpstr>
      <vt:lpstr>Take On M.E.</vt:lpstr>
      <vt:lpstr>Respect Yo QMS</vt:lpstr>
      <vt:lpstr>Mo Checks – Less Problems</vt:lpstr>
      <vt:lpstr>Hi Lumi Crab Cavity Cryomodules</vt:lpstr>
      <vt:lpstr>Thanks!   Questions?</vt:lpstr>
      <vt:lpstr>PowerPoint Presentation</vt:lpstr>
      <vt:lpstr>RFD Thermal Budget</vt:lpstr>
      <vt:lpstr>Transport Frame Design &amp; Test</vt:lpstr>
      <vt:lpstr>Welding Developments at Daresbury</vt:lpstr>
      <vt:lpstr>Upper (Bi Phase) Cryoline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Crab Cavity Cryomodules for Hi Lumi LHC</dc:title>
  <dc:creator>Templeton, Niklas (STFC,DL,TECH)</dc:creator>
  <cp:lastModifiedBy>Templeton, Niklas (STFC,DL,TECH)</cp:lastModifiedBy>
  <cp:revision>18</cp:revision>
  <dcterms:created xsi:type="dcterms:W3CDTF">2023-11-29T14:24:31Z</dcterms:created>
  <dcterms:modified xsi:type="dcterms:W3CDTF">2023-12-06T23:26:37Z</dcterms:modified>
</cp:coreProperties>
</file>