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2" r:id="rId2"/>
    <p:sldId id="267" r:id="rId3"/>
    <p:sldId id="272" r:id="rId4"/>
    <p:sldId id="281" r:id="rId5"/>
    <p:sldId id="567" r:id="rId6"/>
    <p:sldId id="564" r:id="rId7"/>
    <p:sldId id="257" r:id="rId8"/>
    <p:sldId id="565" r:id="rId9"/>
    <p:sldId id="278" r:id="rId10"/>
    <p:sldId id="566" r:id="rId11"/>
    <p:sldId id="547" r:id="rId12"/>
    <p:sldId id="539" r:id="rId13"/>
    <p:sldId id="549" r:id="rId14"/>
    <p:sldId id="276" r:id="rId15"/>
    <p:sldId id="279" r:id="rId16"/>
    <p:sldId id="275" r:id="rId17"/>
    <p:sldId id="561" r:id="rId18"/>
    <p:sldId id="543" r:id="rId19"/>
    <p:sldId id="568" r:id="rId20"/>
    <p:sldId id="569" r:id="rId21"/>
    <p:sldId id="256" r:id="rId22"/>
    <p:sldId id="277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0099DC"/>
    <a:srgbClr val="CCCCCC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82" autoAdjust="0"/>
    <p:restoredTop sz="94681" autoAdjust="0"/>
  </p:normalViewPr>
  <p:slideViewPr>
    <p:cSldViewPr snapToGrid="0" snapToObjects="1">
      <p:cViewPr>
        <p:scale>
          <a:sx n="100" d="100"/>
          <a:sy n="100" d="100"/>
        </p:scale>
        <p:origin x="49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2023-12-06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681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A3C2-D12D-4215-8097-1DC134F6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94B12-236F-4FE3-B140-0179ED557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EE79B-D0C5-424F-BD17-D23D96609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Elliptical ESS module tests - C.Maiano 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B2D81-FC19-4E98-A7B0-673DE113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6105-6492-49B3-BBBE-F3AE98A94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8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2023-12-06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Elliptical ESS module tests - C.Maiano -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170" Type="http://schemas.openxmlformats.org/officeDocument/2006/relationships/tags" Target="../tags/tag170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81" Type="http://schemas.openxmlformats.org/officeDocument/2006/relationships/tags" Target="../tags/tag181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182" Type="http://schemas.openxmlformats.org/officeDocument/2006/relationships/tags" Target="../tags/tag182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51" Type="http://schemas.openxmlformats.org/officeDocument/2006/relationships/tags" Target="../tags/tag151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72" Type="http://schemas.openxmlformats.org/officeDocument/2006/relationships/tags" Target="../tags/tag172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162" Type="http://schemas.openxmlformats.org/officeDocument/2006/relationships/tags" Target="../tags/tag162.xml"/><Relationship Id="rId18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79" Type="http://schemas.openxmlformats.org/officeDocument/2006/relationships/tags" Target="../tags/tag179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64" Type="http://schemas.openxmlformats.org/officeDocument/2006/relationships/tags" Target="../tags/tag164.xml"/><Relationship Id="rId169" Type="http://schemas.openxmlformats.org/officeDocument/2006/relationships/tags" Target="../tags/tag16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80" Type="http://schemas.openxmlformats.org/officeDocument/2006/relationships/tags" Target="../tags/tag180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16" Type="http://schemas.openxmlformats.org/officeDocument/2006/relationships/tags" Target="../tags/tag16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" Type="http://schemas.openxmlformats.org/officeDocument/2006/relationships/tags" Target="../tags/tag1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DA4CE-D26B-3727-9016-FCB05DED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68" y="1394365"/>
            <a:ext cx="7621358" cy="5080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F961B-B3BC-821E-3C04-6B623BA46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</a:t>
            </a:r>
            <a:r>
              <a:rPr lang="en-GB" dirty="0"/>
              <a:t>o</a:t>
            </a:r>
            <a:r>
              <a:rPr lang="en-SE" dirty="0"/>
              <a:t>nditioning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D27CA-A0E3-4183-6D18-B4C161787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Keeping track of experience, as it will be repeated in tunnel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3C284BB-A377-2EA5-9764-DEA63328EE3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860706" y="1562400"/>
            <a:ext cx="3787008" cy="4768062"/>
          </a:xfrm>
        </p:spPr>
        <p:txBody>
          <a:bodyPr/>
          <a:lstStyle/>
          <a:p>
            <a:r>
              <a:rPr lang="en-SE" dirty="0"/>
              <a:t>Conditioning times correlate with number of NCR registered during assembly</a:t>
            </a:r>
          </a:p>
          <a:p>
            <a:r>
              <a:rPr lang="en-SE" b="1" dirty="0">
                <a:solidFill>
                  <a:schemeClr val="accent1"/>
                </a:solidFill>
              </a:rPr>
              <a:t>CM33</a:t>
            </a:r>
            <a:r>
              <a:rPr lang="en-SE" dirty="0"/>
              <a:t> was extremely long, but we profited from the </a:t>
            </a:r>
            <a:r>
              <a:rPr lang="en-SE" dirty="0">
                <a:solidFill>
                  <a:srgbClr val="FF0000"/>
                </a:solidFill>
              </a:rPr>
              <a:t>involvement of ESS OPS to run 24/7 conditioning </a:t>
            </a:r>
            <a:r>
              <a:rPr lang="en-SE" dirty="0"/>
              <a:t>through our automated scripts</a:t>
            </a:r>
          </a:p>
          <a:p>
            <a:pPr lvl="1"/>
            <a:r>
              <a:rPr lang="en-SE" dirty="0"/>
              <a:t>SRF experts may speed up the process, but the procedure is able proceed with no supervision</a:t>
            </a:r>
          </a:p>
          <a:p>
            <a:pPr lvl="1"/>
            <a:r>
              <a:rPr lang="en-SE" dirty="0"/>
              <a:t>No bias applied during conditioning (only test)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6B27D-9A21-7E5F-56A1-0DF4C8EBF6EC}"/>
              </a:ext>
            </a:extLst>
          </p:cNvPr>
          <p:cNvSpPr txBox="1"/>
          <p:nvPr/>
        </p:nvSpPr>
        <p:spPr>
          <a:xfrm>
            <a:off x="1797632" y="2166069"/>
            <a:ext cx="2046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SE" dirty="0">
                <a:solidFill>
                  <a:srgbClr val="FF0000"/>
                </a:solidFill>
              </a:rPr>
              <a:t>warm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DAA447-044C-7B09-D6EE-A44BC897626F}"/>
              </a:ext>
            </a:extLst>
          </p:cNvPr>
          <p:cNvSpPr txBox="1"/>
          <p:nvPr/>
        </p:nvSpPr>
        <p:spPr>
          <a:xfrm>
            <a:off x="5350649" y="2166069"/>
            <a:ext cx="2046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S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cold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9846F4C-FFF8-CD07-FDF1-73DAD4C3C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A53A62D-AB6A-3AA1-A936-DA0350F8A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66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B74F-0195-52AE-1901-5F606F395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560" y="153378"/>
            <a:ext cx="5843023" cy="542201"/>
          </a:xfrm>
        </p:spPr>
        <p:txBody>
          <a:bodyPr/>
          <a:lstStyle/>
          <a:p>
            <a:r>
              <a:rPr lang="en-SE"/>
              <a:t>Conditioning sequence</a:t>
            </a:r>
            <a:endParaRPr lang="en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69C33-07B4-1DA4-B624-1C19BE28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Elliptical ESS module tests - C.Maiano -</a:t>
            </a:r>
            <a:endParaRPr lang="en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930858-3AA4-20C2-48EB-F260619AB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For ESS power couplers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9F49DC-6D17-CEF2-F63D-04BC0F4E1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86899"/>
            <a:ext cx="4672609" cy="4768062"/>
          </a:xfrm>
        </p:spPr>
        <p:txBody>
          <a:bodyPr/>
          <a:lstStyle/>
          <a:p>
            <a:r>
              <a:rPr lang="en-SE" dirty="0"/>
              <a:t>For ESS a sequence of conditioning steps has been defined by CEA for the elliptical power couplers, sweeping gradually the average RF power</a:t>
            </a:r>
          </a:p>
          <a:p>
            <a:r>
              <a:rPr lang="en-SE" dirty="0"/>
              <a:t>Short pulses (&lt; 500 us)</a:t>
            </a:r>
          </a:p>
          <a:p>
            <a:pPr lvl="1"/>
            <a:r>
              <a:rPr lang="en-SE" dirty="0"/>
              <a:t>Full nominal klystron power</a:t>
            </a:r>
          </a:p>
          <a:p>
            <a:r>
              <a:rPr lang="en-SE" dirty="0"/>
              <a:t>Long pulses (&gt;500 us)</a:t>
            </a:r>
          </a:p>
          <a:p>
            <a:pPr lvl="1"/>
            <a:r>
              <a:rPr lang="en-SE" dirty="0"/>
              <a:t>Limited to nominal power to set cavities at nominal field</a:t>
            </a:r>
          </a:p>
          <a:p>
            <a:pPr lvl="1"/>
            <a:endParaRPr lang="en-SE" dirty="0"/>
          </a:p>
          <a:p>
            <a:r>
              <a:rPr lang="en-SE" dirty="0"/>
              <a:t>A similar sequence exists for spoke couplers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8335A-864A-E093-4ADF-D50ECCFA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en-S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1B0A669-2E28-C7B4-5DC9-53A08013FD5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807583" y="-11670"/>
            <a:ext cx="3656126" cy="2695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DFEBF-7283-934A-9305-654512981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6"/>
          <a:stretch/>
        </p:blipFill>
        <p:spPr>
          <a:xfrm>
            <a:off x="5835193" y="2918826"/>
            <a:ext cx="5800197" cy="335482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CECEDA7-92D1-7B45-929B-CEE0DCA75A18}"/>
              </a:ext>
            </a:extLst>
          </p:cNvPr>
          <p:cNvSpPr txBox="1">
            <a:spLocks/>
          </p:cNvSpPr>
          <p:nvPr/>
        </p:nvSpPr>
        <p:spPr>
          <a:xfrm>
            <a:off x="5855724" y="6326473"/>
            <a:ext cx="5622768" cy="370582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1600" dirty="0"/>
              <a:t>Vacuum is the process variable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01C568-C96F-E149-8704-4C9F9CE57479}"/>
              </a:ext>
            </a:extLst>
          </p:cNvPr>
          <p:cNvSpPr txBox="1">
            <a:spLocks/>
          </p:cNvSpPr>
          <p:nvPr/>
        </p:nvSpPr>
        <p:spPr>
          <a:xfrm>
            <a:off x="5923907" y="2606102"/>
            <a:ext cx="5622768" cy="370582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MB sequence</a:t>
            </a:r>
            <a:endParaRPr lang="en-SE" sz="1600" dirty="0"/>
          </a:p>
        </p:txBody>
      </p:sp>
    </p:spTree>
    <p:extLst>
      <p:ext uri="{BB962C8B-B14F-4D97-AF65-F5344CB8AC3E}">
        <p14:creationId xmlns:p14="http://schemas.microsoft.com/office/powerpoint/2010/main" val="40860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A99C-C8B2-BC39-BB1A-2AAFDD19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Coupler conditioning sequence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FAF9068B-CE93-01DF-45B8-A1699AA1119F}"/>
              </a:ext>
            </a:extLst>
          </p:cNvPr>
          <p:cNvSpPr txBox="1">
            <a:spLocks/>
          </p:cNvSpPr>
          <p:nvPr/>
        </p:nvSpPr>
        <p:spPr>
          <a:xfrm>
            <a:off x="1103709" y="792486"/>
            <a:ext cx="5668286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Warm and cold coupler conditioning</a:t>
            </a:r>
          </a:p>
          <a:p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25F00-14BB-75A5-D9D3-0FFB0F501A42}"/>
              </a:ext>
            </a:extLst>
          </p:cNvPr>
          <p:cNvSpPr txBox="1"/>
          <p:nvPr/>
        </p:nvSpPr>
        <p:spPr>
          <a:xfrm>
            <a:off x="650059" y="1276920"/>
            <a:ext cx="71268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666666"/>
                </a:solidFill>
              </a:rPr>
              <a:t>Automated sequencer script runs through the steps, and monitors vacuum, EPU and AD signals.</a:t>
            </a:r>
          </a:p>
          <a:p>
            <a:r>
              <a:rPr lang="en-GB" b="1" dirty="0">
                <a:solidFill>
                  <a:srgbClr val="666666"/>
                </a:solidFill>
              </a:rPr>
              <a:t>Admin limits in full reflection mode: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Power cannot exceed </a:t>
            </a:r>
            <a:r>
              <a:rPr lang="en-GB" b="1" dirty="0">
                <a:solidFill>
                  <a:srgbClr val="666666"/>
                </a:solidFill>
              </a:rPr>
              <a:t>300/400 kW </a:t>
            </a:r>
            <a:r>
              <a:rPr lang="en-GB" dirty="0">
                <a:solidFill>
                  <a:srgbClr val="666666"/>
                </a:solidFill>
              </a:rPr>
              <a:t>for RF pulses (for medium and high beta couplers respectively) longer than </a:t>
            </a:r>
            <a:r>
              <a:rPr lang="en-GB" b="1" dirty="0">
                <a:solidFill>
                  <a:srgbClr val="666666"/>
                </a:solidFill>
              </a:rPr>
              <a:t>500 </a:t>
            </a:r>
            <a:r>
              <a:rPr lang="en-GB" b="1" dirty="0" err="1">
                <a:solidFill>
                  <a:srgbClr val="666666"/>
                </a:solidFill>
                <a:latin typeface="Symbol" panose="05050102010706020507" pitchFamily="18" charset="2"/>
              </a:rPr>
              <a:t>m</a:t>
            </a:r>
            <a:r>
              <a:rPr lang="en-GB" b="1" dirty="0" err="1">
                <a:solidFill>
                  <a:srgbClr val="666666"/>
                </a:solidFill>
              </a:rPr>
              <a:t>s</a:t>
            </a:r>
            <a:r>
              <a:rPr lang="en-GB" dirty="0">
                <a:solidFill>
                  <a:srgbClr val="666666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Peak power cannot exceed 1.1/1.2 MW for any pulse length</a:t>
            </a:r>
            <a:endParaRPr lang="en-SE" dirty="0">
              <a:solidFill>
                <a:srgbClr val="66666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71E011-66BA-B78A-436B-82D6395949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902" y="4851891"/>
            <a:ext cx="2471574" cy="17957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FD5BC3-C007-8421-5C8F-2C36FEE4A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529" y="3751473"/>
            <a:ext cx="2237602" cy="12072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277E42-DD13-C930-212C-012A6546AF64}"/>
              </a:ext>
            </a:extLst>
          </p:cNvPr>
          <p:cNvSpPr txBox="1"/>
          <p:nvPr/>
        </p:nvSpPr>
        <p:spPr>
          <a:xfrm>
            <a:off x="2247094" y="5897951"/>
            <a:ext cx="247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600" dirty="0">
                <a:solidFill>
                  <a:srgbClr val="666666"/>
                </a:solidFill>
              </a:rPr>
              <a:t>AD and EPU</a:t>
            </a:r>
          </a:p>
          <a:p>
            <a:pPr algn="l"/>
            <a:r>
              <a:rPr lang="en-GB" sz="1600" dirty="0">
                <a:solidFill>
                  <a:srgbClr val="666666"/>
                </a:solidFill>
              </a:rPr>
              <a:t>S</a:t>
            </a:r>
            <a:r>
              <a:rPr lang="en-SE" sz="1600" dirty="0">
                <a:solidFill>
                  <a:srgbClr val="666666"/>
                </a:solidFill>
              </a:rPr>
              <a:t>ignal 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453B93-77A7-D025-14B8-EA05068F7034}"/>
              </a:ext>
            </a:extLst>
          </p:cNvPr>
          <p:cNvCxnSpPr>
            <a:cxnSpLocks/>
          </p:cNvCxnSpPr>
          <p:nvPr/>
        </p:nvCxnSpPr>
        <p:spPr>
          <a:xfrm flipV="1">
            <a:off x="5953128" y="4853304"/>
            <a:ext cx="550464" cy="916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A1EFE3-ED3B-5035-819B-39A73B8804E2}"/>
              </a:ext>
            </a:extLst>
          </p:cNvPr>
          <p:cNvCxnSpPr>
            <a:cxnSpLocks/>
          </p:cNvCxnSpPr>
          <p:nvPr/>
        </p:nvCxnSpPr>
        <p:spPr>
          <a:xfrm flipV="1">
            <a:off x="5963092" y="4622595"/>
            <a:ext cx="253274" cy="1130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B5F0826-1B91-3958-5B98-452AF9507D92}"/>
              </a:ext>
            </a:extLst>
          </p:cNvPr>
          <p:cNvCxnSpPr>
            <a:cxnSpLocks/>
          </p:cNvCxnSpPr>
          <p:nvPr/>
        </p:nvCxnSpPr>
        <p:spPr>
          <a:xfrm flipV="1">
            <a:off x="5953128" y="4747230"/>
            <a:ext cx="1097161" cy="1006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Placeholder 4">
            <a:extLst>
              <a:ext uri="{FF2B5EF4-FFF2-40B4-BE49-F238E27FC236}">
                <a16:creationId xmlns:a16="http://schemas.microsoft.com/office/drawing/2014/main" id="{82E2A8B7-416A-0880-B084-85FEC7E4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" r="73"/>
          <a:stretch>
            <a:fillRect/>
          </a:stretch>
        </p:blipFill>
        <p:spPr>
          <a:xfrm>
            <a:off x="7409030" y="1117720"/>
            <a:ext cx="4782970" cy="5740279"/>
          </a:xfrm>
          <a:prstGeom prst="rect">
            <a:avLst/>
          </a:prstGeom>
        </p:spPr>
      </p:pic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1B4206EF-219B-71FE-E361-A1A67CDC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C0CF228-93CC-17CE-C353-C57D9436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18F74-AC85-9B5F-D5E1-34F040188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8" y="3142581"/>
            <a:ext cx="4384470" cy="280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C67C5-65F2-C60E-7E51-B89930A5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Full Cooldown Cycle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E123A14-7D80-8550-8050-929EBCF8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6775" y="6475270"/>
            <a:ext cx="4320448" cy="365125"/>
          </a:xfrm>
        </p:spPr>
        <p:txBody>
          <a:bodyPr/>
          <a:lstStyle/>
          <a:p>
            <a:r>
              <a:rPr lang="en-GB"/>
              <a:t>Elliptical ESS module tests - C.Maiano -</a:t>
            </a:r>
            <a:endParaRPr lang="en-S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EFA387A-DB57-DF4C-24A3-D9C7FF9D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9178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en-S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DD8D59-FA99-7078-E764-65AC79D840A5}"/>
              </a:ext>
            </a:extLst>
          </p:cNvPr>
          <p:cNvSpPr txBox="1"/>
          <p:nvPr/>
        </p:nvSpPr>
        <p:spPr>
          <a:xfrm>
            <a:off x="7016799" y="6345775"/>
            <a:ext cx="206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Credits, N. Elias, ESS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790EFA-D165-FCB7-3945-48FA606640A8}"/>
              </a:ext>
            </a:extLst>
          </p:cNvPr>
          <p:cNvGrpSpPr/>
          <p:nvPr/>
        </p:nvGrpSpPr>
        <p:grpSpPr>
          <a:xfrm>
            <a:off x="967701" y="898336"/>
            <a:ext cx="9671741" cy="5500340"/>
            <a:chOff x="967701" y="898336"/>
            <a:chExt cx="9671741" cy="55003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A3AB80-F9F7-0778-46A8-79D9DE582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01" y="898336"/>
              <a:ext cx="9671741" cy="55003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F4424F-68A4-4F63-9D49-40CE338B42C8}"/>
                </a:ext>
              </a:extLst>
            </p:cNvPr>
            <p:cNvSpPr txBox="1"/>
            <p:nvPr/>
          </p:nvSpPr>
          <p:spPr>
            <a:xfrm>
              <a:off x="2443112" y="3833172"/>
              <a:ext cx="1478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/>
                <a:t>Bath pressure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4338A9-394C-7D78-A5B6-632A701E2D27}"/>
                </a:ext>
              </a:extLst>
            </p:cNvPr>
            <p:cNvSpPr txBox="1"/>
            <p:nvPr/>
          </p:nvSpPr>
          <p:spPr>
            <a:xfrm>
              <a:off x="7369316" y="3115670"/>
              <a:ext cx="1090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>
                  <a:solidFill>
                    <a:srgbClr val="FF0000"/>
                  </a:solidFill>
                </a:rPr>
                <a:t>Cryo-trip!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C689B63-153D-7F3F-40AF-2BAAA95629C5}"/>
                </a:ext>
              </a:extLst>
            </p:cNvPr>
            <p:cNvCxnSpPr/>
            <p:nvPr/>
          </p:nvCxnSpPr>
          <p:spPr>
            <a:xfrm>
              <a:off x="8084131" y="3648506"/>
              <a:ext cx="350520" cy="1846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1137352-D89A-86B1-FCD3-A2EBF3690915}"/>
                </a:ext>
              </a:extLst>
            </p:cNvPr>
            <p:cNvCxnSpPr>
              <a:cxnSpLocks/>
            </p:cNvCxnSpPr>
            <p:nvPr/>
          </p:nvCxnSpPr>
          <p:spPr>
            <a:xfrm>
              <a:off x="4827956" y="3300336"/>
              <a:ext cx="622169" cy="0"/>
            </a:xfrm>
            <a:prstGeom prst="straightConnector1">
              <a:avLst/>
            </a:prstGeom>
            <a:ln>
              <a:solidFill>
                <a:srgbClr val="2828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42205-47F4-1CD4-E84B-5A0A3B6C8970}"/>
                </a:ext>
              </a:extLst>
            </p:cNvPr>
            <p:cNvSpPr txBox="1"/>
            <p:nvPr/>
          </p:nvSpPr>
          <p:spPr>
            <a:xfrm>
              <a:off x="4927283" y="2935829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>
                  <a:solidFill>
                    <a:srgbClr val="2828FF"/>
                  </a:solidFill>
                </a:rPr>
                <a:t>2d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219430-904B-AB1C-4879-238DD0FFBA9B}"/>
                </a:ext>
              </a:extLst>
            </p:cNvPr>
            <p:cNvSpPr txBox="1"/>
            <p:nvPr/>
          </p:nvSpPr>
          <p:spPr>
            <a:xfrm>
              <a:off x="2132338" y="4725429"/>
              <a:ext cx="1845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/>
                <a:t>Liquid level in CM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FD2C40-55F4-2A22-92F0-EEA3B05E00F4}"/>
                </a:ext>
              </a:extLst>
            </p:cNvPr>
            <p:cNvSpPr txBox="1"/>
            <p:nvPr/>
          </p:nvSpPr>
          <p:spPr>
            <a:xfrm>
              <a:off x="5540678" y="5475345"/>
              <a:ext cx="2543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/>
                <a:t>Heat load measurements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6A8FF67-B736-04AF-4032-B05CED9861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9745" y="5184742"/>
              <a:ext cx="263951" cy="267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249593F-112A-2245-7339-1A3D32F586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9707" y="5184741"/>
              <a:ext cx="263951" cy="290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3E52F27-2DC5-F06F-3A7F-5399BACB2F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9018" y="5193550"/>
              <a:ext cx="263951" cy="290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45A67FE-1982-E794-CF9B-D0B89B5BB2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9957" y="5203270"/>
              <a:ext cx="286630" cy="280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B2748F1-B13D-7F73-D7EE-8F68ED6A9C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3595" y="5203270"/>
              <a:ext cx="905936" cy="336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97EF2F4-1E22-3D95-855E-EC7E5D596D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74988" y="5203270"/>
              <a:ext cx="1118257" cy="4266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08CAF2A-7E5F-8563-EBEE-733CC533F7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2882" y="5298895"/>
              <a:ext cx="1935055" cy="361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3D7169-A69A-5397-0F3B-4D839E917BDB}"/>
                </a:ext>
              </a:extLst>
            </p:cNvPr>
            <p:cNvSpPr txBox="1"/>
            <p:nvPr/>
          </p:nvSpPr>
          <p:spPr>
            <a:xfrm>
              <a:off x="3318876" y="1996446"/>
              <a:ext cx="2461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/>
                <a:t>Cold mass temperatures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07EAAE-88EC-2727-DB42-43198380D8EB}"/>
                </a:ext>
              </a:extLst>
            </p:cNvPr>
            <p:cNvSpPr txBox="1"/>
            <p:nvPr/>
          </p:nvSpPr>
          <p:spPr>
            <a:xfrm>
              <a:off x="2723874" y="1280615"/>
              <a:ext cx="3651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/>
                <a:t>Slow thermalization of tuning system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3BB90A4-B9E9-7EE9-F704-27D725A32395}"/>
                </a:ext>
              </a:extLst>
            </p:cNvPr>
            <p:cNvCxnSpPr/>
            <p:nvPr/>
          </p:nvCxnSpPr>
          <p:spPr>
            <a:xfrm flipH="1">
              <a:off x="2037622" y="1577929"/>
              <a:ext cx="603315" cy="4396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3D8BBD-D5A2-2764-AE5D-8E1DD059BE4C}"/>
                </a:ext>
              </a:extLst>
            </p:cNvPr>
            <p:cNvSpPr txBox="1"/>
            <p:nvPr/>
          </p:nvSpPr>
          <p:spPr>
            <a:xfrm>
              <a:off x="5913569" y="1639423"/>
              <a:ext cx="2287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/>
                <a:t>Thermal shields ~ 50 K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D9C6A03-8488-FC6C-1FA9-5F8E34FAEF3A}"/>
                </a:ext>
              </a:extLst>
            </p:cNvPr>
            <p:cNvCxnSpPr/>
            <p:nvPr/>
          </p:nvCxnSpPr>
          <p:spPr>
            <a:xfrm>
              <a:off x="6719018" y="1996446"/>
              <a:ext cx="0" cy="367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2494CB4-F8FD-0612-919B-7E8321707564}"/>
                </a:ext>
              </a:extLst>
            </p:cNvPr>
            <p:cNvCxnSpPr>
              <a:cxnSpLocks/>
            </p:cNvCxnSpPr>
            <p:nvPr/>
          </p:nvCxnSpPr>
          <p:spPr>
            <a:xfrm>
              <a:off x="5704649" y="2290713"/>
              <a:ext cx="1107755" cy="2703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EC4A7E-66D8-FDC6-2491-E3C38E741C56}"/>
                </a:ext>
              </a:extLst>
            </p:cNvPr>
            <p:cNvSpPr txBox="1"/>
            <p:nvPr/>
          </p:nvSpPr>
          <p:spPr>
            <a:xfrm>
              <a:off x="2295342" y="2973782"/>
              <a:ext cx="1353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bar = 4.2 K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6FF720-4145-A66B-5328-A0C62E1BD8E3}"/>
                </a:ext>
              </a:extLst>
            </p:cNvPr>
            <p:cNvSpPr txBox="1"/>
            <p:nvPr/>
          </p:nvSpPr>
          <p:spPr>
            <a:xfrm>
              <a:off x="4577245" y="4124856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 mbar = 2 K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0D4081-85EF-70DB-761F-25E1682918B5}"/>
                </a:ext>
              </a:extLst>
            </p:cNvPr>
            <p:cNvSpPr txBox="1"/>
            <p:nvPr/>
          </p:nvSpPr>
          <p:spPr>
            <a:xfrm>
              <a:off x="2172122" y="5475345"/>
              <a:ext cx="1551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2K </a:t>
              </a:r>
              <a:r>
                <a:rPr lang="en-US" dirty="0" err="1"/>
                <a:t>Pumpdown</a:t>
              </a:r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7BA303-EBD8-E7EB-6A1C-5FD92581D698}"/>
              </a:ext>
            </a:extLst>
          </p:cNvPr>
          <p:cNvSpPr txBox="1"/>
          <p:nvPr/>
        </p:nvSpPr>
        <p:spPr>
          <a:xfrm>
            <a:off x="10646610" y="5231934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~20 d cold</a:t>
            </a:r>
          </a:p>
        </p:txBody>
      </p:sp>
    </p:spTree>
    <p:extLst>
      <p:ext uri="{BB962C8B-B14F-4D97-AF65-F5344CB8AC3E}">
        <p14:creationId xmlns:p14="http://schemas.microsoft.com/office/powerpoint/2010/main" val="31390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1397-A0DD-E0C9-9A97-272D49D00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Tuning tool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76C35-6734-D4DF-98E7-74185EA1D7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Far and Fine tuning tools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04D7D5D-EF59-07B6-2179-84129B6C4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8" y="1446416"/>
            <a:ext cx="3609761" cy="25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EEC4870-4B91-F07F-1067-2D145F040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9" y="4036858"/>
            <a:ext cx="3607760" cy="258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621B2A15-D8DD-6610-2E58-122563E98079}"/>
              </a:ext>
            </a:extLst>
          </p:cNvPr>
          <p:cNvSpPr/>
          <p:nvPr/>
        </p:nvSpPr>
        <p:spPr>
          <a:xfrm rot="1872603">
            <a:off x="1165614" y="3107386"/>
            <a:ext cx="200967" cy="1798655"/>
          </a:xfrm>
          <a:prstGeom prst="downArrow">
            <a:avLst/>
          </a:prstGeom>
          <a:ln>
            <a:solidFill>
              <a:srgbClr val="0099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72C8F116-4AF7-DD0D-D0E4-50ECC7BC5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10" y="1438102"/>
            <a:ext cx="5789177" cy="517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FB9FE6-8CB4-275A-B3F6-827A720E6103}"/>
              </a:ext>
            </a:extLst>
          </p:cNvPr>
          <p:cNvSpPr/>
          <p:nvPr/>
        </p:nvSpPr>
        <p:spPr>
          <a:xfrm>
            <a:off x="6096000" y="1738315"/>
            <a:ext cx="5789177" cy="29944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5E7DF-699A-2521-26B7-005D0B74E22F}"/>
              </a:ext>
            </a:extLst>
          </p:cNvPr>
          <p:cNvSpPr txBox="1"/>
          <p:nvPr/>
        </p:nvSpPr>
        <p:spPr>
          <a:xfrm>
            <a:off x="10489199" y="13966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FF0000"/>
                </a:solidFill>
              </a:rPr>
              <a:t>LLRF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C061DC6-F17B-363D-C2E3-79663E386A25}"/>
              </a:ext>
            </a:extLst>
          </p:cNvPr>
          <p:cNvSpPr/>
          <p:nvPr/>
        </p:nvSpPr>
        <p:spPr>
          <a:xfrm>
            <a:off x="6200027" y="4827952"/>
            <a:ext cx="5530144" cy="1647317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41ACF-9F85-4E20-EF5D-4E22008F9A58}"/>
              </a:ext>
            </a:extLst>
          </p:cNvPr>
          <p:cNvSpPr txBox="1"/>
          <p:nvPr/>
        </p:nvSpPr>
        <p:spPr>
          <a:xfrm>
            <a:off x="8064142" y="6105938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accent5">
                    <a:lumMod val="75000"/>
                  </a:schemeClr>
                </a:solidFill>
              </a:rPr>
              <a:t>Motor 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60398-CB5E-709F-1183-B4E2A7B8A124}"/>
              </a:ext>
            </a:extLst>
          </p:cNvPr>
          <p:cNvSpPr txBox="1"/>
          <p:nvPr/>
        </p:nvSpPr>
        <p:spPr>
          <a:xfrm>
            <a:off x="4080429" y="1669041"/>
            <a:ext cx="1445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0099DC"/>
                </a:solidFill>
              </a:rPr>
              <a:t>Far tuning with calculations from LLRF Waveforms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6ADE2D-4643-7B8F-C357-B33B6FB8CAEF}"/>
              </a:ext>
            </a:extLst>
          </p:cNvPr>
          <p:cNvSpPr txBox="1"/>
          <p:nvPr/>
        </p:nvSpPr>
        <p:spPr>
          <a:xfrm>
            <a:off x="4017903" y="5812194"/>
            <a:ext cx="1923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00B050"/>
                </a:solidFill>
              </a:rPr>
              <a:t>T</a:t>
            </a:r>
            <a:r>
              <a:rPr lang="en-GB" dirty="0">
                <a:solidFill>
                  <a:srgbClr val="00B050"/>
                </a:solidFill>
              </a:rPr>
              <a:t>u</a:t>
            </a:r>
            <a:r>
              <a:rPr lang="en-SE" dirty="0">
                <a:solidFill>
                  <a:srgbClr val="00B050"/>
                </a:solidFill>
              </a:rPr>
              <a:t>ning sensitivity</a:t>
            </a:r>
          </a:p>
          <a:p>
            <a:pPr algn="l"/>
            <a:r>
              <a:rPr lang="en-SE" dirty="0">
                <a:solidFill>
                  <a:srgbClr val="00B050"/>
                </a:solidFill>
              </a:rPr>
              <a:t>(health check)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025BA9C-9346-7492-EEED-2746A3C22099}"/>
              </a:ext>
            </a:extLst>
          </p:cNvPr>
          <p:cNvSpPr/>
          <p:nvPr/>
        </p:nvSpPr>
        <p:spPr>
          <a:xfrm>
            <a:off x="2421750" y="5379138"/>
            <a:ext cx="1632966" cy="12134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59596B8A-992B-A647-57CA-14C89977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DB5EDA3-1B41-BC38-944D-F067F3297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B9B97-90E4-EEDB-DC50-D603F854FA1D}"/>
              </a:ext>
            </a:extLst>
          </p:cNvPr>
          <p:cNvSpPr txBox="1"/>
          <p:nvPr/>
        </p:nvSpPr>
        <p:spPr>
          <a:xfrm>
            <a:off x="6045020" y="1085515"/>
            <a:ext cx="555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Fine tuning with power increase and phase flattening</a:t>
            </a:r>
          </a:p>
        </p:txBody>
      </p:sp>
    </p:spTree>
    <p:extLst>
      <p:ext uri="{BB962C8B-B14F-4D97-AF65-F5344CB8AC3E}">
        <p14:creationId xmlns:p14="http://schemas.microsoft.com/office/powerpoint/2010/main" val="34757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E8EAD-18BB-6C2D-D5F4-37363041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Calibration tool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E4CFF-B398-FB51-3F44-1241FD7D44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C</a:t>
            </a:r>
            <a:r>
              <a:rPr lang="en-GB" dirty="0"/>
              <a:t>o</a:t>
            </a:r>
            <a:r>
              <a:rPr lang="en-SE" dirty="0"/>
              <a:t>nvert from power sent from Klystron to E</a:t>
            </a:r>
            <a:r>
              <a:rPr lang="en-SE" baseline="-25000" dirty="0"/>
              <a:t>acc </a:t>
            </a:r>
            <a:r>
              <a:rPr lang="en-SE" dirty="0"/>
              <a:t>(or V…)</a:t>
            </a:r>
            <a:endParaRPr lang="en-SE" baseline="-25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F48DA4B-1947-17FE-0EC3-B69C023D0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5" y="1446417"/>
            <a:ext cx="7175429" cy="50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0337AF-B48F-0149-6E5A-A7A823741132}"/>
              </a:ext>
            </a:extLst>
          </p:cNvPr>
          <p:cNvSpPr txBox="1"/>
          <p:nvPr/>
        </p:nvSpPr>
        <p:spPr>
          <a:xfrm rot="17929837">
            <a:off x="2379564" y="3282575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Extra Diag at TS2 for benchmarking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Redundant power monitoring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6D4D1-FE01-DBF6-D819-4D6E29844319}"/>
              </a:ext>
            </a:extLst>
          </p:cNvPr>
          <p:cNvSpPr txBox="1"/>
          <p:nvPr/>
        </p:nvSpPr>
        <p:spPr>
          <a:xfrm>
            <a:off x="7881486" y="2413337"/>
            <a:ext cx="38328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Using cavity parameters and calibration factors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  <a:p>
            <a:pPr algn="l"/>
            <a:r>
              <a:rPr lang="en-SE" dirty="0">
                <a:solidFill>
                  <a:srgbClr val="666666"/>
                </a:solidFill>
              </a:rPr>
              <a:t>PU antenna recalibrated using forward power, as VT calibration factors lead frequenctly to overestimation of cavity field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  <a:p>
            <a:pPr algn="l"/>
            <a:r>
              <a:rPr lang="en-SE" dirty="0">
                <a:solidFill>
                  <a:srgbClr val="666666"/>
                </a:solidFill>
              </a:rPr>
              <a:t>By using different methods and readings we estimate uncertainty of gradient calibration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DCF185F-10A6-CBDC-ABD4-BC6258EC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60313B7-1947-ECD7-F3A9-D5F6AF133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25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0FE5-FA85-32ED-8427-3E2C7F040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Cavity Conditioning/Operation tool (TS2)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5F628-5E58-4103-8E96-25A8C6BD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0580" y="6184815"/>
            <a:ext cx="4101129" cy="332044"/>
          </a:xfrm>
        </p:spPr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B85506-4669-77DC-5938-84265BE733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Getting PV from several subsystems, still manual process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E951F4-DD9C-6A8E-452D-DED19AF0E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41" y="1451679"/>
            <a:ext cx="7973230" cy="51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7BA2131-F8EE-2894-1576-2F42CB12D87B}"/>
              </a:ext>
            </a:extLst>
          </p:cNvPr>
          <p:cNvSpPr/>
          <p:nvPr/>
        </p:nvSpPr>
        <p:spPr>
          <a:xfrm>
            <a:off x="1990580" y="1759126"/>
            <a:ext cx="3541095" cy="29515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F4DC1-6770-5DA6-244F-194C9DE82D0F}"/>
              </a:ext>
            </a:extLst>
          </p:cNvPr>
          <p:cNvSpPr txBox="1"/>
          <p:nvPr/>
        </p:nvSpPr>
        <p:spPr>
          <a:xfrm>
            <a:off x="437501" y="2400699"/>
            <a:ext cx="1473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FF0000"/>
                </a:solidFill>
              </a:rPr>
              <a:t>LLRF</a:t>
            </a:r>
          </a:p>
          <a:p>
            <a:pPr algn="l"/>
            <a:r>
              <a:rPr lang="en-GB" dirty="0">
                <a:solidFill>
                  <a:srgbClr val="FF0000"/>
                </a:solidFill>
              </a:rPr>
              <a:t>O</a:t>
            </a:r>
            <a:r>
              <a:rPr lang="en-SE" dirty="0">
                <a:solidFill>
                  <a:srgbClr val="FF0000"/>
                </a:solidFill>
              </a:rPr>
              <a:t>pen loop at low field, then Closed loop to cope with LFD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FD786F-7497-8FB3-EA83-8609F3F3AF31}"/>
              </a:ext>
            </a:extLst>
          </p:cNvPr>
          <p:cNvSpPr/>
          <p:nvPr/>
        </p:nvSpPr>
        <p:spPr>
          <a:xfrm>
            <a:off x="1965641" y="5040407"/>
            <a:ext cx="3541095" cy="1494057"/>
          </a:xfrm>
          <a:prstGeom prst="roundRect">
            <a:avLst/>
          </a:prstGeom>
          <a:noFill/>
          <a:ln w="38100">
            <a:solidFill>
              <a:srgbClr val="0099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90DCB-7D35-0634-F8FF-B09F6A15AC94}"/>
              </a:ext>
            </a:extLst>
          </p:cNvPr>
          <p:cNvSpPr txBox="1"/>
          <p:nvPr/>
        </p:nvSpPr>
        <p:spPr>
          <a:xfrm>
            <a:off x="471385" y="5087666"/>
            <a:ext cx="1445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0099DC"/>
                </a:solidFill>
              </a:rPr>
              <a:t>Cavity IOC, providing in-pulse detuning calculation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474EE19-4F4E-F07B-8B99-185E3FF6AD19}"/>
              </a:ext>
            </a:extLst>
          </p:cNvPr>
          <p:cNvSpPr/>
          <p:nvPr/>
        </p:nvSpPr>
        <p:spPr>
          <a:xfrm>
            <a:off x="5556614" y="3740425"/>
            <a:ext cx="2617870" cy="949684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88C903E-7D74-3F08-305E-C9992F03FB50}"/>
              </a:ext>
            </a:extLst>
          </p:cNvPr>
          <p:cNvSpPr/>
          <p:nvPr/>
        </p:nvSpPr>
        <p:spPr>
          <a:xfrm>
            <a:off x="5586546" y="1819456"/>
            <a:ext cx="1148976" cy="19196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718580-B761-4267-A4D3-AD98E3CD0506}"/>
              </a:ext>
            </a:extLst>
          </p:cNvPr>
          <p:cNvSpPr txBox="1"/>
          <p:nvPr/>
        </p:nvSpPr>
        <p:spPr>
          <a:xfrm>
            <a:off x="9993742" y="233766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accent3">
                    <a:lumMod val="75000"/>
                  </a:schemeClr>
                </a:solidFill>
              </a:rPr>
              <a:t>Piezo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4D75276-FD75-D108-D460-69071FA35894}"/>
              </a:ext>
            </a:extLst>
          </p:cNvPr>
          <p:cNvSpPr/>
          <p:nvPr/>
        </p:nvSpPr>
        <p:spPr>
          <a:xfrm>
            <a:off x="8274720" y="3772020"/>
            <a:ext cx="1499099" cy="949684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51D867-A3D8-D27E-6B7A-6D8F97C433EF}"/>
              </a:ext>
            </a:extLst>
          </p:cNvPr>
          <p:cNvSpPr txBox="1"/>
          <p:nvPr/>
        </p:nvSpPr>
        <p:spPr>
          <a:xfrm>
            <a:off x="9993742" y="282104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accent5">
                    <a:lumMod val="75000"/>
                  </a:schemeClr>
                </a:solidFill>
              </a:rPr>
              <a:t>Bias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E4BCEF4-A5EE-E73E-69B7-D90364FD6814}"/>
              </a:ext>
            </a:extLst>
          </p:cNvPr>
          <p:cNvSpPr/>
          <p:nvPr/>
        </p:nvSpPr>
        <p:spPr>
          <a:xfrm>
            <a:off x="5603293" y="4812085"/>
            <a:ext cx="2317134" cy="17087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28E5EFE-035F-0928-9116-4467CA520C40}"/>
              </a:ext>
            </a:extLst>
          </p:cNvPr>
          <p:cNvSpPr/>
          <p:nvPr/>
        </p:nvSpPr>
        <p:spPr>
          <a:xfrm>
            <a:off x="7918216" y="4826114"/>
            <a:ext cx="1837536" cy="168070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107ECB-6469-BBE3-1BE3-82547DF3BC23}"/>
              </a:ext>
            </a:extLst>
          </p:cNvPr>
          <p:cNvSpPr txBox="1"/>
          <p:nvPr/>
        </p:nvSpPr>
        <p:spPr>
          <a:xfrm>
            <a:off x="9968803" y="3374718"/>
            <a:ext cx="18493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RF pulse control, calibrations, cavity parameters and diagnostic signals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16125DA0-66BC-FB96-C043-949029C6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12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1079-C0AD-BE75-CC49-769216F3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Push to high field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78C92D-A1A2-9F91-1230-C1495C580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Lorentz Force Detuning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FC2929-27B1-068D-507A-7A0926397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438182" cy="4768062"/>
          </a:xfrm>
        </p:spPr>
        <p:txBody>
          <a:bodyPr/>
          <a:lstStyle/>
          <a:p>
            <a:r>
              <a:rPr lang="en-SE" dirty="0"/>
              <a:t>The RF pulse carries a mechanical pressure </a:t>
            </a:r>
          </a:p>
          <a:p>
            <a:r>
              <a:rPr lang="en-SE" dirty="0"/>
              <a:t>The thin-walled cavity can deform due to this pressure and the cavity self-detunes</a:t>
            </a:r>
          </a:p>
          <a:p>
            <a:pPr lvl="1"/>
            <a:r>
              <a:rPr lang="en-SE" dirty="0"/>
              <a:t>Lorentz Force Detuning</a:t>
            </a:r>
          </a:p>
          <a:p>
            <a:r>
              <a:rPr lang="en-SE" dirty="0"/>
              <a:t>In pure open loop the LFD kills the cavity field as the cavity detunes substantially and the field drops</a:t>
            </a:r>
          </a:p>
          <a:p>
            <a:r>
              <a:rPr lang="en-SE" b="1" dirty="0">
                <a:solidFill>
                  <a:srgbClr val="FF0000"/>
                </a:solidFill>
              </a:rPr>
              <a:t>ESS will operates at 3.2 ms RF pulses, leading to high LFD values!</a:t>
            </a:r>
          </a:p>
          <a:p>
            <a:r>
              <a:rPr lang="en-SE" b="1" dirty="0">
                <a:solidFill>
                  <a:srgbClr val="FF0000"/>
                </a:solidFill>
              </a:rPr>
              <a:t>Higher effect than other pulsed machines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9085507-8751-9F3D-D404-910683C22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1"/>
          <a:stretch/>
        </p:blipFill>
        <p:spPr bwMode="auto">
          <a:xfrm>
            <a:off x="5623819" y="0"/>
            <a:ext cx="6568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9E2007-A768-5118-2DF4-EDCDF1CDB6DB}"/>
              </a:ext>
            </a:extLst>
          </p:cNvPr>
          <p:cNvSpPr txBox="1"/>
          <p:nvPr/>
        </p:nvSpPr>
        <p:spPr>
          <a:xfrm>
            <a:off x="6289609" y="4913609"/>
            <a:ext cx="403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FF0000"/>
                </a:solidFill>
              </a:rPr>
              <a:t>Detuning kills the cavity field!</a:t>
            </a:r>
            <a:br>
              <a:rPr lang="en-SE" dirty="0">
                <a:solidFill>
                  <a:srgbClr val="FF0000"/>
                </a:solidFill>
              </a:rPr>
            </a:br>
            <a:r>
              <a:rPr lang="en-SE" dirty="0">
                <a:solidFill>
                  <a:srgbClr val="FF0000"/>
                </a:solidFill>
              </a:rPr>
              <a:t>LFD &gt; 600 Hz, full BW ~ 1 kHz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0546DFE-866D-1A5C-3229-EA4EBAC4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BC0F8C1-1F53-A96A-17B7-F9AC9320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0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15DC-F410-8B93-FF6E-92B4B308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Further developments for LLRF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EC331B-F54C-5F40-063E-5C944BAE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457B1D-3CC9-0A71-BC6C-3A682944A2E5}"/>
              </a:ext>
            </a:extLst>
          </p:cNvPr>
          <p:cNvGrpSpPr/>
          <p:nvPr/>
        </p:nvGrpSpPr>
        <p:grpSpPr>
          <a:xfrm>
            <a:off x="706685" y="1130532"/>
            <a:ext cx="9744035" cy="5219434"/>
            <a:chOff x="706685" y="1130532"/>
            <a:chExt cx="9744035" cy="52194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A2BC593-5594-435C-B7B4-39B7854DC637}"/>
                </a:ext>
              </a:extLst>
            </p:cNvPr>
            <p:cNvGrpSpPr/>
            <p:nvPr/>
          </p:nvGrpSpPr>
          <p:grpSpPr>
            <a:xfrm>
              <a:off x="706685" y="1130532"/>
              <a:ext cx="9744035" cy="5219434"/>
              <a:chOff x="706685" y="1130532"/>
              <a:chExt cx="9744035" cy="521943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455ACE2-0B17-6D8A-5F9D-47AC215BC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6685" y="1520430"/>
                <a:ext cx="5727192" cy="482953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E56BCE-CB76-E769-E856-C6C5243607C3}"/>
                  </a:ext>
                </a:extLst>
              </p:cNvPr>
              <p:cNvSpPr txBox="1"/>
              <p:nvPr/>
            </p:nvSpPr>
            <p:spPr>
              <a:xfrm>
                <a:off x="838199" y="1157255"/>
                <a:ext cx="12474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 b="1" dirty="0">
                    <a:solidFill>
                      <a:srgbClr val="FF0000"/>
                    </a:solidFill>
                  </a:rPr>
                  <a:t>Piezo OFF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75E2DB-C564-DE2A-B58B-6AB7DB3DE3C0}"/>
                  </a:ext>
                </a:extLst>
              </p:cNvPr>
              <p:cNvSpPr txBox="1"/>
              <p:nvPr/>
            </p:nvSpPr>
            <p:spPr>
              <a:xfrm>
                <a:off x="2574012" y="1130532"/>
                <a:ext cx="7876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Cavity detuning at high field (LFD) requires &gt; 50% extra power at pulse end! 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7A0461-05C8-7BA6-DBE5-CAEE5E5E99E5}"/>
                </a:ext>
              </a:extLst>
            </p:cNvPr>
            <p:cNvSpPr txBox="1"/>
            <p:nvPr/>
          </p:nvSpPr>
          <p:spPr>
            <a:xfrm>
              <a:off x="4097346" y="2986854"/>
              <a:ext cx="16815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FF0000"/>
                  </a:solidFill>
                </a:rPr>
                <a:t>FB loop overpower</a:t>
              </a:r>
              <a:br>
                <a:rPr lang="en-SE" sz="1400" dirty="0">
                  <a:solidFill>
                    <a:srgbClr val="FF0000"/>
                  </a:solidFill>
                </a:rPr>
              </a:br>
              <a:r>
                <a:rPr lang="en-SE" sz="1400" dirty="0">
                  <a:solidFill>
                    <a:srgbClr val="FF0000"/>
                  </a:solidFill>
                </a:rPr>
                <a:t>1 BW = 2x power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591A8E-D0E7-40AE-2EC8-C7A85F109D6C}"/>
              </a:ext>
            </a:extLst>
          </p:cNvPr>
          <p:cNvGrpSpPr/>
          <p:nvPr/>
        </p:nvGrpSpPr>
        <p:grpSpPr>
          <a:xfrm>
            <a:off x="709233" y="1516572"/>
            <a:ext cx="11283071" cy="4234514"/>
            <a:chOff x="709233" y="1516572"/>
            <a:chExt cx="11283071" cy="42345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582D2A-C1BA-4C15-683D-E89FEA63C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8924" b="49002"/>
            <a:stretch/>
          </p:blipFill>
          <p:spPr>
            <a:xfrm>
              <a:off x="709233" y="1516572"/>
              <a:ext cx="2925233" cy="24629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3710D1-5F3A-A438-8E89-31F4B59962F6}"/>
                </a:ext>
              </a:extLst>
            </p:cNvPr>
            <p:cNvSpPr txBox="1"/>
            <p:nvPr/>
          </p:nvSpPr>
          <p:spPr>
            <a:xfrm>
              <a:off x="3804746" y="1965434"/>
              <a:ext cx="818755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2400" dirty="0">
                  <a:solidFill>
                    <a:srgbClr val="666666"/>
                  </a:solidFill>
                </a:rPr>
                <a:t>We can now operate LLRF in closed loop reliably</a:t>
              </a:r>
            </a:p>
            <a:p>
              <a:pPr algn="l"/>
              <a:endParaRPr lang="en-SE" sz="2400" dirty="0">
                <a:solidFill>
                  <a:srgbClr val="666666"/>
                </a:solidFill>
              </a:endParaRPr>
            </a:p>
            <a:p>
              <a:pPr algn="l"/>
              <a:r>
                <a:rPr lang="en-SE" sz="2400" dirty="0">
                  <a:solidFill>
                    <a:srgbClr val="666666"/>
                  </a:solidFill>
                </a:rPr>
                <a:t>This has improved cavity characterization uncertainties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SE" sz="2400" dirty="0">
                  <a:solidFill>
                    <a:srgbClr val="666666"/>
                  </a:solidFill>
                </a:rPr>
                <a:t>All cavities are checked now individually in closed loop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SE" sz="2400" dirty="0">
                  <a:solidFill>
                    <a:srgbClr val="666666"/>
                  </a:solidFill>
                </a:rPr>
                <a:t>Only 4-cavity operation in open loop</a:t>
              </a:r>
            </a:p>
            <a:p>
              <a:pPr algn="l"/>
              <a:endParaRPr lang="en-SE" sz="2400" dirty="0">
                <a:solidFill>
                  <a:srgbClr val="666666"/>
                </a:solidFill>
              </a:endParaRPr>
            </a:p>
            <a:p>
              <a:pPr algn="l"/>
              <a:r>
                <a:rPr lang="en-SE" sz="2400" dirty="0">
                  <a:solidFill>
                    <a:srgbClr val="666666"/>
                  </a:solidFill>
                </a:rPr>
                <a:t>This is particularly important for HB, to highlight the challenges of high gradient long pulse operation under severe Lorenz Force Detuning</a:t>
              </a:r>
            </a:p>
            <a:p>
              <a:pPr algn="l"/>
              <a:r>
                <a:rPr lang="en-SE" sz="2400" dirty="0">
                  <a:solidFill>
                    <a:srgbClr val="666666"/>
                  </a:solidFill>
                </a:rPr>
                <a:t>	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478A9F-ED4F-C08A-E4F4-6875A38C6E2F}"/>
              </a:ext>
            </a:extLst>
          </p:cNvPr>
          <p:cNvGrpSpPr/>
          <p:nvPr/>
        </p:nvGrpSpPr>
        <p:grpSpPr>
          <a:xfrm>
            <a:off x="3178581" y="1155612"/>
            <a:ext cx="9131609" cy="5494383"/>
            <a:chOff x="3178581" y="1155612"/>
            <a:chExt cx="9131609" cy="54943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535E9F-8ADC-8052-893D-1A795C6A49F4}"/>
                </a:ext>
              </a:extLst>
            </p:cNvPr>
            <p:cNvGrpSpPr/>
            <p:nvPr/>
          </p:nvGrpSpPr>
          <p:grpSpPr>
            <a:xfrm>
              <a:off x="5778897" y="1155612"/>
              <a:ext cx="6531293" cy="5195532"/>
              <a:chOff x="5778897" y="1155612"/>
              <a:chExt cx="6531293" cy="519553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BF90B6B-ED6F-12CC-0DB9-EDE0328A6A8B}"/>
                  </a:ext>
                </a:extLst>
              </p:cNvPr>
              <p:cNvGrpSpPr/>
              <p:nvPr/>
            </p:nvGrpSpPr>
            <p:grpSpPr>
              <a:xfrm>
                <a:off x="5778897" y="1155612"/>
                <a:ext cx="6531293" cy="5195532"/>
                <a:chOff x="5778897" y="1155612"/>
                <a:chExt cx="6531293" cy="5195532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2FC5534C-F5F7-EF2A-B06E-E27AD8B230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46346" y="1523544"/>
                  <a:ext cx="5752829" cy="4827600"/>
                </a:xfrm>
                <a:prstGeom prst="rect">
                  <a:avLst/>
                </a:prstGeom>
              </p:spPr>
            </p:pic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C8D9D55E-1925-2067-2FD8-F5CF4A499F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8897" y="2542707"/>
                  <a:ext cx="5733288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0506294A-C052-6EB3-F1EB-13B7FF212D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93897" y="2542707"/>
                  <a:ext cx="0" cy="38404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8CCBEB7-02BF-6F88-B2AB-DBF896A86219}"/>
                    </a:ext>
                  </a:extLst>
                </p:cNvPr>
                <p:cNvSpPr txBox="1"/>
                <p:nvPr/>
              </p:nvSpPr>
              <p:spPr>
                <a:xfrm>
                  <a:off x="11120441" y="1155612"/>
                  <a:ext cx="11897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SE" b="1" dirty="0">
                      <a:solidFill>
                        <a:srgbClr val="00B050"/>
                      </a:solidFill>
                    </a:rPr>
                    <a:t>Piezo ON</a:t>
                  </a: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BBF2C6-D956-49FE-54E3-C09259735A23}"/>
                  </a:ext>
                </a:extLst>
              </p:cNvPr>
              <p:cNvSpPr txBox="1"/>
              <p:nvPr/>
            </p:nvSpPr>
            <p:spPr>
              <a:xfrm>
                <a:off x="9907405" y="3120071"/>
                <a:ext cx="15648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 sz="1400" dirty="0">
                    <a:solidFill>
                      <a:srgbClr val="FF0000"/>
                    </a:solidFill>
                  </a:rPr>
                  <a:t>Flat pulse with FB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34B88D-677A-E270-E000-0465CB44B01D}"/>
                </a:ext>
              </a:extLst>
            </p:cNvPr>
            <p:cNvSpPr txBox="1"/>
            <p:nvPr/>
          </p:nvSpPr>
          <p:spPr>
            <a:xfrm>
              <a:off x="3178581" y="6249885"/>
              <a:ext cx="6960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 sz="2000" dirty="0">
                  <a:solidFill>
                    <a:srgbClr val="666666"/>
                  </a:solidFill>
                </a:rPr>
                <a:t>Proof of principle of piezo operation. Next, integrate in LLRF</a:t>
              </a:r>
            </a:p>
          </p:txBody>
        </p:sp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40BE993-0F41-3C52-8D55-2D7497CDB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F9602F0-64B6-9FE6-0384-9A33BDD6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44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E0CE-5222-7C9D-92C3-E55D5E73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QL (fixed coupler)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A4D4A-DDBD-6C06-47E7-21967E5D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A0A428-75D5-0A09-6A8A-0E5FCA808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0F6B0-CDB4-72EC-33B2-CF14E97236E0}"/>
              </a:ext>
            </a:extLst>
          </p:cNvPr>
          <p:cNvSpPr txBox="1"/>
          <p:nvPr/>
        </p:nvSpPr>
        <p:spPr>
          <a:xfrm>
            <a:off x="8879596" y="2170323"/>
            <a:ext cx="2489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ESS Cavity DB keeping track of all measurements and capable of compiling statistics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91824C-BF05-E9B1-8FDC-7D25F69C38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520" y="976990"/>
            <a:ext cx="8842977" cy="58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Elliptical ESS module tests: performances overview experienced at ESS Test Stand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E273399-18DB-E1C8-F3CD-D4893B76E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E" dirty="0"/>
              <a:t>On behalf of the ESS SRF and IFJ PAN Team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Cecilia </a:t>
            </a:r>
            <a:r>
              <a:rPr lang="en-GB" dirty="0" err="1"/>
              <a:t>maiano</a:t>
            </a:r>
            <a:r>
              <a:rPr lang="en-GB" dirty="0"/>
              <a:t> on behalf of SRF team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2300" y="6207125"/>
            <a:ext cx="3214688" cy="458788"/>
          </a:xfrm>
        </p:spPr>
        <p:txBody>
          <a:bodyPr/>
          <a:lstStyle/>
          <a:p>
            <a:r>
              <a:rPr lang="sv-SE" sz="1200" b="1">
                <a:solidFill>
                  <a:schemeClr val="bg1"/>
                </a:solidFill>
              </a:rPr>
              <a:t>2023-12-06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2758-A211-FDB1-14D9-0E644A294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Linac Configuration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442118-4525-C484-6F66-CD3EBB402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97B748-C887-7135-EC34-E851B389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4C375-7C3C-ED22-B02E-A225D2745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84" y="918656"/>
            <a:ext cx="8608764" cy="5739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E492F1-287C-82CB-698B-8D70E5DFE902}"/>
              </a:ext>
            </a:extLst>
          </p:cNvPr>
          <p:cNvSpPr txBox="1"/>
          <p:nvPr/>
        </p:nvSpPr>
        <p:spPr>
          <a:xfrm>
            <a:off x="8879596" y="2170323"/>
            <a:ext cx="24898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ESS Cavity DB used to generate linac configuration, to match performance with gradient requirements of the nominal design</a:t>
            </a:r>
          </a:p>
        </p:txBody>
      </p:sp>
    </p:spTree>
    <p:extLst>
      <p:ext uri="{BB962C8B-B14F-4D97-AF65-F5344CB8AC3E}">
        <p14:creationId xmlns:p14="http://schemas.microsoft.com/office/powerpoint/2010/main" val="854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0B88-FDA9-6883-5654-FE722E624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sz="4000" b="1" dirty="0"/>
              <a:t>Concern: HB produce neutrons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F4156-971F-6C96-D97B-669D24A937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CM31 at TS2, Nb activation by Field emission from cavities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2C719A-B8AC-E1F1-5B83-83D090EC4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46" y="1311837"/>
            <a:ext cx="7367797" cy="3444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8AE0A-38F7-94B4-CAB8-5B20A821D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9" t="16641" b="37367"/>
          <a:stretch/>
        </p:blipFill>
        <p:spPr>
          <a:xfrm>
            <a:off x="5557652" y="4542244"/>
            <a:ext cx="6634348" cy="230989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336F827-1EE9-0146-3E07-E63DB89E420A}"/>
              </a:ext>
            </a:extLst>
          </p:cNvPr>
          <p:cNvSpPr/>
          <p:nvPr/>
        </p:nvSpPr>
        <p:spPr>
          <a:xfrm>
            <a:off x="7115797" y="5237786"/>
            <a:ext cx="408373" cy="918814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B950CE-D6DA-0DED-8F8E-4FFFEE0791AA}"/>
              </a:ext>
            </a:extLst>
          </p:cNvPr>
          <p:cNvSpPr/>
          <p:nvPr/>
        </p:nvSpPr>
        <p:spPr>
          <a:xfrm>
            <a:off x="6916292" y="2773295"/>
            <a:ext cx="807382" cy="18527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4CE1F4-9B09-D6BE-9C3A-FBB521696D24}"/>
              </a:ext>
            </a:extLst>
          </p:cNvPr>
          <p:cNvCxnSpPr>
            <a:cxnSpLocks/>
          </p:cNvCxnSpPr>
          <p:nvPr/>
        </p:nvCxnSpPr>
        <p:spPr>
          <a:xfrm>
            <a:off x="3436986" y="2731162"/>
            <a:ext cx="567948" cy="134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658B0CF-B27D-9492-8016-9D0A9A62C40D}"/>
              </a:ext>
            </a:extLst>
          </p:cNvPr>
          <p:cNvSpPr/>
          <p:nvPr/>
        </p:nvSpPr>
        <p:spPr>
          <a:xfrm>
            <a:off x="10184829" y="4520505"/>
            <a:ext cx="868615" cy="418353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70D54F-4F05-2A9B-8B01-96AC6EE2E5AB}"/>
              </a:ext>
            </a:extLst>
          </p:cNvPr>
          <p:cNvSpPr txBox="1"/>
          <p:nvPr/>
        </p:nvSpPr>
        <p:spPr>
          <a:xfrm>
            <a:off x="1451355" y="2574674"/>
            <a:ext cx="2036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n</a:t>
            </a:r>
            <a:r>
              <a:rPr lang="en-SE" sz="1200" b="1" dirty="0">
                <a:solidFill>
                  <a:srgbClr val="FF0000"/>
                </a:solidFill>
              </a:rPr>
              <a:t> dose rate tens of mSv/h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749F5-D964-BBD4-9134-0FAEEBAA6B4F}"/>
              </a:ext>
            </a:extLst>
          </p:cNvPr>
          <p:cNvSpPr txBox="1"/>
          <p:nvPr/>
        </p:nvSpPr>
        <p:spPr>
          <a:xfrm>
            <a:off x="6226169" y="6227372"/>
            <a:ext cx="3297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Moderate 92mNb activation (</a:t>
            </a:r>
            <a:r>
              <a:rPr lang="en-US" sz="1200" b="1" dirty="0" err="1">
                <a:solidFill>
                  <a:srgbClr val="FF0000"/>
                </a:solidFill>
              </a:rPr>
              <a:t>y,n</a:t>
            </a:r>
            <a:r>
              <a:rPr lang="en-US" sz="1200" b="1" dirty="0">
                <a:solidFill>
                  <a:srgbClr val="FF0000"/>
                </a:solidFill>
              </a:rPr>
              <a:t>) observed</a:t>
            </a:r>
            <a:endParaRPr lang="en-SE" sz="1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08F940-07C4-F0FE-3A71-93D06BA37A35}"/>
              </a:ext>
            </a:extLst>
          </p:cNvPr>
          <p:cNvSpPr txBox="1"/>
          <p:nvPr/>
        </p:nvSpPr>
        <p:spPr>
          <a:xfrm>
            <a:off x="375469" y="4868454"/>
            <a:ext cx="31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Pandora -  RP -dose rate (uSV/h)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0F89AB-A3B2-AEAA-63B3-C0FA10C46FDF}"/>
              </a:ext>
            </a:extLst>
          </p:cNvPr>
          <p:cNvSpPr txBox="1"/>
          <p:nvPr/>
        </p:nvSpPr>
        <p:spPr>
          <a:xfrm>
            <a:off x="375469" y="6488668"/>
            <a:ext cx="5410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Scintillators -  Energy Spectrum (dN/dE) count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B6D6F-14F8-18D9-6481-86F02CA451CC}"/>
              </a:ext>
            </a:extLst>
          </p:cNvPr>
          <p:cNvSpPr txBox="1"/>
          <p:nvPr/>
        </p:nvSpPr>
        <p:spPr>
          <a:xfrm>
            <a:off x="7874889" y="1276570"/>
            <a:ext cx="37811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Will it harm operation?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  <a:p>
            <a:pPr algn="l"/>
            <a:r>
              <a:rPr lang="en-SE" dirty="0">
                <a:solidFill>
                  <a:srgbClr val="666666"/>
                </a:solidFill>
              </a:rPr>
              <a:t>Severe radiation background already affects cavity protection diagnostics (fibers for arc detectors), how do we differentiate from beam losses? Activity with BI to mitigate by filtering background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  <a:p>
            <a:pPr algn="l"/>
            <a:r>
              <a:rPr lang="en-SE" dirty="0">
                <a:solidFill>
                  <a:srgbClr val="666666"/>
                </a:solidFill>
              </a:rPr>
              <a:t>HB testing shows much more radiation than MB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ACD2EC-12BE-2C0A-3E92-E6E0CBBF47A0}"/>
              </a:ext>
            </a:extLst>
          </p:cNvPr>
          <p:cNvSpPr txBox="1"/>
          <p:nvPr/>
        </p:nvSpPr>
        <p:spPr>
          <a:xfrm>
            <a:off x="412046" y="5347949"/>
            <a:ext cx="479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Joint work with RP to document TS2 rad measurements during RF excitation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E24F3-8FD2-8F4C-B548-D3113ABEFD8D}"/>
              </a:ext>
            </a:extLst>
          </p:cNvPr>
          <p:cNvSpPr txBox="1"/>
          <p:nvPr/>
        </p:nvSpPr>
        <p:spPr>
          <a:xfrm>
            <a:off x="9962094" y="34156"/>
            <a:ext cx="1618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400" dirty="0">
                <a:solidFill>
                  <a:srgbClr val="666666"/>
                </a:solidFill>
              </a:rPr>
              <a:t>Credits: C. Maiano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03AE430-F6CB-6E2D-B0DE-BC11159CAB01}"/>
              </a:ext>
            </a:extLst>
          </p:cNvPr>
          <p:cNvSpPr/>
          <p:nvPr/>
        </p:nvSpPr>
        <p:spPr>
          <a:xfrm rot="20016165">
            <a:off x="1592134" y="2919699"/>
            <a:ext cx="8776738" cy="1562020"/>
          </a:xfrm>
          <a:prstGeom prst="round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FE experience </a:t>
            </a:r>
            <a:r>
              <a:rPr lang="en-US" dirty="0"/>
              <a:t>with ESS cryomodules in TS2 – TTC 2023-</a:t>
            </a:r>
            <a:endParaRPr lang="en-SE" dirty="0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EB207057-B807-05DD-D1B0-CC8216E60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0F87FCE0-A5ED-0BE8-DE1C-412B6137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00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3438EDB9-EB9B-FCFC-1786-3A988E87ED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7712" y="0"/>
            <a:ext cx="5714288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37B44D5-D76D-6107-D10E-3E706069A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521" y="195679"/>
            <a:ext cx="5950862" cy="6109328"/>
          </a:xfrm>
        </p:spPr>
        <p:txBody>
          <a:bodyPr/>
          <a:lstStyle/>
          <a:p>
            <a:r>
              <a:rPr lang="en-SE" sz="4400" dirty="0"/>
              <a:t>Thanks</a:t>
            </a:r>
            <a:br>
              <a:rPr lang="en-SE" sz="4400" dirty="0"/>
            </a:br>
            <a:br>
              <a:rPr lang="en-SE" sz="4400" dirty="0"/>
            </a:br>
            <a:r>
              <a:rPr lang="en-SE" sz="4400" dirty="0"/>
              <a:t>Acknowledgments</a:t>
            </a:r>
            <a:br>
              <a:rPr lang="en-SE" dirty="0"/>
            </a:br>
            <a:br>
              <a:rPr lang="en-SE" dirty="0"/>
            </a:br>
            <a:r>
              <a:rPr lang="en-SE" dirty="0"/>
              <a:t>* </a:t>
            </a:r>
            <a:r>
              <a:rPr lang="en-SE" sz="3200" dirty="0"/>
              <a:t>ESS: TS2 SRF, IFJ, CRYO, VAC, RP teams</a:t>
            </a:r>
            <a:br>
              <a:rPr lang="en-SE" sz="3200" dirty="0"/>
            </a:br>
            <a:br>
              <a:rPr lang="en-SE" sz="3200" dirty="0"/>
            </a:br>
            <a:r>
              <a:rPr lang="en-SE" sz="3200" dirty="0"/>
              <a:t>* CEA in-kinds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89D505-2A99-73A6-E425-A056C9816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804" y="6398117"/>
            <a:ext cx="6124908" cy="459883"/>
          </a:xfrm>
        </p:spPr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62042"/>
              </p:ext>
            </p:extLst>
          </p:nvPr>
        </p:nvGraphicFramePr>
        <p:xfrm>
          <a:off x="1195647" y="1633448"/>
          <a:ext cx="10134600" cy="915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 marL="457200" indent="-457200">
                        <a:buAutoNum type="arabicPlain"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Statistics of elliptical cryomodules test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457200" indent="-457200">
                        <a:buAutoNum type="arabicPlain" startAt="2"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Cryomodules test workflow, tools and challenges/achievements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588BE-0FCA-FDF5-B241-3CFEE2493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2023-12-06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526AB-EE25-C26F-1BC8-CA7F8B1D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 CM: ESS Test Stand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82F88C0-6065-CBF5-AA37-7C7058F0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403D-0E58-DAAA-51AD-F68DCD858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24" y="1309240"/>
            <a:ext cx="5893468" cy="1184832"/>
          </a:xfrm>
        </p:spPr>
        <p:txBody>
          <a:bodyPr/>
          <a:lstStyle/>
          <a:p>
            <a:r>
              <a:rPr lang="en-GB" sz="1600" dirty="0">
                <a:solidFill>
                  <a:srgbClr val="666666"/>
                </a:solidFill>
                <a:effectLst/>
                <a:latin typeface="Helvetica" pitchFamily="2" charset="0"/>
              </a:rPr>
              <a:t>CM lifecycle is intensively documented</a:t>
            </a:r>
          </a:p>
          <a:p>
            <a:pPr lvl="1"/>
            <a:r>
              <a:rPr lang="en-GB" sz="1600" dirty="0">
                <a:solidFill>
                  <a:srgbClr val="666666"/>
                </a:solidFill>
                <a:effectLst/>
                <a:latin typeface="Helvetica" pitchFamily="2" charset="0"/>
              </a:rPr>
              <a:t>Cryomodule Assembly from (INFN/STFC) CEA</a:t>
            </a:r>
          </a:p>
          <a:p>
            <a:pPr lvl="1"/>
            <a:r>
              <a:rPr lang="en-GB" sz="1600" dirty="0">
                <a:solidFill>
                  <a:srgbClr val="666666"/>
                </a:solidFill>
                <a:effectLst/>
                <a:latin typeface="Helvetica" pitchFamily="2" charset="0"/>
              </a:rPr>
              <a:t>Cryomodule testing phase (</a:t>
            </a:r>
            <a:r>
              <a:rPr lang="en-GB" sz="1600" dirty="0" err="1">
                <a:solidFill>
                  <a:srgbClr val="666666"/>
                </a:solidFill>
                <a:effectLst/>
                <a:latin typeface="Helvetica" pitchFamily="2" charset="0"/>
              </a:rPr>
              <a:t>Mec</a:t>
            </a:r>
            <a:r>
              <a:rPr lang="en-GB" sz="1600" dirty="0">
                <a:solidFill>
                  <a:srgbClr val="666666"/>
                </a:solidFill>
                <a:effectLst/>
                <a:latin typeface="Helvetica" pitchFamily="2" charset="0"/>
              </a:rPr>
              <a:t>/Vac/</a:t>
            </a:r>
            <a:r>
              <a:rPr lang="en-GB" sz="1600" dirty="0" err="1">
                <a:solidFill>
                  <a:srgbClr val="666666"/>
                </a:solidFill>
                <a:effectLst/>
                <a:latin typeface="Helvetica" pitchFamily="2" charset="0"/>
              </a:rPr>
              <a:t>Cryo</a:t>
            </a:r>
            <a:r>
              <a:rPr lang="en-GB" sz="1600" dirty="0">
                <a:solidFill>
                  <a:srgbClr val="666666"/>
                </a:solidFill>
                <a:effectLst/>
                <a:latin typeface="Helvetica" pitchFamily="2" charset="0"/>
              </a:rPr>
              <a:t>/SRF)</a:t>
            </a:r>
          </a:p>
          <a:p>
            <a:endParaRPr lang="en-SE" sz="2400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workflow is split in phases</a:t>
            </a:r>
          </a:p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60D31EE-575B-25E7-323E-95964EA59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CD76EC-7AAE-A363-DC43-A4B488DA6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550" y="1838957"/>
            <a:ext cx="4494737" cy="3669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0BF82-D502-D77A-EF93-BA2108E75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24" y="2538464"/>
            <a:ext cx="1558563" cy="172756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3A75B0-DB6A-824C-3BCB-7F5AF5F5DDC5}"/>
              </a:ext>
            </a:extLst>
          </p:cNvPr>
          <p:cNvCxnSpPr>
            <a:cxnSpLocks/>
          </p:cNvCxnSpPr>
          <p:nvPr/>
        </p:nvCxnSpPr>
        <p:spPr>
          <a:xfrm flipV="1">
            <a:off x="1704096" y="2933497"/>
            <a:ext cx="1675436" cy="26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38E4859-7928-1C4C-A6D0-BDB810F7B87E}"/>
              </a:ext>
            </a:extLst>
          </p:cNvPr>
          <p:cNvCxnSpPr>
            <a:cxnSpLocks/>
          </p:cNvCxnSpPr>
          <p:nvPr/>
        </p:nvCxnSpPr>
        <p:spPr>
          <a:xfrm>
            <a:off x="1704096" y="2971392"/>
            <a:ext cx="686090" cy="1088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7D4EBF-F429-CE38-9687-E3E74FDB2CCD}"/>
              </a:ext>
            </a:extLst>
          </p:cNvPr>
          <p:cNvCxnSpPr>
            <a:cxnSpLocks/>
          </p:cNvCxnSpPr>
          <p:nvPr/>
        </p:nvCxnSpPr>
        <p:spPr>
          <a:xfrm>
            <a:off x="1706286" y="2982061"/>
            <a:ext cx="230904" cy="1383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0C7A436-56BB-4D0E-F2D9-3B73DE93B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605" y="3701434"/>
            <a:ext cx="1899246" cy="269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CADA8D4E-9870-C30D-4D32-E17CB3885C3A}"/>
              </a:ext>
            </a:extLst>
          </p:cNvPr>
          <p:cNvSpPr/>
          <p:nvPr/>
        </p:nvSpPr>
        <p:spPr>
          <a:xfrm>
            <a:off x="5081260" y="4837273"/>
            <a:ext cx="465169" cy="2829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89232A-90DC-2895-13A5-6840DE3BF7F4}"/>
              </a:ext>
            </a:extLst>
          </p:cNvPr>
          <p:cNvSpPr txBox="1"/>
          <p:nvPr/>
        </p:nvSpPr>
        <p:spPr>
          <a:xfrm>
            <a:off x="5358652" y="3239769"/>
            <a:ext cx="1834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Master test report </a:t>
            </a:r>
          </a:p>
          <a:p>
            <a:pPr algn="r"/>
            <a:r>
              <a:rPr lang="en-US" sz="1200" dirty="0"/>
              <a:t>(min 21 docs)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F5F642A-495C-D5C5-9AAC-296BEB9A93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878" y="4556850"/>
            <a:ext cx="932435" cy="130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83774F-30DF-2EDE-F438-EFA5B77729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12" y="4369719"/>
            <a:ext cx="1098270" cy="156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3F519DB-CCB1-16A6-D252-5FEFA8AE70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047" y="4719676"/>
            <a:ext cx="971650" cy="137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1C8C4C-2E54-FB33-F6D4-8538C4E677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032" y="4292573"/>
            <a:ext cx="1155988" cy="167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B8E724-45B6-BD62-F17E-571DB718409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182" y="3030033"/>
            <a:ext cx="1695906" cy="95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138C70D-5CE6-3003-22CA-B8DA9EB93DC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810" y="2372366"/>
            <a:ext cx="1767221" cy="99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3C5D76E-8850-A8E9-99DE-AF9EBBFAE49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20" y="3679955"/>
            <a:ext cx="1590844" cy="907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049CC12-B035-33D6-DCA0-2331B7A43E93}"/>
              </a:ext>
            </a:extLst>
          </p:cNvPr>
          <p:cNvSpPr txBox="1"/>
          <p:nvPr/>
        </p:nvSpPr>
        <p:spPr>
          <a:xfrm>
            <a:off x="3376502" y="2687972"/>
            <a:ext cx="672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SRF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757264-920B-FC1C-742D-B281FAAE5E77}"/>
              </a:ext>
            </a:extLst>
          </p:cNvPr>
          <p:cNvSpPr txBox="1"/>
          <p:nvPr/>
        </p:nvSpPr>
        <p:spPr>
          <a:xfrm>
            <a:off x="607649" y="5978361"/>
            <a:ext cx="1420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Mechanical</a:t>
            </a:r>
            <a:endParaRPr lang="en-SE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EEBA1D-72FD-68D1-9A51-A83AABF168F8}"/>
              </a:ext>
            </a:extLst>
          </p:cNvPr>
          <p:cNvSpPr txBox="1"/>
          <p:nvPr/>
        </p:nvSpPr>
        <p:spPr>
          <a:xfrm>
            <a:off x="2326346" y="6091620"/>
            <a:ext cx="1317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Electrical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8346F-BEB5-C168-6127-2B6D3A02C2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6862" y="1621197"/>
            <a:ext cx="1814567" cy="988827"/>
          </a:xfrm>
          <a:prstGeom prst="rect">
            <a:avLst/>
          </a:prstGeom>
          <a:effectLst>
            <a:glow rad="191765">
              <a:schemeClr val="tx1">
                <a:alpha val="40000"/>
              </a:schemeClr>
            </a:glow>
            <a:outerShdw sx="1000" sy="1000" algn="ctr" rotWithShape="0">
              <a:srgbClr val="000000"/>
            </a:outerShdw>
            <a:softEdge rad="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54A351-557A-20A3-6186-A34F42CD2F8B}"/>
              </a:ext>
            </a:extLst>
          </p:cNvPr>
          <p:cNvSpPr txBox="1"/>
          <p:nvPr/>
        </p:nvSpPr>
        <p:spPr>
          <a:xfrm>
            <a:off x="2650183" y="3954815"/>
            <a:ext cx="1155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Vacuum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7BE08E-57CA-2674-5343-5E06A8585A30}"/>
              </a:ext>
            </a:extLst>
          </p:cNvPr>
          <p:cNvSpPr txBox="1"/>
          <p:nvPr/>
        </p:nvSpPr>
        <p:spPr>
          <a:xfrm>
            <a:off x="7633125" y="6021849"/>
            <a:ext cx="4453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2800" dirty="0">
                <a:solidFill>
                  <a:srgbClr val="666666"/>
                </a:solidFill>
              </a:rPr>
              <a:t>Site Acceptance Test of CM</a:t>
            </a:r>
          </a:p>
        </p:txBody>
      </p:sp>
    </p:spTree>
    <p:extLst>
      <p:ext uri="{BB962C8B-B14F-4D97-AF65-F5344CB8AC3E}">
        <p14:creationId xmlns:p14="http://schemas.microsoft.com/office/powerpoint/2010/main" val="37698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8317-13F2-B541-8014-B0CAB244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Elliptical</a:t>
            </a:r>
            <a:r>
              <a:rPr lang="sv-SE" dirty="0"/>
              <a:t> </a:t>
            </a:r>
            <a:r>
              <a:rPr lang="sv-SE" dirty="0" err="1"/>
              <a:t>modules</a:t>
            </a:r>
            <a:r>
              <a:rPr lang="sv-SE" dirty="0"/>
              <a:t> test </a:t>
            </a:r>
            <a:r>
              <a:rPr lang="sv-SE" dirty="0" err="1"/>
              <a:t>phases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6AEFA-61A6-A14E-9AAC-B54A3CE5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62CEB9-E2FC-8D4B-BC20-01E24EF6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437" y="1085222"/>
            <a:ext cx="10245185" cy="5479207"/>
          </a:xfrm>
        </p:spPr>
        <p:txBody>
          <a:bodyPr/>
          <a:lstStyle/>
          <a:p>
            <a:r>
              <a:rPr lang="sv-SE" sz="1600" b="1" dirty="0"/>
              <a:t>Off </a:t>
            </a:r>
            <a:r>
              <a:rPr lang="sv-SE" sz="1600" b="1" dirty="0" err="1"/>
              <a:t>resonance</a:t>
            </a:r>
            <a:endParaRPr lang="sv-SE" sz="1600" b="1" dirty="0"/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Incoming</a:t>
            </a:r>
            <a:r>
              <a:rPr lang="sv-SE" sz="1600" dirty="0"/>
              <a:t> </a:t>
            </a:r>
            <a:r>
              <a:rPr lang="sv-SE" sz="1600" dirty="0" err="1"/>
              <a:t>inspections</a:t>
            </a:r>
            <a:r>
              <a:rPr lang="sv-SE" sz="1600" dirty="0"/>
              <a:t> + </a:t>
            </a:r>
            <a:r>
              <a:rPr lang="sv-SE" sz="1600" dirty="0" err="1"/>
              <a:t>connections</a:t>
            </a:r>
            <a:r>
              <a:rPr lang="sv-SE" sz="1600" dirty="0"/>
              <a:t> in bunker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Warm</a:t>
            </a:r>
            <a:r>
              <a:rPr lang="sv-SE" sz="1600" dirty="0"/>
              <a:t> </a:t>
            </a:r>
            <a:r>
              <a:rPr lang="sv-SE" sz="1600" dirty="0" err="1"/>
              <a:t>Coupler</a:t>
            </a:r>
            <a:r>
              <a:rPr lang="sv-SE" sz="1600" dirty="0"/>
              <a:t> conditioning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Cool down (4K)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Cold </a:t>
            </a:r>
            <a:r>
              <a:rPr lang="sv-SE" sz="1600" dirty="0" err="1"/>
              <a:t>coupler</a:t>
            </a:r>
            <a:r>
              <a:rPr lang="sv-SE" sz="1600" dirty="0"/>
              <a:t> conditioning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Cold </a:t>
            </a:r>
            <a:r>
              <a:rPr lang="sv-SE" sz="1600" dirty="0" err="1"/>
              <a:t>cable</a:t>
            </a:r>
            <a:r>
              <a:rPr lang="sv-SE" sz="1600" dirty="0"/>
              <a:t> </a:t>
            </a:r>
            <a:r>
              <a:rPr lang="sv-SE" sz="1600" dirty="0" err="1"/>
              <a:t>calibrations</a:t>
            </a:r>
            <a:endParaRPr lang="sv-SE" sz="1600" dirty="0"/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Tuning</a:t>
            </a:r>
            <a:r>
              <a:rPr lang="sv-SE" sz="1600" dirty="0"/>
              <a:t> to </a:t>
            </a:r>
            <a:r>
              <a:rPr lang="sv-SE" sz="1600" dirty="0" err="1"/>
              <a:t>resonance</a:t>
            </a:r>
            <a:r>
              <a:rPr lang="sv-SE" sz="1600" dirty="0"/>
              <a:t> </a:t>
            </a:r>
          </a:p>
          <a:p>
            <a:r>
              <a:rPr lang="sv-SE" sz="1600" b="1" dirty="0"/>
              <a:t>On </a:t>
            </a:r>
            <a:r>
              <a:rPr lang="sv-SE" sz="1600" b="1" dirty="0" err="1"/>
              <a:t>resonance</a:t>
            </a:r>
            <a:r>
              <a:rPr lang="sv-SE" sz="1600" b="1" dirty="0"/>
              <a:t> </a:t>
            </a:r>
            <a:r>
              <a:rPr lang="sv-SE" sz="1600" dirty="0"/>
              <a:t>(in </a:t>
            </a:r>
            <a:r>
              <a:rPr lang="sv-SE" sz="1600" dirty="0" err="1"/>
              <a:t>parallel</a:t>
            </a:r>
            <a:r>
              <a:rPr lang="sv-SE" sz="1600" dirty="0"/>
              <a:t> </a:t>
            </a:r>
            <a:r>
              <a:rPr lang="sv-SE" sz="1600" dirty="0" err="1"/>
              <a:t>dynamic</a:t>
            </a:r>
            <a:r>
              <a:rPr lang="sv-SE" sz="1600" dirty="0"/>
              <a:t> heat </a:t>
            </a:r>
            <a:r>
              <a:rPr lang="sv-SE" sz="1600" dirty="0" err="1"/>
              <a:t>loads</a:t>
            </a:r>
            <a:r>
              <a:rPr lang="sv-SE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Gradient </a:t>
            </a:r>
            <a:r>
              <a:rPr lang="sv-SE" sz="1600" dirty="0" err="1"/>
              <a:t>calibration</a:t>
            </a:r>
            <a:r>
              <a:rPr lang="sv-SE" sz="1600" dirty="0"/>
              <a:t> (</a:t>
            </a:r>
            <a:r>
              <a:rPr lang="sv-SE" sz="1600" dirty="0" err="1"/>
              <a:t>kt</a:t>
            </a:r>
            <a:r>
              <a:rPr lang="sv-SE" sz="1600" dirty="0"/>
              <a:t> CM)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Cavity</a:t>
            </a:r>
            <a:r>
              <a:rPr lang="sv-SE" sz="1600" dirty="0"/>
              <a:t> conditioning in </a:t>
            </a:r>
            <a:r>
              <a:rPr lang="sv-SE" sz="1600" dirty="0" err="1"/>
              <a:t>open</a:t>
            </a:r>
            <a:r>
              <a:rPr lang="sv-SE" sz="1600" dirty="0"/>
              <a:t> loop (PL 3.2 </a:t>
            </a:r>
            <a:r>
              <a:rPr lang="sv-SE" sz="1600" dirty="0" err="1"/>
              <a:t>ms</a:t>
            </a:r>
            <a:r>
              <a:rPr lang="sv-SE" sz="1600" dirty="0"/>
              <a:t>, nominal gradient)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Cavity</a:t>
            </a:r>
            <a:r>
              <a:rPr lang="sv-SE" sz="1600" dirty="0"/>
              <a:t> operation in </a:t>
            </a:r>
            <a:r>
              <a:rPr lang="sv-SE" sz="1600" dirty="0" err="1"/>
              <a:t>closed</a:t>
            </a:r>
            <a:r>
              <a:rPr lang="sv-SE" sz="1600" dirty="0"/>
              <a:t> loop (</a:t>
            </a:r>
            <a:r>
              <a:rPr lang="sv-SE" sz="1600" dirty="0" err="1"/>
              <a:t>piezo</a:t>
            </a:r>
            <a:r>
              <a:rPr lang="sv-SE" sz="1600" dirty="0"/>
              <a:t> for HB)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Dynamic</a:t>
            </a:r>
            <a:r>
              <a:rPr lang="sv-SE" sz="1600" dirty="0"/>
              <a:t> Heat </a:t>
            </a:r>
            <a:r>
              <a:rPr lang="sv-SE" sz="1600" dirty="0" err="1"/>
              <a:t>loads</a:t>
            </a:r>
            <a:endParaRPr lang="sv-SE" sz="1600" dirty="0"/>
          </a:p>
          <a:p>
            <a:pPr marL="0" indent="0">
              <a:buNone/>
            </a:pPr>
            <a:r>
              <a:rPr lang="sv-SE" sz="1600" b="1" dirty="0"/>
              <a:t>Off </a:t>
            </a:r>
            <a:r>
              <a:rPr lang="sv-SE" sz="1600" b="1" dirty="0" err="1"/>
              <a:t>resonance</a:t>
            </a:r>
            <a:r>
              <a:rPr lang="sv-SE" sz="1600" b="1" dirty="0"/>
              <a:t> (</a:t>
            </a:r>
            <a:r>
              <a:rPr lang="sv-SE" sz="1600" b="1" dirty="0" err="1"/>
              <a:t>again</a:t>
            </a:r>
            <a:r>
              <a:rPr lang="sv-SE" sz="1600" b="1" dirty="0"/>
              <a:t>)</a:t>
            </a:r>
          </a:p>
          <a:p>
            <a:r>
              <a:rPr lang="sv-SE" sz="1600" dirty="0" err="1"/>
              <a:t>Detuning</a:t>
            </a:r>
            <a:r>
              <a:rPr lang="sv-SE" sz="1600" dirty="0"/>
              <a:t> + </a:t>
            </a:r>
            <a:r>
              <a:rPr lang="sv-SE" sz="1600" dirty="0" err="1"/>
              <a:t>warm</a:t>
            </a:r>
            <a:r>
              <a:rPr lang="sv-SE" sz="1600" dirty="0"/>
              <a:t> </a:t>
            </a:r>
            <a:r>
              <a:rPr lang="sv-SE" sz="1600" dirty="0" err="1"/>
              <a:t>up</a:t>
            </a:r>
            <a:r>
              <a:rPr lang="sv-SE" sz="1600" dirty="0"/>
              <a:t> + </a:t>
            </a:r>
            <a:r>
              <a:rPr lang="sv-SE" sz="1600" dirty="0" err="1"/>
              <a:t>disconnections</a:t>
            </a:r>
            <a:r>
              <a:rPr lang="sv-SE" sz="1600" dirty="0"/>
              <a:t> + </a:t>
            </a:r>
            <a:r>
              <a:rPr lang="sv-SE" sz="1600" dirty="0" err="1"/>
              <a:t>radioprotection</a:t>
            </a:r>
            <a:r>
              <a:rPr lang="sv-SE" sz="1600" dirty="0"/>
              <a:t> </a:t>
            </a:r>
            <a:r>
              <a:rPr lang="sv-SE" sz="1600" dirty="0" err="1"/>
              <a:t>surveys</a:t>
            </a:r>
            <a:r>
              <a:rPr lang="sv-SE" sz="1600" dirty="0"/>
              <a:t> (</a:t>
            </a:r>
            <a:r>
              <a:rPr lang="sv-SE" sz="1600" dirty="0" err="1"/>
              <a:t>before</a:t>
            </a:r>
            <a:r>
              <a:rPr lang="sv-SE" sz="1600" dirty="0"/>
              <a:t> </a:t>
            </a:r>
            <a:r>
              <a:rPr lang="sv-SE" sz="1600" dirty="0" err="1"/>
              <a:t>moving</a:t>
            </a:r>
            <a:r>
              <a:rPr lang="sv-SE" sz="1600" dirty="0"/>
              <a:t> </a:t>
            </a:r>
            <a:r>
              <a:rPr lang="sv-SE" sz="1600" dirty="0" err="1"/>
              <a:t>modules</a:t>
            </a:r>
            <a:r>
              <a:rPr lang="sv-SE" sz="1600" dirty="0"/>
              <a:t> from </a:t>
            </a:r>
            <a:r>
              <a:rPr lang="sv-SE" sz="1600" dirty="0" err="1"/>
              <a:t>supervised</a:t>
            </a:r>
            <a:r>
              <a:rPr lang="sv-SE" sz="1600" dirty="0"/>
              <a:t> area)</a:t>
            </a:r>
          </a:p>
          <a:p>
            <a:endParaRPr lang="sv-SE" sz="1600" dirty="0"/>
          </a:p>
          <a:p>
            <a:endParaRPr lang="sv-SE" sz="16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4C1950-CEA0-1F42-B83F-CDA82C29B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27581-FF8D-5367-A4FB-73C3307A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521" y="1533382"/>
            <a:ext cx="3951909" cy="2291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270D30-44E2-B96F-DA43-99570EC61C8E}"/>
              </a:ext>
            </a:extLst>
          </p:cNvPr>
          <p:cNvSpPr txBox="1"/>
          <p:nvPr/>
        </p:nvSpPr>
        <p:spPr>
          <a:xfrm>
            <a:off x="5783709" y="1189815"/>
            <a:ext cx="205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ESS N</a:t>
            </a:r>
            <a:r>
              <a:rPr lang="en-SE" dirty="0">
                <a:solidFill>
                  <a:srgbClr val="666666"/>
                </a:solidFill>
              </a:rPr>
              <a:t>eutron pulse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F47EF-5415-1F3A-CAA9-DA2AAABB0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430" y="1085222"/>
            <a:ext cx="2707913" cy="4826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BBAB61-6B5C-34C7-F65E-977F5D26372F}"/>
              </a:ext>
            </a:extLst>
          </p:cNvPr>
          <p:cNvSpPr txBox="1"/>
          <p:nvPr/>
        </p:nvSpPr>
        <p:spPr>
          <a:xfrm>
            <a:off x="9811294" y="2679103"/>
            <a:ext cx="1875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2000" dirty="0">
                <a:solidFill>
                  <a:srgbClr val="FF0000"/>
                </a:solidFill>
              </a:rPr>
              <a:t>2.9 ms flat top!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5DF4D5-40D9-4CE9-B8CF-3671D9464B80}"/>
              </a:ext>
            </a:extLst>
          </p:cNvPr>
          <p:cNvSpPr txBox="1"/>
          <p:nvPr/>
        </p:nvSpPr>
        <p:spPr>
          <a:xfrm>
            <a:off x="9390430" y="132377"/>
            <a:ext cx="1707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Long RF pulses</a:t>
            </a:r>
            <a:br>
              <a:rPr lang="en-US" dirty="0">
                <a:solidFill>
                  <a:srgbClr val="666666"/>
                </a:solidFill>
              </a:rPr>
            </a:br>
            <a:r>
              <a:rPr lang="en-US" dirty="0">
                <a:solidFill>
                  <a:srgbClr val="666666"/>
                </a:solidFill>
              </a:rPr>
              <a:t>at 14 Hz</a:t>
            </a:r>
            <a:br>
              <a:rPr lang="en-US" dirty="0">
                <a:solidFill>
                  <a:srgbClr val="666666"/>
                </a:solidFill>
              </a:rPr>
            </a:br>
            <a:r>
              <a:rPr lang="en-US" dirty="0">
                <a:solidFill>
                  <a:srgbClr val="666666"/>
                </a:solidFill>
              </a:rPr>
              <a:t>4% duty cycle</a:t>
            </a:r>
            <a:endParaRPr lang="en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7FE68-D128-622A-3010-E2B87D20A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08" y="1018440"/>
            <a:ext cx="7772400" cy="51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A02C99-34B3-368C-ABA8-EE554823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TS2 Statistics – 14 CM tested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245C2FC-A502-68DE-20C2-4BD3A567D8A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628720" y="1572655"/>
            <a:ext cx="2849772" cy="4768062"/>
          </a:xfrm>
        </p:spPr>
        <p:txBody>
          <a:bodyPr/>
          <a:lstStyle/>
          <a:p>
            <a:pPr marL="0" indent="0">
              <a:buNone/>
            </a:pPr>
            <a:r>
              <a:rPr lang="en-SE" dirty="0"/>
              <a:t>Trend improving over time, but</a:t>
            </a:r>
          </a:p>
          <a:p>
            <a:pPr marL="0" indent="0">
              <a:buNone/>
            </a:pPr>
            <a:r>
              <a:rPr lang="en-SE" b="1" dirty="0">
                <a:solidFill>
                  <a:schemeClr val="accent1"/>
                </a:solidFill>
              </a:rPr>
              <a:t>CM03:</a:t>
            </a:r>
            <a:br>
              <a:rPr lang="en-SE" b="1" dirty="0">
                <a:solidFill>
                  <a:schemeClr val="accent1"/>
                </a:solidFill>
              </a:rPr>
            </a:br>
            <a:r>
              <a:rPr lang="en-SE" dirty="0"/>
              <a:t>Repair of gauge (2x test)</a:t>
            </a:r>
          </a:p>
          <a:p>
            <a:pPr marL="0" indent="0">
              <a:buNone/>
            </a:pPr>
            <a:r>
              <a:rPr lang="en-SE" b="1" dirty="0">
                <a:solidFill>
                  <a:schemeClr val="accent1"/>
                </a:solidFill>
              </a:rPr>
              <a:t>CM32: </a:t>
            </a:r>
            <a:br>
              <a:rPr lang="en-SE" dirty="0"/>
            </a:br>
            <a:r>
              <a:rPr lang="en-SE" dirty="0"/>
              <a:t>Cryoplant trip</a:t>
            </a:r>
          </a:p>
          <a:p>
            <a:pPr marL="0" indent="0">
              <a:buNone/>
            </a:pPr>
            <a:r>
              <a:rPr lang="en-SE" b="1" dirty="0">
                <a:solidFill>
                  <a:schemeClr val="accent1"/>
                </a:solidFill>
              </a:rPr>
              <a:t>CM33: </a:t>
            </a:r>
            <a:br>
              <a:rPr lang="en-SE" dirty="0"/>
            </a:br>
            <a:r>
              <a:rPr lang="en-SE" dirty="0"/>
              <a:t>Needed to add pumping during conditioning due to severe vacuum activity</a:t>
            </a:r>
          </a:p>
          <a:p>
            <a:pPr marL="0" indent="0">
              <a:buNone/>
            </a:pPr>
            <a:r>
              <a:rPr lang="en-SE" dirty="0"/>
              <a:t>Aiming at a constant throughput of not more than 6 weeks in bunker (42 calendar days max)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E03373-72FB-C82D-EFEB-C972BC586457}"/>
              </a:ext>
            </a:extLst>
          </p:cNvPr>
          <p:cNvCxnSpPr>
            <a:cxnSpLocks/>
          </p:cNvCxnSpPr>
          <p:nvPr/>
        </p:nvCxnSpPr>
        <p:spPr>
          <a:xfrm flipH="1" flipV="1">
            <a:off x="6987374" y="2731247"/>
            <a:ext cx="1548787" cy="439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F01345-AB13-1F77-3C02-CBE0947D01F0}"/>
              </a:ext>
            </a:extLst>
          </p:cNvPr>
          <p:cNvCxnSpPr>
            <a:cxnSpLocks/>
          </p:cNvCxnSpPr>
          <p:nvPr/>
        </p:nvCxnSpPr>
        <p:spPr>
          <a:xfrm flipH="1" flipV="1">
            <a:off x="7070415" y="3266308"/>
            <a:ext cx="1470270" cy="617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5BBAAF-B5C9-AA2C-DDB0-080B5374A1D1}"/>
              </a:ext>
            </a:extLst>
          </p:cNvPr>
          <p:cNvCxnSpPr>
            <a:cxnSpLocks/>
          </p:cNvCxnSpPr>
          <p:nvPr/>
        </p:nvCxnSpPr>
        <p:spPr>
          <a:xfrm>
            <a:off x="5938887" y="3808429"/>
            <a:ext cx="2263057" cy="117835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B5DF5DF-9466-8796-86D7-B2A0168BD8AB}"/>
              </a:ext>
            </a:extLst>
          </p:cNvPr>
          <p:cNvCxnSpPr>
            <a:cxnSpLocks/>
          </p:cNvCxnSpPr>
          <p:nvPr/>
        </p:nvCxnSpPr>
        <p:spPr>
          <a:xfrm flipH="1" flipV="1">
            <a:off x="5438588" y="2279384"/>
            <a:ext cx="3097573" cy="185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0ED792DF-1495-142F-FBD6-E5EAFBA5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69EB85D-A199-515B-50A7-4597D9F9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0BA97-EBDB-8667-972E-9C4A21716390}"/>
              </a:ext>
            </a:extLst>
          </p:cNvPr>
          <p:cNvSpPr txBox="1"/>
          <p:nvPr/>
        </p:nvSpPr>
        <p:spPr>
          <a:xfrm>
            <a:off x="263982" y="2027583"/>
            <a:ext cx="931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1 proto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7 MB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6 HB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58A4D-A935-4E88-25E1-B63AE4A5F8C0}"/>
              </a:ext>
            </a:extLst>
          </p:cNvPr>
          <p:cNvSpPr txBox="1"/>
          <p:nvPr/>
        </p:nvSpPr>
        <p:spPr>
          <a:xfrm>
            <a:off x="2222729" y="1951672"/>
            <a:ext cx="18687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Prototype, used for TS2 commissioning:</a:t>
            </a:r>
          </a:p>
          <a:p>
            <a:pPr algn="l"/>
            <a:r>
              <a:rPr lang="en-SE" dirty="0">
                <a:solidFill>
                  <a:srgbClr val="666666"/>
                </a:solidFill>
              </a:rPr>
              <a:t>2y, several CD/WU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F5E2CF-7CC9-22CB-BE2F-D7C473A53D3A}"/>
              </a:ext>
            </a:extLst>
          </p:cNvPr>
          <p:cNvCxnSpPr>
            <a:cxnSpLocks/>
          </p:cNvCxnSpPr>
          <p:nvPr/>
        </p:nvCxnSpPr>
        <p:spPr>
          <a:xfrm flipH="1" flipV="1">
            <a:off x="1844059" y="1915643"/>
            <a:ext cx="378670" cy="193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TLSHAPE_SL_312ba94f52c3493685a4414c83fd2571_BackgroundRectangle">
            <a:extLst>
              <a:ext uri="{FF2B5EF4-FFF2-40B4-BE49-F238E27FC236}">
                <a16:creationId xmlns:a16="http://schemas.microsoft.com/office/drawing/2014/main" id="{3EBBB07F-8146-4B34-906F-6293157ABC3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00" y="1866900"/>
            <a:ext cx="11290300" cy="538819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TLSHAPE_SL_7cd9999abee744d59290ed7f1b747050_BackgroundRectangle">
            <a:extLst>
              <a:ext uri="{FF2B5EF4-FFF2-40B4-BE49-F238E27FC236}">
                <a16:creationId xmlns:a16="http://schemas.microsoft.com/office/drawing/2014/main" id="{AEB70B9D-4EE1-4E4D-B626-FDE21D0A19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2469219"/>
            <a:ext cx="11290300" cy="1482175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TLSHAPE_SL_f4cce227ec2c42d1af8e1b26e374d055_BackgroundRectangle">
            <a:extLst>
              <a:ext uri="{FF2B5EF4-FFF2-40B4-BE49-F238E27FC236}">
                <a16:creationId xmlns:a16="http://schemas.microsoft.com/office/drawing/2014/main" id="{73B01A7A-4930-465C-9AA6-8226A1083AC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500" y="4014893"/>
            <a:ext cx="11290300" cy="1043093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TLSHAPE_SL_939320bb5160430eaa7c5b7d55b977d0_BackgroundRectangle">
            <a:extLst>
              <a:ext uri="{FF2B5EF4-FFF2-40B4-BE49-F238E27FC236}">
                <a16:creationId xmlns:a16="http://schemas.microsoft.com/office/drawing/2014/main" id="{BF604B2D-5B58-4F23-AE5F-E7C20B9D973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3500" y="5121487"/>
            <a:ext cx="11290300" cy="625856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TLSHAPE_SL2A_8ef5e0386ed246178902bd67ecfc7e0b_BackgroundRectangle" hidden="1">
            <a:extLst>
              <a:ext uri="{FF2B5EF4-FFF2-40B4-BE49-F238E27FC236}">
                <a16:creationId xmlns:a16="http://schemas.microsoft.com/office/drawing/2014/main" id="{56818D80-4B7C-430C-A415-601AB99DBCB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377791" y="1866900"/>
            <a:ext cx="9982200" cy="538819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TLSHAPE_SL2A_bac3b22aa8284cb8b8ef445efe041145_BackgroundRectangle" hidden="1">
            <a:extLst>
              <a:ext uri="{FF2B5EF4-FFF2-40B4-BE49-F238E27FC236}">
                <a16:creationId xmlns:a16="http://schemas.microsoft.com/office/drawing/2014/main" id="{DE87C412-4DFC-4D42-B4F8-3D33F2ED4FE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377791" y="2469219"/>
            <a:ext cx="9982200" cy="1482175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TLSHAPE_SL2A_9e3ddfb04a60408b94726b3ac5c024cc_BackgroundRectangle" hidden="1">
            <a:extLst>
              <a:ext uri="{FF2B5EF4-FFF2-40B4-BE49-F238E27FC236}">
                <a16:creationId xmlns:a16="http://schemas.microsoft.com/office/drawing/2014/main" id="{0D066C6D-6325-4B5F-8270-BD70592BAFF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377791" y="4014893"/>
            <a:ext cx="9982200" cy="1043093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TLSHAPE_SL2A_5bcdde1e893f46aeb2240c8e901f93e4_BackgroundRectangle" hidden="1">
            <a:extLst>
              <a:ext uri="{FF2B5EF4-FFF2-40B4-BE49-F238E27FC236}">
                <a16:creationId xmlns:a16="http://schemas.microsoft.com/office/drawing/2014/main" id="{DE5E0B3A-45E9-4132-B9C7-3B70EABC441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377791" y="5121487"/>
            <a:ext cx="9982200" cy="625856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TLSHAPE_SL_8e45a471ec25414dae1d43be2d112808_BackgroundRectangle">
            <a:extLst>
              <a:ext uri="{FF2B5EF4-FFF2-40B4-BE49-F238E27FC236}">
                <a16:creationId xmlns:a16="http://schemas.microsoft.com/office/drawing/2014/main" id="{631732D5-E93B-41A2-BE1F-AD5009E11D0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3500" y="5810843"/>
            <a:ext cx="11290300" cy="279400"/>
          </a:xfrm>
          <a:prstGeom prst="rect">
            <a:avLst/>
          </a:prstGeom>
          <a:solidFill>
            <a:srgbClr val="9BBB59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TLSHAPE_SL2A_0731f1339584421687883fc9e88725be_BackgroundRectangle" hidden="1">
            <a:extLst>
              <a:ext uri="{FF2B5EF4-FFF2-40B4-BE49-F238E27FC236}">
                <a16:creationId xmlns:a16="http://schemas.microsoft.com/office/drawing/2014/main" id="{B7C32753-0CC5-46CA-AD3F-F41B7F0474EF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377791" y="5810843"/>
            <a:ext cx="9982200" cy="279400"/>
          </a:xfrm>
          <a:prstGeom prst="rect">
            <a:avLst/>
          </a:prstGeom>
          <a:solidFill>
            <a:srgbClr val="9BBB59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LSHAPE_TB_00000000000000000000000000000000_LeftEndCaps">
            <a:extLst>
              <a:ext uri="{FF2B5EF4-FFF2-40B4-BE49-F238E27FC236}">
                <a16:creationId xmlns:a16="http://schemas.microsoft.com/office/drawing/2014/main" id="{06EE6E71-E78D-443D-A019-1B6C6998687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14326" y="1397169"/>
            <a:ext cx="44961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b="1" spc="-44">
                <a:solidFill>
                  <a:schemeClr val="accent2"/>
                </a:solidFill>
                <a:latin typeface="Calibri" panose="020F0502020204030204" pitchFamily="34" charset="0"/>
              </a:rPr>
              <a:t>2023</a:t>
            </a:r>
          </a:p>
        </p:txBody>
      </p:sp>
      <p:sp>
        <p:nvSpPr>
          <p:cNvPr id="3" name="OTLSHAPE_TB_00000000000000000000000000000000_RightEndCaps">
            <a:extLst>
              <a:ext uri="{FF2B5EF4-FFF2-40B4-BE49-F238E27FC236}">
                <a16:creationId xmlns:a16="http://schemas.microsoft.com/office/drawing/2014/main" id="{995FE98D-EFF4-484B-9DA1-4F7574F2C9C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1474534" y="1397169"/>
            <a:ext cx="44961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b="1" spc="-44">
                <a:solidFill>
                  <a:schemeClr val="accent2"/>
                </a:solidFill>
                <a:latin typeface="Calibri" panose="020F0502020204030204" pitchFamily="34" charset="0"/>
              </a:rPr>
              <a:t>2023</a:t>
            </a:r>
          </a:p>
        </p:txBody>
      </p:sp>
      <p:cxnSp>
        <p:nvCxnSpPr>
          <p:cNvPr id="12" name="OTLSHAPE_M_6b2b2e3324fd43a8adeb1e5aa49faf17_Connector1">
            <a:extLst>
              <a:ext uri="{FF2B5EF4-FFF2-40B4-BE49-F238E27FC236}">
                <a16:creationId xmlns:a16="http://schemas.microsoft.com/office/drawing/2014/main" id="{B708EEAC-BF7C-408E-9F19-0CADC5004560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2515363" y="961178"/>
            <a:ext cx="0" cy="448522"/>
          </a:xfrm>
          <a:prstGeom prst="line">
            <a:avLst/>
          </a:prstGeom>
          <a:ln w="9525" cap="flat" cmpd="sng" algn="ctr">
            <a:solidFill>
              <a:srgbClr val="4F81BD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OTLSHAPE_M_1411c81c8b904ab9860b0501b23e4e10_Connector1">
            <a:extLst>
              <a:ext uri="{FF2B5EF4-FFF2-40B4-BE49-F238E27FC236}">
                <a16:creationId xmlns:a16="http://schemas.microsoft.com/office/drawing/2014/main" id="{564930A4-B2D4-4471-A271-C61BA23612F6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3921470" y="961178"/>
            <a:ext cx="0" cy="448522"/>
          </a:xfrm>
          <a:prstGeom prst="line">
            <a:avLst/>
          </a:prstGeom>
          <a:ln w="9525" cap="flat" cmpd="sng" algn="ctr">
            <a:solidFill>
              <a:srgbClr val="4F81BD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OTLSHAPE_M_a2dce26dfc35454ba48219c1bba56e68_Connector1">
            <a:extLst>
              <a:ext uri="{FF2B5EF4-FFF2-40B4-BE49-F238E27FC236}">
                <a16:creationId xmlns:a16="http://schemas.microsoft.com/office/drawing/2014/main" id="{35DF31DB-8261-4DB7-8899-5FBFB8BEE179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1711874" y="495935"/>
            <a:ext cx="0" cy="913765"/>
          </a:xfrm>
          <a:prstGeom prst="line">
            <a:avLst/>
          </a:prstGeom>
          <a:ln w="9525" cap="flat" cmpd="sng" algn="ctr">
            <a:solidFill>
              <a:srgbClr val="4F81BD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OTLSHAPE_M_1cc46600b86d46d0bab45981b7556994_Connector1">
            <a:extLst>
              <a:ext uri="{FF2B5EF4-FFF2-40B4-BE49-F238E27FC236}">
                <a16:creationId xmlns:a16="http://schemas.microsoft.com/office/drawing/2014/main" id="{F936959D-50D1-421E-9CE5-0253C8BC1334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10952003" y="961178"/>
            <a:ext cx="0" cy="448522"/>
          </a:xfrm>
          <a:prstGeom prst="line">
            <a:avLst/>
          </a:prstGeom>
          <a:ln w="9525" cap="flat" cmpd="sng" algn="ctr">
            <a:solidFill>
              <a:srgbClr val="4F81BD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OTLSHAPE_M_8422b3fc90674f7c99f4681a86992051_Connector1">
            <a:extLst>
              <a:ext uri="{FF2B5EF4-FFF2-40B4-BE49-F238E27FC236}">
                <a16:creationId xmlns:a16="http://schemas.microsoft.com/office/drawing/2014/main" id="{5BEF0E88-4540-4ED0-BDDD-D170BED705BD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10148513" y="495935"/>
            <a:ext cx="0" cy="913765"/>
          </a:xfrm>
          <a:prstGeom prst="line">
            <a:avLst/>
          </a:prstGeom>
          <a:ln w="9525" cap="flat" cmpd="sng" algn="ctr">
            <a:solidFill>
              <a:srgbClr val="4F81BD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TLSHAPE_TB_00000000000000000000000000000000_ScaleContainer">
            <a:extLst>
              <a:ext uri="{FF2B5EF4-FFF2-40B4-BE49-F238E27FC236}">
                <a16:creationId xmlns:a16="http://schemas.microsoft.com/office/drawing/2014/main" id="{E4DD1918-6761-48AE-A12D-888AAB6A6178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504791" y="1409700"/>
            <a:ext cx="9855200" cy="254000"/>
          </a:xfrm>
          <a:prstGeom prst="roundRect">
            <a:avLst/>
          </a:prstGeom>
          <a:gradFill flip="none" rotWithShape="1">
            <a:gsLst>
              <a:gs pos="0">
                <a:srgbClr val="44546A"/>
              </a:gs>
              <a:gs pos="100000">
                <a:srgbClr val="52667F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TLSHAPE_SL_312ba94f52c3493685a4414c83fd2571_HeaderRectangle">
            <a:extLst>
              <a:ext uri="{FF2B5EF4-FFF2-40B4-BE49-F238E27FC236}">
                <a16:creationId xmlns:a16="http://schemas.microsoft.com/office/drawing/2014/main" id="{E18EFC6A-4DDB-4694-9005-03202EAD2257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63500" y="1866900"/>
            <a:ext cx="1320800" cy="538819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TLSHAPE_SL_7cd9999abee744d59290ed7f1b747050_HeaderRectangle">
            <a:extLst>
              <a:ext uri="{FF2B5EF4-FFF2-40B4-BE49-F238E27FC236}">
                <a16:creationId xmlns:a16="http://schemas.microsoft.com/office/drawing/2014/main" id="{2CF95056-EDEB-4C4A-806A-985A1993A664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63500" y="2469219"/>
            <a:ext cx="1320800" cy="14821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TLSHAPE_SL_f4cce227ec2c42d1af8e1b26e374d055_HeaderRectangle">
            <a:extLst>
              <a:ext uri="{FF2B5EF4-FFF2-40B4-BE49-F238E27FC236}">
                <a16:creationId xmlns:a16="http://schemas.microsoft.com/office/drawing/2014/main" id="{48066E72-CA48-4351-B27E-E8B6C64A2ED2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63500" y="4014893"/>
            <a:ext cx="1320800" cy="1043093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TLSHAPE_SL_939320bb5160430eaa7c5b7d55b977d0_HeaderRectangle">
            <a:extLst>
              <a:ext uri="{FF2B5EF4-FFF2-40B4-BE49-F238E27FC236}">
                <a16:creationId xmlns:a16="http://schemas.microsoft.com/office/drawing/2014/main" id="{76A6E5EB-CB0F-4399-ABED-BE43B1075E4C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63500" y="5121487"/>
            <a:ext cx="1320800" cy="625856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TLSHAPE_SL2A_8ef5e0386ed246178902bd67ecfc7e0b_HeaderRectangle" hidden="1">
            <a:extLst>
              <a:ext uri="{FF2B5EF4-FFF2-40B4-BE49-F238E27FC236}">
                <a16:creationId xmlns:a16="http://schemas.microsoft.com/office/drawing/2014/main" id="{BECDC598-DCAE-427E-BDAD-7EABB76FF222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377791" y="1866900"/>
            <a:ext cx="0" cy="0"/>
          </a:xfrm>
          <a:prstGeom prst="rect">
            <a:avLst/>
          </a:prstGeom>
          <a:solidFill>
            <a:schemeClr val="accent1">
              <a:alpha val="24706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TLSHAPE_SL2A_bac3b22aa8284cb8b8ef445efe041145_HeaderRectangle" hidden="1">
            <a:extLst>
              <a:ext uri="{FF2B5EF4-FFF2-40B4-BE49-F238E27FC236}">
                <a16:creationId xmlns:a16="http://schemas.microsoft.com/office/drawing/2014/main" id="{E246B4F8-4CC9-4D1A-9759-120E5AA8C245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1377791" y="2469219"/>
            <a:ext cx="0" cy="0"/>
          </a:xfrm>
          <a:prstGeom prst="rect">
            <a:avLst/>
          </a:prstGeom>
          <a:solidFill>
            <a:schemeClr val="accent1">
              <a:alpha val="24706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TLSHAPE_SL2A_9e3ddfb04a60408b94726b3ac5c024cc_HeaderRectangle" hidden="1">
            <a:extLst>
              <a:ext uri="{FF2B5EF4-FFF2-40B4-BE49-F238E27FC236}">
                <a16:creationId xmlns:a16="http://schemas.microsoft.com/office/drawing/2014/main" id="{8C154004-0059-4B72-BE7D-BE33458B8AFA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1377791" y="4014893"/>
            <a:ext cx="0" cy="0"/>
          </a:xfrm>
          <a:prstGeom prst="rect">
            <a:avLst/>
          </a:prstGeom>
          <a:solidFill>
            <a:schemeClr val="accent1">
              <a:alpha val="24706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TLSHAPE_SL2A_5bcdde1e893f46aeb2240c8e901f93e4_HeaderRectangle" hidden="1">
            <a:extLst>
              <a:ext uri="{FF2B5EF4-FFF2-40B4-BE49-F238E27FC236}">
                <a16:creationId xmlns:a16="http://schemas.microsoft.com/office/drawing/2014/main" id="{F3108434-485E-499A-83EC-673A52D833DF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1377791" y="5121487"/>
            <a:ext cx="0" cy="0"/>
          </a:xfrm>
          <a:prstGeom prst="rect">
            <a:avLst/>
          </a:prstGeom>
          <a:solidFill>
            <a:schemeClr val="accent1">
              <a:alpha val="24706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TLSHAPE_SL_8e45a471ec25414dae1d43be2d112808_HeaderRectangle">
            <a:extLst>
              <a:ext uri="{FF2B5EF4-FFF2-40B4-BE49-F238E27FC236}">
                <a16:creationId xmlns:a16="http://schemas.microsoft.com/office/drawing/2014/main" id="{1A826CF8-4141-47FE-93E2-5B39F12145ED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63500" y="5810843"/>
            <a:ext cx="1320800" cy="279400"/>
          </a:xfrm>
          <a:prstGeom prst="rect">
            <a:avLst/>
          </a:prstGeom>
          <a:solidFill>
            <a:srgbClr val="4F81B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TLSHAPE_SL2A_0731f1339584421687883fc9e88725be_HeaderRectangle" hidden="1">
            <a:extLst>
              <a:ext uri="{FF2B5EF4-FFF2-40B4-BE49-F238E27FC236}">
                <a16:creationId xmlns:a16="http://schemas.microsoft.com/office/drawing/2014/main" id="{0B4392D3-F9BE-46FB-B946-6365E0C5D2C4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1377791" y="5810843"/>
            <a:ext cx="0" cy="0"/>
          </a:xfrm>
          <a:prstGeom prst="rect">
            <a:avLst/>
          </a:prstGeom>
          <a:solidFill>
            <a:srgbClr val="4F81BD">
              <a:alpha val="24706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OTLSHAPE_G_00000000000000000000000000000000_ShapeBelow0">
            <a:extLst>
              <a:ext uri="{FF2B5EF4-FFF2-40B4-BE49-F238E27FC236}">
                <a16:creationId xmlns:a16="http://schemas.microsoft.com/office/drawing/2014/main" id="{029D3CCA-86E8-4231-917D-462A266E5989}"/>
              </a:ext>
            </a:extLst>
          </p:cNvPr>
          <p:cNvCxnSpPr/>
          <p:nvPr>
            <p:custDataLst>
              <p:tags r:id="rId30"/>
            </p:custDataLst>
          </p:nvPr>
        </p:nvCxnSpPr>
        <p:spPr>
          <a:xfrm>
            <a:off x="2910895" y="1663701"/>
            <a:ext cx="0" cy="4426543"/>
          </a:xfrm>
          <a:prstGeom prst="line">
            <a:avLst/>
          </a:prstGeom>
          <a:ln w="9525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OTLSHAPE_G_00000000000000000000000000000000_ShapeBelow1">
            <a:extLst>
              <a:ext uri="{FF2B5EF4-FFF2-40B4-BE49-F238E27FC236}">
                <a16:creationId xmlns:a16="http://schemas.microsoft.com/office/drawing/2014/main" id="{A2633342-C3A3-446C-A68E-41679D4D1B94}"/>
              </a:ext>
            </a:extLst>
          </p:cNvPr>
          <p:cNvCxnSpPr/>
          <p:nvPr>
            <p:custDataLst>
              <p:tags r:id="rId31"/>
            </p:custDataLst>
          </p:nvPr>
        </p:nvCxnSpPr>
        <p:spPr>
          <a:xfrm>
            <a:off x="4317002" y="1663701"/>
            <a:ext cx="0" cy="4426543"/>
          </a:xfrm>
          <a:prstGeom prst="line">
            <a:avLst/>
          </a:prstGeom>
          <a:ln w="9525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OTLSHAPE_G_00000000000000000000000000000000_ShapeBelow2">
            <a:extLst>
              <a:ext uri="{FF2B5EF4-FFF2-40B4-BE49-F238E27FC236}">
                <a16:creationId xmlns:a16="http://schemas.microsoft.com/office/drawing/2014/main" id="{D9F2FF43-2105-47BB-83E1-B2D27B8B21B9}"/>
              </a:ext>
            </a:extLst>
          </p:cNvPr>
          <p:cNvCxnSpPr/>
          <p:nvPr>
            <p:custDataLst>
              <p:tags r:id="rId32"/>
            </p:custDataLst>
          </p:nvPr>
        </p:nvCxnSpPr>
        <p:spPr>
          <a:xfrm>
            <a:off x="5723108" y="1663701"/>
            <a:ext cx="0" cy="4426543"/>
          </a:xfrm>
          <a:prstGeom prst="line">
            <a:avLst/>
          </a:prstGeom>
          <a:ln w="9525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OTLSHAPE_G_00000000000000000000000000000000_ShapeBelow3">
            <a:extLst>
              <a:ext uri="{FF2B5EF4-FFF2-40B4-BE49-F238E27FC236}">
                <a16:creationId xmlns:a16="http://schemas.microsoft.com/office/drawing/2014/main" id="{2B5C925F-04F7-44E6-A134-7ABA663997DB}"/>
              </a:ext>
            </a:extLst>
          </p:cNvPr>
          <p:cNvCxnSpPr/>
          <p:nvPr>
            <p:custDataLst>
              <p:tags r:id="rId33"/>
            </p:custDataLst>
          </p:nvPr>
        </p:nvCxnSpPr>
        <p:spPr>
          <a:xfrm>
            <a:off x="7129215" y="1663701"/>
            <a:ext cx="0" cy="4426543"/>
          </a:xfrm>
          <a:prstGeom prst="line">
            <a:avLst/>
          </a:prstGeom>
          <a:ln w="9525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OTLSHAPE_G_00000000000000000000000000000000_ShapeBelow4">
            <a:extLst>
              <a:ext uri="{FF2B5EF4-FFF2-40B4-BE49-F238E27FC236}">
                <a16:creationId xmlns:a16="http://schemas.microsoft.com/office/drawing/2014/main" id="{1D749CEE-7BDA-4F98-8FE2-9B3675059D24}"/>
              </a:ext>
            </a:extLst>
          </p:cNvPr>
          <p:cNvCxnSpPr/>
          <p:nvPr>
            <p:custDataLst>
              <p:tags r:id="rId34"/>
            </p:custDataLst>
          </p:nvPr>
        </p:nvCxnSpPr>
        <p:spPr>
          <a:xfrm>
            <a:off x="8535322" y="1663701"/>
            <a:ext cx="0" cy="4426543"/>
          </a:xfrm>
          <a:prstGeom prst="line">
            <a:avLst/>
          </a:prstGeom>
          <a:ln w="9525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OTLSHAPE_G_00000000000000000000000000000000_ShapeBelow5">
            <a:extLst>
              <a:ext uri="{FF2B5EF4-FFF2-40B4-BE49-F238E27FC236}">
                <a16:creationId xmlns:a16="http://schemas.microsoft.com/office/drawing/2014/main" id="{BBD52DE0-5B47-433D-B353-13D3DF050BB7}"/>
              </a:ext>
            </a:extLst>
          </p:cNvPr>
          <p:cNvCxnSpPr/>
          <p:nvPr>
            <p:custDataLst>
              <p:tags r:id="rId35"/>
            </p:custDataLst>
          </p:nvPr>
        </p:nvCxnSpPr>
        <p:spPr>
          <a:xfrm>
            <a:off x="9941428" y="1663700"/>
            <a:ext cx="0" cy="4426543"/>
          </a:xfrm>
          <a:prstGeom prst="line">
            <a:avLst/>
          </a:prstGeom>
          <a:ln w="9525" cap="flat" cmpd="sng" algn="ctr">
            <a:solidFill>
              <a:schemeClr val="accent5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TLSHAPE_SLT_e75d56d9fc554104ac744c1066864688_Shape">
            <a:extLst>
              <a:ext uri="{FF2B5EF4-FFF2-40B4-BE49-F238E27FC236}">
                <a16:creationId xmlns:a16="http://schemas.microsoft.com/office/drawing/2014/main" id="{507A13DD-9FE7-45B6-B618-8DE63F93973F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2910898" y="1926759"/>
            <a:ext cx="1016000" cy="127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TLSHAPE_SLT_380a7cddfbe34ac9ab374cd6867bedd5_Shape">
            <a:extLst>
              <a:ext uri="{FF2B5EF4-FFF2-40B4-BE49-F238E27FC236}">
                <a16:creationId xmlns:a16="http://schemas.microsoft.com/office/drawing/2014/main" id="{C5292CAF-81DC-48BE-9DDE-61549E4CC550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3714387" y="2529078"/>
            <a:ext cx="609600" cy="1270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TLSHAPE_SLT_14564284cd6443eaac54361f1ed8216a_Shape">
            <a:extLst>
              <a:ext uri="{FF2B5EF4-FFF2-40B4-BE49-F238E27FC236}">
                <a16:creationId xmlns:a16="http://schemas.microsoft.com/office/drawing/2014/main" id="{4C8DB80A-77B0-499E-9F92-CAE6F2A93E47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4517877" y="2946315"/>
            <a:ext cx="406400" cy="1270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TLSHAPE_SLT_49d17e2517dd41ef9814590f723a23ac_Shape">
            <a:extLst>
              <a:ext uri="{FF2B5EF4-FFF2-40B4-BE49-F238E27FC236}">
                <a16:creationId xmlns:a16="http://schemas.microsoft.com/office/drawing/2014/main" id="{B6D3C160-9886-4B15-954C-B6AF3C4D9D86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4919621" y="3154934"/>
            <a:ext cx="812800" cy="1270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TLSHAPE_SLT_f78547c125274dca8a4966fc97b8db90_Shape">
            <a:extLst>
              <a:ext uri="{FF2B5EF4-FFF2-40B4-BE49-F238E27FC236}">
                <a16:creationId xmlns:a16="http://schemas.microsoft.com/office/drawing/2014/main" id="{0C235F22-2750-42A9-B3A7-79A75AE6314C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6124856" y="4074753"/>
            <a:ext cx="1206500" cy="127000"/>
          </a:xfrm>
          <a:prstGeom prst="round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TLSHAPE_SLT_c7701d6aa4f64b1ebdc8d249e6d18ef8_Shape">
            <a:extLst>
              <a:ext uri="{FF2B5EF4-FFF2-40B4-BE49-F238E27FC236}">
                <a16:creationId xmlns:a16="http://schemas.microsoft.com/office/drawing/2014/main" id="{44D41E31-7635-49BC-92F2-3AE46D570DAF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7330090" y="4368631"/>
            <a:ext cx="609600" cy="127000"/>
          </a:xfrm>
          <a:prstGeom prst="round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TLSHAPE_SLT_23ce0eb6bb1441b0a8f948995bc11440_Shape">
            <a:extLst>
              <a:ext uri="{FF2B5EF4-FFF2-40B4-BE49-F238E27FC236}">
                <a16:creationId xmlns:a16="http://schemas.microsoft.com/office/drawing/2014/main" id="{6BBD1F12-9F17-4576-B264-BB2E0A517137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9338814" y="5181346"/>
            <a:ext cx="1016000" cy="127000"/>
          </a:xfrm>
          <a:prstGeom prst="round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TLSHAPE_SLT_a507bf42ed1a47f3bf3f20d82298113b_Shape">
            <a:extLst>
              <a:ext uri="{FF2B5EF4-FFF2-40B4-BE49-F238E27FC236}">
                <a16:creationId xmlns:a16="http://schemas.microsoft.com/office/drawing/2014/main" id="{872010DB-76BB-4204-BD3C-29EF5C043967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9941430" y="5475224"/>
            <a:ext cx="1016000" cy="127000"/>
          </a:xfrm>
          <a:prstGeom prst="round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TLSHAPE_SLT_83b687e73cf64596af9b52b0eb9d75c5_Shape">
            <a:extLst>
              <a:ext uri="{FF2B5EF4-FFF2-40B4-BE49-F238E27FC236}">
                <a16:creationId xmlns:a16="http://schemas.microsoft.com/office/drawing/2014/main" id="{E43ECBE2-8C0D-42DE-8000-00846A5540F7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7932706" y="4662509"/>
            <a:ext cx="1409700" cy="127000"/>
          </a:xfrm>
          <a:prstGeom prst="round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TLSHAPE_SLT_deeac8206a9a4721ab32cb7be02fec8e_Shape">
            <a:extLst>
              <a:ext uri="{FF2B5EF4-FFF2-40B4-BE49-F238E27FC236}">
                <a16:creationId xmlns:a16="http://schemas.microsoft.com/office/drawing/2014/main" id="{C61B369B-CA44-40D5-B4F2-20761AFB245C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>
            <a:off x="4317004" y="2737697"/>
            <a:ext cx="203200" cy="12700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TLSHAPE_SLT_98dcc9ed0f744e3b815dbf890d5d7279_Shape">
            <a:extLst>
              <a:ext uri="{FF2B5EF4-FFF2-40B4-BE49-F238E27FC236}">
                <a16:creationId xmlns:a16="http://schemas.microsoft.com/office/drawing/2014/main" id="{BFDCC85B-94A0-4B85-8008-5EB288D20E83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6124856" y="4871127"/>
            <a:ext cx="3225800" cy="127000"/>
          </a:xfrm>
          <a:prstGeom prst="round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TLSHAPE_SLT_4f282ddaafce4af6b97050f8c2fc8b70_Shape">
            <a:extLst>
              <a:ext uri="{FF2B5EF4-FFF2-40B4-BE49-F238E27FC236}">
                <a16:creationId xmlns:a16="http://schemas.microsoft.com/office/drawing/2014/main" id="{18AF4595-6132-4866-A684-DF66AD2EF2C0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7129218" y="5870702"/>
            <a:ext cx="1016000" cy="127000"/>
          </a:xfrm>
          <a:prstGeom prst="round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TLSHAPE_TB_00000000000000000000000000000000_ElapsedTime" hidden="1">
            <a:extLst>
              <a:ext uri="{FF2B5EF4-FFF2-40B4-BE49-F238E27FC236}">
                <a16:creationId xmlns:a16="http://schemas.microsoft.com/office/drawing/2014/main" id="{1BFF1DD8-93F8-4C8B-8DFC-D99C8871B60B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1504791" y="1409700"/>
            <a:ext cx="0" cy="0"/>
          </a:xfrm>
          <a:prstGeom prst="roundRect">
            <a:avLst/>
          </a:prstGeom>
          <a:solidFill>
            <a:srgbClr val="FF0000">
              <a:alpha val="74902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TLSHAPE_SLT_e75d56d9fc554104ac744c1066864688_ShapePercentage" hidden="1">
            <a:extLst>
              <a:ext uri="{FF2B5EF4-FFF2-40B4-BE49-F238E27FC236}">
                <a16:creationId xmlns:a16="http://schemas.microsoft.com/office/drawing/2014/main" id="{64429131-6926-49E1-BC85-BCB2BA69325B}"/>
              </a:ext>
            </a:extLst>
          </p:cNvPr>
          <p:cNvSpPr/>
          <p:nvPr>
            <p:custDataLst>
              <p:tags r:id="rId49"/>
            </p:custDataLst>
          </p:nvPr>
        </p:nvSpPr>
        <p:spPr>
          <a:xfrm>
            <a:off x="2910898" y="1926759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TLSHAPE_SLM_127031d39633419ca7b78472cc0874b1_Shape">
            <a:extLst>
              <a:ext uri="{FF2B5EF4-FFF2-40B4-BE49-F238E27FC236}">
                <a16:creationId xmlns:a16="http://schemas.microsoft.com/office/drawing/2014/main" id="{4B88A5AD-6378-48FB-9030-73C2419B22AF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3599947" y="2113619"/>
            <a:ext cx="228600" cy="254000"/>
          </a:xfrm>
          <a:prstGeom prst="diamond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TLSHAPE_SLT_380a7cddfbe34ac9ab374cd6867bedd5_ShapePercentage" hidden="1">
            <a:extLst>
              <a:ext uri="{FF2B5EF4-FFF2-40B4-BE49-F238E27FC236}">
                <a16:creationId xmlns:a16="http://schemas.microsoft.com/office/drawing/2014/main" id="{6D5606EF-8058-47BC-8672-0437FF0425B1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>
            <a:off x="3714387" y="2529078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TLSHAPE_SLT_14564284cd6443eaac54361f1ed8216a_ShapePercentage" hidden="1">
            <a:extLst>
              <a:ext uri="{FF2B5EF4-FFF2-40B4-BE49-F238E27FC236}">
                <a16:creationId xmlns:a16="http://schemas.microsoft.com/office/drawing/2014/main" id="{7E85900B-C05E-449A-994A-5EB67F92B9BF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>
            <a:off x="4517877" y="2946315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TLSHAPE_SLT_49d17e2517dd41ef9814590f723a23ac_ShapePercentage" hidden="1">
            <a:extLst>
              <a:ext uri="{FF2B5EF4-FFF2-40B4-BE49-F238E27FC236}">
                <a16:creationId xmlns:a16="http://schemas.microsoft.com/office/drawing/2014/main" id="{A0BEA780-E90D-4E06-84DA-C3DA1CE08B99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4919621" y="3154934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TLSHAPE_SLM_934fc4a02a0b47839235afad73250110_Shape">
            <a:extLst>
              <a:ext uri="{FF2B5EF4-FFF2-40B4-BE49-F238E27FC236}">
                <a16:creationId xmlns:a16="http://schemas.microsoft.com/office/drawing/2014/main" id="{578643A2-491C-42A7-A040-534B9F478CAB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>
            <a:off x="5809543" y="3341793"/>
            <a:ext cx="228600" cy="254000"/>
          </a:xfrm>
          <a:prstGeom prst="diamond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TLSHAPE_SLM_d0fcb2fd147049118592a4b69285ddb0_Shape">
            <a:extLst>
              <a:ext uri="{FF2B5EF4-FFF2-40B4-BE49-F238E27FC236}">
                <a16:creationId xmlns:a16="http://schemas.microsoft.com/office/drawing/2014/main" id="{3315C433-1580-436C-840B-C7F54DB9DDED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>
            <a:off x="6010416" y="3659293"/>
            <a:ext cx="228600" cy="254000"/>
          </a:xfrm>
          <a:prstGeom prst="diamond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TLSHAPE_SLT_f78547c125274dca8a4966fc97b8db90_ShapePercentage" hidden="1">
            <a:extLst>
              <a:ext uri="{FF2B5EF4-FFF2-40B4-BE49-F238E27FC236}">
                <a16:creationId xmlns:a16="http://schemas.microsoft.com/office/drawing/2014/main" id="{8D7C58C6-3BB3-40C0-971A-37ED19725E6C}"/>
              </a:ext>
            </a:extLst>
          </p:cNvPr>
          <p:cNvSpPr/>
          <p:nvPr>
            <p:custDataLst>
              <p:tags r:id="rId56"/>
            </p:custDataLst>
          </p:nvPr>
        </p:nvSpPr>
        <p:spPr>
          <a:xfrm>
            <a:off x="6124856" y="4074753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TLSHAPE_SLT_c7701d6aa4f64b1ebdc8d249e6d18ef8_ShapePercentage" hidden="1">
            <a:extLst>
              <a:ext uri="{FF2B5EF4-FFF2-40B4-BE49-F238E27FC236}">
                <a16:creationId xmlns:a16="http://schemas.microsoft.com/office/drawing/2014/main" id="{F90D8C5C-101E-4689-A2A1-2A28C6E44021}"/>
              </a:ext>
            </a:extLst>
          </p:cNvPr>
          <p:cNvSpPr/>
          <p:nvPr>
            <p:custDataLst>
              <p:tags r:id="rId57"/>
            </p:custDataLst>
          </p:nvPr>
        </p:nvSpPr>
        <p:spPr>
          <a:xfrm>
            <a:off x="7330090" y="4368631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TLSHAPE_SLT_23ce0eb6bb1441b0a8f948995bc11440_ShapePercentage" hidden="1">
            <a:extLst>
              <a:ext uri="{FF2B5EF4-FFF2-40B4-BE49-F238E27FC236}">
                <a16:creationId xmlns:a16="http://schemas.microsoft.com/office/drawing/2014/main" id="{F5AE7249-F7FC-4A24-A945-CFDF27E8B1C3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>
            <a:off x="9338814" y="5181346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TLSHAPE_SLT_a507bf42ed1a47f3bf3f20d82298113b_ShapePercentage" hidden="1">
            <a:extLst>
              <a:ext uri="{FF2B5EF4-FFF2-40B4-BE49-F238E27FC236}">
                <a16:creationId xmlns:a16="http://schemas.microsoft.com/office/drawing/2014/main" id="{471C7BA3-F585-4543-AE1E-EF550239C7BB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9941430" y="5475224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TLSHAPE_SLT_83b687e73cf64596af9b52b0eb9d75c5_ShapePercentage" hidden="1">
            <a:extLst>
              <a:ext uri="{FF2B5EF4-FFF2-40B4-BE49-F238E27FC236}">
                <a16:creationId xmlns:a16="http://schemas.microsoft.com/office/drawing/2014/main" id="{0B4D1342-2F29-4523-A76B-928797FBF04C}"/>
              </a:ext>
            </a:extLst>
          </p:cNvPr>
          <p:cNvSpPr/>
          <p:nvPr>
            <p:custDataLst>
              <p:tags r:id="rId60"/>
            </p:custDataLst>
          </p:nvPr>
        </p:nvSpPr>
        <p:spPr>
          <a:xfrm>
            <a:off x="7932706" y="4662509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TLSHAPE_SLT_deeac8206a9a4721ab32cb7be02fec8e_ShapePercentage" hidden="1">
            <a:extLst>
              <a:ext uri="{FF2B5EF4-FFF2-40B4-BE49-F238E27FC236}">
                <a16:creationId xmlns:a16="http://schemas.microsoft.com/office/drawing/2014/main" id="{898BD6A1-7489-4D3B-8F70-B3F764DFD3FD}"/>
              </a:ext>
            </a:extLst>
          </p:cNvPr>
          <p:cNvSpPr/>
          <p:nvPr>
            <p:custDataLst>
              <p:tags r:id="rId61"/>
            </p:custDataLst>
          </p:nvPr>
        </p:nvSpPr>
        <p:spPr>
          <a:xfrm>
            <a:off x="4317004" y="2737697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TLSHAPE_SLT_98dcc9ed0f744e3b815dbf890d5d7279_ShapePercentage" hidden="1">
            <a:extLst>
              <a:ext uri="{FF2B5EF4-FFF2-40B4-BE49-F238E27FC236}">
                <a16:creationId xmlns:a16="http://schemas.microsoft.com/office/drawing/2014/main" id="{3B06D85A-EFC1-41E8-B9E2-BE7D21BBC5E0}"/>
              </a:ext>
            </a:extLst>
          </p:cNvPr>
          <p:cNvSpPr/>
          <p:nvPr>
            <p:custDataLst>
              <p:tags r:id="rId62"/>
            </p:custDataLst>
          </p:nvPr>
        </p:nvSpPr>
        <p:spPr>
          <a:xfrm>
            <a:off x="6124856" y="4871127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TLSHAPE_SLT_4f282ddaafce4af6b97050f8c2fc8b70_ShapePercentage" hidden="1">
            <a:extLst>
              <a:ext uri="{FF2B5EF4-FFF2-40B4-BE49-F238E27FC236}">
                <a16:creationId xmlns:a16="http://schemas.microsoft.com/office/drawing/2014/main" id="{D20653FA-ACB3-4AB0-BAF2-0AC3398DBD92}"/>
              </a:ext>
            </a:extLst>
          </p:cNvPr>
          <p:cNvSpPr/>
          <p:nvPr>
            <p:custDataLst>
              <p:tags r:id="rId63"/>
            </p:custDataLst>
          </p:nvPr>
        </p:nvSpPr>
        <p:spPr>
          <a:xfrm>
            <a:off x="7129218" y="5870702"/>
            <a:ext cx="0" cy="0"/>
          </a:xfrm>
          <a:prstGeom prst="roundRect">
            <a:avLst/>
          </a:prstGeom>
          <a:solidFill>
            <a:schemeClr val="dk1">
              <a:alpha val="34902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TLSHAPE_SL_312ba94f52c3493685a4414c83fd2571_Header">
            <a:extLst>
              <a:ext uri="{FF2B5EF4-FFF2-40B4-BE49-F238E27FC236}">
                <a16:creationId xmlns:a16="http://schemas.microsoft.com/office/drawing/2014/main" id="{6539CBA7-B217-411B-B2B4-BDFDBF21F488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63500" y="2043282"/>
            <a:ext cx="1320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  <a:latin typeface="Calibri" panose="020F0502020204030204" pitchFamily="34" charset="0"/>
              </a:rPr>
              <a:t>Connection</a:t>
            </a:r>
          </a:p>
        </p:txBody>
      </p:sp>
      <p:sp>
        <p:nvSpPr>
          <p:cNvPr id="33" name="OTLSHAPE_SL_7cd9999abee744d59290ed7f1b747050_Header">
            <a:extLst>
              <a:ext uri="{FF2B5EF4-FFF2-40B4-BE49-F238E27FC236}">
                <a16:creationId xmlns:a16="http://schemas.microsoft.com/office/drawing/2014/main" id="{895910EA-E88D-4E8B-9012-B4324E97A484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63500" y="3024251"/>
            <a:ext cx="1320800" cy="3721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  <a:latin typeface="Calibri" panose="020F0502020204030204" pitchFamily="34" charset="0"/>
              </a:rPr>
              <a:t>Warm Conditioning and Cooldown</a:t>
            </a:r>
          </a:p>
        </p:txBody>
      </p:sp>
      <p:sp>
        <p:nvSpPr>
          <p:cNvPr id="36" name="OTLSHAPE_SL_f4cce227ec2c42d1af8e1b26e374d055_Header">
            <a:extLst>
              <a:ext uri="{FF2B5EF4-FFF2-40B4-BE49-F238E27FC236}">
                <a16:creationId xmlns:a16="http://schemas.microsoft.com/office/drawing/2014/main" id="{EE46E9AA-A9A9-416B-A8A8-9B0FCF76D83E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63500" y="4443413"/>
            <a:ext cx="1320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  <a:latin typeface="Calibri" panose="020F0502020204030204" pitchFamily="34" charset="0"/>
              </a:rPr>
              <a:t>Cold Operation</a:t>
            </a:r>
          </a:p>
        </p:txBody>
      </p:sp>
      <p:sp>
        <p:nvSpPr>
          <p:cNvPr id="39" name="OTLSHAPE_SL_939320bb5160430eaa7c5b7d55b977d0_Header">
            <a:extLst>
              <a:ext uri="{FF2B5EF4-FFF2-40B4-BE49-F238E27FC236}">
                <a16:creationId xmlns:a16="http://schemas.microsoft.com/office/drawing/2014/main" id="{540DAAA1-0129-4769-8485-92A58F3F7D74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63500" y="5341387"/>
            <a:ext cx="1320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  <a:latin typeface="Calibri" panose="020F0502020204030204" pitchFamily="34" charset="0"/>
              </a:rPr>
              <a:t>Disconnection</a:t>
            </a:r>
          </a:p>
        </p:txBody>
      </p:sp>
      <p:sp>
        <p:nvSpPr>
          <p:cNvPr id="43" name="OTLSHAPE_SL2A_8ef5e0386ed246178902bd67ecfc7e0b_Header" hidden="1">
            <a:extLst>
              <a:ext uri="{FF2B5EF4-FFF2-40B4-BE49-F238E27FC236}">
                <a16:creationId xmlns:a16="http://schemas.microsoft.com/office/drawing/2014/main" id="{796205AC-BCC0-499E-864A-52F517CA0EE3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12700" y="-1372285"/>
            <a:ext cx="0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1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OTLSHAPE_SL2A_bac3b22aa8284cb8b8ef445efe041145_Header" hidden="1">
            <a:extLst>
              <a:ext uri="{FF2B5EF4-FFF2-40B4-BE49-F238E27FC236}">
                <a16:creationId xmlns:a16="http://schemas.microsoft.com/office/drawing/2014/main" id="{3BE5AFBE-98C7-4249-81C3-C96C55D9F562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12700" y="-1372285"/>
            <a:ext cx="0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1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98" name="OTLSHAPE_SL2A_9e3ddfb04a60408b94726b3ac5c024cc_Header" hidden="1">
            <a:extLst>
              <a:ext uri="{FF2B5EF4-FFF2-40B4-BE49-F238E27FC236}">
                <a16:creationId xmlns:a16="http://schemas.microsoft.com/office/drawing/2014/main" id="{803AB716-FFD7-41B2-B611-0B6BDDF6FA02}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12700" y="-1372285"/>
            <a:ext cx="0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1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17" name="OTLSHAPE_SL2A_5bcdde1e893f46aeb2240c8e901f93e4_Header" hidden="1">
            <a:extLst>
              <a:ext uri="{FF2B5EF4-FFF2-40B4-BE49-F238E27FC236}">
                <a16:creationId xmlns:a16="http://schemas.microsoft.com/office/drawing/2014/main" id="{0ED07B72-B3C0-4A4A-AE1B-E52233FE7F83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12700" y="-1372285"/>
            <a:ext cx="0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1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74" name="OTLSHAPE_SL_8e45a471ec25414dae1d43be2d112808_Header">
            <a:extLst>
              <a:ext uri="{FF2B5EF4-FFF2-40B4-BE49-F238E27FC236}">
                <a16:creationId xmlns:a16="http://schemas.microsoft.com/office/drawing/2014/main" id="{FA74E747-91B3-45A5-8BC8-2A174598FD0A}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63500" y="5857515"/>
            <a:ext cx="1320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lt1"/>
                </a:solidFill>
                <a:latin typeface="Calibri" panose="020F0502020204030204" pitchFamily="34" charset="0"/>
              </a:rPr>
              <a:t>Conferences</a:t>
            </a:r>
          </a:p>
        </p:txBody>
      </p:sp>
      <p:sp>
        <p:nvSpPr>
          <p:cNvPr id="176" name="OTLSHAPE_SL2A_0731f1339584421687883fc9e88725be_Header" hidden="1">
            <a:extLst>
              <a:ext uri="{FF2B5EF4-FFF2-40B4-BE49-F238E27FC236}">
                <a16:creationId xmlns:a16="http://schemas.microsoft.com/office/drawing/2014/main" id="{9A8CB00B-7978-46E0-8F5E-3FE04ADE5FEC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12700" y="-695181"/>
            <a:ext cx="0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1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OTLSHAPE_TB_00000000000000000000000000000000_TodayMarkerShape" hidden="1">
            <a:extLst>
              <a:ext uri="{FF2B5EF4-FFF2-40B4-BE49-F238E27FC236}">
                <a16:creationId xmlns:a16="http://schemas.microsoft.com/office/drawing/2014/main" id="{7BDD56EB-C0F3-4AB3-BE06-7EA5D2AF5E25}"/>
              </a:ext>
            </a:extLst>
          </p:cNvPr>
          <p:cNvSpPr/>
          <p:nvPr>
            <p:custDataLst>
              <p:tags r:id="rId74"/>
            </p:custDataLst>
          </p:nvPr>
        </p:nvSpPr>
        <p:spPr>
          <a:xfrm>
            <a:off x="1468505" y="1663700"/>
            <a:ext cx="76200" cy="84667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TLSHAPE_TB_00000000000000000000000000000000_TodayMarkerText" hidden="1">
            <a:extLst>
              <a:ext uri="{FF2B5EF4-FFF2-40B4-BE49-F238E27FC236}">
                <a16:creationId xmlns:a16="http://schemas.microsoft.com/office/drawing/2014/main" id="{C3F87EA8-C37C-497B-BC5F-72483BAE1543}"/>
              </a:ext>
            </a:extLst>
          </p:cNvPr>
          <p:cNvSpPr txBox="1"/>
          <p:nvPr>
            <p:custDataLst>
              <p:tags r:id="rId75"/>
            </p:custDataLst>
          </p:nvPr>
        </p:nvSpPr>
        <p:spPr>
          <a:xfrm>
            <a:off x="7978390" y="1748367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200" spc="-12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8" name="OTLSHAPE_TB_00000000000000000000000000000000_TimescaleInterval1">
            <a:extLst>
              <a:ext uri="{FF2B5EF4-FFF2-40B4-BE49-F238E27FC236}">
                <a16:creationId xmlns:a16="http://schemas.microsoft.com/office/drawing/2014/main" id="{0DE1DFCA-B895-49A3-AD39-04DC95767660}"/>
              </a:ext>
            </a:extLst>
          </p:cNvPr>
          <p:cNvSpPr txBox="1"/>
          <p:nvPr>
            <p:custDataLst>
              <p:tags r:id="rId76"/>
            </p:custDataLst>
          </p:nvPr>
        </p:nvSpPr>
        <p:spPr>
          <a:xfrm>
            <a:off x="1568291" y="1443673"/>
            <a:ext cx="150939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8">
                <a:solidFill>
                  <a:schemeClr val="lt1"/>
                </a:solidFill>
                <a:latin typeface="Calibri" panose="020F0502020204030204" pitchFamily="34" charset="0"/>
              </a:rPr>
              <a:t>45</a:t>
            </a:r>
          </a:p>
        </p:txBody>
      </p:sp>
      <p:sp>
        <p:nvSpPr>
          <p:cNvPr id="9" name="OTLSHAPE_TB_00000000000000000000000000000000_TimescaleInterval2">
            <a:extLst>
              <a:ext uri="{FF2B5EF4-FFF2-40B4-BE49-F238E27FC236}">
                <a16:creationId xmlns:a16="http://schemas.microsoft.com/office/drawing/2014/main" id="{B6AEA2F5-A680-433B-82E3-0F24850AD61D}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2974398" y="1443673"/>
            <a:ext cx="150939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8">
                <a:solidFill>
                  <a:schemeClr val="lt1"/>
                </a:solidFill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0" name="OTLSHAPE_TB_00000000000000000000000000000000_TimescaleInterval3">
            <a:extLst>
              <a:ext uri="{FF2B5EF4-FFF2-40B4-BE49-F238E27FC236}">
                <a16:creationId xmlns:a16="http://schemas.microsoft.com/office/drawing/2014/main" id="{ADB80401-5E05-4B2A-987A-B56DF19853AC}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4380504" y="1443673"/>
            <a:ext cx="150939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8">
                <a:solidFill>
                  <a:schemeClr val="lt1"/>
                </a:solidFill>
                <a:latin typeface="Calibri" panose="020F0502020204030204" pitchFamily="34" charset="0"/>
              </a:rPr>
              <a:t>47</a:t>
            </a:r>
          </a:p>
        </p:txBody>
      </p:sp>
      <p:sp>
        <p:nvSpPr>
          <p:cNvPr id="11" name="OTLSHAPE_TB_00000000000000000000000000000000_ScaleMarking1">
            <a:extLst>
              <a:ext uri="{FF2B5EF4-FFF2-40B4-BE49-F238E27FC236}">
                <a16:creationId xmlns:a16="http://schemas.microsoft.com/office/drawing/2014/main" id="{28CFCDD8-61F9-4378-A495-E40FE442B7E1}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1568291" y="1223645"/>
            <a:ext cx="314189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>
                <a:solidFill>
                  <a:schemeClr val="dk2"/>
                </a:solidFill>
                <a:latin typeface="Calibri" panose="020F0502020204030204" pitchFamily="34" charset="0"/>
              </a:rPr>
              <a:t>2023</a:t>
            </a:r>
          </a:p>
        </p:txBody>
      </p:sp>
      <p:sp>
        <p:nvSpPr>
          <p:cNvPr id="47" name="OTLSHAPE_SLT_e75d56d9fc554104ac744c1066864688_Duration" hidden="1">
            <a:extLst>
              <a:ext uri="{FF2B5EF4-FFF2-40B4-BE49-F238E27FC236}">
                <a16:creationId xmlns:a16="http://schemas.microsoft.com/office/drawing/2014/main" id="{5A8C119A-AC31-4E07-B247-79AEB8593A3F}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12700" y="-227915"/>
            <a:ext cx="330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5 days</a:t>
            </a:r>
          </a:p>
        </p:txBody>
      </p:sp>
      <p:sp>
        <p:nvSpPr>
          <p:cNvPr id="48" name="OTLSHAPE_SLT_e75d56d9fc554104ac744c1066864688_TextPercentage" hidden="1">
            <a:extLst>
              <a:ext uri="{FF2B5EF4-FFF2-40B4-BE49-F238E27FC236}">
                <a16:creationId xmlns:a16="http://schemas.microsoft.com/office/drawing/2014/main" id="{C7640FA1-EED9-4258-AFB1-FAAF6B44B474}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OTLSHAPE_SLT_e75d56d9fc554104ac744c1066864688_StartDate" hidden="1">
            <a:extLst>
              <a:ext uri="{FF2B5EF4-FFF2-40B4-BE49-F238E27FC236}">
                <a16:creationId xmlns:a16="http://schemas.microsoft.com/office/drawing/2014/main" id="{B8771A2C-24AC-447F-8C08-71A0A5C21D53}"/>
              </a:ext>
            </a:extLst>
          </p:cNvPr>
          <p:cNvSpPr txBox="1"/>
          <p:nvPr>
            <p:custDataLst>
              <p:tags r:id="rId82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OTLSHAPE_SLT_e75d56d9fc554104ac744c1066864688_EndDate" hidden="1">
            <a:extLst>
              <a:ext uri="{FF2B5EF4-FFF2-40B4-BE49-F238E27FC236}">
                <a16:creationId xmlns:a16="http://schemas.microsoft.com/office/drawing/2014/main" id="{E0268FE1-8F30-41E4-9B92-642A154F42B6}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OTLSHAPE_SLT_e75d56d9fc554104ac744c1066864688_JoinedDate">
            <a:extLst>
              <a:ext uri="{FF2B5EF4-FFF2-40B4-BE49-F238E27FC236}">
                <a16:creationId xmlns:a16="http://schemas.microsoft.com/office/drawing/2014/main" id="{EF7F9914-8C68-4B40-8869-37AF904720E6}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2037307" y="1912747"/>
            <a:ext cx="8255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Nov 13 - Nov 17</a:t>
            </a:r>
            <a:endParaRPr lang="en-US" sz="1000" spc="-4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OTLSHAPE_SLT_e75d56d9fc554104ac744c1066864688_Title">
            <a:extLst>
              <a:ext uri="{FF2B5EF4-FFF2-40B4-BE49-F238E27FC236}">
                <a16:creationId xmlns:a16="http://schemas.microsoft.com/office/drawing/2014/main" id="{75F5503F-A4A7-407A-94E1-F3F027E97961}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3965920" y="1905000"/>
            <a:ext cx="520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>
                <a:solidFill>
                  <a:schemeClr val="dk1"/>
                </a:solidFill>
                <a:latin typeface="Calibri" panose="020F0502020204030204" pitchFamily="34" charset="0"/>
              </a:rPr>
              <a:t>VB/RFDS</a:t>
            </a:r>
          </a:p>
        </p:txBody>
      </p:sp>
      <p:sp>
        <p:nvSpPr>
          <p:cNvPr id="62" name="OTLSHAPE_SLM_127031d39633419ca7b78472cc0874b1_Date">
            <a:extLst>
              <a:ext uri="{FF2B5EF4-FFF2-40B4-BE49-F238E27FC236}">
                <a16:creationId xmlns:a16="http://schemas.microsoft.com/office/drawing/2014/main" id="{50C8F46A-03F7-401D-9D25-242F18E40043}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3185885" y="2163106"/>
            <a:ext cx="368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6">
                <a:solidFill>
                  <a:schemeClr val="dk2"/>
                </a:solidFill>
                <a:latin typeface="Calibri" panose="020F0502020204030204" pitchFamily="34" charset="0"/>
              </a:rPr>
              <a:t>Nov 16</a:t>
            </a:r>
          </a:p>
        </p:txBody>
      </p:sp>
      <p:sp>
        <p:nvSpPr>
          <p:cNvPr id="63" name="OTLSHAPE_SLM_127031d39633419ca7b78472cc0874b1_Title">
            <a:extLst>
              <a:ext uri="{FF2B5EF4-FFF2-40B4-BE49-F238E27FC236}">
                <a16:creationId xmlns:a16="http://schemas.microsoft.com/office/drawing/2014/main" id="{1D70079E-C4C4-4E65-ADC3-244EE2756B2F}"/>
              </a:ext>
            </a:extLst>
          </p:cNvPr>
          <p:cNvSpPr txBox="1"/>
          <p:nvPr>
            <p:custDataLst>
              <p:tags r:id="rId87"/>
            </p:custDataLst>
          </p:nvPr>
        </p:nvSpPr>
        <p:spPr>
          <a:xfrm>
            <a:off x="3879347" y="2155359"/>
            <a:ext cx="1752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>
                <a:solidFill>
                  <a:schemeClr val="dk1"/>
                </a:solidFill>
                <a:latin typeface="Calibri" panose="020F0502020204030204" pitchFamily="34" charset="0"/>
              </a:rPr>
              <a:t> IL Checks &amp; WCC Preparation,</a:t>
            </a:r>
          </a:p>
        </p:txBody>
      </p:sp>
      <p:sp>
        <p:nvSpPr>
          <p:cNvPr id="69" name="OTLSHAPE_SLT_380a7cddfbe34ac9ab374cd6867bedd5_Duration" hidden="1">
            <a:extLst>
              <a:ext uri="{FF2B5EF4-FFF2-40B4-BE49-F238E27FC236}">
                <a16:creationId xmlns:a16="http://schemas.microsoft.com/office/drawing/2014/main" id="{266EBD43-EF22-4FBC-803D-C22B25AFED93}"/>
              </a:ext>
            </a:extLst>
          </p:cNvPr>
          <p:cNvSpPr txBox="1"/>
          <p:nvPr>
            <p:custDataLst>
              <p:tags r:id="rId88"/>
            </p:custDataLst>
          </p:nvPr>
        </p:nvSpPr>
        <p:spPr>
          <a:xfrm>
            <a:off x="12700" y="-227915"/>
            <a:ext cx="2794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1 day</a:t>
            </a:r>
          </a:p>
        </p:txBody>
      </p:sp>
      <p:sp>
        <p:nvSpPr>
          <p:cNvPr id="70" name="OTLSHAPE_SLT_380a7cddfbe34ac9ab374cd6867bedd5_TextPercentage" hidden="1">
            <a:extLst>
              <a:ext uri="{FF2B5EF4-FFF2-40B4-BE49-F238E27FC236}">
                <a16:creationId xmlns:a16="http://schemas.microsoft.com/office/drawing/2014/main" id="{B40E6520-FFAC-4E87-B2A2-DC60C990D88F}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OTLSHAPE_SLT_380a7cddfbe34ac9ab374cd6867bedd5_StartDate" hidden="1">
            <a:extLst>
              <a:ext uri="{FF2B5EF4-FFF2-40B4-BE49-F238E27FC236}">
                <a16:creationId xmlns:a16="http://schemas.microsoft.com/office/drawing/2014/main" id="{6CF6F3B2-E54B-4B0D-AB7E-087379CE5DBF}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OTLSHAPE_SLT_380a7cddfbe34ac9ab374cd6867bedd5_EndDate" hidden="1">
            <a:extLst>
              <a:ext uri="{FF2B5EF4-FFF2-40B4-BE49-F238E27FC236}">
                <a16:creationId xmlns:a16="http://schemas.microsoft.com/office/drawing/2014/main" id="{1448995C-C4EF-41A1-BB91-86B1244F41A0}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3" name="OTLSHAPE_SLT_380a7cddfbe34ac9ab374cd6867bedd5_JoinedDate">
            <a:extLst>
              <a:ext uri="{FF2B5EF4-FFF2-40B4-BE49-F238E27FC236}">
                <a16:creationId xmlns:a16="http://schemas.microsoft.com/office/drawing/2014/main" id="{C9FE6811-F3A4-45D7-A7C3-B84AF28D1FC4}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2840796" y="2515066"/>
            <a:ext cx="8255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Nov 17 - Nov 19</a:t>
            </a:r>
          </a:p>
        </p:txBody>
      </p:sp>
      <p:sp>
        <p:nvSpPr>
          <p:cNvPr id="74" name="OTLSHAPE_SLT_380a7cddfbe34ac9ab374cd6867bedd5_Title">
            <a:extLst>
              <a:ext uri="{FF2B5EF4-FFF2-40B4-BE49-F238E27FC236}">
                <a16:creationId xmlns:a16="http://schemas.microsoft.com/office/drawing/2014/main" id="{D9283697-F877-4F79-AD00-DE00E53C6BF8}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4367665" y="2507319"/>
            <a:ext cx="30480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 panose="020F0502020204030204" pitchFamily="34" charset="0"/>
              </a:rPr>
              <a:t>WCC (2/day) (with support from operations in MCR) </a:t>
            </a:r>
            <a:endParaRPr lang="en-US" sz="1100" b="1" spc="-4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OTLSHAPE_SLT_14564284cd6443eaac54361f1ed8216a_Duration" hidden="1">
            <a:extLst>
              <a:ext uri="{FF2B5EF4-FFF2-40B4-BE49-F238E27FC236}">
                <a16:creationId xmlns:a16="http://schemas.microsoft.com/office/drawing/2014/main" id="{DCC0D234-6B0F-4DAB-9C92-FD79F504E1E7}"/>
              </a:ext>
            </a:extLst>
          </p:cNvPr>
          <p:cNvSpPr txBox="1"/>
          <p:nvPr>
            <p:custDataLst>
              <p:tags r:id="rId94"/>
            </p:custDataLst>
          </p:nvPr>
        </p:nvSpPr>
        <p:spPr>
          <a:xfrm>
            <a:off x="12700" y="-376197"/>
            <a:ext cx="3302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2 days</a:t>
            </a:r>
          </a:p>
        </p:txBody>
      </p:sp>
      <p:sp>
        <p:nvSpPr>
          <p:cNvPr id="78" name="OTLSHAPE_SLT_14564284cd6443eaac54361f1ed8216a_TextPercentage" hidden="1">
            <a:extLst>
              <a:ext uri="{FF2B5EF4-FFF2-40B4-BE49-F238E27FC236}">
                <a16:creationId xmlns:a16="http://schemas.microsoft.com/office/drawing/2014/main" id="{FF8C7AD6-8DD3-4DB2-B157-A532DB6A98C6}"/>
              </a:ext>
            </a:extLst>
          </p:cNvPr>
          <p:cNvSpPr txBox="1"/>
          <p:nvPr>
            <p:custDataLst>
              <p:tags r:id="rId95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OTLSHAPE_SLT_14564284cd6443eaac54361f1ed8216a_StartDate" hidden="1">
            <a:extLst>
              <a:ext uri="{FF2B5EF4-FFF2-40B4-BE49-F238E27FC236}">
                <a16:creationId xmlns:a16="http://schemas.microsoft.com/office/drawing/2014/main" id="{C09C4ABF-E4DA-413A-8C2E-C807E57D0A1F}"/>
              </a:ext>
            </a:extLst>
          </p:cNvPr>
          <p:cNvSpPr txBox="1"/>
          <p:nvPr>
            <p:custDataLst>
              <p:tags r:id="rId96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OTLSHAPE_SLT_14564284cd6443eaac54361f1ed8216a_EndDate" hidden="1">
            <a:extLst>
              <a:ext uri="{FF2B5EF4-FFF2-40B4-BE49-F238E27FC236}">
                <a16:creationId xmlns:a16="http://schemas.microsoft.com/office/drawing/2014/main" id="{449B2191-EAC5-4BAD-B9DC-30EC8EE1A910}"/>
              </a:ext>
            </a:extLst>
          </p:cNvPr>
          <p:cNvSpPr txBox="1"/>
          <p:nvPr>
            <p:custDataLst>
              <p:tags r:id="rId97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81" name="OTLSHAPE_SLT_14564284cd6443eaac54361f1ed8216a_JoinedDate">
            <a:extLst>
              <a:ext uri="{FF2B5EF4-FFF2-40B4-BE49-F238E27FC236}">
                <a16:creationId xmlns:a16="http://schemas.microsoft.com/office/drawing/2014/main" id="{C6CCAEC1-9BB8-4957-8004-D6BADBE99F10}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3644286" y="2932303"/>
            <a:ext cx="8255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Nov 21 - Nov 22</a:t>
            </a:r>
            <a:endParaRPr lang="en-US" sz="1000" spc="-4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OTLSHAPE_SLT_14564284cd6443eaac54361f1ed8216a_Title">
            <a:extLst>
              <a:ext uri="{FF2B5EF4-FFF2-40B4-BE49-F238E27FC236}">
                <a16:creationId xmlns:a16="http://schemas.microsoft.com/office/drawing/2014/main" id="{B97D559E-105B-4116-B291-3BC543FE4137}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4970282" y="2924556"/>
            <a:ext cx="596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Cooldown</a:t>
            </a:r>
          </a:p>
        </p:txBody>
      </p:sp>
      <p:sp>
        <p:nvSpPr>
          <p:cNvPr id="85" name="OTLSHAPE_SLT_49d17e2517dd41ef9814590f723a23ac_Duration" hidden="1">
            <a:extLst>
              <a:ext uri="{FF2B5EF4-FFF2-40B4-BE49-F238E27FC236}">
                <a16:creationId xmlns:a16="http://schemas.microsoft.com/office/drawing/2014/main" id="{8CE42BCF-64D5-4EBA-ADDE-8AE164AFC5AE}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12700" y="-376197"/>
            <a:ext cx="330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2 days</a:t>
            </a:r>
          </a:p>
        </p:txBody>
      </p:sp>
      <p:sp>
        <p:nvSpPr>
          <p:cNvPr id="86" name="OTLSHAPE_SLT_49d17e2517dd41ef9814590f723a23ac_TextPercentage" hidden="1">
            <a:extLst>
              <a:ext uri="{FF2B5EF4-FFF2-40B4-BE49-F238E27FC236}">
                <a16:creationId xmlns:a16="http://schemas.microsoft.com/office/drawing/2014/main" id="{4707B28C-923E-4414-A9FF-DBB891E13A09}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7" name="OTLSHAPE_SLT_49d17e2517dd41ef9814590f723a23ac_StartDate" hidden="1">
            <a:extLst>
              <a:ext uri="{FF2B5EF4-FFF2-40B4-BE49-F238E27FC236}">
                <a16:creationId xmlns:a16="http://schemas.microsoft.com/office/drawing/2014/main" id="{2B3A9FF4-66BB-40D1-98CD-258942F55FE9}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OTLSHAPE_SLT_49d17e2517dd41ef9814590f723a23ac_EndDate" hidden="1">
            <a:extLst>
              <a:ext uri="{FF2B5EF4-FFF2-40B4-BE49-F238E27FC236}">
                <a16:creationId xmlns:a16="http://schemas.microsoft.com/office/drawing/2014/main" id="{38F66EED-8D15-4B1D-B100-7D630A629C3C}"/>
              </a:ext>
            </a:extLst>
          </p:cNvPr>
          <p:cNvSpPr txBox="1"/>
          <p:nvPr>
            <p:custDataLst>
              <p:tags r:id="rId103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89" name="OTLSHAPE_SLT_49d17e2517dd41ef9814590f723a23ac_JoinedDate">
            <a:extLst>
              <a:ext uri="{FF2B5EF4-FFF2-40B4-BE49-F238E27FC236}">
                <a16:creationId xmlns:a16="http://schemas.microsoft.com/office/drawing/2014/main" id="{73913EB5-50EB-40BB-9003-AD8248101D33}"/>
              </a:ext>
            </a:extLst>
          </p:cNvPr>
          <p:cNvSpPr txBox="1"/>
          <p:nvPr>
            <p:custDataLst>
              <p:tags r:id="rId104"/>
            </p:custDataLst>
          </p:nvPr>
        </p:nvSpPr>
        <p:spPr>
          <a:xfrm>
            <a:off x="4046031" y="3140922"/>
            <a:ext cx="8255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Nov 23 - Nov 26</a:t>
            </a:r>
            <a:endParaRPr lang="en-US" sz="1000" spc="-4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90" name="OTLSHAPE_SLT_49d17e2517dd41ef9814590f723a23ac_Title">
            <a:extLst>
              <a:ext uri="{FF2B5EF4-FFF2-40B4-BE49-F238E27FC236}">
                <a16:creationId xmlns:a16="http://schemas.microsoft.com/office/drawing/2014/main" id="{07124E33-4807-44C4-B160-CFF9F59BE5C9}"/>
              </a:ext>
            </a:extLst>
          </p:cNvPr>
          <p:cNvSpPr txBox="1"/>
          <p:nvPr>
            <p:custDataLst>
              <p:tags r:id="rId105"/>
            </p:custDataLst>
          </p:nvPr>
        </p:nvSpPr>
        <p:spPr>
          <a:xfrm>
            <a:off x="5773771" y="3133175"/>
            <a:ext cx="3086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 panose="020F0502020204030204" pitchFamily="34" charset="0"/>
              </a:rPr>
              <a:t>CCC (2/day) ( in collaboration with operation in MCR)</a:t>
            </a:r>
          </a:p>
        </p:txBody>
      </p:sp>
      <p:sp>
        <p:nvSpPr>
          <p:cNvPr id="92" name="OTLSHAPE_SLM_934fc4a02a0b47839235afad73250110_Date">
            <a:extLst>
              <a:ext uri="{FF2B5EF4-FFF2-40B4-BE49-F238E27FC236}">
                <a16:creationId xmlns:a16="http://schemas.microsoft.com/office/drawing/2014/main" id="{F123346B-39A1-41F4-A037-970780906424}"/>
              </a:ext>
            </a:extLst>
          </p:cNvPr>
          <p:cNvSpPr txBox="1"/>
          <p:nvPr>
            <p:custDataLst>
              <p:tags r:id="rId106"/>
            </p:custDataLst>
          </p:nvPr>
        </p:nvSpPr>
        <p:spPr>
          <a:xfrm>
            <a:off x="5395481" y="3391281"/>
            <a:ext cx="368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6">
                <a:solidFill>
                  <a:schemeClr val="dk2"/>
                </a:solidFill>
                <a:latin typeface="Calibri" panose="020F0502020204030204" pitchFamily="34" charset="0"/>
              </a:rPr>
              <a:t>Nov 27</a:t>
            </a:r>
          </a:p>
        </p:txBody>
      </p:sp>
      <p:sp>
        <p:nvSpPr>
          <p:cNvPr id="93" name="OTLSHAPE_SLM_934fc4a02a0b47839235afad73250110_Title">
            <a:extLst>
              <a:ext uri="{FF2B5EF4-FFF2-40B4-BE49-F238E27FC236}">
                <a16:creationId xmlns:a16="http://schemas.microsoft.com/office/drawing/2014/main" id="{2EB43AE9-95B4-4C03-B13C-3ED46E794EBF}"/>
              </a:ext>
            </a:extLst>
          </p:cNvPr>
          <p:cNvSpPr txBox="1"/>
          <p:nvPr>
            <p:custDataLst>
              <p:tags r:id="rId107"/>
            </p:custDataLst>
          </p:nvPr>
        </p:nvSpPr>
        <p:spPr>
          <a:xfrm>
            <a:off x="6088943" y="3383534"/>
            <a:ext cx="850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>
                <a:solidFill>
                  <a:schemeClr val="dk1"/>
                </a:solidFill>
                <a:latin typeface="Calibri" panose="020F0502020204030204" pitchFamily="34" charset="0"/>
              </a:rPr>
              <a:t>2K Pumpdown</a:t>
            </a:r>
          </a:p>
        </p:txBody>
      </p:sp>
      <p:sp>
        <p:nvSpPr>
          <p:cNvPr id="95" name="OTLSHAPE_SLM_d0fcb2fd147049118592a4b69285ddb0_Date">
            <a:extLst>
              <a:ext uri="{FF2B5EF4-FFF2-40B4-BE49-F238E27FC236}">
                <a16:creationId xmlns:a16="http://schemas.microsoft.com/office/drawing/2014/main" id="{2D522D64-4009-4DBB-B4C3-A4BD2EB2F754}"/>
              </a:ext>
            </a:extLst>
          </p:cNvPr>
          <p:cNvSpPr txBox="1"/>
          <p:nvPr>
            <p:custDataLst>
              <p:tags r:id="rId108"/>
            </p:custDataLst>
          </p:nvPr>
        </p:nvSpPr>
        <p:spPr>
          <a:xfrm>
            <a:off x="5596354" y="3708781"/>
            <a:ext cx="368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6">
                <a:solidFill>
                  <a:schemeClr val="dk2"/>
                </a:solidFill>
                <a:latin typeface="Calibri" panose="020F0502020204030204" pitchFamily="34" charset="0"/>
              </a:rPr>
              <a:t>Nov 28</a:t>
            </a:r>
          </a:p>
        </p:txBody>
      </p:sp>
      <p:sp>
        <p:nvSpPr>
          <p:cNvPr id="96" name="OTLSHAPE_SLM_d0fcb2fd147049118592a4b69285ddb0_Title">
            <a:extLst>
              <a:ext uri="{FF2B5EF4-FFF2-40B4-BE49-F238E27FC236}">
                <a16:creationId xmlns:a16="http://schemas.microsoft.com/office/drawing/2014/main" id="{84D8C3E1-4EEE-4B34-81B6-00DF32E5658A}"/>
              </a:ext>
            </a:extLst>
          </p:cNvPr>
          <p:cNvSpPr txBox="1"/>
          <p:nvPr>
            <p:custDataLst>
              <p:tags r:id="rId109"/>
            </p:custDataLst>
          </p:nvPr>
        </p:nvSpPr>
        <p:spPr>
          <a:xfrm>
            <a:off x="6289816" y="3701034"/>
            <a:ext cx="1574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8">
                <a:solidFill>
                  <a:schemeClr val="dk1"/>
                </a:solidFill>
                <a:latin typeface="Calibri" panose="020F0502020204030204" pitchFamily="34" charset="0"/>
              </a:rPr>
              <a:t>Cavity Tuning &amp; Calibration</a:t>
            </a:r>
          </a:p>
        </p:txBody>
      </p:sp>
      <p:sp>
        <p:nvSpPr>
          <p:cNvPr id="102" name="OTLSHAPE_SLT_f78547c125274dca8a4966fc97b8db90_Duration" hidden="1">
            <a:extLst>
              <a:ext uri="{FF2B5EF4-FFF2-40B4-BE49-F238E27FC236}">
                <a16:creationId xmlns:a16="http://schemas.microsoft.com/office/drawing/2014/main" id="{15068D6C-649E-4D1A-80BD-A9FF23490B42}"/>
              </a:ext>
            </a:extLst>
          </p:cNvPr>
          <p:cNvSpPr txBox="1"/>
          <p:nvPr>
            <p:custDataLst>
              <p:tags r:id="rId110"/>
            </p:custDataLst>
          </p:nvPr>
        </p:nvSpPr>
        <p:spPr>
          <a:xfrm>
            <a:off x="12700" y="-227915"/>
            <a:ext cx="330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4 days</a:t>
            </a:r>
          </a:p>
        </p:txBody>
      </p:sp>
      <p:sp>
        <p:nvSpPr>
          <p:cNvPr id="103" name="OTLSHAPE_SLT_f78547c125274dca8a4966fc97b8db90_TextPercentage" hidden="1">
            <a:extLst>
              <a:ext uri="{FF2B5EF4-FFF2-40B4-BE49-F238E27FC236}">
                <a16:creationId xmlns:a16="http://schemas.microsoft.com/office/drawing/2014/main" id="{F469FDBB-F913-4964-9E4A-278A07763803}"/>
              </a:ext>
            </a:extLst>
          </p:cNvPr>
          <p:cNvSpPr txBox="1"/>
          <p:nvPr>
            <p:custDataLst>
              <p:tags r:id="rId111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04" name="OTLSHAPE_SLT_f78547c125274dca8a4966fc97b8db90_StartDate" hidden="1">
            <a:extLst>
              <a:ext uri="{FF2B5EF4-FFF2-40B4-BE49-F238E27FC236}">
                <a16:creationId xmlns:a16="http://schemas.microsoft.com/office/drawing/2014/main" id="{2DC66B3F-489C-4A2D-A1ED-023F8F3F004C}"/>
              </a:ext>
            </a:extLst>
          </p:cNvPr>
          <p:cNvSpPr txBox="1"/>
          <p:nvPr>
            <p:custDataLst>
              <p:tags r:id="rId112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05" name="OTLSHAPE_SLT_f78547c125274dca8a4966fc97b8db90_EndDate" hidden="1">
            <a:extLst>
              <a:ext uri="{FF2B5EF4-FFF2-40B4-BE49-F238E27FC236}">
                <a16:creationId xmlns:a16="http://schemas.microsoft.com/office/drawing/2014/main" id="{BF4BF99B-DD32-4719-BBDF-CAA82D2BF320}"/>
              </a:ext>
            </a:extLst>
          </p:cNvPr>
          <p:cNvSpPr txBox="1"/>
          <p:nvPr>
            <p:custDataLst>
              <p:tags r:id="rId113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06" name="OTLSHAPE_SLT_f78547c125274dca8a4966fc97b8db90_JoinedDate">
            <a:extLst>
              <a:ext uri="{FF2B5EF4-FFF2-40B4-BE49-F238E27FC236}">
                <a16:creationId xmlns:a16="http://schemas.microsoft.com/office/drawing/2014/main" id="{208B6E94-2B66-4FCA-8023-A1787126F938}"/>
              </a:ext>
            </a:extLst>
          </p:cNvPr>
          <p:cNvSpPr txBox="1"/>
          <p:nvPr>
            <p:custDataLst>
              <p:tags r:id="rId114"/>
            </p:custDataLst>
          </p:nvPr>
        </p:nvSpPr>
        <p:spPr>
          <a:xfrm>
            <a:off x="5326364" y="4060741"/>
            <a:ext cx="7620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Nov 29 - Dec 4</a:t>
            </a:r>
          </a:p>
        </p:txBody>
      </p:sp>
      <p:sp>
        <p:nvSpPr>
          <p:cNvPr id="107" name="OTLSHAPE_SLT_f78547c125274dca8a4966fc97b8db90_Title">
            <a:extLst>
              <a:ext uri="{FF2B5EF4-FFF2-40B4-BE49-F238E27FC236}">
                <a16:creationId xmlns:a16="http://schemas.microsoft.com/office/drawing/2014/main" id="{354FBC27-6376-4676-9A6D-5A6A409907BA}"/>
              </a:ext>
            </a:extLst>
          </p:cNvPr>
          <p:cNvSpPr txBox="1"/>
          <p:nvPr>
            <p:custDataLst>
              <p:tags r:id="rId115"/>
            </p:custDataLst>
          </p:nvPr>
        </p:nvSpPr>
        <p:spPr>
          <a:xfrm>
            <a:off x="7380750" y="4052993"/>
            <a:ext cx="3251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>
                <a:solidFill>
                  <a:schemeClr val="dk1"/>
                </a:solidFill>
                <a:latin typeface="Calibri" panose="020F0502020204030204" pitchFamily="34" charset="0"/>
              </a:rPr>
              <a:t>Cavity Conditioning (1/day, soak test during WE in MCR)</a:t>
            </a:r>
            <a:endParaRPr lang="en-US" sz="1100" b="1" spc="-6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10" name="OTLSHAPE_SLT_c7701d6aa4f64b1ebdc8d249e6d18ef8_Duration" hidden="1">
            <a:extLst>
              <a:ext uri="{FF2B5EF4-FFF2-40B4-BE49-F238E27FC236}">
                <a16:creationId xmlns:a16="http://schemas.microsoft.com/office/drawing/2014/main" id="{59153A69-BBAF-4B1C-8CB5-1F9C586FCB70}"/>
              </a:ext>
            </a:extLst>
          </p:cNvPr>
          <p:cNvSpPr txBox="1"/>
          <p:nvPr>
            <p:custDataLst>
              <p:tags r:id="rId116"/>
            </p:custDataLst>
          </p:nvPr>
        </p:nvSpPr>
        <p:spPr>
          <a:xfrm>
            <a:off x="12700" y="-299253"/>
            <a:ext cx="330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3 days</a:t>
            </a:r>
          </a:p>
        </p:txBody>
      </p:sp>
      <p:sp>
        <p:nvSpPr>
          <p:cNvPr id="111" name="OTLSHAPE_SLT_c7701d6aa4f64b1ebdc8d249e6d18ef8_TextPercentage" hidden="1">
            <a:extLst>
              <a:ext uri="{FF2B5EF4-FFF2-40B4-BE49-F238E27FC236}">
                <a16:creationId xmlns:a16="http://schemas.microsoft.com/office/drawing/2014/main" id="{D88B891A-0649-4695-AF06-08E53A94613B}"/>
              </a:ext>
            </a:extLst>
          </p:cNvPr>
          <p:cNvSpPr txBox="1"/>
          <p:nvPr>
            <p:custDataLst>
              <p:tags r:id="rId117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12" name="OTLSHAPE_SLT_c7701d6aa4f64b1ebdc8d249e6d18ef8_StartDate" hidden="1">
            <a:extLst>
              <a:ext uri="{FF2B5EF4-FFF2-40B4-BE49-F238E27FC236}">
                <a16:creationId xmlns:a16="http://schemas.microsoft.com/office/drawing/2014/main" id="{1F0D8FDA-5D1E-44F4-868C-57080538117B}"/>
              </a:ext>
            </a:extLst>
          </p:cNvPr>
          <p:cNvSpPr txBox="1"/>
          <p:nvPr>
            <p:custDataLst>
              <p:tags r:id="rId118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13" name="OTLSHAPE_SLT_c7701d6aa4f64b1ebdc8d249e6d18ef8_EndDate" hidden="1">
            <a:extLst>
              <a:ext uri="{FF2B5EF4-FFF2-40B4-BE49-F238E27FC236}">
                <a16:creationId xmlns:a16="http://schemas.microsoft.com/office/drawing/2014/main" id="{288C64BF-8A74-48BF-A7EF-F96B30523BB2}"/>
              </a:ext>
            </a:extLst>
          </p:cNvPr>
          <p:cNvSpPr txBox="1"/>
          <p:nvPr>
            <p:custDataLst>
              <p:tags r:id="rId119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14" name="OTLSHAPE_SLT_c7701d6aa4f64b1ebdc8d249e6d18ef8_JoinedDate">
            <a:extLst>
              <a:ext uri="{FF2B5EF4-FFF2-40B4-BE49-F238E27FC236}">
                <a16:creationId xmlns:a16="http://schemas.microsoft.com/office/drawing/2014/main" id="{308C4EDE-84AA-47C4-82EB-2CF8AD4988AC}"/>
              </a:ext>
            </a:extLst>
          </p:cNvPr>
          <p:cNvSpPr txBox="1"/>
          <p:nvPr>
            <p:custDataLst>
              <p:tags r:id="rId120"/>
            </p:custDataLst>
          </p:nvPr>
        </p:nvSpPr>
        <p:spPr>
          <a:xfrm>
            <a:off x="6606698" y="4354618"/>
            <a:ext cx="6731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Dec 5 - Dec 7</a:t>
            </a:r>
          </a:p>
        </p:txBody>
      </p:sp>
      <p:sp>
        <p:nvSpPr>
          <p:cNvPr id="115" name="OTLSHAPE_SLT_c7701d6aa4f64b1ebdc8d249e6d18ef8_Title">
            <a:extLst>
              <a:ext uri="{FF2B5EF4-FFF2-40B4-BE49-F238E27FC236}">
                <a16:creationId xmlns:a16="http://schemas.microsoft.com/office/drawing/2014/main" id="{3F928E1C-C873-4C73-9BE1-698F71D30B63}"/>
              </a:ext>
            </a:extLst>
          </p:cNvPr>
          <p:cNvSpPr txBox="1"/>
          <p:nvPr>
            <p:custDataLst>
              <p:tags r:id="rId121"/>
            </p:custDataLst>
          </p:nvPr>
        </p:nvSpPr>
        <p:spPr>
          <a:xfrm>
            <a:off x="7983367" y="4261612"/>
            <a:ext cx="3797300" cy="34103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1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DHL+ cavity operation in closed loop with piezo (cavities soak test</a:t>
            </a:r>
          </a:p>
          <a:p>
            <a:r>
              <a:rPr lang="en-US" sz="11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 in closed loo in collaboration with operation in MCR if feasible)</a:t>
            </a:r>
          </a:p>
        </p:txBody>
      </p:sp>
      <p:sp>
        <p:nvSpPr>
          <p:cNvPr id="121" name="OTLSHAPE_SLT_23ce0eb6bb1441b0a8f948995bc11440_Duration" hidden="1">
            <a:extLst>
              <a:ext uri="{FF2B5EF4-FFF2-40B4-BE49-F238E27FC236}">
                <a16:creationId xmlns:a16="http://schemas.microsoft.com/office/drawing/2014/main" id="{EC77644F-79D0-4514-AEA5-0088CF5CECC1}"/>
              </a:ext>
            </a:extLst>
          </p:cNvPr>
          <p:cNvSpPr txBox="1"/>
          <p:nvPr>
            <p:custDataLst>
              <p:tags r:id="rId122"/>
            </p:custDataLst>
          </p:nvPr>
        </p:nvSpPr>
        <p:spPr>
          <a:xfrm>
            <a:off x="12700" y="-299253"/>
            <a:ext cx="330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3 days</a:t>
            </a:r>
          </a:p>
        </p:txBody>
      </p:sp>
      <p:sp>
        <p:nvSpPr>
          <p:cNvPr id="122" name="OTLSHAPE_SLT_23ce0eb6bb1441b0a8f948995bc11440_TextPercentage" hidden="1">
            <a:extLst>
              <a:ext uri="{FF2B5EF4-FFF2-40B4-BE49-F238E27FC236}">
                <a16:creationId xmlns:a16="http://schemas.microsoft.com/office/drawing/2014/main" id="{816C91C0-2DD6-4AD5-B6D3-43E754560F00}"/>
              </a:ext>
            </a:extLst>
          </p:cNvPr>
          <p:cNvSpPr txBox="1"/>
          <p:nvPr>
            <p:custDataLst>
              <p:tags r:id="rId123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23" name="OTLSHAPE_SLT_23ce0eb6bb1441b0a8f948995bc11440_StartDate" hidden="1">
            <a:extLst>
              <a:ext uri="{FF2B5EF4-FFF2-40B4-BE49-F238E27FC236}">
                <a16:creationId xmlns:a16="http://schemas.microsoft.com/office/drawing/2014/main" id="{F699E783-E414-4982-BE15-0E46D683F804}"/>
              </a:ext>
            </a:extLst>
          </p:cNvPr>
          <p:cNvSpPr txBox="1"/>
          <p:nvPr>
            <p:custDataLst>
              <p:tags r:id="rId124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24" name="OTLSHAPE_SLT_23ce0eb6bb1441b0a8f948995bc11440_EndDate" hidden="1">
            <a:extLst>
              <a:ext uri="{FF2B5EF4-FFF2-40B4-BE49-F238E27FC236}">
                <a16:creationId xmlns:a16="http://schemas.microsoft.com/office/drawing/2014/main" id="{C2753956-9D4B-4E2A-97FA-F7F9EBFECBAD}"/>
              </a:ext>
            </a:extLst>
          </p:cNvPr>
          <p:cNvSpPr txBox="1"/>
          <p:nvPr>
            <p:custDataLst>
              <p:tags r:id="rId125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25" name="OTLSHAPE_SLT_23ce0eb6bb1441b0a8f948995bc11440_JoinedDate">
            <a:extLst>
              <a:ext uri="{FF2B5EF4-FFF2-40B4-BE49-F238E27FC236}">
                <a16:creationId xmlns:a16="http://schemas.microsoft.com/office/drawing/2014/main" id="{7960F2B2-D7E0-42E9-BD12-B124D9061EFD}"/>
              </a:ext>
            </a:extLst>
          </p:cNvPr>
          <p:cNvSpPr txBox="1"/>
          <p:nvPr>
            <p:custDataLst>
              <p:tags r:id="rId126"/>
            </p:custDataLst>
          </p:nvPr>
        </p:nvSpPr>
        <p:spPr>
          <a:xfrm>
            <a:off x="8486643" y="5167334"/>
            <a:ext cx="812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Dec 15 - Dec 19</a:t>
            </a:r>
          </a:p>
        </p:txBody>
      </p:sp>
      <p:sp>
        <p:nvSpPr>
          <p:cNvPr id="126" name="OTLSHAPE_SLT_23ce0eb6bb1441b0a8f948995bc11440_Title">
            <a:extLst>
              <a:ext uri="{FF2B5EF4-FFF2-40B4-BE49-F238E27FC236}">
                <a16:creationId xmlns:a16="http://schemas.microsoft.com/office/drawing/2014/main" id="{7B514664-EBA6-45DD-BC4E-014198E8A0B3}"/>
              </a:ext>
            </a:extLst>
          </p:cNvPr>
          <p:cNvSpPr txBox="1"/>
          <p:nvPr>
            <p:custDataLst>
              <p:tags r:id="rId127"/>
            </p:custDataLst>
          </p:nvPr>
        </p:nvSpPr>
        <p:spPr>
          <a:xfrm>
            <a:off x="10393835" y="5159587"/>
            <a:ext cx="5080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12">
                <a:solidFill>
                  <a:schemeClr val="dk1"/>
                </a:solidFill>
                <a:latin typeface="Calibri" panose="020F0502020204030204" pitchFamily="34" charset="0"/>
              </a:rPr>
              <a:t>Warmup</a:t>
            </a:r>
          </a:p>
        </p:txBody>
      </p:sp>
      <p:sp>
        <p:nvSpPr>
          <p:cNvPr id="129" name="OTLSHAPE_SLT_a507bf42ed1a47f3bf3f20d82298113b_Duration" hidden="1">
            <a:extLst>
              <a:ext uri="{FF2B5EF4-FFF2-40B4-BE49-F238E27FC236}">
                <a16:creationId xmlns:a16="http://schemas.microsoft.com/office/drawing/2014/main" id="{2A75F0A3-ACFF-4CB6-A482-2E709460B75D}"/>
              </a:ext>
            </a:extLst>
          </p:cNvPr>
          <p:cNvSpPr txBox="1"/>
          <p:nvPr>
            <p:custDataLst>
              <p:tags r:id="rId128"/>
            </p:custDataLst>
          </p:nvPr>
        </p:nvSpPr>
        <p:spPr>
          <a:xfrm>
            <a:off x="12700" y="-227915"/>
            <a:ext cx="330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5 days</a:t>
            </a:r>
          </a:p>
        </p:txBody>
      </p:sp>
      <p:sp>
        <p:nvSpPr>
          <p:cNvPr id="130" name="OTLSHAPE_SLT_a507bf42ed1a47f3bf3f20d82298113b_TextPercentage" hidden="1">
            <a:extLst>
              <a:ext uri="{FF2B5EF4-FFF2-40B4-BE49-F238E27FC236}">
                <a16:creationId xmlns:a16="http://schemas.microsoft.com/office/drawing/2014/main" id="{C6939157-81B6-4983-B588-DC5DA2915165}"/>
              </a:ext>
            </a:extLst>
          </p:cNvPr>
          <p:cNvSpPr txBox="1"/>
          <p:nvPr>
            <p:custDataLst>
              <p:tags r:id="rId129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31" name="OTLSHAPE_SLT_a507bf42ed1a47f3bf3f20d82298113b_StartDate" hidden="1">
            <a:extLst>
              <a:ext uri="{FF2B5EF4-FFF2-40B4-BE49-F238E27FC236}">
                <a16:creationId xmlns:a16="http://schemas.microsoft.com/office/drawing/2014/main" id="{1B294D03-B120-4FC4-AF96-FEBDB75A1EF5}"/>
              </a:ext>
            </a:extLst>
          </p:cNvPr>
          <p:cNvSpPr txBox="1"/>
          <p:nvPr>
            <p:custDataLst>
              <p:tags r:id="rId130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32" name="OTLSHAPE_SLT_a507bf42ed1a47f3bf3f20d82298113b_EndDate" hidden="1">
            <a:extLst>
              <a:ext uri="{FF2B5EF4-FFF2-40B4-BE49-F238E27FC236}">
                <a16:creationId xmlns:a16="http://schemas.microsoft.com/office/drawing/2014/main" id="{D630F402-5593-4A81-AF05-8C41F333F42F}"/>
              </a:ext>
            </a:extLst>
          </p:cNvPr>
          <p:cNvSpPr txBox="1"/>
          <p:nvPr>
            <p:custDataLst>
              <p:tags r:id="rId131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33" name="OTLSHAPE_SLT_a507bf42ed1a47f3bf3f20d82298113b_JoinedDate">
            <a:extLst>
              <a:ext uri="{FF2B5EF4-FFF2-40B4-BE49-F238E27FC236}">
                <a16:creationId xmlns:a16="http://schemas.microsoft.com/office/drawing/2014/main" id="{2B002DA5-A030-469B-BED1-662350A1DCF7}"/>
              </a:ext>
            </a:extLst>
          </p:cNvPr>
          <p:cNvSpPr txBox="1"/>
          <p:nvPr>
            <p:custDataLst>
              <p:tags r:id="rId132"/>
            </p:custDataLst>
          </p:nvPr>
        </p:nvSpPr>
        <p:spPr>
          <a:xfrm>
            <a:off x="9089261" y="5461212"/>
            <a:ext cx="812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Dec 18 - Dec 22</a:t>
            </a:r>
          </a:p>
        </p:txBody>
      </p:sp>
      <p:sp>
        <p:nvSpPr>
          <p:cNvPr id="134" name="OTLSHAPE_SLT_a507bf42ed1a47f3bf3f20d82298113b_Title">
            <a:extLst>
              <a:ext uri="{FF2B5EF4-FFF2-40B4-BE49-F238E27FC236}">
                <a16:creationId xmlns:a16="http://schemas.microsoft.com/office/drawing/2014/main" id="{0B176D09-8D4B-413E-8F60-E11BABD77907}"/>
              </a:ext>
            </a:extLst>
          </p:cNvPr>
          <p:cNvSpPr txBox="1"/>
          <p:nvPr>
            <p:custDataLst>
              <p:tags r:id="rId133"/>
            </p:custDataLst>
          </p:nvPr>
        </p:nvSpPr>
        <p:spPr>
          <a:xfrm>
            <a:off x="10996453" y="5368205"/>
            <a:ext cx="1104900" cy="34103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Vacuum tests and CM Disconnections</a:t>
            </a:r>
          </a:p>
        </p:txBody>
      </p:sp>
      <p:sp>
        <p:nvSpPr>
          <p:cNvPr id="141" name="OTLSHAPE_TB_00000000000000000000000000000000_TimescaleInterval4">
            <a:extLst>
              <a:ext uri="{FF2B5EF4-FFF2-40B4-BE49-F238E27FC236}">
                <a16:creationId xmlns:a16="http://schemas.microsoft.com/office/drawing/2014/main" id="{91F564EA-9267-4B1D-BEAB-61EE569D1D2D}"/>
              </a:ext>
            </a:extLst>
          </p:cNvPr>
          <p:cNvSpPr txBox="1"/>
          <p:nvPr>
            <p:custDataLst>
              <p:tags r:id="rId134"/>
            </p:custDataLst>
          </p:nvPr>
        </p:nvSpPr>
        <p:spPr>
          <a:xfrm>
            <a:off x="5786611" y="1443673"/>
            <a:ext cx="150939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8">
                <a:solidFill>
                  <a:schemeClr val="lt1"/>
                </a:solidFill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143" name="OTLSHAPE_TB_00000000000000000000000000000000_TimescaleInterval5">
            <a:extLst>
              <a:ext uri="{FF2B5EF4-FFF2-40B4-BE49-F238E27FC236}">
                <a16:creationId xmlns:a16="http://schemas.microsoft.com/office/drawing/2014/main" id="{BF4973CA-BF72-4031-AD70-A6E095DD6C09}"/>
              </a:ext>
            </a:extLst>
          </p:cNvPr>
          <p:cNvSpPr txBox="1"/>
          <p:nvPr>
            <p:custDataLst>
              <p:tags r:id="rId135"/>
            </p:custDataLst>
          </p:nvPr>
        </p:nvSpPr>
        <p:spPr>
          <a:xfrm>
            <a:off x="7192718" y="1443673"/>
            <a:ext cx="150939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8">
                <a:solidFill>
                  <a:schemeClr val="lt1"/>
                </a:solidFill>
                <a:latin typeface="Calibri" panose="020F0502020204030204" pitchFamily="34" charset="0"/>
              </a:rPr>
              <a:t>49</a:t>
            </a:r>
          </a:p>
        </p:txBody>
      </p:sp>
      <p:sp>
        <p:nvSpPr>
          <p:cNvPr id="145" name="OTLSHAPE_TB_00000000000000000000000000000000_TimescaleInterval6">
            <a:extLst>
              <a:ext uri="{FF2B5EF4-FFF2-40B4-BE49-F238E27FC236}">
                <a16:creationId xmlns:a16="http://schemas.microsoft.com/office/drawing/2014/main" id="{0377EC9C-E656-4E40-9A14-8FF4DB9A2411}"/>
              </a:ext>
            </a:extLst>
          </p:cNvPr>
          <p:cNvSpPr txBox="1"/>
          <p:nvPr>
            <p:custDataLst>
              <p:tags r:id="rId136"/>
            </p:custDataLst>
          </p:nvPr>
        </p:nvSpPr>
        <p:spPr>
          <a:xfrm>
            <a:off x="8598824" y="1443673"/>
            <a:ext cx="150939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8">
                <a:solidFill>
                  <a:schemeClr val="lt1"/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166" name="OTLSHAPE_SLT_83b687e73cf64596af9b52b0eb9d75c5_Duration" hidden="1">
            <a:extLst>
              <a:ext uri="{FF2B5EF4-FFF2-40B4-BE49-F238E27FC236}">
                <a16:creationId xmlns:a16="http://schemas.microsoft.com/office/drawing/2014/main" id="{451FAE03-38CD-4BC6-87A8-962E433C66BC}"/>
              </a:ext>
            </a:extLst>
          </p:cNvPr>
          <p:cNvSpPr txBox="1"/>
          <p:nvPr>
            <p:custDataLst>
              <p:tags r:id="rId137"/>
            </p:custDataLst>
          </p:nvPr>
        </p:nvSpPr>
        <p:spPr>
          <a:xfrm>
            <a:off x="12700" y="-227915"/>
            <a:ext cx="3302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5 days</a:t>
            </a:r>
          </a:p>
        </p:txBody>
      </p:sp>
      <p:sp>
        <p:nvSpPr>
          <p:cNvPr id="167" name="OTLSHAPE_SLT_83b687e73cf64596af9b52b0eb9d75c5_TextPercentage" hidden="1">
            <a:extLst>
              <a:ext uri="{FF2B5EF4-FFF2-40B4-BE49-F238E27FC236}">
                <a16:creationId xmlns:a16="http://schemas.microsoft.com/office/drawing/2014/main" id="{D5BE5EFF-FF94-4327-8CB8-5DE1B0742FC9}"/>
              </a:ext>
            </a:extLst>
          </p:cNvPr>
          <p:cNvSpPr txBox="1"/>
          <p:nvPr>
            <p:custDataLst>
              <p:tags r:id="rId138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68" name="OTLSHAPE_SLT_83b687e73cf64596af9b52b0eb9d75c5_StartDate" hidden="1">
            <a:extLst>
              <a:ext uri="{FF2B5EF4-FFF2-40B4-BE49-F238E27FC236}">
                <a16:creationId xmlns:a16="http://schemas.microsoft.com/office/drawing/2014/main" id="{836800A9-93F6-4059-B86D-740944E3081D}"/>
              </a:ext>
            </a:extLst>
          </p:cNvPr>
          <p:cNvSpPr txBox="1"/>
          <p:nvPr>
            <p:custDataLst>
              <p:tags r:id="rId139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69" name="OTLSHAPE_SLT_83b687e73cf64596af9b52b0eb9d75c5_EndDate" hidden="1">
            <a:extLst>
              <a:ext uri="{FF2B5EF4-FFF2-40B4-BE49-F238E27FC236}">
                <a16:creationId xmlns:a16="http://schemas.microsoft.com/office/drawing/2014/main" id="{D310CF18-5B2E-447F-9B7E-57D88A603DA8}"/>
              </a:ext>
            </a:extLst>
          </p:cNvPr>
          <p:cNvSpPr txBox="1"/>
          <p:nvPr>
            <p:custDataLst>
              <p:tags r:id="rId140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70" name="OTLSHAPE_SLT_83b687e73cf64596af9b52b0eb9d75c5_JoinedDate">
            <a:extLst>
              <a:ext uri="{FF2B5EF4-FFF2-40B4-BE49-F238E27FC236}">
                <a16:creationId xmlns:a16="http://schemas.microsoft.com/office/drawing/2014/main" id="{E7DB2201-3779-456F-AE47-8012C1A5ADF7}"/>
              </a:ext>
            </a:extLst>
          </p:cNvPr>
          <p:cNvSpPr txBox="1"/>
          <p:nvPr>
            <p:custDataLst>
              <p:tags r:id="rId141"/>
            </p:custDataLst>
          </p:nvPr>
        </p:nvSpPr>
        <p:spPr>
          <a:xfrm>
            <a:off x="7144926" y="4648496"/>
            <a:ext cx="7366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Dec 8 - Dec 14</a:t>
            </a:r>
          </a:p>
        </p:txBody>
      </p:sp>
      <p:sp>
        <p:nvSpPr>
          <p:cNvPr id="171" name="OTLSHAPE_SLT_83b687e73cf64596af9b52b0eb9d75c5_Title">
            <a:extLst>
              <a:ext uri="{FF2B5EF4-FFF2-40B4-BE49-F238E27FC236}">
                <a16:creationId xmlns:a16="http://schemas.microsoft.com/office/drawing/2014/main" id="{8BD5256C-773D-4FBA-AC01-B88532EEE751}"/>
              </a:ext>
            </a:extLst>
          </p:cNvPr>
          <p:cNvSpPr txBox="1"/>
          <p:nvPr>
            <p:custDataLst>
              <p:tags r:id="rId142"/>
            </p:custDataLst>
          </p:nvPr>
        </p:nvSpPr>
        <p:spPr>
          <a:xfrm>
            <a:off x="9389474" y="4640749"/>
            <a:ext cx="8890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8">
                <a:solidFill>
                  <a:schemeClr val="dk1"/>
                </a:solidFill>
                <a:latin typeface="Calibri" panose="020F0502020204030204" pitchFamily="34" charset="0"/>
              </a:rPr>
              <a:t>LLRF+piezo test</a:t>
            </a:r>
          </a:p>
        </p:txBody>
      </p:sp>
      <p:sp>
        <p:nvSpPr>
          <p:cNvPr id="196" name="OTLSHAPE_SLT_deeac8206a9a4721ab32cb7be02fec8e_Duration" hidden="1">
            <a:extLst>
              <a:ext uri="{FF2B5EF4-FFF2-40B4-BE49-F238E27FC236}">
                <a16:creationId xmlns:a16="http://schemas.microsoft.com/office/drawing/2014/main" id="{3EEE73B2-E936-4214-8586-E309572A44AD}"/>
              </a:ext>
            </a:extLst>
          </p:cNvPr>
          <p:cNvSpPr txBox="1"/>
          <p:nvPr>
            <p:custDataLst>
              <p:tags r:id="rId143"/>
            </p:custDataLst>
          </p:nvPr>
        </p:nvSpPr>
        <p:spPr>
          <a:xfrm>
            <a:off x="12700" y="-156577"/>
            <a:ext cx="2794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1 day</a:t>
            </a:r>
          </a:p>
        </p:txBody>
      </p:sp>
      <p:sp>
        <p:nvSpPr>
          <p:cNvPr id="197" name="OTLSHAPE_SLT_deeac8206a9a4721ab32cb7be02fec8e_TextPercentage" hidden="1">
            <a:extLst>
              <a:ext uri="{FF2B5EF4-FFF2-40B4-BE49-F238E27FC236}">
                <a16:creationId xmlns:a16="http://schemas.microsoft.com/office/drawing/2014/main" id="{BDF321B3-66F6-48E9-9ECE-348E5801EA28}"/>
              </a:ext>
            </a:extLst>
          </p:cNvPr>
          <p:cNvSpPr txBox="1"/>
          <p:nvPr>
            <p:custDataLst>
              <p:tags r:id="rId144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98" name="OTLSHAPE_SLT_deeac8206a9a4721ab32cb7be02fec8e_StartDate" hidden="1">
            <a:extLst>
              <a:ext uri="{FF2B5EF4-FFF2-40B4-BE49-F238E27FC236}">
                <a16:creationId xmlns:a16="http://schemas.microsoft.com/office/drawing/2014/main" id="{8E6E9A55-5088-484E-A5CF-1E90E9FD7C9E}"/>
              </a:ext>
            </a:extLst>
          </p:cNvPr>
          <p:cNvSpPr txBox="1"/>
          <p:nvPr>
            <p:custDataLst>
              <p:tags r:id="rId145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99" name="OTLSHAPE_SLT_deeac8206a9a4721ab32cb7be02fec8e_EndDate" hidden="1">
            <a:extLst>
              <a:ext uri="{FF2B5EF4-FFF2-40B4-BE49-F238E27FC236}">
                <a16:creationId xmlns:a16="http://schemas.microsoft.com/office/drawing/2014/main" id="{0BC99444-66D3-43F3-8E7F-EF86AF892205}"/>
              </a:ext>
            </a:extLst>
          </p:cNvPr>
          <p:cNvSpPr txBox="1"/>
          <p:nvPr>
            <p:custDataLst>
              <p:tags r:id="rId146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200" name="OTLSHAPE_SLT_deeac8206a9a4721ab32cb7be02fec8e_JoinedDate">
            <a:extLst>
              <a:ext uri="{FF2B5EF4-FFF2-40B4-BE49-F238E27FC236}">
                <a16:creationId xmlns:a16="http://schemas.microsoft.com/office/drawing/2014/main" id="{DA6E8ED8-3DFA-42A6-AF6C-A56D5A86001A}"/>
              </a:ext>
            </a:extLst>
          </p:cNvPr>
          <p:cNvSpPr txBox="1"/>
          <p:nvPr>
            <p:custDataLst>
              <p:tags r:id="rId147"/>
            </p:custDataLst>
          </p:nvPr>
        </p:nvSpPr>
        <p:spPr>
          <a:xfrm>
            <a:off x="3902942" y="2723684"/>
            <a:ext cx="368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6">
                <a:solidFill>
                  <a:schemeClr val="dk2"/>
                </a:solidFill>
                <a:latin typeface="Calibri" panose="020F0502020204030204" pitchFamily="34" charset="0"/>
              </a:rPr>
              <a:t>Nov 20</a:t>
            </a:r>
          </a:p>
        </p:txBody>
      </p:sp>
      <p:sp>
        <p:nvSpPr>
          <p:cNvPr id="201" name="OTLSHAPE_SLT_deeac8206a9a4721ab32cb7be02fec8e_Title">
            <a:extLst>
              <a:ext uri="{FF2B5EF4-FFF2-40B4-BE49-F238E27FC236}">
                <a16:creationId xmlns:a16="http://schemas.microsoft.com/office/drawing/2014/main" id="{222AA3E7-3520-4440-9DA4-E1386C3FAA46}"/>
              </a:ext>
            </a:extLst>
          </p:cNvPr>
          <p:cNvSpPr txBox="1"/>
          <p:nvPr>
            <p:custDataLst>
              <p:tags r:id="rId148"/>
            </p:custDataLst>
          </p:nvPr>
        </p:nvSpPr>
        <p:spPr>
          <a:xfrm>
            <a:off x="4568537" y="2715937"/>
            <a:ext cx="977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8">
                <a:solidFill>
                  <a:schemeClr val="dk1"/>
                </a:solidFill>
                <a:latin typeface="Calibri" panose="020F0502020204030204" pitchFamily="34" charset="0"/>
              </a:rPr>
              <a:t>Integral leak test</a:t>
            </a:r>
          </a:p>
        </p:txBody>
      </p:sp>
      <p:sp>
        <p:nvSpPr>
          <p:cNvPr id="204" name="OTLSHAPE_SLT_98dcc9ed0f744e3b815dbf890d5d7279_Duration" hidden="1">
            <a:extLst>
              <a:ext uri="{FF2B5EF4-FFF2-40B4-BE49-F238E27FC236}">
                <a16:creationId xmlns:a16="http://schemas.microsoft.com/office/drawing/2014/main" id="{719D3049-701B-41B7-B0D9-2C8B7627F017}"/>
              </a:ext>
            </a:extLst>
          </p:cNvPr>
          <p:cNvSpPr txBox="1"/>
          <p:nvPr>
            <p:custDataLst>
              <p:tags r:id="rId149"/>
            </p:custDataLst>
          </p:nvPr>
        </p:nvSpPr>
        <p:spPr>
          <a:xfrm>
            <a:off x="12700" y="-453142"/>
            <a:ext cx="3937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12 days</a:t>
            </a:r>
          </a:p>
        </p:txBody>
      </p:sp>
      <p:sp>
        <p:nvSpPr>
          <p:cNvPr id="205" name="OTLSHAPE_SLT_98dcc9ed0f744e3b815dbf890d5d7279_TextPercentage" hidden="1">
            <a:extLst>
              <a:ext uri="{FF2B5EF4-FFF2-40B4-BE49-F238E27FC236}">
                <a16:creationId xmlns:a16="http://schemas.microsoft.com/office/drawing/2014/main" id="{EE37AF5A-C710-4B81-9168-9F1289C8F5C7}"/>
              </a:ext>
            </a:extLst>
          </p:cNvPr>
          <p:cNvSpPr txBox="1"/>
          <p:nvPr>
            <p:custDataLst>
              <p:tags r:id="rId150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06" name="OTLSHAPE_SLT_98dcc9ed0f744e3b815dbf890d5d7279_StartDate" hidden="1">
            <a:extLst>
              <a:ext uri="{FF2B5EF4-FFF2-40B4-BE49-F238E27FC236}">
                <a16:creationId xmlns:a16="http://schemas.microsoft.com/office/drawing/2014/main" id="{5AD277C6-4072-485B-A54E-46A42053A9E0}"/>
              </a:ext>
            </a:extLst>
          </p:cNvPr>
          <p:cNvSpPr txBox="1"/>
          <p:nvPr>
            <p:custDataLst>
              <p:tags r:id="rId151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207" name="OTLSHAPE_SLT_98dcc9ed0f744e3b815dbf890d5d7279_EndDate" hidden="1">
            <a:extLst>
              <a:ext uri="{FF2B5EF4-FFF2-40B4-BE49-F238E27FC236}">
                <a16:creationId xmlns:a16="http://schemas.microsoft.com/office/drawing/2014/main" id="{05E91D80-6356-4FA2-90C5-3D1617835970}"/>
              </a:ext>
            </a:extLst>
          </p:cNvPr>
          <p:cNvSpPr txBox="1"/>
          <p:nvPr>
            <p:custDataLst>
              <p:tags r:id="rId152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208" name="OTLSHAPE_SLT_98dcc9ed0f744e3b815dbf890d5d7279_JoinedDate">
            <a:extLst>
              <a:ext uri="{FF2B5EF4-FFF2-40B4-BE49-F238E27FC236}">
                <a16:creationId xmlns:a16="http://schemas.microsoft.com/office/drawing/2014/main" id="{ED1FD5D4-FE72-4404-BE9A-A9EB03E074AB}"/>
              </a:ext>
            </a:extLst>
          </p:cNvPr>
          <p:cNvSpPr txBox="1"/>
          <p:nvPr>
            <p:custDataLst>
              <p:tags r:id="rId153"/>
            </p:custDataLst>
          </p:nvPr>
        </p:nvSpPr>
        <p:spPr>
          <a:xfrm>
            <a:off x="5261975" y="4857115"/>
            <a:ext cx="812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Nov 29 - Dec 14</a:t>
            </a:r>
          </a:p>
        </p:txBody>
      </p:sp>
      <p:sp>
        <p:nvSpPr>
          <p:cNvPr id="209" name="OTLSHAPE_SLT_98dcc9ed0f744e3b815dbf890d5d7279_Title">
            <a:extLst>
              <a:ext uri="{FF2B5EF4-FFF2-40B4-BE49-F238E27FC236}">
                <a16:creationId xmlns:a16="http://schemas.microsoft.com/office/drawing/2014/main" id="{D4053746-1DDF-4C70-AED9-1F827F0DA2C3}"/>
              </a:ext>
            </a:extLst>
          </p:cNvPr>
          <p:cNvSpPr txBox="1"/>
          <p:nvPr>
            <p:custDataLst>
              <p:tags r:id="rId154"/>
            </p:custDataLst>
          </p:nvPr>
        </p:nvSpPr>
        <p:spPr>
          <a:xfrm>
            <a:off x="9389474" y="4849368"/>
            <a:ext cx="939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>
                <a:solidFill>
                  <a:schemeClr val="dk1"/>
                </a:solidFill>
                <a:latin typeface="Calibri" panose="020F0502020204030204" pitchFamily="34" charset="0"/>
              </a:rPr>
              <a:t>Static Heat Load</a:t>
            </a:r>
          </a:p>
        </p:txBody>
      </p:sp>
      <p:sp>
        <p:nvSpPr>
          <p:cNvPr id="212" name="OTLSHAPE_TB_00000000000000000000000000000000_TimescaleInterval7">
            <a:extLst>
              <a:ext uri="{FF2B5EF4-FFF2-40B4-BE49-F238E27FC236}">
                <a16:creationId xmlns:a16="http://schemas.microsoft.com/office/drawing/2014/main" id="{C8627C6F-C6F3-496F-98B4-2ED56BA6235E}"/>
              </a:ext>
            </a:extLst>
          </p:cNvPr>
          <p:cNvSpPr txBox="1"/>
          <p:nvPr>
            <p:custDataLst>
              <p:tags r:id="rId155"/>
            </p:custDataLst>
          </p:nvPr>
        </p:nvSpPr>
        <p:spPr>
          <a:xfrm>
            <a:off x="10004930" y="1443673"/>
            <a:ext cx="150939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8">
                <a:solidFill>
                  <a:schemeClr val="lt1"/>
                </a:solidFill>
                <a:latin typeface="Calibri" panose="020F0502020204030204" pitchFamily="34" charset="0"/>
              </a:rPr>
              <a:t>51</a:t>
            </a:r>
          </a:p>
        </p:txBody>
      </p:sp>
      <p:sp>
        <p:nvSpPr>
          <p:cNvPr id="55" name="OTLSHAPE_SLT_4f282ddaafce4af6b97050f8c2fc8b70_Duration" hidden="1">
            <a:extLst>
              <a:ext uri="{FF2B5EF4-FFF2-40B4-BE49-F238E27FC236}">
                <a16:creationId xmlns:a16="http://schemas.microsoft.com/office/drawing/2014/main" id="{72512916-1829-490A-937F-8F111D1E6958}"/>
              </a:ext>
            </a:extLst>
          </p:cNvPr>
          <p:cNvSpPr txBox="1"/>
          <p:nvPr>
            <p:custDataLst>
              <p:tags r:id="rId156"/>
            </p:custDataLst>
          </p:nvPr>
        </p:nvSpPr>
        <p:spPr>
          <a:xfrm>
            <a:off x="12700" y="-233521"/>
            <a:ext cx="330200" cy="1651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Calibri" panose="020F0502020204030204" pitchFamily="34" charset="0"/>
              </a:rPr>
              <a:t>5 days</a:t>
            </a:r>
          </a:p>
        </p:txBody>
      </p:sp>
      <p:sp>
        <p:nvSpPr>
          <p:cNvPr id="56" name="OTLSHAPE_SLT_4f282ddaafce4af6b97050f8c2fc8b70_TextPercentage" hidden="1">
            <a:extLst>
              <a:ext uri="{FF2B5EF4-FFF2-40B4-BE49-F238E27FC236}">
                <a16:creationId xmlns:a16="http://schemas.microsoft.com/office/drawing/2014/main" id="{1A1E5FF2-4A95-4E31-9160-F0FAD0C5FBA1}"/>
              </a:ext>
            </a:extLst>
          </p:cNvPr>
          <p:cNvSpPr txBox="1"/>
          <p:nvPr>
            <p:custDataLst>
              <p:tags r:id="rId157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en-US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OTLSHAPE_SLT_4f282ddaafce4af6b97050f8c2fc8b70_StartDate" hidden="1">
            <a:extLst>
              <a:ext uri="{FF2B5EF4-FFF2-40B4-BE49-F238E27FC236}">
                <a16:creationId xmlns:a16="http://schemas.microsoft.com/office/drawing/2014/main" id="{3C7BFFF9-773B-47F0-B6C0-1B22A588704B}"/>
              </a:ext>
            </a:extLst>
          </p:cNvPr>
          <p:cNvSpPr txBox="1"/>
          <p:nvPr>
            <p:custDataLst>
              <p:tags r:id="rId158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OTLSHAPE_SLT_4f282ddaafce4af6b97050f8c2fc8b70_EndDate" hidden="1">
            <a:extLst>
              <a:ext uri="{FF2B5EF4-FFF2-40B4-BE49-F238E27FC236}">
                <a16:creationId xmlns:a16="http://schemas.microsoft.com/office/drawing/2014/main" id="{AAD44DA7-1AAF-42DE-B910-0278420DD2D7}"/>
              </a:ext>
            </a:extLst>
          </p:cNvPr>
          <p:cNvSpPr txBox="1"/>
          <p:nvPr>
            <p:custDataLst>
              <p:tags r:id="rId159"/>
            </p:custDataLst>
          </p:nvPr>
        </p:nvSpPr>
        <p:spPr>
          <a:xfrm>
            <a:off x="12700" y="74255"/>
            <a:ext cx="0" cy="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endParaRPr lang="en-US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OTLSHAPE_SLT_4f282ddaafce4af6b97050f8c2fc8b70_JoinedDate">
            <a:extLst>
              <a:ext uri="{FF2B5EF4-FFF2-40B4-BE49-F238E27FC236}">
                <a16:creationId xmlns:a16="http://schemas.microsoft.com/office/drawing/2014/main" id="{85DE5106-DDA9-425E-9872-A160E38E4274}"/>
              </a:ext>
            </a:extLst>
          </p:cNvPr>
          <p:cNvSpPr txBox="1"/>
          <p:nvPr>
            <p:custDataLst>
              <p:tags r:id="rId160"/>
            </p:custDataLst>
          </p:nvPr>
        </p:nvSpPr>
        <p:spPr>
          <a:xfrm>
            <a:off x="6405825" y="5856690"/>
            <a:ext cx="6731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spc="-4">
                <a:solidFill>
                  <a:schemeClr val="dk2"/>
                </a:solidFill>
                <a:latin typeface="Calibri" panose="020F0502020204030204" pitchFamily="34" charset="0"/>
              </a:rPr>
              <a:t>Dec 4 - Dec 8</a:t>
            </a:r>
          </a:p>
        </p:txBody>
      </p:sp>
      <p:sp>
        <p:nvSpPr>
          <p:cNvPr id="60" name="OTLSHAPE_SLT_4f282ddaafce4af6b97050f8c2fc8b70_Title">
            <a:extLst>
              <a:ext uri="{FF2B5EF4-FFF2-40B4-BE49-F238E27FC236}">
                <a16:creationId xmlns:a16="http://schemas.microsoft.com/office/drawing/2014/main" id="{1997D356-89D0-40B6-AC3E-C1743C823101}"/>
              </a:ext>
            </a:extLst>
          </p:cNvPr>
          <p:cNvSpPr txBox="1"/>
          <p:nvPr>
            <p:custDataLst>
              <p:tags r:id="rId161"/>
            </p:custDataLst>
          </p:nvPr>
        </p:nvSpPr>
        <p:spPr>
          <a:xfrm>
            <a:off x="8184240" y="5848943"/>
            <a:ext cx="825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8">
                <a:solidFill>
                  <a:schemeClr val="dk1"/>
                </a:solidFill>
                <a:latin typeface="Calibri" panose="020F0502020204030204" pitchFamily="34" charset="0"/>
              </a:rPr>
              <a:t>TTC workshop</a:t>
            </a:r>
          </a:p>
        </p:txBody>
      </p:sp>
      <p:cxnSp>
        <p:nvCxnSpPr>
          <p:cNvPr id="138" name="OTLSHAPE_TB_00000000000000000000000000000000_Separator1">
            <a:extLst>
              <a:ext uri="{FF2B5EF4-FFF2-40B4-BE49-F238E27FC236}">
                <a16:creationId xmlns:a16="http://schemas.microsoft.com/office/drawing/2014/main" id="{2E0DCB71-0F15-45B5-BD93-B88636E3E8E8}"/>
              </a:ext>
            </a:extLst>
          </p:cNvPr>
          <p:cNvCxnSpPr/>
          <p:nvPr>
            <p:custDataLst>
              <p:tags r:id="rId162"/>
            </p:custDataLst>
          </p:nvPr>
        </p:nvCxnSpPr>
        <p:spPr>
          <a:xfrm>
            <a:off x="2910895" y="1447800"/>
            <a:ext cx="0" cy="17780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OTLSHAPE_TB_00000000000000000000000000000000_Separator2">
            <a:extLst>
              <a:ext uri="{FF2B5EF4-FFF2-40B4-BE49-F238E27FC236}">
                <a16:creationId xmlns:a16="http://schemas.microsoft.com/office/drawing/2014/main" id="{04725767-B363-492D-A5FC-3C26EC454162}"/>
              </a:ext>
            </a:extLst>
          </p:cNvPr>
          <p:cNvCxnSpPr/>
          <p:nvPr>
            <p:custDataLst>
              <p:tags r:id="rId163"/>
            </p:custDataLst>
          </p:nvPr>
        </p:nvCxnSpPr>
        <p:spPr>
          <a:xfrm>
            <a:off x="4317002" y="1447800"/>
            <a:ext cx="0" cy="17780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OTLSHAPE_TB_00000000000000000000000000000000_Separator3">
            <a:extLst>
              <a:ext uri="{FF2B5EF4-FFF2-40B4-BE49-F238E27FC236}">
                <a16:creationId xmlns:a16="http://schemas.microsoft.com/office/drawing/2014/main" id="{C6506098-2D99-4135-B88C-028342837744}"/>
              </a:ext>
            </a:extLst>
          </p:cNvPr>
          <p:cNvCxnSpPr/>
          <p:nvPr>
            <p:custDataLst>
              <p:tags r:id="rId164"/>
            </p:custDataLst>
          </p:nvPr>
        </p:nvCxnSpPr>
        <p:spPr>
          <a:xfrm>
            <a:off x="5723108" y="1447800"/>
            <a:ext cx="0" cy="17780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OTLSHAPE_TB_00000000000000000000000000000000_Separator4">
            <a:extLst>
              <a:ext uri="{FF2B5EF4-FFF2-40B4-BE49-F238E27FC236}">
                <a16:creationId xmlns:a16="http://schemas.microsoft.com/office/drawing/2014/main" id="{13AF701B-CA0B-4D94-ADD6-4EDB009DA608}"/>
              </a:ext>
            </a:extLst>
          </p:cNvPr>
          <p:cNvCxnSpPr/>
          <p:nvPr>
            <p:custDataLst>
              <p:tags r:id="rId165"/>
            </p:custDataLst>
          </p:nvPr>
        </p:nvCxnSpPr>
        <p:spPr>
          <a:xfrm>
            <a:off x="7129215" y="1447800"/>
            <a:ext cx="0" cy="17780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OTLSHAPE_TB_00000000000000000000000000000000_Separator5">
            <a:extLst>
              <a:ext uri="{FF2B5EF4-FFF2-40B4-BE49-F238E27FC236}">
                <a16:creationId xmlns:a16="http://schemas.microsoft.com/office/drawing/2014/main" id="{406A57CD-C8C3-4E21-8989-C764508CD752}"/>
              </a:ext>
            </a:extLst>
          </p:cNvPr>
          <p:cNvCxnSpPr/>
          <p:nvPr>
            <p:custDataLst>
              <p:tags r:id="rId166"/>
            </p:custDataLst>
          </p:nvPr>
        </p:nvCxnSpPr>
        <p:spPr>
          <a:xfrm>
            <a:off x="8535322" y="1447800"/>
            <a:ext cx="0" cy="17780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OTLSHAPE_TB_00000000000000000000000000000000_Separator6">
            <a:extLst>
              <a:ext uri="{FF2B5EF4-FFF2-40B4-BE49-F238E27FC236}">
                <a16:creationId xmlns:a16="http://schemas.microsoft.com/office/drawing/2014/main" id="{E9DE09E7-DEBD-4D6F-BDE7-5CEC9F92BD45}"/>
              </a:ext>
            </a:extLst>
          </p:cNvPr>
          <p:cNvCxnSpPr/>
          <p:nvPr>
            <p:custDataLst>
              <p:tags r:id="rId167"/>
            </p:custDataLst>
          </p:nvPr>
        </p:nvCxnSpPr>
        <p:spPr>
          <a:xfrm>
            <a:off x="9941428" y="1447800"/>
            <a:ext cx="0" cy="17780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TLSHAPE_M_6b2b2e3324fd43a8adeb1e5aa49faf17_Shape">
            <a:extLst>
              <a:ext uri="{FF2B5EF4-FFF2-40B4-BE49-F238E27FC236}">
                <a16:creationId xmlns:a16="http://schemas.microsoft.com/office/drawing/2014/main" id="{81F32E30-05DB-453D-98C3-2E2A109840AB}"/>
              </a:ext>
            </a:extLst>
          </p:cNvPr>
          <p:cNvSpPr/>
          <p:nvPr>
            <p:custDataLst>
              <p:tags r:id="rId168"/>
            </p:custDataLst>
          </p:nvPr>
        </p:nvSpPr>
        <p:spPr>
          <a:xfrm rot="16200000">
            <a:off x="2540763" y="961178"/>
            <a:ext cx="165100" cy="165100"/>
          </a:xfrm>
          <a:prstGeom prst="flowChartMerge">
            <a:avLst/>
          </a:prstGeom>
          <a:solidFill>
            <a:srgbClr val="0072BC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TLSHAPE_M_1411c81c8b904ab9860b0501b23e4e10_Shape">
            <a:extLst>
              <a:ext uri="{FF2B5EF4-FFF2-40B4-BE49-F238E27FC236}">
                <a16:creationId xmlns:a16="http://schemas.microsoft.com/office/drawing/2014/main" id="{84E34C5B-BF96-46F0-806A-55F57DAF0A58}"/>
              </a:ext>
            </a:extLst>
          </p:cNvPr>
          <p:cNvSpPr/>
          <p:nvPr>
            <p:custDataLst>
              <p:tags r:id="rId169"/>
            </p:custDataLst>
          </p:nvPr>
        </p:nvSpPr>
        <p:spPr>
          <a:xfrm rot="16200000">
            <a:off x="3946870" y="961178"/>
            <a:ext cx="165100" cy="165100"/>
          </a:xfrm>
          <a:prstGeom prst="flowChartMerge">
            <a:avLst/>
          </a:prstGeom>
          <a:solidFill>
            <a:srgbClr val="0072BC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TLSHAPE_M_a2dce26dfc35454ba48219c1bba56e68_Shape">
            <a:extLst>
              <a:ext uri="{FF2B5EF4-FFF2-40B4-BE49-F238E27FC236}">
                <a16:creationId xmlns:a16="http://schemas.microsoft.com/office/drawing/2014/main" id="{F383C072-10E2-42DA-ABCC-5A7501EAB859}"/>
              </a:ext>
            </a:extLst>
          </p:cNvPr>
          <p:cNvSpPr/>
          <p:nvPr>
            <p:custDataLst>
              <p:tags r:id="rId170"/>
            </p:custDataLst>
          </p:nvPr>
        </p:nvSpPr>
        <p:spPr>
          <a:xfrm rot="16200000">
            <a:off x="1737274" y="495935"/>
            <a:ext cx="165100" cy="165100"/>
          </a:xfrm>
          <a:prstGeom prst="flowChartMerge">
            <a:avLst/>
          </a:prstGeom>
          <a:solidFill>
            <a:srgbClr val="0072BC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TLSHAPE_M_1cc46600b86d46d0bab45981b7556994_Shape">
            <a:extLst>
              <a:ext uri="{FF2B5EF4-FFF2-40B4-BE49-F238E27FC236}">
                <a16:creationId xmlns:a16="http://schemas.microsoft.com/office/drawing/2014/main" id="{3A225DF6-2BCE-4A0D-B15A-200CF205867E}"/>
              </a:ext>
            </a:extLst>
          </p:cNvPr>
          <p:cNvSpPr/>
          <p:nvPr>
            <p:custDataLst>
              <p:tags r:id="rId171"/>
            </p:custDataLst>
          </p:nvPr>
        </p:nvSpPr>
        <p:spPr>
          <a:xfrm rot="16200000">
            <a:off x="10977403" y="961178"/>
            <a:ext cx="165100" cy="165100"/>
          </a:xfrm>
          <a:prstGeom prst="flowChartMerge">
            <a:avLst/>
          </a:prstGeom>
          <a:solidFill>
            <a:srgbClr val="0072BC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TLSHAPE_M_8422b3fc90674f7c99f4681a86992051_Shape">
            <a:extLst>
              <a:ext uri="{FF2B5EF4-FFF2-40B4-BE49-F238E27FC236}">
                <a16:creationId xmlns:a16="http://schemas.microsoft.com/office/drawing/2014/main" id="{750FCF0B-E58B-4291-B713-4F737BC737E1}"/>
              </a:ext>
            </a:extLst>
          </p:cNvPr>
          <p:cNvSpPr/>
          <p:nvPr>
            <p:custDataLst>
              <p:tags r:id="rId172"/>
            </p:custDataLst>
          </p:nvPr>
        </p:nvSpPr>
        <p:spPr>
          <a:xfrm rot="16200000">
            <a:off x="10173913" y="495935"/>
            <a:ext cx="165100" cy="165100"/>
          </a:xfrm>
          <a:prstGeom prst="flowChartMerge">
            <a:avLst/>
          </a:prstGeom>
          <a:solidFill>
            <a:srgbClr val="0072BC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TLSHAPE_M_6b2b2e3324fd43a8adeb1e5aa49faf17_Title">
            <a:extLst>
              <a:ext uri="{FF2B5EF4-FFF2-40B4-BE49-F238E27FC236}">
                <a16:creationId xmlns:a16="http://schemas.microsoft.com/office/drawing/2014/main" id="{03A2B78B-DD31-4F07-BC96-977F2AF7CF3A}"/>
              </a:ext>
            </a:extLst>
          </p:cNvPr>
          <p:cNvSpPr txBox="1"/>
          <p:nvPr>
            <p:custDataLst>
              <p:tags r:id="rId173"/>
            </p:custDataLst>
          </p:nvPr>
        </p:nvSpPr>
        <p:spPr>
          <a:xfrm>
            <a:off x="2737613" y="842857"/>
            <a:ext cx="342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10">
                <a:solidFill>
                  <a:schemeClr val="dk1"/>
                </a:solidFill>
                <a:latin typeface="Calibri" panose="020F0502020204030204" pitchFamily="34" charset="0"/>
              </a:rPr>
              <a:t>CM In</a:t>
            </a:r>
          </a:p>
        </p:txBody>
      </p:sp>
      <p:sp>
        <p:nvSpPr>
          <p:cNvPr id="17" name="OTLSHAPE_M_6b2b2e3324fd43a8adeb1e5aa49faf17_Date">
            <a:extLst>
              <a:ext uri="{FF2B5EF4-FFF2-40B4-BE49-F238E27FC236}">
                <a16:creationId xmlns:a16="http://schemas.microsoft.com/office/drawing/2014/main" id="{B191BA7E-DA33-410D-80F7-E077054B22B4}"/>
              </a:ext>
            </a:extLst>
          </p:cNvPr>
          <p:cNvSpPr txBox="1"/>
          <p:nvPr>
            <p:custDataLst>
              <p:tags r:id="rId174"/>
            </p:custDataLst>
          </p:nvPr>
        </p:nvSpPr>
        <p:spPr>
          <a:xfrm>
            <a:off x="2737613" y="1038775"/>
            <a:ext cx="368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chemeClr val="dk2"/>
                </a:solidFill>
                <a:latin typeface="Calibri" panose="020F0502020204030204" pitchFamily="34" charset="0"/>
              </a:rPr>
              <a:t>Nov 10</a:t>
            </a:r>
          </a:p>
        </p:txBody>
      </p:sp>
      <p:sp>
        <p:nvSpPr>
          <p:cNvPr id="19" name="OTLSHAPE_M_1411c81c8b904ab9860b0501b23e4e10_Title">
            <a:extLst>
              <a:ext uri="{FF2B5EF4-FFF2-40B4-BE49-F238E27FC236}">
                <a16:creationId xmlns:a16="http://schemas.microsoft.com/office/drawing/2014/main" id="{58173024-DF3B-412D-99DD-2FD73BAA0D3A}"/>
              </a:ext>
            </a:extLst>
          </p:cNvPr>
          <p:cNvSpPr txBox="1"/>
          <p:nvPr>
            <p:custDataLst>
              <p:tags r:id="rId175"/>
            </p:custDataLst>
          </p:nvPr>
        </p:nvSpPr>
        <p:spPr>
          <a:xfrm>
            <a:off x="4143720" y="842857"/>
            <a:ext cx="1079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 panose="020F0502020204030204" pitchFamily="34" charset="0"/>
              </a:rPr>
              <a:t>Close Bunker Door</a:t>
            </a:r>
          </a:p>
        </p:txBody>
      </p:sp>
      <p:sp>
        <p:nvSpPr>
          <p:cNvPr id="20" name="OTLSHAPE_M_1411c81c8b904ab9860b0501b23e4e10_Date">
            <a:extLst>
              <a:ext uri="{FF2B5EF4-FFF2-40B4-BE49-F238E27FC236}">
                <a16:creationId xmlns:a16="http://schemas.microsoft.com/office/drawing/2014/main" id="{B9792751-FBDC-483F-8CB2-A112D14BB070}"/>
              </a:ext>
            </a:extLst>
          </p:cNvPr>
          <p:cNvSpPr txBox="1"/>
          <p:nvPr>
            <p:custDataLst>
              <p:tags r:id="rId176"/>
            </p:custDataLst>
          </p:nvPr>
        </p:nvSpPr>
        <p:spPr>
          <a:xfrm>
            <a:off x="4143720" y="1038775"/>
            <a:ext cx="368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chemeClr val="dk2"/>
                </a:solidFill>
                <a:latin typeface="Calibri" panose="020F0502020204030204" pitchFamily="34" charset="0"/>
              </a:rPr>
              <a:t>Nov 17</a:t>
            </a:r>
            <a:endParaRPr lang="en-US" sz="1000" spc="-6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OTLSHAPE_M_a2dce26dfc35454ba48219c1bba56e68_Title">
            <a:extLst>
              <a:ext uri="{FF2B5EF4-FFF2-40B4-BE49-F238E27FC236}">
                <a16:creationId xmlns:a16="http://schemas.microsoft.com/office/drawing/2014/main" id="{9929D358-3C8A-4360-8FFA-E9F8730E4A3F}"/>
              </a:ext>
            </a:extLst>
          </p:cNvPr>
          <p:cNvSpPr txBox="1"/>
          <p:nvPr>
            <p:custDataLst>
              <p:tags r:id="rId177"/>
            </p:custDataLst>
          </p:nvPr>
        </p:nvSpPr>
        <p:spPr>
          <a:xfrm>
            <a:off x="1934124" y="377613"/>
            <a:ext cx="1079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 panose="020F0502020204030204" pitchFamily="34" charset="0"/>
              </a:rPr>
              <a:t>Open Bunker Door</a:t>
            </a:r>
          </a:p>
        </p:txBody>
      </p:sp>
      <p:sp>
        <p:nvSpPr>
          <p:cNvPr id="23" name="OTLSHAPE_M_a2dce26dfc35454ba48219c1bba56e68_Date">
            <a:extLst>
              <a:ext uri="{FF2B5EF4-FFF2-40B4-BE49-F238E27FC236}">
                <a16:creationId xmlns:a16="http://schemas.microsoft.com/office/drawing/2014/main" id="{1F28C7AC-FD80-441A-A94E-172DC751CB7A}"/>
              </a:ext>
            </a:extLst>
          </p:cNvPr>
          <p:cNvSpPr txBox="1"/>
          <p:nvPr>
            <p:custDataLst>
              <p:tags r:id="rId178"/>
            </p:custDataLst>
          </p:nvPr>
        </p:nvSpPr>
        <p:spPr>
          <a:xfrm>
            <a:off x="1934124" y="573532"/>
            <a:ext cx="304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chemeClr val="dk2"/>
                </a:solidFill>
                <a:latin typeface="Calibri" panose="020F0502020204030204" pitchFamily="34" charset="0"/>
              </a:rPr>
              <a:t>Nov 6</a:t>
            </a:r>
          </a:p>
        </p:txBody>
      </p:sp>
      <p:sp>
        <p:nvSpPr>
          <p:cNvPr id="25" name="OTLSHAPE_M_1cc46600b86d46d0bab45981b7556994_Title">
            <a:extLst>
              <a:ext uri="{FF2B5EF4-FFF2-40B4-BE49-F238E27FC236}">
                <a16:creationId xmlns:a16="http://schemas.microsoft.com/office/drawing/2014/main" id="{7763DDB4-A14A-41EB-9691-21F85A6E06F6}"/>
              </a:ext>
            </a:extLst>
          </p:cNvPr>
          <p:cNvSpPr txBox="1"/>
          <p:nvPr>
            <p:custDataLst>
              <p:tags r:id="rId179"/>
            </p:custDataLst>
          </p:nvPr>
        </p:nvSpPr>
        <p:spPr>
          <a:xfrm>
            <a:off x="11174253" y="842857"/>
            <a:ext cx="457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10">
                <a:solidFill>
                  <a:schemeClr val="dk1"/>
                </a:solidFill>
                <a:latin typeface="Calibri" panose="020F0502020204030204" pitchFamily="34" charset="0"/>
              </a:rPr>
              <a:t>CM Out</a:t>
            </a:r>
          </a:p>
        </p:txBody>
      </p:sp>
      <p:sp>
        <p:nvSpPr>
          <p:cNvPr id="26" name="OTLSHAPE_M_1cc46600b86d46d0bab45981b7556994_Date">
            <a:extLst>
              <a:ext uri="{FF2B5EF4-FFF2-40B4-BE49-F238E27FC236}">
                <a16:creationId xmlns:a16="http://schemas.microsoft.com/office/drawing/2014/main" id="{E6A4C5F3-070E-49B5-AE7F-8607BE5DD1D7}"/>
              </a:ext>
            </a:extLst>
          </p:cNvPr>
          <p:cNvSpPr txBox="1"/>
          <p:nvPr>
            <p:custDataLst>
              <p:tags r:id="rId180"/>
            </p:custDataLst>
          </p:nvPr>
        </p:nvSpPr>
        <p:spPr>
          <a:xfrm>
            <a:off x="11174253" y="1038775"/>
            <a:ext cx="368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000" spc="-6">
                <a:solidFill>
                  <a:schemeClr val="dk2"/>
                </a:solidFill>
                <a:latin typeface="Calibri" panose="020F0502020204030204" pitchFamily="34" charset="0"/>
              </a:rPr>
              <a:t>Dec 22</a:t>
            </a:r>
            <a:endParaRPr lang="en-US" sz="1000" spc="-6" dirty="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137" name="OTLSHAPE_M_8422b3fc90674f7c99f4681a86992051_Title">
            <a:extLst>
              <a:ext uri="{FF2B5EF4-FFF2-40B4-BE49-F238E27FC236}">
                <a16:creationId xmlns:a16="http://schemas.microsoft.com/office/drawing/2014/main" id="{D8FA98E6-E157-46F4-B92D-CBF9687B29FD}"/>
              </a:ext>
            </a:extLst>
          </p:cNvPr>
          <p:cNvSpPr txBox="1"/>
          <p:nvPr>
            <p:custDataLst>
              <p:tags r:id="rId181"/>
            </p:custDataLst>
          </p:nvPr>
        </p:nvSpPr>
        <p:spPr>
          <a:xfrm>
            <a:off x="10370763" y="377613"/>
            <a:ext cx="1625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>
                <a:solidFill>
                  <a:schemeClr val="dk1"/>
                </a:solidFill>
                <a:latin typeface="Calibri" panose="020F0502020204030204" pitchFamily="34" charset="0"/>
              </a:rPr>
              <a:t>Open Bunker door after test</a:t>
            </a:r>
          </a:p>
        </p:txBody>
      </p:sp>
      <p:sp>
        <p:nvSpPr>
          <p:cNvPr id="146" name="OTLSHAPE_M_8422b3fc90674f7c99f4681a86992051_Date">
            <a:extLst>
              <a:ext uri="{FF2B5EF4-FFF2-40B4-BE49-F238E27FC236}">
                <a16:creationId xmlns:a16="http://schemas.microsoft.com/office/drawing/2014/main" id="{DEA01EE0-27C9-4039-8917-24B899C20803}"/>
              </a:ext>
            </a:extLst>
          </p:cNvPr>
          <p:cNvSpPr txBox="1"/>
          <p:nvPr>
            <p:custDataLst>
              <p:tags r:id="rId182"/>
            </p:custDataLst>
          </p:nvPr>
        </p:nvSpPr>
        <p:spPr>
          <a:xfrm>
            <a:off x="10370763" y="573532"/>
            <a:ext cx="3556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chemeClr val="dk2"/>
                </a:solidFill>
                <a:latin typeface="Calibri" panose="020F0502020204030204" pitchFamily="34" charset="0"/>
              </a:rPr>
              <a:t>Dec 18</a:t>
            </a:r>
          </a:p>
        </p:txBody>
      </p:sp>
      <p:sp>
        <p:nvSpPr>
          <p:cNvPr id="135" name="Title 134">
            <a:extLst>
              <a:ext uri="{FF2B5EF4-FFF2-40B4-BE49-F238E27FC236}">
                <a16:creationId xmlns:a16="http://schemas.microsoft.com/office/drawing/2014/main" id="{DF8FE1F5-237C-4879-A667-3D50DBA6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16" y="199425"/>
            <a:ext cx="6593705" cy="54809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Nominal CM Test Schedule – 6 Weeks in Bunker</a:t>
            </a:r>
          </a:p>
        </p:txBody>
      </p:sp>
      <p:sp>
        <p:nvSpPr>
          <p:cNvPr id="148" name="Date Placeholder 147">
            <a:extLst>
              <a:ext uri="{FF2B5EF4-FFF2-40B4-BE49-F238E27FC236}">
                <a16:creationId xmlns:a16="http://schemas.microsoft.com/office/drawing/2014/main" id="{44CCCF1D-B12C-34DF-A5CB-F27DFFC46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en-US"/>
          </a:p>
        </p:txBody>
      </p:sp>
      <p:sp>
        <p:nvSpPr>
          <p:cNvPr id="149" name="Footer Placeholder 148">
            <a:extLst>
              <a:ext uri="{FF2B5EF4-FFF2-40B4-BE49-F238E27FC236}">
                <a16:creationId xmlns:a16="http://schemas.microsoft.com/office/drawing/2014/main" id="{BCB38DDE-1C02-8074-E673-834BED402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Elliptical ESS module tests - C.Maiano 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77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C107-22B8-F34B-C502-6475C3F48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RF Performances: Gradient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BE61F3-2C05-D319-FCAA-745CB2909E1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765819" y="1227718"/>
            <a:ext cx="2444419" cy="4768062"/>
          </a:xfrm>
        </p:spPr>
        <p:txBody>
          <a:bodyPr/>
          <a:lstStyle/>
          <a:p>
            <a:r>
              <a:rPr lang="en-SE" dirty="0"/>
              <a:t>Nominal gradient is generally met</a:t>
            </a:r>
          </a:p>
          <a:p>
            <a:pPr lvl="1"/>
            <a:r>
              <a:rPr lang="en-GB" dirty="0"/>
              <a:t>F</a:t>
            </a:r>
            <a:r>
              <a:rPr lang="en-SE" dirty="0"/>
              <a:t>ew marginal cav</a:t>
            </a:r>
          </a:p>
          <a:p>
            <a:r>
              <a:rPr lang="en-SE" dirty="0"/>
              <a:t>Most of HB reach the coupler administrative power limit for SW operation slightly above the nominal gradient</a:t>
            </a:r>
          </a:p>
          <a:p>
            <a:r>
              <a:rPr lang="en-SE" dirty="0"/>
              <a:t>Test uncertainties large at the start of TS2 commissioning, improving with time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FC77338-00E7-55B5-46DF-EB54511D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469CBFE-931C-3DA5-89E6-519E763AD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5D247A-7ACB-80E7-B9D7-6FAEE9BA6AC7}"/>
              </a:ext>
            </a:extLst>
          </p:cNvPr>
          <p:cNvGrpSpPr>
            <a:grpSpLocks noChangeAspect="1"/>
          </p:cNvGrpSpPr>
          <p:nvPr/>
        </p:nvGrpSpPr>
        <p:grpSpPr>
          <a:xfrm>
            <a:off x="463899" y="859975"/>
            <a:ext cx="8268507" cy="5512338"/>
            <a:chOff x="823128" y="1020949"/>
            <a:chExt cx="7772400" cy="5181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86E8AF-20B0-2514-32DB-5BF32EFE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3128" y="1020949"/>
              <a:ext cx="7772400" cy="51816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508DB3-12D2-D821-E4AC-88EC5ED1D361}"/>
                </a:ext>
              </a:extLst>
            </p:cNvPr>
            <p:cNvSpPr/>
            <p:nvPr/>
          </p:nvSpPr>
          <p:spPr>
            <a:xfrm>
              <a:off x="6430946" y="3265715"/>
              <a:ext cx="160774" cy="2351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019885-3301-33BC-24A1-8B62CB6C03EE}"/>
                </a:ext>
              </a:extLst>
            </p:cNvPr>
            <p:cNvSpPr txBox="1"/>
            <p:nvPr/>
          </p:nvSpPr>
          <p:spPr>
            <a:xfrm rot="16200000">
              <a:off x="7070095" y="4436664"/>
              <a:ext cx="11272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 sz="1600" dirty="0">
                  <a:solidFill>
                    <a:srgbClr val="666666"/>
                  </a:solidFill>
                </a:rPr>
                <a:t>Under test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BBA9A-A2CE-8D64-F813-E865E90F65C0}"/>
                </a:ext>
              </a:extLst>
            </p:cNvPr>
            <p:cNvSpPr txBox="1"/>
            <p:nvPr/>
          </p:nvSpPr>
          <p:spPr>
            <a:xfrm rot="16200000">
              <a:off x="5760775" y="4347733"/>
              <a:ext cx="15011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 sz="1600" dirty="0">
                  <a:solidFill>
                    <a:srgbClr val="666666"/>
                  </a:solidFill>
                </a:rPr>
                <a:t>Test in January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D2E28-5101-F88D-599B-AF1BBE55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Sanity Check: VT vs CM checks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F1C441-41C1-6A76-C91F-79598C3E86D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735292" y="1572448"/>
            <a:ext cx="2636311" cy="4768062"/>
          </a:xfrm>
        </p:spPr>
        <p:txBody>
          <a:bodyPr/>
          <a:lstStyle/>
          <a:p>
            <a:r>
              <a:rPr lang="en-SE" dirty="0"/>
              <a:t>As expected VT/CM results typically agree within 10-15% </a:t>
            </a:r>
          </a:p>
          <a:p>
            <a:r>
              <a:rPr lang="en-SE" dirty="0"/>
              <a:t>The part at higher gradients suffers from the onset of the Admin limit (max coupler power in SW) in CM testing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5647B53-2F70-F6A5-0FC6-D5CF94AC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2023-12-06</a:t>
            </a:r>
            <a:endParaRPr lang="sv-SE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EB1164A-8269-1CCA-33C7-AC52A7E6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Elliptical ESS module tests - C.Maiano -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9B191-6D10-5BB0-DD2D-74C8A600C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86" y="816429"/>
            <a:ext cx="8488261" cy="5658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18AA4B-76C2-22A5-E891-884D090399BD}"/>
              </a:ext>
            </a:extLst>
          </p:cNvPr>
          <p:cNvSpPr txBox="1"/>
          <p:nvPr/>
        </p:nvSpPr>
        <p:spPr>
          <a:xfrm>
            <a:off x="5158820" y="6000416"/>
            <a:ext cx="187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Vertical Gradient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C2866D-941A-2488-4084-6BDEC875CCB3}"/>
              </a:ext>
            </a:extLst>
          </p:cNvPr>
          <p:cNvSpPr txBox="1"/>
          <p:nvPr/>
        </p:nvSpPr>
        <p:spPr>
          <a:xfrm rot="16200000">
            <a:off x="12592" y="3539771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CM Gradient</a:t>
            </a:r>
          </a:p>
        </p:txBody>
      </p:sp>
    </p:spTree>
    <p:extLst>
      <p:ext uri="{BB962C8B-B14F-4D97-AF65-F5344CB8AC3E}">
        <p14:creationId xmlns:p14="http://schemas.microsoft.com/office/powerpoint/2010/main" val="183512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X3N3aW1sYW5lc1YyIjpbeyIkaWQiOiIyIiwiX2FjdGl2aXRpZXMiOlt7IiRpZCI6IjMiLCJfcm93cyI6W3siJGlkIjoiNCIsIl90YXNrcyI6W3siJGlkIjoiNSIsIl9hdHRhY2hlZE1pbGVzdG9uZXMiOltdLCJUYXNrRGVmaW5pdGlvbiI6eyIkaWQiOiI2IiwiR3JvdXBOYW1lIjpudWxsLCJTdGFydERhdGUiOiIyMDIzLTExLTEzVDAwOjAwOjAwWiIsIkVuZERhdGUiOiIyMDIzLTExLTE3VDIzOjU5OjAwWiIsIlBlcmNlbnRhZ2VDb21wbGV0ZSI6bnVsbCwiU3R5bGUiOnsiJGlkIjoiNyIsIlNoYXBlIjoxLCJTaGFwZVRoaWNrbmVzcyI6MCwiRHVyYXRpb25Gb3JtYXQiOjAsIkluY2x1ZGVOb25Xb3JraW5nRGF5c0luRHVyYXRpb24iOmZhbHNlLCJQZXJjZW50YWdlQ29tcGxldGVTdHlsZSI6eyIkaWQiOiI4IiwiRm9udFNldHRpbmdzIjp7IiRpZCI6IjkiLCJGb250U2l6ZSI6MTAsIkZvbnROYW1lIjoiQ2FsaWJyaSIsIklzQm9sZCI6ZmFsc2UsIklzSXRhbGljIjpmYWxzZSwiSXNVbmRlcmxpbmVkIjpmYWxzZSwiUGFyZW50U3R5bGUiOm51bGx9LCJBdXRvU2l6ZSI6MCwiRm9yZWdyb3VuZCI6eyIkaWQiOiIxMCIsIkNvbG9yIjp7IiRpZCI6IjEx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TIiLCJUb3AiOjAuMCwiTGVmdCI6MC4wLCJSaWdodCI6MC4wLCJCb3R0b20iOjAuMH0sIlBhZGRpbmciOnsiJGlkIjoiMTMiLCJUb3AiOjAuMCwiTGVmdCI6MC4wLCJSaWdodCI6MC4wLCJCb3R0b20iOjAuMH0sIkJhY2tncm91bmQiOnsiJGlkIjoiMTQiLCJDb2xvciI6eyIkaWQiOiIxNSIsIkEiOjg5LCJSIjowLCJHIjowLCJCIjowfX0sIklzVmlzaWJsZSI6dHJ1ZSwiV2lkdGgiOjAuMCwiSGVpZ2h0IjowLjAsIkJvcmRlclN0eWxlIjp7IiRpZCI6IjE2IiwiTGluZUNvbG9yIjpudWxsLCJMaW5lV2VpZ2h0IjowLjAsIkxpbmVUeXBlIjowLCJQYXJlbnRTdHlsZSI6bnVsbH0sIlBhcmVudFN0eWxlIjpudWxsfSwiRHVyYXRpb25TdHlsZSI6eyIkaWQiOiIxNyIsIkZvbnRTZXR0aW5ncyI6eyIkaWQiOiIxOCIsIkZvbnRTaXplIjoxMCwiRm9udE5hbWUiOiJDYWxpYnJpIiwiSXNCb2xkIjpmYWxzZSwiSXNJdGFsaWMiOmZhbHNlLCJJc1VuZGVybGluZWQiOmZhbHNlLCJQYXJlbnRTdHlsZSI6bnVsbH0sIkF1dG9TaXplIjowLCJGb3JlZ3JvdW5kIjp7IiRpZCI6IjE5IiwiQ29sb3IiOnsiJGlkIjoiMjA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yMSIsIlRvcCI6MC4wLCJMZWZ0IjowLjAsIlJpZ2h0IjowLjAsIkJvdHRvbSI6MC4wfSwiUGFkZGluZyI6eyIkaWQiOiIyMiIsIlRvcCI6MC4wLCJMZWZ0IjowLjAsIlJpZ2h0IjowLjAsIkJvdHRvbSI6MC4wfSwiQmFja2dyb3VuZCI6eyIkaWQiOiIyMyIsIkNvbG9yIjp7IiRpZCI6IjI0IiwiQSI6MCwiUiI6MCwiRyI6MCwiQiI6MH19LCJJc1Zpc2libGUiOnRydWUsIldpZHRoIjowLjAsIkhlaWdodCI6MC4wLCJCb3JkZXJTdHlsZSI6eyIkaWQiOiIyNSIsIkxpbmVDb2xvciI6bnVsbCwiTGluZVdlaWdodCI6MC4wLCJMaW5lVHlwZSI6MCwiUGFyZW50U3R5bGUiOm51bGx9LCJQYXJlbnRTdHlsZSI6bnVsbH0sIkhvcml6b250YWxDb25uZWN0b3JTdHlsZSI6eyIkaWQiOiIyNiIsIkxpbmVDb2xvciI6eyIkaWQiOiIyNyIsIiR0eXBlIjoiTkxSRS5Db21tb24uRG9tLlNvbGlkQ29sb3JCcnVzaCwgTkxSRS5Db21tb24iLCJDb2xvciI6eyIkaWQiOiIyOCIsIkEiOjI1NSwiUiI6MjA0LCJHIjoyMDQsIkIiOjIwNH19LCJMaW5lV2VpZ2h0IjoxLjAsIkxpbmVUeXBlIjowLCJQYXJlbnRTdHlsZSI6bnVsbH0sIlZlcnRpY2FsQ29ubmVjdG9yU3R5bGUiOnsiJGlkIjoiMjkiLCJMaW5lQ29sb3IiOnsiJGlkIjoiMzAiLCIkdHlwZSI6Ik5MUkUuQ29tbW9uLkRvbS5Tb2xpZENvbG9yQnJ1c2gsIE5MUkUuQ29tbW9uIiwiQ29sb3IiOnsiJGlkIjoiMzEiLCJBIjoyNTUsIlIiOjIwNCwiRyI6MjA0LCJCIjoyMDR9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MyIiwiTWFyZ2luIjp7IiRpZCI6IjMzIiwiVG9wIjowLjAsIkxlZnQiOjQuMCwiUmlnaHQiOjQuMCwiQm90dG9tIjowLjB9LCJQYWRkaW5nIjp7IiRpZCI6IjM0IiwiVG9wIjowLjAsIkxlZnQiOjAuMCwiUmlnaHQiOjAuMCwiQm90dG9tIjowLjB9LCJCYWNrZ3JvdW5kIjp7IiRpZCI6IjM1IiwiQ29sb3IiOnsiJGlkIjoiMzYiLCJBIjoyNTUsIlIiOjY4LCJHIjoxMTQsIkIiOjE5Nn19LCJJc1Zpc2libGUiOnRydWUsIldpZHRoIjowLjAsIkhlaWdodCI6MTAuMCwiQm9yZGVyU3R5bGUiOnsiJGlkIjoiMzciLCJMaW5lQ29sb3IiOnsiJGlkIjoiMzgiLCIkdHlwZSI6Ik5MUkUuQ29tbW9uLkRvbS5Tb2xpZENvbG9yQnJ1c2gsIE5MUkUuQ29tbW9uIiwiQ29sb3IiOnsiJGlkIjoiMzkiLCJBIjoyNTUsIlIiOjI1NSwiRyI6MCwiQiI6MH19LCJMaW5lV2VpZ2h0IjowLjAsIkxpbmVUeXBlIjowLCJQYXJlbnRTdHlsZSI6bnVsbH0sIlBhcmVudFN0eWxlIjpudWxsfSwiVGl0bGVTdHlsZSI6eyIkaWQiOiI0MCIsIkZvbnRTZXR0aW5ncyI6eyIkaWQiOiI0MSIsIkZvbnRTaXplIjoxMSwiRm9udE5hbWUiOiJDYWxpYnJpIiwiSXNCb2xkIjp0cnVlLCJJc0l0YWxpYyI6ZmFsc2UsIklzVW5kZXJsaW5lZCI6ZmFsc2UsIlBhcmVudFN0eWxlIjpudWxsfSwiQXV0b1NpemUiOjAsIkZvcmVncm91bmQiOnsiJGlkIjoiNDIiLCJDb2xvciI6eyIkaWQiOiI0MyIsIkEiOjI1NSwiUiI6MCwiRyI6MCwiQiI6MH19LCJNYXhXaWR0aCI6OTYwLjAsIk1heEhlaWdodCI6IkluZmluaXR5IiwiU21hcnRGb3JlZ3JvdW5kSXNBY3RpdmUiOmZhbHNlLCJIb3Jpem9udGFsQWxpZ25tZW50IjowLCJWZXJ0aWNhbEFsaWdubWVudCI6MCwiU21hcnRGb3JlZ3JvdW5kIjpudWxsLCJCYWNrZ3JvdW5kRmlsbFR5cGUiOjAsIk1hcmdpbiI6eyIkaWQiOiI0NCIsIlRvcCI6MC4wLCJMZWZ0IjowLjAsIlJpZ2h0IjowLjAsIkJvdHRvbSI6MC4wfSwiUGFkZGluZyI6eyIkaWQiOiI0NSIsIlRvcCI6MC4wLCJMZWZ0IjowLjAsIlJpZ2h0IjowLjAsIkJvdHRvbSI6MC4wfSwiQmFja2dyb3VuZCI6eyIkaWQiOiI0NiIsIkNvbG9yIjp7IiRpZCI6IjQ3IiwiQSI6MCwiUiI6MjU1LCJHIjoyNTUsIkIiOjI1NX19LCJJc1Zpc2libGUiOnRydWUsIldpZHRoIjowLjAsIkhlaWdodCI6MC4wLCJCb3JkZXJTdHlsZSI6eyIkaWQiOiI0OCIsIkxpbmVDb2xvciI6bnVsbCwiTGluZVdlaWdodCI6MC4wLCJMaW5lVHlwZSI6MCwiUGFyZW50U3R5bGUiOm51bGx9LCJQYXJlbnRTdHlsZSI6bnVsbH0sIkRhdGVTdHlsZSI6eyIkaWQiOiI0OSIsIkZvbnRTZXR0aW5ncyI6eyIkaWQiOiI1MCIsIkZvbnRTaXplIjoxMCwiRm9udE5hbWUiOiJDYWxpYnJpIiwiSXNCb2xkIjpmYWxzZSwiSXNJdGFsaWMiOmZhbHNlLCJJc1VuZGVybGluZWQiOmZhbHNlLCJQYXJlbnRTdHlsZSI6bnVsbH0sIkF1dG9TaXplIjowLCJGb3JlZ3JvdW5kIjp7IiRpZCI6IjUxIiwiQ29sb3IiOnsiJGlkIjoiNTI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GlkIjoiNTYiLCJBIjowLCJSIjoyNTUsIkciOjI1NSwiQiI6MjU1fX0sIklzVmlzaWJsZSI6dHJ1ZSwiV2lkdGgiOjAuMCwiSGVpZ2h0IjowLjAsIkJvcmRlclN0eWxlIjp7IiRpZCI6IjU3IiwiTGluZUNvbG9yIjpudWxsLCJMaW5lV2VpZ2h0IjowLjAsIkxpbmVUeXBlIjowLCJQYXJlbnRTdHlsZSI6bnVsbH0sIlBhcmVudFN0eWxlIjpudWxsfSwiRGF0ZUZvcm1hdCI6eyIkaWQiOiI1O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1OSIsIkZvcm1hdCI6MCwiSXNWaXNpYmxlIjpmYWxzZSwiTGFzdEtub3duVmlzaWJpbGl0eVN0YXRlIjpmYWxzZX0sIklzVmlzaWJsZSI6dHJ1ZSwiUGFyZW50U3R5bGUiOm51bGx9LCJJbmRleCI6NiwiU21hcnREdXJhdGlvbkFjdGl2YXRlZCI6ZmFsc2UsIkRhdGVGb3JtYXQiOnsiJHJlZiI6IjU4In0sIldlZWtOdW1iZXJpbmciOnsiJGlkIjoiNjAiLCJGb3JtYXQiOjAsIklzVmlzaWJsZSI6ZmFsc2UsIkxhc3RLbm93blZpc2liaWxpdHlTdGF0ZSI6ZmFsc2V9LCJJZCI6ImU3NWQ1NmQ5LWZjNTUtNDEwNC1hYzc0LTRjMTA2Njg2NDY4OCIsIkltcG9ydElkIjoiVkIvUkZEUyIsIlRpdGxlIjoiVkIvUkZEUyIsIk5vdGUiOm51bGwsIkh5cGVybGluayI6eyIkaWQiOiI2MSIsIkFkZHJlc3MiOiIiLCJTdWJBZGRyZXNzIjoiIn0sIklzQ2hhbmdlZCI6ZmFsc2UsIklzTmV3IjpmYWxzZX19XSwiX21pbGVzdG9uZXMiOltdLCJJZCI6IjAwMDAwMDAwLTAwMDAtMDAwMC0wMDAwLTAwMDAwMDAwMDAwMCIsIklzU2luZ2xlSXRlbVJvdyI6dHJ1ZX0seyIkaWQiOiI2MiIsIl90YXNrcyI6W10sIl9taWxlc3RvbmVzIjpbeyIkaWQiOiI2MyIsIklkIjoiMTI3MDMxZDMtOTYzMy00MTljLWE3YjctODQ3MmNjMDg3NGIxIiwiSW5kZXgiOjcsIkdyb3VwSWQiOm51bGwsIlRpdGxlIjoiIElMIENoZWNrcyAmIFdDQyBQcmVwYXJhdGlvbiwiLCJEYXRlVGltZSI6IjIwMjMtMTEtMTZUMjM6NTk6MDAiLCJQZXJjZW50YWdlQ29tcGxldGUiOm51bGwsIk5vdGUiOm51bGwsIlN0eWxlIjp7IiRpZCI6IjY0IiwiVGl0bGVQb3NpdGlvbiI6IlJpZ2h0IiwiRGF0ZVBvc2l0aW9uIjoiTGVmdCIsIlNoYXBlVHlwZSI6MSwiU2hhcGVTaXplIjoxLCJTaGFwZVN0eWxlIjp7IiRpZCI6IjY1IiwiTWFyZ2luIjp7IiRpZCI6IjY2IiwiVG9wIjowLjAsIkxlZnQiOjAuMCwiUmlnaHQiOjAuMCwiQm90dG9tIjowLjB9LCJQYWRkaW5nIjp7IiRpZCI6IjY3IiwiVG9wIjowLjAsIkxlZnQiOjAuMCwiUmlnaHQiOjAuMCwiQm90dG9tIjowLjB9LCJCYWNrZ3JvdW5kIjp7IiRpZCI6IjY4IiwiQ29sb3IiOnsiJGlkIjoiNjkiLCJBIjoyNTUsIlIiOjY4LCJHIjoxMTQsIkIiOjE5Nn19LCJJc1Zpc2libGUiOnRydWUsIldpZHRoIjoxOC4wLCJIZWlnaHQiOjIwLjAsIkJvcmRlclN0eWxlIjp7IiRpZCI6IjcwIiwiTGluZUNvbG9yIjp7IiRpZCI6IjcxIiwiJHR5cGUiOiJOTFJFLkNvbW1vbi5Eb20uU29saWRDb2xvckJydXNoLCBOTFJFLkNvbW1vbiIsIkNvbG9yIjp7IiRpZCI6IjcyIiwiQSI6MjU1LCJSIjoyNTUsIkciOjAsIkIiOjB9fSwiTGluZVdlaWdodCI6MC4wLCJMaW5lVHlwZSI6MCwiUGFyZW50U3R5bGUiOm51bGx9LCJQYXJlbnRTdHlsZSI6bnVsbH0sIlRpdGxlU3R5bGUiOnsiJGlkIjoiNzMiLCJGb250U2V0dGluZ3MiOnsiJGlkIjoiNzQiLCJGb250U2l6ZSI6MTEsIkZvbnROYW1lIjoiQ2FsaWJyaSIsIklzQm9sZCI6dHJ1ZSwiSXNJdGFsaWMiOmZhbHNlLCJJc1VuZGVybGluZWQiOmZhbHNlLCJQYXJlbnRTdHlsZSI6bnVsbH0sIkF1dG9TaXplIjowLCJGb3JlZ3JvdW5kIjp7IiRpZCI6Ijc1IiwiQ29sb3IiOnsiJGlkIjoiNz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ciLCJUb3AiOjAuMCwiTGVmdCI6MC4wLCJSaWdodCI6MC4wLCJCb3R0b20iOjAuMH0sIlBhZGRpbmciOnsiJGlkIjoiNzgiLCJUb3AiOjAuMCwiTGVmdCI6MC4wLCJSaWdodCI6MC4wLCJCb3R0b20iOjAuMH0sIkJhY2tncm91bmQiOnsiJGlkIjoiNzkiLCJDb2xvciI6eyIkaWQiOiI4MCIsIkEiOjAsIlIiOjI1NSwiRyI6MjU1LCJCIjoyNTV9fSwiSXNWaXNpYmxlIjp0cnVlLCJXaWR0aCI6MC4wLCJIZWlnaHQiOjAuMCwiQm9yZGVyU3R5bGUiOm51bGwsIlBhcmVudFN0eWxlIjpudWxsfSwiRGF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ODUiLCJUb3AiOjAuMCwiTGVmdCI6MC4wLCJSaWdodCI6MC4wLCJCb3R0b20iOjAuMH0sIlBhZGRpbmciOnsiJGlkIjoiODYiLCJUb3AiOjAuMCwiTGVmdCI6MC4wLCJSaWdodCI6MC4wLCJCb3R0b20iOjAuMH0sIkJhY2tncm91bmQiOnsiJGlkIjoiODciLCJDb2xvciI6eyIkaWQiOiI4OCIsIkEiOjAsIlIiOjI1NSwiRyI6MjU1LCJCIjoyNTV9fSwiSXNWaXNpYmxlIjp0cnVlLCJXaWR0aCI6MC4wLCJIZWlnaHQiOjAuMCwiQm9yZGVyU3R5bGUiOm51bGwsIlBhcmVudFN0eWxlIjpudWxsfSwiRGF0ZUZvcm1hdCI6eyIkaWQiOiI4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5MCIsIkZvcm1hdCI6MCwiSXNWaXNpYmxlIjpmYWxzZSwiTGFzdEtub3duVmlzaWJpbGl0eVN0YXRlIjpmYWxzZX0sIklzVmlzaWJsZSI6dHJ1ZSwiUGFyZW50U3R5bGUiOm51bGx9LCJIeXBlcmxpbmsiOm51bGwsIkltcG9ydElkIjoiV0NDIFByZXBhcmF0aW9uLCBJTCBDaGVja3MifV0sIklkIjoiMDAwMDAwMDAtMDAwMC0wMDAwLTAwMDAtMDAwMDAwMDAwMDAwIiwiSXNTaW5nbGVJdGVtUm93Ijp0cnVlfV0sIkluZGV4Ijo1LCJJZCI6IjhlZjVlMDM4LTZlZDItNDYxNy04OTAyLWJkNjdlY2ZjN2UwYiIsIkhlYWRlclRleHQiOm51bGwsIklzRGVmYXVsdCI6dHJ1ZSwiU3R5bGUiOnsiJGlkIjoiOTEiLCJIZWFkZXJTdHlsZSI6eyIkaWQiOiI5MiIsIlRleHRTdHlsZSI6eyIkaWQiOiI5MyIsIkZvbnRTZXR0aW5ncyI6eyIkaWQiOiI5NCIsIkZvbnRTaXplIjoxMSwiRm9udE5hbWUiOiJDYWxpYnJpIiwiSXNCb2xkIjpmYWxzZSwiSXNJdGFsaWMiOmZhbHNlLCJJc1VuZGVybGluZWQiOmZhbHNlLCJQYXJlbnRTdHlsZSI6bnVsbH0sIkF1dG9TaXplIjoyLCJGb3JlZ3JvdW5kIjp7IiRpZCI6Ijk1IiwiQ29sb3IiOnsiJGlkIjoiOTYiLCJBIjoyNTUsIlIiOjAsIkciOjAsIkIiOjB9fSwiTWF4V2lkdGgiOjAuMCwiTWF4SGVpZ2h0IjowLjAsIlNtYXJ0Rm9yZWdyb3VuZElzQWN0aXZlIjpmYWxzZSwiSG9yaXpvbnRhbEFsaWdubWVudCI6MCwiVmVydGljYWxBbGlnbm1lbnQiOjAsIlNtYXJ0Rm9yZWdyb3VuZCI6bnVsbCwiQmFja2dyb3VuZEZpbGxUeXBlIjowLCJNYXJnaW4iOnsiJGlkIjoiOTciLCJUb3AiOjAuMCwiTGVmdCI6MC4wLCJSaWdodCI6MC4wLCJCb3R0b20iOjAuMH0sIlBhZGRpbmciOnsiJGlkIjoiOTgiLCJUb3AiOjAuMCwiTGVmdCI6MC4wLCJSaWdodCI6MC4wLCJCb3R0b20iOjAuMH0sIkJhY2tncm91bmQiOm51bGwsIklzVmlzaWJsZSI6dHJ1ZSwiV2lkdGgiOjAuMCwiSGVpZ2h0IjowLjAsIkJvcmRlclN0eWxlIjpudWxsLCJQYXJlbnRTdHlsZSI6bnVsbH0sIlJlY3RhbmdsZVN0eWxlIjp7IiRpZCI6Ijk5IiwiTWFyZ2luIjp7IiRpZCI6IjEwMCIsIlRvcCI6MC4wLCJMZWZ0IjowLjAsIlJpZ2h0IjowLjAsIkJvdHRvbSI6MC4wfSwiUGFkZGluZyI6eyIkaWQiOiIxMDEiLCJUb3AiOjAuMCwiTGVmdCI6MC4wLCJSaWdodCI6MC4wLCJCb3R0b20iOjAuMH0sIkJhY2tncm91bmQiOnsiJGlkIjoiMTAyIiwiQ29sb3IiOnsiJGlkIjoiMTAzIiwiQSI6NjMsIlIiOjY4LCJHIjoxMTQsIkIiOjE5Nn19LCJJc1Zpc2libGUiOnRydWUsIldpZHRoIjowLjAsIkhlaWdodCI6MC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NYXJnaW4iOnsiJGlkIjoiMTA3IiwiVG9wIjowLjAsIkxlZnQiOjAuMCwiUmlnaHQiOjAuMCwiQm90dG9tIjowLjB9LCJQYWRkaW5nIjp7IiRpZCI6IjEwOCIsIlRvcCI6MC4wLCJMZWZ0IjowLjAsIlJpZ2h0IjowLjAsIkJvdHRvbSI6MC4wfSwiQmFja2dyb3VuZCI6bnVsbCwiSXNWaXNpYmxlIjp0cnVlLCJXaWR0aCI6MC4wLCJIZWlnaHQiOjAuMCwiQm9yZGVyU3R5bGUiOm51bGwsIlBhcmVudFN0eWxlIjpudWxsfSwiQmFja2dyb3VuZFN0eWxlIjp7IiRpZCI6IjEwOSIsIk1hcmdpbiI6eyIkaWQiOiIxMTAiLCJUb3AiOjAuMCwiTGVmdCI6MC4wLCJSaWdodCI6MC4wLCJCb3R0b20iOjAuMH0sIlBhZGRpbmciOnsiJGlkIjoiMTExIiwiVG9wIjowLjAsIkxlZnQiOjAuMCwiUmlnaHQiOjAuMCwiQm90dG9tIjowLjB9LCJCYWNrZ3JvdW5kIjp7IiRpZCI6IjExMiIsIkNvbG9yIjp7IiRpZCI6IjExMyIsIkEiOjUxLCJSIjoxNjUsIkciOjE2NSwiQiI6MTY1fX0sIklzVmlzaWJsZSI6dHJ1ZSwiV2lkdGgiOjAuMCwiSGVpZ2h0IjowLjAsIkJvcmRlclN0eWxlIjp7IiRpZCI6IjExNCIsIkxpbmVDb2xvciI6eyIkaWQiOiIxMTUiLCIkdHlwZSI6Ik5MUkUuQ29tbW9uLkRvbS5Tb2xpZENvbG9yQnJ1c2gsIE5MUkUuQ29tbW9uIiwiQ29sb3IiOnsiJGlkIjoiMTE2IiwiQSI6MjU1LCJSIjoyNTUsIkciOjAsIkIiOjB9fSwiTGluZVdlaWdodCI6MC4wLCJMaW5lVHlwZSI6MCwiUGFyZW50U3R5bGUiOm51bGx9LCJQYXJlbnRTdHlsZSI6bnVsbH0sIk1hcmdpbiI6eyIkaWQiOiIxMTciLCJUb3AiOjAuMCwiTGVmdCI6MC4wLCJSaWdodCI6MC4wLCJCb3R0b20iOjAuMH0sIlBhZGRpbmciOnsiJGlkIjoiMTE4IiwiVG9wIjowLjAsIkxlZnQiOjAuMCwiUmlnaHQiOjAuMCwiQm90dG9tIjowLjB9LCJJc1Zpc2libGUiOmZhbHNlLCJXaWR0aCI6MC4wLCJIZWlnaHQiOjAuMCwiQm9yZGVyU3R5bGUiOm51bGwsIlBhcmVudFN0eWxlIjpudWxsfX1dLCJJZCI6IjMxMmJhOTRmLTUyYzMtNDkzNi04NWE0LTQxNGM4M2ZkMjU3MSIsIkluZGV4Ijo1LCJIZWFkZXJUZXh0IjoiQ29ubmVjdGlvbiIsIlN0eWxlIjp7IiRpZCI6IjExOSIsIkhlYWRlclN0eWxlIjp7IiRpZCI6IjEyMCIsIlRleHRJc1ZlcnRpY2FsIjpmYWxzZSwiVGV4dFN0eWxlIjp7IiRpZCI6IjEyMSIsIkZvbnRTZXR0aW5ncyI6eyIkaWQiOiIxMjIiLCJGb250U2l6ZSI6MTIsIkZvbnROYW1lIjoiQ2FsaWJyaSIsIklzQm9sZCI6ZmFsc2UsIklzSXRhbGljIjpmYWxzZSwiSXNVbmRlcmxpbmVkIjpmYWxzZSwiUGFyZW50U3R5bGUiOm51bGx9LCJBdXRvU2l6ZSI6MiwiRm9yZWdyb3VuZCI6eyIkaWQiOiIxMjMiLCJDb2xvciI6eyIkaWQiOiIxMjQiLCJBIjoyNTUsIlIiOjI1NSwiRyI6MjU1LCJCIjoyNTV9fSwiTWF4V2lkdGgiOjEwMy40ODc0NzY4MTc5NTk4NCwiTWF4SGVpZ2h0IjowLjAsIlNtYXJ0Rm9yZWdyb3VuZElzQWN0aXZlIjpmYWxzZSwiSG9yaXpvbnRhbEFsaWdubWVudCI6MCwiVmVydGljYWxBbGlnbm1lbnQiOjAsIlNtYXJ0Rm9yZWdyb3VuZCI6bnVsbCwiQmFja2dyb3VuZEZpbGxUeXBlIjowLCJNYXJnaW4iOnsiJGlkIjoiMTI1IiwiVG9wIjowLjAsIkxlZnQiOjAuMCwiUmlnaHQiOjAuMCwiQm90dG9tIjowLjB9LCJQYWRkaW5nIjp7IiRpZCI6IjEyNiIsIlRvcCI6MC4wLCJMZWZ0IjowLjAsIlJpZ2h0IjowLjAsIkJvdHRvbSI6MC4wfSwiQmFja2dyb3VuZCI6bnVsbCwiSXNWaXNpYmxlIjp0cnVlLCJXaWR0aCI6MC4wLCJIZWlnaHQiOjAuMCwiQm9yZGVyU3R5bGUiOm51bGwsIlBhcmVudFN0eWxlIjpudWxsfSwiUmVjdGFuZ2xlU3R5bGUiOnsiJGlkIjoiMTI3IiwiTWFyZ2luIjp7IiRpZCI6IjEyOCIsIlRvcCI6MC4wLCJMZWZ0IjowLjAsIlJpZ2h0IjowLjAsIkJvdHRvbSI6MC4wfSwiUGFkZGluZyI6eyIkaWQiOiIxMjkiLCJUb3AiOjAuMCwiTGVmdCI6MC4wLCJSaWdodCI6MC4wLCJCb3R0b20iOjAuMH0sIkJhY2tncm91bmQiOnsiJGlkIjoiMTMwIiwiQ29sb3IiOnsiJGlkIjoiMTMxIiwiQSI6MjU1LCJSIjo2OCwiRyI6MTE0LCJCIjoxOTZ9fSwiSXNWaXNpYmxlIjp0cnVlLCJXaWR0aCI6MC4wLCJIZWlnaHQiOjAuMCwiQm9yZGVyU3R5bGUiOnsiJGlkIjoiMTMyIiwiTGluZUNvbG9yIjp7IiRpZCI6IjEzMyIsIiR0eXBlIjoiTkxSRS5Db21tb24uRG9tLlNvbGlkQ29sb3JCcnVzaCwgTkxSRS5Db21tb24iLCJDb2xvciI6eyIkaWQiOiIxMzQiLCJBIjoyNTUsIlIiOjIxLCJHIjozNywiQiI6NjZ9fSwiTGluZVdlaWdodCI6MC4wLCJMaW5lVHlwZSI6MCwiUGFyZW50U3R5bGUiOm51bGx9LCJQYXJlbnRTdHlsZSI6bnVsbH0sIk1hcmdpbiI6eyIkaWQiOiIxMzUiLCJUb3AiOjAuMCwiTGVmdCI6MC4wLCJSaWdodCI6MC4wLCJCb3R0b20iOjAuMH0sIlBhZGRpbmciOnsiJGlkIjoiMTM2IiwiVG9wIjowLjAsIkxlZnQiOjAuMCwiUmlnaHQiOjAuMCwiQm90dG9tIjowLjB9LCJCYWNrZ3JvdW5kIjpudWxsLCJJc1Zpc2libGUiOnRydWUsIldpZHRoIjowLjAsIkhlaWdodCI6MC4wLCJCb3JkZXJTdHlsZSI6bnVsbCwiUGFyZW50U3R5bGUiOm51bGx9LCJCYWNrZ3JvdW5kU3R5bGUiOnsiJGlkIjoiMTM3IiwiTWFyZ2luIjp7IiRpZCI6IjEzOCIsIlRvcCI6MC4wLCJMZWZ0IjowLjAsIlJpZ2h0IjowLjAsIkJvdHRvbSI6MC4wfSwiUGFkZGluZyI6eyIkaWQiOiIxMzkiLCJUb3AiOjAuMCwiTGVmdCI6MC4wLCJSaWdodCI6MC4wLCJCb3R0b20iOjAuMH0sIkJhY2tncm91bmQiOnsiJGlkIjoiMTQwIiwiQ29sb3IiOnsiJGlkIjoiMTQxIiwiQSI6NTEsIlIiOjE2NSwiRyI6MTY1LCJCIjoxNjV9fSwiSXNWaXNpYmxlIjp0cnVlLCJXaWR0aCI6MC4wLCJIZWlnaHQiOjAuMCwiQm9yZGVyU3R5bGUiOnsiJGlkIjoiMTQyIiwiTGluZUNvbG9yIjp7IiRpZCI6IjE0MyIsIiR0eXBlIjoiTkxSRS5Db21tb24uRG9tLlNvbGlkQ29sb3JCcnVzaCwgTkxSRS5Db21tb24iLCJDb2xvciI6eyIkaWQiOiIxNDQiLCJBIjoyNTUsIlIiOjIxLCJHIjozNywiQiI6NjZ9fSwiTGluZVdlaWdodCI6MC4wLCJMaW5lVHlwZSI6MCwiUGFyZW50U3R5bGUiOm51bGx9LCJQYXJlbnRTdHlsZSI6bnVsbH0sIklzQWJvdmVUaW1lYmFuZCI6ZmFsc2UsIk1hcmdpbiI6eyIkaWQiOiIxNDUiLCJUb3AiOjAuMCwiTGVmdCI6MC4wLCJSaWdodCI6MC4wLCJCb3R0b20iOjAuMH0sIlBhZGRpbmciOnsiJGlkIjoiMTQ2IiwiVG9wIjowLjAsIkxlZnQiOjAuMCwiUmlnaHQiOjAuMCwiQm90dG9tIjowLjB9LCJJc1Zpc2libGUiOnRydWUsIldpZHRoIjowLjAsIkhlaWdodCI6MC4wLCJCb3JkZXJTdHlsZSI6eyIkaWQiOiIxNDciLCJMaW5lQ29sb3IiOm51bGwsIkxpbmVXZWlnaHQiOjAuMCwiTGluZVR5cGUiOjAsIlBhcmVudFN0eWxlIjpudWxsfSwiUGFyZW50U3R5bGUiOm51bGx9fSx7IiRpZCI6IjE0OCIsIl9hY3Rpdml0aWVzIjpbeyIkaWQiOiIxNDkiLCJfcm93cyI6W3siJGlkIjoiMTUwIiwiX3Rhc2tzIjpbeyIkaWQiOiIxNTEiLCJfYXR0YWNoZWRNaWxlc3RvbmVzIjpbXSwiVGFza0RlZmluaXRpb24iOnsiJGlkIjoiMTUyIiwiR3JvdXBOYW1lIjpudWxsLCJTdGFydERhdGUiOiIyMDIzLTExLTE3VDAwOjAwOjAwWiIsIkVuZERhdGUiOiIyMDIzLTExLTE5VDIzOjU5OjAwWiIsIlBlcmNlbnRhZ2VDb21wbGV0ZSI6bnVsbCwiU3R5bGUiOnsiJGlkIjoiMTUzIiwiU2hhcGUiOjEsIlNoYXBlVGhpY2tuZXNzIjowLCJEdXJhdGlvbkZvcm1hdCI6MCwiSW5jbHVkZU5vbldvcmtpbmdEYXlzSW5EdXJhdGlvbiI6ZmFsc2UsIlBlcmNlbnRhZ2VDb21wbGV0ZVN0eWxlIjp7IiRpZCI6IjE1NCIsIkZvbnRTZXR0aW5ncyI6eyIkaWQiOiIxNTUiLCJGb250U2l6ZSI6MTAsIkZvbnROYW1lIjoiQ2FsaWJyaSIsIklzQm9sZCI6ZmFsc2UsIklzSXRhbGljIjpmYWxzZSwiSXNVbmRlcmxpbmVkIjpmYWxzZSwiUGFyZW50U3R5bGUiOm51bGx9LCJBdXRvU2l6ZSI6MCwiRm9yZWdyb3VuZCI6eyIkaWQiOiIxNTYiLCJDb2xvciI6eyIkaWQiOiIxNTc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xNTgiLCJUb3AiOjAuMCwiTGVmdCI6MC4wLCJSaWdodCI6MC4wLCJCb3R0b20iOjAuMH0sIlBhZGRpbmciOnsiJGlkIjoiMTU5IiwiVG9wIjowLjAsIkxlZnQiOjAuMCwiUmlnaHQiOjAuMCwiQm90dG9tIjowLjB9LCJCYWNrZ3JvdW5kIjp7IiRpZCI6IjE2MCIsIkNvbG9yIjp7IiRpZCI6IjE2MSIsIkEiOjg5LCJSIjowLCJHIjowLCJCIjowfX0sIklzVmlzaWJsZSI6dHJ1ZSwiV2lkdGgiOjAuMCwiSGVpZ2h0IjowLjAsIkJvcmRlclN0eWxlIjp7IiRpZCI6IjE2MiIsIkxpbmVDb2xvciI6bnVsbCwiTGluZVdlaWdodCI6MC4wLCJMaW5lVHlwZSI6MCwiUGFyZW50U3R5bGUiOm51bGx9LCJQYXJlbnRTdHlsZSI6bnVsbH0sIkR1cmF0aW9uU3R5bGUiOnsiJGlkIjoiMTYzIiwiRm9udFNldHRpbmdzIjp7IiRpZCI6IjE2NCIsIkZvbnRTaXplIjoxMCwiRm9udE5hbWUiOiJDYWxpYnJpIiwiSXNCb2xkIjpmYWxzZSwiSXNJdGFsaWMiOmZhbHNlLCJJc1VuZGVybGluZWQiOmZhbHNlLCJQYXJlbnRTdHlsZSI6bnVsbH0sIkF1dG9TaXplIjowLCJGb3JlZ3JvdW5kIjp7IiRpZCI6IjE2NSIsIkNvbG9yIjp7IiRpZCI6IjE2Ni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E2NyIsIlRvcCI6MC4wLCJMZWZ0IjowLjAsIlJpZ2h0IjowLjAsIkJvdHRvbSI6MC4wfSwiUGFkZGluZyI6eyIkaWQiOiIxNjgiLCJUb3AiOjAuMCwiTGVmdCI6MC4wLCJSaWdodCI6MC4wLCJCb3R0b20iOjAuMH0sIkJhY2tncm91bmQiOnsiJGlkIjoiMTY5IiwiQ29sb3IiOnsiJGlkIjoiMTcwIiwiQSI6MCwiUiI6MCwiRyI6MCwiQiI6MH19LCJJc1Zpc2libGUiOnRydWUsIldpZHRoIjowLjAsIkhlaWdodCI6MC4wLCJCb3JkZXJTdHlsZSI6eyIkaWQiOiIxNzEiLCJMaW5lQ29sb3IiOm51bGwsIkxpbmVXZWlnaHQiOjAuMCwiTGluZVR5cGUiOjAsIlBhcmVudFN0eWxlIjpudWxsfSwiUGFyZW50U3R5bGUiOm51bGx9LCJIb3Jpem9udGFsQ29ubmVjdG9yU3R5bGUiOnsiJGlkIjoiMTcyIiwiTGluZUNvbG9yIjp7IiRpZCI6IjE3MyIsIiR0eXBlIjoiTkxSRS5Db21tb24uRG9tLlNvbGlkQ29sb3JCcnVzaCwgTkxSRS5Db21tb24iLCJDb2xvciI6eyIkaWQiOiIxNzQiLCJBIjoyNTUsIlIiOjIwNCwiRyI6MjA0LCJCIjoyMDR9fSwiTGluZVdlaWdodCI6MS4wLCJMaW5lVHlwZSI6MCwiUGFyZW50U3R5bGUiOm51bGx9LCJWZXJ0aWNhbENvbm5lY3RvclN0eWxlIjp7IiRpZCI6IjE3NSIsIkxpbmVDb2xvciI6eyIkaWQiOiIxNzYiLCIkdHlwZSI6Ik5MUkUuQ29tbW9uLkRvbS5Tb2xpZENvbG9yQnJ1c2gsIE5MUkUuQ29tbW9uIiwiQ29sb3IiOnsiJGlkIjoiMTc3IiwiQSI6MjU1LCJSIjoyMDQsIkciOjIwNCwiQiI6MjA0fX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xNzgiLCJNYXJnaW4iOnsiJGlkIjoiMTc5IiwiVG9wIjowLjAsIkxlZnQiOjQuMCwiUmlnaHQiOjQuMCwiQm90dG9tIjowLjB9LCJQYWRkaW5nIjp7IiRpZCI6IjE4MCIsIlRvcCI6MC4wLCJMZWZ0IjowLjAsIlJpZ2h0IjowLjAsIkJvdHRvbSI6MC4wfSwiQmFja2dyb3VuZCI6eyIkaWQiOiIxODEiLCJDb2xvciI6eyIkaWQiOiIxODIiLCJBIjoyNTUsIlIiOjIzNywiRyI6MTI1LCJCIjo0OX19LCJJc1Zpc2libGUiOnRydWUsIldpZHRoIjowLjAsIkhlaWdodCI6MTAuMCwiQm9yZGVyU3R5bGUiOnsiJGlkIjoiMTgzIiwiTGluZUNvbG9yIjp7IiRpZCI6IjE4NCIsIiR0eXBlIjoiTkxSRS5Db21tb24uRG9tLlNvbGlkQ29sb3JCcnVzaCwgTkxSRS5Db21tb24iLCJDb2xvciI6eyIkaWQiOiIxODUiLCJBIjoyNTUsIlIiOjI1NSwiRyI6MCwiQiI6MH19LCJMaW5lV2VpZ2h0IjowLjAsIkxpbmVUeXBlIjowLCJQYXJlbnRTdHlsZSI6bnVsbH0sIlBhcmVudFN0eWxlIjpudWxsfSwiVGl0bGVTdHlsZSI6eyIkaWQiOiIxODYiLCJGb250U2V0dGluZ3MiOnsiJGlkIjoiMTg3IiwiRm9udFNpemUiOjExLCJGb250TmFtZSI6IkNhbGlicmkiLCJJc0JvbGQiOnRydWUsIklzSXRhbGljIjpmYWxzZSwiSXNVbmRlcmxpbmVkIjpmYWxzZSwiUGFyZW50U3R5bGUiOm51bGx9LCJBdXRvU2l6ZSI6MCwiRm9yZWdyb3VuZCI6eyIkaWQiOiIxODgiLCJDb2xvciI6eyIkaWQiOiIxODkiLCJBIjoyNTUsIlIiOjAsIkciOjAsIkIiOjB9fSwiTWF4V2lkdGgiOjcyMC4wLCJNYXhIZWlnaHQiOiJJbmZpbml0eSIsIlNtYXJ0Rm9yZWdyb3VuZElzQWN0aXZlIjpmYWxzZSwiSG9yaXpvbnRhbEFsaWdubWVudCI6MCwiVmVydGljYWxBbGlnbm1lbnQiOjAsIlNtYXJ0Rm9yZWdyb3VuZCI6bnVsbCwiQmFja2dyb3VuZEZpbGxUeXBlIjowLCJNYXJnaW4iOnsiJGlkIjoiMTkwIiwiVG9wIjowLjAsIkxlZnQiOjAuMCwiUmlnaHQiOjAuMCwiQm90dG9tIjowLjB9LCJQYWRkaW5nIjp7IiRpZCI6IjE5MSIsIlRvcCI6MC4wLCJMZWZ0IjowLjAsIlJpZ2h0IjowLjAsIkJvdHRvbSI6MC4wfSwiQmFja2dyb3VuZCI6eyIkaWQiOiIxOTIiLCJDb2xvciI6eyIkaWQiOiIxOTMiLCJBIjowLCJSIjoyNTUsIkciOjI1NSwiQiI6MjU1fX0sIklzVmlzaWJsZSI6dHJ1ZSwiV2lkdGgiOjAuMCwiSGVpZ2h0IjowLjAsIkJvcmRlclN0eWxlIjp7IiRpZCI6IjE5NCIsIkxpbmVDb2xvciI6bnVsbCwiTGluZVdlaWdodCI6MC4wLCJMaW5lVHlwZSI6MCwiUGFyZW50U3R5bGUiOm51bGx9LCJQYXJlbnRTdHlsZSI6bnVsbH0sIkRhdGVTdHlsZSI6eyIkaWQiOiIxOTUiLCJGb250U2V0dGluZ3MiOnsiJGlkIjoiMTk2IiwiRm9udFNpemUiOjEwLCJGb250TmFtZSI6IkNhbGlicmkiLCJJc0JvbGQiOmZhbHNlLCJJc0l0YWxpYyI6ZmFsc2UsIklzVW5kZXJsaW5lZCI6ZmFsc2UsIlBhcmVudFN0eWxlIjpudWxsfSwiQXV0b1NpemUiOjAsIkZvcmVncm91bmQiOnsiJGlkIjoiMTk3IiwiQ29sb3IiOnsiJGlkIjoiMTk4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aWQiOiIxOTkiLCJUb3AiOjAuMCwiTGVmdCI6MC4wLCJSaWdodCI6MC4wLCJCb3R0b20iOjAuMH0sIlBhZGRpbmciOnsiJGlkIjoiMjAwIiwiVG9wIjowLjAsIkxlZnQiOjAuMCwiUmlnaHQiOjAuMCwiQm90dG9tIjowLjB9LCJCYWNrZ3JvdW5kIjp7IiRpZCI6IjIwMSIsIkNvbG9yIjp7IiRpZCI6IjIwMiIsIkEiOjAsIlIiOjI1NSwiRyI6MjU1LCJCIjoyNTV9fSwiSXNWaXNpYmxlIjp0cnVlLCJXaWR0aCI6MC4wLCJIZWlnaHQiOjAuMCwiQm9yZGVyU3R5bGUiOnsiJGlkIjoiMjAzIiwiTGluZUNvbG9yIjpudWxsLCJMaW5lV2VpZ2h0IjowLjAsIkxpbmVUeXBlIjowLCJQYXJlbnRTdHlsZSI6bnVsbH0sIlBhcmVudFN0eWxlIjpudWxsfSwiRGF0ZUZvcm1hdCI6eyIkaWQiOiIyMDQ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jA1IiwiRm9ybWF0IjowLCJJc1Zpc2libGUiOmZhbHNlLCJMYXN0S25vd25WaXNpYmlsaXR5U3RhdGUiOmZhbHNlfSwiSXNWaXNpYmxlIjp0cnVlLCJQYXJlbnRTdHlsZSI6bnVsbH0sIkluZGV4Ijo5LCJTbWFydER1cmF0aW9uQWN0aXZhdGVkIjpmYWxzZSwiRGF0ZUZvcm1hdCI6eyIkcmVmIjoiMjA0In0sIldlZWtOdW1iZXJpbmciOnsiJGlkIjoiMjA2IiwiRm9ybWF0IjowLCJJc1Zpc2libGUiOmZhbHNlLCJMYXN0S25vd25WaXNpYmlsaXR5U3RhdGUiOmZhbHNlfSwiSWQiOiIzODBhN2NkZC1mYmUzLTRhYzktYWIzNy00Y2Q2ODY3YmVkZDUiLCJJbXBvcnRJZCI6IldDQyAoMi9kYXkpIiwiVGl0bGUiOiJXQ0MgKDIvZGF5KSAod2l0aCBzdXBwb3J0IGZyb20gb3BlcmF0aW9ucyBpbiBNQ1IpICIsIk5vdGUiOm51bGwsIkh5cGVybGluayI6eyIkaWQiOiIyMDciLCJBZGRyZXNzIjpudWxsLCJTdWJBZGRyZXNzIjpudWxsfSwiSXNDaGFuZ2VkIjpmYWxzZSwiSXNOZXciOmZhbHNlfX1dLCJfbWlsZXN0b25lcyI6W10sIklkIjoiMDAwMDAwMDAtMDAwMC0wMDAwLTAwMDAtMDAwMDAwMDAwMDAwIiwiSXNTaW5nbGVJdGVtUm93Ijp0cnVlfSx7IiRpZCI6IjIwOCIsIl90YXNrcyI6W3siJGlkIjoiMjA5IiwiX2F0dGFjaGVkTWlsZXN0b25lcyI6W10sIlRhc2tEZWZpbml0aW9uIjp7IiRpZCI6IjIxMCIsIkdyb3VwTmFtZSI6bnVsbCwiU3RhcnREYXRlIjoiMjAyMy0xMS0yMFQwMDowMDowMFoiLCJFbmREYXRlIjoiMjAyMy0xMS0yMFQyMzo1OTowMFoiLCJQZXJjZW50YWdlQ29tcGxldGUiOm51bGwsIlN0eWxlIjp7IiRpZCI6IjIxMSIsIlNoYXBlIjoxLCJTaGFwZVRoaWNrbmVzcyI6MCwiRHVyYXRpb25Gb3JtYXQiOjAsIkluY2x1ZGVOb25Xb3JraW5nRGF5c0luRHVyYXRpb24iOmZhbHNlLCJQZXJjZW50YWdlQ29tcGxldGVTdHlsZSI6eyIkaWQiOiIyMTIiLCJGb250U2V0dGluZ3MiOnsiJGlkIjoiMjEzIiwiRm9udFNpemUiOjEwLCJGb250TmFtZSI6IkNhbGlicmkiLCJJc0JvbGQiOmZhbHNlLCJJc0l0YWxpYyI6ZmFsc2UsIklzVW5kZXJsaW5lZCI6ZmFsc2UsIlBhcmVudFN0eWxlIjpudWxsfSwiQXV0b1NpemUiOjAsIkZvcmVncm91bmQiOnsiJGlkIjoiMjE0IiwiQ29sb3IiOnsiJGlkIjoiMjE1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jE2IiwiVG9wIjowLjAsIkxlZnQiOjAuMCwiUmlnaHQiOjAuMCwiQm90dG9tIjowLjB9LCJQYWRkaW5nIjp7IiRpZCI6IjIxNyIsIlRvcCI6MC4wLCJMZWZ0IjowLjAsIlJpZ2h0IjowLjAsIkJvdHRvbSI6MC4wfSwiQmFja2dyb3VuZCI6eyIkaWQiOiIyMTgiLCJDb2xvciI6eyIkaWQiOiIyMTkiLCJBIjo4OSwiUiI6MCwiRyI6MCwiQiI6MH19LCJJc1Zpc2libGUiOnRydWUsIldpZHRoIjowLjAsIkhlaWdodCI6MC4wLCJCb3JkZXJTdHlsZSI6eyIkaWQiOiIyMjAiLCJMaW5lQ29sb3IiOm51bGwsIkxpbmVXZWlnaHQiOjAuMCwiTGluZVR5cGUiOjAsIlBhcmVudFN0eWxlIjpudWxsfSwiUGFyZW50U3R5bGUiOm51bGx9LCJEdXJhdGlvblN0eWxlIjp7IiRpZCI6IjIyMSIsIkZvbnRTZXR0aW5ncyI6eyIkaWQiOiIyMjIiLCJGb250U2l6ZSI6MTAsIkZvbnROYW1lIjoiQ2FsaWJyaSIsIklzQm9sZCI6ZmFsc2UsIklzSXRhbGljIjpmYWxzZSwiSXNVbmRlcmxpbmVkIjpmYWxzZSwiUGFyZW50U3R5bGUiOm51bGx9LCJBdXRvU2l6ZSI6MCwiRm9yZWdyb3VuZCI6eyIkaWQiOiIyMjMiLCJDb2xvciI6eyIkaWQiOiIyMjQ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yMjUiLCJUb3AiOjAuMCwiTGVmdCI6MC4wLCJSaWdodCI6MC4wLCJCb3R0b20iOjAuMH0sIlBhZGRpbmciOnsiJGlkIjoiMjI2IiwiVG9wIjowLjAsIkxlZnQiOjAuMCwiUmlnaHQiOjAuMCwiQm90dG9tIjowLjB9LCJCYWNrZ3JvdW5kIjp7IiRpZCI6IjIyNyIsIkNvbG9yIjp7IiRpZCI6IjIyOCIsIkEiOjAsIlIiOjAsIkciOjAsIkIiOjB9fSwiSXNWaXNpYmxlIjp0cnVlLCJXaWR0aCI6MC4wLCJIZWlnaHQiOjAuMCwiQm9yZGVyU3R5bGUiOnsiJGlkIjoiMjI5IiwiTGluZUNvbG9yIjpudWxsLCJMaW5lV2VpZ2h0IjowLjAsIkxpbmVUeXBlIjowLCJQYXJlbnRTdHlsZSI6bnVsbH0sIlBhcmVudFN0eWxlIjpudWxsfSwiSG9yaXpvbnRhbENvbm5lY3RvclN0eWxlIjp7IiRpZCI6IjIzMCIsIkxpbmVDb2xvciI6eyIkaWQiOiIyMzEiLCIkdHlwZSI6Ik5MUkUuQ29tbW9uLkRvbS5Tb2xpZENvbG9yQnJ1c2gsIE5MUkUuQ29tbW9uIiwiQ29sb3IiOnsiJGlkIjoiMjMyIiwiQSI6MjU1LCJSIjoyMDQsIkciOjIwNCwiQiI6MjA0fX0sIkxpbmVXZWlnaHQiOjEuMCwiTGluZVR5cGUiOjAsIlBhcmVudFN0eWxlIjpudWxsfSwiVmVydGljYWxDb25uZWN0b3JTdHlsZSI6eyIkaWQiOiIyMzMiLCJMaW5lQ29sb3IiOnsiJGlkIjoiMjM0IiwiJHR5cGUiOiJOTFJFLkNvbW1vbi5Eb20uU29saWRDb2xvckJydXNoLCBOTFJFLkNvbW1vbiIsIkNvbG9yIjp7IiRpZCI6IjIzNSIsIkEiOjI1NSwiUiI6MjA0LCJHIjoyMDQsIkIiOjIwNH1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jM2IiwiTWFyZ2luIjp7IiRpZCI6IjIzNyIsIlRvcCI6MC4wLCJMZWZ0Ijo0LjAsIlJpZ2h0Ijo0LjAsIkJvdHRvbSI6MC4wfSwiUGFkZGluZyI6eyIkaWQiOiIyMzgiLCJUb3AiOjAuMCwiTGVmdCI6MC4wLCJSaWdodCI6MC4wLCJCb3R0b20iOjAuMH0sIkJhY2tncm91bmQiOnsiJGlkIjoiMjM5IiwiQ29sb3IiOnsiJGlkIjoiMjQwIiwiQSI6MjU1LCJSIjoyMzcsIkciOjEyNSwiQiI6NDl9fSwiSXNWaXNpYmxlIjp0cnVlLCJXaWR0aCI6MC4wLCJIZWlnaHQiOjEwLjAsIkJvcmRlclN0eWxlIjp7IiRpZCI6IjI0MSIsIkxpbmVDb2xvciI6eyIkaWQiOiIyNDIiLCIkdHlwZSI6Ik5MUkUuQ29tbW9uLkRvbS5Tb2xpZENvbG9yQnJ1c2gsIE5MUkUuQ29tbW9uIiwiQ29sb3IiOnsiJGlkIjoiMjQzIiwiQSI6MjU1LCJSIjoyNTUsIkciOjAsIkIiOjB9fSwiTGluZVdlaWdodCI6MC4wLCJMaW5lVHlwZSI6MCwiUGFyZW50U3R5bGUiOm51bGx9LCJQYXJlbnRTdHlsZSI6bnVsbH0sIlRpdGxlU3R5bGUiOnsiJGlkIjoiMjQ0IiwiRm9udFNldHRpbmdzIjp7IiRpZCI6IjI0NSIsIkZvbnRTaXplIjoxMSwiRm9udE5hbWUiOiJDYWxpYnJpIiwiSXNCb2xkIjp0cnVlLCJJc0l0YWxpYyI6ZmFsc2UsIklzVW5kZXJsaW5lZCI6ZmFsc2UsIlBhcmVudFN0eWxlIjpudWxsfSwiQXV0b1NpemUiOjAsIkZvcmVncm91bmQiOnsiJGlkIjoiMjQ2IiwiQ29sb3IiOnsiJGlkIjoiMjQ3IiwiQSI6MjU1LCJSIjowLCJHIjowLCJCIjowfX0sIk1heFdpZHRoIjo3MjAuMCwiTWF4SGVpZ2h0IjoiSW5maW5pdHkiLCJTbWFydEZvcmVncm91bmRJc0FjdGl2ZSI6ZmFsc2UsIkhvcml6b250YWxBbGlnbm1lbnQiOjAsIlZlcnRpY2FsQWxpZ25tZW50IjowLCJTbWFydEZvcmVncm91bmQiOm51bGwsIkJhY2tncm91bmRGaWxsVHlwZSI6MCwiTWFyZ2luIjp7IiRpZCI6IjI0OCIsIlRvcCI6MC4wLCJMZWZ0IjowLjAsIlJpZ2h0IjowLjAsIkJvdHRvbSI6MC4wfSwiUGFkZGluZyI6eyIkaWQiOiIyNDkiLCJUb3AiOjAuMCwiTGVmdCI6MC4wLCJSaWdodCI6MC4wLCJCb3R0b20iOjAuMH0sIkJhY2tncm91bmQiOnsiJGlkIjoiMjUwIiwiQ29sb3IiOnsiJGlkIjoiMjUxIiwiQSI6MCwiUiI6MjU1LCJHIjoyNTUsIkIiOjI1NX19LCJJc1Zpc2libGUiOnRydWUsIldpZHRoIjowLjAsIkhlaWdodCI6MC4wLCJCb3JkZXJTdHlsZSI6eyIkaWQiOiIyNTIiLCJMaW5lQ29sb3IiOm51bGwsIkxpbmVXZWlnaHQiOjAuMCwiTGluZVR5cGUiOjAsIlBhcmVudFN0eWxlIjpudWxsfSwiUGFyZW50U3R5bGUiOm51bGx9LCJEYXRlU3R5bGUiOnsiJGlkIjoiMjUzIiwiRm9udFNldHRpbmdzIjp7IiRpZCI6IjI1NCIsIkZvbnRTaXplIjoxMCwiRm9udE5hbWUiOiJDYWxpYnJpIiwiSXNCb2xkIjpmYWxzZSwiSXNJdGFsaWMiOmZhbHNlLCJJc1VuZGVybGluZWQiOmZhbHNlLCJQYXJlbnRTdHlsZSI6bnVsbH0sIkF1dG9TaXplIjowLCJGb3JlZ3JvdW5kIjp7IiRpZCI6IjI1NSIsIkNvbG9yIjp7IiRpZCI6IjI1Ni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MjU3IiwiVG9wIjowLjAsIkxlZnQiOjAuMCwiUmlnaHQiOjAuMCwiQm90dG9tIjowLjB9LCJQYWRkaW5nIjp7IiRpZCI6IjI1OCIsIlRvcCI6MC4wLCJMZWZ0IjowLjAsIlJpZ2h0IjowLjAsIkJvdHRvbSI6MC4wfSwiQmFja2dyb3VuZCI6eyIkaWQiOiIyNTkiLCJDb2xvciI6eyIkaWQiOiIyNjAiLCJBIjowLCJSIjoyNTUsIkciOjI1NSwiQiI6MjU1fX0sIklzVmlzaWJsZSI6dHJ1ZSwiV2lkdGgiOjAuMCwiSGVpZ2h0IjowLjAsIkJvcmRlclN0eWxlIjp7IiRpZCI6IjI2MSIsIkxpbmVDb2xvciI6bnVsbCwiTGluZVdlaWdodCI6MC4wLCJMaW5lVHlwZSI6MCwiUGFyZW50U3R5bGUiOm51bGx9LCJQYXJlbnRTdHlsZSI6bnVsbH0sIkRhdGVGb3JtYXQiOnsiJGlkIjoiMjYy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I2MyIsIkZvcm1hdCI6MCwiSXNWaXNpYmxlIjpmYWxzZSwiTGFzdEtub3duVmlzaWJpbGl0eVN0YXRlIjpmYWxzZX0sIklzVmlzaWJsZSI6dHJ1ZSwiUGFyZW50U3R5bGUiOm51bGx9LCJJbmRleCI6MTAsIlNtYXJ0RHVyYXRpb25BY3RpdmF0ZWQiOmZhbHNlLCJEYXRlRm9ybWF0Ijp7IiRyZWYiOiIyNjIifSwiV2Vla051bWJlcmluZyI6eyIkaWQiOiIyNjQiLCJGb3JtYXQiOjAsIklzVmlzaWJsZSI6ZmFsc2UsIkxhc3RLbm93blZpc2liaWxpdHlTdGF0ZSI6ZmFsc2V9LCJJZCI6ImRlZWFjODIwLTZhOWEtNDcyMS1hYjMyLWNiN2JlMDJmZWM4ZSIsIkltcG9ydElkIjpudWxsLCJUaXRsZSI6IkludGVncmFsIGxlYWsgdGVzdCIsIk5vdGUiOm51bGwsIkh5cGVybGluayI6eyIkaWQiOiIyNjUiLCJBZGRyZXNzIjoiIiwiU3ViQWRkcmVzcyI6IiJ9LCJJc0NoYW5nZWQiOmZhbHNlLCJJc05ldyI6ZmFsc2V9fV0sIl9taWxlc3RvbmVzIjpbXSwiSWQiOiIwMDAwMDAwMC0wMDAwLTAwMDAtMDAwMC0wMDAwMDAwMDAwMDAiLCJJc1NpbmdsZUl0ZW1Sb3ciOnRydWV9LHsiJGlkIjoiMjY2IiwiX3Rhc2tzIjpbeyIkaWQiOiIyNjciLCJfYXR0YWNoZWRNaWxlc3RvbmVzIjpbXSwiVGFza0RlZmluaXRpb24iOnsiJGlkIjoiMjY4IiwiR3JvdXBOYW1lIjpudWxsLCJTdGFydERhdGUiOiIyMDIzLTExLTIxVDAwOjAwOjAwWiIsIkVuZERhdGUiOiIyMDIzLTExLTIyVDIzOjU5OjAwWiIsIlBlcmNlbnRhZ2VDb21wbGV0ZSI6bnVsbCwiU3R5bGUiOnsiJGlkIjoiMjY5IiwiU2hhcGUiOjEsIlNoYXBlVGhpY2tuZXNzIjowLCJEdXJhdGlvbkZvcm1hdCI6MCwiSW5jbHVkZU5vbldvcmtpbmdEYXlzSW5EdXJhdGlvbiI6ZmFsc2UsIlBlcmNlbnRhZ2VDb21wbGV0ZVN0eWxlIjp7IiRpZCI6IjI3MCIsIkZvbnRTZXR0aW5ncyI6eyIkaWQiOiIyNzEiLCJGb250U2l6ZSI6MTAsIkZvbnROYW1lIjoiQ2FsaWJyaSIsIklzQm9sZCI6ZmFsc2UsIklzSXRhbGljIjpmYWxzZSwiSXNVbmRlcmxpbmVkIjpmYWxzZSwiUGFyZW50U3R5bGUiOm51bGx9LCJBdXRvU2l6ZSI6MCwiRm9yZWdyb3VuZCI6eyIkaWQiOiIyNzIiLCJDb2xvciI6eyIkaWQiOiIyNzM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yNzQiLCJUb3AiOjAuMCwiTGVmdCI6MC4wLCJSaWdodCI6MC4wLCJCb3R0b20iOjAuMH0sIlBhZGRpbmciOnsiJGlkIjoiMjc1IiwiVG9wIjowLjAsIkxlZnQiOjAuMCwiUmlnaHQiOjAuMCwiQm90dG9tIjowLjB9LCJCYWNrZ3JvdW5kIjp7IiRpZCI6IjI3NiIsIkNvbG9yIjp7IiRpZCI6IjI3NyIsIkEiOjg5LCJSIjowLCJHIjowLCJCIjowfX0sIklzVmlzaWJsZSI6dHJ1ZSwiV2lkdGgiOjAuMCwiSGVpZ2h0IjowLjAsIkJvcmRlclN0eWxlIjp7IiRpZCI6IjI3OCIsIkxpbmVDb2xvciI6bnVsbCwiTGluZVdlaWdodCI6MC4wLCJMaW5lVHlwZSI6MCwiUGFyZW50U3R5bGUiOm51bGx9LCJQYXJlbnRTdHlsZSI6bnVsbH0sIkR1cmF0aW9uU3R5bGUiOnsiJGlkIjoiMjc5IiwiRm9udFNldHRpbmdzIjp7IiRpZCI6IjI4MCIsIkZvbnRTaXplIjoxMCwiRm9udE5hbWUiOiJDYWxpYnJpIiwiSXNCb2xkIjpmYWxzZSwiSXNJdGFsaWMiOmZhbHNlLCJJc1VuZGVybGluZWQiOmZhbHNlLCJQYXJlbnRTdHlsZSI6bnVsbH0sIkF1dG9TaXplIjowLCJGb3JlZ3JvdW5kIjp7IiRpZCI6IjI4MSIsIkNvbG9yIjp7IiRpZCI6IjI4Mi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I4MyIsIlRvcCI6MC4wLCJMZWZ0IjowLjAsIlJpZ2h0IjowLjAsIkJvdHRvbSI6MC4wfSwiUGFkZGluZyI6eyIkaWQiOiIyODQiLCJUb3AiOjAuMCwiTGVmdCI6MC4wLCJSaWdodCI6MC4wLCJCb3R0b20iOjAuMH0sIkJhY2tncm91bmQiOnsiJGlkIjoiMjg1IiwiQ29sb3IiOnsiJGlkIjoiMjg2IiwiQSI6MCwiUiI6MCwiRyI6MCwiQiI6MH19LCJJc1Zpc2libGUiOnRydWUsIldpZHRoIjowLjAsIkhlaWdodCI6MC4wLCJCb3JkZXJTdHlsZSI6eyIkaWQiOiIyODciLCJMaW5lQ29sb3IiOm51bGwsIkxpbmVXZWlnaHQiOjAuMCwiTGluZVR5cGUiOjAsIlBhcmVudFN0eWxlIjpudWxsfSwiUGFyZW50U3R5bGUiOm51bGx9LCJIb3Jpem9udGFsQ29ubmVjdG9yU3R5bGUiOnsiJGlkIjoiMjg4IiwiTGluZUNvbG9yIjp7IiRpZCI6IjI4OSIsIiR0eXBlIjoiTkxSRS5Db21tb24uRG9tLlNvbGlkQ29sb3JCcnVzaCwgTkxSRS5Db21tb24iLCJDb2xvciI6eyIkaWQiOiIyOTAiLCJBIjoyNTUsIlIiOjIwNCwiRyI6MjA0LCJCIjoyMDR9fSwiTGluZVdlaWdodCI6MS4wLCJMaW5lVHlwZSI6MCwiUGFyZW50U3R5bGUiOm51bGx9LCJWZXJ0aWNhbENvbm5lY3RvclN0eWxlIjp7IiRpZCI6IjI5MSIsIkxpbmVDb2xvciI6eyIkaWQiOiIyOTIiLCIkdHlwZSI6Ik5MUkUuQ29tbW9uLkRvbS5Tb2xpZENvbG9yQnJ1c2gsIE5MUkUuQ29tbW9uIiwiQ29sb3IiOnsiJGlkIjoiMjkzIiwiQSI6MjU1LCJSIjoyMDQsIkciOjIwNCwiQiI6MjA0fX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yOTQiLCJNYXJnaW4iOnsiJGlkIjoiMjk1IiwiVG9wIjowLjAsIkxlZnQiOjQuMCwiUmlnaHQiOjQuMCwiQm90dG9tIjowLjB9LCJQYWRkaW5nIjp7IiRpZCI6IjI5NiIsIlRvcCI6MC4wLCJMZWZ0IjowLjAsIlJpZ2h0IjowLjAsIkJvdHRvbSI6MC4wfSwiQmFja2dyb3VuZCI6eyIkaWQiOiIyOTciLCJDb2xvciI6eyIkaWQiOiIyOTgiLCJBIjoyNTUsIlIiOjIzNywiRyI6MTI1LCJCIjo0OX19LCJJc1Zpc2libGUiOnRydWUsIldpZHRoIjowLjAsIkhlaWdodCI6MTAuMCwiQm9yZGVyU3R5bGUiOnsiJGlkIjoiMjk5IiwiTGluZUNvbG9yIjp7IiRpZCI6IjMwMCIsIiR0eXBlIjoiTkxSRS5Db21tb24uRG9tLlNvbGlkQ29sb3JCcnVzaCwgTkxSRS5Db21tb24iLCJDb2xvciI6eyIkaWQiOiIzMDEiLCJBIjoyNTUsIlIiOjI1NSwiRyI6MCwiQiI6MH19LCJMaW5lV2VpZ2h0IjowLjAsIkxpbmVUeXBlIjowLCJQYXJlbnRTdHlsZSI6bnVsbH0sIlBhcmVudFN0eWxlIjpudWxsfSwiVGl0bGVTdHlsZSI6eyIkaWQiOiIzMDIiLCJGb250U2V0dGluZ3MiOnsiJGlkIjoiMzAzIiwiRm9udFNpemUiOjExLCJGb250TmFtZSI6IkNhbGlicmkiLCJJc0JvbGQiOnRydWUsIklzSXRhbGljIjpmYWxzZSwiSXNVbmRlcmxpbmVkIjpmYWxzZSwiUGFyZW50U3R5bGUiOm51bGx9LCJBdXRvU2l6ZSI6MCwiRm9yZWdyb3VuZCI6eyIkaWQiOiIzMDQiLCJDb2xvciI6eyIkaWQiOiIzMDUiLCJBIjoyNTUsIlIiOjAsIkciOjAsIkIiOjB9fSwiTWF4V2lkdGgiOjk2MC4wLCJNYXhIZWlnaHQiOiJJbmZpbml0eSIsIlNtYXJ0Rm9yZWdyb3VuZElzQWN0aXZlIjpmYWxzZSwiSG9yaXpvbnRhbEFsaWdubWVudCI6MCwiVmVydGljYWxBbGlnbm1lbnQiOjAsIlNtYXJ0Rm9yZWdyb3VuZCI6bnVsbCwiQmFja2dyb3VuZEZpbGxUeXBlIjowLCJNYXJnaW4iOnsiJGlkIjoiMzA2IiwiVG9wIjowLjAsIkxlZnQiOjAuMCwiUmlnaHQiOjAuMCwiQm90dG9tIjowLjB9LCJQYWRkaW5nIjp7IiRpZCI6IjMwNyIsIlRvcCI6MC4wLCJMZWZ0IjowLjAsIlJpZ2h0IjowLjAsIkJvdHRvbSI6MC4wfSwiQmFja2dyb3VuZCI6eyIkaWQiOiIzMDgiLCJDb2xvciI6eyIkaWQiOiIzMDkiLCJBIjowLCJSIjoyNTUsIkciOjI1NSwiQiI6MjU1fX0sIklzVmlzaWJsZSI6dHJ1ZSwiV2lkdGgiOjAuMCwiSGVpZ2h0IjowLjAsIkJvcmRlclN0eWxlIjp7IiRpZCI6IjMxMCIsIkxpbmVDb2xvciI6bnVsbCwiTGluZVdlaWdodCI6MC4wLCJMaW5lVHlwZSI6MCwiUGFyZW50U3R5bGUiOm51bGx9LCJQYXJlbnRTdHlsZSI6bnVsbH0sIkRhdGVTdHlsZSI6eyIkaWQiOiIzMTEiLCJGb250U2V0dGluZ3MiOnsiJGlkIjoiMzEyIiwiRm9udFNpemUiOjEwLCJGb250TmFtZSI6IkNhbGlicmkiLCJJc0JvbGQiOmZhbHNlLCJJc0l0YWxpYyI6ZmFsc2UsIklzVW5kZXJsaW5lZCI6ZmFsc2UsIlBhcmVudFN0eWxlIjpudWxsfSwiQXV0b1NpemUiOjAsIkZvcmVncm91bmQiOnsiJGlkIjoiMzEzIiwiQ29sb3IiOnsiJGlkIjoiMzE0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aWQiOiIzMTUiLCJUb3AiOjAuMCwiTGVmdCI6MC4wLCJSaWdodCI6MC4wLCJCb3R0b20iOjAuMH0sIlBhZGRpbmciOnsiJGlkIjoiMzE2IiwiVG9wIjowLjAsIkxlZnQiOjAuMCwiUmlnaHQiOjAuMCwiQm90dG9tIjowLjB9LCJCYWNrZ3JvdW5kIjp7IiRpZCI6IjMxNyIsIkNvbG9yIjp7IiRpZCI6IjMxOCIsIkEiOjAsIlIiOjI1NSwiRyI6MjU1LCJCIjoyNTV9fSwiSXNWaXNpYmxlIjp0cnVlLCJXaWR0aCI6MC4wLCJIZWlnaHQiOjAuMCwiQm9yZGVyU3R5bGUiOnsiJGlkIjoiMzE5IiwiTGluZUNvbG9yIjpudWxsLCJMaW5lV2VpZ2h0IjowLjAsIkxpbmVUeXBlIjowLCJQYXJlbnRTdHlsZSI6bnVsbH0sIlBhcmVudFN0eWxlIjpudWxsfSwiRGF0ZUZvcm1hdCI6eyIkaWQiOiIzMjA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zIxIiwiRm9ybWF0IjowLCJJc1Zpc2libGUiOmZhbHNlLCJMYXN0S25vd25WaXNpYmlsaXR5U3RhdGUiOmZhbHNlfSwiSXNWaXNpYmxlIjp0cnVlLCJQYXJlbnRTdHlsZSI6bnVsbH0sIkluZGV4IjoxMSwiU21hcnREdXJhdGlvbkFjdGl2YXRlZCI6ZmFsc2UsIkRhdGVGb3JtYXQiOnsiJHJlZiI6IjMyMCJ9LCJXZWVrTnVtYmVyaW5nIjp7IiRpZCI6IjMyMiIsIkZvcm1hdCI6MCwiSXNWaXNpYmxlIjpmYWxzZSwiTGFzdEtub3duVmlzaWJpbGl0eVN0YXRlIjpmYWxzZX0sIklkIjoiMTQ1NjQyODQtY2Q2NC00M2VhLWFjNTQtMzYxZjFlZDgyMTZhIiwiSW1wb3J0SWQiOiJDb29sZG93biIsIlRpdGxlIjoiQ29vbGRvd24iLCJOb3RlIjpudWxsLCJIeXBlcmxpbmsiOnsiJGlkIjoiMzIzIiwiQWRkcmVzcyI6IiIsIlN1YkFkZHJlc3MiOiIifSwiSXNDaGFuZ2VkIjpmYWxzZSwiSXNOZXciOmZhbHNlfX1dLCJfbWlsZXN0b25lcyI6W10sIklkIjoiMDAwMDAwMDAtMDAwMC0wMDAwLTAwMDAtMDAwMDAwMDAwMDAwIiwiSXNTaW5nbGVJdGVtUm93Ijp0cnVlfSx7IiRpZCI6IjMyNCIsIl90YXNrcyI6W3siJGlkIjoiMzI1IiwiX2F0dGFjaGVkTWlsZXN0b25lcyI6W10sIlRhc2tEZWZpbml0aW9uIjp7IiRpZCI6IjMyNiIsIkdyb3VwTmFtZSI6bnVsbCwiU3RhcnREYXRlIjoiMjAyMy0xMS0yM1QwMDowMDowMFoiLCJFbmREYXRlIjoiMjAyMy0xMS0yNlQyMzo1OTowMFoiLCJQZXJjZW50YWdlQ29tcGxldGUiOm51bGwsIlN0eWxlIjp7IiRpZCI6IjMyNyIsIlNoYXBlIjoxLCJTaGFwZVRoaWNrbmVzcyI6MCwiRHVyYXRpb25Gb3JtYXQiOjAsIkluY2x1ZGVOb25Xb3JraW5nRGF5c0luRHVyYXRpb24iOmZhbHNlLCJQZXJjZW50YWdlQ29tcGxldGVTdHlsZSI6eyIkaWQiOiIzMjgiLCJGb250U2V0dGluZ3MiOnsiJGlkIjoiMzI5IiwiRm9udFNpemUiOjEwLCJGb250TmFtZSI6IkNhbGlicmkiLCJJc0JvbGQiOmZhbHNlLCJJc0l0YWxpYyI6ZmFsc2UsIklzVW5kZXJsaW5lZCI6ZmFsc2UsIlBhcmVudFN0eWxlIjpudWxsfSwiQXV0b1NpemUiOjAsIkZvcmVncm91bmQiOnsiJGlkIjoiMzMwIiwiQ29sb3IiOnsiJGlkIjoiMzMx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zMyIiwiVG9wIjowLjAsIkxlZnQiOjAuMCwiUmlnaHQiOjAuMCwiQm90dG9tIjowLjB9LCJQYWRkaW5nIjp7IiRpZCI6IjMzMyIsIlRvcCI6MC4wLCJMZWZ0IjowLjAsIlJpZ2h0IjowLjAsIkJvdHRvbSI6MC4wfSwiQmFja2dyb3VuZCI6eyIkaWQiOiIzMzQiLCJDb2xvciI6eyIkaWQiOiIzMzUiLCJBIjo4OSwiUiI6MCwiRyI6MCwiQiI6MH19LCJJc1Zpc2libGUiOnRydWUsIldpZHRoIjowLjAsIkhlaWdodCI6MC4wLCJCb3JkZXJTdHlsZSI6eyIkaWQiOiIzMzYiLCJMaW5lQ29sb3IiOm51bGwsIkxpbmVXZWlnaHQiOjAuMCwiTGluZVR5cGUiOjAsIlBhcmVudFN0eWxlIjpudWxsfSwiUGFyZW50U3R5bGUiOm51bGx9LCJEdXJhdGlvblN0eWxlIjp7IiRpZCI6IjMzNyIsIkZvbnRTZXR0aW5ncyI6eyIkaWQiOiIzMzgiLCJGb250U2l6ZSI6MTAsIkZvbnROYW1lIjoiQ2FsaWJyaSIsIklzQm9sZCI6ZmFsc2UsIklzSXRhbGljIjpmYWxzZSwiSXNVbmRlcmxpbmVkIjpmYWxzZSwiUGFyZW50U3R5bGUiOm51bGx9LCJBdXRvU2l6ZSI6MCwiRm9yZWdyb3VuZCI6eyIkaWQiOiIzMzkiLCJDb2xvciI6eyIkaWQiOiIzNDA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zNDEiLCJUb3AiOjAuMCwiTGVmdCI6MC4wLCJSaWdodCI6MC4wLCJCb3R0b20iOjAuMH0sIlBhZGRpbmciOnsiJGlkIjoiMzQyIiwiVG9wIjowLjAsIkxlZnQiOjAuMCwiUmlnaHQiOjAuMCwiQm90dG9tIjowLjB9LCJCYWNrZ3JvdW5kIjp7IiRpZCI6IjM0MyIsIkNvbG9yIjp7IiRpZCI6IjM0NCIsIkEiOjAsIlIiOjAsIkciOjAsIkIiOjB9fSwiSXNWaXNpYmxlIjp0cnVlLCJXaWR0aCI6MC4wLCJIZWlnaHQiOjAuMCwiQm9yZGVyU3R5bGUiOnsiJGlkIjoiMzQ1IiwiTGluZUNvbG9yIjpudWxsLCJMaW5lV2VpZ2h0IjowLjAsIkxpbmVUeXBlIjowLCJQYXJlbnRTdHlsZSI6bnVsbH0sIlBhcmVudFN0eWxlIjpudWxsfSwiSG9yaXpvbnRhbENvbm5lY3RvclN0eWxlIjp7IiRpZCI6IjM0NiIsIkxpbmVDb2xvciI6eyIkaWQiOiIzNDciLCIkdHlwZSI6Ik5MUkUuQ29tbW9uLkRvbS5Tb2xpZENvbG9yQnJ1c2gsIE5MUkUuQ29tbW9uIiwiQ29sb3IiOnsiJGlkIjoiMzQ4IiwiQSI6MjU1LCJSIjoyMDQsIkciOjIwNCwiQiI6MjA0fX0sIkxpbmVXZWlnaHQiOjEuMCwiTGluZVR5cGUiOjAsIlBhcmVudFN0eWxlIjpudWxsfSwiVmVydGljYWxDb25uZWN0b3JTdHlsZSI6eyIkaWQiOiIzNDkiLCJMaW5lQ29sb3IiOnsiJGlkIjoiMzUwIiwiJHR5cGUiOiJOTFJFLkNvbW1vbi5Eb20uU29saWRDb2xvckJydXNoLCBOTFJFLkNvbW1vbiIsIkNvbG9yIjp7IiRpZCI6IjM1MSIsIkEiOjI1NSwiUiI6MjA0LCJHIjoyMDQsIkIiOjIwNH1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zUyIiwiTWFyZ2luIjp7IiRpZCI6IjM1MyIsIlRvcCI6MC4wLCJMZWZ0Ijo0LjAsIlJpZ2h0Ijo0LjAsIkJvdHRvbSI6MC4wfSwiUGFkZGluZyI6eyIkaWQiOiIzNTQiLCJUb3AiOjAuMCwiTGVmdCI6MC4wLCJSaWdodCI6MC4wLCJCb3R0b20iOjAuMH0sIkJhY2tncm91bmQiOnsiJGlkIjoiMzU1IiwiQ29sb3IiOnsiJGlkIjoiMzU2IiwiQSI6MjU1LCJSIjoyMzcsIkciOjEyNSwiQiI6NDl9fSwiSXNWaXNpYmxlIjp0cnVlLCJXaWR0aCI6MC4wLCJIZWlnaHQiOjEwLjAsIkJvcmRlclN0eWxlIjp7IiRpZCI6IjM1NyIsIkxpbmVDb2xvciI6eyIkaWQiOiIzNTgiLCIkdHlwZSI6Ik5MUkUuQ29tbW9uLkRvbS5Tb2xpZENvbG9yQnJ1c2gsIE5MUkUuQ29tbW9uIiwiQ29sb3IiOnsiJGlkIjoiMzU5IiwiQSI6MjU1LCJSIjoyNTUsIkciOjAsIkIiOjB9fSwiTGluZVdlaWdodCI6MC4wLCJMaW5lVHlwZSI6MCwiUGFyZW50U3R5bGUiOm51bGx9LCJQYXJlbnRTdHlsZSI6bnVsbH0sIlRpdGxlU3R5bGUiOnsiJGlkIjoiMzYwIiwiRm9udFNldHRpbmdzIjp7IiRpZCI6IjM2MSIsIkZvbnRTaXplIjoxMSwiRm9udE5hbWUiOiJDYWxpYnJpIiwiSXNCb2xkIjp0cnVlLCJJc0l0YWxpYyI6ZmFsc2UsIklzVW5kZXJsaW5lZCI6ZmFsc2UsIlBhcmVudFN0eWxlIjpudWxsfSwiQXV0b1NpemUiOjAsIkZvcmVncm91bmQiOnsiJGlkIjoiMzYyIiwiQ29sb3IiOnsiJGlkIjoiMzYzIiwiQSI6MjU1LCJSIjowLCJHIjowLCJCIjowfX0sIk1heFdpZHRoIjo3MjAuMCwiTWF4SGVpZ2h0IjoiSW5maW5pdHkiLCJTbWFydEZvcmVncm91bmRJc0FjdGl2ZSI6ZmFsc2UsIkhvcml6b250YWxBbGlnbm1lbnQiOjAsIlZlcnRpY2FsQWxpZ25tZW50IjowLCJTbWFydEZvcmVncm91bmQiOm51bGwsIkJhY2tncm91bmRGaWxsVHlwZSI6MCwiTWFyZ2luIjp7IiRpZCI6IjM2NCIsIlRvcCI6MC4wLCJMZWZ0IjowLjAsIlJpZ2h0IjowLjAsIkJvdHRvbSI6MC4wfSwiUGFkZGluZyI6eyIkaWQiOiIzNjUiLCJUb3AiOjAuMCwiTGVmdCI6MC4wLCJSaWdodCI6MC4wLCJCb3R0b20iOjAuMH0sIkJhY2tncm91bmQiOnsiJGlkIjoiMzY2IiwiQ29sb3IiOnsiJGlkIjoiMzY3IiwiQSI6MCwiUiI6MjU1LCJHIjoyNTUsIkIiOjI1NX19LCJJc1Zpc2libGUiOnRydWUsIldpZHRoIjowLjAsIkhlaWdodCI6MC4wLCJCb3JkZXJTdHlsZSI6eyIkaWQiOiIzNjgiLCJMaW5lQ29sb3IiOm51bGwsIkxpbmVXZWlnaHQiOjAuMCwiTGluZVR5cGUiOjAsIlBhcmVudFN0eWxlIjpudWxsfSwiUGFyZW50U3R5bGUiOm51bGx9LCJEYXRlU3R5bGUiOnsiJGlkIjoiMzY5IiwiRm9udFNldHRpbmdzIjp7IiRpZCI6IjM3MCIsIkZvbnRTaXplIjoxMCwiRm9udE5hbWUiOiJDYWxpYnJpIiwiSXNCb2xkIjpmYWxzZSwiSXNJdGFsaWMiOmZhbHNlLCJJc1VuZGVybGluZWQiOmZhbHNlLCJQYXJlbnRTdHlsZSI6bnVsbH0sIkF1dG9TaXplIjowLCJGb3JlZ3JvdW5kIjp7IiRpZCI6IjM3MSIsIkNvbG9yIjp7IiRpZCI6IjM3Mi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MzczIiwiVG9wIjowLjAsIkxlZnQiOjAuMCwiUmlnaHQiOjAuMCwiQm90dG9tIjowLjB9LCJQYWRkaW5nIjp7IiRpZCI6IjM3NCIsIlRvcCI6MC4wLCJMZWZ0IjowLjAsIlJpZ2h0IjowLjAsIkJvdHRvbSI6MC4wfSwiQmFja2dyb3VuZCI6eyIkaWQiOiIzNzUiLCJDb2xvciI6eyIkaWQiOiIzNzYiLCJBIjowLCJSIjoyNTUsIkciOjI1NSwiQiI6MjU1fX0sIklzVmlzaWJsZSI6dHJ1ZSwiV2lkdGgiOjAuMCwiSGVpZ2h0IjowLjAsIkJvcmRlclN0eWxlIjp7IiRpZCI6IjM3NyIsIkxpbmVDb2xvciI6bnVsbCwiTGluZVdlaWdodCI6MC4wLCJMaW5lVHlwZSI6MCwiUGFyZW50U3R5bGUiOm51bGx9LCJQYXJlbnRTdHlsZSI6bnVsbH0sIkRhdGVGb3JtYXQiOnsiJGlkIjoiMzc4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M3OSIsIkZvcm1hdCI6MCwiSXNWaXNpYmxlIjpmYWxzZSwiTGFzdEtub3duVmlzaWJpbGl0eVN0YXRlIjpmYWxzZX0sIklzVmlzaWJsZSI6dHJ1ZSwiUGFyZW50U3R5bGUiOm51bGx9LCJJbmRleCI6MTIsIlNtYXJ0RHVyYXRpb25BY3RpdmF0ZWQiOmZhbHNlLCJEYXRlRm9ybWF0Ijp7IiRyZWYiOiIzNzgifSwiV2Vla051bWJlcmluZyI6eyIkaWQiOiIzODAiLCJGb3JtYXQiOjAsIklzVmlzaWJsZSI6ZmFsc2UsIkxhc3RLbm93blZpc2liaWxpdHlTdGF0ZSI6ZmFsc2V9LCJJZCI6IjQ5ZDE3ZTI1LTE3ZGQtNDFlZi05ODE0LTU5MGY3MjNhMjNhYyIsIkltcG9ydElkIjoiQ0NDICgyL2RheSkiLCJUaXRsZSI6IkNDQyAoMi9kYXkpICggaW4gY29sbGFib3JhdGlvbiB3aXRoIG9wZXJhdGlvbiBpbiBNQ1IpIiwiTm90ZSI6bnVsbCwiSHlwZXJsaW5rIjp7IiRpZCI6IjM4MSIsIkFkZHJlc3MiOiIiLCJTdWJBZGRyZXNzIjoiIn0sIklzQ2hhbmdlZCI6ZmFsc2UsIklzTmV3IjpmYWxzZX19XSwiX21pbGVzdG9uZXMiOltdLCJJZCI6IjAwMDAwMDAwLTAwMDAtMDAwMC0wMDAwLTAwMDAwMDAwMDAwMCIsIklzU2luZ2xlSXRlbVJvdyI6dHJ1ZX0seyIkaWQiOiIzODIiLCJfdGFza3MiOltdLCJfbWlsZXN0b25lcyI6W3siJGlkIjoiMzgzIiwiSWQiOiI5MzRmYzRhMC0yYTBiLTQ3ODMtOTIzNS1hZmFkNzMyNTAxMTAiLCJJbmRleCI6MTMsIkdyb3VwSWQiOm51bGwsIlRpdGxlIjoiMksgUHVtcGRvd24iLCJEYXRlVGltZSI6IjIwMjMtMTEtMjdUMjM6NTk6MDAiLCJQZXJjZW50YWdlQ29tcGxldGUiOm51bGwsIk5vdGUiOm51bGwsIlN0eWxlIjp7IiRpZCI6IjM4NCIsIlRpdGxlUG9zaXRpb24iOiJSaWdodCIsIkRhdGVQb3NpdGlvbiI6IkxlZnQiLCJTaGFwZVR5cGUiOjEsIlNoYXBlU2l6ZSI6MSwiU2hhcGVTdHlsZSI6eyIkaWQiOiIzODUiLCJNYXJnaW4iOnsiJGlkIjoiMzg2IiwiVG9wIjowLjAsIkxlZnQiOjAuMCwiUmlnaHQiOjAuMCwiQm90dG9tIjowLjB9LCJQYWRkaW5nIjp7IiRpZCI6IjM4NyIsIlRvcCI6MC4wLCJMZWZ0IjowLjAsIlJpZ2h0IjowLjAsIkJvdHRvbSI6MC4wfSwiQmFja2dyb3VuZCI6eyIkaWQiOiIzODgiLCJDb2xvciI6eyIkaWQiOiIzODkiLCJBIjoyNTUsIlIiOjIzNywiRyI6MTI1LCJCIjo0OX19LCJJc1Zpc2libGUiOnRydWUsIldpZHRoIjoxOC4wLCJIZWlnaHQiOjIwLjAsIkJvcmRlclN0eWxlIjp7IiRpZCI6IjM5MCIsIkxpbmVDb2xvciI6eyIkaWQiOiIzOTEiLCIkdHlwZSI6Ik5MUkUuQ29tbW9uLkRvbS5Tb2xpZENvbG9yQnJ1c2gsIE5MUkUuQ29tbW9uIiwiQ29sb3IiOnsiJGlkIjoiMzkyIiwiQSI6MjU1LCJSIjoyNTUsIkciOjAsIkIiOjB9fSwiTGluZVdlaWdodCI6MC4wLCJMaW5lVHlwZSI6MCwiUGFyZW50U3R5bGUiOm51bGx9LCJQYXJlbnRTdHlsZSI6bnVsbH0sIlRpdGxlU3R5bGUiOnsiJGlkIjoiMzkzIiwiRm9udFNldHRpbmdzIjp7IiRpZCI6IjM5NCIsIkZvbnRTaXplIjoxMSwiRm9udE5hbWUiOiJDYWxpYnJpIiwiSXNCb2xkIjp0cnVlLCJJc0l0YWxpYyI6ZmFsc2UsIklzVW5kZXJsaW5lZCI6ZmFsc2UsIlBhcmVudFN0eWxlIjpudWxsfSwiQXV0b1NpemUiOjAsIkZvcmVncm91bmQiOnsiJGlkIjoiMzk1IiwiQ29sb3IiOnsiJGlkIjoiMzk2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5NyIsIlRvcCI6MC4wLCJMZWZ0IjowLjAsIlJpZ2h0IjowLjAsIkJvdHRvbSI6MC4wfSwiUGFkZGluZyI6eyIkaWQiOiIzOTgiLCJUb3AiOjAuMCwiTGVmdCI6MC4wLCJSaWdodCI6MC4wLCJCb3R0b20iOjAuMH0sIkJhY2tncm91bmQiOnsiJGlkIjoiMzk5IiwiQ29sb3IiOnsiJGlkIjoiNDAwIiwiQSI6MCwiUiI6MjU1LCJHIjoyNTUsIkIiOjI1NX19LCJJc1Zpc2libGUiOnRydWUsIldpZHRoIjowLjAsIkhlaWdodCI6MC4wLCJCb3JkZXJTdHlsZSI6bnVsbCwiUGFyZW50U3R5bGUiOm51bGx9LCJEYXRlU3R5bGUiOnsiJGlkIjoiNDAxIiwiRm9udFNldHRpbmdzIjp7IiRpZCI6IjQwMiIsIkZvbnRTaXplIjoxMCwiRm9udE5hbWUiOiJDYWxpYnJpIiwiSXNCb2xkIjpmYWxzZSwiSXNJdGFsaWMiOmZhbHNlLCJJc1VuZGVybGluZWQiOmZhbHNlLCJQYXJlbnRTdHlsZSI6bnVsbH0sIkF1dG9TaXplIjowLCJGb3JlZ3JvdW5kIjp7IiRpZCI6IjQwMyIsIkNvbG9yIjp7IiRpZCI6IjQwNC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NDA1IiwiVG9wIjowLjAsIkxlZnQiOjAuMCwiUmlnaHQiOjAuMCwiQm90dG9tIjowLjB9LCJQYWRkaW5nIjp7IiRpZCI6IjQwNiIsIlRvcCI6MC4wLCJMZWZ0IjowLjAsIlJpZ2h0IjowLjAsIkJvdHRvbSI6MC4wfSwiQmFja2dyb3VuZCI6eyIkaWQiOiI0MDciLCJDb2xvciI6eyIkaWQiOiI0MDgiLCJBIjowLCJSIjoyNTUsIkciOjI1NSwiQiI6MjU1fX0sIklzVmlzaWJsZSI6dHJ1ZSwiV2lkdGgiOjAuMCwiSGVpZ2h0IjowLjAsIkJvcmRlclN0eWxlIjpudWxsLCJQYXJlbnRTdHlsZSI6bnVsbH0sIkRhdGVGb3JtYXQiOnsiJGlkIjoiNDA5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QxMCIsIkZvcm1hdCI6MCwiSXNWaXNpYmxlIjpmYWxzZSwiTGFzdEtub3duVmlzaWJpbGl0eVN0YXRlIjpmYWxzZX0sIklzVmlzaWJsZSI6dHJ1ZSwiUGFyZW50U3R5bGUiOm51bGx9LCJIeXBlcmxpbmsiOm51bGwsIkltcG9ydElkIjoiMksgUHVtcGRvd24ifV0sIklkIjoiMDAwMDAwMDAtMDAwMC0wMDAwLTAwMDAtMDAwMDAwMDAwMDAwIiwiSXNTaW5nbGVJdGVtUm93Ijp0cnVlfSx7IiRpZCI6IjQxMSIsIl90YXNrcyI6W10sIl9taWxlc3RvbmVzIjpbeyIkaWQiOiI0MTIiLCJJZCI6ImQwZmNiMmZkLTE0NzAtNDkxMS04NTkyLWE0YjY5Mjg1ZGRiMCIsIkluZGV4IjoxNCwiR3JvdXBJZCI6bnVsbCwiVGl0bGUiOiJDYXZpdHkgVHVuaW5nICYgQ2FsaWJyYXRpb24iLCJEYXRlVGltZSI6IjIwMjMtMTEtMjhUMjM6NTk6MDAiLCJQZXJjZW50YWdlQ29tcGxldGUiOm51bGwsIk5vdGUiOm51bGwsIlN0eWxlIjp7IiRpZCI6IjQxMyIsIlRpdGxlUG9zaXRpb24iOiJSaWdodCIsIkRhdGVQb3NpdGlvbiI6IkxlZnQiLCJTaGFwZVR5cGUiOjEsIlNoYXBlU2l6ZSI6MSwiU2hhcGVTdHlsZSI6eyIkaWQiOiI0MTQiLCJNYXJnaW4iOnsiJGlkIjoiNDE1IiwiVG9wIjowLjAsIkxlZnQiOjAuMCwiUmlnaHQiOjAuMCwiQm90dG9tIjowLjB9LCJQYWRkaW5nIjp7IiRpZCI6IjQxNiIsIlRvcCI6MC4wLCJMZWZ0IjowLjAsIlJpZ2h0IjowLjAsIkJvdHRvbSI6MC4wfSwiQmFja2dyb3VuZCI6eyIkaWQiOiI0MTciLCJDb2xvciI6eyIkaWQiOiI0MTgiLCJBIjoyNTUsIlIiOjIzNywiRyI6MTI1LCJCIjo0OX19LCJJc1Zpc2libGUiOnRydWUsIldpZHRoIjoxOC4wLCJIZWlnaHQiOjIwLjAsIkJvcmRlclN0eWxlIjp7IiRpZCI6IjQxOSIsIkxpbmVDb2xvciI6eyIkaWQiOiI0MjAiLCIkdHlwZSI6Ik5MUkUuQ29tbW9uLkRvbS5Tb2xpZENvbG9yQnJ1c2gsIE5MUkUuQ29tbW9uIiwiQ29sb3IiOnsiJGlkIjoiNDIxIiwiQSI6MjU1LCJSIjoyNTUsIkciOjAsIkIiOjB9fSwiTGluZVdlaWdodCI6MC4wLCJMaW5lVHlwZSI6MCwiUGFyZW50U3R5bGUiOm51bGx9LCJQYXJlbnRTdHlsZSI6bnVsbH0sIlRpdGxlU3R5bGUiOnsiJGlkIjoiNDIyIiwiRm9udFNldHRpbmdzIjp7IiRpZCI6IjQyMyIsIkZvbnRTaXplIjoxMSwiRm9udE5hbWUiOiJDYWxpYnJpIiwiSXNCb2xkIjp0cnVlLCJJc0l0YWxpYyI6ZmFsc2UsIklzVW5kZXJsaW5lZCI6ZmFsc2UsIlBhcmVudFN0eWxlIjpudWxsfSwiQXV0b1NpemUiOjAsIkZvcmVncm91bmQiOnsiJGlkIjoiNDI0IiwiQ29sb3IiOnsiJGlkIjoiNDI1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QyNiIsIlRvcCI6MC4wLCJMZWZ0IjowLjAsIlJpZ2h0IjowLjAsIkJvdHRvbSI6MC4wfSwiUGFkZGluZyI6eyIkaWQiOiI0MjciLCJUb3AiOjAuMCwiTGVmdCI6MC4wLCJSaWdodCI6MC4wLCJCb3R0b20iOjAuMH0sIkJhY2tncm91bmQiOnsiJGlkIjoiNDI4IiwiQ29sb3IiOnsiJGlkIjoiNDI5IiwiQSI6MCwiUiI6MjU1LCJHIjoyNTUsIkIiOjI1NX19LCJJc1Zpc2libGUiOnRydWUsIldpZHRoIjowLjAsIkhlaWdodCI6MC4wLCJCb3JkZXJTdHlsZSI6bnVsbCwiUGFyZW50U3R5bGUiOm51bGx9LCJEYXRlU3R5bGUiOnsiJGlkIjoiNDMwIiwiRm9udFNldHRpbmdzIjp7IiRpZCI6IjQzMSIsIkZvbnRTaXplIjoxMCwiRm9udE5hbWUiOiJDYWxpYnJpIiwiSXNCb2xkIjpmYWxzZSwiSXNJdGFsaWMiOmZhbHNlLCJJc1VuZGVybGluZWQiOmZhbHNlLCJQYXJlbnRTdHlsZSI6bnVsbH0sIkF1dG9TaXplIjowLCJGb3JlZ3JvdW5kIjp7IiRpZCI6IjQzMiIsIkNvbG9yIjp7IiRpZCI6IjQzMy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NDM0IiwiVG9wIjowLjAsIkxlZnQiOjAuMCwiUmlnaHQiOjAuMCwiQm90dG9tIjowLjB9LCJQYWRkaW5nIjp7IiRpZCI6IjQzNSIsIlRvcCI6MC4wLCJMZWZ0IjowLjAsIlJpZ2h0IjowLjAsIkJvdHRvbSI6MC4wfSwiQmFja2dyb3VuZCI6eyIkaWQiOiI0MzYiLCJDb2xvciI6eyIkaWQiOiI0MzciLCJBIjowLCJSIjoyNTUsIkciOjI1NSwiQiI6MjU1fX0sIklzVmlzaWJsZSI6dHJ1ZSwiV2lkdGgiOjAuMCwiSGVpZ2h0IjowLjAsIkJvcmRlclN0eWxlIjpudWxsLCJQYXJlbnRTdHlsZSI6bnVsbH0sIkRhdGVGb3JtYXQiOnsiJGlkIjoiNDM4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QzOSIsIkZvcm1hdCI6MCwiSXNWaXNpYmxlIjpmYWxzZSwiTGFzdEtub3duVmlzaWJpbGl0eVN0YXRlIjpmYWxzZX0sIklzVmlzaWJsZSI6dHJ1ZSwiUGFyZW50U3R5bGUiOm51bGx9LCJIeXBlcmxpbmsiOm51bGwsIkltcG9ydElkIjoiQ2F2aXR5IFR1bmluZyAmIENhbGlicmF0aW9uIn1dLCJJZCI6IjAwMDAwMDAwLTAwMDAtMDAwMC0wMDAwLTAwMDAwMDAwMDAwMCIsIklzU2luZ2xlSXRlbVJvdyI6dHJ1ZX1dLCJJbmRleCI6OCwiSWQiOiJiYWMzYjIyYS1hODI4LTRjYjgtYjhlZi00NDVlZmUwNDExNDUiLCJIZWFkZXJUZXh0IjpudWxsLCJJc0RlZmF1bHQiOnRydWUsIlN0eWxlIjp7IiRpZCI6IjQ0MCIsIkhlYWRlclN0eWxlIjp7IiRpZCI6IjQ0MSIsIlRleHRTdHlsZSI6eyIkaWQiOiI0NDIiLCJGb250U2V0dGluZ3MiOnsiJGlkIjoiNDQzIiwiRm9udFNpemUiOjExLCJGb250TmFtZSI6IkNhbGlicmkiLCJJc0JvbGQiOmZhbHNlLCJJc0l0YWxpYyI6ZmFsc2UsIklzVW5kZXJsaW5lZCI6ZmFsc2UsIlBhcmVudFN0eWxlIjpudWxsfSwiQXV0b1NpemUiOjIsIkZvcmVncm91bmQiOnsiJGlkIjoiNDQ0IiwiQ29sb3IiOnsiJGlkIjoiNDQ1IiwiQSI6MjU1LCJSIjowLCJHIjowLCJCIjowfX0sIk1heFdpZHRoIjowLjAsIk1heEhlaWdodCI6MC4wLCJTbWFydEZvcmVncm91bmRJc0FjdGl2ZSI6ZmFsc2UsIkhvcml6b250YWxBbGlnbm1lbnQiOjAsIlZlcnRpY2FsQWxpZ25tZW50IjowLCJTbWFydEZvcmVncm91bmQiOm51bGwsIkJhY2tncm91bmRGaWxsVHlwZSI6MCwiTWFyZ2luIjp7IiRpZCI6IjQ0NiIsIlRvcCI6MC4wLCJMZWZ0IjowLjAsIlJpZ2h0IjowLjAsIkJvdHRvbSI6MC4wfSwiUGFkZGluZyI6eyIkaWQiOiI0NDciLCJUb3AiOjAuMCwiTGVmdCI6MC4wLCJSaWdodCI6MC4wLCJCb3R0b20iOjAuMH0sIkJhY2tncm91bmQiOm51bGwsIklzVmlzaWJsZSI6dHJ1ZSwiV2lkdGgiOjAuMCwiSGVpZ2h0IjowLjAsIkJvcmRlclN0eWxlIjpudWxsLCJQYXJlbnRTdHlsZSI6bnVsbH0sIlJlY3RhbmdsZVN0eWxlIjp7IiRpZCI6IjQ0OCIsIk1hcmdpbiI6eyIkaWQiOiI0NDkiLCJUb3AiOjAuMCwiTGVmdCI6MC4wLCJSaWdodCI6MC4wLCJCb3R0b20iOjAuMH0sIlBhZGRpbmciOnsiJGlkIjoiNDUwIiwiVG9wIjowLjAsIkxlZnQiOjAuMCwiUmlnaHQiOjAuMCwiQm90dG9tIjowLjB9LCJCYWNrZ3JvdW5kIjp7IiRpZCI6IjQ1MSIsIkNvbG9yIjp7IiRpZCI6IjQ1MiIsIkEiOjYzLCJSIjo2OCwiRyI6MTE0LCJCIjoxOTZ9fSwiSXNWaXNpYmxlIjp0cnVlLCJXaWR0aCI6MC4wLCJIZWlnaHQiOjAuMCwiQm9yZGVyU3R5bGUiOnsiJGlkIjoiNDUzIiwiTGluZUNvbG9yIjp7IiRpZCI6IjQ1NCIsIiR0eXBlIjoiTkxSRS5Db21tb24uRG9tLlNvbGlkQ29sb3JCcnVzaCwgTkxSRS5Db21tb24iLCJDb2xvciI6eyIkaWQiOiI0NTUiLCJBIjoyNTUsIlIiOjI1NSwiRyI6MCwiQiI6MH19LCJMaW5lV2VpZ2h0IjowLjAsIkxpbmVUeXBlIjowLCJQYXJlbnRTdHlsZSI6bnVsbH0sIlBhcmVudFN0eWxlIjpudWxsfSwiTWFyZ2luIjp7IiRpZCI6IjQ1NiIsIlRvcCI6MC4wLCJMZWZ0IjowLjAsIlJpZ2h0IjowLjAsIkJvdHRvbSI6MC4wfSwiUGFkZGluZyI6eyIkaWQiOiI0NTciLCJUb3AiOjAuMCwiTGVmdCI6MC4wLCJSaWdodCI6MC4wLCJCb3R0b20iOjAuMH0sIkJhY2tncm91bmQiOm51bGwsIklzVmlzaWJsZSI6dHJ1ZSwiV2lkdGgiOjAuMCwiSGVpZ2h0IjowLjAsIkJvcmRlclN0eWxlIjpudWxsLCJQYXJlbnRTdHlsZSI6bnVsbH0sIkJhY2tncm91bmRTdHlsZSI6eyIkaWQiOiI0NTgiLCJNYXJnaW4iOnsiJGlkIjoiNDU5IiwiVG9wIjowLjAsIkxlZnQiOjAuMCwiUmlnaHQiOjAuMCwiQm90dG9tIjowLjB9LCJQYWRkaW5nIjp7IiRpZCI6IjQ2MCIsIlRvcCI6MC4wLCJMZWZ0IjowLjAsIlJpZ2h0IjowLjAsIkJvdHRvbSI6MC4wfSwiQmFja2dyb3VuZCI6eyIkaWQiOiI0NjEiLCJDb2xvciI6eyIkaWQiOiI0NjIiLCJBIjo1MSwiUiI6MTY1LCJHIjoxNjUsIkIiOjE2NX19LCJJc1Zpc2libGUiOnRydWUsIldpZHRoIjowLjAsIkhlaWdodCI6MC4wLCJCb3JkZXJTdHlsZSI6eyIkaWQiOiI0NjMiLCJMaW5lQ29sb3IiOnsiJGlkIjoiNDY0IiwiJHR5cGUiOiJOTFJFLkNvbW1vbi5Eb20uU29saWRDb2xvckJydXNoLCBOTFJFLkNvbW1vbiIsIkNvbG9yIjp7IiRpZCI6IjQ2NSIsIkEiOjI1NSwiUiI6MjU1LCJHIjowLCJCIjowfX0sIkxpbmVXZWlnaHQiOjAuMCwiTGluZVR5cGUiOjAsIlBhcmVudFN0eWxlIjpudWxsfSwiUGFyZW50U3R5bGUiOm51bGx9LCJNYXJnaW4iOnsiJGlkIjoiNDY2IiwiVG9wIjowLjAsIkxlZnQiOjAuMCwiUmlnaHQiOjAuMCwiQm90dG9tIjowLjB9LCJQYWRkaW5nIjp7IiRpZCI6IjQ2NyIsIlRvcCI6MC4wLCJMZWZ0IjowLjAsIlJpZ2h0IjowLjAsIkJvdHRvbSI6MC4wfSwiSXNWaXNpYmxlIjpmYWxzZSwiV2lkdGgiOjAuMCwiSGVpZ2h0IjowLjAsIkJvcmRlclN0eWxlIjpudWxsLCJQYXJlbnRTdHlsZSI6bnVsbH19XSwiSWQiOiI3Y2Q5OTk5YS1iZWU3LTQ0ZDUtOTI5MC1lZDdmMWI3NDcwNTAiLCJJbmRleCI6OCwiSGVhZGVyVGV4dCI6Ildhcm0gQ29uZGl0aW9uaW5nIGFuZCBDb29sZG93biIsIlN0eWxlIjp7IiRpZCI6IjQ2OCIsIkhlYWRlclN0eWxlIjp7IiRpZCI6IjQ2OSIsIlRleHRJc1ZlcnRpY2FsIjpmYWxzZSwiVGV4dFN0eWxlIjp7IiRpZCI6IjQ3MCIsIkZvbnRTZXR0aW5ncyI6eyIkaWQiOiI0NzEiLCJGb250U2l6ZSI6MTIsIkZvbnROYW1lIjoiQ2FsaWJyaSIsIklzQm9sZCI6ZmFsc2UsIklzSXRhbGljIjpmYWxzZSwiSXNVbmRlcmxpbmVkIjpmYWxzZSwiUGFyZW50U3R5bGUiOm51bGx9LCJBdXRvU2l6ZSI6MiwiRm9yZWdyb3VuZCI6eyIkaWQiOiI0NzIiLCJDb2xvciI6eyIkaWQiOiI0NzMiLCJBIjoyNTUsIlIiOjI1NSwiRyI6MjU1LCJCIjoyNTV9fSwiTWF4V2lkdGgiOjEwMy40ODc0NzY4MTc5NTk4NCwiTWF4SGVpZ2h0IjowLjAsIlNtYXJ0Rm9yZWdyb3VuZElzQWN0aXZlIjpmYWxzZSwiSG9yaXpvbnRhbEFsaWdubWVudCI6MCwiVmVydGljYWxBbGlnbm1lbnQiOjAsIlNtYXJ0Rm9yZWdyb3VuZCI6bnVsbCwiQmFja2dyb3VuZEZpbGxUeXBlIjowLCJNYXJnaW4iOnsiJGlkIjoiNDc0IiwiVG9wIjowLjAsIkxlZnQiOjAuMCwiUmlnaHQiOjAuMCwiQm90dG9tIjowLjB9LCJQYWRkaW5nIjp7IiRpZCI6IjQ3NSIsIlRvcCI6MC4wLCJMZWZ0IjowLjAsIlJpZ2h0IjowLjAsIkJvdHRvbSI6MC4wfSwiQmFja2dyb3VuZCI6bnVsbCwiSXNWaXNpYmxlIjp0cnVlLCJXaWR0aCI6MC4wLCJIZWlnaHQiOjAuMCwiQm9yZGVyU3R5bGUiOm51bGwsIlBhcmVudFN0eWxlIjpudWxsfSwiUmVjdGFuZ2xlU3R5bGUiOnsiJGlkIjoiNDc2IiwiTWFyZ2luIjp7IiRpZCI6IjQ3NyIsIlRvcCI6MC4wLCJMZWZ0IjowLjAsIlJpZ2h0IjowLjAsIkJvdHRvbSI6MC4wfSwiUGFkZGluZyI6eyIkaWQiOiI0NzgiLCJUb3AiOjAuMCwiTGVmdCI6MC4wLCJSaWdodCI6MC4wLCJCb3R0b20iOjAuMH0sIkJhY2tncm91bmQiOnsiJGlkIjoiNDc5IiwiQ29sb3IiOnsiJGlkIjoiNDgwIiwiQSI6MjU1LCJSIjoyMzcsIkciOjEyNSwiQiI6NDl9fSwiSXNWaXNpYmxlIjp0cnVlLCJXaWR0aCI6MC4wLCJIZWlnaHQiOjAuMCwiQm9yZGVyU3R5bGUiOnsiJGlkIjoiNDgxIiwiTGluZUNvbG9yIjp7IiRpZCI6IjQ4MiIsIiR0eXBlIjoiTkxSRS5Db21tb24uRG9tLlNvbGlkQ29sb3JCcnVzaCwgTkxSRS5Db21tb24iLCJDb2xvciI6eyIkaWQiOiI0ODMiLCJBIjoyNTUsIlIiOjg4LCJHIjozOSwiQiI6N319LCJMaW5lV2VpZ2h0IjowLjAsIkxpbmVUeXBlIjowLCJQYXJlbnRTdHlsZSI6bnVsbH0sIlBhcmVudFN0eWxlIjpudWxsfSwiTWFyZ2luIjp7IiRpZCI6IjQ4NCIsIlRvcCI6MC4wLCJMZWZ0IjowLjAsIlJpZ2h0IjowLjAsIkJvdHRvbSI6MC4wfSwiUGFkZGluZyI6eyIkaWQiOiI0ODUiLCJUb3AiOjAuMCwiTGVmdCI6MC4wLCJSaWdodCI6MC4wLCJCb3R0b20iOjAuMH0sIkJhY2tncm91bmQiOm51bGwsIklzVmlzaWJsZSI6dHJ1ZSwiV2lkdGgiOjAuMCwiSGVpZ2h0IjowLjAsIkJvcmRlclN0eWxlIjpudWxsLCJQYXJlbnRTdHlsZSI6bnVsbH0sIkJhY2tncm91bmRTdHlsZSI6eyIkaWQiOiI0ODYiLCJNYXJnaW4iOnsiJGlkIjoiNDg3IiwiVG9wIjowLjAsIkxlZnQiOjAuMCwiUmlnaHQiOjAuMCwiQm90dG9tIjowLjB9LCJQYWRkaW5nIjp7IiRpZCI6IjQ4OCIsIlRvcCI6MC4wLCJMZWZ0IjowLjAsIlJpZ2h0IjowLjAsIkJvdHRvbSI6MC4wfSwiQmFja2dyb3VuZCI6eyIkaWQiOiI0ODkiLCJDb2xvciI6eyIkaWQiOiI0OTAiLCJBIjo1MSwiUiI6MTY1LCJHIjoxNjUsIkIiOjE2NX19LCJJc1Zpc2libGUiOnRydWUsIldpZHRoIjowLjAsIkhlaWdodCI6MC4wLCJCb3JkZXJTdHlsZSI6eyIkaWQiOiI0OTEiLCJMaW5lQ29sb3IiOnsiJGlkIjoiNDkyIiwiJHR5cGUiOiJOTFJFLkNvbW1vbi5Eb20uU29saWRDb2xvckJydXNoLCBOTFJFLkNvbW1vbiIsIkNvbG9yIjp7IiRpZCI6IjQ5MyIsIkEiOjI1NSwiUiI6ODgsIkciOjM5LCJCIjo3fX0sIkxpbmVXZWlnaHQiOjAuMCwiTGluZVR5cGUiOjAsIlBhcmVudFN0eWxlIjpudWxsfSwiUGFyZW50U3R5bGUiOm51bGx9LCJJc0Fib3ZlVGltZWJhbmQiOmZhbHNlLCJNYXJnaW4iOnsiJGlkIjoiNDk0IiwiVG9wIjowLjAsIkxlZnQiOjAuMCwiUmlnaHQiOjAuMCwiQm90dG9tIjowLjB9LCJQYWRkaW5nIjp7IiRpZCI6IjQ5NSIsIlRvcCI6MC4wLCJMZWZ0IjowLjAsIlJpZ2h0IjowLjAsIkJvdHRvbSI6MC4wfSwiSXNWaXNpYmxlIjp0cnVlLCJXaWR0aCI6MC4wLCJIZWlnaHQiOjAuMCwiQm9yZGVyU3R5bGUiOnsiJGlkIjoiNDk2IiwiTGluZUNvbG9yIjpudWxsLCJMaW5lV2VpZ2h0IjowLjAsIkxpbmVUeXBlIjowLCJQYXJlbnRTdHlsZSI6bnVsbH0sIlBhcmVudFN0eWxlIjpudWxsfX0seyIkaWQiOiI0OTciLCJfYWN0aXZpdGllcyI6W3siJGlkIjoiNDk4IiwiX3Jvd3MiOlt7IiRpZCI6IjQ5OSIsIl90YXNrcyI6W3siJGlkIjoiNTAwIiwiX2F0dGFjaGVkTWlsZXN0b25lcyI6W10sIlRhc2tEZWZpbml0aW9uIjp7IiRpZCI6IjUwMSIsIkdyb3VwTmFtZSI6bnVsbCwiU3RhcnREYXRlIjoiMjAyMy0xMS0yOVQwMDowMDowMFoiLCJFbmREYXRlIjoiMjAyMy0xMi0wNFQyMzo1OTowMFoiLCJQZXJjZW50YWdlQ29tcGxldGUiOm51bGwsIlN0eWxlIjp7IiRpZCI6IjUwMiIsIlNoYXBlIjoxLCJTaGFwZVRoaWNrbmVzcyI6MCwiRHVyYXRpb25Gb3JtYXQiOjAsIkluY2x1ZGVOb25Xb3JraW5nRGF5c0luRHVyYXRpb24iOmZhbHNlLCJQZXJjZW50YWdlQ29tcGxldGVTdHlsZSI6eyIkaWQiOiI1MDMiLCJGb250U2V0dGluZ3MiOnsiJGlkIjoiNTA0IiwiRm9udFNpemUiOjEwLCJGb250TmFtZSI6IkNhbGlicmkiLCJJc0JvbGQiOmZhbHNlLCJJc0l0YWxpYyI6ZmFsc2UsIklzVW5kZXJsaW5lZCI6ZmFsc2UsIlBhcmVudFN0eWxlIjpudWxsfSwiQXV0b1NpemUiOjAsIkZvcmVncm91bmQiOnsiJGlkIjoiNTA1IiwiQ29sb3IiOnsiJGlkIjoiNTA2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NTA3IiwiVG9wIjowLjAsIkxlZnQiOjAuMCwiUmlnaHQiOjAuMCwiQm90dG9tIjowLjB9LCJQYWRkaW5nIjp7IiRpZCI6IjUwOCIsIlRvcCI6MC4wLCJMZWZ0IjowLjAsIlJpZ2h0IjowLjAsIkJvdHRvbSI6MC4wfSwiQmFja2dyb3VuZCI6eyIkaWQiOiI1MDkiLCJDb2xvciI6eyIkaWQiOiI1MTAiLCJBIjo4OSwiUiI6MCwiRyI6MCwiQiI6MH19LCJJc1Zpc2libGUiOnRydWUsIldpZHRoIjowLjAsIkhlaWdodCI6MC4wLCJCb3JkZXJTdHlsZSI6eyIkaWQiOiI1MTEiLCJMaW5lQ29sb3IiOm51bGwsIkxpbmVXZWlnaHQiOjAuMCwiTGluZVR5cGUiOjAsIlBhcmVudFN0eWxlIjpudWxsfSwiUGFyZW50U3R5bGUiOm51bGx9LCJEdXJhdGlvblN0eWxlIjp7IiRpZCI6IjUxMiIsIkZvbnRTZXR0aW5ncyI6eyIkaWQiOiI1MTMiLCJGb250U2l6ZSI6MTAsIkZvbnROYW1lIjoiQ2FsaWJyaSIsIklzQm9sZCI6ZmFsc2UsIklzSXRhbGljIjpmYWxzZSwiSXNVbmRlcmxpbmVkIjpmYWxzZSwiUGFyZW50U3R5bGUiOm51bGx9LCJBdXRvU2l6ZSI6MCwiRm9yZWdyb3VuZCI6eyIkaWQiOiI1MTQiLCJDb2xvciI6eyIkaWQiOiI1MTU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1MTYiLCJUb3AiOjAuMCwiTGVmdCI6MC4wLCJSaWdodCI6MC4wLCJCb3R0b20iOjAuMH0sIlBhZGRpbmciOnsiJGlkIjoiNTE3IiwiVG9wIjowLjAsIkxlZnQiOjAuMCwiUmlnaHQiOjAuMCwiQm90dG9tIjowLjB9LCJCYWNrZ3JvdW5kIjp7IiRpZCI6IjUxOCIsIkNvbG9yIjp7IiRpZCI6IjUxOSIsIkEiOjAsIlIiOjAsIkciOjAsIkIiOjB9fSwiSXNWaXNpYmxlIjp0cnVlLCJXaWR0aCI6MC4wLCJIZWlnaHQiOjAuMCwiQm9yZGVyU3R5bGUiOnsiJGlkIjoiNTIwIiwiTGluZUNvbG9yIjpudWxsLCJMaW5lV2VpZ2h0IjowLjAsIkxpbmVUeXBlIjowLCJQYXJlbnRTdHlsZSI6bnVsbH0sIlBhcmVudFN0eWxlIjpudWxsfSwiSG9yaXpvbnRhbENvbm5lY3RvclN0eWxlIjp7IiRpZCI6IjUyMSIsIkxpbmVDb2xvciI6eyIkaWQiOiI1MjIiLCIkdHlwZSI6Ik5MUkUuQ29tbW9uLkRvbS5Tb2xpZENvbG9yQnJ1c2gsIE5MUkUuQ29tbW9uIiwiQ29sb3IiOnsiJGlkIjoiNTIzIiwiQSI6MjU1LCJSIjoyMDQsIkciOjIwNCwiQiI6MjA0fX0sIkxpbmVXZWlnaHQiOjEuMCwiTGluZVR5cGUiOjAsIlBhcmVudFN0eWxlIjpudWxsfSwiVmVydGljYWxDb25uZWN0b3JTdHlsZSI6eyIkaWQiOiI1MjQiLCJMaW5lQ29sb3IiOnsiJGlkIjoiNTI1IiwiJHR5cGUiOiJOTFJFLkNvbW1vbi5Eb20uU29saWRDb2xvckJydXNoLCBOTFJFLkNvbW1vbiIsIkNvbG9yIjp7IiRpZCI6IjUyNiIsIkEiOjI1NSwiUiI6MjA0LCJHIjoyMDQsIkIiOjIwNH1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TI3IiwiTWFyZ2luIjp7IiRpZCI6IjUyOCIsIlRvcCI6MC4wLCJMZWZ0Ijo0LjAsIlJpZ2h0Ijo0LjAsIkJvdHRvbSI6MC4wfSwiUGFkZGluZyI6eyIkaWQiOiI1MjkiLCJUb3AiOjAuMCwiTGVmdCI6MC4wLCJSaWdodCI6MC4wLCJCb3R0b20iOjAuMH0sIkJhY2tncm91bmQiOnsiJGlkIjoiNTMwIiwiQ29sb3IiOnsiJGlkIjoiNTMxIiwiQSI6MjU1LCJSIjoxNjUsIkciOjE2NSwiQiI6MTY1fX0sIklzVmlzaWJsZSI6dHJ1ZSwiV2lkdGgiOjAuMCwiSGVpZ2h0IjoxMC4wLCJCb3JkZXJTdHlsZSI6eyIkaWQiOiI1MzIiLCJMaW5lQ29sb3IiOnsiJGlkIjoiNTMzIiwiJHR5cGUiOiJOTFJFLkNvbW1vbi5Eb20uU29saWRDb2xvckJydXNoLCBOTFJFLkNvbW1vbiIsIkNvbG9yIjp7IiRpZCI6IjUzNCIsIkEiOjI1NSwiUiI6MjU1LCJHIjowLCJCIjowfX0sIkxpbmVXZWlnaHQiOjAuMCwiTGluZVR5cGUiOjAsIlBhcmVudFN0eWxlIjpudWxsfSwiUGFyZW50U3R5bGUiOm51bGx9LCJUaXRsZVN0eWxlIjp7IiRpZCI6IjUzNSIsIkZvbnRTZXR0aW5ncyI6eyIkaWQiOiI1MzYiLCJGb250U2l6ZSI6MTEsIkZvbnROYW1lIjoiQ2FsaWJyaSIsIklzQm9sZCI6dHJ1ZSwiSXNJdGFsaWMiOmZhbHNlLCJJc1VuZGVybGluZWQiOmZhbHNlLCJQYXJlbnRTdHlsZSI6bnVsbH0sIkF1dG9TaXplIjowLCJGb3JlZ3JvdW5kIjp7IiRpZCI6IjUzNyIsIkNvbG9yIjp7IiRpZCI6IjUzOCIsIkEiOjI1NSwiUiI6MCwiRyI6MCwiQiI6MH19LCJNYXhXaWR0aCI6NzIwLjAsIk1heEhlaWdodCI6IkluZmluaXR5IiwiU21hcnRGb3JlZ3JvdW5kSXNBY3RpdmUiOmZhbHNlLCJIb3Jpem9udGFsQWxpZ25tZW50IjowLCJWZXJ0aWNhbEFsaWdubWVudCI6MCwiU21hcnRGb3JlZ3JvdW5kIjpudWxsLCJCYWNrZ3JvdW5kRmlsbFR5cGUiOjAsIk1hcmdpbiI6eyIkaWQiOiI1MzkiLCJUb3AiOjAuMCwiTGVmdCI6MC4wLCJSaWdodCI6MC4wLCJCb3R0b20iOjAuMH0sIlBhZGRpbmciOnsiJGlkIjoiNTQwIiwiVG9wIjowLjAsIkxlZnQiOjAuMCwiUmlnaHQiOjAuMCwiQm90dG9tIjowLjB9LCJCYWNrZ3JvdW5kIjp7IiRpZCI6IjU0MSIsIkNvbG9yIjp7IiRpZCI6IjU0MiIsIkEiOjAsIlIiOjI1NSwiRyI6MjU1LCJCIjoyNTV9fSwiSXNWaXNpYmxlIjp0cnVlLCJXaWR0aCI6MC4wLCJIZWlnaHQiOjAuMCwiQm9yZGVyU3R5bGUiOnsiJGlkIjoiNTQzIiwiTGluZUNvbG9yIjpudWxsLCJMaW5lV2VpZ2h0IjowLjAsIkxpbmVUeXBlIjowLCJQYXJlbnRTdHlsZSI6bnVsbH0sIlBhcmVudFN0eWxlIjpudWxsfSwiRGF0ZVN0eWxlIjp7IiRpZCI6IjU0NCIsIkZvbnRTZXR0aW5ncyI6eyIkaWQiOiI1NDUiLCJGb250U2l6ZSI6MTAsIkZvbnROYW1lIjoiQ2FsaWJyaSIsIklzQm9sZCI6ZmFsc2UsIklzSXRhbGljIjpmYWxzZSwiSXNVbmRlcmxpbmVkIjpmYWxzZSwiUGFyZW50U3R5bGUiOm51bGx9LCJBdXRvU2l6ZSI6MCwiRm9yZWdyb3VuZCI6eyIkaWQiOiI1NDYiLCJDb2xvciI6eyIkaWQiOiI1NDc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pZCI6IjU0OCIsIlRvcCI6MC4wLCJMZWZ0IjowLjAsIlJpZ2h0IjowLjAsIkJvdHRvbSI6MC4wfSwiUGFkZGluZyI6eyIkaWQiOiI1NDkiLCJUb3AiOjAuMCwiTGVmdCI6MC4wLCJSaWdodCI6MC4wLCJCb3R0b20iOjAuMH0sIkJhY2tncm91bmQiOnsiJGlkIjoiNTUwIiwiQ29sb3IiOnsiJGlkIjoiNTUxIiwiQSI6MCwiUiI6MjU1LCJHIjoyNTUsIkIiOjI1NX19LCJJc1Zpc2libGUiOnRydWUsIldpZHRoIjowLjAsIkhlaWdodCI6MC4wLCJCb3JkZXJTdHlsZSI6eyIkaWQiOiI1NTIiLCJMaW5lQ29sb3IiOm51bGwsIkxpbmVXZWlnaHQiOjAuMCwiTGluZVR5cGUiOjAsIlBhcmVudFN0eWxlIjpudWxsfSwiUGFyZW50U3R5bGUiOm51bGx9LCJEYXRlRm9ybWF0Ijp7IiRpZCI6IjU1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1NTQiLCJGb3JtYXQiOjAsIklzVmlzaWJsZSI6ZmFsc2UsIkxhc3RLbm93blZpc2liaWxpdHlTdGF0ZSI6ZmFsc2V9LCJJc1Zpc2libGUiOnRydWUsIlBhcmVudFN0eWxlIjpudWxsfSwiSW5kZXgiOjE2LCJTbWFydER1cmF0aW9uQWN0aXZhdGVkIjpmYWxzZSwiRGF0ZUZvcm1hdCI6eyIkcmVmIjoiNTUzIn0sIldlZWtOdW1iZXJpbmciOnsiJGlkIjoiNTU1IiwiRm9ybWF0IjowLCJJc1Zpc2libGUiOmZhbHNlLCJMYXN0S25vd25WaXNpYmlsaXR5U3RhdGUiOmZhbHNlfSwiSWQiOiJmNzg1NDdjMS0yNTI3LTRkY2EtOGE0OS02NmZjOTdiOGRiOTAiLCJJbXBvcnRJZCI6IkNhdml0eSBDb25kaXRpb25pbmcgKDIvZGF5KSIsIlRpdGxlIjoiQ2F2aXR5IENvbmRpdGlvbmluZyAoMS9kYXksIHNvYWsgdGVzdCBkdXJpbmcgV0UgaW4gTUNSKSIsIk5vdGUiOm51bGwsIkh5cGVybGluayI6eyIkaWQiOiI1NTYiLCJBZGRyZXNzIjoiIiwiU3ViQWRkcmVzcyI6IiJ9LCJJc0NoYW5nZWQiOmZhbHNlLCJJc05ldyI6ZmFsc2V9fV0sIl9taWxlc3RvbmVzIjpbXSwiSWQiOiIwMDAwMDAwMC0wMDAwLTAwMDAtMDAwMC0wMDAwMDAwMDAwMDAiLCJJc1NpbmdsZUl0ZW1Sb3ciOnRydWV9LHsiJGlkIjoiNTU3IiwiX3Rhc2tzIjpbeyIkaWQiOiI1NTgiLCJfYXR0YWNoZWRNaWxlc3RvbmVzIjpbXSwiVGFza0RlZmluaXRpb24iOnsiJGlkIjoiNTU5IiwiR3JvdXBOYW1lIjpudWxsLCJTdGFydERhdGUiOiIyMDIzLTEyLTA1VDAwOjAwOjAwWiIsIkVuZERhdGUiOiIyMDIzLTEyLTA3VDIzOjU5OjAwWiIsIlBlcmNlbnRhZ2VDb21wbGV0ZSI6bnVsbCwiU3R5bGUiOnsiJGlkIjoiNTYwIiwiU2hhcGUiOjEsIlNoYXBlVGhpY2tuZXNzIjowLCJEdXJhdGlvbkZvcm1hdCI6MCwiSW5jbHVkZU5vbldvcmtpbmdEYXlzSW5EdXJhdGlvbiI6ZmFsc2UsIlBlcmNlbnRhZ2VDb21wbGV0ZVN0eWxlIjp7IiRpZCI6IjU2MSIsIkZvbnRTZXR0aW5ncyI6eyIkaWQiOiI1NjIiLCJGb250U2l6ZSI6MTAsIkZvbnROYW1lIjoiQ2FsaWJyaSIsIklzQm9sZCI6ZmFsc2UsIklzSXRhbGljIjpmYWxzZSwiSXNVbmRlcmxpbmVkIjpmYWxzZSwiUGFyZW50U3R5bGUiOm51bGx9LCJBdXRvU2l6ZSI6MCwiRm9yZWdyb3VuZCI6eyIkaWQiOiI1NjMiLCJDb2xvciI6eyIkaWQiOiI1NjQ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1NjUiLCJUb3AiOjAuMCwiTGVmdCI6MC4wLCJSaWdodCI6MC4wLCJCb3R0b20iOjAuMH0sIlBhZGRpbmciOnsiJGlkIjoiNTY2IiwiVG9wIjowLjAsIkxlZnQiOjAuMCwiUmlnaHQiOjAuMCwiQm90dG9tIjowLjB9LCJCYWNrZ3JvdW5kIjp7IiRpZCI6IjU2NyIsIkNvbG9yIjp7IiRpZCI6IjU2OCIsIkEiOjg5LCJSIjowLCJHIjowLCJCIjowfX0sIklzVmlzaWJsZSI6dHJ1ZSwiV2lkdGgiOjAuMCwiSGVpZ2h0IjowLjAsIkJvcmRlclN0eWxlIjp7IiRpZCI6IjU2OSIsIkxpbmVDb2xvciI6bnVsbCwiTGluZVdlaWdodCI6MC4wLCJMaW5lVHlwZSI6MCwiUGFyZW50U3R5bGUiOm51bGx9LCJQYXJlbnRTdHlsZSI6bnVsbH0sIkR1cmF0aW9uU3R5bGUiOnsiJGlkIjoiNTcwIiwiRm9udFNldHRpbmdzIjp7IiRpZCI6IjU3MSIsIkZvbnRTaXplIjoxMCwiRm9udE5hbWUiOiJDYWxpYnJpIiwiSXNCb2xkIjpmYWxzZSwiSXNJdGFsaWMiOmZhbHNlLCJJc1VuZGVybGluZWQiOmZhbHNlLCJQYXJlbnRTdHlsZSI6bnVsbH0sIkF1dG9TaXplIjowLCJGb3JlZ3JvdW5kIjp7IiRpZCI6IjU3MiIsIkNvbG9yIjp7IiRpZCI6IjU3My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U3NCIsIlRvcCI6MC4wLCJMZWZ0IjowLjAsIlJpZ2h0IjowLjAsIkJvdHRvbSI6MC4wfSwiUGFkZGluZyI6eyIkaWQiOiI1NzUiLCJUb3AiOjAuMCwiTGVmdCI6MC4wLCJSaWdodCI6MC4wLCJCb3R0b20iOjAuMH0sIkJhY2tncm91bmQiOnsiJGlkIjoiNTc2IiwiQ29sb3IiOnsiJGlkIjoiNTc3IiwiQSI6MCwiUiI6MCwiRyI6MCwiQiI6MH19LCJJc1Zpc2libGUiOnRydWUsIldpZHRoIjowLjAsIkhlaWdodCI6MC4wLCJCb3JkZXJTdHlsZSI6eyIkaWQiOiI1NzgiLCJMaW5lQ29sb3IiOm51bGwsIkxpbmVXZWlnaHQiOjAuMCwiTGluZVR5cGUiOjAsIlBhcmVudFN0eWxlIjpudWxsfSwiUGFyZW50U3R5bGUiOm51bGx9LCJIb3Jpem9udGFsQ29ubmVjdG9yU3R5bGUiOnsiJGlkIjoiNTc5IiwiTGluZUNvbG9yIjp7IiRpZCI6IjU4MCIsIiR0eXBlIjoiTkxSRS5Db21tb24uRG9tLlNvbGlkQ29sb3JCcnVzaCwgTkxSRS5Db21tb24iLCJDb2xvciI6eyIkaWQiOiI1ODEiLCJBIjoyNTUsIlIiOjIwNCwiRyI6MjA0LCJCIjoyMDR9fSwiTGluZVdlaWdodCI6MS4wLCJMaW5lVHlwZSI6MCwiUGFyZW50U3R5bGUiOm51bGx9LCJWZXJ0aWNhbENvbm5lY3RvclN0eWxlIjp7IiRpZCI6IjU4MiIsIkxpbmVDb2xvciI6eyIkaWQiOiI1ODMiLCIkdHlwZSI6Ik5MUkUuQ29tbW9uLkRvbS5Tb2xpZENvbG9yQnJ1c2gsIE5MUkUuQ29tbW9uIiwiQ29sb3IiOnsiJGlkIjoiNTg0IiwiQSI6MjU1LCJSIjoyMDQsIkciOjIwNCwiQiI6MjA0fX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1ODUiLCJNYXJnaW4iOnsiJGlkIjoiNTg2IiwiVG9wIjowLjAsIkxlZnQiOjQuMCwiUmlnaHQiOjQuMCwiQm90dG9tIjowLjB9LCJQYWRkaW5nIjp7IiRpZCI6IjU4NyIsIlRvcCI6MC4wLCJMZWZ0IjowLjAsIlJpZ2h0IjowLjAsIkJvdHRvbSI6MC4wfSwiQmFja2dyb3VuZCI6eyIkaWQiOiI1ODgiLCJDb2xvciI6eyIkaWQiOiI1ODkiLCJBIjoyNTUsIlIiOjE2NSwiRyI6MTY1LCJCIjoxNjV9fSwiSXNWaXNpYmxlIjp0cnVlLCJXaWR0aCI6MC4wLCJIZWlnaHQiOjEwLjAsIkJvcmRlclN0eWxlIjp7IiRpZCI6IjU5MCIsIkxpbmVDb2xvciI6eyIkaWQiOiI1OTEiLCIkdHlwZSI6Ik5MUkUuQ29tbW9uLkRvbS5Tb2xpZENvbG9yQnJ1c2gsIE5MUkUuQ29tbW9uIiwiQ29sb3IiOnsiJGlkIjoiNTkyIiwiQSI6MjU1LCJSIjoyNTUsIkciOjAsIkIiOjB9fSwiTGluZVdlaWdodCI6MC4wLCJMaW5lVHlwZSI6MCwiUGFyZW50U3R5bGUiOm51bGx9LCJQYXJlbnRTdHlsZSI6bnVsbH0sIlRpdGxlU3R5bGUiOnsiJGlkIjoiNTkzIiwiRm9udFNldHRpbmdzIjp7IiRpZCI6IjU5NCIsIkZvbnRTaXplIjoxMSwiRm9udE5hbWUiOiJDYWxpYnJpIiwiSXNCb2xkIjp0cnVlLCJJc0l0YWxpYyI6ZmFsc2UsIklzVW5kZXJsaW5lZCI6ZmFsc2UsIlBhcmVudFN0eWxlIjpudWxsfSwiQXV0b1NpemUiOjIsIkZvcmVncm91bmQiOnsiJGlkIjoiNTk1IiwiQ29sb3IiOnsiJGlkIjoiNTk2IiwiQSI6MjU1LCJSIjowLCJHIjowLCJCIjowfX0sIk1heFdpZHRoIjozMDEuOTgxMjYyMjA3MDMxMjUsIk1heEhlaWdodCI6IkluZmluaXR5IiwiU21hcnRGb3JlZ3JvdW5kSXNBY3RpdmUiOmZhbHNlLCJIb3Jpem9udGFsQWxpZ25tZW50IjowLCJWZXJ0aWNhbEFsaWdubWVudCI6MCwiU21hcnRGb3JlZ3JvdW5kIjpudWxsLCJCYWNrZ3JvdW5kRmlsbFR5cGUiOjAsIk1hcmdpbiI6eyIkaWQiOiI1OTciLCJUb3AiOjAuMCwiTGVmdCI6MC4wLCJSaWdodCI6MC4wLCJCb3R0b20iOjAuMH0sIlBhZGRpbmciOnsiJGlkIjoiNTk4IiwiVG9wIjowLjAsIkxlZnQiOjAuMCwiUmlnaHQiOjAuMCwiQm90dG9tIjowLjB9LCJCYWNrZ3JvdW5kIjp7IiRpZCI6IjU5OSIsIkNvbG9yIjp7IiRpZCI6IjYwMCIsIkEiOjAsIlIiOjI1NSwiRyI6MjU1LCJCIjoyNTV9fSwiSXNWaXNpYmxlIjp0cnVlLCJXaWR0aCI6MC4wLCJIZWlnaHQiOjAuMCwiQm9yZGVyU3R5bGUiOnsiJGlkIjoiNjAxIiwiTGluZUNvbG9yIjpudWxsLCJMaW5lV2VpZ2h0IjowLjAsIkxpbmVUeXBlIjowLCJQYXJlbnRTdHlsZSI6bnVsbH0sIlBhcmVudFN0eWxlIjpudWxsfSwiRGF0ZVN0eWxlIjp7IiRpZCI6IjYwMiIsIkZvbnRTZXR0aW5ncyI6eyIkaWQiOiI2MDMiLCJGb250U2l6ZSI6MTAsIkZvbnROYW1lIjoiQ2FsaWJyaSIsIklzQm9sZCI6ZmFsc2UsIklzSXRhbGljIjpmYWxzZSwiSXNVbmRlcmxpbmVkIjpmYWxzZSwiUGFyZW50U3R5bGUiOm51bGx9LCJBdXRvU2l6ZSI6MCwiRm9yZWdyb3VuZCI6eyIkaWQiOiI2MDQiLCJDb2xvciI6eyIkaWQiOiI2MDU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pZCI6IjYwNiIsIlRvcCI6MC4wLCJMZWZ0IjowLjAsIlJpZ2h0IjowLjAsIkJvdHRvbSI6MC4wfSwiUGFkZGluZyI6eyIkaWQiOiI2MDciLCJUb3AiOjAuMCwiTGVmdCI6MC4wLCJSaWdodCI6MC4wLCJCb3R0b20iOjAuMH0sIkJhY2tncm91bmQiOnsiJGlkIjoiNjA4IiwiQ29sb3IiOnsiJGlkIjoiNjA5IiwiQSI6MCwiUiI6MjU1LCJHIjoyNTUsIkIiOjI1NX19LCJJc1Zpc2libGUiOnRydWUsIldpZHRoIjowLjAsIkhlaWdodCI6MC4wLCJCb3JkZXJTdHlsZSI6eyIkaWQiOiI2MTAiLCJMaW5lQ29sb3IiOm51bGwsIkxpbmVXZWlnaHQiOjAuMCwiTGluZVR5cGUiOjAsIlBhcmVudFN0eWxlIjpudWxsfSwiUGFyZW50U3R5bGUiOm51bGx9LCJEYXRlRm9ybWF0Ijp7IiRpZCI6IjYx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2MTIiLCJGb3JtYXQiOjAsIklzVmlzaWJsZSI6ZmFsc2UsIkxhc3RLbm93blZpc2liaWxpdHlTdGF0ZSI6ZmFsc2V9LCJJc1Zpc2libGUiOnRydWUsIlBhcmVudFN0eWxlIjpudWxsfSwiSW5kZXgiOjE3LCJTbWFydER1cmF0aW9uQWN0aXZhdGVkIjpmYWxzZSwiRGF0ZUZvcm1hdCI6eyIkcmVmIjoiNjExIn0sIldlZWtOdW1iZXJpbmciOnsiJGlkIjoiNjEzIiwiRm9ybWF0IjowLCJJc1Zpc2libGUiOmZhbHNlLCJMYXN0S25vd25WaXNpYmlsaXR5U3RhdGUiOmZhbHNlfSwiSWQiOiJjNzcwMWQ2YS1hNGY2LTRiMWUtYmRjOC1kMjQ5ZTZkMThlZjgiLCJJbXBvcnRJZCI6IkhMIGFuZCBjYXZpdHkgb3BlcmF0aW9uIiwiVGl0bGUiOiJESEwrIGNhdml0eSBvcGVyYXRpb24gaW4gY2xvc2VkIGxvb3Agd2l0aCBwaWV6byAoY2F2aXRpZXMgc29hayB0ZXN0XHIgaW4gY2xvc2VkIGxvbyBpbiBjb2xsYWJvcmF0aW9uIHdpdGggb3BlcmF0aW9uIGluIE1DUiBpZiBmZWFzaWJsZSkiLCJOb3RlIjpudWxsLCJIeXBlcmxpbmsiOnsiJGlkIjoiNjE0IiwiQWRkcmVzcyI6bnVsbCwiU3ViQWRkcmVzcyI6bnVsbH0sIklzQ2hhbmdlZCI6ZmFsc2UsIklzTmV3IjpmYWxzZX19XSwiX21pbGVzdG9uZXMiOltdLCJJZCI6IjAwMDAwMDAwLTAwMDAtMDAwMC0wMDAwLTAwMDAwMDAwMDAwMCIsIklzU2luZ2xlSXRlbVJvdyI6dHJ1ZX0seyIkaWQiOiI2MTUiLCJfdGFza3MiOlt7IiRpZCI6IjYxNiIsIl9hdHRhY2hlZE1pbGVzdG9uZXMiOltdLCJUYXNrRGVmaW5pdGlvbiI6eyIkaWQiOiI2MTciLCJHcm91cE5hbWUiOm51bGwsIlN0YXJ0RGF0ZSI6IjIwMjMtMTItMDhUMDA6MDA6MDBaIiwiRW5kRGF0ZSI6IjIwMjMtMTItMTRUMjM6NTk6MDBaIiwiUGVyY2VudGFnZUNvbXBsZXRlIjpudWxsLCJTdHlsZSI6eyIkaWQiOiI2MTgiLCJTaGFwZSI6MSwiU2hhcGVUaGlja25lc3MiOjAsIkR1cmF0aW9uRm9ybWF0IjowLCJJbmNsdWRlTm9uV29ya2luZ0RheXNJbkR1cmF0aW9uIjpmYWxzZSwiUGVyY2VudGFnZUNvbXBsZXRlU3R5bGUiOnsiJGlkIjoiNjE5IiwiRm9udFNldHRpbmdzIjp7IiRpZCI6IjYyMCIsIkZvbnRTaXplIjoxMCwiRm9udE5hbWUiOiJDYWxpYnJpIiwiSXNCb2xkIjpmYWxzZSwiSXNJdGFsaWMiOmZhbHNlLCJJc1VuZGVybGluZWQiOmZhbHNlLCJQYXJlbnRTdHlsZSI6bnVsbH0sIkF1dG9TaXplIjowLCJGb3JlZ3JvdW5kIjp7IiRyZWYiOiIyMTQifSwiTWF4V2lkdGgiOjIwMC4wLCJNYXhIZWlnaHQiOiJJbmZpbml0eSIsIlNtYXJ0Rm9yZWdyb3VuZElzQWN0aXZlIjpmYWxzZSwiSG9yaXpvbnRhbEFsaWdubWVudCI6MCwiVmVydGljYWxBbGlnbm1lbnQiOjAsIlNtYXJ0Rm9yZWdyb3VuZCI6bnVsbCwiQmFja2dyb3VuZEZpbGxUeXBlIjowLCJNYXJnaW4iOnsiJHJlZiI6IjIxNiJ9LCJQYWRkaW5nIjp7IiRyZWYiOiIyMTcifSwiQmFja2dyb3VuZCI6eyIkcmVmIjoiMjE4In0sIklzVmlzaWJsZSI6dHJ1ZSwiV2lkdGgiOjAuMCwiSGVpZ2h0IjowLjAsIkJvcmRlclN0eWxlIjp7IiRpZCI6IjYyMSIsIkxpbmVDb2xvciI6bnVsbCwiTGluZVdlaWdodCI6MC4wLCJMaW5lVHlwZSI6MCwiUGFyZW50U3R5bGUiOm51bGx9LCJQYXJlbnRTdHlsZSI6bnVsbH0sIkR1cmF0aW9uU3R5bGUiOnsiJGlkIjoiNjIyIiwiRm9udFNldHRpbmdzIjp7IiRpZCI6IjYyMyIsIkZvbnRTaXplIjoxMCwiRm9udE5hbWUiOiJDYWxpYnJpIiwiSXNCb2xkIjpmYWxzZSwiSXNJdGFsaWMiOmZhbHNlLCJJc1VuZGVybGluZWQiOmZhbHNlLCJQYXJlbnRTdHlsZSI6bnVsbH0sIkF1dG9TaXplIjowLCJGb3JlZ3JvdW5kIjp7IiRyZWYiOiIyMjMifSwiTWF4V2lkdGgiOjIwMC4wLCJNYXhIZWlnaHQiOiJJbmZpbml0eSIsIlNtYXJ0Rm9yZWdyb3VuZElzQWN0aXZlIjpmYWxzZSwiSG9yaXpvbnRhbEFsaWdubWVudCI6MCwiVmVydGljYWxBbGlnbm1lbnQiOjAsIlNtYXJ0Rm9yZWdyb3VuZCI6bnVsbCwiQmFja2dyb3VuZEZpbGxUeXBlIjowLCJNYXJnaW4iOnsiJHJlZiI6IjIyNSJ9LCJQYWRkaW5nIjp7IiRyZWYiOiIyMjYifSwiQmFja2dyb3VuZCI6eyIkcmVmIjoiMjI3In0sIklzVmlzaWJsZSI6dHJ1ZSwiV2lkdGgiOjAuMCwiSGVpZ2h0IjowLjAsIkJvcmRlclN0eWxlIjp7IiRpZCI6IjYyNCIsIkxpbmVDb2xvciI6bnVsbCwiTGluZVdlaWdodCI6MC4wLCJMaW5lVHlwZSI6MCwiUGFyZW50U3R5bGUiOm51bGx9LCJQYXJlbnRTdHlsZSI6bnVsbH0sIkhvcml6b250YWxDb25uZWN0b3JTdHlsZSI6eyIkaWQiOiI2MjUiLCJMaW5lQ29sb3IiOnsiJHJlZiI6IjIzMSJ9LCJMaW5lV2VpZ2h0IjoxLjAsIkxpbmVUeXBlIjowLCJQYXJlbnRTdHlsZSI6bnVsbH0sIlZlcnRpY2FsQ29ubmVjdG9yU3R5bGUiOnsiJGlkIjoiNjI2IiwiTGluZUNvbG9yIjp7IiRyZWYiOiIyMzQi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YyNyIsIk1hcmdpbiI6eyIkcmVmIjoiMjM3In0sIlBhZGRpbmciOnsiJHJlZiI6IjIzOCJ9LCJCYWNrZ3JvdW5kIjp7IiRpZCI6IjYyOCIsIkNvbG9yIjp7IiRpZCI6IjYyOSIsIkEiOjI1NSwiUiI6MTY1LCJHIjoxNjUsIkIiOjE2NX19LCJJc1Zpc2libGUiOnRydWUsIldpZHRoIjowLjAsIkhlaWdodCI6MTAuMCwiQm9yZGVyU3R5bGUiOnsiJGlkIjoiNjMwIiwiTGluZUNvbG9yIjp7IiRpZCI6IjYzMSIsIiR0eXBlIjoiTkxSRS5Db21tb24uRG9tLlNvbGlkQ29sb3JCcnVzaCwgTkxSRS5Db21tb24iLCJDb2xvciI6eyIkaWQiOiI2MzIiLCJBIjoyNTUsIlIiOjI1NSwiRyI6MCwiQiI6MH19LCJMaW5lV2VpZ2h0IjowLjAsIkxpbmVUeXBlIjowLCJQYXJlbnRTdHlsZSI6bnVsbH0sIlBhcmVudFN0eWxlIjpudWxsfSwiVGl0bGVTdHlsZSI6eyIkaWQiOiI2MzMiLCJGb250U2V0dGluZ3MiOnsiJGlkIjoiNjM0IiwiRm9udFNpemUiOjExLCJGb250TmFtZSI6IkNhbGlicmkiLCJJc0JvbGQiOnRydWUsIklzSXRhbGljIjpmYWxzZSwiSXNVbmRlcmxpbmVkIjpmYWxzZSwiUGFyZW50U3R5bGUiOm51bGx9LCJBdXRvU2l6ZSI6MCwiRm9yZWdyb3VuZCI6eyIkaWQiOiI2MzUiLCJDb2xvciI6eyIkaWQiOiI2MzYiLCJBIjoyNTUsIlIiOjAsIkciOjAsIkIiOjB9fSwiTWF4V2lkdGgiOjcyMC4wLCJNYXhIZWlnaHQiOiJJbmZpbml0eSIsIlNtYXJ0Rm9yZWdyb3VuZElzQWN0aXZlIjpmYWxzZSwiSG9yaXpvbnRhbEFsaWdubWVudCI6MCwiVmVydGljYWxBbGlnbm1lbnQiOjAsIlNtYXJ0Rm9yZWdyb3VuZCI6bnVsbCwiQmFja2dyb3VuZEZpbGxUeXBlIjowLCJNYXJnaW4iOnsiJHJlZiI6IjI0OCJ9LCJQYWRkaW5nIjp7IiRyZWYiOiIyNDkifSwiQmFja2dyb3VuZCI6eyIkaWQiOiI2MzciLCJDb2xvciI6eyIkaWQiOiI2MzgiLCJBIjowLCJSIjoyNTUsIkciOjI1NSwiQiI6MjU1fX0sIklzVmlzaWJsZSI6dHJ1ZSwiV2lkdGgiOjAuMCwiSGVpZ2h0IjowLjAsIkJvcmRlclN0eWxlIjp7IiRpZCI6IjYzOSIsIkxpbmVDb2xvciI6bnVsbCwiTGluZVdlaWdodCI6MC4wLCJMaW5lVHlwZSI6MCwiUGFyZW50U3R5bGUiOm51bGx9LCJQYXJlbnRTdHlsZSI6bnVsbH0sIkRhdGVTdHlsZSI6eyIkaWQiOiI2NDAiLCJGb250U2V0dGluZ3MiOnsiJGlkIjoiNjQxIiwiRm9udFNpemUiOjEwLCJGb250TmFtZSI6IkNhbGlicmkiLCJJc0JvbGQiOmZhbHNlLCJJc0l0YWxpYyI6ZmFsc2UsIklzVW5kZXJsaW5lZCI6ZmFsc2UsIlBhcmVudFN0eWxlIjpudWxsfSwiQXV0b1NpemUiOjAsIkZvcmVncm91bmQiOnsiJGlkIjoiNjQyIiwiQ29sb3IiOnsiJGlkIjoiNjQz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MjU3In0sIlBhZGRpbmciOnsiJHJlZiI6IjI1OCJ9LCJCYWNrZ3JvdW5kIjp7IiRpZCI6IjY0NCIsIkNvbG9yIjp7IiRpZCI6IjY0NSIsIkEiOjAsIlIiOjI1NSwiRyI6MjU1LCJCIjoyNTV9fSwiSXNWaXNpYmxlIjp0cnVlLCJXaWR0aCI6MC4wLCJIZWlnaHQiOjAuMCwiQm9yZGVyU3R5bGUiOnsiJGlkIjoiNjQ2IiwiTGluZUNvbG9yIjpudWxsLCJMaW5lV2VpZ2h0IjowLjAsIkxpbmVUeXBlIjowLCJQYXJlbnRTdHlsZSI6bnVsbH0sIlBhcmVudFN0eWxlIjpudWxsfSwiRGF0ZUZvcm1hdCI6eyIkaWQiOiI2NDc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jQ4IiwiRm9ybWF0IjowLCJJc1Zpc2libGUiOmZhbHNlLCJMYXN0S25vd25WaXNpYmlsaXR5U3RhdGUiOmZhbHNlfSwiSXNWaXNpYmxlIjp0cnVlLCJQYXJlbnRTdHlsZSI6bnVsbH0sIkluZGV4IjoxOCwiU21hcnREdXJhdGlvbkFjdGl2YXRlZCI6ZmFsc2UsIkRhdGVGb3JtYXQiOnsiJHJlZiI6IjY0NyJ9LCJXZWVrTnVtYmVyaW5nIjp7IiRpZCI6IjY0OSIsIkZvcm1hdCI6MCwiSXNWaXNpYmxlIjpmYWxzZSwiTGFzdEtub3duVmlzaWJpbGl0eVN0YXRlIjpmYWxzZX0sIklkIjoiODNiNjg3ZTctM2NmNi00NTk2LWFmOWItNTJiMGViOWQ3NWM1IiwiSW1wb3J0SWQiOm51bGwsIlRpdGxlIjoiTExSRitwaWV6byB0ZXN0IiwiTm90ZSI6bnVsbCwiSHlwZXJsaW5rIjp7IiRpZCI6IjY1MCIsIkFkZHJlc3MiOiIiLCJTdWJBZGRyZXNzIjoiIn0sIklzQ2hhbmdlZCI6ZmFsc2UsIklzTmV3IjpmYWxzZX19XSwiX21pbGVzdG9uZXMiOltdLCJJZCI6IjAwMDAwMDAwLTAwMDAtMDAwMC0wMDAwLTAwMDAwMDAwMDAwMCIsIklzU2luZ2xlSXRlbVJvdyI6dHJ1ZX0seyIkaWQiOiI2NTEiLCJfdGFza3MiOlt7IiRpZCI6IjY1MiIsIl9hdHRhY2hlZE1pbGVzdG9uZXMiOltdLCJUYXNrRGVmaW5pdGlvbiI6eyIkaWQiOiI2NTMiLCJHcm91cE5hbWUiOm51bGwsIlN0YXJ0RGF0ZSI6IjIwMjMtMTEtMjlUMDA6MDA6MDBaIiwiRW5kRGF0ZSI6IjIwMjMtMTItMTRUMjM6NTk6MDBaIiwiUGVyY2VudGFnZUNvbXBsZXRlIjpudWxsLCJTdHlsZSI6eyIkaWQiOiI2NTQiLCJTaGFwZSI6MSwiU2hhcGVUaGlja25lc3MiOjAsIkR1cmF0aW9uRm9ybWF0IjowLCJJbmNsdWRlTm9uV29ya2luZ0RheXNJbkR1cmF0aW9uIjpmYWxzZSwiUGVyY2VudGFnZUNvbXBsZXRlU3R5bGUiOnsiJGlkIjoiNjU1IiwiRm9udFNldHRpbmdzIjp7IiRpZCI6IjY1NiIsIkZvbnRTaXplIjoxMCwiRm9udE5hbWUiOiJDYWxpYnJpIiwiSXNCb2xkIjpmYWxzZSwiSXNJdGFsaWMiOmZhbHNlLCJJc1VuZGVybGluZWQiOmZhbHNlLCJQYXJlbnRTdHlsZSI6bnVsbH0sIkF1dG9TaXplIjowLCJGb3JlZ3JvdW5kIjp7IiRyZWYiOiIyMTQifSwiTWF4V2lkdGgiOjIwMC4wLCJNYXhIZWlnaHQiOiJJbmZpbml0eSIsIlNtYXJ0Rm9yZWdyb3VuZElzQWN0aXZlIjpmYWxzZSwiSG9yaXpvbnRhbEFsaWdubWVudCI6MCwiVmVydGljYWxBbGlnbm1lbnQiOjAsIlNtYXJ0Rm9yZWdyb3VuZCI6bnVsbCwiQmFja2dyb3VuZEZpbGxUeXBlIjowLCJNYXJnaW4iOnsiJHJlZiI6IjIxNiJ9LCJQYWRkaW5nIjp7IiRyZWYiOiIyMTcifSwiQmFja2dyb3VuZCI6eyIkcmVmIjoiMjE4In0sIklzVmlzaWJsZSI6dHJ1ZSwiV2lkdGgiOjAuMCwiSGVpZ2h0IjowLjAsIkJvcmRlclN0eWxlIjp7IiRpZCI6IjY1NyIsIkxpbmVDb2xvciI6bnVsbCwiTGluZVdlaWdodCI6MC4wLCJMaW5lVHlwZSI6MCwiUGFyZW50U3R5bGUiOm51bGx9LCJQYXJlbnRTdHlsZSI6bnVsbH0sIkR1cmF0aW9uU3R5bGUiOnsiJGlkIjoiNjU4IiwiRm9udFNldHRpbmdzIjp7IiRpZCI6IjY1OSIsIkZvbnRTaXplIjoxMCwiRm9udE5hbWUiOiJDYWxpYnJpIiwiSXNCb2xkIjpmYWxzZSwiSXNJdGFsaWMiOmZhbHNlLCJJc1VuZGVybGluZWQiOmZhbHNlLCJQYXJlbnRTdHlsZSI6bnVsbH0sIkF1dG9TaXplIjowLCJGb3JlZ3JvdW5kIjp7IiRyZWYiOiIyMjMifSwiTWF4V2lkdGgiOjIwMC4wLCJNYXhIZWlnaHQiOiJJbmZpbml0eSIsIlNtYXJ0Rm9yZWdyb3VuZElzQWN0aXZlIjpmYWxzZSwiSG9yaXpvbnRhbEFsaWdubWVudCI6MCwiVmVydGljYWxBbGlnbm1lbnQiOjAsIlNtYXJ0Rm9yZWdyb3VuZCI6bnVsbCwiQmFja2dyb3VuZEZpbGxUeXBlIjowLCJNYXJnaW4iOnsiJHJlZiI6IjIyNSJ9LCJQYWRkaW5nIjp7IiRyZWYiOiIyMjYifSwiQmFja2dyb3VuZCI6eyIkcmVmIjoiMjI3In0sIklzVmlzaWJsZSI6dHJ1ZSwiV2lkdGgiOjAuMCwiSGVpZ2h0IjowLjAsIkJvcmRlclN0eWxlIjp7IiRpZCI6IjY2MCIsIkxpbmVDb2xvciI6bnVsbCwiTGluZVdlaWdodCI6MC4wLCJMaW5lVHlwZSI6MCwiUGFyZW50U3R5bGUiOm51bGx9LCJQYXJlbnRTdHlsZSI6bnVsbH0sIkhvcml6b250YWxDb25uZWN0b3JTdHlsZSI6eyIkaWQiOiI2NjEiLCJMaW5lQ29sb3IiOnsiJHJlZiI6IjIzMSJ9LCJMaW5lV2VpZ2h0IjoxLjAsIkxpbmVUeXBlIjowLCJQYXJlbnRTdHlsZSI6bnVsbH0sIlZlcnRpY2FsQ29ubmVjdG9yU3R5bGUiOnsiJGlkIjoiNjYyIiwiTGluZUNvbG9yIjp7IiRyZWYiOiIyMzQi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Y2MyIsIk1hcmdpbiI6eyIkcmVmIjoiMjM3In0sIlBhZGRpbmciOnsiJHJlZiI6IjIzOCJ9LCJCYWNrZ3JvdW5kIjp7IiRpZCI6IjY2NCIsIkNvbG9yIjp7IiRpZCI6IjY2NSIsIkEiOjI1NSwiUiI6MTY1LCJHIjoxNjUsIkIiOjE2NX19LCJJc1Zpc2libGUiOnRydWUsIldpZHRoIjowLjAsIkhlaWdodCI6MTAuMCwiQm9yZGVyU3R5bGUiOnsiJGlkIjoiNjY2IiwiTGluZUNvbG9yIjp7IiRyZWYiOiIyNDIifSwiTGluZVdlaWdodCI6MC4wLCJMaW5lVHlwZSI6MCwiUGFyZW50U3R5bGUiOm51bGx9LCJQYXJlbnRTdHlsZSI6bnVsbH0sIlRpdGxlU3R5bGUiOnsiJGlkIjoiNjY3IiwiRm9udFNldHRpbmdzIjp7IiRpZCI6IjY2OCIsIkZvbnRTaXplIjoxMSwiRm9udE5hbWUiOiJDYWxpYnJpIiwiSXNCb2xkIjp0cnVlLCJJc0l0YWxpYyI6ZmFsc2UsIklzVW5kZXJsaW5lZCI6ZmFsc2UsIlBhcmVudFN0eWxlIjpudWxsfSwiQXV0b1NpemUiOjAsIkZvcmVncm91bmQiOnsiJGlkIjoiNjY5IiwiQ29sb3IiOnsiJGlkIjoiNjcwIiwiQSI6MjU1LCJSIjowLCJHIjowLCJCIjowfX0sIk1heFdpZHRoIjo3MjAuMCwiTWF4SGVpZ2h0IjoiSW5maW5pdHkiLCJTbWFydEZvcmVncm91bmRJc0FjdGl2ZSI6ZmFsc2UsIkhvcml6b250YWxBbGlnbm1lbnQiOjAsIlZlcnRpY2FsQWxpZ25tZW50IjowLCJTbWFydEZvcmVncm91bmQiOm51bGwsIkJhY2tncm91bmRGaWxsVHlwZSI6MCwiTWFyZ2luIjp7IiRyZWYiOiIyNDgifSwiUGFkZGluZyI6eyIkcmVmIjoiMjQ5In0sIkJhY2tncm91bmQiOnsiJGlkIjoiNjcxIiwiQ29sb3IiOnsiJGlkIjoiNjcyIiwiQSI6MCwiUiI6MjU1LCJHIjoyNTUsIkIiOjI1NX19LCJJc1Zpc2libGUiOnRydWUsIldpZHRoIjowLjAsIkhlaWdodCI6MC4wLCJCb3JkZXJTdHlsZSI6eyIkaWQiOiI2NzMiLCJMaW5lQ29sb3IiOm51bGwsIkxpbmVXZWlnaHQiOjAuMCwiTGluZVR5cGUiOjAsIlBhcmVudFN0eWxlIjpudWxsfSwiUGFyZW50U3R5bGUiOm51bGx9LCJEYXRlU3R5bGUiOnsiJGlkIjoiNjc0IiwiRm9udFNldHRpbmdzIjp7IiRpZCI6IjY3NSIsIkZvbnRTaXplIjoxMCwiRm9udE5hbWUiOiJDYWxpYnJpIiwiSXNCb2xkIjpmYWxzZSwiSXNJdGFsaWMiOmZhbHNlLCJJc1VuZGVybGluZWQiOmZhbHNlLCJQYXJlbnRTdHlsZSI6bnVsbH0sIkF1dG9TaXplIjowLCJGb3JlZ3JvdW5kIjp7IiRpZCI6IjY3NiIsIkNvbG9yIjp7IiRpZCI6IjY3Ny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I1NyJ9LCJQYWRkaW5nIjp7IiRyZWYiOiIyNTgifSwiQmFja2dyb3VuZCI6eyIkaWQiOiI2NzgiLCJDb2xvciI6eyIkaWQiOiI2NzkiLCJBIjowLCJSIjoyNTUsIkciOjI1NSwiQiI6MjU1fX0sIklzVmlzaWJsZSI6dHJ1ZSwiV2lkdGgiOjAuMCwiSGVpZ2h0IjowLjAsIkJvcmRlclN0eWxlIjp7IiRpZCI6IjY4MCIsIkxpbmVDb2xvciI6bnVsbCwiTGluZVdlaWdodCI6MC4wLCJMaW5lVHlwZSI6MCwiUGFyZW50U3R5bGUiOm51bGx9LCJQYXJlbnRTdHlsZSI6bnVsbH0sIkRhdGVGb3JtYXQiOnsiJHJlZiI6IjI2MiJ9LCJXZWVrTnVtYmVyaW5nIjp7IiRpZCI6IjY4MSIsIkZvcm1hdCI6MCwiSXNWaXNpYmxlIjpmYWxzZSwiTGFzdEtub3duVmlzaWJpbGl0eVN0YXRlIjpmYWxzZX0sIklzVmlzaWJsZSI6dHJ1ZSwiUGFyZW50U3R5bGUiOm51bGx9LCJJbmRleCI6MTksIlNtYXJ0RHVyYXRpb25BY3RpdmF0ZWQiOmZhbHNlLCJEYXRlRm9ybWF0Ijp7IiRyZWYiOiIyNjIifSwiV2Vla051bWJlcmluZyI6eyIkaWQiOiI2ODIiLCJGb3JtYXQiOjAsIklzVmlzaWJsZSI6ZmFsc2UsIkxhc3RLbm93blZpc2liaWxpdHlTdGF0ZSI6ZmFsc2V9LCJJZCI6Ijk4ZGNjOWVkLTBmNzQtNGUzYi04MTVkLWJmODkwZDVkNzI3OSIsIkltcG9ydElkIjpudWxsLCJUaXRsZSI6IlN0YXRpYyBIZWF0IExvYWQiLCJOb3RlIjpudWxsLCJIeXBlcmxpbmsiOnsiJGlkIjoiNjgzIiwiQWRkcmVzcyI6IiIsIlN1YkFkZHJlc3MiOiIifSwiSXNDaGFuZ2VkIjpmYWxzZSwiSXNOZXciOmZhbHNlfX1dLCJfbWlsZXN0b25lcyI6W10sIklkIjoiMDAwMDAwMDAtMDAwMC0wMDAwLTAwMDAtMDAwMDAwMDAwMDAwIiwiSXNTaW5nbGVJdGVtUm93Ijp0cnVlfV0sIkluZGV4IjoxNSwiSWQiOiI5ZTNkZGZiMC00YTYwLTQwOGItOTQ3Mi02YjNhYzVjMDI0Y2MiLCJIZWFkZXJUZXh0IjpudWxsLCJJc0RlZmF1bHQiOnRydWUsIlN0eWxlIjp7IiRpZCI6IjY4NCIsIkhlYWRlclN0eWxlIjp7IiRpZCI6IjY4NSIsIlRleHRTdHlsZSI6eyIkaWQiOiI2ODYiLCJGb250U2V0dGluZ3MiOnsiJGlkIjoiNjg3IiwiRm9udFNpemUiOjExLCJGb250TmFtZSI6IkNhbGlicmkiLCJJc0JvbGQiOmZhbHNlLCJJc0l0YWxpYyI6ZmFsc2UsIklzVW5kZXJsaW5lZCI6ZmFsc2UsIlBhcmVudFN0eWxlIjpudWxsfSwiQXV0b1NpemUiOjIsIkZvcmVncm91bmQiOnsiJGlkIjoiNjg4IiwiQ29sb3IiOnsiJGlkIjoiNjg5IiwiQSI6MjU1LCJSIjowLCJHIjowLCJCIjowfX0sIk1heFdpZHRoIjowLjAsIk1heEhlaWdodCI6MC4wLCJTbWFydEZvcmVncm91bmRJc0FjdGl2ZSI6ZmFsc2UsIkhvcml6b250YWxBbGlnbm1lbnQiOjAsIlZlcnRpY2FsQWxpZ25tZW50IjowLCJTbWFydEZvcmVncm91bmQiOm51bGwsIkJhY2tncm91bmRGaWxsVHlwZSI6MCwiTWFyZ2luIjp7IiRpZCI6IjY5MCIsIlRvcCI6MC4wLCJMZWZ0IjowLjAsIlJpZ2h0IjowLjAsIkJvdHRvbSI6MC4wfSwiUGFkZGluZyI6eyIkaWQiOiI2OTEiLCJUb3AiOjAuMCwiTGVmdCI6MC4wLCJSaWdodCI6MC4wLCJCb3R0b20iOjAuMH0sIkJhY2tncm91bmQiOm51bGwsIklzVmlzaWJsZSI6dHJ1ZSwiV2lkdGgiOjAuMCwiSGVpZ2h0IjowLjAsIkJvcmRlclN0eWxlIjpudWxsLCJQYXJlbnRTdHlsZSI6bnVsbH0sIlJlY3RhbmdsZVN0eWxlIjp7IiRpZCI6IjY5MiIsIk1hcmdpbiI6eyIkaWQiOiI2OTMiLCJUb3AiOjAuMCwiTGVmdCI6MC4wLCJSaWdodCI6MC4wLCJCb3R0b20iOjAuMH0sIlBhZGRpbmciOnsiJGlkIjoiNjk0IiwiVG9wIjowLjAsIkxlZnQiOjAuMCwiUmlnaHQiOjAuMCwiQm90dG9tIjowLjB9LCJCYWNrZ3JvdW5kIjp7IiRpZCI6IjY5NSIsIkNvbG9yIjp7IiRpZCI6IjY5NiIsIkEiOjYzLCJSIjo2OCwiRyI6MTE0LCJCIjoxOTZ9fSwiSXNWaXNpYmxlIjp0cnVlLCJXaWR0aCI6MC4wLCJIZWlnaHQiOjAuMCwiQm9yZGVyU3R5bGUiOnsiJGlkIjoiNjk3IiwiTGluZUNvbG9yIjp7IiRpZCI6IjY5OCIsIiR0eXBlIjoiTkxSRS5Db21tb24uRG9tLlNvbGlkQ29sb3JCcnVzaCwgTkxSRS5Db21tb24iLCJDb2xvciI6eyIkaWQiOiI2OTkiLCJBIjoyNTUsIlIiOjI1NSwiRyI6MCwiQiI6MH19LCJMaW5lV2VpZ2h0IjowLjAsIkxpbmVUeXBlIjowLCJQYXJlbnRTdHlsZSI6bnVsbH0sIlBhcmVudFN0eWxlIjpudWxsfSwiTWFyZ2luIjp7IiRpZCI6IjcwMCIsIlRvcCI6MC4wLCJMZWZ0IjowLjAsIlJpZ2h0IjowLjAsIkJvdHRvbSI6MC4wfSwiUGFkZGluZyI6eyIkaWQiOiI3MDEiLCJUb3AiOjAuMCwiTGVmdCI6MC4wLCJSaWdodCI6MC4wLCJCb3R0b20iOjAuMH0sIkJhY2tncm91bmQiOm51bGwsIklzVmlzaWJsZSI6dHJ1ZSwiV2lkdGgiOjAuMCwiSGVpZ2h0IjowLjAsIkJvcmRlclN0eWxlIjpudWxsLCJQYXJlbnRTdHlsZSI6bnVsbH0sIkJhY2tncm91bmRTdHlsZSI6eyIkaWQiOiI3MDIiLCJNYXJnaW4iOnsiJGlkIjoiNzAzIiwiVG9wIjowLjAsIkxlZnQiOjAuMCwiUmlnaHQiOjAuMCwiQm90dG9tIjowLjB9LCJQYWRkaW5nIjp7IiRpZCI6IjcwNCIsIlRvcCI6MC4wLCJMZWZ0IjowLjAsIlJpZ2h0IjowLjAsIkJvdHRvbSI6MC4wfSwiQmFja2dyb3VuZCI6eyIkaWQiOiI3MDUiLCJDb2xvciI6eyIkaWQiOiI3MDYiLCJBIjo1MSwiUiI6MTY1LCJHIjoxNjUsIkIiOjE2NX19LCJJc1Zpc2libGUiOnRydWUsIldpZHRoIjowLjAsIkhlaWdodCI6MC4wLCJCb3JkZXJTdHlsZSI6eyIkaWQiOiI3MDciLCJMaW5lQ29sb3IiOnsiJGlkIjoiNzA4IiwiJHR5cGUiOiJOTFJFLkNvbW1vbi5Eb20uU29saWRDb2xvckJydXNoLCBOTFJFLkNvbW1vbiIsIkNvbG9yIjp7IiRpZCI6IjcwOSIsIkEiOjI1NSwiUiI6MjU1LCJHIjowLCJCIjowfX0sIkxpbmVXZWlnaHQiOjAuMCwiTGluZVR5cGUiOjAsIlBhcmVudFN0eWxlIjpudWxsfSwiUGFyZW50U3R5bGUiOm51bGx9LCJNYXJnaW4iOnsiJGlkIjoiNzEwIiwiVG9wIjowLjAsIkxlZnQiOjAuMCwiUmlnaHQiOjAuMCwiQm90dG9tIjowLjB9LCJQYWRkaW5nIjp7IiRpZCI6IjcxMSIsIlRvcCI6MC4wLCJMZWZ0IjowLjAsIlJpZ2h0IjowLjAsIkJvdHRvbSI6MC4wfSwiSXNWaXNpYmxlIjpmYWxzZSwiV2lkdGgiOjAuMCwiSGVpZ2h0IjowLjAsIkJvcmRlclN0eWxlIjpudWxsLCJQYXJlbnRTdHlsZSI6bnVsbH19XSwiSWQiOiJmNGNjZTIyNy1lYzJjLTQyZDEtYWY4ZS0xYjI2ZTM3NGQwNTUiLCJJbmRleCI6MTUsIkhlYWRlclRleHQiOiJDb2xkIE9wZXJhdGlvbiIsIlN0eWxlIjp7IiRpZCI6IjcxMiIsIkhlYWRlclN0eWxlIjp7IiRpZCI6IjcxMyIsIlRleHRJc1ZlcnRpY2FsIjpmYWxzZSwiVGV4dFN0eWxlIjp7IiRpZCI6IjcxNCIsIkZvbnRTZXR0aW5ncyI6eyIkaWQiOiI3MTUiLCJGb250U2l6ZSI6MTIsIkZvbnROYW1lIjoiQ2FsaWJyaSIsIklzQm9sZCI6ZmFsc2UsIklzSXRhbGljIjpmYWxzZSwiSXNVbmRlcmxpbmVkIjpmYWxzZSwiUGFyZW50U3R5bGUiOm51bGx9LCJBdXRvU2l6ZSI6MiwiRm9yZWdyb3VuZCI6eyIkaWQiOiI3MTYiLCJDb2xvciI6eyIkaWQiOiI3MTciLCJBIjoyNTUsIlIiOjI1NSwiRyI6MjU1LCJCIjoyNTV9fSwiTWF4V2lkdGgiOjEwMy40ODc0NzY4MTc5NTk4NCwiTWF4SGVpZ2h0IjowLjAsIlNtYXJ0Rm9yZWdyb3VuZElzQWN0aXZlIjpmYWxzZSwiSG9yaXpvbnRhbEFsaWdubWVudCI6MCwiVmVydGljYWxBbGlnbm1lbnQiOjAsIlNtYXJ0Rm9yZWdyb3VuZCI6bnVsbCwiQmFja2dyb3VuZEZpbGxUeXBlIjowLCJNYXJnaW4iOnsiJGlkIjoiNzE4IiwiVG9wIjowLjAsIkxlZnQiOjAuMCwiUmlnaHQiOjAuMCwiQm90dG9tIjowLjB9LCJQYWRkaW5nIjp7IiRpZCI6IjcxOSIsIlRvcCI6MC4wLCJMZWZ0IjowLjAsIlJpZ2h0IjowLjAsIkJvdHRvbSI6MC4wfSwiQmFja2dyb3VuZCI6bnVsbCwiSXNWaXNpYmxlIjp0cnVlLCJXaWR0aCI6MC4wLCJIZWlnaHQiOjAuMCwiQm9yZGVyU3R5bGUiOm51bGwsIlBhcmVudFN0eWxlIjpudWxsfSwiUmVjdGFuZ2xlU3R5bGUiOnsiJGlkIjoiNzIwIiwiTWFyZ2luIjp7IiRpZCI6IjcyMSIsIlRvcCI6MC4wLCJMZWZ0IjowLjAsIlJpZ2h0IjowLjAsIkJvdHRvbSI6MC4wfSwiUGFkZGluZyI6eyIkaWQiOiI3MjIiLCJUb3AiOjAuMCwiTGVmdCI6MC4wLCJSaWdodCI6MC4wLCJCb3R0b20iOjAuMH0sIkJhY2tncm91bmQiOnsiJGlkIjoiNzIzIiwiQ29sb3IiOnsiJGlkIjoiNzI0IiwiQSI6MjU1LCJSIjoxNjUsIkciOjE2NSwiQiI6MTY1fX0sIklzVmlzaWJsZSI6dHJ1ZSwiV2lkdGgiOjAuMCwiSGVpZ2h0IjowLjAsIkJvcmRlclN0eWxlIjp7IiRpZCI6IjcyNSIsIkxpbmVDb2xvciI6eyIkaWQiOiI3MjYiLCIkdHlwZSI6Ik5MUkUuQ29tbW9uLkRvbS5Tb2xpZENvbG9yQnJ1c2gsIE5MUkUuQ29tbW9uIiwiQ29sb3IiOnsiJGlkIjoiNzI3IiwiQSI6MjU1LCJSIjo1NSwiRyI6NTUsIkIiOjU1fX0sIkxpbmVXZWlnaHQiOjAuMCwiTGluZVR5cGUiOjAsIlBhcmVudFN0eWxlIjpudWxsfSwiUGFyZW50U3R5bGUiOm51bGx9LCJNYXJnaW4iOnsiJGlkIjoiNzI4IiwiVG9wIjowLjAsIkxlZnQiOjAuMCwiUmlnaHQiOjAuMCwiQm90dG9tIjowLjB9LCJQYWRkaW5nIjp7IiRpZCI6IjcyOSIsIlRvcCI6MC4wLCJMZWZ0IjowLjAsIlJpZ2h0IjowLjAsIkJvdHRvbSI6MC4wfSwiQmFja2dyb3VuZCI6bnVsbCwiSXNWaXNpYmxlIjp0cnVlLCJXaWR0aCI6MC4wLCJIZWlnaHQiOjAuMCwiQm9yZGVyU3R5bGUiOm51bGwsIlBhcmVudFN0eWxlIjpudWxsfSwiQmFja2dyb3VuZFN0eWxlIjp7IiRpZCI6IjczMCIsIk1hcmdpbiI6eyIkaWQiOiI3MzEiLCJUb3AiOjAuMCwiTGVmdCI6MC4wLCJSaWdodCI6MC4wLCJCb3R0b20iOjAuMH0sIlBhZGRpbmciOnsiJGlkIjoiNzMyIiwiVG9wIjowLjAsIkxlZnQiOjAuMCwiUmlnaHQiOjAuMCwiQm90dG9tIjowLjB9LCJCYWNrZ3JvdW5kIjp7IiRpZCI6IjczMyIsIkNvbG9yIjp7IiRpZCI6IjczNCIsIkEiOjUxLCJSIjoxNjUsIkciOjE2NSwiQiI6MTY1fX0sIklzVmlzaWJsZSI6dHJ1ZSwiV2lkdGgiOjAuMCwiSGVpZ2h0IjowLjAsIkJvcmRlclN0eWxlIjp7IiRpZCI6IjczNSIsIkxpbmVDb2xvciI6eyIkaWQiOiI3MzYiLCIkdHlwZSI6Ik5MUkUuQ29tbW9uLkRvbS5Tb2xpZENvbG9yQnJ1c2gsIE5MUkUuQ29tbW9uIiwiQ29sb3IiOnsiJGlkIjoiNzM3IiwiQSI6MjU1LCJSIjo1NSwiRyI6NTUsIkIiOjU1fX0sIkxpbmVXZWlnaHQiOjAuMCwiTGluZVR5cGUiOjAsIlBhcmVudFN0eWxlIjpudWxsfSwiUGFyZW50U3R5bGUiOm51bGx9LCJJc0Fib3ZlVGltZWJhbmQiOmZhbHNlLCJNYXJnaW4iOnsiJGlkIjoiNzM4IiwiVG9wIjowLjAsIkxlZnQiOjAuMCwiUmlnaHQiOjAuMCwiQm90dG9tIjowLjB9LCJQYWRkaW5nIjp7IiRpZCI6IjczOSIsIlRvcCI6MC4wLCJMZWZ0IjowLjAsIlJpZ2h0IjowLjAsIkJvdHRvbSI6MC4wfSwiSXNWaXNpYmxlIjp0cnVlLCJXaWR0aCI6MC4wLCJIZWlnaHQiOjAuMCwiQm9yZGVyU3R5bGUiOnsiJGlkIjoiNzQwIiwiTGluZUNvbG9yIjpudWxsLCJMaW5lV2VpZ2h0IjowLjAsIkxpbmVUeXBlIjowLCJQYXJlbnRTdHlsZSI6bnVsbH0sIlBhcmVudFN0eWxlIjpudWxsfX0seyIkaWQiOiI3NDEiLCJfYWN0aXZpdGllcyI6W3siJGlkIjoiNzQyIiwiX3Jvd3MiOlt7IiRpZCI6Ijc0MyIsIl90YXNrcyI6W3siJGlkIjoiNzQ0IiwiX2F0dGFjaGVkTWlsZXN0b25lcyI6W10sIlRhc2tEZWZpbml0aW9uIjp7IiRpZCI6Ijc0NSIsIkdyb3VwTmFtZSI6bnVsbCwiU3RhcnREYXRlIjoiMjAyMy0xMi0xNVQwMDowMDowMFoiLCJFbmREYXRlIjoiMjAyMy0xMi0xOVQyMzo1OTowMFoiLCJQZXJjZW50YWdlQ29tcGxldGUiOm51bGwsIlN0eWxlIjp7IiRpZCI6Ijc0NiIsIlNoYXBlIjoxLCJTaGFwZVRoaWNrbmVzcyI6MCwiRHVyYXRpb25Gb3JtYXQiOjAsIkluY2x1ZGVOb25Xb3JraW5nRGF5c0luRHVyYXRpb24iOmZhbHNlLCJQZXJjZW50YWdlQ29tcGxldGVTdHlsZSI6eyIkaWQiOiI3NDciLCJGb250U2V0dGluZ3MiOnsiJGlkIjoiNzQ4IiwiRm9udFNpemUiOjEwLCJGb250TmFtZSI6IkNhbGlicmkiLCJJc0JvbGQiOmZhbHNlLCJJc0l0YWxpYyI6ZmFsc2UsIklzVW5kZXJsaW5lZCI6ZmFsc2UsIlBhcmVudFN0eWxlIjpudWxsfSwiQXV0b1NpemUiOjAsIkZvcmVncm91bmQiOnsiJGlkIjoiNzQ5IiwiQ29sb3IiOnsiJGlkIjoiNzUw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NzUxIiwiVG9wIjowLjAsIkxlZnQiOjAuMCwiUmlnaHQiOjAuMCwiQm90dG9tIjowLjB9LCJQYWRkaW5nIjp7IiRpZCI6Ijc1MiIsIlRvcCI6MC4wLCJMZWZ0IjowLjAsIlJpZ2h0IjowLjAsIkJvdHRvbSI6MC4wfSwiQmFja2dyb3VuZCI6eyIkaWQiOiI3NTMiLCJDb2xvciI6eyIkaWQiOiI3NTQiLCJBIjo4OSwiUiI6MCwiRyI6MCwiQiI6MH19LCJJc1Zpc2libGUiOnRydWUsIldpZHRoIjowLjAsIkhlaWdodCI6MC4wLCJCb3JkZXJTdHlsZSI6eyIkaWQiOiI3NTUiLCJMaW5lQ29sb3IiOm51bGwsIkxpbmVXZWlnaHQiOjAuMCwiTGluZVR5cGUiOjAsIlBhcmVudFN0eWxlIjpudWxsfSwiUGFyZW50U3R5bGUiOm51bGx9LCJEdXJhdGlvblN0eWxlIjp7IiRpZCI6Ijc1NiIsIkZvbnRTZXR0aW5ncyI6eyIkaWQiOiI3NTciLCJGb250U2l6ZSI6MTAsIkZvbnROYW1lIjoiQ2FsaWJyaSIsIklzQm9sZCI6ZmFsc2UsIklzSXRhbGljIjpmYWxzZSwiSXNVbmRlcmxpbmVkIjpmYWxzZSwiUGFyZW50U3R5bGUiOm51bGx9LCJBdXRvU2l6ZSI6MCwiRm9yZWdyb3VuZCI6eyIkaWQiOiI3NTgiLCJDb2xvciI6eyIkaWQiOiI3NTk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3NjAiLCJUb3AiOjAuMCwiTGVmdCI6MC4wLCJSaWdodCI6MC4wLCJCb3R0b20iOjAuMH0sIlBhZGRpbmciOnsiJGlkIjoiNzYxIiwiVG9wIjowLjAsIkxlZnQiOjAuMCwiUmlnaHQiOjAuMCwiQm90dG9tIjowLjB9LCJCYWNrZ3JvdW5kIjp7IiRpZCI6Ijc2MiIsIkNvbG9yIjp7IiRpZCI6Ijc2MyIsIkEiOjAsIlIiOjAsIkciOjAsIkIiOjB9fSwiSXNWaXNpYmxlIjp0cnVlLCJXaWR0aCI6MC4wLCJIZWlnaHQiOjAuMCwiQm9yZGVyU3R5bGUiOnsiJGlkIjoiNzY0IiwiTGluZUNvbG9yIjpudWxsLCJMaW5lV2VpZ2h0IjowLjAsIkxpbmVUeXBlIjowLCJQYXJlbnRTdHlsZSI6bnVsbH0sIlBhcmVudFN0eWxlIjpudWxsfSwiSG9yaXpvbnRhbENvbm5lY3RvclN0eWxlIjp7IiRpZCI6Ijc2NSIsIkxpbmVDb2xvciI6eyIkaWQiOiI3NjYiLCIkdHlwZSI6Ik5MUkUuQ29tbW9uLkRvbS5Tb2xpZENvbG9yQnJ1c2gsIE5MUkUuQ29tbW9uIiwiQ29sb3IiOnsiJGlkIjoiNzY3IiwiQSI6MjU1LCJSIjoyMDQsIkciOjIwNCwiQiI6MjA0fX0sIkxpbmVXZWlnaHQiOjEuMCwiTGluZVR5cGUiOjAsIlBhcmVudFN0eWxlIjpudWxsfSwiVmVydGljYWxDb25uZWN0b3JTdHlsZSI6eyIkaWQiOiI3NjgiLCJMaW5lQ29sb3IiOnsiJGlkIjoiNzY5IiwiJHR5cGUiOiJOTFJFLkNvbW1vbi5Eb20uU29saWRDb2xvckJydXNoLCBOTFJFLkNvbW1vbiIsIkNvbG9yIjp7IiRpZCI6Ijc3MCIsIkEiOjI1NSwiUiI6MjA0LCJHIjoyMDQsIkIiOjIwNH1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cxIiwiTWFyZ2luIjp7IiRpZCI6Ijc3MiIsIlRvcCI6MC4wLCJMZWZ0Ijo0LjAsIlJpZ2h0Ijo0LjAsIkJvdHRvbSI6MC4wfSwiUGFkZGluZyI6eyIkaWQiOiI3NzMiLCJUb3AiOjAuMCwiTGVmdCI6MC4wLCJSaWdodCI6MC4wLCJCb3R0b20iOjAuMH0sIkJhY2tncm91bmQiOnsiJGlkIjoiNzc0IiwiQ29sb3IiOnsiJGlkIjoiNzc1IiwiQSI6MjU1LCJSIjoyNTUsIkciOjE5MiwiQiI6MH19LCJJc1Zpc2libGUiOnRydWUsIldpZHRoIjowLjAsIkhlaWdodCI6MTAuMCwiQm9yZGVyU3R5bGUiOnsiJGlkIjoiNzc2IiwiTGluZUNvbG9yIjp7IiRpZCI6Ijc3NyIsIiR0eXBlIjoiTkxSRS5Db21tb24uRG9tLlNvbGlkQ29sb3JCcnVzaCwgTkxSRS5Db21tb24iLCJDb2xvciI6eyIkaWQiOiI3NzgiLCJBIjoyNTUsIlIiOjI1NSwiRyI6MCwiQiI6MH19LCJMaW5lV2VpZ2h0IjowLjAsIkxpbmVUeXBlIjowLCJQYXJlbnRTdHlsZSI6bnVsbH0sIlBhcmVudFN0eWxlIjpudWxsfSwiVGl0bGVTdHlsZSI6eyIkaWQiOiI3NzkiLCJGb250U2V0dGluZ3MiOnsiJGlkIjoiNzgwIiwiRm9udFNpemUiOjExLCJGb250TmFtZSI6IkNhbGlicmkiLCJJc0JvbGQiOnRydWUsIklzSXRhbGljIjpmYWxzZSwiSXNVbmRlcmxpbmVkIjpmYWxzZSwiUGFyZW50U3R5bGUiOm51bGx9LCJBdXRvU2l6ZSI6MCwiRm9yZWdyb3VuZCI6eyIkaWQiOiI3ODEiLCJDb2xvciI6eyIkaWQiOiI3ODIiLCJBIjoyNTUsIlIiOjAsIkciOjAsIkIiOjB9fSwiTWF4V2lkdGgiOjk2MC4wLCJNYXhIZWlnaHQiOiJJbmZpbml0eSIsIlNtYXJ0Rm9yZWdyb3VuZElzQWN0aXZlIjpmYWxzZSwiSG9yaXpvbnRhbEFsaWdubWVudCI6MCwiVmVydGljYWxBbGlnbm1lbnQiOjAsIlNtYXJ0Rm9yZWdyb3VuZCI6bnVsbCwiQmFja2dyb3VuZEZpbGxUeXBlIjowLCJNYXJnaW4iOnsiJGlkIjoiNzgzIiwiVG9wIjowLjAsIkxlZnQiOjAuMCwiUmlnaHQiOjAuMCwiQm90dG9tIjowLjB9LCJQYWRkaW5nIjp7IiRpZCI6Ijc4NCIsIlRvcCI6MC4wLCJMZWZ0IjowLjAsIlJpZ2h0IjowLjAsIkJvdHRvbSI6MC4wfSwiQmFja2dyb3VuZCI6eyIkaWQiOiI3ODUiLCJDb2xvciI6eyIkaWQiOiI3ODYiLCJBIjowLCJSIjoyNTUsIkciOjI1NSwiQiI6MjU1fX0sIklzVmlzaWJsZSI6dHJ1ZSwiV2lkdGgiOjAuMCwiSGVpZ2h0IjowLjAsIkJvcmRlclN0eWxlIjp7IiRpZCI6Ijc4NyIsIkxpbmVDb2xvciI6bnVsbCwiTGluZVdlaWdodCI6MC4wLCJMaW5lVHlwZSI6MCwiUGFyZW50U3R5bGUiOm51bGx9LCJQYXJlbnRTdHlsZSI6bnVsbH0sIkRhdGVTdHlsZSI6eyIkaWQiOiI3ODgiLCJGb250U2V0dGluZ3MiOnsiJGlkIjoiNzg5IiwiRm9udFNpemUiOjEwLCJGb250TmFtZSI6IkNhbGlicmkiLCJJc0JvbGQiOmZhbHNlLCJJc0l0YWxpYyI6ZmFsc2UsIklzVW5kZXJsaW5lZCI6ZmFsc2UsIlBhcmVudFN0eWxlIjpudWxsfSwiQXV0b1NpemUiOjAsIkZvcmVncm91bmQiOnsiJGlkIjoiNzkwIiwiQ29sb3IiOnsiJGlkIjoiNzkx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aWQiOiI3OTIiLCJUb3AiOjAuMCwiTGVmdCI6MC4wLCJSaWdodCI6MC4wLCJCb3R0b20iOjAuMH0sIlBhZGRpbmciOnsiJGlkIjoiNzkzIiwiVG9wIjowLjAsIkxlZnQiOjAuMCwiUmlnaHQiOjAuMCwiQm90dG9tIjowLjB9LCJCYWNrZ3JvdW5kIjp7IiRpZCI6Ijc5NCIsIkNvbG9yIjp7IiRpZCI6Ijc5NSIsIkEiOjAsIlIiOjI1NSwiRyI6MjU1LCJCIjoyNTV9fSwiSXNWaXNpYmxlIjp0cnVlLCJXaWR0aCI6MC4wLCJIZWlnaHQiOjAuMCwiQm9yZGVyU3R5bGUiOnsiJGlkIjoiNzk2IiwiTGluZUNvbG9yIjpudWxsLCJMaW5lV2VpZ2h0IjowLjAsIkxpbmVUeXBlIjowLCJQYXJlbnRTdHlsZSI6bnVsbH0sIlBhcmVudFN0eWxlIjpudWxsfSwiRGF0ZUZvcm1hdCI6eyIkaWQiOiI3OTc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zk4IiwiRm9ybWF0IjowLCJJc1Zpc2libGUiOmZhbHNlLCJMYXN0S25vd25WaXNpYmlsaXR5U3RhdGUiOmZhbHNlfSwiSXNWaXNpYmxlIjp0cnVlLCJQYXJlbnRTdHlsZSI6bnVsbH0sIkluZGV4IjoyMSwiU21hcnREdXJhdGlvbkFjdGl2YXRlZCI6ZmFsc2UsIkRhdGVGb3JtYXQiOnsiJHJlZiI6Ijc5NyJ9LCJXZWVrTnVtYmVyaW5nIjp7IiRpZCI6Ijc5OSIsIkZvcm1hdCI6MCwiSXNWaXNpYmxlIjpmYWxzZSwiTGFzdEtub3duVmlzaWJpbGl0eVN0YXRlIjpmYWxzZX0sIklkIjoiMjNjZTBlYjYtYmIxNC00MWIwLWE4ZjktNDg5OTViYzExNDQwIiwiSW1wb3J0SWQiOiJXYXJtdXAiLCJUaXRsZSI6Ildhcm11cCIsIk5vdGUiOm51bGwsIkh5cGVybGluayI6eyIkaWQiOiI4MDAiLCJBZGRyZXNzIjoiIiwiU3ViQWRkcmVzcyI6IiJ9LCJJc0NoYW5nZWQiOmZhbHNlLCJJc05ldyI6ZmFsc2V9fV0sIl9taWxlc3RvbmVzIjpbXSwiSWQiOiIwMDAwMDAwMC0wMDAwLTAwMDAtMDAwMC0wMDAwMDAwMDAwMDAiLCJJc1NpbmdsZUl0ZW1Sb3ciOnRydWV9LHsiJGlkIjoiODAxIiwiX3Rhc2tzIjpbeyIkaWQiOiI4MDIiLCJfYXR0YWNoZWRNaWxlc3RvbmVzIjpbXSwiVGFza0RlZmluaXRpb24iOnsiJGlkIjoiODAzIiwiR3JvdXBOYW1lIjpudWxsLCJTdGFydERhdGUiOiIyMDIzLTEyLTE4VDAwOjAwOjAwWiIsIkVuZERhdGUiOiIyMDIzLTEyLTIyVDIzOjU5OjAwWiIsIlBlcmNlbnRhZ2VDb21wbGV0ZSI6bnVsbCwiU3R5bGUiOnsiJGlkIjoiODA0IiwiU2hhcGUiOjEsIlNoYXBlVGhpY2tuZXNzIjowLCJEdXJhdGlvbkZvcm1hdCI6MCwiSW5jbHVkZU5vbldvcmtpbmdEYXlzSW5EdXJhdGlvbiI6ZmFsc2UsIlBlcmNlbnRhZ2VDb21wbGV0ZVN0eWxlIjp7IiRpZCI6IjgwNSIsIkZvbnRTZXR0aW5ncyI6eyIkaWQiOiI4MDYiLCJGb250U2l6ZSI6MTAsIkZvbnROYW1lIjoiQ2FsaWJyaSIsIklzQm9sZCI6ZmFsc2UsIklzSXRhbGljIjpmYWxzZSwiSXNVbmRlcmxpbmVkIjpmYWxzZSwiUGFyZW50U3R5bGUiOm51bGx9LCJBdXRvU2l6ZSI6MCwiRm9yZWdyb3VuZCI6eyIkaWQiOiI4MDciLCJDb2xvciI6eyIkaWQiOiI4MDg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4MDkiLCJUb3AiOjAuMCwiTGVmdCI6MC4wLCJSaWdodCI6MC4wLCJCb3R0b20iOjAuMH0sIlBhZGRpbmciOnsiJGlkIjoiODEwIiwiVG9wIjowLjAsIkxlZnQiOjAuMCwiUmlnaHQiOjAuMCwiQm90dG9tIjowLjB9LCJCYWNrZ3JvdW5kIjp7IiRpZCI6IjgxMSIsIkNvbG9yIjp7IiRpZCI6IjgxMiIsIkEiOjg5LCJSIjowLCJHIjowLCJCIjowfX0sIklzVmlzaWJsZSI6dHJ1ZSwiV2lkdGgiOjAuMCwiSGVpZ2h0IjowLjAsIkJvcmRlclN0eWxlIjp7IiRpZCI6IjgxMyIsIkxpbmVDb2xvciI6bnVsbCwiTGluZVdlaWdodCI6MC4wLCJMaW5lVHlwZSI6MCwiUGFyZW50U3R5bGUiOm51bGx9LCJQYXJlbnRTdHlsZSI6bnVsbH0sIkR1cmF0aW9uU3R5bGUiOnsiJGlkIjoiODE0IiwiRm9udFNldHRpbmdzIjp7IiRpZCI6IjgxNSIsIkZvbnRTaXplIjoxMCwiRm9udE5hbWUiOiJDYWxpYnJpIiwiSXNCb2xkIjpmYWxzZSwiSXNJdGFsaWMiOmZhbHNlLCJJc1VuZGVybGluZWQiOmZhbHNlLCJQYXJlbnRTdHlsZSI6bnVsbH0sIkF1dG9TaXplIjowLCJGb3JlZ3JvdW5kIjp7IiRpZCI6IjgxNiIsIkNvbG9yIjp7IiRpZCI6IjgxNy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gxOCIsIlRvcCI6MC4wLCJMZWZ0IjowLjAsIlJpZ2h0IjowLjAsIkJvdHRvbSI6MC4wfSwiUGFkZGluZyI6eyIkaWQiOiI4MTkiLCJUb3AiOjAuMCwiTGVmdCI6MC4wLCJSaWdodCI6MC4wLCJCb3R0b20iOjAuMH0sIkJhY2tncm91bmQiOnsiJGlkIjoiODIwIiwiQ29sb3IiOnsiJGlkIjoiODIxIiwiQSI6MCwiUiI6MCwiRyI6MCwiQiI6MH19LCJJc1Zpc2libGUiOnRydWUsIldpZHRoIjowLjAsIkhlaWdodCI6MC4wLCJCb3JkZXJTdHlsZSI6eyIkaWQiOiI4MjIiLCJMaW5lQ29sb3IiOm51bGwsIkxpbmVXZWlnaHQiOjAuMCwiTGluZVR5cGUiOjAsIlBhcmVudFN0eWxlIjpudWxsfSwiUGFyZW50U3R5bGUiOm51bGx9LCJIb3Jpem9udGFsQ29ubmVjdG9yU3R5bGUiOnsiJGlkIjoiODIzIiwiTGluZUNvbG9yIjp7IiRpZCI6IjgyNCIsIiR0eXBlIjoiTkxSRS5Db21tb24uRG9tLlNvbGlkQ29sb3JCcnVzaCwgTkxSRS5Db21tb24iLCJDb2xvciI6eyIkaWQiOiI4MjUiLCJBIjoyNTUsIlIiOjIwNCwiRyI6MjA0LCJCIjoyMDR9fSwiTGluZVdlaWdodCI6MS4wLCJMaW5lVHlwZSI6MCwiUGFyZW50U3R5bGUiOm51bGx9LCJWZXJ0aWNhbENvbm5lY3RvclN0eWxlIjp7IiRpZCI6IjgyNiIsIkxpbmVDb2xvciI6eyIkaWQiOiI4MjciLCIkdHlwZSI6Ik5MUkUuQ29tbW9uLkRvbS5Tb2xpZENvbG9yQnJ1c2gsIE5MUkUuQ29tbW9uIiwiQ29sb3IiOnsiJGlkIjoiODI4IiwiQSI6MjU1LCJSIjoyMDQsIkciOjIwNCwiQiI6MjA0fX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4MjkiLCJNYXJnaW4iOnsiJGlkIjoiODMwIiwiVG9wIjowLjAsIkxlZnQiOjQuMCwiUmlnaHQiOjQuMCwiQm90dG9tIjowLjB9LCJQYWRkaW5nIjp7IiRpZCI6IjgzMSIsIlRvcCI6MC4wLCJMZWZ0IjowLjAsIlJpZ2h0IjowLjAsIkJvdHRvbSI6MC4wfSwiQmFja2dyb3VuZCI6eyIkaWQiOiI4MzIiLCJDb2xvciI6eyIkaWQiOiI4MzMiLCJBIjoyNTUsIlIiOjI1NSwiRyI6MTkyLCJCIjowfX0sIklzVmlzaWJsZSI6dHJ1ZSwiV2lkdGgiOjAuMCwiSGVpZ2h0IjoxMC4wLCJCb3JkZXJTdHlsZSI6eyIkaWQiOiI4MzQiLCJMaW5lQ29sb3IiOnsiJGlkIjoiODM1IiwiJHR5cGUiOiJOTFJFLkNvbW1vbi5Eb20uU29saWRDb2xvckJydXNoLCBOTFJFLkNvbW1vbiIsIkNvbG9yIjp7IiRpZCI6IjgzNiIsIkEiOjI1NSwiUiI6MjU1LCJHIjowLCJCIjowfX0sIkxpbmVXZWlnaHQiOjAuMCwiTGluZVR5cGUiOjAsIlBhcmVudFN0eWxlIjpudWxsfSwiUGFyZW50U3R5bGUiOm51bGx9LCJUaXRsZVN0eWxlIjp7IiRpZCI6IjgzNyIsIkZvbnRTZXR0aW5ncyI6eyIkaWQiOiI4MzgiLCJGb250U2l6ZSI6MTEsIkZvbnROYW1lIjoiQ2FsaWJyaSIsIklzQm9sZCI6dHJ1ZSwiSXNJdGFsaWMiOmZhbHNlLCJJc1VuZGVybGluZWQiOmZhbHNlLCJQYXJlbnRTdHlsZSI6bnVsbH0sIkF1dG9TaXplIjowLCJGb3JlZ3JvdW5kIjp7IiRpZCI6IjgzOSIsIkNvbG9yIjp7IiRpZCI6Ijg0MCIsIkEiOjI1NSwiUiI6MCwiRyI6MCwiQiI6MH19LCJNYXhXaWR0aCI6OTYwLjAsIk1heEhlaWdodCI6IkluZmluaXR5IiwiU21hcnRGb3JlZ3JvdW5kSXNBY3RpdmUiOmZhbHNlLCJIb3Jpem9udGFsQWxpZ25tZW50IjowLCJWZXJ0aWNhbEFsaWdubWVudCI6MCwiU21hcnRGb3JlZ3JvdW5kIjpudWxsLCJCYWNrZ3JvdW5kRmlsbFR5cGUiOjAsIk1hcmdpbiI6eyIkaWQiOiI4NDEiLCJUb3AiOjAuMCwiTGVmdCI6MC4wLCJSaWdodCI6MC4wLCJCb3R0b20iOjAuMH0sIlBhZGRpbmciOnsiJGlkIjoiODQyIiwiVG9wIjowLjAsIkxlZnQiOjAuMCwiUmlnaHQiOjAuMCwiQm90dG9tIjowLjB9LCJCYWNrZ3JvdW5kIjp7IiRpZCI6Ijg0MyIsIkNvbG9yIjp7IiRpZCI6Ijg0NCIsIkEiOjAsIlIiOjI1NSwiRyI6MjU1LCJCIjoyNTV9fSwiSXNWaXNpYmxlIjp0cnVlLCJXaWR0aCI6MC4wLCJIZWlnaHQiOjAuMCwiQm9yZGVyU3R5bGUiOnsiJGlkIjoiODQ1IiwiTGluZUNvbG9yIjpudWxsLCJMaW5lV2VpZ2h0IjowLjAsIkxpbmVUeXBlIjowLCJQYXJlbnRTdHlsZSI6bnVsbH0sIlBhcmVudFN0eWxlIjpudWxsfSwiRGF0ZVN0eWxlIjp7IiRpZCI6Ijg0NiIsIkZvbnRTZXR0aW5ncyI6eyIkaWQiOiI4NDciLCJGb250U2l6ZSI6MTAsIkZvbnROYW1lIjoiQ2FsaWJyaSIsIklzQm9sZCI6ZmFsc2UsIklzSXRhbGljIjpmYWxzZSwiSXNVbmRlcmxpbmVkIjpmYWxzZSwiUGFyZW50U3R5bGUiOm51bGx9LCJBdXRvU2l6ZSI6MCwiRm9yZWdyb3VuZCI6eyIkaWQiOiI4NDgiLCJDb2xvciI6eyIkaWQiOiI4NDk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nsiJGlkIjoiODUyIiwiQ29sb3IiOnsiJGlkIjoiODUzIiwiQSI6MCwiUiI6MjU1LCJHIjoyNTUsIkIiOjI1NX19LCJJc1Zpc2libGUiOnRydWUsIldpZHRoIjowLjAsIkhlaWdodCI6MC4wLCJCb3JkZXJTdHlsZSI6eyIkaWQiOiI4NTQiLCJMaW5lQ29sb3IiOm51bGwsIkxpbmVXZWlnaHQiOjAuMCwiTGluZVR5cGUiOjAsIlBhcmVudFN0eWxlIjpudWxsfSwiUGFyZW50U3R5bGUiOm51bGx9LCJEYXRlRm9ybWF0Ijp7IiRpZCI6Ijg1N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4NTYiLCJGb3JtYXQiOjAsIklzVmlzaWJsZSI6ZmFsc2UsIkxhc3RLbm93blZpc2liaWxpdHlTdGF0ZSI6ZmFsc2V9LCJJc1Zpc2libGUiOnRydWUsIlBhcmVudFN0eWxlIjpudWxsfSwiSW5kZXgiOjIyLCJTbWFydER1cmF0aW9uQWN0aXZhdGVkIjpmYWxzZSwiRGF0ZUZvcm1hdCI6eyIkcmVmIjoiODU1In0sIldlZWtOdW1iZXJpbmciOnsiJGlkIjoiODU3IiwiRm9ybWF0IjowLCJJc1Zpc2libGUiOmZhbHNlLCJMYXN0S25vd25WaXNpYmlsaXR5U3RhdGUiOmZhbHNlfSwiSWQiOiJhNTA3YmY0Mi1lZDFhLTQ3ZjMtYmYzZi0yMGQ4MjI5ODExM2IiLCJJbXBvcnRJZCI6IlZhY3V1bSB0ZXN0cyBhbmQgQ00gRGlzY29ubmVjdGlvbnMiLCJUaXRsZSI6IlZhY3V1bSB0ZXN0cyBhbmQgQ00gRGlzY29ubmVjdGlvbnMiLCJOb3RlIjpudWxsLCJIeXBlcmxpbmsiOnsiJGlkIjoiODU4IiwiQWRkcmVzcyI6bnVsbCwiU3ViQWRkcmVzcyI6bnVsbH0sIklzQ2hhbmdlZCI6ZmFsc2UsIklzTmV3IjpmYWxzZX19XSwiX21pbGVzdG9uZXMiOltdLCJJZCI6IjAwMDAwMDAwLTAwMDAtMDAwMC0wMDAwLTAwMDAwMDAwMDAwMCIsIklzU2luZ2xlSXRlbVJvdyI6dHJ1ZX1dLCJJbmRleCI6MjAsIklkIjoiNWJjZGRlMWUtODkzZi00NmFlLWIyMjQtMGM4ZTkwMWY5M2U0IiwiSGVhZGVyVGV4dCI6bnVsbCwiSXNEZWZhdWx0Ijp0cnVlLCJTdHlsZSI6eyIkaWQiOiI4NTkiLCJIZWFkZXJTdHlsZSI6eyIkaWQiOiI4NjAiLCJUZXh0U3R5bGUiOnsiJGlkIjoiODYxIiwiRm9udFNldHRpbmdzIjp7IiRpZCI6Ijg2MiIsIkZvbnRTaXplIjoxMSwiRm9udE5hbWUiOiJDYWxpYnJpIiwiSXNCb2xkIjpmYWxzZSwiSXNJdGFsaWMiOmZhbHNlLCJJc1VuZGVybGluZWQiOmZhbHNlLCJQYXJlbnRTdHlsZSI6bnVsbH0sIkF1dG9TaXplIjoyLCJGb3JlZ3JvdW5kIjp7IiRpZCI6Ijg2MyIsIkNvbG9yIjp7IiRpZCI6Ijg2NCIsIkEiOjI1NSwiUiI6MCwiRyI6MCwiQiI6MH19LCJNYXhXaWR0aCI6MC4wLCJNYXhIZWlnaHQiOjAuMCwiU21hcnRGb3JlZ3JvdW5kSXNBY3RpdmUiOmZhbHNlLCJIb3Jpem9udGFsQWxpZ25tZW50IjowLCJWZXJ0aWNhbEFsaWdubWVudCI6MCwiU21hcnRGb3JlZ3JvdW5kIjpudWxsLCJCYWNrZ3JvdW5kRmlsbFR5cGUiOjAsIk1hcmdpbiI6eyIkaWQiOiI4NjUiLCJUb3AiOjAuMCwiTGVmdCI6MC4wLCJSaWdodCI6MC4wLCJCb3R0b20iOjAuMH0sIlBhZGRpbmciOnsiJGlkIjoiODY2IiwiVG9wIjowLjAsIkxlZnQiOjAuMCwiUmlnaHQiOjAuMCwiQm90dG9tIjowLjB9LCJCYWNrZ3JvdW5kIjpudWxsLCJJc1Zpc2libGUiOnRydWUsIldpZHRoIjowLjAsIkhlaWdodCI6MC4wLCJCb3JkZXJTdHlsZSI6bnVsbCwiUGFyZW50U3R5bGUiOm51bGx9LCJSZWN0YW5nbGVTdHlsZSI6eyIkaWQiOiI4NjciLCJNYXJnaW4iOnsiJGlkIjoiODY4IiwiVG9wIjowLjAsIkxlZnQiOjAuMCwiUmlnaHQiOjAuMCwiQm90dG9tIjowLjB9LCJQYWRkaW5nIjp7IiRpZCI6Ijg2OSIsIlRvcCI6MC4wLCJMZWZ0IjowLjAsIlJpZ2h0IjowLjAsIkJvdHRvbSI6MC4wfSwiQmFja2dyb3VuZCI6eyIkaWQiOiI4NzAiLCJDb2xvciI6eyIkaWQiOiI4NzEiLCJBIjo2MywiUiI6NjgsIkciOjExNCwiQiI6MTk2fX0sIklzVmlzaWJsZSI6dHJ1ZSwiV2lkdGgiOjAuMCwiSGVpZ2h0IjowLjAsIkJvcmRlclN0eWxlIjp7IiRpZCI6Ijg3MiIsIkxpbmVDb2xvciI6eyIkaWQiOiI4NzMiLCIkdHlwZSI6Ik5MUkUuQ29tbW9uLkRvbS5Tb2xpZENvbG9yQnJ1c2gsIE5MUkUuQ29tbW9uIiwiQ29sb3IiOnsiJGlkIjoiODc0IiwiQSI6MjU1LCJSIjoyNTUsIkciOjAsIkIiOjB9fSwiTGluZVdlaWdodCI6MC4wLCJMaW5lVHlwZSI6MCwiUGFyZW50U3R5bGUiOm51bGx9LCJQYXJlbnRTdHlsZSI6bnVsbH0sIk1hcmdpbiI6eyIkaWQiOiI4NzUiLCJUb3AiOjAuMCwiTGVmdCI6MC4wLCJSaWdodCI6MC4wLCJCb3R0b20iOjAuMH0sIlBhZGRpbmciOnsiJGlkIjoiODc2IiwiVG9wIjowLjAsIkxlZnQiOjAuMCwiUmlnaHQiOjAuMCwiQm90dG9tIjowLjB9LCJCYWNrZ3JvdW5kIjpudWxsLCJJc1Zpc2libGUiOnRydWUsIldpZHRoIjowLjAsIkhlaWdodCI6MC4wLCJCb3JkZXJTdHlsZSI6bnVsbCwiUGFyZW50U3R5bGUiOm51bGx9LCJCYWNrZ3JvdW5kU3R5bGUiOnsiJGlkIjoiODc3IiwiTWFyZ2luIjp7IiRpZCI6Ijg3OCIsIlRvcCI6MC4wLCJMZWZ0IjowLjAsIlJpZ2h0IjowLjAsIkJvdHRvbSI6MC4wfSwiUGFkZGluZyI6eyIkaWQiOiI4NzkiLCJUb3AiOjAuMCwiTGVmdCI6MC4wLCJSaWdodCI6MC4wLCJCb3R0b20iOjAuMH0sIkJhY2tncm91bmQiOnsiJGlkIjoiODgwIiwiQ29sb3IiOnsiJGlkIjoiODgxIiwiQSI6NTEsIlIiOjE2NSwiRyI6MTY1LCJCIjoxNjV9fSwiSXNWaXNpYmxlIjp0cnVlLCJXaWR0aCI6MC4wLCJIZWlnaHQiOjAuMCwiQm9yZGVyU3R5bGUiOnsiJGlkIjoiODgyIiwiTGluZUNvbG9yIjp7IiRpZCI6Ijg4MyIsIiR0eXBlIjoiTkxSRS5Db21tb24uRG9tLlNvbGlkQ29sb3JCcnVzaCwgTkxSRS5Db21tb24iLCJDb2xvciI6eyIkaWQiOiI4ODQiLCJBIjoyNTUsIlIiOjI1NSwiRyI6MCwiQiI6MH19LCJMaW5lV2VpZ2h0IjowLjAsIkxpbmVUeXBlIjowLCJQYXJlbnRTdHlsZSI6bnVsbH0sIlBhcmVudFN0eWxlIjpudWxsfSwiTWFyZ2luIjp7IiRpZCI6Ijg4NSIsIlRvcCI6MC4wLCJMZWZ0IjowLjAsIlJpZ2h0IjowLjAsIkJvdHRvbSI6MC4wfSwiUGFkZGluZyI6eyIkaWQiOiI4ODYiLCJUb3AiOjAuMCwiTGVmdCI6MC4wLCJSaWdodCI6MC4wLCJCb3R0b20iOjAuMH0sIklzVmlzaWJsZSI6ZmFsc2UsIldpZHRoIjowLjAsIkhlaWdodCI6MC4wLCJCb3JkZXJTdHlsZSI6bnVsbCwiUGFyZW50U3R5bGUiOm51bGx9fV0sIklkIjoiOTM5MzIwYmItNTE2MC00MzBlLWFhN2MtNWI3ZDU1Yjk3N2QwIiwiSW5kZXgiOjIwLCJIZWFkZXJUZXh0IjoiRGlzY29ubmVjdGlvbiIsIlN0eWxlIjp7IiRpZCI6Ijg4NyIsIkhlYWRlclN0eWxlIjp7IiRpZCI6Ijg4OCIsIlRleHRJc1ZlcnRpY2FsIjpmYWxzZSwiVGV4dFN0eWxlIjp7IiRpZCI6Ijg4OSIsIkZvbnRTZXR0aW5ncyI6eyIkaWQiOiI4OTAiLCJGb250U2l6ZSI6MTIsIkZvbnROYW1lIjoiQ2FsaWJyaSIsIklzQm9sZCI6ZmFsc2UsIklzSXRhbGljIjpmYWxzZSwiSXNVbmRlcmxpbmVkIjpmYWxzZSwiUGFyZW50U3R5bGUiOm51bGx9LCJBdXRvU2l6ZSI6MiwiRm9yZWdyb3VuZCI6eyIkaWQiOiI4OTEiLCJDb2xvciI6eyIkaWQiOiI4OTIiLCJBIjoyNTUsIlIiOjI1NSwiRyI6MjU1LCJCIjoyNTV9fSwiTWF4V2lkdGgiOjEwMy40ODc0NzY4MTc5NTk4NCwiTWF4SGVpZ2h0IjowLjAsIlNtYXJ0Rm9yZWdyb3VuZElzQWN0aXZlIjpmYWxzZSwiSG9yaXpvbnRhbEFsaWdubWVudCI6MCwiVmVydGljYWxBbGlnbm1lbnQiOjAsIlNtYXJ0Rm9yZWdyb3VuZCI6bnVsbCwiQmFja2dyb3VuZEZpbGxUeXBlIjowLCJNYXJnaW4iOnsiJGlkIjoiODkzIiwiVG9wIjowLjAsIkxlZnQiOjAuMCwiUmlnaHQiOjAuMCwiQm90dG9tIjowLjB9LCJQYWRkaW5nIjp7IiRpZCI6Ijg5NCIsIlRvcCI6MC4wLCJMZWZ0IjowLjAsIlJpZ2h0IjowLjAsIkJvdHRvbSI6MC4wfSwiQmFja2dyb3VuZCI6bnVsbCwiSXNWaXNpYmxlIjp0cnVlLCJXaWR0aCI6MC4wLCJIZWlnaHQiOjAuMCwiQm9yZGVyU3R5bGUiOm51bGwsIlBhcmVudFN0eWxlIjpudWxsfSwiUmVjdGFuZ2xlU3R5bGUiOnsiJGlkIjoiODk1IiwiTWFyZ2luIjp7IiRpZCI6Ijg5NiIsIlRvcCI6MC4wLCJMZWZ0IjowLjAsIlJpZ2h0IjowLjAsIkJvdHRvbSI6MC4wfSwiUGFkZGluZyI6eyIkaWQiOiI4OTciLCJUb3AiOjAuMCwiTGVmdCI6MC4wLCJSaWdodCI6MC4wLCJCb3R0b20iOjAuMH0sIkJhY2tncm91bmQiOnsiJGlkIjoiODk4IiwiQ29sb3IiOnsiJGlkIjoiODk5IiwiQSI6MjU1LCJSIjoyNTUsIkciOjE5MiwiQiI6MH19LCJJc1Zpc2libGUiOnRydWUsIldpZHRoIjowLjAsIkhlaWdodCI6MC4wLCJCb3JkZXJTdHlsZSI6eyIkaWQiOiI5MDAiLCJMaW5lQ29sb3IiOnsiJGlkIjoiOTAxIiwiJHR5cGUiOiJOTFJFLkNvbW1vbi5Eb20uU29saWRDb2xvckJydXNoLCBOTFJFLkNvbW1vbiIsIkNvbG9yIjp7IiRpZCI6IjkwMiIsIkEiOjI1NSwiUiI6ODUsIkciOjY0LCJCIjowfX0sIkxpbmVXZWlnaHQiOjAuMCwiTGluZVR5cGUiOjAsIlBhcmVudFN0eWxlIjpudWxsfSwiUGFyZW50U3R5bGUiOm51bGx9LCJNYXJnaW4iOnsiJGlkIjoiOTAzIiwiVG9wIjowLjAsIkxlZnQiOjAuMCwiUmlnaHQiOjAuMCwiQm90dG9tIjowLjB9LCJQYWRkaW5nIjp7IiRpZCI6IjkwNCIsIlRvcCI6MC4wLCJMZWZ0IjowLjAsIlJpZ2h0IjowLjAsIkJvdHRvbSI6MC4wfSwiQmFja2dyb3VuZCI6bnVsbCwiSXNWaXNpYmxlIjp0cnVlLCJXaWR0aCI6MC4wLCJIZWlnaHQiOjAuMCwiQm9yZGVyU3R5bGUiOm51bGwsIlBhcmVudFN0eWxlIjpudWxsfSwiQmFja2dyb3VuZFN0eWxlIjp7IiRpZCI6IjkwNSIsIk1hcmdpbiI6eyIkaWQiOiI5MDYiLCJUb3AiOjAuMCwiTGVmdCI6MC4wLCJSaWdodCI6MC4wLCJCb3R0b20iOjAuMH0sIlBhZGRpbmciOnsiJGlkIjoiOTA3IiwiVG9wIjowLjAsIkxlZnQiOjAuMCwiUmlnaHQiOjAuMCwiQm90dG9tIjowLjB9LCJCYWNrZ3JvdW5kIjp7IiRpZCI6IjkwOCIsIkNvbG9yIjp7IiRpZCI6IjkwOSIsIkEiOjUxLCJSIjoxNjUsIkciOjE2NSwiQiI6MTY1fX0sIklzVmlzaWJsZSI6dHJ1ZSwiV2lkdGgiOjAuMCwiSGVpZ2h0IjowLjAsIkJvcmRlclN0eWxlIjp7IiRpZCI6IjkxMCIsIkxpbmVDb2xvciI6eyIkaWQiOiI5MTEiLCIkdHlwZSI6Ik5MUkUuQ29tbW9uLkRvbS5Tb2xpZENvbG9yQnJ1c2gsIE5MUkUuQ29tbW9uIiwiQ29sb3IiOnsiJGlkIjoiOTEyIiwiQSI6MjU1LCJSIjo4NSwiRyI6NjQsIkIiOjB9fSwiTGluZVdlaWdodCI6MC4wLCJMaW5lVHlwZSI6MCwiUGFyZW50U3R5bGUiOm51bGx9LCJQYXJlbnRTdHlsZSI6bnVsbH0sIklzQWJvdmVUaW1lYmFuZCI6ZmFsc2UsIk1hcmdpbiI6eyIkaWQiOiI5MTMiLCJUb3AiOjAuMCwiTGVmdCI6MC4wLCJSaWdodCI6MC4wLCJCb3R0b20iOjAuMH0sIlBhZGRpbmciOnsiJGlkIjoiOTE0IiwiVG9wIjowLjAsIkxlZnQiOjAuMCwiUmlnaHQiOjAuMCwiQm90dG9tIjowLjB9LCJJc1Zpc2libGUiOnRydWUsIldpZHRoIjowLjAsIkhlaWdodCI6MC4wLCJCb3JkZXJTdHlsZSI6eyIkaWQiOiI5MTUiLCJMaW5lQ29sb3IiOm51bGwsIkxpbmVXZWlnaHQiOjAuMCwiTGluZVR5cGUiOjAsIlBhcmVudFN0eWxlIjpudWxsfSwiUGFyZW50U3R5bGUiOm51bGx9fSx7IiRpZCI6IjkxNiIsIl9hY3Rpdml0aWVzIjpbeyIkaWQiOiI5MTciLCJfcm93cyI6W3siJGlkIjoiOTE4IiwiX3Rhc2tzIjpbeyIkaWQiOiI5MTkiLCJfYXR0YWNoZWRNaWxlc3RvbmVzIjpbXSwiVGFza0RlZmluaXRpb24iOnsiJGlkIjoiOTIwIiwiR3JvdXBOYW1lIjpudWxsLCJTdGFydERhdGUiOiIyMDIzLTEyLTA0VDAwOjAwOjAwWiIsIkVuZERhdGUiOiIyMDIzLTEyLTA4VDIzOjU5OjAwWiIsIlBlcmNlbnRhZ2VDb21wbGV0ZSI6bnVsbCwiU3R5bGUiOnsiJGlkIjoiOTIxIiwiU2hhcGUiOjEsIlNoYXBlVGhpY2tuZXNzIjowLCJEdXJhdGlvbkZvcm1hdCI6MCwiSW5jbHVkZU5vbldvcmtpbmdEYXlzSW5EdXJhdGlvbiI6ZmFsc2UsIlBlcmNlbnRhZ2VDb21wbGV0ZVN0eWxlIjp7IiRpZCI6IjkyMiIsIkZvbnRTZXR0aW5ncyI6eyIkaWQiOiI5MjMiLCJGb250U2l6ZSI6MTAsIkZvbnROYW1lIjoiQ2FsaWJyaSIsIklzQm9sZCI6ZmFsc2UsIklzSXRhbGljIjpmYWxzZSwiSXNVbmRlcmxpbmVkIjpmYWxzZSwiUGFyZW50U3R5bGUiOm51bGx9LCJBdXRvU2l6ZSI6MCwiRm9yZWdyb3VuZCI6eyIkcmVmIjoiMjE0In0sIk1heFdpZHRoIjoyMDAuMCwiTWF4SGVpZ2h0IjoiSW5maW5pdHkiLCJTbWFydEZvcmVncm91bmRJc0FjdGl2ZSI6ZmFsc2UsIkhvcml6b250YWxBbGlnbm1lbnQiOjAsIlZlcnRpY2FsQWxpZ25tZW50IjowLCJTbWFydEZvcmVncm91bmQiOm51bGwsIkJhY2tncm91bmRGaWxsVHlwZSI6MCwiTWFyZ2luIjp7IiRyZWYiOiIyMTYifSwiUGFkZGluZyI6eyIkcmVmIjoiMjE3In0sIkJhY2tncm91bmQiOnsiJHJlZiI6IjIxOCJ9LCJJc1Zpc2libGUiOnRydWUsIldpZHRoIjowLjAsIkhlaWdodCI6MC4wLCJCb3JkZXJTdHlsZSI6eyIkaWQiOiI5MjQiLCJMaW5lQ29sb3IiOm51bGwsIkxpbmVXZWlnaHQiOjAuMCwiTGluZVR5cGUiOjAsIlBhcmVudFN0eWxlIjpudWxsfSwiUGFyZW50U3R5bGUiOm51bGx9LCJEdXJhdGlvblN0eWxlIjp7IiRpZCI6IjkyNSIsIkZvbnRTZXR0aW5ncyI6eyIkaWQiOiI5MjYiLCJGb250U2l6ZSI6MTAsIkZvbnROYW1lIjoiQ2FsaWJyaSIsIklzQm9sZCI6ZmFsc2UsIklzSXRhbGljIjpmYWxzZSwiSXNVbmRlcmxpbmVkIjpmYWxzZSwiUGFyZW50U3R5bGUiOm51bGx9LCJBdXRvU2l6ZSI6MCwiRm9yZWdyb3VuZCI6eyIkcmVmIjoiMjIzIn0sIk1heFdpZHRoIjoyMDAuMCwiTWF4SGVpZ2h0IjoiSW5maW5pdHkiLCJTbWFydEZvcmVncm91bmRJc0FjdGl2ZSI6ZmFsc2UsIkhvcml6b250YWxBbGlnbm1lbnQiOjAsIlZlcnRpY2FsQWxpZ25tZW50IjowLCJTbWFydEZvcmVncm91bmQiOm51bGwsIkJhY2tncm91bmRGaWxsVHlwZSI6MCwiTWFyZ2luIjp7IiRyZWYiOiIyMjUifSwiUGFkZGluZyI6eyIkcmVmIjoiMjI2In0sIkJhY2tncm91bmQiOnsiJHJlZiI6IjIyNyJ9LCJJc1Zpc2libGUiOnRydWUsIldpZHRoIjowLjAsIkhlaWdodCI6MC4wLCJCb3JkZXJTdHlsZSI6eyIkaWQiOiI5MjciLCJMaW5lQ29sb3IiOm51bGwsIkxpbmVXZWlnaHQiOjAuMCwiTGluZVR5cGUiOjAsIlBhcmVudFN0eWxlIjpudWxsfSwiUGFyZW50U3R5bGUiOm51bGx9LCJIb3Jpem9udGFsQ29ubmVjdG9yU3R5bGUiOnsiJGlkIjoiOTI4IiwiTGluZUNvbG9yIjp7IiRyZWYiOiIyMzEifSwiTGluZVdlaWdodCI6MS4wLCJMaW5lVHlwZSI6MCwiUGFyZW50U3R5bGUiOm51bGx9LCJWZXJ0aWNhbENvbm5lY3RvclN0eWxlIjp7IiRpZCI6IjkyOSIsIkxpbmVDb2xvciI6eyIkcmVmIjoiMjM0In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5MzAiLCJNYXJnaW4iOnsiJHJlZiI6IjIzNyJ9LCJQYWRkaW5nIjp7IiRyZWYiOiIyMzgifSwiQmFja2dyb3VuZCI6eyIkaWQiOiI5MzEiLCJDb2xvciI6eyIkaWQiOiI5MzIiLCJBIjoyNTUsIlIiOjI1NSwiRyI6MTkyLCJCIjowfX0sIklzVmlzaWJsZSI6dHJ1ZSwiV2lkdGgiOjAuMCwiSGVpZ2h0IjoxMC4wLCJCb3JkZXJTdHlsZSI6eyIkaWQiOiI5MzMiLCJMaW5lQ29sb3IiOnsiJGlkIjoiOTM0IiwiJHR5cGUiOiJOTFJFLkNvbW1vbi5Eb20uU29saWRDb2xvckJydXNoLCBOTFJFLkNvbW1vbiIsIkNvbG9yIjp7IiRpZCI6IjkzNSIsIkEiOjI1NSwiUiI6MjU1LCJHIjowLCJCIjowfX0sIkxpbmVXZWlnaHQiOjAuMCwiTGluZVR5cGUiOjAsIlBhcmVudFN0eWxlIjpudWxsfSwiUGFyZW50U3R5bGUiOm51bGx9LCJUaXRsZVN0eWxlIjp7IiRpZCI6IjkzNiIsIkZvbnRTZXR0aW5ncyI6eyIkaWQiOiI5MzciLCJGb250U2l6ZSI6MTEsIkZvbnROYW1lIjoiQ2FsaWJyaSIsIklzQm9sZCI6dHJ1ZSwiSXNJdGFsaWMiOmZhbHNlLCJJc1VuZGVybGluZWQiOmZhbHNlLCJQYXJlbnRTdHlsZSI6bnVsbH0sIkF1dG9TaXplIjowLCJGb3JlZ3JvdW5kIjp7IiRpZCI6IjkzOCIsIkNvbG9yIjp7IiRpZCI6IjkzOSIsIkEiOjI1NSwiUiI6MCwiRyI6MCwiQiI6MH19LCJNYXhXaWR0aCI6NzIwLjAsIk1heEhlaWdodCI6IkluZmluaXR5IiwiU21hcnRGb3JlZ3JvdW5kSXNBY3RpdmUiOmZhbHNlLCJIb3Jpem9udGFsQWxpZ25tZW50IjowLCJWZXJ0aWNhbEFsaWdubWVudCI6MCwiU21hcnRGb3JlZ3JvdW5kIjpudWxsLCJCYWNrZ3JvdW5kRmlsbFR5cGUiOjAsIk1hcmdpbiI6eyIkcmVmIjoiMjQ4In0sIlBhZGRpbmciOnsiJHJlZiI6IjI0OSJ9LCJCYWNrZ3JvdW5kIjp7IiRpZCI6Ijk0MCIsIkNvbG9yIjp7IiRpZCI6Ijk0MSIsIkEiOjAsIlIiOjI1NSwiRyI6MjU1LCJCIjoyNTV9fSwiSXNWaXNpYmxlIjp0cnVlLCJXaWR0aCI6MC4wLCJIZWlnaHQiOjAuMCwiQm9yZGVyU3R5bGUiOnsiJGlkIjoiOTQyIiwiTGluZUNvbG9yIjpudWxsLCJMaW5lV2VpZ2h0IjowLjAsIkxpbmVUeXBlIjowLCJQYXJlbnRTdHlsZSI6bnVsbH0sIlBhcmVudFN0eWxlIjpudWxsfSwiRGF0ZVN0eWxlIjp7IiRpZCI6Ijk0MyIsIkZvbnRTZXR0aW5ncyI6eyIkaWQiOiI5NDQiLCJGb250U2l6ZSI6MTAsIkZvbnROYW1lIjoiQ2FsaWJyaSIsIklzQm9sZCI6ZmFsc2UsIklzSXRhbGljIjpmYWxzZSwiSXNVbmRlcmxpbmVkIjpmYWxzZSwiUGFyZW50U3R5bGUiOm51bGx9LCJBdXRvU2l6ZSI6MCwiRm9yZWdyb3VuZCI6eyIkaWQiOiI5NDUiLCJDb2xvciI6eyIkaWQiOiI5NDY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yNTcifSwiUGFkZGluZyI6eyIkcmVmIjoiMjU4In0sIkJhY2tncm91bmQiOnsiJGlkIjoiOTQ3IiwiQ29sb3IiOnsiJGlkIjoiOTQ4IiwiQSI6MCwiUiI6MjU1LCJHIjoyNTUsIkIiOjI1NX19LCJJc1Zpc2libGUiOnRydWUsIldpZHRoIjowLjAsIkhlaWdodCI6MC4wLCJCb3JkZXJTdHlsZSI6eyIkaWQiOiI5NDkiLCJMaW5lQ29sb3IiOm51bGwsIkxpbmVXZWlnaHQiOjAuMCwiTGluZVR5cGUiOjAsIlBhcmVudFN0eWxlIjpudWxsfSwiUGFyZW50U3R5bGUiOm51bGx9LCJEYXRlRm9ybWF0Ijp7IiRpZCI6Ijk1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5NTEiLCJGb3JtYXQiOjAsIklzVmlzaWJsZSI6ZmFsc2UsIkxhc3RLbm93blZpc2liaWxpdHlTdGF0ZSI6ZmFsc2V9LCJJc1Zpc2libGUiOnRydWUsIlBhcmVudFN0eWxlIjpudWxsfSwiSW5kZXgiOjI0LCJTbWFydER1cmF0aW9uQWN0aXZhdGVkIjpmYWxzZSwiRGF0ZUZvcm1hdCI6eyIkcmVmIjoiOTUwIn0sIldlZWtOdW1iZXJpbmciOnsiJGlkIjoiOTUyIiwiRm9ybWF0IjowLCJJc1Zpc2libGUiOmZhbHNlLCJMYXN0S25vd25WaXNpYmlsaXR5U3RhdGUiOmZhbHNlfSwiSWQiOiI0ZjI4MmRkYS1hZmNlLTRhZjYtYjk3MC01MGY4YzJmYzhiNzAiLCJJbXBvcnRJZCI6bnVsbCwiVGl0bGUiOiJUVEMgd29ya3Nob3AiLCJOb3RlIjpudWxsLCJIeXBlcmxpbmsiOnsiJGlkIjoiOTUzIiwiQWRkcmVzcyI6IiIsIlN1YkFkZHJlc3MiOiIifSwiSXNDaGFuZ2VkIjpmYWxzZSwiSXNOZXciOmZhbHNlfX1dLCJfbWlsZXN0b25lcyI6W10sIklkIjoiMDAwMDAwMDAtMDAwMC0wMDAwLTAwMDAtMDAwMDAwMDAwMDAwIiwiSXNTaW5nbGVJdGVtUm93Ijp0cnVlfV0sIkluZGV4IjoyMywiSWQiOiIwNzMxZjEzMy05NTg0LTQyMTYtODc4OC0zZmM5ZTg4NzI1YmUiLCJIZWFkZXJUZXh0IjpudWxsLCJJc0RlZmF1bHQiOnRydWUsIlN0eWxlIjp7IiRpZCI6Ijk1NCIsIkhlYWRlclN0eWxlIjp7IiRpZCI6Ijk1NSIsIlRleHRTdHlsZSI6eyIkaWQiOiI5NTYiLCJGb250U2V0dGluZ3MiOnsiJGlkIjoiOTU3IiwiRm9udFNpemUiOjExLCJGb250TmFtZSI6IkNhbGlicmkiLCJJc0JvbGQiOmZhbHNlLCJJc0l0YWxpYyI6ZmFsc2UsIklzVW5kZXJsaW5lZCI6ZmFsc2UsIlBhcmVudFN0eWxlIjpudWxsfSwiQXV0b1NpemUiOjIsIkZvcmVncm91bmQiOnsiJGlkIjoiOTU4IiwiQ29sb3IiOnsiJGlkIjoiOTU5IiwiQSI6MjU1LCJSIjowLCJHIjowLCJCIjowfX0sIk1heFdpZHRoIjowLjAsIk1heEhlaWdodCI6IkluZmluaXR5IiwiU21hcnRGb3JlZ3JvdW5kSXNBY3RpdmUiOmZhbHNlLCJIb3Jpem9udGFsQWxpZ25tZW50IjowLCJWZXJ0aWNhbEFsaWdubWVudCI6MCwiU21hcnRGb3JlZ3JvdW5kIjpudWxsLCJCYWNrZ3JvdW5kRmlsbFR5cGUiOjAsIk1hcmdpbiI6eyIkaWQiOiI5NjAiLCJUb3AiOjAuMCwiTGVmdCI6MC4wLCJSaWdodCI6MC4wLCJCb3R0b20iOjAuMH0sIlBhZGRpbmciOnsiJGlkIjoiOTYxIiwiVG9wIjowLjAsIkxlZnQiOjAuMCwiUmlnaHQiOjAuMCwiQm90dG9tIjowLjB9LCJCYWNrZ3JvdW5kIjpudWxsLCJJc1Zpc2libGUiOnRydWUsIldpZHRoIjowLjAsIkhlaWdodCI6MC4wLCJCb3JkZXJTdHlsZSI6bnVsbCwiUGFyZW50U3R5bGUiOm51bGx9LCJSZWN0YW5nbGVTdHlsZSI6eyIkaWQiOiI5NjIiLCJNYXJnaW4iOnsiJGlkIjoiOTYzIiwiVG9wIjowLjAsIkxlZnQiOjAuMCwiUmlnaHQiOjAuMCwiQm90dG9tIjowLjB9LCJQYWRkaW5nIjp7IiRpZCI6Ijk2NCIsIlRvcCI6MC4wLCJMZWZ0IjowLjAsIlJpZ2h0IjowLjAsIkJvdHRvbSI6MC4wfSwiQmFja2dyb3VuZCI6eyIkaWQiOiI5NjUiLCJDb2xvciI6eyIkaWQiOiI5NjYiLCJBIjo2MywiUiI6NzksIkciOjEyOSwiQiI6MTg5fX0sIklzVmlzaWJsZSI6dHJ1ZSwiV2lkdGgiOjAuMCwiSGVpZ2h0IjowLjAsIkJvcmRlclN0eWxlIjp7IiRpZCI6Ijk2NyIsIkxpbmVDb2xvciI6eyIkaWQiOiI5NjgiLCIkdHlwZSI6Ik5MUkUuQ29tbW9uLkRvbS5Tb2xpZENvbG9yQnJ1c2gsIE5MUkUuQ29tbW9uIiwiQ29sb3IiOnsiJGlkIjoiOTY5IiwiQSI6MjU1LCJSIjoyNTUsIkciOjAsIkIiOjB9fSwiTGluZVdlaWdodCI6MC4wLCJMaW5lVHlwZSI6MCwiUGFyZW50U3R5bGUiOm51bGx9LCJQYXJlbnRTdHlsZSI6bnVsbH0sIk1hcmdpbiI6eyIkaWQiOiI5NzAiLCJUb3AiOjAuMCwiTGVmdCI6MC4wLCJSaWdodCI6MC4wLCJCb3R0b20iOjAuMH0sIlBhZGRpbmciOnsiJGlkIjoiOTcxIiwiVG9wIjowLjAsIkxlZnQiOjAuMCwiUmlnaHQiOjAuMCwiQm90dG9tIjowLjB9LCJCYWNrZ3JvdW5kIjpudWxsLCJJc1Zpc2libGUiOnRydWUsIldpZHRoIjowLjAsIkhlaWdodCI6MC4wLCJCb3JkZXJTdHlsZSI6bnVsbCwiUGFyZW50U3R5bGUiOm51bGx9LCJCYWNrZ3JvdW5kU3R5bGUiOnsiJGlkIjoiOTcyIiwiTWFyZ2luIjp7IiRpZCI6Ijk3MyIsIlRvcCI6MC4wLCJMZWZ0IjowLjAsIlJpZ2h0IjowLjAsIkJvdHRvbSI6MC4wfSwiUGFkZGluZyI6eyIkaWQiOiI5NzQiLCJUb3AiOjAuMCwiTGVmdCI6MC4wLCJSaWdodCI6MC4wLCJCb3R0b20iOjAuMH0sIkJhY2tncm91bmQiOnsiJGlkIjoiOTc1IiwiQ29sb3IiOnsiJGlkIjoiOTc2IiwiQSI6NTEsIlIiOjE1NSwiRyI6MTg3LCJCIjo4OX19LCJJc1Zpc2libGUiOnRydWUsIldpZHRoIjowLjAsIkhlaWdodCI6MC4wLCJCb3JkZXJTdHlsZSI6eyIkaWQiOiI5NzciLCJMaW5lQ29sb3IiOnsiJGlkIjoiOTc4IiwiJHR5cGUiOiJOTFJFLkNvbW1vbi5Eb20uU29saWRDb2xvckJydXNoLCBOTFJFLkNvbW1vbiIsIkNvbG9yIjp7IiRpZCI6Ijk3OSIsIkEiOjI1NSwiUiI6MjU1LCJHIjowLCJCIjowfX0sIkxpbmVXZWlnaHQiOjAuMCwiTGluZVR5cGUiOjAsIlBhcmVudFN0eWxlIjpudWxsfSwiUGFyZW50U3R5bGUiOm51bGx9LCJNYXJnaW4iOnsiJGlkIjoiOTgwIiwiVG9wIjowLjAsIkxlZnQiOjAuMCwiUmlnaHQiOjAuMCwiQm90dG9tIjowLjB9LCJQYWRkaW5nIjp7IiRpZCI6Ijk4MSIsIlRvcCI6MC4wLCJMZWZ0IjowLjAsIlJpZ2h0IjowLjAsIkJvdHRvbSI6MC4wfSwiSXNWaXNpYmxlIjpmYWxzZSwiV2lkdGgiOjAuMCwiSGVpZ2h0IjowLjAsIkJvcmRlclN0eWxlIjpudWxsLCJQYXJlbnRTdHlsZSI6bnVsbH19XSwiSWQiOiI4ZTQ1YTQ3MS1lYzI1LTQxNGQtYWUxZC00M2JlMmQxMTI4MDgiLCJJbmRleCI6MjMsIkhlYWRlclRleHQiOiJDb25mZXJlbmNlcyIsIlN0eWxlIjp7IiRpZCI6Ijk4MiIsIkhlYWRlclN0eWxlIjp7IiRpZCI6Ijk4MyIsIlRleHRJc1ZlcnRpY2FsIjpmYWxzZSwiVGV4dFN0eWxlIjp7IiRpZCI6Ijk4NCIsIkZvbnRTZXR0aW5ncyI6eyIkaWQiOiI5ODUiLCJGb250U2l6ZSI6MTIsIkZvbnROYW1lIjoiQ2FsaWJyaSIsIklzQm9sZCI6ZmFsc2UsIklzSXRhbGljIjpmYWxzZSwiSXNVbmRlcmxpbmVkIjpmYWxzZSwiUGFyZW50U3R5bGUiOm51bGx9LCJBdXRvU2l6ZSI6MiwiRm9yZWdyb3VuZCI6eyIkcmVmIjoiODkxIn0sIk1heFdpZHRoIjoxMDMuNDg3NDc2ODE3OTU5ODQsIk1heEhlaWdodCI6MC4wLCJTbWFydEZvcmVncm91bmRJc0FjdGl2ZSI6ZmFsc2UsIkhvcml6b250YWxBbGlnbm1lbnQiOjAsIlZlcnRpY2FsQWxpZ25tZW50IjowLCJTbWFydEZvcmVncm91bmQiOm51bGwsIkJhY2tncm91bmRGaWxsVHlwZSI6MCwiTWFyZ2luIjp7IiRyZWYiOiI4OTMifSwiUGFkZGluZyI6eyIkcmVmIjoiODk0In0sIkJhY2tncm91bmQiOm51bGwsIklzVmlzaWJsZSI6dHJ1ZSwiV2lkdGgiOjAuMCwiSGVpZ2h0IjowLjAsIkJvcmRlclN0eWxlIjpudWxsLCJQYXJlbnRTdHlsZSI6bnVsbH0sIlJlY3RhbmdsZVN0eWxlIjp7IiRpZCI6Ijk4NiIsIk1hcmdpbiI6eyIkaWQiOiI5ODciLCJUb3AiOjAuMCwiTGVmdCI6MC4wLCJSaWdodCI6MC4wLCJCb3R0b20iOjAuMH0sIlBhZGRpbmciOnsiJGlkIjoiOTg4IiwiVG9wIjowLjAsIkxlZnQiOjAuMCwiUmlnaHQiOjAuMCwiQm90dG9tIjowLjB9LCJCYWNrZ3JvdW5kIjp7IiRpZCI6Ijk4OSIsIkNvbG9yIjp7IiRpZCI6Ijk5MCIsIkEiOjI1NSwiUiI6NzksIkciOjEyOSwiQiI6MTg5fX0sIklzVmlzaWJsZSI6dHJ1ZSwiV2lkdGgiOjAuMCwiSGVpZ2h0IjowLjAsIkJvcmRlclN0eWxlIjp7IiRpZCI6Ijk5MSIsIkxpbmVDb2xvciI6eyIkaWQiOiI5OTIiLCIkdHlwZSI6Ik5MUkUuQ29tbW9uLkRvbS5Tb2xpZENvbG9yQnJ1c2gsIE5MUkUuQ29tbW9uIiwiQ29sb3IiOnsiJGlkIjoiOTkzIiwiQSI6MjU1LCJSIjoyNTUsIkciOjAsIkIiOjB9fSwiTGluZVdlaWdodCI6MC4wLCJMaW5lVHlwZSI6MCwiUGFyZW50U3R5bGUiOm51bGx9LCJQYXJlbnRTdHlsZSI6bnVsbH0sIk1hcmdpbiI6eyIkaWQiOiI5OTQiLCJUb3AiOjAuMCwiTGVmdCI6MC4wLCJSaWdodCI6MC4wLCJCb3R0b20iOjAuMH0sIlBhZGRpbmciOnsiJGlkIjoiOTk1IiwiVG9wIjowLjAsIkxlZnQiOjAuMCwiUmlnaHQiOjAuMCwiQm90dG9tIjowLjB9LCJCYWNrZ3JvdW5kIjpudWxsLCJJc1Zpc2libGUiOnRydWUsIldpZHRoIjowLjAsIkhlaWdodCI6MC4wLCJCb3JkZXJTdHlsZSI6bnVsbCwiUGFyZW50U3R5bGUiOm51bGx9LCJCYWNrZ3JvdW5kU3R5bGUiOnsiJGlkIjoiOTk2IiwiTWFyZ2luIjp7IiRpZCI6Ijk5NyIsIlRvcCI6MC4wLCJMZWZ0IjowLjAsIlJpZ2h0IjowLjAsIkJvdHRvbSI6MC4wfSwiUGFkZGluZyI6eyIkaWQiOiI5OTgiLCJUb3AiOjAuMCwiTGVmdCI6MC4wLCJSaWdodCI6MC4wLCJCb3R0b20iOjAuMH0sIkJhY2tncm91bmQiOnsiJGlkIjoiOTk5IiwiQ29sb3IiOnsiJGlkIjoiMTAwMCIsIkEiOjUxLCJSIjoxNTUsIkciOjE4NywiQiI6ODl9fSwiSXNWaXNpYmxlIjp0cnVlLCJXaWR0aCI6MC4wLCJIZWlnaHQiOjAuMCwiQm9yZGVyU3R5bGUiOnsiJGlkIjoiMTAwMSIsIkxpbmVDb2xvciI6eyIkaWQiOiIxMDAyIiwiJHR5cGUiOiJOTFJFLkNvbW1vbi5Eb20uU29saWRDb2xvckJydXNoLCBOTFJFLkNvbW1vbiIsIkNvbG9yIjp7IiRpZCI6IjEwMDMiLCJBIjoyNTUsIlIiOjI1NSwiRyI6MCwiQiI6MH19LCJMaW5lV2VpZ2h0IjowLjAsIkxpbmVUeXBlIjowLCJQYXJlbnRTdHlsZSI6bnVsbH0sIlBhcmVudFN0eWxlIjpudWxsfSwiSXNBYm92ZVRpbWViYW5kIjpmYWxzZSwiTWFyZ2luIjp7IiRpZCI6IjEwMDQiLCJUb3AiOjAuMCwiTGVmdCI6MC4wLCJSaWdodCI6MC4wLCJCb3R0b20iOjAuMH0sIlBhZGRpbmciOnsiJGlkIjoiMTAwNSIsIlRvcCI6MC4wLCJMZWZ0IjowLjAsIlJpZ2h0IjowLjAsIkJvdHRvbSI6MC4wfSwiSXNWaXNpYmxlIjp0cnVlLCJXaWR0aCI6MC4wLCJIZWlnaHQiOjAuMCwiQm9yZGVyU3R5bGUiOnsiJGlkIjoiMTAwNiIsIkxpbmVDb2xvciI6bnVsbCwiTGluZVdlaWdodCI6MC4wLCJMaW5lVHlwZSI6MCwiUGFyZW50U3R5bGUiOm51bGx9LCJQYXJlbnRTdHlsZSI6bnVsbH19XSwiQ3VsdHVyZUluZm9OYW1lIjoiZW4tVVMiLCJTdHlsZU5hbWUiOm51bGwsIlZlcnNpb24iOnsiJGlkIjoiMTAwNyIsIlZlcnNpb24iOiIzLjcuMyIsIk9yaWdpbmFsQXNzZW1ibHlWZXJzaW9uIjpudWxsLCJFZGl0aW9uIjpudWxsLCJMYXN0U2F2ZWRFZGl0aW9uIjoyLCJJc1BsdXNFZGl0aW9uIjpmYWxzZSwiSXNQcm9FZGl0aW9uIjpmYWxzZX0sIkVmZmVjdCI6MSwiU3R5bGUiOnsiJGlkIjoiMTAwOCIsIkRlZmF1bHREZXBlbmRlbmN5U3R5bGUiOnsiJGlkIjoiMTAwOSIsIkxpbmVTdHlsZSI6eyIkaWQiOiIxMDEwIiwiTGluZUNvbG9yIjp7IiRpZCI6IjEwMTEiLCIkdHlwZSI6Ik5MUkUuQ29tbW9uLkRvbS5Tb2xpZENvbG9yQnJ1c2gsIE5MUkUuQ29tbW9uIiwiQ29sb3IiOnsiJGlkIjoiMTAxMiIsIkEiOjI1NSwiUiI6MCwiRyI6MCwiQiI6MH19LCJMaW5lV2VpZ2h0IjoxLjAsIkxpbmVUeXBlIjowLCJQYXJlbnRTdHlsZSI6bnVsbH0sIkVuZEFycm93aGVhZExpbmVTdHlsZSI6eyIkaWQiOiIxMDEzIiwiS2luZCI6MSwiV2lkdGgiOjEsIkxlbmd0aCI6MCwiUGFyZW50U3R5bGUiOm51bGx9LCJCcmluZ1RvRnJvbnQiOnRydWUsIkVsYm93UmFkaXVzIjowLjAsIk1hcmdpbiI6eyIkaWQiOiIxMDE0IiwiVG9wIjowLjAsIkxlZnQiOjAuMCwiUmlnaHQiOjAuMCwiQm90dG9tIjowLjB9LCJQYWRkaW5nIjp7IiRpZCI6IjEwMTUiLCJUb3AiOjAuMCwiTGVmdCI6MC4wLCJSaWdodCI6MC4wLCJCb3R0b20iOjAuMH0sIkJhY2tncm91bmQiOm51bGwsIklzVmlzaWJsZSI6dHJ1ZSwiV2lkdGgiOjAuMCwiSGVpZ2h0IjowLjAsIkJvcmRlclN0eWxlIjpudWxsLCJQYXJlbnRTdHlsZSI6bnVsbH0sIkNyaXRpY2FsUGF0aFN0eWxlIjp7IiRpZCI6IjEwMTYiLCJDcml0aWNhbFBhdGhTdHlsZU9wdGlvbnMiOjE1LCJMaW5lU3R5bGUiOnsiJGlkIjoiMTAxNyIsIkxpbmVDb2xvciI6eyIkaWQiOiIxMDE4IiwiJHR5cGUiOiJOTFJFLkNvbW1vbi5Eb20uU29saWRDb2xvckJydXNoLCBOTFJFLkNvbW1vbiIsIkNvbG9yIjp7IiRpZCI6IjEwMTkiLCJBIjoyNTUsIlIiOjIyMiwiRyI6NTAsIkIiOjUwfX0sIkxpbmVXZWlnaHQiOjEuMCwiTGluZVR5cGUiOjAsIlBhcmVudFN0eWxlIjpudWxsfSwiVGl0bGVGb3JlZ3JvdW5kIjp7IiRpZCI6IjEwMjAiLCJDb2xvciI6eyIkaWQiOiIxMDIxIiwiQSI6MjU1LCJSIjoxNzYsIkciOjE5LCJCIjoyNX19LCJTaGFwZXNCYWNrZ3JvdW5kIjp7IiRpZCI6IjEwMjIiLCJDb2xvciI6eyIkaWQiOiIxMDIzIiwiQSI6MjU1LCJSIjoyNTMsIkciOjIwMywiQiI6MjA4fX0sIlNoYXBlc0JvcmRlclN0eWxlIjp7IiRpZCI6IjEwMjQiLCJMaW5lQ29sb3IiOnsiJGlkIjoiMTAyNSIsIiR0eXBlIjoiTkxSRS5Db21tb24uRG9tLlNvbGlkQ29sb3JCcnVzaCwgTkxSRS5Db21tb24iLCJDb2xvciI6eyIkaWQiOiIxMDI2IiwiQSI6MjU1LCJSIjoyMjIsIkciOjUwLCJCIjo1MH19LCJMaW5lV2VpZ2h0IjoxLjUsIkxpbmVUeXBlIjowLCJQYXJlbnRTdHlsZSI6bnVsbH0sIk1hcmdpbiI6eyIkaWQiOiIxMDI3IiwiVG9wIjowLjAsIkxlZnQiOjAuMCwiUmlnaHQiOjAuMCwiQm90dG9tIjowLjB9LCJQYWRkaW5nIjp7IiRpZCI6IjEwMjgiLCJUb3AiOjAuMCwiTGVmdCI6MC4wLCJSaWdodCI6MC4wLCJCb3R0b20iOjAuMH0sIkJhY2tncm91bmQiOm51bGwsIklzVmlzaWJsZSI6ZmFsc2UsIldpZHRoIjowLjAsIkhlaWdodCI6MC4wLCJCb3JkZXJTdHlsZSI6bnVsbCwiUGFyZW50U3R5bGUiOm51bGx9LCJUaW1lYmFuZFN0eWxlIjp7IiRpZCI6IjEwMjkiLCJTY2FsZU1hcmtpbmciOjEsIlNoYXBlIjowLCJTaGFwZVN0eWxlIjp7IiRpZCI6IjEwMzAiLCJNYXJnaW4iOnsiJGlkIjoiMTAzMSIsIlRvcCI6MC4wLCJMZWZ0IjoxMC4wLCJSaWdodCI6MTAuMCwiQm90dG9tIjowLjB9LCJQYWRkaW5nIjp7IiRpZCI6IjEwMzIiLCJUb3AiOjMuMCwiTGVmdCI6MC4wLCJSaWdodCI6MC4wLCJCb3R0b20iOjMuMH0sIkJhY2tncm91bmQiOnsiJGlkIjoiMTAzMyIsIkNvbG9yIjp7IiRpZCI6IjEwMzQiLCJBIjoyNTUsIlIiOjY4LCJHIjo4NCwiQiI6MTA2fX0sIklzVmlzaWJsZSI6dHJ1ZSwiV2lkdGgiOjg1OC4wLCJIZWlnaHQiOjIwLjAsIkJvcmRlclN0eWxlIjp7IiRpZCI6IjEwMzUiLCJMaW5lQ29sb3IiOnsiJGlkIjoiMTAzNiIsIiR0eXBlIjoiTkxSRS5Db21tb24uRG9tLlNvbGlkQ29sb3JCcnVzaCwgTkxSRS5Db21tb24iLCJDb2xvciI6eyIkaWQiOiIxMDM3IiwiQSI6MjU1LCJSIjoyNTUsIkciOjAsIkIiOjB9fSwiTGluZVdlaWdodCI6MC4wLCJMaW5lVHlwZSI6MCwiUGFyZW50U3R5bGUiOm51bGx9LCJQYXJlbnRTdHlsZSI6bnVsbH0sIk1pZGRsZVRpZXJTaGFwZVN0eWxlIjp7IiRpZCI6IjEwMzgiLCJNYXJnaW4iOnsiJGlkIjoiMTAzOSIsIlRvcCI6MC4wLCJMZWZ0IjoxMC4wLCJSaWdodCI6MTAuMCwiQm90dG9tIjowLjB9LCJQYWRkaW5nIjp7IiRpZCI6IjEwNDAiLCJUb3AiOjMuMCwiTGVmdCI6MC4wLCJSaWdodCI6MC4wLCJCb3R0b20iOjMuMH0sIkJhY2tncm91bmQiOnsiJGlkIjoiMTA0MSIsIkNvbG9yIjp7IiRpZCI6IjEwNDIiLCJBIjoyNTUsIlIiOjY4LCJHIjo4NCwiQiI6MTA2fX0sIklzVmlzaWJsZSI6dHJ1ZSwiV2lkdGgiOjg1OC4wLCJIZWlnaHQiOjIwLjAsIkJvcmRlclN0eWxlIjp7IiRpZCI6IjEwNDMiLCJMaW5lQ29sb3IiOnsiJGlkIjoiMTA0NCIsIiR0eXBlIjoiTkxSRS5Db21tb24uRG9tLlNvbGlkQ29sb3JCcnVzaCwgTkxSRS5Db21tb24iLCJDb2xvciI6eyIkaWQiOiIxMDQ1IiwiQSI6MjU1LCJSIjoyNTUsIkciOjAsIkIiOjB9fSwiTGluZVdlaWdodCI6MC4wLCJMaW5lVHlwZSI6MCwiUGFyZW50U3R5bGUiOm51bGx9LCJQYXJlbnRTdHlsZSI6bnVsbH0sIkJvdHRvbVRpZXJTaGFwZVN0eWxlIjp7IiRpZCI6IjEwNDYiLCJNYXJnaW4iOnsiJGlkIjoiMTA0NyIsIlRvcCI6MC4wLCJMZWZ0IjoxMC4wLCJSaWdodCI6MTAuMCwiQm90dG9tIjowLjB9LCJQYWRkaW5nIjp7IiRpZCI6IjEwNDgiLCJUb3AiOjMuMCwiTGVmdCI6MC4wLCJSaWdodCI6MC4wLCJCb3R0b20iOjMuMH0sIkJhY2tncm91bmQiOnsiJGlkIjoiMTA0OSIsIkNvbG9yIjp7IiRpZCI6IjEwNTAiLCJBIjoyNTUsIlIiOjY4LCJHIjo4NCwiQiI6MTA2fX0sIklzVmlzaWJsZSI6dHJ1ZSwiV2lkdGgiOjg1OC4wLCJIZWlnaHQiOjIwLjAsIkJvcmRlclN0eWxlIjp7IiRpZCI6IjEwNTEiLCJMaW5lQ29sb3IiOnsiJGlkIjoiMTA1MiIsIiR0eXBlIjoiTkxSRS5Db21tb24uRG9tLlNvbGlkQ29sb3JCcnVzaCwgTkxSRS5Db21tb24iLCJDb2xvciI6eyIkaWQiOiIxMDUzIiwiQSI6MjU1LCJSIjoyNTUsIkciOjAsIkIiOjB9fSwiTGluZVdlaWdodCI6MC4wLCJMaW5lVHlwZSI6MCwiUGFyZW50U3R5bGUiOm51bGx9LCJQYXJlbnRTdHlsZSI6bnVsbH0sIlJpZ2h0RW5kQ2Fwc1N0eWxlIjp7IiRpZCI6IjEwNTQiLCJGb250U2V0dGluZ3MiOnsiJGlkIjoiMTA1NSIsIkZvbnRTaXplIjoxOCwiRm9udE5hbWUiOiJDYWxpYnJpIiwiSXNCb2xkIjp0cnVlLCJJc0l0YWxpYyI6ZmFsc2UsIklzVW5kZXJsaW5lZCI6ZmFsc2UsIlBhcmVudFN0eWxlIjpudWxsfSwiQXV0b1NpemUiOjAsIkZvcmVncm91bmQiOnsiJGlkIjoiMTA1NiIsIkNvbG9yIjp7IiRpZCI6IjEwNTc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TgiLCJUb3AiOjAuMCwiTGVmdCI6MC4wLCJSaWdodCI6MjAuMCwiQm90dG9tIjowLjB9LCJQYWRkaW5nIjp7IiRpZCI6IjEwNTkiLCJUb3AiOjAuMCwiTGVmdCI6MC4wLCJSaWdodCI6MC4wLCJCb3R0b20iOjAuMH0sIkJhY2tncm91bmQiOnsiJGlkIjoiMTA2MCIsIkNvbG9yIjp7IiRpZCI6IjEwNjEiLCJBIjowLCJSIjowLCJHIjowLCJCIjowfX0sIklzVmlzaWJsZSI6dHJ1ZSwiV2lkdGgiOjAuMCwiSGVpZ2h0IjowLjAsIkJvcmRlclN0eWxlIjpudWxsLCJQYXJlbnRTdHlsZSI6bnVsbH0sIkxlZnRFbmRDYXBzU3R5bGUiOnsiJGlkIjoiMTA2MiIsIkZvbnRTZXR0aW5ncyI6eyIkaWQiOiIxMDYzIiwiRm9udFNpemUiOjE4LCJGb250TmFtZSI6IkNhbGlicmkiLCJJc0JvbGQiOnRydWUsIklzSXRhbGljIjpmYWxzZSwiSXNVbmRlcmxpbmVkIjpmYWxzZSwiUGFyZW50U3R5bGUiOm51bGx9LCJBdXRvU2l6ZSI6MCwiRm9yZWdyb3VuZCI6eyIkaWQiOiIxMDY0IiwiQ29sb3IiOnsiJGlkIjoiMTA2N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2NiIsIlRvcCI6MC4wLCJMZWZ0Ijo3MS45OTQxNDM0ODQ2MjY1LCJSaWdodCI6MC4wLCJCb3R0b20iOjAuMH0sIlBhZGRpbmciOnsiJGlkIjoiMTA2NyIsIlRvcCI6MC4wLCJMZWZ0IjowLjAsIlJpZ2h0IjowLjAsIkJvdHRvbSI6MC4wfSwiQmFja2dyb3VuZCI6eyIkaWQiOiIxMDY4IiwiQ29sb3IiOnsiJGlkIjoiMTA2OSIsIkEiOjAsIlIiOjAsIkciOjAsIkIiOjB9fSwiSXNWaXNpYmxlIjp0cnVlLCJXaWR0aCI6MC4wLCJIZWlnaHQiOjAuMCwiQm9yZGVyU3R5bGUiOm51bGwsIlBhcmVudFN0eWxlIjpudWxsfSwiVG9kYXlUZXh0U3R5bGUiOnsiJGlkIjoiMTA3MCIsIkZvbnRTZXR0aW5ncyI6eyIkaWQiOiIxMDcxIiwiRm9udFNpemUiOjEyLCJGb250TmFtZSI6IkNhbGlicmkiLCJJc0JvbGQiOmZhbHNlLCJJc0l0YWxpYyI6ZmFsc2UsIklzVW5kZXJsaW5lZCI6ZmFsc2UsIlBhcmVudFN0eWxlIjpudWxsfSwiQXV0b1NpemUiOjAsIkZvcmVncm91bmQiOnsiJGlkIjoiMTA3MiIsIkNvbG9yIjp7IiRpZCI6IjEwNzM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3NCIsIlRvcCI6MC4wLCJMZWZ0IjowLjAsIlJpZ2h0IjowLjAsIkJvdHRvbSI6MC4wfSwiUGFkZGluZyI6eyIkaWQiOiIxMDc1IiwiVG9wIjowLjAsIkxlZnQiOjAuMCwiUmlnaHQiOjAuMCwiQm90dG9tIjowLjB9LCJCYWNrZ3JvdW5kIjp7IiRpZCI6IjEwNzYiLCJDb2xvciI6eyIkaWQiOiIxMDc3IiwiQSI6MCwiUiI6MCwiRyI6MCwiQiI6MH19LCJJc1Zpc2libGUiOnRydWUsIldpZHRoIjowLjAsIkhlaWdodCI6MC4wLCJCb3JkZXJTdHlsZSI6bnVsbCwiUGFyZW50U3R5bGUiOm51bGx9LCJUb2RheU1hcmtlclN0eWxlIjp7IiRpZCI6IjEwNzgiLCJNYXJnaW4iOnsiJGlkIjoiMTA3OSIsIlRvcCI6MC4wLCJMZWZ0IjowLjAsIlJpZ2h0IjowLjAsIkJvdHRvbSI6MC4wfSwiUGFkZGluZyI6eyIkaWQiOiIxMDgwIiwiVG9wIjowLjAsIkxlZnQiOjAuMCwiUmlnaHQiOjAuMCwiQm90dG9tIjowLjB9LCJCYWNrZ3JvdW5kIjp7IiRpZCI6IjEwODEiLCJDb2xvciI6eyIkaWQiOiIxMDgyIiwiQSI6MjU1LCJSIjoyNTUsIkciOjAsIkIiOjB9fSwiSXNWaXNpYmxlIjp0cnVlLCJXaWR0aCI6MC4wLCJIZWlnaHQiOjAuMCwiQm9yZGVyU3R5bGUiOm51bGwsIlBhcmVudFN0eWxlIjpudWxsfSwiU2NhbGVTdHlsZSI6eyIkaWQiOiIxMDgzIiwiU2hhcGUiOjMsIlNob3dTZWdtZW50U2VwYXJhdG9ycyI6dHJ1ZSwiU2VnbWVudFNlcGFyYXRvck9wYWNpdHkiOjMwLCJIYXNCZWVuVmlzaWJsZUJlZm9yZSI6dHJ1ZSwiRm9udFNldHRpbmdzIjp7IiRpZCI6IjEwODQiLCJGb250U2l6ZSI6MTIsIkZvbnROYW1lIjoiQ2FsaWJyaSIsIklzQm9sZCI6ZmFsc2UsIklzSXRhbGljIjpmYWxzZSwiSXNVbmRlcmxpbmVkIjpmYWxzZSwiUGFyZW50U3R5bGUiOm51bGx9LCJBdXRvU2l6ZSI6MCwiRm9yZWdyb3VuZCI6eyIkaWQiOiIxMDg1IiwiQ29sb3IiOnsiJGlkIjoiMTA4Ni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xMDg3IiwiVG9wIjowLjAsIkxlZnQiOjUuMCwiUmlnaHQiOjAuMCwiQm90dG9tIjowLjB9LCJQYWRkaW5nIjp7IiRpZCI6IjEwODgiLCJUb3AiOjAuMCwiTGVmdCI6MC4wLCJSaWdodCI6MC4wLCJCb3R0b20iOjAuMH0sIkJhY2tncm91bmQiOnsiJGlkIjoiMTA4OSIsIkNvbG9yIjp7IiRpZCI6IjEwOTAiLCJBIjowLCJSIjowLCJHIjowLCJCIjowfX0sIklzVmlzaWJsZSI6dHJ1ZSwiV2lkdGgiOjAuMCwiSGVpZ2h0IjowLjAsIkJvcmRlclN0eWxlIjpudWxsLCJQYXJlbnRTdHlsZSI6bnVsbH0sIlNpbmdsZVNjYWxlU2hhcGVTdHlsZSI6eyIkaWQiOiIxMDkxIiwiU2hhcGUiOjAsIkhlaWdodCI6MC4wfSwiTWlkZGxlVGllclNjYWxlU3R5bGUiOnsiJGlkIjoiMTA5MiIsIlNoYXBlIjozLCJTaG93U2VnbWVudFNlcGFyYXRvcnMiOmZhbHNlLCJTZWdtZW50U2VwYXJhdG9yT3BhY2l0eSI6MzAsIkhhc0JlZW5WaXNpYmxlQmVmb3JlIjpmYWxzZSwiRm9udFNldHRpbmdzIjp7IiRpZCI6IjEwOTMiLCJGb250U2l6ZSI6MTIsIkZvbnROYW1lIjoiQ2FsaWJyaSIsIklzQm9sZCI6ZmFsc2UsIklzSXRhbGljIjpmYWxzZSwiSXNVbmRlcmxpbmVkIjpmYWxzZSwiUGFyZW50U3R5bGUiOm51bGx9LCJBdXRvU2l6ZSI6MCwiRm9yZWdyb3VuZCI6eyIkaWQiOiIxMDk0IiwiQ29sb3IiOnsiJGlkIjoiMTA5NS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xMDk2IiwiVG9wIjowLjAsIkxlZnQiOjUuMCwiUmlnaHQiOjAuMCwiQm90dG9tIjowLjB9LCJQYWRkaW5nIjp7IiRpZCI6IjEwOTciLCJUb3AiOjAuMCwiTGVmdCI6MC4wLCJSaWdodCI6MC4wLCJCb3R0b20iOjAuMH0sIkJhY2tncm91bmQiOnsiJGlkIjoiMTA5OCIsIkNvbG9yIjp7IiRpZCI6IjEwOTkiLCJBIjowLCJSIjowLCJHIjowLCJCIjowfX0sIklzVmlzaWJsZSI6ZmFsc2UsIldpZHRoIjowLjAsIkhlaWdodCI6MC4wLCJCb3JkZXJTdHlsZSI6bnVsbCwiUGFyZW50U3R5bGUiOm51bGx9LCJCb3R0b21UaWVyU2NhbGVTdHlsZSI6eyIkaWQiOiIxMTAwIiwiU2hhcGUiOjMsIlNob3dTZWdtZW50U2VwYXJhdG9ycyI6ZmFsc2UsIlNlZ21lbnRTZXBhcmF0b3JPcGFjaXR5IjozMCwiSGFzQmVlblZpc2libGVCZWZvcmUiOmZhbHNlLCJGb250U2V0dGluZ3MiOnsiJGlkIjoiMTEwMSIsIkZvbnRTaXplIjoxMiwiRm9udE5hbWUiOiJDYWxpYnJpIiwiSXNCb2xkIjpmYWxzZSwiSXNJdGFsaWMiOmZhbHNlLCJJc1VuZGVybGluZWQiOmZhbHNlLCJQYXJlbnRTdHlsZSI6bnVsbH0sIkF1dG9TaXplIjowLCJGb3JlZ3JvdW5kIjp7IiRpZCI6IjExMDIiLCJDb2xvciI6eyIkaWQiOiIxMTAz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QiLCJUb3AiOjAuMCwiTGVmdCI6NS4wLCJSaWdodCI6MC4wLCJCb3R0b20iOjAuMH0sIlBhZGRpbmciOnsiJGlkIjoiMTEwNSIsIlRvcCI6MC4wLCJMZWZ0IjowLjAsIlJpZ2h0IjowLjAsIkJvdHRvbSI6MC4wfSwiQmFja2dyb3VuZCI6eyIkaWQiOiIxMTA2IiwiQ29sb3IiOnsiJGlkIjoiMTEwNyIsIkEiOjAsIlIiOjAsIkciOjAsIkIiOjB9fSwiSXNWaXNpYmxlIjpmYWxzZSwiV2lkdGgiOjAuMCwiSGVpZ2h0IjowLjAsIkJvcmRlclN0eWxlIjpudWxsLCJQYXJlbnRTdHlsZSI6bnVsbH0sIkVsYXBzZWRUaW1lQmFja2dyb3VuZCI6eyIkaWQiOiIxMTA4IiwiQ29sb3IiOnsiJGlkIjoiMTEwOSIsIkEiOjE5MSwiUiI6MjU1LCJHIjowLCJCIjowfX0sIkFwcGVuZFllYXJPblllYXJDaGFuZ2UiOmZhbHNlLCJFbGFwc2VkVGltZUZvcm1hdCI6MiwiVG9kYXlNYXJrZXJQb3NpdGlvbiI6MywiUXVpY2tQb3NpdGlvbiI6MywiQWJzb2x1dGVQb3NpdGlvbiI6MTExLjAsIk1hcmdpbiI6eyIkaWQiOiIxMTEwIiwiVG9wIjowLjAsIkxlZnQiOjEwLjAsIlJpZ2h0IjoxMC4wLCJCb3R0b20iOjAuMH0sIlBhZGRpbmciOnsiJGlkIjoiMTExMSIsIlRvcCI6MC4wLCJMZWZ0IjowLjAsIlJpZ2h0IjowLjAsIkJvdHRvbSI6MC4wfSwiQmFja2dyb3VuZCI6eyIkaWQiOiIxMTEyIiwiQ29sb3IiOnsiJGlkIjoiMTExMyIsIkEiOjI1NSwiUiI6NDcsIkciOjU0LCJCIjoxNTN9fSwiSXNWaXNpYmxlIjp0cnVlLCJXaWR0aCI6MC4wLCJIZWlnaHQiOjAuMCwiQm9yZGVyU3R5bGUiOm51bGwsIlBhcmVudFN0eWxlIjpudWxsfSwiRGVmYXVsdE1pbGVzdG9uZVN0eWxlIjp7IiRpZCI6IjExMTQiLCJTaGFwZSI6MiwiQ29ubmVjdG9yTWFyZ2luIjp7IiRpZCI6IjExMTUiLCJUb3AiOjAuMCwiTGVmdCI6Mi4wLCJSaWdodCI6Mi4wLCJCb3R0b20iOjAuMH0sIkNvbm5lY3RvclN0eWxlIjp7IiRpZCI6IjExMTYiLCJMaW5lQ29sb3IiOnsiJGlkIjoiMTExNyIsIiR0eXBlIjoiTkxSRS5Db21tb24uRG9tLlNvbGlkQ29sb3JCcnVzaCwgTkxSRS5Db21tb24iLCJDb2xvciI6eyIkaWQiOiIxMTE4IiwiQSI6MTI3LCJSIjo3OSwiRyI6MTI5LCJCIjoxODl9fSwiTGluZVdlaWdodCI6MS4wLCJMaW5lVHlwZSI6MCwiUGFyZW50U3R5bGUiOm51bGx9LCJJc0JlbG93VGltZWJhbmQiOmZhbHNlLCJQb3NpdGlvbk9uVGFzayI6MCwiSGlkZURhdGUiOmZhbHNlLCJTaGFwZVNpemUiOjEsIlNwYWNpbmciOjIuMCwiUGFkZGluZyI6eyIkaWQiOiIxMTE5IiwiVG9wIjo3LjAsIkxlZnQiOjMuMCwiUmlnaHQiOjAuMCwiQm90dG9tIjoyLjB9LCJTaGFwZVN0eWxlIjp7IiRpZCI6IjExMjAiLCJNYXJnaW4iOnsiJGlkIjoiMTEyMSIsIlRvcCI6MC4wLCJMZWZ0IjowLjAsIlJpZ2h0IjowLjAsIkJvdHRvbSI6MC4wfSwiUGFkZGluZyI6eyIkaWQiOiIxMTIyIiwiVG9wIjowLjAsIkxlZnQiOjAuMCwiUmlnaHQiOjAuMCwiQm90dG9tIjowLjB9LCJCYWNrZ3JvdW5kIjp7IiRpZCI6IjExMjMiLCJDb2xvciI6eyIkaWQiOiIxMTI0IiwiQSI6MjU1LCJSIjowLCJHIjoxMTQsIkIiOjE4OH19LCJJc1Zpc2libGUiOnRydWUsIldpZHRoIjoxMy4wLCJIZWlnaHQiOjEzLjAsIkJvcmRlclN0eWxlIjp7IiRpZCI6IjExMjUiLCJMaW5lQ29sb3IiOnsiJGlkIjoiMTEyNiIsIiR0eXBlIjoiTkxSRS5Db21tb24uRG9tLlNvbGlkQ29sb3JCcnVzaCwgTkxSRS5Db21tb24iLCJDb2xvciI6eyIkaWQiOiIxMTI3IiwiQSI6MjU1LCJSIjoyNTUsIkciOjAsIkIiOjB9fSwiTGluZVdlaWdodCI6MC4wLCJMaW5lVHlwZSI6MCwiUGFyZW50U3R5bGUiOm51bGx9LCJQYXJlbnRTdHlsZSI6bnVsbH0sIlRpdGxlU3R5bGUiOnsiJGlkIjoiMTEyOCIsIkZvbnRTZXR0aW5ncyI6eyIkaWQiOiIxMTI5IiwiRm9udFNpemUiOjExLCJGb250TmFtZSI6IkNhbGlicmkiLCJJc0JvbGQiOnRydWUsIklzSXRhbGljIjpmYWxzZSwiSXNVbmRlcmxpbmVkIjpmYWxzZSwiUGFyZW50U3R5bGUiOm51bGx9LCJBdXRvU2l6ZSI6MCwiRm9yZWdyb3VuZCI6eyIkaWQiOiIxMTMwIiwiQ29sb3IiOnsiJGlkIjoiMTEzM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xMTMyIiwiVG9wIjowLjAsIkxlZnQiOjAuMCwiUmlnaHQiOjAuMCwiQm90dG9tIjowLjB9LCJQYWRkaW5nIjp7IiRpZCI6IjExMzMiLCJUb3AiOjAuMCwiTGVmdCI6MC4wLCJSaWdodCI6MC4wLCJCb3R0b20iOjAuMH0sIkJhY2tncm91bmQiOnsiJGlkIjoiMTEzNCIsIkNvbG9yIjp7IiRpZCI6IjExMzUiLCJBIjowLCJSIjowLCJHIjowLCJCIjowfX0sIklzVmlzaWJsZSI6dHJ1ZSwiV2lkdGgiOjAuMCwiSGVpZ2h0IjowLjAsIkJvcmRlclN0eWxlIjpudWxsLCJQYXJlbnRTdHlsZSI6bnVsbH0sIkRhdGVTdHlsZSI6eyIkaWQiOiIxMTM2IiwiRm9udFNldHRpbmdzIjp7IiRpZCI6IjExMzciLCJGb250U2l6ZSI6MTAsIkZvbnROYW1lIjoiQ2FsaWJyaSIsIklzQm9sZCI6ZmFsc2UsIklzSXRhbGljIjpmYWxzZSwiSXNVbmRlcmxpbmVkIjpmYWxzZSwiUGFyZW50U3R5bGUiOm51bGx9LCJBdXRvU2l6ZSI6MCwiRm9yZWdyb3VuZCI6eyIkaWQiOiIxMTM4IiwiQ29sb3IiOnsiJGlkIjoiMTEzO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TE0MCIsIlRvcCI6MC4wLCJMZWZ0IjowLjAsIlJpZ2h0IjowLjAsIkJvdHRvbSI6MC4wfSwiUGFkZGluZyI6eyIkaWQiOiIxMTQxIiwiVG9wIjowLjAsIkxlZnQiOjAuMCwiUmlnaHQiOjAuMCwiQm90dG9tIjowLjB9LCJCYWNrZ3JvdW5kIjp7IiRpZCI6IjExNDIiLCJDb2xvciI6eyIkaWQiOiIxMTQzIiwiQSI6MCwiUiI6MCwiRyI6MCwiQiI6MH19LCJJc1Zpc2libGUiOnRydWUsIldpZHRoIjowLjAsIkhlaWdodCI6MC4wLCJCb3JkZXJTdHlsZSI6bnVsbCwiUGFyZW50U3R5bGUiOm51bGx9LCJEYXRlRm9ybWF0Ijp7IiRpZCI6IjExNDQ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E0NSIsIkZvcm1hdCI6MCwiSXNWaXNpYmxlIjpmYWxzZSwiTGFzdEtub3duVmlzaWJpbGl0eVN0YXRlIjpmYWxzZX0sIklzVmlzaWJsZSI6dHJ1ZSwiUGFyZW50U3R5bGUiOm51bGx9LCJEZWZhdWx0VGFza1N0eWxlIjp7IiRpZCI6IjExNDYiLCJTaGFwZSI6MSwiU2hhcGVUaGlja25lc3MiOjAsIkR1cmF0aW9uRm9ybWF0IjowLCJJbmNsdWRlTm9uV29ya2luZ0RheXNJbkR1cmF0aW9uIjpmYWxzZSwiUGVyY2VudGFnZUNvbXBsZXRlU3R5bGUiOnsiJGlkIjoiMTE0NyIsIkZvbnRTZXR0aW5ncyI6eyIkaWQiOiIxMTQ4IiwiRm9udFNpemUiOjEwLCJGb250TmFtZSI6IkNhbGlicmkiLCJJc0JvbGQiOmZhbHNlLCJJc0l0YWxpYyI6ZmFsc2UsIklzVW5kZXJsaW5lZCI6ZmFsc2UsIlBhcmVudFN0eWxlIjpudWxsfSwiQXV0b1NpemUiOjAsIkZvcmVncm91bmQiOnsiJHJlZiI6IjIxNCJ9LCJNYXhXaWR0aCI6MjAwLjAsIk1heEhlaWdodCI6IkluZmluaXR5IiwiU21hcnRGb3JlZ3JvdW5kSXNBY3RpdmUiOmZhbHNlLCJIb3Jpem9udGFsQWxpZ25tZW50IjowLCJWZXJ0aWNhbEFsaWdubWVudCI6MCwiU21hcnRGb3JlZ3JvdW5kIjpudWxsLCJCYWNrZ3JvdW5kRmlsbFR5cGUiOjAsIk1hcmdpbiI6eyIkcmVmIjoiMjE2In0sIlBhZGRpbmciOnsiJHJlZiI6IjIxNyJ9LCJCYWNrZ3JvdW5kIjp7IiRyZWYiOiIyMTgifSwiSXNWaXNpYmxlIjp0cnVlLCJXaWR0aCI6MC4wLCJIZWlnaHQiOjAuMCwiQm9yZGVyU3R5bGUiOm51bGwsIlBhcmVudFN0eWxlIjpudWxsfSwiRHVyYXRpb25TdHlsZSI6eyIkaWQiOiIxMTQ5IiwiRm9udFNldHRpbmdzIjp7IiRpZCI6IjExNTAiLCJGb250U2l6ZSI6MTAsIkZvbnROYW1lIjoiQ2FsaWJyaSIsIklzQm9sZCI6ZmFsc2UsIklzSXRhbGljIjpmYWxzZSwiSXNVbmRlcmxpbmVkIjpmYWxzZSwiUGFyZW50U3R5bGUiOm51bGx9LCJBdXRvU2l6ZSI6MCwiRm9yZWdyb3VuZCI6eyIkcmVmIjoiMjIzIn0sIk1heFdpZHRoIjoyMDAuMCwiTWF4SGVpZ2h0IjoiSW5maW5pdHkiLCJTbWFydEZvcmVncm91bmRJc0FjdGl2ZSI6ZmFsc2UsIkhvcml6b250YWxBbGlnbm1lbnQiOjAsIlZlcnRpY2FsQWxpZ25tZW50IjowLCJTbWFydEZvcmVncm91bmQiOm51bGwsIkJhY2tncm91bmRGaWxsVHlwZSI6MCwiTWFyZ2luIjp7IiRyZWYiOiIyMjUifSwiUGFkZGluZyI6eyIkcmVmIjoiMjI2In0sIkJhY2tncm91bmQiOnsiJHJlZiI6IjIyNyJ9LCJJc1Zpc2libGUiOnRydWUsIldpZHRoIjowLjAsIkhlaWdodCI6MC4wLCJCb3JkZXJTdHlsZSI6bnVsbCwiUGFyZW50U3R5bGUiOm51bGx9LCJIb3Jpem9udGFsQ29ubmVjdG9yU3R5bGUiOnsiJGlkIjoiMTE1MSIsIkxpbmVDb2xvciI6eyIkcmVmIjoiMjMxIn0sIkxpbmVXZWlnaHQiOjEuMCwiTGluZVR5cGUiOjAsIlBhcmVudFN0eWxlIjpudWxsfSwiVmVydGljYWxDb25uZWN0b3JTdHlsZSI6eyIkaWQiOiIxMTUyIiwiTGluZUNvbG9yIjp7IiRyZWYiOiIyMzQi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MywiSXNCZWxvd1RpbWViYW5kIjpmYWxzZSwiUGVyY2VudGFnZUNvbXBsZXRlU2hhcGVPcGFjaXR5IjozNSwiU2hhcGVTdHlsZSI6eyIkaWQiOiIxMTUzIiwiTWFyZ2luIjp7IiRyZWYiOiIyMzcifSwiUGFkZGluZyI6eyIkcmVmIjoiMjM4In0sIkJhY2tncm91bmQiOnsiJGlkIjoiMTE1NCIsIkNvbG9yIjp7IiRpZCI6IjExNTUiLCJBIjoyNTUsIlIiOjAsIkciOjExNCwiQiI6MTg4fX0sIklzVmlzaWJsZSI6dHJ1ZSwiV2lkdGgiOjAuMCwiSGVpZ2h0IjoxMC4wLCJCb3JkZXJTdHlsZSI6eyIkaWQiOiIxMTU2IiwiTGluZUNvbG9yIjp7IiRpZCI6IjExNTciLCIkdHlwZSI6Ik5MUkUuQ29tbW9uLkRvbS5Tb2xpZENvbG9yQnJ1c2gsIE5MUkUuQ29tbW9uIiwiQ29sb3IiOnsiJGlkIjoiMTE1OCIsIkEiOjI1NSwiUiI6MjU1LCJHIjowLCJCIjowfX0sIkxpbmVXZWlnaHQiOjAuMCwiTGluZVR5cGUiOjAsIlBhcmVudFN0eWxlIjpudWxsfSwiUGFyZW50U3R5bGUiOm51bGx9LCJUaXRsZVN0eWxlIjp7IiRpZCI6IjExNTkiLCJGb250U2V0dGluZ3MiOnsiJGlkIjoiMTE2MCIsIkZvbnRTaXplIjoxMSwiRm9udE5hbWUiOiJDYWxpYnJpIiwiSXNCb2xkIjp0cnVlLCJJc0l0YWxpYyI6ZmFsc2UsIklzVW5kZXJsaW5lZCI6ZmFsc2UsIlBhcmVudFN0eWxlIjpudWxsfSwiQXV0b1NpemUiOjAsIkZvcmVncm91bmQiOnsiJGlkIjoiMTE2MSIsIkNvbG9yIjp7IiRpZCI6IjExNjIiLCJBIjoyNTUsIlIiOjAsIkciOjAsIkIiOjB9fSwiTWF4V2lkdGgiOjk2MC4wLCJNYXhIZWlnaHQiOiJJbmZpbml0eSIsIlNtYXJ0Rm9yZWdyb3VuZElzQWN0aXZlIjpmYWxzZSwiSG9yaXpvbnRhbEFsaWdubWVudCI6MCwiVmVydGljYWxBbGlnbm1lbnQiOjAsIlNtYXJ0Rm9yZWdyb3VuZCI6bnVsbCwiQmFja2dyb3VuZEZpbGxUeXBlIjowLCJNYXJnaW4iOnsiJHJlZiI6IjI0OCJ9LCJQYWRkaW5nIjp7IiRyZWYiOiIyNDkifSwiQmFja2dyb3VuZCI6eyIkaWQiOiIxMTYzIiwiQ29sb3IiOnsiJGlkIjoiMTE2NCIsIkEiOjAsIlIiOjAsIkciOjAsIkIiOjB9fSwiSXNWaXNpYmxlIjp0cnVlLCJXaWR0aCI6MC4wLCJIZWlnaHQiOjAuMCwiQm9yZGVyU3R5bGUiOm51bGwsIlBhcmVudFN0eWxlIjpudWxsfSwiRGF0ZVN0eWxlIjp7IiRpZCI6IjExNjUiLCJGb250U2V0dGluZ3MiOnsiJGlkIjoiMTE2NiIsIkZvbnRTaXplIjoxMCwiRm9udE5hbWUiOiJDYWxpYnJpIiwiSXNCb2xkIjpmYWxzZSwiSXNJdGFsaWMiOmZhbHNlLCJJc1VuZGVybGluZWQiOmZhbHNlLCJQYXJlbnRTdHlsZSI6bnVsbH0sIkF1dG9TaXplIjowLCJGb3JlZ3JvdW5kIjp7IiRpZCI6IjExNjciLCJDb2xvciI6eyIkaWQiOiIxMTY4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MjU3In0sIlBhZGRpbmciOnsiJHJlZiI6IjI1OCJ9LCJCYWNrZ3JvdW5kIjp7IiRpZCI6IjExNjkiLCJDb2xvciI6eyIkaWQiOiIxMTcwIiwiQSI6MCwiUiI6MCwiRyI6MCwiQiI6MH19LCJJc1Zpc2libGUiOnRydWUsIldpZHRoIjowLjAsIkhlaWdodCI6MC4wLCJCb3JkZXJTdHlsZSI6bnVsbCwiUGFyZW50U3R5bGUiOm51bGx9LCJEYXRlRm9ybWF0Ijp7IiRpZCI6IjExNzE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E3MiIsIkZvcm1hdCI6MCwiSXNWaXNpYmxlIjpmYWxzZSwiTGFzdEtub3duVmlzaWJpbGl0eVN0YXRlIjpmYWxzZX0sIklzVmlzaWJsZSI6dHJ1ZSwiUGFyZW50U3R5bGUiOm51bGwsIl9leHBsaWNpdGx5U2V0Ijp7IiRpZCI6IjExNzM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V2Vla051bWJlcmluZyI6ZmFsc2UsIklzVmlzaWJsZSI6ZmFsc2V9fSwiR3JpZGxpbmVQYW5lbFN0eWxlIjp7IiRpZCI6IjExNzQiLCJHcmlkbGluZVN0eWxlIjp7IiRpZCI6IjExNzUiLCJMaW5lQ29sb3IiOnsiJGlkIjoiMTE3NiIsIiR0eXBlIjoiTkxSRS5Db21tb24uRG9tLlNvbGlkQ29sb3JCcnVzaCwgTkxSRS5Db21tb24iLCJDb2xvciI6eyIkaWQiOiIxMTc3IiwiQSI6MzgsIlIiOjkxLCJHIjoxNTUsIkIiOjIxM319LCJMaW5lV2VpZ2h0IjoxLjAsIkxpbmVUeXBlIjowLCJQYXJlbnRTdHlsZSI6bnVsbH0sIk1hcmdpbiI6eyIkaWQiOiIxMTc4IiwiVG9wIjowLjAsIkxlZnQiOjAuMCwiUmlnaHQiOjAuMCwiQm90dG9tIjowLjB9LCJQYWRkaW5nIjp7IiRpZCI6IjExNzkiLCJUb3AiOjAuMCwiTGVmdCI6MC4wLCJSaWdodCI6MC4wLCJCb3R0b20iOjAuMH0sIkJhY2tncm91bmQiOm51bGwsIklzVmlzaWJsZSI6dHJ1ZSwiV2lkdGgiOjAuMCwiSGVpZ2h0IjowLjAsIkJvcmRlclN0eWxlIjp7IiRpZCI6IjExODAiLCJMaW5lQ29sb3IiOm51bGwsIkxpbmVXZWlnaHQiOjAuMCwiTGluZVR5cGUiOjAsIlBhcmVudFN0eWxlIjpudWxsfSwiUGFyZW50U3R5bGUiOm51bGx9LCJBY3Rpdml0eUxpbmVQYW5lbFN0eWxlIjp7IiRpZCI6IjExODEiLCJBY3Rpdml0eUxpbmVTdHlsZSI6eyIkaWQiOiIxMTgyIiwiTGluZUNvbG9yIjp7IiRpZCI6IjExODMiLCIkdHlwZSI6Ik5MUkUuQ29tbW9uLkRvbS5Tb2xpZENvbG9yQnJ1c2gsIE5MUkUuQ29tbW9uIiwiQ29sb3IiOnsiJGlkIjoiMTE4NCIsIkEiOjM4LCJSIjo2OCwiRyI6MTE0LCJCIjoxOTZ9fSwiTGluZVdlaWdodCI6MS4wLCJMaW5lVHlwZSI6MCwiUGFyZW50U3R5bGUiOm51bGx9LCJNYXJnaW4iOnsiJGlkIjoiMTE4NSIsIlRvcCI6MC4wLCJMZWZ0IjowLjAsIlJpZ2h0IjowLjAsIkJvdHRvbSI6MC4wfSwiUGFkZGluZyI6eyIkaWQiOiIxMTg2IiwiVG9wIjowLjAsIkxlZnQiOjAuMCwiUmlnaHQiOjAuMCwiQm90dG9tIjowLjB9LCJCYWNrZ3JvdW5kIjpudWxsLCJJc1Zpc2libGUiOnRydWUsIldpZHRoIjowLjAsIkhlaWdodCI6MC4wLCJCb3JkZXJTdHlsZSI6eyIkaWQiOiIxMTg3IiwiTGluZUNvbG9yIjpudWxsLCJMaW5lV2VpZ2h0IjowLjAsIkxpbmVUeXBlIjowLCJQYXJlbnRTdHlsZSI6bnVsbH0sIlBhcmVudFN0eWxlIjpudWxsfSwiU2hvd0VsYXBzZWRUaW1lR3JhZGllbnRTdHlsZSI6ZmFsc2UsIlRpbWViYW5kUmVzZXJ2ZWRMZWZ0QXJlYVN0eWxlIjp7IiRpZCI6IjExODgiLCJBY3Rpdml0eUhlYWRlcldpZHRoIjowLjAsIklzU2V0IjpmYWxzZX0sIkRlZmF1bHRTd2ltbGFuZVN0eWxlIjpudWxsfSwiU2NhbGUiOm51bGwsIlNjYWxlVjIiOnsiJGlkIjoiMTE4OSIsIlN0YXJ0RGF0ZSI6IjAwMDEtMDEtMDFUMDA6MDA6MDAiLCJFbmREYXRlIjoiMjAyMy0xMi0yMlQyMzo1OTowMCIsIkF1dG9EYXRlUmFuZ2UiOnRydWUsIldvcmtpbmdEYXlzIjozMSwiRmlzY2FsWWVhciI6eyIkaWQiOiIxMTkwIiwiU3RhcnRNb250aCI6MSwiVXNlU3RhcnRpbmdZZWFyRm9yTnVtYmVyaW5nIjp0cnVlLCJTaG93RmlzY2FsWWVhckxhYmVsIjp0cnVlfSwiVG9kYXlNYXJrZXJUZXh0IjoiVG9kYXkiLCJBdXRvU2NhbGVUeXBlIjpmYWxzZSwiVGltZWJhbmRTY2FsZXMiOnsiJGlkIjoiMTE5MSIsIlRvcFNjYWxlTGF5ZXIiOnsiJGlkIjoiMTE5MiIsIkZvcm1hdCI6Ik1NTSIsIlR5cGUiOjV9LCJNaWRkbGVTY2FsZUxheWVyIjp7IiRpZCI6IjExOTMiLCJGb3JtYXQiOm51bGwsIlR5cGUiOjB9LCJCb3R0b21TY2FsZUxheWVyIjp7IiRpZCI6IjExOTQiLCJGb3JtYXQiOm51bGwsIlR5cGUiOjB9fX0sIk1pbGVzdG9uZXMiOlt7IiRpZCI6IjExOTUiLCJEYXRlIjoiMjAyMy0xMS0xMFQyMzo1OTowMCIsIlN0eWxlIjp7IiRpZCI6IjExOTYiLCJTaGFwZSI6MiwiQ29ubmVjdG9yTWFyZ2luIjp7IiRpZCI6IjExOTciLCJUb3AiOjAuMCwiTGVmdCI6Mi4wLCJSaWdodCI6Mi4wLCJCb3R0b20iOjAuMH0sIkNvbm5lY3RvclN0eWxlIjp7IiRpZCI6IjExOTgiLCJMaW5lQ29sb3IiOnsiJGlkIjoiMTE5OSIsIiR0eXBlIjoiTkxSRS5Db21tb24uRG9tLlNvbGlkQ29sb3JCcnVzaCwgTkxSRS5Db21tb24iLCJDb2xvciI6eyIkaWQiOiIxMjAwIiwiQSI6MTI3LCJSIjo3OSwiRyI6MTI5LCJCIjoxODl9fSwiTGluZVdlaWdodCI6MS4wLCJMaW5lVHlwZSI6MCwiUGFyZW50U3R5bGUiOm51bGx9LCJJc0JlbG93VGltZWJhbmQiOmZhbHNlLCJQb3NpdGlvbk9uVGFzayI6MCwiSGlkZURhdGUiOmZhbHNlLCJTaGFwZVNpemUiOjEsIlNwYWNpbmciOjIuMCwiUGFkZGluZyI6eyIkaWQiOiIxMjAxIiwiVG9wIjo3LjAsIkxlZnQiOjMuMCwiUmlnaHQiOjAuMCwiQm90dG9tIjoyLjB9LCJTaGFwZVN0eWxlIjp7IiRpZCI6IjEyMDIiLCJNYXJnaW4iOnsiJGlkIjoiMTIwMyIsIlRvcCI6MC4wLCJMZWZ0IjowLjAsIlJpZ2h0IjowLjAsIkJvdHRvbSI6MC4wfSwiUGFkZGluZyI6eyIkaWQiOiIxMjA0IiwiVG9wIjowLjAsIkxlZnQiOjAuMCwiUmlnaHQiOjAuMCwiQm90dG9tIjowLjB9LCJCYWNrZ3JvdW5kIjp7IiRpZCI6IjEyMDUiLCJDb2xvciI6eyIkaWQiOiIxMjA2IiwiQSI6MjU1LCJSIjowLCJHIjoxMTQsIkIiOjE4OH19LCJJc1Zpc2libGUiOnRydWUsIldpZHRoIjoxMy4wLCJIZWlnaHQiOjEzLjAsIkJvcmRlclN0eWxlIjp7IiRpZCI6IjEyMDciLCJMaW5lQ29sb3IiOnsiJGlkIjoiMTIwOCIsIiR0eXBlIjoiTkxSRS5Db21tb24uRG9tLlNvbGlkQ29sb3JCcnVzaCwgTkxSRS5Db21tb24iLCJDb2xvciI6eyIkaWQiOiIxMjA5IiwiQSI6MjU1LCJSIjoyNTUsIkciOjAsIkIiOjB9fSwiTGluZVdlaWdodCI6MC4wLCJMaW5lVHlwZSI6MCwiUGFyZW50U3R5bGUiOm51bGx9LCJQYXJlbnRTdHlsZSI6bnVsbH0sIlRpdGxlU3R5bGUiOnsiJGlkIjoiMTIxMCIsIkZvbnRTZXR0aW5ncyI6eyIkaWQiOiIxMjExIiwiRm9udFNpemUiOjExLCJGb250TmFtZSI6IkNhbGlicmkiLCJJc0JvbGQiOnRydWUsIklzSXRhbGljIjpmYWxzZSwiSXNVbmRlcmxpbmVkIjpmYWxzZSwiUGFyZW50U3R5bGUiOm51bGx9LCJBdXRvU2l6ZSI6MCwiRm9yZWdyb3VuZCI6eyIkaWQiOiIxMjEyIiwiQ29sb3IiOnsiJGlkIjoiMTIxMy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xMjE0IiwiVG9wIjowLjAsIkxlZnQiOjAuMCwiUmlnaHQiOjAuMCwiQm90dG9tIjowLjB9LCJQYWRkaW5nIjp7IiRpZCI6IjEyMTUiLCJUb3AiOjAuMCwiTGVmdCI6MC4wLCJSaWdodCI6MC4wLCJCb3R0b20iOjAuMH0sIkJhY2tncm91bmQiOnsiJGlkIjoiMTIxNiIsIkNvbG9yIjp7IiRpZCI6IjEyMTciLCJBIjowLCJSIjoyNTUsIkciOjI1NSwiQiI6MjU1fX0sIklzVmlzaWJsZSI6dHJ1ZSwiV2lkdGgiOjAuMCwiSGVpZ2h0IjowLjAsIkJvcmRlclN0eWxlIjp7IiRpZCI6IjEyMTgiLCJMaW5lQ29sb3IiOm51bGwsIkxpbmVXZWlnaHQiOjAuMCwiTGluZVR5cGUiOjAsIlBhcmVudFN0eWxlIjpudWxsfSwiUGFyZW50U3R5bGUiOm51bGx9LCJEYXRlU3R5bGUiOnsiJGlkIjoiMTIxOSIsIkZvbnRTZXR0aW5ncyI6eyIkaWQiOiIxMjIwIiwiRm9udFNpemUiOjEwLCJGb250TmFtZSI6IkNhbGlicmkiLCJJc0JvbGQiOmZhbHNlLCJJc0l0YWxpYyI6ZmFsc2UsIklzVW5kZXJsaW5lZCI6ZmFsc2UsIlBhcmVudFN0eWxlIjpudWxsfSwiQXV0b1NpemUiOjAsIkZvcmVncm91bmQiOnsiJGlkIjoiMTIyMSIsIkNvbG9yIjp7IiRpZCI6IjEyMjI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yMjMiLCJUb3AiOjAuMCwiTGVmdCI6MC4wLCJSaWdodCI6MC4wLCJCb3R0b20iOjAuMH0sIlBhZGRpbmciOnsiJGlkIjoiMTIyNCIsIlRvcCI6MC4wLCJMZWZ0IjowLjAsIlJpZ2h0IjowLjAsIkJvdHRvbSI6MC4wfSwiQmFja2dyb3VuZCI6eyIkaWQiOiIxMjI1IiwiQ29sb3IiOnsiJGlkIjoiMTIyNiIsIkEiOjAsIlIiOjI1NSwiRyI6MjU1LCJCIjoyNTV9fSwiSXNWaXNpYmxlIjp0cnVlLCJXaWR0aCI6MC4wLCJIZWlnaHQiOjAuMCwiQm9yZGVyU3R5bGUiOnsiJGlkIjoiMTIyNyIsIkxpbmVDb2xvciI6bnVsbCwiTGluZVdlaWdodCI6MC4wLCJMaW5lVHlwZSI6MCwiUGFyZW50U3R5bGUiOm51bGx9LCJQYXJlbnRTdHlsZSI6bnVsbH0sIkRhdGVGb3JtYXQiOnsiJGlkIjoiMTIyO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jI5IiwiRm9ybWF0IjowLCJJc1Zpc2libGUiOmZhbHNlLCJMYXN0S25vd25WaXNpYmlsaXR5U3RhdGUiOmZhbHNlfSwiSXNWaXNpYmxlIjp0cnVlLCJQYXJlbnRTdHlsZSI6bnVsbH0sIkluZGV4IjowLCJQZXJjZW50YWdlQ29tcGxldGUiOm51bGwsIlBvc2l0aW9uIjp7IlJhdGlvIjowLjAsIklzQ3VzdG9tIjpmYWxzZX0sIkRhdGVGb3JtYXQiOnsiJHJlZiI6IjEyMjgifSwiV2Vla051bWJlcmluZyI6eyIkaWQiOiIxMjMwIiwiRm9ybWF0IjowLCJJc1Zpc2libGUiOmZhbHNlLCJMYXN0S25vd25WaXNpYmlsaXR5U3RhdGUiOmZhbHNlfSwiUmVsYXRlZFRhc2tJZCI6IjAwMDAwMDAwLTAwMDAtMDAwMC0wMDAwLTAwMDAwMDAwMDAwMCIsIklkIjoiNmIyYjJlMzMtMjRmZC00M2E4LWFkZWItMWU1YWE0OWZhZjE3IiwiSW1wb3J0SWQiOiJDTSBJbiIsIlRpdGxlIjoiQ00gSW4iLCJOb3RlIjpudWxsLCJIeXBlcmxpbmsiOnsiJGlkIjoiMTIzMSIsIkFkZHJlc3MiOiIiLCJTdWJBZGRyZXNzIjoiIn0sIklzQ2hhbmdlZCI6ZmFsc2UsIklzTmV3IjpmYWxzZX0seyIkaWQiOiIxMjMyIiwiRGF0ZSI6IjIwMjMtMTEtMTdUMjM6NTk6MDAiLCJTdHlsZSI6eyIkaWQiOiIxMjMzIiwiU2hhcGUiOjIsIkNvbm5lY3Rvck1hcmdpbiI6eyIkaWQiOiIxMjM0IiwiVG9wIjowLjAsIkxlZnQiOjIuMCwiUmlnaHQiOjIuMCwiQm90dG9tIjowLjB9LCJDb25uZWN0b3JTdHlsZSI6eyIkaWQiOiIxMjM1IiwiTGluZUNvbG9yIjp7IiRpZCI6IjEyMzYiLCIkdHlwZSI6Ik5MUkUuQ29tbW9uLkRvbS5Tb2xpZENvbG9yQnJ1c2gsIE5MUkUuQ29tbW9uIiwiQ29sb3IiOnsiJGlkIjoiMTIzNyIsIkEiOjEyNywiUiI6NzksIkciOjEyOSwiQiI6MTg5fX0sIkxpbmVXZWlnaHQiOjEuMCwiTGluZVR5cGUiOjAsIlBhcmVudFN0eWxlIjpudWxsfSwiSXNCZWxvd1RpbWViYW5kIjpmYWxzZSwiUG9zaXRpb25PblRhc2siOjAsIkhpZGVEYXRlIjpmYWxzZSwiU2hhcGVTaXplIjoxLCJTcGFjaW5nIjoyLjAsIlBhZGRpbmciOnsiJGlkIjoiMTIzOCIsIlRvcCI6Ny4wLCJMZWZ0IjozLjAsIlJpZ2h0IjowLjAsIkJvdHRvbSI6Mi4wfSwiU2hhcGVTdHlsZSI6eyIkaWQiOiIxMjM5IiwiTWFyZ2luIjp7IiRpZCI6IjEyNDAiLCJUb3AiOjAuMCwiTGVmdCI6MC4wLCJSaWdodCI6MC4wLCJCb3R0b20iOjAuMH0sIlBhZGRpbmciOnsiJGlkIjoiMTI0MSIsIlRvcCI6MC4wLCJMZWZ0IjowLjAsIlJpZ2h0IjowLjAsIkJvdHRvbSI6MC4wfSwiQmFja2dyb3VuZCI6eyIkaWQiOiIxMjQyIiwiQ29sb3IiOnsiJGlkIjoiMTI0MyIsIkEiOjI1NSwiUiI6MCwiRyI6MTE0LCJCIjoxODh9fSwiSXNWaXNpYmxlIjp0cnVlLCJXaWR0aCI6MTMuMCwiSGVpZ2h0IjoxMy4wLCJCb3JkZXJTdHlsZSI6eyIkaWQiOiIxMjQ0IiwiTGluZUNvbG9yIjp7IiRpZCI6IjEyNDUiLCIkdHlwZSI6Ik5MUkUuQ29tbW9uLkRvbS5Tb2xpZENvbG9yQnJ1c2gsIE5MUkUuQ29tbW9uIiwiQ29sb3IiOnsiJGlkIjoiMTI0NiIsIkEiOjI1NSwiUiI6MjU1LCJHIjowLCJCIjowfX0sIkxpbmVXZWlnaHQiOjAuMCwiTGluZVR5cGUiOjAsIlBhcmVudFN0eWxlIjpudWxsfSwiUGFyZW50U3R5bGUiOm51bGx9LCJUaXRsZVN0eWxlIjp7IiRpZCI6IjEyNDciLCJGb250U2V0dGluZ3MiOnsiJGlkIjoiMTI0OCIsIkZvbnRTaXplIjoxMSwiRm9udE5hbWUiOiJDYWxpYnJpIiwiSXNCb2xkIjp0cnVlLCJJc0l0YWxpYyI6ZmFsc2UsIklzVW5kZXJsaW5lZCI6ZmFsc2UsIlBhcmVudFN0eWxlIjpudWxsfSwiQXV0b1NpemUiOjAsIkZvcmVncm91bmQiOnsiJGlkIjoiMTI0OSIsIkNvbG9yIjp7IiRpZCI6IjEyNT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I1MSIsIlRvcCI6MC4wLCJMZWZ0IjowLjAsIlJpZ2h0IjowLjAsIkJvdHRvbSI6MC4wfSwiUGFkZGluZyI6eyIkaWQiOiIxMjUyIiwiVG9wIjowLjAsIkxlZnQiOjAuMCwiUmlnaHQiOjAuMCwiQm90dG9tIjowLjB9LCJCYWNrZ3JvdW5kIjp7IiRpZCI6IjEyNTMiLCJDb2xvciI6eyIkaWQiOiIxMjU0IiwiQSI6MCwiUiI6MjU1LCJHIjoyNTUsIkIiOjI1NX19LCJJc1Zpc2libGUiOnRydWUsIldpZHRoIjowLjAsIkhlaWdodCI6MC4wLCJCb3JkZXJTdHlsZSI6eyIkaWQiOiIxMjU1IiwiTGluZUNvbG9yIjpudWxsLCJMaW5lV2VpZ2h0IjowLjAsIkxpbmVUeXBlIjowLCJQYXJlbnRTdHlsZSI6bnVsbH0sIlBhcmVudFN0eWxlIjpudWxsfSwiRGF0ZVN0eWxlIjp7IiRpZCI6IjEyNTYiLCJGb250U2V0dGluZ3MiOnsiJGlkIjoiMTI1NyIsIkZvbnRTaXplIjoxMCwiRm9udE5hbWUiOiJDYWxpYnJpIiwiSXNCb2xkIjpmYWxzZSwiSXNJdGFsaWMiOmZhbHNlLCJJc1VuZGVybGluZWQiOmZhbHNlLCJQYXJlbnRTdHlsZSI6bnVsbH0sIkF1dG9TaXplIjowLCJGb3JlZ3JvdW5kIjp7IiRpZCI6IjEyNTgiLCJDb2xvciI6eyIkaWQiOiIxMjU5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xMjYwIiwiVG9wIjowLjAsIkxlZnQiOjAuMCwiUmlnaHQiOjAuMCwiQm90dG9tIjowLjB9LCJQYWRkaW5nIjp7IiRpZCI6IjEyNjEiLCJUb3AiOjAuMCwiTGVmdCI6MC4wLCJSaWdodCI6MC4wLCJCb3R0b20iOjAuMH0sIkJhY2tncm91bmQiOnsiJGlkIjoiMTI2MiIsIkNvbG9yIjp7IiRpZCI6IjEyNjMiLCJBIjowLCJSIjoyNTUsIkciOjI1NSwiQiI6MjU1fX0sIklzVmlzaWJsZSI6dHJ1ZSwiV2lkdGgiOjAuMCwiSGVpZ2h0IjowLjAsIkJvcmRlclN0eWxlIjp7IiRpZCI6IjEyNjQiLCJMaW5lQ29sb3IiOm51bGwsIkxpbmVXZWlnaHQiOjAuMCwiTGluZVR5cGUiOjAsIlBhcmVudFN0eWxlIjpudWxsfSwiUGFyZW50U3R5bGUiOm51bGx9LCJEYXRlRm9ybWF0Ijp7IiRpZCI6IjEyNjU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I2NiIsIkZvcm1hdCI6MCwiSXNWaXNpYmxlIjpmYWxzZSwiTGFzdEtub3duVmlzaWJpbGl0eVN0YXRlIjpmYWxzZX0sIklzVmlzaWJsZSI6dHJ1ZSwiUGFyZW50U3R5bGUiOm51bGx9LCJJbmRleCI6MSwiUGVyY2VudGFnZUNvbXBsZXRlIjpudWxsLCJQb3NpdGlvbiI6eyJSYXRpbyI6MC4wLCJJc0N1c3RvbSI6ZmFsc2V9LCJEYXRlRm9ybWF0Ijp7IiRyZWYiOiIxMjY1In0sIldlZWtOdW1iZXJpbmciOnsiJGlkIjoiMTI2NyIsIkZvcm1hdCI6MCwiSXNWaXNpYmxlIjpmYWxzZSwiTGFzdEtub3duVmlzaWJpbGl0eVN0YXRlIjpmYWxzZX0sIlJlbGF0ZWRUYXNrSWQiOiIwMDAwMDAwMC0wMDAwLTAwMDAtMDAwMC0wMDAwMDAwMDAwMDAiLCJJZCI6IjE0MTFjODFjLThiOTAtNGFiOS04NjBiLTA1MDFiMjNlNGUxMCIsIkltcG9ydElkIjoiQ2xvc2UgQnVua2VyIERvb3IiLCJUaXRsZSI6IkNsb3NlIEJ1bmtlciBEb29yIiwiTm90ZSI6bnVsbCwiSHlwZXJsaW5rIjp7IiRpZCI6IjEyNjgiLCJBZGRyZXNzIjoiIiwiU3ViQWRkcmVzcyI6IiJ9LCJJc0NoYW5nZWQiOmZhbHNlLCJJc05ldyI6ZmFsc2V9LHsiJGlkIjoiMTI2OSIsIkRhdGUiOiIyMDIzLTExLTA2VDIzOjU5OjAwIiwiU3R5bGUiOnsiJGlkIjoiMTI3MCIsIlNoYXBlIjoyLCJDb25uZWN0b3JNYXJnaW4iOnsiJGlkIjoiMTI3MSIsIlRvcCI6MC4wLCJMZWZ0IjoyLjAsIlJpZ2h0IjoyLjAsIkJvdHRvbSI6MC4wfSwiQ29ubmVjdG9yU3R5bGUiOnsiJGlkIjoiMTI3MiIsIkxpbmVDb2xvciI6eyIkaWQiOiIxMjczIiwiJHR5cGUiOiJOTFJFLkNvbW1vbi5Eb20uU29saWRDb2xvckJydXNoLCBOTFJFLkNvbW1vbiIsIkNvbG9yIjp7IiRpZCI6IjEyNzQiLCJBIjoxMjcsIlIiOjc5LCJHIjoxMjksIkIiOjE4OX19LCJMaW5lV2VpZ2h0IjoxLjAsIkxpbmVUeXBlIjowLCJQYXJlbnRTdHlsZSI6bnVsbH0sIklzQmVsb3dUaW1lYmFuZCI6ZmFsc2UsIlBvc2l0aW9uT25UYXNrIjowLCJIaWRlRGF0ZSI6ZmFsc2UsIlNoYXBlU2l6ZSI6MSwiU3BhY2luZyI6Mi4wLCJQYWRkaW5nIjp7IiRpZCI6IjEyNzUiLCJUb3AiOjcuMCwiTGVmdCI6My4wLCJSaWdodCI6MC4wLCJCb3R0b20iOjIuMH0sIlNoYXBlU3R5bGUiOnsiJGlkIjoiMTI3NiIsIk1hcmdpbiI6eyIkaWQiOiIxMjc3IiwiVG9wIjowLjAsIkxlZnQiOjAuMCwiUmlnaHQiOjAuMCwiQm90dG9tIjowLjB9LCJQYWRkaW5nIjp7IiRpZCI6IjEyNzgiLCJUb3AiOjAuMCwiTGVmdCI6MC4wLCJSaWdodCI6MC4wLCJCb3R0b20iOjAuMH0sIkJhY2tncm91bmQiOnsiJGlkIjoiMTI3OSIsIkNvbG9yIjp7IiRpZCI6IjEyODAiLCJBIjoyNTUsIlIiOjAsIkciOjExNCwiQiI6MTg4fX0sIklzVmlzaWJsZSI6dHJ1ZSwiV2lkdGgiOjEzLjAsIkhlaWdodCI6MTMuMCwiQm9yZGVyU3R5bGUiOnsiJGlkIjoiMTI4MSIsIkxpbmVDb2xvciI6eyIkaWQiOiIxMjgyIiwiJHR5cGUiOiJOTFJFLkNvbW1vbi5Eb20uU29saWRDb2xvckJydXNoLCBOTFJFLkNvbW1vbiIsIkNvbG9yIjp7IiRpZCI6IjEyODMiLCJBIjoyNTUsIlIiOjI1NSwiRyI6MCwiQiI6MH19LCJMaW5lV2VpZ2h0IjowLjAsIkxpbmVUeXBlIjowLCJQYXJlbnRTdHlsZSI6bnVsbH0sIlBhcmVudFN0eWxlIjpudWxsfSwiVGl0bGVTdHlsZSI6eyIkaWQiOiIxMjg0IiwiRm9udFNldHRpbmdzIjp7IiRpZCI6IjEyODUiLCJGb250U2l6ZSI6MTEsIkZvbnROYW1lIjoiQ2FsaWJyaSIsIklzQm9sZCI6dHJ1ZSwiSXNJdGFsaWMiOmZhbHNlLCJJc1VuZGVybGluZWQiOmZhbHNlLCJQYXJlbnRTdHlsZSI6bnVsbH0sIkF1dG9TaXplIjowLCJGb3JlZ3JvdW5kIjp7IiRpZCI6IjEyODYiLCJDb2xvciI6eyIkaWQiOiIxMjg3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EyODgiLCJUb3AiOjAuMCwiTGVmdCI6MC4wLCJSaWdodCI6MC4wLCJCb3R0b20iOjAuMH0sIlBhZGRpbmciOnsiJGlkIjoiMTI4OSIsIlRvcCI6MC4wLCJMZWZ0IjowLjAsIlJpZ2h0IjowLjAsIkJvdHRvbSI6MC4wfSwiQmFja2dyb3VuZCI6eyIkaWQiOiIxMjkwIiwiQ29sb3IiOnsiJGlkIjoiMTI5MSIsIkEiOjAsIlIiOjI1NSwiRyI6MjU1LCJCIjoyNTV9fSwiSXNWaXNpYmxlIjp0cnVlLCJXaWR0aCI6MC4wLCJIZWlnaHQiOjAuMCwiQm9yZGVyU3R5bGUiOnsiJGlkIjoiMTI5MiIsIkxpbmVDb2xvciI6bnVsbCwiTGluZVdlaWdodCI6MC4wLCJMaW5lVHlwZSI6MCwiUGFyZW50U3R5bGUiOm51bGx9LCJQYXJlbnRTdHlsZSI6bnVsbH0sIkRhdGVTdHlsZSI6eyIkaWQiOiIxMjkzIiwiRm9udFNldHRpbmdzIjp7IiRpZCI6IjEyOTQiLCJGb250U2l6ZSI6MTAsIkZvbnROYW1lIjoiQ2FsaWJyaSIsIklzQm9sZCI6ZmFsc2UsIklzSXRhbGljIjpmYWxzZSwiSXNVbmRlcmxpbmVkIjpmYWxzZSwiUGFyZW50U3R5bGUiOm51bGx9LCJBdXRvU2l6ZSI6MCwiRm9yZWdyb3VuZCI6eyIkaWQiOiIxMjk1IiwiQ29sb3IiOnsiJGlkIjoiMTI5N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TI5NyIsIlRvcCI6MC4wLCJMZWZ0IjowLjAsIlJpZ2h0IjowLjAsIkJvdHRvbSI6MC4wfSwiUGFkZGluZyI6eyIkaWQiOiIxMjk4IiwiVG9wIjowLjAsIkxlZnQiOjAuMCwiUmlnaHQiOjAuMCwiQm90dG9tIjowLjB9LCJCYWNrZ3JvdW5kIjp7IiRpZCI6IjEyOTkiLCJDb2xvciI6eyIkaWQiOiIxMzAwIiwiQSI6MCwiUiI6MjU1LCJHIjoyNTUsIkIiOjI1NX19LCJJc1Zpc2libGUiOnRydWUsIldpZHRoIjowLjAsIkhlaWdodCI6MC4wLCJCb3JkZXJTdHlsZSI6eyIkaWQiOiIxMzAxIiwiTGluZUNvbG9yIjpudWxsLCJMaW5lV2VpZ2h0IjowLjAsIkxpbmVUeXBlIjowLCJQYXJlbnRTdHlsZSI6bnVsbH0sIlBhcmVudFN0eWxlIjpudWxsfSwiRGF0ZUZvcm1hdCI6eyIkaWQiOiIxMzAy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zMDMiLCJGb3JtYXQiOjAsIklzVmlzaWJsZSI6ZmFsc2UsIkxhc3RLbm93blZpc2liaWxpdHlTdGF0ZSI6ZmFsc2V9LCJJc1Zpc2libGUiOnRydWUsIlBhcmVudFN0eWxlIjpudWxsfSwiSW5kZXgiOjIsIlBlcmNlbnRhZ2VDb21wbGV0ZSI6bnVsbCwiUG9zaXRpb24iOnsiUmF0aW8iOjAuMCwiSXNDdXN0b20iOmZhbHNlfSwiRGF0ZUZvcm1hdCI6eyIkcmVmIjoiMTMwMiJ9LCJXZWVrTnVtYmVyaW5nIjp7IiRpZCI6IjEzMDQiLCJGb3JtYXQiOjAsIklzVmlzaWJsZSI6ZmFsc2UsIkxhc3RLbm93blZpc2liaWxpdHlTdGF0ZSI6ZmFsc2V9LCJSZWxhdGVkVGFza0lkIjoiMDAwMDAwMDAtMDAwMC0wMDAwLTAwMDAtMDAwMDAwMDAwMDAwIiwiSWQiOiJhMmRjZTI2ZC1mYzM1LTQ1NGItYTQ4Mi0xOWMxYmJhNTZlNjgiLCJJbXBvcnRJZCI6Ik9wZW4gQnVua2VyIERvb3IiLCJUaXRsZSI6Ik9wZW4gQnVua2VyIERvb3IiLCJOb3RlIjpudWxsLCJIeXBlcmxpbmsiOnsiJGlkIjoiMTMwNSIsIkFkZHJlc3MiOiIiLCJTdWJBZGRyZXNzIjoiIn0sIklzQ2hhbmdlZCI6ZmFsc2UsIklzTmV3IjpmYWxzZX0seyIkaWQiOiIxMzA2IiwiRGF0ZSI6IjIwMjMtMTItMThUMjM6NTk6MDAiLCJTdHlsZSI6eyIkaWQiOiIxMzA3IiwiU2hhcGUiOjIsIkNvbm5lY3Rvck1hcmdpbiI6eyIkcmVmIjoiMTExNSJ9LCJDb25uZWN0b3JTdHlsZSI6eyIkaWQiOiIxMzA4IiwiTGluZUNvbG9yIjp7IiRyZWYiOiIxMTE3In0sIkxpbmVXZWlnaHQiOjEuMCwiTGluZVR5cGUiOjAsIlBhcmVudFN0eWxlIjpudWxsfSwiSXNCZWxvd1RpbWViYW5kIjpmYWxzZSwiUG9zaXRpb25PblRhc2siOjAsIkhpZGVEYXRlIjpmYWxzZSwiU2hhcGVTaXplIjoxLCJTcGFjaW5nIjoyLjAsIlBhZGRpbmciOnsiJHJlZiI6IjExMTkifSwiU2hhcGVTdHlsZSI6eyIkaWQiOiIxMzA5IiwiTWFyZ2luIjp7IiRyZWYiOiIxMTIxIn0sIlBhZGRpbmciOnsiJHJlZiI6IjExMjIifSwiQmFja2dyb3VuZCI6eyIkaWQiOiIxMzEwIiwiQ29sb3IiOnsiJGlkIjoiMTMxMSIsIkEiOjI1NSwiUiI6MCwiRyI6MTE0LCJCIjoxODh9fSwiSXNWaXNpYmxlIjp0cnVlLCJXaWR0aCI6MTMuMCwiSGVpZ2h0IjoxMy4wLCJCb3JkZXJTdHlsZSI6eyIkaWQiOiIxMzEyIiwiTGluZUNvbG9yIjp7IiRyZWYiOiIxMTI2In0sIkxpbmVXZWlnaHQiOjAuMCwiTGluZVR5cGUiOjAsIlBhcmVudFN0eWxlIjpudWxsfSwiUGFyZW50U3R5bGUiOm51bGx9LCJUaXRsZVN0eWxlIjp7IiRpZCI6IjEzMTMiLCJGb250U2V0dGluZ3MiOnsiJGlkIjoiMTMxNCIsIkZvbnRTaXplIjoxMSwiRm9udE5hbWUiOiJDYWxpYnJpIiwiSXNCb2xkIjp0cnVlLCJJc0l0YWxpYyI6ZmFsc2UsIklzVW5kZXJsaW5lZCI6ZmFsc2UsIlBhcmVudFN0eWxlIjpudWxsfSwiQXV0b1NpemUiOjAsIkZvcmVncm91bmQiOnsiJGlkIjoiMTMxNSIsIkNvbG9yIjp7IiRpZCI6IjEzMTYiLCJBIjoyNTUsIlIiOjAsIkciOjAsIkIiOjB9fSwiTWF4V2lkdGgiOjIwMC4wLCJNYXhIZWlnaHQiOiJJbmZpbml0eSIsIlNtYXJ0Rm9yZWdyb3VuZElzQWN0aXZlIjpmYWxzZSwiSG9yaXpvbnRhbEFsaWdubWVudCI6MCwiVmVydGljYWxBbGlnbm1lbnQiOjAsIlNtYXJ0Rm9yZWdyb3VuZCI6bnVsbCwiQmFja2dyb3VuZEZpbGxUeXBlIjowLCJNYXJnaW4iOnsiJHJlZiI6IjExMzIifSwiUGFkZGluZyI6eyIkcmVmIjoiMTEzMyJ9LCJCYWNrZ3JvdW5kIjp7IiRpZCI6IjEzMTciLCJDb2xvciI6eyIkaWQiOiIxMzE4IiwiQSI6MCwiUiI6MjU1LCJHIjoyNTUsIkIiOjI1NX19LCJJc1Zpc2libGUiOnRydWUsIldpZHRoIjowLjAsIkhlaWdodCI6MC4wLCJCb3JkZXJTdHlsZSI6eyIkaWQiOiIxMzE5IiwiTGluZUNvbG9yIjpudWxsLCJMaW5lV2VpZ2h0IjowLjAsIkxpbmVUeXBlIjowLCJQYXJlbnRTdHlsZSI6bnVsbH0sIlBhcmVudFN0eWxlIjpudWxsfSwiRGF0ZVN0eWxlIjp7IiRpZCI6IjEzMjAiLCJGb250U2V0dGluZ3MiOnsiJGlkIjoiMTMyMSIsIkZvbnRTaXplIjoxMCwiRm9udE5hbWUiOiJDYWxpYnJpIiwiSXNCb2xkIjpmYWxzZSwiSXNJdGFsaWMiOmZhbHNlLCJJc1VuZGVybGluZWQiOmZhbHNlLCJQYXJlbnRTdHlsZSI6bnVsbH0sIkF1dG9TaXplIjowLCJGb3JlZ3JvdW5kIjp7IiRpZCI6IjEzMjIiLCJDb2xvciI6eyIkaWQiOiIxMzIz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TE0MCJ9LCJQYWRkaW5nIjp7IiRyZWYiOiIxMTQxIn0sIkJhY2tncm91bmQiOnsiJGlkIjoiMTMyNCIsIkNvbG9yIjp7IiRpZCI6IjEzMjUiLCJBIjowLCJSIjoyNTUsIkciOjI1NSwiQiI6MjU1fX0sIklzVmlzaWJsZSI6dHJ1ZSwiV2lkdGgiOjAuMCwiSGVpZ2h0IjowLjAsIkJvcmRlclN0eWxlIjp7IiRpZCI6IjEzMjYiLCJMaW5lQ29sb3IiOm51bGwsIkxpbmVXZWlnaHQiOjAuMCwiTGluZVR5cGUiOjAsIlBhcmVudFN0eWxlIjpudWxsfSwiUGFyZW50U3R5bGUiOm51bGx9LCJEYXRlRm9ybWF0Ijp7IiRpZCI6IjEzMjc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MyOCIsIkZvcm1hdCI6MCwiSXNWaXNpYmxlIjpmYWxzZSwiTGFzdEtub3duVmlzaWJpbGl0eVN0YXRlIjpmYWxzZX0sIklzVmlzaWJsZSI6dHJ1ZSwiUGFyZW50U3R5bGUiOm51bGx9LCJJbmRleCI6MywiUGVyY2VudGFnZUNvbXBsZXRlIjpudWxsLCJQb3NpdGlvbiI6eyJSYXRpbyI6MC4wLCJJc0N1c3RvbSI6ZmFsc2V9LCJEYXRlRm9ybWF0Ijp7IiRyZWYiOiIxMzI3In0sIldlZWtOdW1iZXJpbmciOnsiJGlkIjoiMTMyOSIsIkZvcm1hdCI6MCwiSXNWaXNpYmxlIjpmYWxzZSwiTGFzdEtub3duVmlzaWJpbGl0eVN0YXRlIjpmYWxzZX0sIlJlbGF0ZWRUYXNrSWQiOiIwMDAwMDAwMC0wMDAwLTAwMDAtMDAwMC0wMDAwMDAwMDAwMDAiLCJJZCI6Ijg0MjJiM2ZjLTkwNjctNGY3Yy05OWY0LTY4MWE4Njk5MjA1MSIsIkltcG9ydElkIjpudWxsLCJUaXRsZSI6Ik9wZW4gQnVua2VyIGRvb3IgYWZ0ZXIgdGVzdCIsIk5vdGUiOm51bGwsIkh5cGVybGluayI6eyIkaWQiOiIxMzMwIiwiQWRkcmVzcyI6IiIsIlN1YkFkZHJlc3MiOiIifSwiSXNDaGFuZ2VkIjpmYWxzZSwiSXNOZXciOmZhbHNlfSx7IiRpZCI6IjEzMzEiLCJEYXRlIjoiMjAyMy0xMi0yMlQyMzo1OTowMCIsIlN0eWxlIjp7IiRpZCI6IjEzMzIiLCJTaGFwZSI6MiwiQ29ubmVjdG9yTWFyZ2luIjp7IiRpZCI6IjEzMzMiLCJUb3AiOjAuMCwiTGVmdCI6Mi4wLCJSaWdodCI6Mi4wLCJCb3R0b20iOjAuMH0sIkNvbm5lY3RvclN0eWxlIjp7IiRpZCI6IjEzMzQiLCJMaW5lQ29sb3IiOnsiJGlkIjoiMTMzNSIsIiR0eXBlIjoiTkxSRS5Db21tb24uRG9tLlNvbGlkQ29sb3JCcnVzaCwgTkxSRS5Db21tb24iLCJDb2xvciI6eyIkaWQiOiIxMzM2IiwiQSI6MTI3LCJSIjo3OSwiRyI6MTI5LCJCIjoxODl9fSwiTGluZVdlaWdodCI6MS4wLCJMaW5lVHlwZSI6MCwiUGFyZW50U3R5bGUiOm51bGx9LCJJc0JlbG93VGltZWJhbmQiOmZhbHNlLCJQb3NpdGlvbk9uVGFzayI6MCwiSGlkZURhdGUiOmZhbHNlLCJTaGFwZVNpemUiOjEsIlNwYWNpbmciOjIuMCwiUGFkZGluZyI6eyIkaWQiOiIxMzM3IiwiVG9wIjo3LjAsIkxlZnQiOjMuMCwiUmlnaHQiOjAuMCwiQm90dG9tIjoyLjB9LCJTaGFwZVN0eWxlIjp7IiRpZCI6IjEzMzgiLCJNYXJnaW4iOnsiJGlkIjoiMTMzOSIsIlRvcCI6MC4wLCJMZWZ0IjowLjAsIlJpZ2h0IjowLjAsIkJvdHRvbSI6MC4wfSwiUGFkZGluZyI6eyIkaWQiOiIxMzQwIiwiVG9wIjowLjAsIkxlZnQiOjAuMCwiUmlnaHQiOjAuMCwiQm90dG9tIjowLjB9LCJCYWNrZ3JvdW5kIjp7IiRpZCI6IjEzNDEiLCJDb2xvciI6eyIkaWQiOiIxMzQyIiwiQSI6MjU1LCJSIjowLCJHIjoxMTQsIkIiOjE4OH19LCJJc1Zpc2libGUiOnRydWUsIldpZHRoIjoxMy4wLCJIZWlnaHQiOjEzLjAsIkJvcmRlclN0eWxlIjp7IiRpZCI6IjEzNDMiLCJMaW5lQ29sb3IiOnsiJGlkIjoiMTM0NCIsIiR0eXBlIjoiTkxSRS5Db21tb24uRG9tLlNvbGlkQ29sb3JCcnVzaCwgTkxSRS5Db21tb24iLCJDb2xvciI6eyIkaWQiOiIxMzQ1IiwiQSI6MjU1LCJSIjoyNTUsIkciOjAsIkIiOjB9fSwiTGluZVdlaWdodCI6MC4wLCJMaW5lVHlwZSI6MCwiUGFyZW50U3R5bGUiOm51bGx9LCJQYXJlbnRTdHlsZSI6bnVsbH0sIlRpdGxlU3R5bGUiOnsiJGlkIjoiMTM0NiIsIkZvbnRTZXR0aW5ncyI6eyIkaWQiOiIxMzQ3IiwiRm9udFNpemUiOjExLCJGb250TmFtZSI6IkNhbGlicmkiLCJJc0JvbGQiOnRydWUsIklzSXRhbGljIjpmYWxzZSwiSXNVbmRlcmxpbmVkIjpmYWxzZSwiUGFyZW50U3R5bGUiOm51bGx9LCJBdXRvU2l6ZSI6MCwiRm9yZWdyb3VuZCI6eyIkaWQiOiIxMzQ4IiwiQ29sb3IiOnsiJGlkIjoiMTM0O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xMzUwIiwiVG9wIjowLjAsIkxlZnQiOjAuMCwiUmlnaHQiOjAuMCwiQm90dG9tIjowLjB9LCJQYWRkaW5nIjp7IiRpZCI6IjEzNTEiLCJUb3AiOjAuMCwiTGVmdCI6MC4wLCJSaWdodCI6MC4wLCJCb3R0b20iOjAuMH0sIkJhY2tncm91bmQiOnsiJGlkIjoiMTM1MiIsIkNvbG9yIjp7IiRpZCI6IjEzNTMiLCJBIjowLCJSIjoyNTUsIkciOjI1NSwiQiI6MjU1fX0sIklzVmlzaWJsZSI6dHJ1ZSwiV2lkdGgiOjAuMCwiSGVpZ2h0IjowLjAsIkJvcmRlclN0eWxlIjp7IiRpZCI6IjEzNTQiLCJMaW5lQ29sb3IiOm51bGwsIkxpbmVXZWlnaHQiOjAuMCwiTGluZVR5cGUiOjAsIlBhcmVudFN0eWxlIjpudWxsfSwiUGFyZW50U3R5bGUiOm51bGx9LCJEYXRlU3R5bGUiOnsiJGlkIjoiMTM1NSIsIkZvbnRTZXR0aW5ncyI6eyIkaWQiOiIxMzU2IiwiRm9udFNpemUiOjEwLCJGb250TmFtZSI6IkNhbGlicmkiLCJJc0JvbGQiOmZhbHNlLCJJc0l0YWxpYyI6ZmFsc2UsIklzVW5kZXJsaW5lZCI6ZmFsc2UsIlBhcmVudFN0eWxlIjpudWxsfSwiQXV0b1NpemUiOjIsIkZvcmVncm91bmQiOnsiJGlkIjoiMTM1NyIsIkNvbG9yIjp7IiRpZCI6IjEzNTgiLCJBIjoyNTUsIlIiOjY4LCJHIjo4NCwiQiI6MTA2fX0sIk1heFdpZHRoIjo1OC4zMTEzNDAzMzIwMzEyNSwiTWF4SGVpZ2h0IjoiSW5maW5pdHkiLCJTbWFydEZvcmVncm91bmRJc0FjdGl2ZSI6ZmFsc2UsIkhvcml6b250YWxBbGlnbm1lbnQiOjAsIlZlcnRpY2FsQWxpZ25tZW50IjowLCJTbWFydEZvcmVncm91bmQiOm51bGwsIkJhY2tncm91bmRGaWxsVHlwZSI6MCwiTWFyZ2luIjp7IiRpZCI6IjEzNTkiLCJUb3AiOjAuMCwiTGVmdCI6MC4wLCJSaWdodCI6MC4wLCJCb3R0b20iOjAuMH0sIlBhZGRpbmciOnsiJGlkIjoiMTM2MCIsIlRvcCI6MC4wLCJMZWZ0IjowLjAsIlJpZ2h0IjowLjAsIkJvdHRvbSI6MC4wfSwiQmFja2dyb3VuZCI6eyIkaWQiOiIxMzYxIiwiQ29sb3IiOnsiJGlkIjoiMTM2MiIsIkEiOjAsIlIiOjI1NSwiRyI6MjU1LCJCIjoyNTV9fSwiSXNWaXNpYmxlIjp0cnVlLCJXaWR0aCI6MC4wLCJIZWlnaHQiOjAuMCwiQm9yZGVyU3R5bGUiOnsiJGlkIjoiMTM2MyIsIkxpbmVDb2xvciI6bnVsbCwiTGluZVdlaWdodCI6MC4wLCJMaW5lVHlwZSI6MCwiUGFyZW50U3R5bGUiOm51bGx9LCJQYXJlbnRTdHlsZSI6bnVsbH0sIkRhdGVGb3JtYXQiOnsiJGlkIjoiMTM2N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zY1IiwiRm9ybWF0IjowLCJJc1Zpc2libGUiOmZhbHNlLCJMYXN0S25vd25WaXNpYmlsaXR5U3RhdGUiOmZhbHNlfSwiSXNWaXNpYmxlIjp0cnVlLCJQYXJlbnRTdHlsZSI6bnVsbH0sIkluZGV4Ijo0LCJQZXJjZW50YWdlQ29tcGxldGUiOm51bGwsIlBvc2l0aW9uIjp7IlJhdGlvIjowLjAsIklzQ3VzdG9tIjpmYWxzZX0sIkRhdGVGb3JtYXQiOnsiJHJlZiI6IjEzNjQifSwiV2Vla051bWJlcmluZyI6eyIkaWQiOiIxMzY2IiwiRm9ybWF0IjowLCJJc1Zpc2libGUiOmZhbHNlLCJMYXN0S25vd25WaXNpYmlsaXR5U3RhdGUiOmZhbHNlfSwiUmVsYXRlZFRhc2tJZCI6IjAwMDAwMDAwLTAwMDAtMDAwMC0wMDAwLTAwMDAwMDAwMDAwMCIsIklkIjoiMWNjNDY2MDAtYjg2ZC00NmQwLWJhYjQtNTk4MWI3NTU2OTk0IiwiSW1wb3J0SWQiOiJDTSBPdXQiLCJUaXRsZSI6IkNNIE91dCIsIk5vdGUiOm51bGwsIkh5cGVybGluayI6eyIkaWQiOiIxMzY3IiwiQWRkcmVzcyI6IiIsIlN1YkFkZHJlc3MiOiIifSwiSXNDaGFuZ2VkIjpmYWxzZSwiSXNOZXciOmZhbHNlfV0sIlRhc2tzIjpbXSwiU3dpbWxhbmVzIjpbXSwiTXNQcm9qZWN0SXRlbXNUcmVlIjp7IiRpZCI6IjEzNjgiLCJSb290Ijp7IkltcG9ydElkIjpudWxsLCJJc0ltcG9ydGVkIjpmYWxzZSwiQ2hpbGRyZW4iOltdfX0sIk1ldGFkYXRhIjp7IiRpZCI6IjEzNjkiLCJFeGNlbFNoZWV0TmFtZSI6IjIwMjMtMDEtMTQgQ00zMyBQbGFuIiwiSXRlbXNUaXRsZXMiOiJbXCJDTSBJblwiLFwiQ2xvc2UgQnVua2VyIERvb3JcIixcIk9wZW4gQnVua2VyIERvb3JcIixcIkNNIE91dFwiLFwiVkIvUkZEU1wiLFwiSW50ZWdyYWwgbGVhayBjaGVja1wiLFwiV0NDIFByZXBhcmF0aW9uLCBJTCBDaGVja3NcIixcIldDQyAoMi9kYXkpXCIsXCJDb29sZG93blwiLFwiQ0NDICgyL2RheSlcIixcIjJLIFB1bXBkb3duXCIsXCJDYXZpdHkgVHVuaW5nICYgQ2FsaWJyYXRpb25cIixcIkNhdml0eSBDb25kaXRpb25pbmcgKDIvZGF5KVwiLFwiSEwgYW5kIGNhdml0eSBvcGVyYXRpb25cIixcIldhcm11cFwiLFwiVmFjdXVtIHRlc3RzIGFuZCBDTSBEaXNjb25uZWN0aW9uc1wiXSIsIkl0ZW1zU3dpbWxhbmVzIjoiW1wiQ29ubmVjdGlvblwiLFwiQ29ubmVjdGlvblwiLFwiQ29ubmVjdGlvblwiLFwiV2FybSBDb25kaXRpb25pbmcgYW5kIENvb2xkb3duXCIsXCJXYXJtIENvbmRpdGlvbmluZyBhbmQgQ29vbGRvd25cIixcIldhcm0gQ29uZGl0aW9uaW5nIGFuZCBDb29sZG93blwiLFwiV2FybSBDb25kaXRpb25pbmcgYW5kIENvb2xkb3duXCIsXCJXYXJtIENvbmRpdGlvbmluZyBhbmQgQ29vbGRvd25cIixcIkNvbGQgT3BlcmF0aW9uXCIsXCJDb2xkIE9wZXJhdGlvblwiLFwiQ29sZCBPcGVyYXRpb25cIixcIkRpc2Nvbm5lY3Rpb25cIixcIkRpc2Nvbm5lY3Rpb25cIl0iLCJNc2VMYXRlc3RJbXBvcnRJdGVtcyI6IntcIiRpZFwiOlwiMVwiLFwiUm9vdFwiOntcIkltcG9ydElkXCI6bnVsbCxcIklzSW1wb3J0ZWRcIjpmYWxzZSxcIkNoaWxkcmVuXCI6W3tcIiRpZFwiOlwiMlwiLFwiSW1wb3J0SWRcIjpcIkNNIEluXCIsXCJJc0ltcG9ydGVkXCI6dHJ1ZSxcIkNoaWxkcmVuXCI6W119LHtcIiRpZFwiOlwiM1wiLFwiSW1wb3J0SWRcIjpcIkNsb3NlIEJ1bmtlciBEb29yXCIsXCJJc0ltcG9ydGVkXCI6dHJ1ZSxcIkNoaWxkcmVuXCI6W119LHtcIiRpZFwiOlwiNFwiLFwiSW1wb3J0SWRcIjpcIk9wZW4gQnVua2VyIERvb3JcIixcIklzSW1wb3J0ZWRcIjp0cnVlLFwiQ2hpbGRyZW5cIjpbXX0se1wiJGlkXCI6XCI1XCIsXCJJbXBvcnRJZFwiOlwiQ00gT3V0XCIsXCJJc0ltcG9ydGVkXCI6dHJ1ZSxcIkNoaWxkcmVuXCI6W119LHtcIiRpZFwiOlwiNlwiLFwiSW1wb3J0SWRcIjpcIlZCL1JGRFNcIixcIklzSW1wb3J0ZWRcIjp0cnVlLFwiQ2hpbGRyZW5cIjpbXX0se1wiJGlkXCI6XCI3XCIsXCJJbXBvcnRJZFwiOlwiSW50ZWdyYWwgbGVhayBjaGVja1wiLFwiSXNJbXBvcnRlZFwiOnRydWUsXCJDaGlsZHJlblwiOltdfSx7XCIkaWRcIjpcIjhcIixcIkltcG9ydElkXCI6XCJXQ0MgUHJlcGFyYXRpb24sIElMIENoZWNrc1wiLFwiSXNJbXBvcnRlZFwiOnRydWUsXCJDaGlsZHJlblwiOltdfSx7XCIkaWRcIjpcIjlcIixcIkltcG9ydElkXCI6XCJXQ0MgKDIvZGF5KVwiLFwiSXNJbXBvcnRlZFwiOnRydWUsXCJDaGlsZHJlblwiOltdfSx7XCIkaWRcIjpcIjEwXCIsXCJJbXBvcnRJZFwiOlwiQ29vbGRvd25cIixcIklzSW1wb3J0ZWRcIjp0cnVlLFwiQ2hpbGRyZW5cIjpbXX0se1wiJGlkXCI6XCIxMVwiLFwiSW1wb3J0SWRcIjpcIkNDQyAoMi9kYXkpXCIsXCJJc0ltcG9ydGVkXCI6dHJ1ZSxcIkNoaWxkcmVuXCI6W119LHtcIiRpZFwiOlwiMTJcIixcIkltcG9ydElkXCI6XCIySyBQdW1wZG93blwiLFwiSXNJbXBvcnRlZFwiOnRydWUsXCJDaGlsZHJlblwiOltdfSx7XCIkaWRcIjpcIjEzXCIsXCJJbXBvcnRJZFwiOlwiQ2F2aXR5IFR1bmluZyAmIENhbGlicmF0aW9uXCIsXCJJc0ltcG9ydGVkXCI6dHJ1ZSxcIkNoaWxkcmVuXCI6W119LHtcIiRpZFwiOlwiMTRcIixcIkltcG9ydElkXCI6XCJDYXZpdHkgQ29uZGl0aW9uaW5nICgyL2RheSlcIixcIklzSW1wb3J0ZWRcIjp0cnVlLFwiQ2hpbGRyZW5cIjpbXX0se1wiJGlkXCI6XCIxNVwiLFwiSW1wb3J0SWRcIjpcIkhMIGFuZCBjYXZpdHkgb3BlcmF0aW9uXCIsXCJJc0ltcG9ydGVkXCI6dHJ1ZSxcIkNoaWxkcmVuXCI6W119LHtcIiRpZFwiOlwiMTZcIixcIkltcG9ydElkXCI6bnVsbCxcIklzSW1wb3J0ZWRcIjpmYWxzZSxcIkNoaWxkcmVuXCI6W119LHtcIiRpZFwiOlwiMTdcIixcIkltcG9ydElkXCI6XCJXYXJtdXBcIixcIklzSW1wb3J0ZWRcIjp0cnVlLFwiQ2hpbGRyZW5cIjpbXX0se1wiJGlkXCI6XCIxOFwiLFwiSW1wb3J0SWRcIjpcIlZhY3V1bSB0ZXN0cyBhbmQgQ00gRGlzY29ubmVjdGlvbnNcIixcIklzSW1wb3J0ZWRcIjp0cnVlLFwiQ2hpbGRyZW5cIjpbXX1dfX0iLCJDb2x1bW5zTWFwcGluZyI6Ilt7XCIkaWRcIjpcIjFcIixcIlNlbGVjdGVkTWFwcGluZ1wiOjEsXCJDb2x1bW5IZWFkZXJcIjpcIkNvbHVtbjBcIixcIkNvbHVtbkZyaWVuZGx5TmFtZVwiOlwiU3dpbWxhbmVcIn0se1wiJGlkXCI6XCIyXCIsXCJTZWxlY3RlZE1hcHBpbmdcIjoyLFwiQ29sdW1uSGVhZGVyXCI6XCJDb2x1bW4yXCIsXCJDb2x1bW5GcmllbmRseU5hbWVcIjpcIlRpdGxlXCJ9LHtcIiRpZFwiOlwiM1wiLFwiU2VsZWN0ZWRNYXBwaW5nXCI6MyxcIkNvbHVtbkhlYWRlclwiOlwiQ29sdW1uM1wiLFwiQ29sdW1uRnJpZW5kbHlOYW1lXCI6XCJTdGFydCBkYXRlXCJ9LHtcIiRpZFwiOlwiNFwiLFwiU2VsZWN0ZWRNYXBwaW5nXCI6NCxcIkNvbHVtbkhlYWRlclwiOlwiQ29sdW1uNFwiLFwiQ29sdW1uRnJpZW5kbHlOYW1lXCI6XCJFbmQgZGF0ZVwifSx7XCIkaWRcIjpcIjVcIixcIlNlbGVjdGVkTWFwcGluZ1wiOjUsXCJDb2x1bW5IZWFkZXJcIjpcIkNvbHVtbjZcIixcIkNvbHVtbkZyaWVuZGx5TmFtZVwiOlwiJSBDb21wbGV0ZVwifSx7XCIkaWRcIjpcIjZcIixcIlNlbGVjdGVkTWFwcGluZ1wiOjYsXCJDb2x1bW5IZWFkZXJcIjpcIkNvbHVtbjlcIixcIkNvbHVtbkZyaWVuZGx5TmFtZVwiOlwiTm90ZVwifV0iLCJIZWFkZXJSb3dJbmRleCI6IjAiLCJNc2VTeW5jQnlVaWQiOiJGYWxzZSIsIlNvdXJjZVRlbXBsYXRlIjoie1wiJGlkXCI6XCIxXCIsXCJJZFwiOlwiY2MyNmY4NjMtMjdjZS00ODBlLWE1ODktYjNmMTJmMmQ2ZWIwXCIsXCJDdWx0dXJlSW5mb05hbWVcIjpcImVuLVVTXCIsXCJWZXJzaW9uXCI6e1wiJGlkXCI6XCIyXCIsXCJUZW1wbGF0ZURvbVZlcnNpb25cIjpcIjEuMy4xXCJ9LFwiRWZmZWN0XCI6MSxcIlN0eWxlXCI6e1wiJGlkXCI6XCIzXCIsXCJUaW1lYmFuZFN0eWxlXCI6e1wiJGlkXCI6XCI0XCIsXCJTY2FsZU1hcmtpbmdcIjoxLFwiU2hhcGVcIjoxMCxcIlNoYXBlU3R5bGVcIjp7XCIkaWRcIjpcIjVcIixcIk1hcmdpblwiOntcIiRpZFwiOlwiNlwiLFwiVG9wXCI6MC4wLFwiTGVmdFwiOjEwLjAsXCJSaWdodFwiOjEwLjAsXCJCb3R0b21cIjowLjB9LFwiUGFkZGluZ1wiOntcIiRpZFwiOlwiN1wiLFwiVG9wXCI6My4wLFwiTGVmdFwiOjAuMCxcIlJpZ2h0XCI6MC4wLFwiQm90dG9tXCI6My4wfSxcIkJhY2tncm91bmRcIjp7XCIkaWRcIjpcIjhcIixcIkNvbG9yXCI6e1wiJGlkXCI6XCI5XCIsXCJBXCI6MjU1LFwiUlwiOjY4LFwiR1wiOjg0LFwiQlwiOjEwNn19LFwiSXNWaXNpYmxlXCI6dHJ1ZSxcIldpZHRoXCI6ODU4LjAsXCJIZWlnaHRcIjoyMC4wLFwiQm9yZGVyU3R5bGVcIjp7XCIkaWRcIjpcIjEwXCIsXCJMaW5lQ29sb3JcIjp7XCIkaWRcIjpcIjExXCIsXCIkdHlwZVwiOlwiTkxSRS5Db21tb24uRG9tLlNvbGlkQ29sb3JCcnVzaCwgTkxSRS5Db21tb25cIixcIkNvbG9yXCI6e1wiJGlkXCI6XCIxMlwiLFwiQVwiOjI1NSxcIlJcIjoyNTUsXCJHXCI6MCxcIkJcIjowfX0sXCJMaW5lV2VpZ2h0XCI6MC4wLFwiTGluZVR5cGVcIjowfX0sXCJNaWRkbGVUaWVyU2hhcGVTdHlsZVwiOntcIiRpZFwiOlwiMTNcIixcIk1hcmdpblwiOntcIiRpZFwiOlwiMTRcIixcIlRvcFwiOjAuMCxcIkxlZnRcIjoxMC4wLFwiUmlnaHRcIjoxMC4wLFwiQm90dG9tXCI6MC4wfSxcIlBhZGRpbmdcIjp7XCIkaWRcIjpcIjE1XCIsXCJUb3BcIjozLjAsXCJMZWZ0XCI6MC4wLFwiUmlnaHRcIjowLjAsXCJCb3R0b21cIjozLjB9LFwiQmFja2dyb3VuZFwiOntcIiRpZFwiOlwiMTZcIixcIkNvbG9yXCI6e1wiJGlkXCI6XCIxN1wiLFwiQVwiOjI1NSxcIlJcIjo2OCxcIkdcIjo4NCxcIkJcIjoxMDZ9fSxcIklzVmlzaWJsZVwiOnRydWUsXCJXaWR0aFwiOjg1OC4wLFwiSGVpZ2h0XCI6MjAuMCxcIkJvcmRlclN0eWxlXCI6e1wiJGlkXCI6XCIxOFwiLFwiTGluZUNvbG9yXCI6e1wiJGlkXCI6XCIxOVwiLFwiJHR5cGVcIjpcIk5MUkUuQ29tbW9uLkRvbS5Tb2xpZENvbG9yQnJ1c2gsIE5MUkUuQ29tbW9uXCIsXCJDb2xvclwiOntcIiRpZFwiOlwiMjBcIixcIkFcIjoyNTUsXCJSXCI6MjU1LFwiR1wiOjAsXCJCXCI6MH19LFwiTGluZVdlaWdodFwiOjAuMCxcIkxpbmVUeXBlXCI6MH19LFwiQm90dG9tVGllclNoYXBlU3R5bGVcIjp7XCIkaWRcIjpcIjIxXCIsXCJNYXJnaW5cIjp7XCIkaWRcIjpcIjIyXCIsXCJUb3BcIjowLjAsXCJMZWZ0XCI6MTAuMCxcIlJpZ2h0XCI6MTAuMCxcIkJvdHRvbVwiOjAuMH0sXCJQYWRkaW5nXCI6e1wiJGlkXCI6XCIyM1wiLFwiVG9wXCI6My4wLFwiTGVmdFwiOjAuMCxcIlJpZ2h0XCI6MC4wLFwiQm90dG9tXCI6My4wfSxcIkJhY2tncm91bmRcIjp7XCIkaWRcIjpcIjI0XCIsXCJDb2xvclwiOntcIiRpZFwiOlwiMjVcIixcIkFcIjoyNTUsXCJSXCI6NjgsXCJHXCI6ODQsXCJCXCI6MTA2fX0sXCJJc1Zpc2libGVcIjp0cnVlLFwiV2lkdGhcIjo4NTguMCxcIkhlaWdodFwiOjIwLjAsXCJCb3JkZXJTdHlsZVwiOntcIiRpZFwiOlwiMjZcIixcIkxpbmVDb2xvclwiOntcIiRpZFwiOlwiMjdcIixcIiR0eXBlXCI6XCJOTFJFLkNvbW1vbi5Eb20uU29saWRDb2xvckJydXNoLCBOTFJFLkNvbW1vblwiLFwiQ29sb3JcIjp7XCIkaWRcIjpcIjI4XCIsXCJBXCI6MjU1LFwiUlwiOjI1NSxcIkdcIjowLFwiQlwiOjB9fSxcIkxpbmVXZWlnaHRcIjowLjAsXCJMaW5lVHlwZVwiOjB9fSxcIlJpZ2h0RW5kQ2Fwc1N0eWxlXCI6e1wiJGlkXCI6XCIyOVwiLFwiRm9udFNldHRpbmdzXCI6e1wiJGlkXCI6XCIzMFwiLFwiRm9udFNpemVcIjoxOCxcIkZvbnROYW1lXCI6XCJDYWxpYnJpXCIsXCJJc0JvbGRcIjp0cnVlLFwiSXNJdGFsaWNcIjpmYWxzZSxcIklzVW5kZXJsaW5lZFwiOmZhbHNlfSxcIkF1dG9TaXplXCI6MCxcIkZvcmVncm91bmRcIjp7XCIkaWRcIjpcIjMxXCIsXCJDb2xvclwiOntcIiRpZFwiOlwiMzJcIixcIkFcIjoyNTUsXCJSXCI6MjM3LFwiR1wiOjEyNSxcIkJcIjo0OX19LFwiQmFja2dyb3VuZEZpbGxUeXBlXCI6MCxcIk1heFdpZHRoXCI6XCJJbmZpbml0eVwiLFwiTWF4SGVpZ2h0XCI6XCJJbmZpbml0eVwiLFwiU21hcnRGb3JlZ3JvdW5kSXNBY3RpdmVcIjpmYWxzZSxcIkhvcml6b250YWxBbGlnbm1lbnRcIjowLFwiVmVydGljYWxBbGlnbm1lbnRcIjowLFwiU21hcnRGb3JlZ3JvdW5kXCI6bnVsbCxcIk1hcmdpblwiOntcIiRpZFwiOlwiMzNcIixcIlRvcFwiOjAuMCxcIkxlZnRcIjowLjAsXCJSaWdodFwiOjIwLjAsXCJCb3R0b21cIjowLjB9LFwiUGFkZGluZ1wiOntcIiRpZFwiOlwiMzRcIixcIlRvcFwiOjAuMCxcIkxlZnRcIjowLjAsXCJSaWdodFwiOjAuMCxcIkJvdHRvbVwiOjAuMH0sXCJCYWNrZ3JvdW5kXCI6e1wiJGlkXCI6XCIzNVwiLFwiQ29sb3JcIjp7XCIkaWRcIjpcIjM2XCIsXCJBXCI6MCxcIlJcIjowLFwiR1wiOjAsXCJCXCI6MH19LFwiSXNWaXNpYmxlXCI6dHJ1ZSxcIldpZHRoXCI6MC4wLFwiSGVpZ2h0XCI6MC4wLFwiQm9yZGVyU3R5bGVcIjpudWxsfSxcIkxlZnRFbmRDYXBzU3R5bGVcIjp7XCIkaWRcIjpcIjM3XCIsXCJGb250U2V0dGluZ3NcIjp7XCIkaWRcIjpcIjM4XCIsXCJGb250U2l6ZVwiOjE4LFwiRm9udE5hbWVcIjpcIkNhbGlicmlcIixcIklzQm9sZFwiOnRydWUsXCJJc0l0YWxpY1wiOmZhbHNlLFwiSXNVbmRlcmxpbmVkXCI6ZmFsc2V9LFwiQXV0b1NpemVcIjowLFwiRm9yZWdyb3VuZFwiOntcIiRpZFwiOlwiMzlcIixcIkNvbG9yXCI6e1wiJGlkXCI6XCI0MFwiLFwiQVwiOjI1NSxcIlJcIjoyMzcsXCJHXCI6MTI1LFwiQlwiOjQ5fX0sXCJCYWNrZ3JvdW5kRmlsbFR5cGVcIjowLFwiTWF4V2lkdGhcIjpcIkluZmluaXR5XCIsXCJNYXhIZWlnaHRcIjpcIkluZmluaXR5XCIsXCJTbWFydEZvcmVncm91bmRJc0FjdGl2ZVwiOmZhbHNlLFwiSG9yaXpvbnRhbEFsaWdubWVudFwiOjAsXCJWZXJ0aWNhbEFsaWdubWVudFwiOjAsXCJTbWFydEZvcmVncm91bmRcIjpudWxsLFwiTWFyZ2luXCI6e1wiJGlkXCI6XCI0MVwiLFwiVG9wXCI6MC4wLFwiTGVmdFwiOjIwLjAsXCJSaWdodFwiOjAuMCxcIkJvdHRvbVwiOjAuMH0sXCJQYWRkaW5nXCI6e1wiJGlkXCI6XCI0MlwiLFwiVG9wXCI6MC4wLFwiTGVmdFwiOjAuMCxcIlJpZ2h0XCI6MC4wLFwiQm90dG9tXCI6MC4wfSxcIkJhY2tncm91bmRcIjp7XCIkaWRcIjpcIjQzXCIsXCJDb2xvclwiOntcIiRyZWZcIjpcIjM2XCJ9fSxcIklzVmlzaWJsZVwiOmZhbHNlLFwiV2lkdGhcIjowLjAsXCJIZWlnaHRcIjowLjAsXCJCb3JkZXJTdHlsZVwiOm51bGx9LFwiVG9kYXlUZXh0U3R5bGVcIjp7XCIkaWRcIjpcIjQ0XCIsXCJGb250U2V0dGluZ3NcIjp7XCIkaWRcIjpcIjQ1XCIsXCJGb250U2l6ZVwiOjEyLFwiRm9udE5hbWVcIjpcIkNhbGlicmlcIixcIklzQm9sZFwiOmZhbHNlLFwiSXNJdGFsaWNcIjpmYWxzZSxcIklzVW5kZXJsaW5lZFwiOmZhbHNlfSxcIkF1dG9TaXplXCI6MCxcIkZvcmVncm91bmRcIjp7XCIkaWRcIjpcIjQ2XCIsXCJDb2xvclwiOntcIiRpZFwiOlwiNDdcIixcIkFcIjoyNTUsXCJSXCI6MCxcIkdcIjowLFwiQlwiOjB9fSxcIkJhY2tncm91bmRGaWxsVHlwZVwiOjAsXCJNYXhXaWR0aFwiOjIwMC4wLFwiTWF4SGVpZ2h0XCI6XCJJbmZpbml0eVwiLFwiU21hcnRGb3JlZ3JvdW5kSXNBY3RpdmVcIjpmYWxzZSxcIkhvcml6b250YWxBbGlnbm1lbnRcIjowLFwiVmVydGljYWxBbGlnbm1lbnRcIjowLFwiU21hcnRGb3JlZ3JvdW5kXCI6bnVsbCxcIk1hcmdpblwiOntcIiRpZFwiOlwiNDhcIixcIlRvcFwiOjAuMCxcIkxlZnRcIjowLjAsXCJSaWdodFwiOjAuMCxcIkJvdHRvbVwiOjAuMH0sXCJQYWRkaW5nXCI6e1wiJGlkXCI6XCI0OVwiLFwiVG9wXCI6MC4wLFwiTGVmdFwiOjAuMCxcIlJpZ2h0XCI6MC4wLFwiQm90dG9tXCI6MC4wfSxcIkJhY2tncm91bmRcIjp7XCIkaWRcIjpcIjUwXCIsXCJDb2xvclwiOntcIiRyZWZcIjpcIjM2XCJ9fSxcIklzVmlzaWJsZVwiOnRydWUsXCJXaWR0aFwiOjAuMCxcIkhlaWdodFwiOjAuMCxcIkJvcmRlclN0eWxlXCI6bnVsbH0sXCJUb2RheU1hcmtlclN0eWxlXCI6e1wiJGlkXCI6XCI1MVwiLFwiTWFyZ2luXCI6e1wiJGlkXCI6XCI1MlwiLFwiVG9wXCI6MC4wLFwiTGVmdFwiOjAuMCxcIlJpZ2h0XCI6MC4wLFwiQm90dG9tXCI6MC4wfSxcIlBhZGRpbmdcIjp7XCIkaWRcIjpcIjUzXCIsXCJUb3BcIjowLjAsXCJMZWZ0XCI6MC4wLFwiUmlnaHRcIjowLjAsXCJCb3R0b21cIjowLjB9LFwiQmFja2dyb3VuZFwiOntcIiRpZFwiOlwiNTRcIixcIkNvbG9yXCI6e1wiJGlkXCI6XCI1NVwiLFwiQVwiOjI1NSxcIlJcIjoyNTUsXCJHXCI6MCxcIkJcIjowfX0sXCJJc1Zpc2libGVcIjp0cnVlLFwiV2lkdGhcIjowLjAsXCJIZWlnaHRcIjowLjAsXCJCb3JkZXJTdHlsZVwiOm51bGx9LFwiU2NhbGVTdHlsZVwiOntcIiRpZFwiOlwiNTZcIixcIlNob3dTZWdtZW50U2VwYXJhdG9yc1wiOmZhbHNlLFwiU2VnbWVudFNlcGFyYXRvck9wYWNpdHlcIjozMCxcIlNoYXBlXCI6MyxcIkhhc0JlZW5WaXNpYmxlQmVmb3JlXCI6dHJ1ZSxcIkZvbnRTZXR0aW5nc1wiOntcIiRpZFwiOlwiNTdcIixcIkZvbnRTaXplXCI6MTIsXCJGb250TmFtZVwiOlwiQ2FsaWJyaVwiLFwiSXNCb2xkXCI6ZmFsc2UsXCJJc0l0YWxpY1wiOmZhbHNlLFwiSXNVbmRlcmxpbmVkXCI6ZmFsc2V9LFwiQXV0b1NpemVcIjowLFwiRm9yZWdyb3VuZFwiOntcIiRpZFwiOlwiNThcIixcIkNvbG9yXCI6e1wiJGlkXCI6XCI1OVwiLFwiQVwiOjI1NSxcIlJcIjoyNTUsXCJHXCI6MjU1LFwiQlwiOjI1NX19LFwiQmFja2dyb3VuZEZpbGxUeXBlXCI6MCxcIk1heFdpZHRoXCI6MjAwLjAsXCJNYXhIZWlnaHRcIjpcIkluZmluaXR5XCIsXCJTbWFydEZvcmVncm91bmRJc0FjdGl2ZVwiOmZhbHNlLFwiSG9yaXpvbnRhbEFsaWdubWVudFwiOjAsXCJWZXJ0aWNhbEFsaWdubWVudFwiOjEsXCJTbWFydEZvcmVncm91bmRcIjpudWxsLFwiTWFyZ2luXCI6e1wiJGlkXCI6XCI2MFwiLFwiVG9wXCI6MC4wLFwiTGVmdFwiOjUuMCxcIlJpZ2h0XCI6MC4wLFwiQm90dG9tXCI6MC4wfSxcIlBhZGRpbmdcIjp7XCIkaWRcIjpcIjYxXCIsXCJUb3BcIjowLjAsXCJMZWZ0XCI6MC4wLFwiUmlnaHRcIjowLjAsXCJCb3R0b21cIjowLjB9LFwiQmFja2dyb3VuZFwiOntcIiRpZFwiOlwiNjJcIixcIkNvbG9yXCI6e1wiJHJlZlwiOlwiMzZcIn19LFwiSXNWaXNpYmxlXCI6dHJ1ZSxcIldpZHRoXCI6MC4wLFwiSGVpZ2h0XCI6MC4wLFwiQm9yZGVyU3R5bGVcIjpudWxsfSxcIk1pZGRsZVRpZXJTY2FsZVN0eWxlXCI6e1wiJGlkXCI6XCI2M1wiLFwiU2hvd1NlZ21lbnRTZXBhcmF0b3JzXCI6ZmFsc2UsXCJTZWdtZW50U2VwYXJhdG9yT3BhY2l0eVwiOjMwLFwiU2hhcGVcIjozLFwiSGFzQmVlblZpc2libGVCZWZvcmVcIjpmYWxzZSxcIkZvbnRTZXR0aW5nc1wiOntcIiRpZFwiOlwiNjRcIixcIkZvbnRTaXplXCI6MTIsXCJGb250TmFtZVwiOlwiQ2FsaWJyaVwiLFwiSXNCb2xkXCI6ZmFsc2UsXCJJc0l0YWxpY1wiOmZhbHNlLFwiSXNVbmRlcmxpbmVkXCI6ZmFsc2V9LFwiQXV0b1NpemVcIjowLFwiRm9yZWdyb3VuZFwiOntcIiRpZFwiOlwiNjVcIixcIkNvbG9yXCI6e1wiJGlkXCI6XCI2NlwiLFwiQVwiOjI1NSxcIlJcIjoyNTUsXCJHXCI6MjU1LFwiQlwiOjI1NX19LFwiQmFja2dyb3VuZEZpbGxUeXBlXCI6MCxcIk1heFdpZHRoXCI6MjAwLjAsXCJNYXhIZWlnaHRcIjpcIkluZmluaXR5XCIsXCJTbWFydEZvcmVncm91bmRJc0FjdGl2ZVwiOmZhbHNlLFwiSG9yaXpvbnRhbEFsaWdubWVudFwiOjAsXCJWZXJ0aWNhbEFsaWdubWVudFwiOjEsXCJTbWFydEZvcmVncm91bmRcIjpudWxsLFwiTWFyZ2luXCI6e1wiJGlkXCI6XCI2N1wiLFwiVG9wXCI6MC4wLFwiTGVmdFwiOjUuMCxcIlJpZ2h0XCI6MC4wLFwiQm90dG9tXCI6MC4wfSxcIlBhZGRpbmdcIjp7XCIkaWRcIjpcIjY4XCIsXCJUb3BcIjowLjAsXCJMZWZ0XCI6MC4wLFwiUmlnaHRcIjowLjAsXCJCb3R0b21cIjowLjB9LFwiQmFja2dyb3VuZFwiOntcIiRpZFwiOlwiNjlcIixcIkNvbG9yXCI6e1wiJGlkXCI6XCI3MFwiLFwiQVwiOjAsXCJSXCI6MCxcIkdcIjowLFwiQlwiOjB9fSxcIklzVmlzaWJsZVwiOmZhbHNlLFwiV2lkdGhcIjowLjAsXCJIZWlnaHRcIjowLjAsXCJCb3JkZXJTdHlsZVwiOm51bGx9LFwiQm90dG9tVGllclNjYWxlU3R5bGVcIjp7XCIkaWRcIjpcIjcxXCIsXCJTaG93U2VnbWVudFNlcGFyYXRvcnNcIjpmYWxzZSxcIlNlZ21lbnRTZXBhcmF0b3JPcGFjaXR5XCI6MzAsXCJTaGFwZVwiOjMsXCJIYXNCZWVuVmlzaWJsZUJlZm9yZVwiOmZhbHNlLFwiRm9udFNldHRpbmdzXCI6e1wiJGlkXCI6XCI3MlwiLFwiRm9udFNpemVcIjoxMixcIkZvbnROYW1lXCI6XCJDYWxpYnJpXCIsXCJJc0JvbGRcIjpmYWxzZSxcIklzSXRhbGljXCI6ZmFsc2UsXCJJc1VuZGVybGluZWRcIjpmYWxzZX0sXCJBdXRvU2l6ZVwiOjAsXCJGb3JlZ3JvdW5kXCI6e1wiJGlkXCI6XCI3M1wiLFwiQ29sb3JcIjp7XCIkaWRcIjpcIjc0XCIsXCJBXCI6MjU1LFwiUlwiOjI1NSxcIkdcIjoyNTUsXCJCXCI6MjU1fX0sXCJCYWNrZ3JvdW5kRmlsbFR5cGVcIjowLFwiTWF4V2lkdGhcIjoyMDAuMCxcIk1heEhlaWdodFwiOlwiSW5maW5pdHlcIixcIlNtYXJ0Rm9yZWdyb3VuZElzQWN0aXZlXCI6ZmFsc2UsXCJIb3Jpem9udGFsQWxpZ25tZW50XCI6MCxcIlZlcnRpY2FsQWxpZ25tZW50XCI6MSxcIlNtYXJ0Rm9yZWdyb3VuZFwiOm51bGwsXCJNYXJnaW5cIjp7XCIkaWRcIjpcIjc1XCIsXCJUb3BcIjowLjAsXCJMZWZ0XCI6NS4wLFwiUmlnaHRcIjowLjAsXCJCb3R0b21cIjowLjB9LFwiUGFkZGluZ1wiOntcIiRpZFwiOlwiNzZcIixcIlRvcFwiOjAuMCxcIkxlZnRcIjowLjAsXCJSaWdodFwiOjAuMCxcIkJvdHRvbVwiOjAuMH0sXCJCYWNrZ3JvdW5kXCI6e1wiJGlkXCI6XCI3N1wiLFwiQ29sb3JcIjp7XCIkaWRcIjpcIjc4XCIsXCJBXCI6MCxcIlJcIjowLFwiR1wiOjAsXCJCXCI6MH19LFwiSXNWaXNpYmxlXCI6ZmFsc2UsXCJXaWR0aFwiOjAuMCxcIkhlaWdodFwiOjAuMCxcIkJvcmRlclN0eWxlXCI6bnVsbH0sXCJTaW5nbGVTY2FsZVNoYXBlU3R5bGVcIjpudWxsLFwiRWxhcHNlZFRpbWVCYWNrZ3JvdW5kXCI6e1wiJGlkXCI6XCI3OVwiLFwiQ29sb3JcIjp7XCIkaWRcIjpcIjgwXCIsXCJBXCI6MTkxLFwiUlwiOjI1NSxcIkdcIjowLFwiQlwiOjB9fSxcIkFwcGVuZFllYXJPblllYXJDaGFuZ2VcIjpmYWxzZSxcIkVsYXBzZWRUaW1lRm9ybWF0XCI6MixcIlRvZGF5TWFya2VyUG9zaXRpb25cIjozLFwiUXVpY2tQb3NpdGlvblwiOjIsXCJBYnNvbHV0ZVBvc2l0aW9uXCI6NDA1LjAsXCJNYXJnaW5cIjp7XCIkaWRcIjpcIjgxXCIsXCJUb3BcIjowLjAsXCJMZWZ0XCI6MTAuMCxcIlJpZ2h0XCI6MTAuMCxcIkJvdHRvbVwiOjAuMH0sXCJQYWRkaW5nXCI6e1wiJGlkXCI6XCI4MlwiLFwiVG9wXCI6MC4wLFwiTGVmdFwiOjAuMCxcIlJpZ2h0XCI6MC4wLFwiQm90dG9tXCI6MC4wfSxcIkJhY2tncm91bmRcIjp7XCIkaWRcIjpcIjgzXCIsXCJDb2xvclwiOntcIiRpZFwiOlwiODRcIixcIkFcIjoyNTUsXCJSXCI6NDcsXCJHXCI6NTQsXCJCXCI6MTUzfX0sXCJJc1Zpc2libGVcIjp0cnVlLFwiV2lkdGhcIjowLjAsXCJIZWlnaHRcIjowLjAsXCJCb3JkZXJTdHlsZVwiOm51bGx9LFwiRGVmYXVsdE1pbGVzdG9uZVN0eWxlXCI6e1wiJGlkXCI6XCI4NVwiLFwiU2hhcGVcIjoyLFwiQ29ubmVjdG9yTWFyZ2luXCI6e1wiJGlkXCI6XCI4NlwiLFwiVG9wXCI6MC4wLFwiTGVmdFwiOjIuMCxcIlJpZ2h0XCI6Mi4wLFwiQm90dG9tXCI6MC4wfSxcIkNvbm5lY3RvclN0eWxlXCI6e1wiJGlkXCI6XCI4N1wiLFwiTGluZUNvbG9yXCI6e1wiJGlkXCI6XCI4OFwiLFwiJHR5cGVcIjpcIk5MUkUuQ29tbW9uLkRvbS5Tb2xpZENvbG9yQnJ1c2gsIE5MUkUuQ29tbW9uXCIsXCJDb2xvclwiOntcIiRpZFwiOlwiODlcIixcIkFcIjoxMjcsXCJSXCI6NzksXCJHXCI6MTI5LFwiQlwiOjE4OX19LFwiTGluZVdlaWdodFwiOjEuMCxcIkxpbmVUeXBlXCI6MH0sXCJJc0JlbG93VGltZWJhbmRcIjpmYWxzZSxcIkhpZGVEYXRlXCI6ZmFsc2UsXCJTaGFwZVNpemVcIjoxLFwiU3BhY2luZ1wiOjIuMCxcIlBhZGRpbmdcIjp7XCIkaWRcIjpcIjkwXCIsXCJUb3BcIjo3LjAsXCJMZWZ0XCI6My4wLFwiUmlnaHRcIjowLjAsXCJCb3R0b21cIjoyLjB9LFwiUG9zaXRpb25cIjpudWxsLFwiUG9zaXRpb25PblRhc2tcIjowLFwiU2hhcGVTdHlsZVwiOntcIiRpZFwiOlwiOTFcIixcIk1hcmdpblwiOntcIiRpZFwiOlwiOTJcIixcIlRvcFwiOjAuMCxcIkxlZnRcIjowLjAsXCJSaWdodFwiOjAuMCxcIkJvdHRvbVwiOjAuMH0sXCJQYWRkaW5nXCI6e1wiJGlkXCI6XCI5M1wiLFwiVG9wXCI6MC4wLFwiTGVmdFwiOjAuMCxcIlJpZ2h0XCI6MC4wLFwiQm90dG9tXCI6MC4wfSxcIkJhY2tncm91bmRcIjp7XCIkaWRcIjpcIjk0XCIsXCJDb2xvclwiOntcIiRpZFwiOlwiOTVcIixcIkFcIjoyNTUsXCJSXCI6MCxcIkdcIjoxMTQsXCJCXCI6MTg4fX0sXCJJc1Zpc2libGVcIjp0cnVlLFwiV2lkdGhcIjoxMy4wLFwiSGVpZ2h0XCI6MTMuMCxcIkJvcmRlclN0eWxlXCI6e1wiJGlkXCI6XCI5NlwiLFwiTGluZUNvbG9yXCI6e1wiJGlkXCI6XCI5N1wiLFwiJHR5cGVcIjpcIk5MUkUuQ29tbW9uLkRvbS5Tb2xpZENvbG9yQnJ1c2gsIE5MUkUuQ29tbW9uXCIsXCJDb2xvclwiOntcIiRpZFwiOlwiOThcIixcIkFcIjoyNTUsXCJSXCI6MjU1LFwiR1wiOjAsXCJCXCI6MH19LFwiTGluZVdlaWdodFwiOjAuMCxcIkxpbmVUeXBlXCI6MH19LFwiVGl0bGVTdHlsZVwiOntcIiRpZFwiOlwiOTlcIixcIkZvbnRTZXR0aW5nc1wiOntcIiRpZFwiOlwiMTAwXCIsXCJGb250U2l6ZVwiOjExLFwiRm9udE5hbWVcIjpcIkNhbGlicmlcIixcIklzQm9sZFwiOnRydWUsXCJJc0l0YWxpY1wiOmZhbHNlLFwiSXNVbmRlcmxpbmVkXCI6ZmFsc2V9LFwiQXV0b1NpemVcIjowLFwiRm9yZWdyb3VuZFwiOntcIiRpZFwiOlwiMTAxXCIsXCJDb2xvclwiOntcIiRpZFwiOlwiMTAyXCIsXCJBXCI6MjU1LFwiUlwiOjAsXCJHXCI6MCxcIkJcIjowfX0sXCJCYWNrZ3JvdW5kRmlsbFR5cGVcIjowLFwiTWF4V2lkdGhcIjoyMDAuMCxcIk1heEhlaWdodFwiOlwiSW5maW5pdHlcIixcIlNtYXJ0Rm9yZWdyb3VuZElzQWN0aXZlXCI6ZmFsc2UsXCJIb3Jpem9udGFsQWxpZ25tZW50XCI6MCxcIlZlcnRpY2FsQWxpZ25tZW50XCI6MCxcIlNtYXJ0Rm9yZWdyb3VuZFwiOm51bGwsXCJNYXJnaW5cIjp7XCIkaWRcIjpcIjEwM1wiLFwiVG9wXCI6MC4wLFwiTGVmdFwiOjAuMCxcIlJpZ2h0XCI6MC4wLFwiQm90dG9tXCI6MC4wfSxcIlBhZGRpbmdcIjp7XCIkaWRcIjpcIjEwNFwiLFwiVG9wXCI6MC4wLFwiTGVmdFwiOjAuMCxcIlJpZ2h0XCI6MC4wLFwiQm90dG9tXCI6MC4wfSxcIkJhY2tncm91bmRcIjp7XCIkaWRcIjpcIjEwNVwiLFwiQ29sb3JcIjp7XCIkcmVmXCI6XCIzNlwifX0sXCJJc1Zpc2libGVcIjp0cnVlLFwiV2lkdGhcIjowLjAsXCJIZWlnaHRcIjowLjAsXCJCb3JkZXJTdHlsZVwiOm51bGx9LFwiRGF0ZVN0eWxlXCI6e1wiJGlkXCI6XCIxMDZcIixcIkZvbnRTZXR0aW5nc1wiOntcIiRpZFwiOlwiMTA3XCIsXCJGb250U2l6ZVwiOjEwLFwiRm9udE5hbWVcIjpcIkNhbGlicmlcIixcIklzQm9sZFwiOmZhbHNlLFwiSXNJdGFsaWNcIjpmYWxzZSxcIklzVW5kZXJsaW5lZFwiOmZhbHNlfSxcIkF1dG9TaXplXCI6MCxcIkZvcmVncm91bmRcIjp7XCIkaWRcIjpcIjEwOFwiLFwiQ29sb3JcIjp7XCIkaWRcIjpcIjEwOVwiLFwiQVwiOjI1NSxcIlJcIjo2OCxcIkdcIjo4NCxcIkJcIjoxMDZ9fSxcIkJhY2tncm91bmRGaWxsVHlwZVwiOjAsXCJNYXhXaWR0aFwiOjIwMC4wLFwiTWF4SGVpZ2h0XCI6XCJJbmZpbml0eVwiLFwiU21hcnRGb3JlZ3JvdW5kSXNBY3RpdmVcIjpmYWxzZSxcIkhvcml6b250YWxBbGlnbm1lbnRcIjowLFwiVmVydGljYWxBbGlnbm1lbnRcIjowLFwiU21hcnRGb3JlZ3JvdW5kXCI6bnVsbCxcIk1hcmdpblwiOntcIiRpZFwiOlwiMTEwXCIsXCJUb3BcIjowLjAsXCJMZWZ0XCI6MC4wLFwiUmlnaHRcIjowLjAsXCJCb3R0b21cIjowLjB9LFwiUGFkZGluZ1wiOntcIiRpZFwiOlwiMTExXCIsXCJUb3BcIjowLjAsXCJMZWZ0XCI6MC4wLFwiUmlnaHRcIjowLjAsXCJCb3R0b21cIjowLjB9LFwiQmFja2dyb3VuZFwiOntcIiRpZFwiOlwiMTEyXCIsXCJDb2xvclwiOntcIiRyZWZcIjpcIjM2XCJ9fSxcIklzVmlzaWJsZVwiOnRydWUsXCJXaWR0aFwiOjAuMCxcIkhlaWdodFwiOjAuMCxcIkJvcmRlclN0eWxlXCI6bnVsbH0sXCJEYXRlRm9ybWF0XCI6e1wiJGlkXCI6XCIxMTNcIixcIkZvcm1hdFN0cmluZ1wiOlwiTU1NIGRcIixcIlNlcGFyYXRvclwiOlwiL1wiLFwiVXNlSW50ZXJuYXRpb25hbERhdGVGb3JtYXRcIjpmYWxzZSxcIkRhdGVJc1Zpc2libGVcIjp0cnVlLFwiVGltZUlzVmlzaWJsZVwiOmZhbHNlLFwiSG91ckRpZ2l0c1wiOjEsXCJBbVBtRGVzaWduYXRvclwiOjIsXCJUcmltMDBNaW51dGVzXCI6ZmFsc2UsXCJMYXN0S25vd25WaXNpYmlsaXR5U3RhdGVcIjpudWxsfSxcIklzVmlzaWJsZVwiOnRydWV9LFwiRGVmYXVsdFRhc2tTdHlsZVwiOntcIiRpZFwiOlwiMTE0XCIsXCJTaGFwZVwiOjEsXCJTaGFwZVRoaWNrbmVzc1wiOjAsXCJEdXJhdGlvbkZvcm1hdFwiOjAsXCJQZXJjZW50YWdlQ29tcGxldGVTdHlsZVwiOntcIiRpZFwiOlwiMTE1XCIsXCJGb250U2V0dGluZ3NcIjp7XCIkaWRcIjpcIjExNlwiLFwiRm9udFNpemVcIjoxMCxcIkZvbnROYW1lXCI6XCJDYWxpYnJpXCIsXCJJc0JvbGRcIjpmYWxzZSxcIklzSXRhbGljXCI6ZmFsc2UsXCJJc1VuZGVybGluZWRcIjpmYWxzZX0sXCJBdXRvU2l6ZVwiOjAsXCJGb3JlZ3JvdW5kXCI6e1wiJGlkXCI6XCIxMTdcIixcIkNvbG9yXCI6e1wiJGlkXCI6XCIxMThcIixcIkFcIjoyNTUsXCJSXCI6MjM3LFwiR1wiOjEyNSxcIkJcIjo0OX19LFwiQmFja2dyb3VuZEZpbGxUeXBlXCI6MCxcIk1heFdpZHRoXCI6MjAwLjAsXCJNYXhIZWlnaHRcIjpcIkluZmluaXR5XCIsXCJTbWFydEZvcmVncm91bmRJc0FjdGl2ZVwiOmZhbHNlLFwiSG9yaXpvbnRhbEFsaWdubWVudFwiOjAsXCJWZXJ0aWNhbEFsaWdubWVudFwiOjAsXCJTbWFydEZvcmVncm91bmRcIjpudWxsLFwiTWFyZ2luXCI6e1wiJGlkXCI6XCIxMTlcIixcIlRvcFwiOjAuMCxcIkxlZnRcIjowLjAsXCJSaWdodFwiOjAuMCxcIkJvdHRvbVwiOjAuMH0sXCJQYWRkaW5nXCI6e1wiJGlkXCI6XCIxMjBcIixcIlRvcFwiOjAuMCxcIkxlZnRcIjowLjAsXCJSaWdodFwiOjAuMCxcIkJvdHRvbVwiOjAuMH0sXCJCYWNrZ3JvdW5kXCI6e1wiJGlkXCI6XCIxMjFcIixcIkNvbG9yXCI6e1wiJHJlZlwiOlwiMzZcIn19LFwiSXNWaXNpYmxlXCI6dHJ1ZSxcIldpZHRoXCI6MC4wLFwiSGVpZ2h0XCI6MC4wLFwiQm9yZGVyU3R5bGVcIjpudWxsfSxcIkR1cmF0aW9uU3R5bGVcIjp7XCIkaWRcIjpcIjEyMlwiLFwiRm9udFNldHRpbmdzXCI6e1wiJGlkXCI6XCIxMjNcIixcIkZvbnRTaXplXCI6MTAsXCJGb250TmFtZVwiOlwiQ2FsaWJyaVwiLFwiSXNCb2xkXCI6ZmFsc2UsXCJJc0l0YWxpY1wiOmZhbHNlLFwiSXNVbmRlcmxpbmVkXCI6ZmFsc2V9LFwiQXV0b1NpemVcIjowLFwiRm9yZWdyb3VuZFwiOntcIiRpZFwiOlwiMTI0XCIsXCJDb2xvclwiOntcIiRpZFwiOlwiMTI1XCIsXCJBXCI6MjU1LFwiUlwiOjIzNyxcIkdcIjoxMjUsXCJCXCI6NDl9fSxcIkJhY2tncm91bmRGaWxsVHlwZVwiOjAsXCJNYXhXaWR0aFwiOjIwMC4wLFwiTWF4SGVpZ2h0XCI6XCJJbmZpbml0eVwiLFwiU21hcnRGb3JlZ3JvdW5kSXNBY3RpdmVcIjpmYWxzZSxcIkhvcml6b250YWxBbGlnbm1lbnRcIjowLFwiVmVydGljYWxBbGlnbm1lbnRcIjowLFwiU21hcnRGb3JlZ3JvdW5kXCI6bnVsbCxcIk1hcmdpblwiOntcIiRpZFwiOlwiMTI2XCIsXCJUb3BcIjowLjAsXCJMZWZ0XCI6MC4wLFwiUmlnaHRcIjowLjAsXCJCb3R0b21cIjowLjB9LFwiUGFkZGluZ1wiOntcIiRpZFwiOlwiMTI3XCIsXCJUb3BcIjowLjAsXCJMZWZ0XCI6MC4wLFwiUmlnaHRcIjowLjAsXCJCb3R0b21cIjowLjB9LFwiQmFja2dyb3VuZFwiOntcIiRpZFwiOlwiMTI4XCIsXCJDb2xvclwiOntcIiRyZWZcIjpcIjM2XCJ9fSxcIklzVmlzaWJsZVwiOnRydWUsXCJXaWR0aFwiOjAuMCxcIkhlaWdodFwiOjAuMCxcIkJvcmRlclN0eWxlXCI6bnVsbH0sXCJIb3Jpem9udGFsQ29ubmVjdG9yU3R5bGVcIjp7XCIkaWRcIjpcIjEyOVwiLFwiTGluZUNvbG9yXCI6e1wiJGlkXCI6XCIxMzBcIixcIiR0eXBlXCI6XCJOTFJFLkNvbW1vbi5Eb20uU29saWRDb2xvckJydXNoLCBOTFJFLkNvbW1vblwiLFwiQ29sb3JcIjp7XCIkaWRcIjpcIjEzMVwiLFwiQVwiOjI1NSxcIlJcIjoyMDQsXCJHXCI6MjA0LFwiQlwiOjIwNH19LFwiTGluZVdlaWdodFwiOjEuMCxcIkxpbmVUeXBlXCI6MH0sXCJWZXJ0aWNhbENvbm5lY3RvclN0eWxlXCI6e1wiJGlkXCI6XCIxMzJcIixcIkxpbmVDb2xvclwiOntcIiRpZFwiOlwiMTMzXCIsXCIkdHlwZVwiOlwiTkxSRS5Db21tb24uRG9tLlNvbGlkQ29sb3JCcnVzaCwgTkxSRS5Db21tb25cIixcIkNvbG9yXCI6e1wiJGlkXCI6XCIxMzRcIixcIkFcIjoyNTUsXCJSXCI6MjA0LFwiR1wiOjIwNCxcIkJcIjoyMDR9fSxcIkxpbmVXZWlnaHRcIjowLjAsXCJMaW5lVHlwZVwiOjB9LFwiTWFyZ2luXCI6bnVsbCxcIlN0YXJ0RGF0ZVBvc2l0aW9uXCI6MyxcIkVuZERhdGVQb3NpdGlvblwiOjMsXCJUaXRsZVBvc2l0aW9uXCI6NCxcIkR1cmF0aW9uUG9zaXRpb25cIjo2LFwiUGVyY2VudGFnZUNvbXBsZXRlZFBvc2l0aW9uXCI6NixcIlNwYWNpbmdcIjo1LFwiSXNCZWxvd1RpbWViYW5kXCI6ZmFsc2UsXCJQZXJjZW50YWdlQ29tcGxldGVTaGFwZU9wYWNpdHlcIjozNSxcIkdyb3VwTmFtZVwiOm51bGwsXCJBdHRhY2hlZE1pbGVzdG9uZXNTdHlsZXNcIjpudWxsLFwiU2hhcGVTdHlsZVwiOntcIiRpZFwiOlwiMTM1XCIsXCJNYXJnaW5cIjp7XCIkaWRcIjpcIjEzNlwiLFwiVG9wXCI6MC4wLFwiTGVmdFwiOjQuMCxcIlJpZ2h0XCI6NC4wLFwiQm90dG9tXCI6MC4wfSxcIlBhZGRpbmdcIjp7XCIkaWRcIjpcIjEzN1wiLFwiVG9wXCI6MC4wLFwiTGVmdFwiOjAuMCxcIlJpZ2h0XCI6MC4wLFwiQm90dG9tXCI6MC4wfSxcIkJhY2tncm91bmRcIjp7XCIkaWRcIjpcIjEzOFwiLFwiQ29sb3JcIjp7XCIkaWRcIjpcIjEzOVwiLFwiQVwiOjI1NSxcIlJcIjowLFwiR1wiOjExNCxcIkJcIjoxODh9fSxcIklzVmlzaWJsZVwiOnRydWUsXCJXaWR0aFwiOjAuMCxcIkhlaWdodFwiOjEwLjAsXCJCb3JkZXJTdHlsZVwiOntcIiRpZFwiOlwiMTQwXCIsXCJMaW5lQ29sb3JcIjp7XCIkaWRcIjpcIjE0MVwiLFwiJHR5cGVcIjpcIk5MUkUuQ29tbW9uLkRvbS5Tb2xpZENvbG9yQnJ1c2gsIE5MUkUuQ29tbW9uXCIsXCJDb2xvclwiOntcIiRpZFwiOlwiMTQyXCIsXCJBXCI6MjU1LFwiUlwiOjI1NSxcIkdcIjowLFwiQlwiOjB9fSxcIkxpbmVXZWlnaHRcIjowLjAsXCJMaW5lVHlwZVwiOjB9fSxcIlRpdGxlU3R5bGVcIjp7XCIkaWRcIjpcIjE0M1wiLFwiRm9udFNldHRpbmdzXCI6e1wiJGlkXCI6XCIxNDRcIixcIkZvbnRTaXplXCI6MTEsXCJGb250TmFtZVwiOlwiQ2FsaWJyaVwiLFwiSXNCb2xkXCI6dHJ1ZSxcIklzSXRhbGljXCI6ZmFsc2UsXCJJc1VuZGVybGluZWRcIjpmYWxzZX0sXCJBdXRvU2l6ZVwiOjAsXCJGb3JlZ3JvdW5kXCI6e1wiJGlkXCI6XCIxNDVcIixcIkNvbG9yXCI6e1wiJGlkXCI6XCIxNDZcIixcIkFcIjoyNTUsXCJSXCI6MCxcIkdcIjowLFwiQlwiOjB9fSxcIkJhY2tncm91bmRGaWxsVHlwZVwiOjAsXCJNYXhXaWR0aFwiOjk2MC4wLFwiTWF4SGVpZ2h0XCI6XCJJbmZpbml0eVwiLFwiU21hcnRGb3JlZ3JvdW5kSXNBY3RpdmVcIjpmYWxzZSxcIkhvcml6b250YWxBbGlnbm1lbnRcIjowLFwiVmVydGljYWxBbGlnbm1lbnRcIjowLFwiU21hcnRGb3JlZ3JvdW5kXCI6bnVsbCxcIk1hcmdpblwiOntcIiRpZFwiOlwiMTQ3XCIsXCJUb3BcIjowLjAsXCJMZWZ0XCI6MC4wLFwiUmlnaHRcIjowLjAsXCJCb3R0b21cIjowLjB9LFwiUGFkZGluZ1wiOntcIiRpZFwiOlwiMTQ4XCIsXCJUb3BcIjowLjAsXCJMZWZ0XCI6MC4wLFwiUmlnaHRcIjowLjAsXCJCb3R0b21cIjowLjB9LFwiQmFja2dyb3VuZFwiOntcIiRpZFwiOlwiMTQ5XCIsXCJDb2xvclwiOntcIiRyZWZcIjpcIjM2XCJ9fSxcIklzVmlzaWJsZVwiOnRydWUsXCJXaWR0aFwiOjAuMCxcIkhlaWdodFwiOjAuMCxcIkJvcmRlclN0eWxlXCI6bnVsbH0sXCJEYXRlU3R5bGVcIjp7XCIkaWRcIjpcIjE1MFwiLFwiRm9udFNldHRpbmdzXCI6e1wiJGlkXCI6XCIxNTFcIixcIkZvbnRTaXplXCI6MTAsXCJGb250TmFtZVwiOlwiQ2FsaWJyaVwiLFwiSXNCb2xkXCI6ZmFsc2UsXCJJc0l0YWxpY1wiOmZhbHNlLFwiSXNVbmRlcmxpbmVkXCI6ZmFsc2V9LFwiQXV0b1NpemVcIjowLFwiRm9yZWdyb3VuZFwiOntcIiRpZFwiOlwiMTUyXCIsXCJDb2xvclwiOntcIiRpZFwiOlwiMTUzXCIsXCJBXCI6MjU1LFwiUlwiOjY4LFwiR1wiOjg0LFwiQlwiOjEwNn19LFwiQmFja2dyb3VuZEZpbGxUeXBlXCI6MCxcIk1heFdpZHRoXCI6MjAwLjAsXCJNYXhIZWlnaHRcIjpcIkluZmluaXR5XCIsXCJTbWFydEZvcmVncm91bmRJc0FjdGl2ZVwiOmZhbHNlLFwiSG9yaXpvbnRhbEFsaWdubWVudFwiOjIsXCJWZXJ0aWNhbEFsaWdubWVudFwiOjAsXCJTbWFydEZvcmVncm91bmRcIjpudWxsLFwiTWFyZ2luXCI6e1wiJGlkXCI6XCIxNTRcIixcIlRvcFwiOjAuMCxcIkxlZnRcIjowLjAsXCJSaWdodFwiOjAuMCxcIkJvdHRvbVwiOjAuMH0sXCJQYWRkaW5nXCI6e1wiJGlkXCI6XCIxNTVcIixcIlRvcFwiOjAuMCxcIkxlZnRcIjowLjAsXCJSaWdodFwiOjAuMCxcIkJvdHRvbVwiOjAuMH0sXCJCYWNrZ3JvdW5kXCI6e1wiJGlkXCI6XCIxNTZcIixcIkNvbG9yXCI6e1wiJHJlZlwiOlwiMzZcIn19LFwiSXNWaXNpYmxlXCI6dHJ1ZSxcIldpZHRoXCI6MC4wLFwiSGVpZ2h0XCI6MC4wLFwiQm9yZGVyU3R5bGVcIjpudWxsfSxcIkRhdGVGb3JtYXRcIjp7XCIkaWRcIjpcIjE1N1wiLFwiRm9ybWF0U3RyaW5nXCI6XCJNTU0gZFwiLFwiU2VwYXJhdG9yXCI6XCIvXCIsXCJVc2VJbnRlcm5hdGlvbmFsRGF0ZUZvcm1hdFwiOmZhbHNlLFwiRGF0ZUlzVmlzaWJsZVwiOnRydWUsXCJUaW1lSXNWaXNpYmxlXCI6ZmFsc2UsXCJIb3VyRGlnaXRzXCI6MSxcIkFtUG1EZXNpZ25hdG9yXCI6MixcIlRyaW0wME1pbnV0ZXNcIjpmYWxzZSxcIkxhc3RLbm93blZpc2liaWxpdHlTdGF0ZVwiOm51bGx9LFwiSXNWaXNpYmxlXCI6dHJ1ZX0sXCJTaG93RWxhcHNlZFRpbWVHcmFkaWVudFN0eWxlXCI6ZmFsc2UsXCJUaW1lYmFuZFJlc2VydmVkTGVmdEFyZWFTdHlsZVwiOm51bGwsXCJEZWZhdWx0U3dpbWxhbmVTdHlsZVwiOntcIiRpZFwiOlwiMTU4XCIsXCJIZWFkZXJTdHlsZVwiOntcIiRpZFwiOlwiMTU5XCIsXCJUZXh0U3R5bGVcIjp7XCIkaWRcIjpcIjE2MFwiLFwiRm9udFNldHRpbmdzXCI6e1wiJGlkXCI6XCIxNjFcIixcIkZvbnRTaXplXCI6MTIsXCJGb250TmFtZVwiOlwiQ2FsaWJyaVwiLFwiSXNCb2xkXCI6ZmFsc2UsXCJJc0l0YWxpY1wiOmZhbHNlLFwiSXNVbmRlcmxpbmVkXCI6ZmFsc2V9LFwiQXV0b1NpemVcIjowLFwiRm9yZWdyb3VuZFwiOntcIiRpZFwiOlwiMTYyXCIsXCJDb2xvclwiOntcIiRpZFwiOlwiMTYzXCIsXCJBXCI6MjU1LFwiUlwiOjMyLFwiR1wiOjU2LFwiQlwiOjEwMH19LFwiQmFja2dyb3VuZEZpbGxUeXBlXCI6MCxcIk1heFdpZHRoXCI6MC4wLFwiTWF4SGVpZ2h0XCI6MC4wLFwiU21hcnRGb3JlZ3JvdW5kSXNBY3RpdmVcIjpmYWxzZSxcIkhvcml6b250YWxBbGlnbm1lbnRcIjowLFwiVmVydGljYWxBbGlnbm1lbnRcIjowLFwiU21hcnRGb3JlZ3JvdW5kXCI6bnVsbCxcIk1hcmdpblwiOntcIiRpZFwiOlwiMTY0XCIsXCJUb3BcIjowLjAsXCJMZWZ0XCI6MC4wLFwiUmlnaHRcIjowLjAsXCJCb3R0b21cIjowLjB9LFwiUGFkZGluZ1wiOntcIiRpZFwiOlwiMTY1XCIsXCJUb3BcIjowLjAsXCJMZWZ0XCI6MC4wLFwiUmlnaHRcIjowLjAsXCJCb3R0b21cIjowLjB9LFwiQmFja2dyb3VuZFwiOm51bGwsXCJJc1Zpc2libGVcIjpmYWxzZSxcIldpZHRoXCI6MC4wLFwiSGVpZ2h0XCI6MC4wLFwiQm9yZGVyU3R5bGVcIjpudWxsfSxcIlJlY3RhbmdsZVN0eWxlXCI6e1wiJGlkXCI6XCIxNjZcIixcIk1hcmdpblwiOntcIiRpZFwiOlwiMTY3XCIsXCJUb3BcIjowLjAsXCJMZWZ0XCI6MC4wLFwiUmlnaHRcIjowLjAsXCJCb3R0b21cIjowLjB9LFwiUGFkZGluZ1wiOntcIiRpZFwiOlwiMTY4XCIsXCJUb3BcIjowLjAsXCJMZWZ0XCI6MC4wLFwiUmlnaHRcIjowLjAsXCJCb3R0b21cIjowLjB9LFwiQmFja2dyb3VuZFwiOntcIiRpZFwiOlwiMTY5XCIsXCJDb2xvclwiOntcIiRpZFwiOlwiMTcwXCIsXCJBXCI6MTI3LFwiUlwiOjkxLFwiR1wiOjE1NSxcIkJcIjoyMTN9fSxcIklzVmlzaWJsZVwiOmZhbHNlLFwiV2lkdGhcIjowLjAsXCJIZWlnaHRcIjowLjAsXCJCb3JkZXJTdHlsZVwiOntcIiRpZFwiOlwiMTcxXCIsXCJMaW5lQ29sb3JcIjp7XCIkaWRcIjpcIjE3MlwiLFwiJHR5cGVcIjpcIk5MUkUuQ29tbW9uLkRvbS5Tb2xpZENvbG9yQnJ1c2gsIE5MUkUuQ29tbW9uXCIsXCJDb2xvclwiOntcIiRpZFwiOlwiMTczXCIsXCJBXCI6MjU1LFwiUlwiOjI1NSxcIkdcIjowLFwiQlwiOjB9fSxcIkxpbmVXZWlnaHRcIjowLjAsXCJMaW5lVHlwZVwiOjB9fSxcIlRleHRJc1ZlcnRpY2FsXCI6ZmFsc2V9LFwiQmFja2dyb3VuZFN0eWxlXCI6e1wiJGlkXCI6XCIxNzRcIixcIk1hcmdpblwiOntcIiRpZFwiOlwiMTc1XCIsXCJUb3BcIjowLjAsXCJMZWZ0XCI6MC4wLFwiUmlnaHRcIjowLjAsXCJCb3R0b21cIjowLjB9LFwiUGFkZGluZ1wiOntcIiRpZFwiOlwiMTc2XCIsXCJUb3BcIjowLjAsXCJMZWZ0XCI6MC4wLFwiUmlnaHRcIjowLjAsXCJCb3R0b21cIjowLjB9LFwiQmFja2dyb3VuZFwiOntcIiRpZFwiOlwiMTc3XCIsXCJDb2xvclwiOntcIiRpZFwiOlwiMTc4XCIsXCJBXCI6MzgsXCJSXCI6OTEsXCJHXCI6MTU1LFwiQlwiOjIxM319LFwiSXNWaXNpYmxlXCI6dHJ1ZSxcIldpZHRoXCI6MC4wLFwiSGVpZ2h0XCI6MC4wLFwiQm9yZGVyU3R5bGVcIjp7XCIkaWRcIjpcIjE3OVwiLFwiTGluZUNvbG9yXCI6e1wiJGlkXCI6XCIxODBcIixcIiR0eXBlXCI6XCJOTFJFLkNvbW1vbi5Eb20uU29saWRDb2xvckJydXNoLCBOTFJFLkNvbW1vblwiLFwiQ29sb3JcIjp7XCIkaWRcIjpcIjE4MVwiLFwiQVwiOjI1NSxcIlJcIjoyNTUsXCJHXCI6MCxcIkJcIjowfX0sXCJMaW5lV2VpZ2h0XCI6MC4wLFwiTGluZVR5cGVcIjowfX0sXCJJc0Fib3ZlVGltZWJhbmRcIjpmYWxzZX0sXCJDdXN0b21NaWxlc3RvbmVTdHlsZUxpc3RcIjpbXSxcIkN1c3RvbVRhc2tTdHlsZUxpc3RcIjpbXSxcIkN1c3RvbVN3aW1sYW5lRGVmaW5pdGlvblN0eWxlTGlzdFwiOltdLFwiQ3VzdG9tU3dpbWxhbmVWMlN0eWxlTGlzdFwiOltdLFwiR3JpZGxpbmVQYW5lbFN0eWxlXCI6e1wiJGlkXCI6XCIxODJcIixcIkdyaWRsaW5lU3R5bGVcIjp7XCIkaWRcIjpcIjE4M1wiLFwiTGluZUNvbG9yXCI6e1wiJGlkXCI6XCIxODRcIixcIiR0eXBlXCI6XCJOTFJFLkNvbW1vbi5Eb20uU29saWRDb2xvckJydXNoLCBOTFJFLkNvbW1vblwiLFwiQ29sb3JcIjp7XCIkaWRcIjpcIjE4NVwiLFwiQVwiOjM4LFwiUlwiOjkxLFwiR1wiOjE1NSxcIkJcIjoyMTN9fSxcIkxpbmVXZWlnaHRcIjoxLjAsXCJMaW5lVHlwZVwiOjB9LFwiSXNWaXNpYmxlXCI6dHJ1ZX0sXCJBY3Rpdml0eUxpbmVQYW5lbFN0eWxlXCI6e1wiJGlkXCI6XCIxODZcIixcIkFjdGl2aXR5TGluZVN0eWxlXCI6e1wiJGlkXCI6XCIxODdcIixcIkxpbmVDb2xvclwiOntcIiRpZFwiOlwiMTg4XCIsXCIkdHlwZVwiOlwiTkxSRS5Db21tb24uRG9tLlNvbGlkQ29sb3JCcnVzaCwgTkxSRS5Db21tb25cIixcIkNvbG9yXCI6e1wiJGlkXCI6XCIxODlcIixcIkFcIjozOCxcIlJcIjo2OCxcIkdcIjoxMTQsXCJCXCI6MTk2fX0sXCJMaW5lV2VpZ2h0XCI6MS4wLFwiTGluZVR5cGVcIjowfSxcIklzVmlzaWJsZVwiOnRydWV9LFwiRGVmYXVsdERlcGVuZGVuY3lTdHlsZVwiOntcIiRpZFwiOlwiMTkwXCIsXCJMaW5lU3R5bGVcIjp7XCIkaWRcIjpcIjE5MVwiLFwiTGluZUNvbG9yXCI6e1wiJGlkXCI6XCIxOTJcIixcIiR0eXBlXCI6XCJOTFJFLkNvbW1vbi5Eb20uU29saWRDb2xvckJydXNoLCBOTFJFLkNvbW1vblwiLFwiQ29sb3JcIjp7XCIkaWRcIjpcIjE5M1wiLFwiQVwiOjI1NSxcIlJcIjowLFwiR1wiOjAsXCJCXCI6MH19LFwiTGluZVdlaWdodFwiOjEuMCxcIkxpbmVUeXBlXCI6MH0sXCJFbmRBcnJvd2hlYWRMaW5lU3R5bGVcIjp7XCIkaWRcIjpcIjE5NFwiLFwiS2luZFwiOjEsXCJXaWR0aFwiOjEsXCJMZW5ndGhcIjowLFwiUGFyZW50U3R5bGVcIjpudWxsfSxcIkJyaW5nVG9Gcm9udFwiOnRydWUsXCJJc1Zpc2libGVcIjp0cnVlfSxcIkNyaXRpY2FsUGF0aFN0eWxlXCI6e1wiJGlkXCI6XCIxOTVcIixcIkNyaXRpY2FsUGF0aFN0eWxlT3B0aW9uc1wiOjE1LFwiTGluZVN0eWxlXCI6e1wiJGlkXCI6XCIxOTZcIixcIkxpbmVDb2xvclwiOntcIiRpZFwiOlwiMTk3XCIsXCIkdHlwZVwiOlwiTkxSRS5Db21tb24uRG9tLlNvbGlkQ29sb3JCcnVzaCwgTkxSRS5Db21tb25cIixcIkNvbG9yXCI6e1wiJGlkXCI6XCIxOThcIixcIkFcIjoyNTUsXCJSXCI6MjIyLFwiR1wiOjUwLFwiQlwiOjUwfX0sXCJMaW5lV2VpZ2h0XCI6MS4wLFwiTGluZVR5cGVcIjowfSxcIlRpdGxlRm9yZWdyb3VuZFwiOntcIiRpZFwiOlwiMTk5XCIsXCJDb2xvclwiOntcIiRpZFwiOlwiMjAwXCIsXCJBXCI6MjU1LFwiUlwiOjE3NixcIkdcIjoxOSxcIkJcIjoyNX19LFwiU2hhcGVzQmFja2dyb3VuZFwiOntcIiRpZFwiOlwiMjAxXCIsXCJDb2xvclwiOntcIiRpZFwiOlwiMjAyXCIsXCJBXCI6MjU1LFwiUlwiOjI1MyxcIkdcIjoyMDMsXCJCXCI6MjA4fX0sXCJTaGFwZXNCb3JkZXJTdHlsZVwiOntcIiRpZFwiOlwiMjAzXCIsXCJMaW5lQ29sb3JcIjp7XCIkaWRcIjpcIjIwNFwiLFwiJHR5cGVcIjpcIk5MUkUuQ29tbW9uLkRvbS5Tb2xpZENvbG9yQnJ1c2gsIE5MUkUuQ29tbW9uXCIsXCJDb2xvclwiOntcIiRpZFwiOlwiMjA1XCIsXCJBXCI6MjU1LFwiUlwiOjIyMixcIkdcIjo1MCxcIkJcIjo1MH19LFwiTGluZVdlaWdodFwiOjEuNSxcIkxpbmVUeXBlXCI6MH0sXCJJc1Zpc2libGVcIjpmYWxzZX19LFwiU2NhbGVcIjp7XCIkaWRcIjpcIjIwNlwiLFwiU3RhcnREYXRlXCI6XCIwMDAxLTAxLTAxVDAwOjAwOjAwXCIsXCJFbmREYXRlXCI6XCIwMDAxLTAxLTAxVDAwOjAwOjAwXCIsXCJGb3JtYXRcIjpcIndcIixcIlR5cGVcIjoxLFwiQXV0b0RhdGVSYW5nZVwiOnRydWUsXCJXb3JraW5nRGF5c1wiOjMxLFwiVG9kYXlNYXJrZXJUZXh0XCI6XCJUb2RheVwiLFwiQXV0b1NjYWxlVHlwZVwiOnRydWV9LFwiU2NhbGVWMlwiOntcIiRpZFwiOlwiMjA3XCIsXCJTdGFydERhdGVcIjpcIjAwMDEtMDEtMDFUMDA6MDA6MDBcIixcIkVuZERhdGVcIjpcIjAwMDEtMDEtMDFUMDA6MDA6MDBcIixcIkF1dG9EYXRlUmFuZ2VcIjp0cnVlLFwiV29ya2luZ0RheXNcIjozMSxcIlRvZGF5TWFya2VyVGV4dFwiOlwiVG9kYXlcIixcIkF1dG9TY2FsZVR5cGVcIjp0cnVlLFwiVGltZWJhbmRTY2FsZXNcIjp7XCIkaWRcIjpcIjIwOFwiLFwiVG9wU2NhbGVMYXllclwiOntcIiRpZFwiOlwiMjA5XCIsXCJGb3JtYXRcIjpcIndcIixcIlR5cGVcIjoxfSxcIk1pZGRsZVNjYWxlTGF5ZXJcIjp7XCIkaWRcIjpcIjIxMFwiLFwiRm9ybWF0XCI6bnVsbCxcIlR5cGVcIjowfSxcIkJvdHRvbVNjYWxlTGF5ZXJcIjp7XCIkaWRcIjpcIjIxMVwiLFwiRm9ybWF0XCI6bnVsbCxcIlR5cGVcIjowfX19LFwiTWlsZXN0b25lc1wiOltdLFwiVGFza3NcIjpbXSxcIlN3aW1sYW5lc1wiOltdLFwiU3dpbWxhbmVzVjJcIjpbXSxcIkRlcGVuZGVuY2llc1wiOltdLFwiRGVwZW5kZW5jeVNldHRpbmdzXCI6e1wiJGlkXCI6XCIyMTJcIixcIkRlcGVuZGVuY3lNb2R1bGVFbmFibGVkXCI6ZmFsc2UsXCJTY2hlZHVsaW5nU2V0dGluZ3NcIjp7XCIkaWRcIjpcIjIxM1wiLFwiRGVwZW5kZW5jaWVzU2NoZWR1bGluZ01vZGVTZXR0aW5nXCI6MSxcIkRlcGVuZGVuY2llc1ByZXZpb3VzU2NoZWR1bGluZ01vZGVcIjoxLFwiT25CcmVha2luZ0ZsZXhpYmxlU2NoZWR1bGluZ01vZGVTZXR0aW5nXCI6MCxcIk9uQnJlYWtpbmdTdHJpY3RTY2hlZHVsaW5nTW9kZVNldHRpbmdcIjowfX0sXCJTZXR0aW5nc1wiOntcIiRpZFwiOlwiMjE0XCIsXCJJbXBhT3B0aW9uc1wiOntcIiRpZFwiOlwiMjE1XCIsXCJMZWZ0VG9SaWdodFwiOmZhbHNlLFwiUGF5bG9hZE9wdGlvbnNcIjoyfX0sXCJUaW1lQ29uZmlndXJhdGlvblwiOntcIiRpZFwiOlwiMjE2XCIsXCJVc2VUaW1lXCI6ZmFsc2UsXCJXb3JrRGF5U3RhcnRcIjpcIjAwOjAwOjAwXCIsXCJXb3JrRGF5RW5kXCI6XCIyMzo1OTowMFwifX0iLCJVcGRhdGVTY2FsZUZvckltcG9ydGVkVGltZWxpbmUiOiJGYWxzZSIsIlJlY2VudENvbG9yc0NvbGxlY3Rpb24iOiJbXSJ9LCJTZXR0aW5ncyI6eyIkaWQiOiIxMzcwIiwiSW1wYU9wdGlvbnMiOnsiJGlkIjoiMTM3MSIsIkxlZnRUb1JpZ2h0IjpmYWxzZSwiUGF5bG9hZE9wdGlvbnMiOjJ9LCJVc2VDb21wcmVzc2lvbiI6ZmFsc2UsIkNvbXByZXNpb25QZXJjZW50YWdlIjo1MC4wLCJJbmFjdGl2ZUludGVydmFsV2lkdGhUaHJlc2hvbGQiOjMwLjAsIkluYWN0aXZlSW50ZXJ2YWxXaWR0aCI6MS4wLCJTcGxpdFRhc2tzIjpmYWxzZSwiVXNlQ2x1c3RlciI6ZmFsc2UsIkVwc2lsb24iOjUuMCwiTWluUG9pbnRzVG9Gb3JtQUNsdXN0ZXIiOjIsIkdlbmVyYXRlSW52aXNpYmxlU2hhcGVzIjpmYWxzZSwiU21hcnRUaW1lbGluZVRhc2tQZXJjZW50YWdlRml0IjpmYWxzZX0sIklzTmV3IjpmYWxzZSwiSW1wb3J0VHlwZSI6NCwiRmlsZVBhdGgiOiJDOlxcVXNlcnNcXHBhb2xvcGllcmluaVxcRG9jdW1lbnRzXFwyMDIzLTAxLTE0IENNMzMgUGxhbi54bHN4IiwiVGltZUNvbmZpZ3VyYXRpb24iOnsiJGlkIjoiMTM3MiIsIlVzZVRpbWUiOmZhbHNlLCJXb3JrRGF5U3RhcnQiOiIwMDowMDowMCIsIldvcmtEYXlFbmQiOiIyMzo1OTowMCJ9LCJMYXN0VXNlZFRlbXBsYXRlSWQiOiJjYzI2Zjg2My0yN2NlLTQ4MGUtYTU4OS1iM2YxMmYyZDZlYjAiLCJGaXJzdFdlZWtPZlllYXIiOjAsIlBsYWNlTWlsZXN0b25lQXRUaGVCZWdpbm5pbmdPZlRoZURheSI6ZmFsc2UsIkRlcGVuZGVuY3lTY2hlZHVsaW5nU2V0dGluZ3MiOnsiJGlkIjoiMTM3MyIsIkRlcGVuZGVuY2llc1NjaGVkdWxpbmdNb2RlU2V0dGluZyI6IkZsZXhpYmxlIiwiRGVwZW5kZW5jaWVzUHJldmlvdXNTY2hlZHVsaW5nTW9kZSI6IkZsZXhpYmxlIiwiT25CcmVha2luZ0ZsZXhpYmxlU2NoZWR1bGluZ01vZGVTZXR0aW5nIjoiQXNrRXZlcnl0aW1lIiwiT25CcmVha2luZ1N0cmljdFNjaGVkdWxpbmdNb2RlU2V0dGluZyI6IkFza0V2ZXJ5dGltZSJ9LCJEZXBlbmRlbmN5TW9kdWxlRW5hYmxlZCI6ZmFsc2UsIkRlcGVuZGVuY2llcyI6eyJfZGVwZW5kZW5jaWVzIjpbXX19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M In"/>
  <p:tag name="OTLPOSITIONONTASK" val="None"/>
  <p:tag name="OTLRELATEDTASKID" val="00000000-0000-0000-0000-000000000000"/>
  <p:tag name="OTLDATE" val="2023-11-10T23:59:00.0000000"/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lose Bunker Door"/>
  <p:tag name="OTLPOSITIONONTASK" val="None"/>
  <p:tag name="OTLRELATEDTASKID" val="00000000-0000-0000-0000-000000000000"/>
  <p:tag name="OTLDATE" val="2023-11-17T23:59:00.0000000"/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Open Bunker Door"/>
  <p:tag name="OTLPOSITIONONTASK" val="None"/>
  <p:tag name="OTLRELATEDTASKID" val="00000000-0000-0000-0000-000000000000"/>
  <p:tag name="OTLDATE" val="2023-11-06T23:59:00.0000000"/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M Out"/>
  <p:tag name="OTLPOSITIONONTASK" val="None"/>
  <p:tag name="OTLRELATEDTASKID" val="00000000-0000-0000-0000-000000000000"/>
  <p:tag name="OTLDATE" val="2023-12-22T23:59:00.0000000"/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Open Bunker door after test"/>
  <p:tag name="OTLDATE" val="2023-12-18T23:59:00.0000000"/>
  <p:tag name="OTLPOSITIONONTASK" val="None"/>
  <p:tag name="OTLRELATEDTASKID" val="00000000-0000-0000-0000-000000000000"/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IMEBANDSCALEFORMAT" val="MMM"/>
  <p:tag name="OTLTIMEBANDSHAPETYPE" val="RoundedCornerRectangleTimeband"/>
  <p:tag name="OTLTIMEBANDSHAPEHEIGHT" val="20"/>
  <p:tag name="OTLTIMEBANDSHAPEPADDINGLEFT" val="0"/>
  <p:tag name="OTLTIMEBANDCULTUREINFO" val="en-US"/>
  <p:tag name="OTLTIMEBANDQUICKPOSITION" val="Custom"/>
  <p:tag name="OTLTIMEBANDTHREEDEFFECTS" val="Gel"/>
  <p:tag name="OTLTIMEBANDAUTODATERANGE" val="True"/>
  <p:tag name="OTLTIMEBANDSTARTDATE" val="0001-01-01T00:00:00.0000000"/>
  <p:tag name="OTLTIMEBANDWORKINGDAYS" val="Standard"/>
  <p:tag name="OTLTIMEBANDELAPSEDTIMEEXTENSION" val="False"/>
  <p:tag name="OTLTIMEBANDUSETIME" val="False"/>
  <p:tag name="OTLTIMEBANDTIMECONFIGWORKDAYSTART" val="00:00:00"/>
  <p:tag name="OTLTIMEBANDTIMECONFIGWORKDAYEND" val="23:59:00"/>
  <p:tag name="OTLTIMEBANDAPPENDYEARONYEARCHANGE" val="False"/>
  <p:tag name="OTLTIMEBANDSCALEMARKING" val="Years"/>
  <p:tag name="OTLRIGHTENDCAPSMARGINRIGHT" val="20"/>
  <p:tag name="OTLTIMEBANDFYSTARTMONTH" val="January"/>
  <p:tag name="OTLTIMEBANDSHOWFYLABEL" val="True"/>
  <p:tag name="OTLTIMEBANDUSESTARTINGOFTHEYEARFORFYNUMBERING" val="True"/>
  <p:tag name="OTLTIMEBANDRESERVEDLEFTAREAWIDTH" val="0"/>
  <p:tag name="OTLTIMEBANDRESERVEDLEFTAREAISSET" val="False"/>
  <p:tag name="OTLTIMEBANDDEPENABLED" val="Fals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LEFTENDCAPSMARGINLEFT" val="71.9941434846265"/>
  <p:tag name="OTLTIMEBANDSCALETYPE" val="IsoWeeks"/>
  <p:tag name="OTLTIMEBANDENDDATE" val="2023-12-22T23:59:00.0000000"/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STARTDATE" val="2023-11-13T00:00:00.0000000Z"/>
  <p:tag name="OTLENDDATE" val="2023-11-17T23:59:00.0000000Z"/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STARTDATE" val="2023-11-17T00:00:00.0000000Z"/>
  <p:tag name="OTLENDDATE" val="2023-11-19T23:59:00.0000000Z"/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MARKERSHAPE" val="OTL"/>
  <p:tag name="OTLSTARTDATE" val="2023-11-21T00:00:00.0000000Z"/>
  <p:tag name="OTLENDDATE" val="2023-11-22T23:59:00.0000000Z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MARKERSHAPE" val="OTL"/>
  <p:tag name="OTLSTARTDATE" val="2023-11-23T00:00:00.0000000Z"/>
  <p:tag name="OTLENDDATE" val="2023-11-26T23:59:00.0000000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STARTDATE" val="2023-11-29T00:00:00.0000000Z"/>
  <p:tag name="OTLENDDATE" val="2023-12-04T23:59:00.0000000Z"/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STARTDATE" val="2023-12-05T00:00:00.0000000Z"/>
  <p:tag name="OTLENDDATE" val="2023-12-07T23:59:00.0000000Z"/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STARTDATE" val="2023-12-15T00:00:00.0000000Z"/>
  <p:tag name="OTLENDDATE" val="2023-12-19T23:59:00.0000000Z"/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STARTDATE" val="2023-12-18T00:00:00.0000000Z"/>
  <p:tag name="OTLENDDATE" val="2023-12-22T23:59:00.0000000Z"/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STARTDATE" val="2023-12-08T00:00:00.0000000Z"/>
  <p:tag name="OTLENDDATE" val="2023-12-14T23:59:00.0000000Z"/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STARTDATE" val="2023-11-20T00:00:00.0000000Z"/>
  <p:tag name="OTLENDDATE" val="2023-11-20T23:59:00.0000000Z"/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HAPETHICKNESSTYPE" val="Thin"/>
  <p:tag name="OTLSPACING" val="3"/>
  <p:tag name="OTLSTARTDATE" val="2023-11-29T00:00:00.0000000Z"/>
  <p:tag name="OTLENDDATE" val="2023-12-14T23:59:00.0000000Z"/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3-12-04T00:00:00.0000000Z"/>
  <p:tag name="OTLENDDATE" val="2023-12-08T23:59:00.0000000Z"/>
  <p:tag name="OTLDURATIONFORMAT" val="day"/>
  <p:tag name="OTLSPACING" val="3"/>
  <p:tag name="OTLSHAPETHICKNESSTYPE" val="Thin"/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ELAPSEDSTYLE" val="Thin"/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POSITIONONTASK" val="None"/>
  <p:tag name="OTLRELATEDTASKID" val="00000000-0000-0000-0000-000000000000"/>
  <p:tag name="OTLMTITLE" val=" IL Checks &amp; WCC Preparation,"/>
  <p:tag name="OTLDATE" val="2023-11-16T23:59:00.0000000"/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2K Pumpdown"/>
  <p:tag name="OTLPOSITIONONTASK" val="None"/>
  <p:tag name="OTLRELATEDTASKID" val="00000000-0000-0000-0000-000000000000"/>
  <p:tag name="OTLMARKERSHAPE" val="OTL"/>
  <p:tag name="OTLDATE" val="2023-11-27T23:59:00.000000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avity Tuning &amp; Calibration"/>
  <p:tag name="OTLPOSITIONONTASK" val="None"/>
  <p:tag name="OTLRELATEDTASKID" val="00000000-0000-0000-0000-000000000000"/>
  <p:tag name="OTLDATE" val="2023-11-28T23:59:00.0000000"/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ODAYPOSITION" val="Auto"/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2176</TotalTime>
  <Words>1616</Words>
  <Application>Microsoft Macintosh PowerPoint</Application>
  <PresentationFormat>Widescreen</PresentationFormat>
  <Paragraphs>280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Helvetica</vt:lpstr>
      <vt:lpstr>Segoe UI</vt:lpstr>
      <vt:lpstr>Segoe UI Light</vt:lpstr>
      <vt:lpstr>Segoe UI Semibold</vt:lpstr>
      <vt:lpstr>Symbol</vt:lpstr>
      <vt:lpstr>Wingdings</vt:lpstr>
      <vt:lpstr>Office-tema</vt:lpstr>
      <vt:lpstr>PowerPoint Presentation</vt:lpstr>
      <vt:lpstr>Elliptical ESS module tests: performances overview experienced at ESS Test Stand</vt:lpstr>
      <vt:lpstr>Agenda</vt:lpstr>
      <vt:lpstr>ELL CM: ESS Test Stand</vt:lpstr>
      <vt:lpstr>Elliptical modules test phases</vt:lpstr>
      <vt:lpstr>TS2 Statistics – 14 CM tested</vt:lpstr>
      <vt:lpstr>Nominal CM Test Schedule – 6 Weeks in Bunker</vt:lpstr>
      <vt:lpstr>RF Performances: Gradient</vt:lpstr>
      <vt:lpstr>Sanity Check: VT vs CM checks</vt:lpstr>
      <vt:lpstr>Conditioning</vt:lpstr>
      <vt:lpstr>Conditioning sequence</vt:lpstr>
      <vt:lpstr>Coupler conditioning sequence</vt:lpstr>
      <vt:lpstr>Full Cooldown Cycle</vt:lpstr>
      <vt:lpstr>Tuning tool</vt:lpstr>
      <vt:lpstr>Calibration tool</vt:lpstr>
      <vt:lpstr>Cavity Conditioning/Operation tool (TS2)</vt:lpstr>
      <vt:lpstr>Push to high field</vt:lpstr>
      <vt:lpstr>Further developments for LLRF</vt:lpstr>
      <vt:lpstr>QL (fixed coupler)</vt:lpstr>
      <vt:lpstr>Linac Configuration</vt:lpstr>
      <vt:lpstr>Concern: HB produce neutrons</vt:lpstr>
      <vt:lpstr>Thanks  Acknowledgments  * ESS: TS2 SRF, IFJ, CRYO, VAC, RP teams  * CEA in-kinds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Pierini</dc:creator>
  <cp:lastModifiedBy>Cecilia Maiano</cp:lastModifiedBy>
  <cp:revision>45</cp:revision>
  <cp:lastPrinted>2019-03-08T10:27:30Z</cp:lastPrinted>
  <dcterms:created xsi:type="dcterms:W3CDTF">2023-11-27T14:52:15Z</dcterms:created>
  <dcterms:modified xsi:type="dcterms:W3CDTF">2023-12-06T15:37:18Z</dcterms:modified>
</cp:coreProperties>
</file>