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2" r:id="rId4"/>
  </p:sldMasterIdLst>
  <p:notesMasterIdLst>
    <p:notesMasterId r:id="rId30"/>
  </p:notesMasterIdLst>
  <p:handoutMasterIdLst>
    <p:handoutMasterId r:id="rId31"/>
  </p:handoutMasterIdLst>
  <p:sldIdLst>
    <p:sldId id="2721" r:id="rId5"/>
    <p:sldId id="2729" r:id="rId6"/>
    <p:sldId id="2730" r:id="rId7"/>
    <p:sldId id="2731" r:id="rId8"/>
    <p:sldId id="2732" r:id="rId9"/>
    <p:sldId id="2733" r:id="rId10"/>
    <p:sldId id="2746" r:id="rId11"/>
    <p:sldId id="2737" r:id="rId12"/>
    <p:sldId id="2735" r:id="rId13"/>
    <p:sldId id="2747" r:id="rId14"/>
    <p:sldId id="2739" r:id="rId15"/>
    <p:sldId id="2736" r:id="rId16"/>
    <p:sldId id="2740" r:id="rId17"/>
    <p:sldId id="2741" r:id="rId18"/>
    <p:sldId id="2743" r:id="rId19"/>
    <p:sldId id="2744" r:id="rId20"/>
    <p:sldId id="2751" r:id="rId21"/>
    <p:sldId id="2755" r:id="rId22"/>
    <p:sldId id="2686" r:id="rId23"/>
    <p:sldId id="2749" r:id="rId24"/>
    <p:sldId id="2752" r:id="rId25"/>
    <p:sldId id="2745" r:id="rId26"/>
    <p:sldId id="2754" r:id="rId27"/>
    <p:sldId id="2756" r:id="rId28"/>
    <p:sldId id="2757" r:id="rId29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721"/>
            <p14:sldId id="2729"/>
            <p14:sldId id="2730"/>
            <p14:sldId id="2731"/>
            <p14:sldId id="2732"/>
            <p14:sldId id="2733"/>
            <p14:sldId id="2746"/>
            <p14:sldId id="2737"/>
            <p14:sldId id="2735"/>
            <p14:sldId id="2747"/>
            <p14:sldId id="2739"/>
            <p14:sldId id="2736"/>
            <p14:sldId id="2740"/>
            <p14:sldId id="2741"/>
            <p14:sldId id="2743"/>
            <p14:sldId id="2744"/>
            <p14:sldId id="2751"/>
            <p14:sldId id="2755"/>
            <p14:sldId id="2686"/>
            <p14:sldId id="2749"/>
            <p14:sldId id="2752"/>
            <p14:sldId id="2745"/>
            <p14:sldId id="2754"/>
            <p14:sldId id="2756"/>
            <p14:sldId id="2757"/>
          </p14:sldIdLst>
        </p14:section>
        <p14:section name="Backup" id="{58EDEA92-FFE7-40E0-AB2C-D3FD54F7D5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C97"/>
    <a:srgbClr val="4C8C2B"/>
    <a:srgbClr val="EAAA00"/>
    <a:srgbClr val="EA4600"/>
    <a:srgbClr val="CB6015"/>
    <a:srgbClr val="8A2A2B"/>
    <a:srgbClr val="0085AD"/>
    <a:srgbClr val="4E8A2A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F3F35E-429E-4FC7-84BE-FC0D8960A780}" v="381" dt="2023-12-06T14:29:38.12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6190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582" y="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 showGuides="1">
      <p:cViewPr varScale="1">
        <p:scale>
          <a:sx n="92" d="100"/>
          <a:sy n="92" d="100"/>
        </p:scale>
        <p:origin x="4070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opo Bernardini" userId="ca22b1f6-5715-46ae-ad12-3b75eea3b4c3" providerId="ADAL" clId="{E1F3F35E-429E-4FC7-84BE-FC0D8960A780}"/>
    <pc:docChg chg="undo custSel addSld delSld modSld sldOrd modSection">
      <pc:chgData name="Jacopo Bernardini" userId="ca22b1f6-5715-46ae-ad12-3b75eea3b4c3" providerId="ADAL" clId="{E1F3F35E-429E-4FC7-84BE-FC0D8960A780}" dt="2023-12-06T17:12:33.852" v="11721" actId="20577"/>
      <pc:docMkLst>
        <pc:docMk/>
      </pc:docMkLst>
      <pc:sldChg chg="modSp mod">
        <pc:chgData name="Jacopo Bernardini" userId="ca22b1f6-5715-46ae-ad12-3b75eea3b4c3" providerId="ADAL" clId="{E1F3F35E-429E-4FC7-84BE-FC0D8960A780}" dt="2023-12-05T16:09:37.120" v="9600" actId="20577"/>
        <pc:sldMkLst>
          <pc:docMk/>
          <pc:sldMk cId="80541843" sldId="2721"/>
        </pc:sldMkLst>
        <pc:spChg chg="mod">
          <ac:chgData name="Jacopo Bernardini" userId="ca22b1f6-5715-46ae-ad12-3b75eea3b4c3" providerId="ADAL" clId="{E1F3F35E-429E-4FC7-84BE-FC0D8960A780}" dt="2023-11-29T15:19:42.168" v="22" actId="20577"/>
          <ac:spMkLst>
            <pc:docMk/>
            <pc:sldMk cId="80541843" sldId="2721"/>
            <ac:spMk id="2" creationId="{2C13CB8C-0F3F-6356-12B2-C1C98F7BDCD9}"/>
          </ac:spMkLst>
        </pc:spChg>
        <pc:spChg chg="mod">
          <ac:chgData name="Jacopo Bernardini" userId="ca22b1f6-5715-46ae-ad12-3b75eea3b4c3" providerId="ADAL" clId="{E1F3F35E-429E-4FC7-84BE-FC0D8960A780}" dt="2023-12-05T16:09:37.120" v="9600" actId="20577"/>
          <ac:spMkLst>
            <pc:docMk/>
            <pc:sldMk cId="80541843" sldId="2721"/>
            <ac:spMk id="3" creationId="{01F60CA9-10D4-67B3-AF14-D84F555F053C}"/>
          </ac:spMkLst>
        </pc:spChg>
      </pc:sldChg>
      <pc:sldChg chg="modSp mod">
        <pc:chgData name="Jacopo Bernardini" userId="ca22b1f6-5715-46ae-ad12-3b75eea3b4c3" providerId="ADAL" clId="{E1F3F35E-429E-4FC7-84BE-FC0D8960A780}" dt="2023-12-06T17:12:33.852" v="11721" actId="20577"/>
        <pc:sldMkLst>
          <pc:docMk/>
          <pc:sldMk cId="3513405984" sldId="2729"/>
        </pc:sldMkLst>
        <pc:spChg chg="mod">
          <ac:chgData name="Jacopo Bernardini" userId="ca22b1f6-5715-46ae-ad12-3b75eea3b4c3" providerId="ADAL" clId="{E1F3F35E-429E-4FC7-84BE-FC0D8960A780}" dt="2023-12-06T17:12:33.852" v="11721" actId="20577"/>
          <ac:spMkLst>
            <pc:docMk/>
            <pc:sldMk cId="3513405984" sldId="2729"/>
            <ac:spMk id="7" creationId="{73C92D42-1025-0C3A-3998-487FE42FB525}"/>
          </ac:spMkLst>
        </pc:spChg>
      </pc:sldChg>
      <pc:sldChg chg="modSp mod">
        <pc:chgData name="Jacopo Bernardini" userId="ca22b1f6-5715-46ae-ad12-3b75eea3b4c3" providerId="ADAL" clId="{E1F3F35E-429E-4FC7-84BE-FC0D8960A780}" dt="2023-11-29T15:25:35.168" v="266" actId="20577"/>
        <pc:sldMkLst>
          <pc:docMk/>
          <pc:sldMk cId="1293113934" sldId="2730"/>
        </pc:sldMkLst>
        <pc:spChg chg="mod">
          <ac:chgData name="Jacopo Bernardini" userId="ca22b1f6-5715-46ae-ad12-3b75eea3b4c3" providerId="ADAL" clId="{E1F3F35E-429E-4FC7-84BE-FC0D8960A780}" dt="2023-11-29T15:25:35.168" v="266" actId="20577"/>
          <ac:spMkLst>
            <pc:docMk/>
            <pc:sldMk cId="1293113934" sldId="2730"/>
            <ac:spMk id="2" creationId="{C8947E6F-9178-6A5E-DED2-A51DA7EC111B}"/>
          </ac:spMkLst>
        </pc:spChg>
      </pc:sldChg>
      <pc:sldChg chg="addSp delSp modSp mod">
        <pc:chgData name="Jacopo Bernardini" userId="ca22b1f6-5715-46ae-ad12-3b75eea3b4c3" providerId="ADAL" clId="{E1F3F35E-429E-4FC7-84BE-FC0D8960A780}" dt="2023-12-05T20:58:58.575" v="9694" actId="1076"/>
        <pc:sldMkLst>
          <pc:docMk/>
          <pc:sldMk cId="1417152341" sldId="2731"/>
        </pc:sldMkLst>
        <pc:spChg chg="mod">
          <ac:chgData name="Jacopo Bernardini" userId="ca22b1f6-5715-46ae-ad12-3b75eea3b4c3" providerId="ADAL" clId="{E1F3F35E-429E-4FC7-84BE-FC0D8960A780}" dt="2023-11-29T15:27:20.734" v="284" actId="20577"/>
          <ac:spMkLst>
            <pc:docMk/>
            <pc:sldMk cId="1417152341" sldId="2731"/>
            <ac:spMk id="6" creationId="{7D6D11DD-6D49-3C04-3056-293C0F8322B0}"/>
          </ac:spMkLst>
        </pc:spChg>
        <pc:spChg chg="del">
          <ac:chgData name="Jacopo Bernardini" userId="ca22b1f6-5715-46ae-ad12-3b75eea3b4c3" providerId="ADAL" clId="{E1F3F35E-429E-4FC7-84BE-FC0D8960A780}" dt="2023-11-29T15:27:41.101" v="286" actId="478"/>
          <ac:spMkLst>
            <pc:docMk/>
            <pc:sldMk cId="1417152341" sldId="2731"/>
            <ac:spMk id="7" creationId="{C42C5A0D-91F9-D8BA-0621-875E0445ED7D}"/>
          </ac:spMkLst>
        </pc:spChg>
        <pc:spChg chg="mod">
          <ac:chgData name="Jacopo Bernardini" userId="ca22b1f6-5715-46ae-ad12-3b75eea3b4c3" providerId="ADAL" clId="{E1F3F35E-429E-4FC7-84BE-FC0D8960A780}" dt="2023-11-29T15:27:31.051" v="285"/>
          <ac:spMkLst>
            <pc:docMk/>
            <pc:sldMk cId="1417152341" sldId="2731"/>
            <ac:spMk id="9" creationId="{B1E6657C-FB52-0E4B-D447-EA07C7790AE5}"/>
          </ac:spMkLst>
        </pc:spChg>
        <pc:spChg chg="mod">
          <ac:chgData name="Jacopo Bernardini" userId="ca22b1f6-5715-46ae-ad12-3b75eea3b4c3" providerId="ADAL" clId="{E1F3F35E-429E-4FC7-84BE-FC0D8960A780}" dt="2023-11-29T15:27:31.051" v="285"/>
          <ac:spMkLst>
            <pc:docMk/>
            <pc:sldMk cId="1417152341" sldId="2731"/>
            <ac:spMk id="13" creationId="{84073097-CBFE-7AEC-6BFE-76ECCF50E7B5}"/>
          </ac:spMkLst>
        </pc:spChg>
        <pc:spChg chg="mod">
          <ac:chgData name="Jacopo Bernardini" userId="ca22b1f6-5715-46ae-ad12-3b75eea3b4c3" providerId="ADAL" clId="{E1F3F35E-429E-4FC7-84BE-FC0D8960A780}" dt="2023-11-29T15:27:31.051" v="285"/>
          <ac:spMkLst>
            <pc:docMk/>
            <pc:sldMk cId="1417152341" sldId="2731"/>
            <ac:spMk id="17" creationId="{DC874CA1-7F93-08E2-7527-46819E52CAAB}"/>
          </ac:spMkLst>
        </pc:spChg>
        <pc:spChg chg="add mod">
          <ac:chgData name="Jacopo Bernardini" userId="ca22b1f6-5715-46ae-ad12-3b75eea3b4c3" providerId="ADAL" clId="{E1F3F35E-429E-4FC7-84BE-FC0D8960A780}" dt="2023-12-05T20:58:44.246" v="9691" actId="20577"/>
          <ac:spMkLst>
            <pc:docMk/>
            <pc:sldMk cId="1417152341" sldId="2731"/>
            <ac:spMk id="21" creationId="{101D189A-781B-2D74-1686-45DB7E8F3E5D}"/>
          </ac:spMkLst>
        </pc:spChg>
        <pc:grpChg chg="add mod">
          <ac:chgData name="Jacopo Bernardini" userId="ca22b1f6-5715-46ae-ad12-3b75eea3b4c3" providerId="ADAL" clId="{E1F3F35E-429E-4FC7-84BE-FC0D8960A780}" dt="2023-12-01T21:06:19.877" v="7577" actId="1076"/>
          <ac:grpSpMkLst>
            <pc:docMk/>
            <pc:sldMk cId="1417152341" sldId="2731"/>
            <ac:grpSpMk id="2" creationId="{EB567B56-A5A5-6174-99B0-45C6F148A1E1}"/>
          </ac:grpSpMkLst>
        </pc:grpChg>
        <pc:grpChg chg="mod">
          <ac:chgData name="Jacopo Bernardini" userId="ca22b1f6-5715-46ae-ad12-3b75eea3b4c3" providerId="ADAL" clId="{E1F3F35E-429E-4FC7-84BE-FC0D8960A780}" dt="2023-11-29T15:27:31.051" v="285"/>
          <ac:grpSpMkLst>
            <pc:docMk/>
            <pc:sldMk cId="1417152341" sldId="2731"/>
            <ac:grpSpMk id="12" creationId="{65F41707-4636-E13F-7C4C-EE77F8EC0728}"/>
          </ac:grpSpMkLst>
        </pc:grpChg>
        <pc:picChg chg="mod">
          <ac:chgData name="Jacopo Bernardini" userId="ca22b1f6-5715-46ae-ad12-3b75eea3b4c3" providerId="ADAL" clId="{E1F3F35E-429E-4FC7-84BE-FC0D8960A780}" dt="2023-11-29T15:27:31.051" v="285"/>
          <ac:picMkLst>
            <pc:docMk/>
            <pc:sldMk cId="1417152341" sldId="2731"/>
            <ac:picMk id="8" creationId="{9DECAF8B-71AE-7DD7-F840-7E71B199BDAC}"/>
          </ac:picMkLst>
        </pc:picChg>
        <pc:picChg chg="mod">
          <ac:chgData name="Jacopo Bernardini" userId="ca22b1f6-5715-46ae-ad12-3b75eea3b4c3" providerId="ADAL" clId="{E1F3F35E-429E-4FC7-84BE-FC0D8960A780}" dt="2023-11-29T15:27:31.051" v="285"/>
          <ac:picMkLst>
            <pc:docMk/>
            <pc:sldMk cId="1417152341" sldId="2731"/>
            <ac:picMk id="15" creationId="{D0EA3C6D-F2EF-C72A-B2C0-AF37CFB98AC8}"/>
          </ac:picMkLst>
        </pc:picChg>
        <pc:picChg chg="mod">
          <ac:chgData name="Jacopo Bernardini" userId="ca22b1f6-5715-46ae-ad12-3b75eea3b4c3" providerId="ADAL" clId="{E1F3F35E-429E-4FC7-84BE-FC0D8960A780}" dt="2023-11-29T15:27:31.051" v="285"/>
          <ac:picMkLst>
            <pc:docMk/>
            <pc:sldMk cId="1417152341" sldId="2731"/>
            <ac:picMk id="16" creationId="{AD38600B-00C5-D1CB-8171-D3A229B18DD4}"/>
          </ac:picMkLst>
        </pc:picChg>
        <pc:picChg chg="mod">
          <ac:chgData name="Jacopo Bernardini" userId="ca22b1f6-5715-46ae-ad12-3b75eea3b4c3" providerId="ADAL" clId="{E1F3F35E-429E-4FC7-84BE-FC0D8960A780}" dt="2023-11-29T15:27:31.051" v="285"/>
          <ac:picMkLst>
            <pc:docMk/>
            <pc:sldMk cId="1417152341" sldId="2731"/>
            <ac:picMk id="20" creationId="{410C6729-9470-7F08-825E-3B54F6A41CA5}"/>
          </ac:picMkLst>
        </pc:picChg>
        <pc:picChg chg="add del mod">
          <ac:chgData name="Jacopo Bernardini" userId="ca22b1f6-5715-46ae-ad12-3b75eea3b4c3" providerId="ADAL" clId="{E1F3F35E-429E-4FC7-84BE-FC0D8960A780}" dt="2023-11-29T15:55:26.803" v="714" actId="478"/>
          <ac:picMkLst>
            <pc:docMk/>
            <pc:sldMk cId="1417152341" sldId="2731"/>
            <ac:picMk id="23" creationId="{C6BE60B9-D373-ECF6-4528-2AC5150B20A9}"/>
          </ac:picMkLst>
        </pc:picChg>
        <pc:picChg chg="add mod">
          <ac:chgData name="Jacopo Bernardini" userId="ca22b1f6-5715-46ae-ad12-3b75eea3b4c3" providerId="ADAL" clId="{E1F3F35E-429E-4FC7-84BE-FC0D8960A780}" dt="2023-12-01T21:06:09.034" v="7574" actId="1076"/>
          <ac:picMkLst>
            <pc:docMk/>
            <pc:sldMk cId="1417152341" sldId="2731"/>
            <ac:picMk id="24" creationId="{63AEA587-0C85-BE51-87D3-F73D4152E8CE}"/>
          </ac:picMkLst>
        </pc:picChg>
        <pc:picChg chg="add mod">
          <ac:chgData name="Jacopo Bernardini" userId="ca22b1f6-5715-46ae-ad12-3b75eea3b4c3" providerId="ADAL" clId="{E1F3F35E-429E-4FC7-84BE-FC0D8960A780}" dt="2023-12-05T20:58:58.575" v="9694" actId="1076"/>
          <ac:picMkLst>
            <pc:docMk/>
            <pc:sldMk cId="1417152341" sldId="2731"/>
            <ac:picMk id="25" creationId="{7E5C1E56-6B29-BB47-B62D-15689591CCE1}"/>
          </ac:picMkLst>
        </pc:picChg>
        <pc:cxnChg chg="mod">
          <ac:chgData name="Jacopo Bernardini" userId="ca22b1f6-5715-46ae-ad12-3b75eea3b4c3" providerId="ADAL" clId="{E1F3F35E-429E-4FC7-84BE-FC0D8960A780}" dt="2023-11-29T15:27:31.051" v="285"/>
          <ac:cxnSpMkLst>
            <pc:docMk/>
            <pc:sldMk cId="1417152341" sldId="2731"/>
            <ac:cxnSpMk id="10" creationId="{FC3C193B-182D-1301-3F92-5AE7C6CBB4C2}"/>
          </ac:cxnSpMkLst>
        </pc:cxnChg>
        <pc:cxnChg chg="mod">
          <ac:chgData name="Jacopo Bernardini" userId="ca22b1f6-5715-46ae-ad12-3b75eea3b4c3" providerId="ADAL" clId="{E1F3F35E-429E-4FC7-84BE-FC0D8960A780}" dt="2023-11-29T15:27:31.051" v="285"/>
          <ac:cxnSpMkLst>
            <pc:docMk/>
            <pc:sldMk cId="1417152341" sldId="2731"/>
            <ac:cxnSpMk id="11" creationId="{11062A17-8116-674D-4586-26ED2EA00B88}"/>
          </ac:cxnSpMkLst>
        </pc:cxnChg>
        <pc:cxnChg chg="mod">
          <ac:chgData name="Jacopo Bernardini" userId="ca22b1f6-5715-46ae-ad12-3b75eea3b4c3" providerId="ADAL" clId="{E1F3F35E-429E-4FC7-84BE-FC0D8960A780}" dt="2023-11-29T15:27:31.051" v="285"/>
          <ac:cxnSpMkLst>
            <pc:docMk/>
            <pc:sldMk cId="1417152341" sldId="2731"/>
            <ac:cxnSpMk id="14" creationId="{B4AFF8CF-CC33-8682-3029-A64A96C5F795}"/>
          </ac:cxnSpMkLst>
        </pc:cxnChg>
        <pc:cxnChg chg="mod">
          <ac:chgData name="Jacopo Bernardini" userId="ca22b1f6-5715-46ae-ad12-3b75eea3b4c3" providerId="ADAL" clId="{E1F3F35E-429E-4FC7-84BE-FC0D8960A780}" dt="2023-11-29T15:27:31.051" v="285"/>
          <ac:cxnSpMkLst>
            <pc:docMk/>
            <pc:sldMk cId="1417152341" sldId="2731"/>
            <ac:cxnSpMk id="18" creationId="{85195175-DA5B-D506-A440-A8C12FDD1160}"/>
          </ac:cxnSpMkLst>
        </pc:cxnChg>
        <pc:cxnChg chg="mod">
          <ac:chgData name="Jacopo Bernardini" userId="ca22b1f6-5715-46ae-ad12-3b75eea3b4c3" providerId="ADAL" clId="{E1F3F35E-429E-4FC7-84BE-FC0D8960A780}" dt="2023-11-29T15:27:31.051" v="285"/>
          <ac:cxnSpMkLst>
            <pc:docMk/>
            <pc:sldMk cId="1417152341" sldId="2731"/>
            <ac:cxnSpMk id="19" creationId="{AC19B960-C47D-9FA7-0919-9E02DFF5FAC6}"/>
          </ac:cxnSpMkLst>
        </pc:cxnChg>
      </pc:sldChg>
      <pc:sldChg chg="addSp delSp modSp add mod">
        <pc:chgData name="Jacopo Bernardini" userId="ca22b1f6-5715-46ae-ad12-3b75eea3b4c3" providerId="ADAL" clId="{E1F3F35E-429E-4FC7-84BE-FC0D8960A780}" dt="2023-12-01T21:04:12.076" v="7555" actId="20577"/>
        <pc:sldMkLst>
          <pc:docMk/>
          <pc:sldMk cId="1230352046" sldId="2732"/>
        </pc:sldMkLst>
        <pc:spChg chg="add del mod">
          <ac:chgData name="Jacopo Bernardini" userId="ca22b1f6-5715-46ae-ad12-3b75eea3b4c3" providerId="ADAL" clId="{E1F3F35E-429E-4FC7-84BE-FC0D8960A780}" dt="2023-12-01T21:04:12.076" v="7555" actId="20577"/>
          <ac:spMkLst>
            <pc:docMk/>
            <pc:sldMk cId="1230352046" sldId="2732"/>
            <ac:spMk id="21" creationId="{101D189A-781B-2D74-1686-45DB7E8F3E5D}"/>
          </ac:spMkLst>
        </pc:spChg>
        <pc:spChg chg="add del mod">
          <ac:chgData name="Jacopo Bernardini" userId="ca22b1f6-5715-46ae-ad12-3b75eea3b4c3" providerId="ADAL" clId="{E1F3F35E-429E-4FC7-84BE-FC0D8960A780}" dt="2023-11-30T15:50:12.400" v="2395" actId="478"/>
          <ac:spMkLst>
            <pc:docMk/>
            <pc:sldMk cId="1230352046" sldId="2732"/>
            <ac:spMk id="25" creationId="{1EDB49F5-144F-7801-9B95-B8FC532F249D}"/>
          </ac:spMkLst>
        </pc:spChg>
        <pc:spChg chg="add del mod">
          <ac:chgData name="Jacopo Bernardini" userId="ca22b1f6-5715-46ae-ad12-3b75eea3b4c3" providerId="ADAL" clId="{E1F3F35E-429E-4FC7-84BE-FC0D8960A780}" dt="2023-11-30T15:50:29.650" v="2401" actId="478"/>
          <ac:spMkLst>
            <pc:docMk/>
            <pc:sldMk cId="1230352046" sldId="2732"/>
            <ac:spMk id="26" creationId="{82ABB252-B64D-94DB-3E39-3C1975B1FACB}"/>
          </ac:spMkLst>
        </pc:spChg>
        <pc:spChg chg="add del mod topLvl">
          <ac:chgData name="Jacopo Bernardini" userId="ca22b1f6-5715-46ae-ad12-3b75eea3b4c3" providerId="ADAL" clId="{E1F3F35E-429E-4FC7-84BE-FC0D8960A780}" dt="2023-11-30T15:51:22.683" v="2418" actId="478"/>
          <ac:spMkLst>
            <pc:docMk/>
            <pc:sldMk cId="1230352046" sldId="2732"/>
            <ac:spMk id="27" creationId="{4123E26F-4D01-988A-1618-0F70C194E471}"/>
          </ac:spMkLst>
        </pc:spChg>
        <pc:spChg chg="add del mod">
          <ac:chgData name="Jacopo Bernardini" userId="ca22b1f6-5715-46ae-ad12-3b75eea3b4c3" providerId="ADAL" clId="{E1F3F35E-429E-4FC7-84BE-FC0D8960A780}" dt="2023-11-30T15:51:06.950" v="2413" actId="478"/>
          <ac:spMkLst>
            <pc:docMk/>
            <pc:sldMk cId="1230352046" sldId="2732"/>
            <ac:spMk id="28" creationId="{013C06BB-6EC2-7FFB-0254-6B1F8CDC7DA9}"/>
          </ac:spMkLst>
        </pc:spChg>
        <pc:spChg chg="add del mod">
          <ac:chgData name="Jacopo Bernardini" userId="ca22b1f6-5715-46ae-ad12-3b75eea3b4c3" providerId="ADAL" clId="{E1F3F35E-429E-4FC7-84BE-FC0D8960A780}" dt="2023-11-30T15:50:59.750" v="2411" actId="478"/>
          <ac:spMkLst>
            <pc:docMk/>
            <pc:sldMk cId="1230352046" sldId="2732"/>
            <ac:spMk id="29" creationId="{668CA21E-7C24-7236-1B61-48145DB8C615}"/>
          </ac:spMkLst>
        </pc:spChg>
        <pc:spChg chg="mod">
          <ac:chgData name="Jacopo Bernardini" userId="ca22b1f6-5715-46ae-ad12-3b75eea3b4c3" providerId="ADAL" clId="{E1F3F35E-429E-4FC7-84BE-FC0D8960A780}" dt="2023-11-30T15:50:07.100" v="2392"/>
          <ac:spMkLst>
            <pc:docMk/>
            <pc:sldMk cId="1230352046" sldId="2732"/>
            <ac:spMk id="36" creationId="{F5F432CE-A81E-9ED8-A67C-5E5C713FC337}"/>
          </ac:spMkLst>
        </pc:spChg>
        <pc:spChg chg="mod">
          <ac:chgData name="Jacopo Bernardini" userId="ca22b1f6-5715-46ae-ad12-3b75eea3b4c3" providerId="ADAL" clId="{E1F3F35E-429E-4FC7-84BE-FC0D8960A780}" dt="2023-11-30T15:50:07.100" v="2392"/>
          <ac:spMkLst>
            <pc:docMk/>
            <pc:sldMk cId="1230352046" sldId="2732"/>
            <ac:spMk id="37" creationId="{89BA7DB4-611D-5AE7-9E1D-F92C094DA356}"/>
          </ac:spMkLst>
        </pc:spChg>
        <pc:spChg chg="mod">
          <ac:chgData name="Jacopo Bernardini" userId="ca22b1f6-5715-46ae-ad12-3b75eea3b4c3" providerId="ADAL" clId="{E1F3F35E-429E-4FC7-84BE-FC0D8960A780}" dt="2023-11-30T15:50:22.250" v="2398" actId="20577"/>
          <ac:spMkLst>
            <pc:docMk/>
            <pc:sldMk cId="1230352046" sldId="2732"/>
            <ac:spMk id="39" creationId="{15D9825E-2B52-81E9-093F-88CB8DDAF8B3}"/>
          </ac:spMkLst>
        </pc:spChg>
        <pc:spChg chg="mod">
          <ac:chgData name="Jacopo Bernardini" userId="ca22b1f6-5715-46ae-ad12-3b75eea3b4c3" providerId="ADAL" clId="{E1F3F35E-429E-4FC7-84BE-FC0D8960A780}" dt="2023-11-30T15:50:19.383" v="2396"/>
          <ac:spMkLst>
            <pc:docMk/>
            <pc:sldMk cId="1230352046" sldId="2732"/>
            <ac:spMk id="40" creationId="{2D6533E6-6729-26EF-C550-8438AE2B2766}"/>
          </ac:spMkLst>
        </pc:spChg>
        <pc:spChg chg="mod">
          <ac:chgData name="Jacopo Bernardini" userId="ca22b1f6-5715-46ae-ad12-3b75eea3b4c3" providerId="ADAL" clId="{E1F3F35E-429E-4FC7-84BE-FC0D8960A780}" dt="2023-11-30T15:50:49.050" v="2406" actId="20577"/>
          <ac:spMkLst>
            <pc:docMk/>
            <pc:sldMk cId="1230352046" sldId="2732"/>
            <ac:spMk id="42" creationId="{B0654C78-C676-84D6-FC7C-6C01BFDA64BD}"/>
          </ac:spMkLst>
        </pc:spChg>
        <pc:spChg chg="mod">
          <ac:chgData name="Jacopo Bernardini" userId="ca22b1f6-5715-46ae-ad12-3b75eea3b4c3" providerId="ADAL" clId="{E1F3F35E-429E-4FC7-84BE-FC0D8960A780}" dt="2023-11-30T15:50:43" v="2403"/>
          <ac:spMkLst>
            <pc:docMk/>
            <pc:sldMk cId="1230352046" sldId="2732"/>
            <ac:spMk id="43" creationId="{CB0952DA-2885-6B9B-88D6-3824713B66F2}"/>
          </ac:spMkLst>
        </pc:spChg>
        <pc:spChg chg="mod">
          <ac:chgData name="Jacopo Bernardini" userId="ca22b1f6-5715-46ae-ad12-3b75eea3b4c3" providerId="ADAL" clId="{E1F3F35E-429E-4FC7-84BE-FC0D8960A780}" dt="2023-11-30T15:50:54.433" v="2409" actId="20577"/>
          <ac:spMkLst>
            <pc:docMk/>
            <pc:sldMk cId="1230352046" sldId="2732"/>
            <ac:spMk id="45" creationId="{3915D7BF-B490-5EB4-37A3-3042B8E694D4}"/>
          </ac:spMkLst>
        </pc:spChg>
        <pc:spChg chg="mod">
          <ac:chgData name="Jacopo Bernardini" userId="ca22b1f6-5715-46ae-ad12-3b75eea3b4c3" providerId="ADAL" clId="{E1F3F35E-429E-4FC7-84BE-FC0D8960A780}" dt="2023-11-30T15:50:52.033" v="2407"/>
          <ac:spMkLst>
            <pc:docMk/>
            <pc:sldMk cId="1230352046" sldId="2732"/>
            <ac:spMk id="46" creationId="{02E58774-67B2-6816-51D3-EC27B2016EBF}"/>
          </ac:spMkLst>
        </pc:spChg>
        <pc:spChg chg="mod">
          <ac:chgData name="Jacopo Bernardini" userId="ca22b1f6-5715-46ae-ad12-3b75eea3b4c3" providerId="ADAL" clId="{E1F3F35E-429E-4FC7-84BE-FC0D8960A780}" dt="2023-11-30T15:51:18.866" v="2417" actId="20577"/>
          <ac:spMkLst>
            <pc:docMk/>
            <pc:sldMk cId="1230352046" sldId="2732"/>
            <ac:spMk id="48" creationId="{3C2227D5-4D43-EB62-D73B-B9E8FE15B2BE}"/>
          </ac:spMkLst>
        </pc:spChg>
        <pc:spChg chg="mod">
          <ac:chgData name="Jacopo Bernardini" userId="ca22b1f6-5715-46ae-ad12-3b75eea3b4c3" providerId="ADAL" clId="{E1F3F35E-429E-4FC7-84BE-FC0D8960A780}" dt="2023-11-30T15:51:15.933" v="2415"/>
          <ac:spMkLst>
            <pc:docMk/>
            <pc:sldMk cId="1230352046" sldId="2732"/>
            <ac:spMk id="49" creationId="{58FFD7F9-DBFA-A886-29D9-1DDD117F2DB6}"/>
          </ac:spMkLst>
        </pc:spChg>
        <pc:grpChg chg="del">
          <ac:chgData name="Jacopo Bernardini" userId="ca22b1f6-5715-46ae-ad12-3b75eea3b4c3" providerId="ADAL" clId="{E1F3F35E-429E-4FC7-84BE-FC0D8960A780}" dt="2023-11-29T15:46:39.985" v="396" actId="478"/>
          <ac:grpSpMkLst>
            <pc:docMk/>
            <pc:sldMk cId="1230352046" sldId="2732"/>
            <ac:grpSpMk id="2" creationId="{EB567B56-A5A5-6174-99B0-45C6F148A1E1}"/>
          </ac:grpSpMkLst>
        </pc:grpChg>
        <pc:grpChg chg="add del mod">
          <ac:chgData name="Jacopo Bernardini" userId="ca22b1f6-5715-46ae-ad12-3b75eea3b4c3" providerId="ADAL" clId="{E1F3F35E-429E-4FC7-84BE-FC0D8960A780}" dt="2023-11-30T15:51:22.683" v="2418" actId="478"/>
          <ac:grpSpMkLst>
            <pc:docMk/>
            <pc:sldMk cId="1230352046" sldId="2732"/>
            <ac:grpSpMk id="32" creationId="{AA00AFC1-2990-3A3C-CED3-AE438A6ADF04}"/>
          </ac:grpSpMkLst>
        </pc:grpChg>
        <pc:grpChg chg="add mod">
          <ac:chgData name="Jacopo Bernardini" userId="ca22b1f6-5715-46ae-ad12-3b75eea3b4c3" providerId="ADAL" clId="{E1F3F35E-429E-4FC7-84BE-FC0D8960A780}" dt="2023-11-30T15:52:48.483" v="2520" actId="1035"/>
          <ac:grpSpMkLst>
            <pc:docMk/>
            <pc:sldMk cId="1230352046" sldId="2732"/>
            <ac:grpSpMk id="35" creationId="{35B34724-298C-606D-AC00-57E41B586CBB}"/>
          </ac:grpSpMkLst>
        </pc:grpChg>
        <pc:grpChg chg="add mod">
          <ac:chgData name="Jacopo Bernardini" userId="ca22b1f6-5715-46ae-ad12-3b75eea3b4c3" providerId="ADAL" clId="{E1F3F35E-429E-4FC7-84BE-FC0D8960A780}" dt="2023-11-30T15:52:48.483" v="2520" actId="1035"/>
          <ac:grpSpMkLst>
            <pc:docMk/>
            <pc:sldMk cId="1230352046" sldId="2732"/>
            <ac:grpSpMk id="38" creationId="{4CFE4656-9E3D-BD45-E9B1-351D79E0E887}"/>
          </ac:grpSpMkLst>
        </pc:grpChg>
        <pc:grpChg chg="add mod">
          <ac:chgData name="Jacopo Bernardini" userId="ca22b1f6-5715-46ae-ad12-3b75eea3b4c3" providerId="ADAL" clId="{E1F3F35E-429E-4FC7-84BE-FC0D8960A780}" dt="2023-11-30T15:52:48.483" v="2520" actId="1035"/>
          <ac:grpSpMkLst>
            <pc:docMk/>
            <pc:sldMk cId="1230352046" sldId="2732"/>
            <ac:grpSpMk id="41" creationId="{657843FE-4F68-EF4A-AD8F-5F2D57B4EC74}"/>
          </ac:grpSpMkLst>
        </pc:grpChg>
        <pc:grpChg chg="add mod">
          <ac:chgData name="Jacopo Bernardini" userId="ca22b1f6-5715-46ae-ad12-3b75eea3b4c3" providerId="ADAL" clId="{E1F3F35E-429E-4FC7-84BE-FC0D8960A780}" dt="2023-11-30T15:52:48.483" v="2520" actId="1035"/>
          <ac:grpSpMkLst>
            <pc:docMk/>
            <pc:sldMk cId="1230352046" sldId="2732"/>
            <ac:grpSpMk id="44" creationId="{DC61DAAF-A828-8702-93F2-D57B4F7C0BEB}"/>
          </ac:grpSpMkLst>
        </pc:grpChg>
        <pc:grpChg chg="add mod">
          <ac:chgData name="Jacopo Bernardini" userId="ca22b1f6-5715-46ae-ad12-3b75eea3b4c3" providerId="ADAL" clId="{E1F3F35E-429E-4FC7-84BE-FC0D8960A780}" dt="2023-11-30T15:52:48.483" v="2520" actId="1035"/>
          <ac:grpSpMkLst>
            <pc:docMk/>
            <pc:sldMk cId="1230352046" sldId="2732"/>
            <ac:grpSpMk id="47" creationId="{9001C92E-5A7B-9D6B-FF66-B7177956D613}"/>
          </ac:grpSpMkLst>
        </pc:grpChg>
        <pc:picChg chg="mod topLvl modCrop">
          <ac:chgData name="Jacopo Bernardini" userId="ca22b1f6-5715-46ae-ad12-3b75eea3b4c3" providerId="ADAL" clId="{E1F3F35E-429E-4FC7-84BE-FC0D8960A780}" dt="2023-11-30T15:52:48.483" v="2520" actId="1035"/>
          <ac:picMkLst>
            <pc:docMk/>
            <pc:sldMk cId="1230352046" sldId="2732"/>
            <ac:picMk id="23" creationId="{C6BE60B9-D373-ECF6-4528-2AC5150B20A9}"/>
          </ac:picMkLst>
        </pc:picChg>
        <pc:picChg chg="add mod ord modCrop">
          <ac:chgData name="Jacopo Bernardini" userId="ca22b1f6-5715-46ae-ad12-3b75eea3b4c3" providerId="ADAL" clId="{E1F3F35E-429E-4FC7-84BE-FC0D8960A780}" dt="2023-11-29T16:41:53.179" v="767" actId="14100"/>
          <ac:picMkLst>
            <pc:docMk/>
            <pc:sldMk cId="1230352046" sldId="2732"/>
            <ac:picMk id="31" creationId="{33E25A37-4FB1-222B-F0CD-339E50B80766}"/>
          </ac:picMkLst>
        </pc:picChg>
        <pc:picChg chg="add mod modCrop">
          <ac:chgData name="Jacopo Bernardini" userId="ca22b1f6-5715-46ae-ad12-3b75eea3b4c3" providerId="ADAL" clId="{E1F3F35E-429E-4FC7-84BE-FC0D8960A780}" dt="2023-11-29T16:05:34.553" v="748" actId="1037"/>
          <ac:picMkLst>
            <pc:docMk/>
            <pc:sldMk cId="1230352046" sldId="2732"/>
            <ac:picMk id="34" creationId="{30E61B95-B3E0-AC01-9DDB-D5CC8A634890}"/>
          </ac:picMkLst>
        </pc:picChg>
        <pc:cxnChg chg="mod">
          <ac:chgData name="Jacopo Bernardini" userId="ca22b1f6-5715-46ae-ad12-3b75eea3b4c3" providerId="ADAL" clId="{E1F3F35E-429E-4FC7-84BE-FC0D8960A780}" dt="2023-11-29T15:46:39.985" v="396" actId="478"/>
          <ac:cxnSpMkLst>
            <pc:docMk/>
            <pc:sldMk cId="1230352046" sldId="2732"/>
            <ac:cxnSpMk id="14" creationId="{B4AFF8CF-CC33-8682-3029-A64A96C5F795}"/>
          </ac:cxnSpMkLst>
        </pc:cxnChg>
        <pc:cxnChg chg="add del mod">
          <ac:chgData name="Jacopo Bernardini" userId="ca22b1f6-5715-46ae-ad12-3b75eea3b4c3" providerId="ADAL" clId="{E1F3F35E-429E-4FC7-84BE-FC0D8960A780}" dt="2023-11-29T15:47:51.052" v="404" actId="478"/>
          <ac:cxnSpMkLst>
            <pc:docMk/>
            <pc:sldMk cId="1230352046" sldId="2732"/>
            <ac:cxnSpMk id="22" creationId="{F0CF554F-AA25-B9FC-9AFD-5E034DCF8DE2}"/>
          </ac:cxnSpMkLst>
        </pc:cxnChg>
        <pc:cxnChg chg="add del mod">
          <ac:chgData name="Jacopo Bernardini" userId="ca22b1f6-5715-46ae-ad12-3b75eea3b4c3" providerId="ADAL" clId="{E1F3F35E-429E-4FC7-84BE-FC0D8960A780}" dt="2023-11-29T15:47:52.235" v="405" actId="478"/>
          <ac:cxnSpMkLst>
            <pc:docMk/>
            <pc:sldMk cId="1230352046" sldId="2732"/>
            <ac:cxnSpMk id="24" creationId="{A0837EA5-6851-2261-F4BE-6FA1350D1D2B}"/>
          </ac:cxnSpMkLst>
        </pc:cxnChg>
      </pc:sldChg>
      <pc:sldChg chg="addSp delSp modSp add mod">
        <pc:chgData name="Jacopo Bernardini" userId="ca22b1f6-5715-46ae-ad12-3b75eea3b4c3" providerId="ADAL" clId="{E1F3F35E-429E-4FC7-84BE-FC0D8960A780}" dt="2023-12-05T21:31:05.576" v="9771" actId="1035"/>
        <pc:sldMkLst>
          <pc:docMk/>
          <pc:sldMk cId="60644503" sldId="2733"/>
        </pc:sldMkLst>
        <pc:spChg chg="add del mod">
          <ac:chgData name="Jacopo Bernardini" userId="ca22b1f6-5715-46ae-ad12-3b75eea3b4c3" providerId="ADAL" clId="{E1F3F35E-429E-4FC7-84BE-FC0D8960A780}" dt="2023-11-29T16:44:57.556" v="791"/>
          <ac:spMkLst>
            <pc:docMk/>
            <pc:sldMk cId="60644503" sldId="2733"/>
            <ac:spMk id="7" creationId="{26F252BB-8C84-B99C-AD5D-8EBA78A63D05}"/>
          </ac:spMkLst>
        </pc:spChg>
        <pc:spChg chg="add mod">
          <ac:chgData name="Jacopo Bernardini" userId="ca22b1f6-5715-46ae-ad12-3b75eea3b4c3" providerId="ADAL" clId="{E1F3F35E-429E-4FC7-84BE-FC0D8960A780}" dt="2023-12-01T21:04:45.089" v="7562" actId="11"/>
          <ac:spMkLst>
            <pc:docMk/>
            <pc:sldMk cId="60644503" sldId="2733"/>
            <ac:spMk id="8" creationId="{B02E2C97-1C2B-BE4D-18B2-47F7259A7244}"/>
          </ac:spMkLst>
        </pc:spChg>
        <pc:spChg chg="add del mod">
          <ac:chgData name="Jacopo Bernardini" userId="ca22b1f6-5715-46ae-ad12-3b75eea3b4c3" providerId="ADAL" clId="{E1F3F35E-429E-4FC7-84BE-FC0D8960A780}" dt="2023-11-30T15:45:08.550" v="2281" actId="478"/>
          <ac:spMkLst>
            <pc:docMk/>
            <pc:sldMk cId="60644503" sldId="2733"/>
            <ac:spMk id="14" creationId="{FC407AD1-8B97-93A1-CBA6-34C659A36C2C}"/>
          </ac:spMkLst>
        </pc:spChg>
        <pc:spChg chg="add mod">
          <ac:chgData name="Jacopo Bernardini" userId="ca22b1f6-5715-46ae-ad12-3b75eea3b4c3" providerId="ADAL" clId="{E1F3F35E-429E-4FC7-84BE-FC0D8960A780}" dt="2023-12-05T21:31:05.576" v="9771" actId="1035"/>
          <ac:spMkLst>
            <pc:docMk/>
            <pc:sldMk cId="60644503" sldId="2733"/>
            <ac:spMk id="18" creationId="{5EBA98DF-7590-083D-CB32-C7F5D615B876}"/>
          </ac:spMkLst>
        </pc:spChg>
        <pc:spChg chg="del mod">
          <ac:chgData name="Jacopo Bernardini" userId="ca22b1f6-5715-46ae-ad12-3b75eea3b4c3" providerId="ADAL" clId="{E1F3F35E-429E-4FC7-84BE-FC0D8960A780}" dt="2023-11-29T16:44:59.689" v="792" actId="478"/>
          <ac:spMkLst>
            <pc:docMk/>
            <pc:sldMk cId="60644503" sldId="2733"/>
            <ac:spMk id="21" creationId="{101D189A-781B-2D74-1686-45DB7E8F3E5D}"/>
          </ac:spMkLst>
        </pc:spChg>
        <pc:spChg chg="add del mod">
          <ac:chgData name="Jacopo Bernardini" userId="ca22b1f6-5715-46ae-ad12-3b75eea3b4c3" providerId="ADAL" clId="{E1F3F35E-429E-4FC7-84BE-FC0D8960A780}" dt="2023-11-30T15:45:26.450" v="2285" actId="478"/>
          <ac:spMkLst>
            <pc:docMk/>
            <pc:sldMk cId="60644503" sldId="2733"/>
            <ac:spMk id="33" creationId="{E162421B-A505-2876-57C7-8B038D9900D2}"/>
          </ac:spMkLst>
        </pc:spChg>
        <pc:spChg chg="mod">
          <ac:chgData name="Jacopo Bernardini" userId="ca22b1f6-5715-46ae-ad12-3b75eea3b4c3" providerId="ADAL" clId="{E1F3F35E-429E-4FC7-84BE-FC0D8960A780}" dt="2023-12-01T21:04:26.045" v="7557" actId="20577"/>
          <ac:spMkLst>
            <pc:docMk/>
            <pc:sldMk cId="60644503" sldId="2733"/>
            <ac:spMk id="37" creationId="{8408963F-7255-1A0C-86B7-5C27955DD56A}"/>
          </ac:spMkLst>
        </pc:spChg>
        <pc:spChg chg="mod">
          <ac:chgData name="Jacopo Bernardini" userId="ca22b1f6-5715-46ae-ad12-3b75eea3b4c3" providerId="ADAL" clId="{E1F3F35E-429E-4FC7-84BE-FC0D8960A780}" dt="2023-11-30T15:44:59.033" v="2277"/>
          <ac:spMkLst>
            <pc:docMk/>
            <pc:sldMk cId="60644503" sldId="2733"/>
            <ac:spMk id="38" creationId="{6B5CC7E8-1B28-F44A-3801-5B75F6D13B15}"/>
          </ac:spMkLst>
        </pc:spChg>
        <pc:spChg chg="mod">
          <ac:chgData name="Jacopo Bernardini" userId="ca22b1f6-5715-46ae-ad12-3b75eea3b4c3" providerId="ADAL" clId="{E1F3F35E-429E-4FC7-84BE-FC0D8960A780}" dt="2023-12-01T21:04:32.049" v="7561" actId="20577"/>
          <ac:spMkLst>
            <pc:docMk/>
            <pc:sldMk cId="60644503" sldId="2733"/>
            <ac:spMk id="40" creationId="{0ED7DD9A-DD33-3691-8A83-6AD229F8E9DD}"/>
          </ac:spMkLst>
        </pc:spChg>
        <pc:spChg chg="mod">
          <ac:chgData name="Jacopo Bernardini" userId="ca22b1f6-5715-46ae-ad12-3b75eea3b4c3" providerId="ADAL" clId="{E1F3F35E-429E-4FC7-84BE-FC0D8960A780}" dt="2023-11-30T15:45:20.733" v="2283"/>
          <ac:spMkLst>
            <pc:docMk/>
            <pc:sldMk cId="60644503" sldId="2733"/>
            <ac:spMk id="41" creationId="{F1D340C9-58CF-6AB7-4751-3A6E3F8A54CD}"/>
          </ac:spMkLst>
        </pc:spChg>
        <pc:spChg chg="mod">
          <ac:chgData name="Jacopo Bernardini" userId="ca22b1f6-5715-46ae-ad12-3b75eea3b4c3" providerId="ADAL" clId="{E1F3F35E-429E-4FC7-84BE-FC0D8960A780}" dt="2023-12-01T21:04:29.255" v="7559" actId="20577"/>
          <ac:spMkLst>
            <pc:docMk/>
            <pc:sldMk cId="60644503" sldId="2733"/>
            <ac:spMk id="43" creationId="{E1C2EDE6-F08C-780D-4DB5-FFC266692B11}"/>
          </ac:spMkLst>
        </pc:spChg>
        <pc:spChg chg="mod">
          <ac:chgData name="Jacopo Bernardini" userId="ca22b1f6-5715-46ae-ad12-3b75eea3b4c3" providerId="ADAL" clId="{E1F3F35E-429E-4FC7-84BE-FC0D8960A780}" dt="2023-11-30T15:46:05.249" v="2289"/>
          <ac:spMkLst>
            <pc:docMk/>
            <pc:sldMk cId="60644503" sldId="2733"/>
            <ac:spMk id="44" creationId="{90B411AE-F88F-D2A3-8681-01BEF12008CA}"/>
          </ac:spMkLst>
        </pc:spChg>
        <pc:grpChg chg="del">
          <ac:chgData name="Jacopo Bernardini" userId="ca22b1f6-5715-46ae-ad12-3b75eea3b4c3" providerId="ADAL" clId="{E1F3F35E-429E-4FC7-84BE-FC0D8960A780}" dt="2023-11-29T16:42:28.539" v="769" actId="478"/>
          <ac:grpSpMkLst>
            <pc:docMk/>
            <pc:sldMk cId="60644503" sldId="2733"/>
            <ac:grpSpMk id="32" creationId="{AA00AFC1-2990-3A3C-CED3-AE438A6ADF04}"/>
          </ac:grpSpMkLst>
        </pc:grpChg>
        <pc:grpChg chg="add mod">
          <ac:chgData name="Jacopo Bernardini" userId="ca22b1f6-5715-46ae-ad12-3b75eea3b4c3" providerId="ADAL" clId="{E1F3F35E-429E-4FC7-84BE-FC0D8960A780}" dt="2023-11-30T15:48:29.750" v="2391" actId="1035"/>
          <ac:grpSpMkLst>
            <pc:docMk/>
            <pc:sldMk cId="60644503" sldId="2733"/>
            <ac:grpSpMk id="36" creationId="{33B4DFF9-3310-6CB4-67A7-E2557505CE9A}"/>
          </ac:grpSpMkLst>
        </pc:grpChg>
        <pc:grpChg chg="add mod">
          <ac:chgData name="Jacopo Bernardini" userId="ca22b1f6-5715-46ae-ad12-3b75eea3b4c3" providerId="ADAL" clId="{E1F3F35E-429E-4FC7-84BE-FC0D8960A780}" dt="2023-11-30T15:47:27.533" v="2307" actId="1076"/>
          <ac:grpSpMkLst>
            <pc:docMk/>
            <pc:sldMk cId="60644503" sldId="2733"/>
            <ac:grpSpMk id="39" creationId="{D60090F5-89C6-7B38-B729-32719E421A33}"/>
          </ac:grpSpMkLst>
        </pc:grpChg>
        <pc:grpChg chg="add mod">
          <ac:chgData name="Jacopo Bernardini" userId="ca22b1f6-5715-46ae-ad12-3b75eea3b4c3" providerId="ADAL" clId="{E1F3F35E-429E-4FC7-84BE-FC0D8960A780}" dt="2023-11-30T15:46:14.733" v="2290" actId="1076"/>
          <ac:grpSpMkLst>
            <pc:docMk/>
            <pc:sldMk cId="60644503" sldId="2733"/>
            <ac:grpSpMk id="42" creationId="{4646B434-F217-2392-1212-24B74912AF4A}"/>
          </ac:grpSpMkLst>
        </pc:grpChg>
        <pc:picChg chg="add mod">
          <ac:chgData name="Jacopo Bernardini" userId="ca22b1f6-5715-46ae-ad12-3b75eea3b4c3" providerId="ADAL" clId="{E1F3F35E-429E-4FC7-84BE-FC0D8960A780}" dt="2023-11-30T15:48:14.516" v="2369" actId="14100"/>
          <ac:picMkLst>
            <pc:docMk/>
            <pc:sldMk cId="60644503" sldId="2733"/>
            <ac:picMk id="2" creationId="{EDFA52BB-3D35-11CC-ECEC-249C2F9BCAD2}"/>
          </ac:picMkLst>
        </pc:picChg>
        <pc:picChg chg="add mod">
          <ac:chgData name="Jacopo Bernardini" userId="ca22b1f6-5715-46ae-ad12-3b75eea3b4c3" providerId="ADAL" clId="{E1F3F35E-429E-4FC7-84BE-FC0D8960A780}" dt="2023-11-29T17:03:47.373" v="1068" actId="14100"/>
          <ac:picMkLst>
            <pc:docMk/>
            <pc:sldMk cId="60644503" sldId="2733"/>
            <ac:picMk id="9" creationId="{9A5175A1-A3D3-9683-FDAF-E40DDCC36100}"/>
          </ac:picMkLst>
        </pc:picChg>
        <pc:picChg chg="add mod modCrop">
          <ac:chgData name="Jacopo Bernardini" userId="ca22b1f6-5715-46ae-ad12-3b75eea3b4c3" providerId="ADAL" clId="{E1F3F35E-429E-4FC7-84BE-FC0D8960A780}" dt="2023-11-30T15:47:21.183" v="2306" actId="1076"/>
          <ac:picMkLst>
            <pc:docMk/>
            <pc:sldMk cId="60644503" sldId="2733"/>
            <ac:picMk id="11" creationId="{189C7DD2-D85C-7C35-0A2C-DA474CC17D3D}"/>
          </ac:picMkLst>
        </pc:picChg>
        <pc:picChg chg="del">
          <ac:chgData name="Jacopo Bernardini" userId="ca22b1f6-5715-46ae-ad12-3b75eea3b4c3" providerId="ADAL" clId="{E1F3F35E-429E-4FC7-84BE-FC0D8960A780}" dt="2023-11-29T16:42:29.659" v="771" actId="478"/>
          <ac:picMkLst>
            <pc:docMk/>
            <pc:sldMk cId="60644503" sldId="2733"/>
            <ac:picMk id="31" creationId="{33E25A37-4FB1-222B-F0CD-339E50B80766}"/>
          </ac:picMkLst>
        </pc:picChg>
        <pc:picChg chg="del">
          <ac:chgData name="Jacopo Bernardini" userId="ca22b1f6-5715-46ae-ad12-3b75eea3b4c3" providerId="ADAL" clId="{E1F3F35E-429E-4FC7-84BE-FC0D8960A780}" dt="2023-11-29T16:42:29.123" v="770" actId="478"/>
          <ac:picMkLst>
            <pc:docMk/>
            <pc:sldMk cId="60644503" sldId="2733"/>
            <ac:picMk id="34" creationId="{30E61B95-B3E0-AC01-9DDB-D5CC8A634890}"/>
          </ac:picMkLst>
        </pc:picChg>
        <pc:cxnChg chg="add mod">
          <ac:chgData name="Jacopo Bernardini" userId="ca22b1f6-5715-46ae-ad12-3b75eea3b4c3" providerId="ADAL" clId="{E1F3F35E-429E-4FC7-84BE-FC0D8960A780}" dt="2023-12-05T21:30:20.120" v="9758" actId="14100"/>
          <ac:cxnSpMkLst>
            <pc:docMk/>
            <pc:sldMk cId="60644503" sldId="2733"/>
            <ac:cxnSpMk id="10" creationId="{C1251DEA-C2FA-633C-EFE2-2651C61C31E4}"/>
          </ac:cxnSpMkLst>
        </pc:cxnChg>
        <pc:cxnChg chg="add del">
          <ac:chgData name="Jacopo Bernardini" userId="ca22b1f6-5715-46ae-ad12-3b75eea3b4c3" providerId="ADAL" clId="{E1F3F35E-429E-4FC7-84BE-FC0D8960A780}" dt="2023-11-29T17:04:42.673" v="1072" actId="478"/>
          <ac:cxnSpMkLst>
            <pc:docMk/>
            <pc:sldMk cId="60644503" sldId="2733"/>
            <ac:cxnSpMk id="13" creationId="{E601F31B-1D87-13A0-2C47-A925A9BF4371}"/>
          </ac:cxnSpMkLst>
        </pc:cxnChg>
        <pc:cxnChg chg="add mod">
          <ac:chgData name="Jacopo Bernardini" userId="ca22b1f6-5715-46ae-ad12-3b75eea3b4c3" providerId="ADAL" clId="{E1F3F35E-429E-4FC7-84BE-FC0D8960A780}" dt="2023-12-05T21:30:28.189" v="9759" actId="1582"/>
          <ac:cxnSpMkLst>
            <pc:docMk/>
            <pc:sldMk cId="60644503" sldId="2733"/>
            <ac:cxnSpMk id="14" creationId="{2410D342-95A6-68DE-819A-11863931DC2C}"/>
          </ac:cxnSpMkLst>
        </pc:cxnChg>
        <pc:cxnChg chg="add del mod">
          <ac:chgData name="Jacopo Bernardini" userId="ca22b1f6-5715-46ae-ad12-3b75eea3b4c3" providerId="ADAL" clId="{E1F3F35E-429E-4FC7-84BE-FC0D8960A780}" dt="2023-11-30T15:46:54.883" v="2302" actId="478"/>
          <ac:cxnSpMkLst>
            <pc:docMk/>
            <pc:sldMk cId="60644503" sldId="2733"/>
            <ac:cxnSpMk id="16" creationId="{3890A19B-EAF6-D7A6-3E9E-1AC3BD890688}"/>
          </ac:cxnSpMkLst>
        </pc:cxnChg>
        <pc:cxnChg chg="add mod">
          <ac:chgData name="Jacopo Bernardini" userId="ca22b1f6-5715-46ae-ad12-3b75eea3b4c3" providerId="ADAL" clId="{E1F3F35E-429E-4FC7-84BE-FC0D8960A780}" dt="2023-12-05T21:30:41.513" v="9762" actId="1035"/>
          <ac:cxnSpMkLst>
            <pc:docMk/>
            <pc:sldMk cId="60644503" sldId="2733"/>
            <ac:cxnSpMk id="16" creationId="{49B5F1E6-CFE8-E892-AF99-1A02A0E305CE}"/>
          </ac:cxnSpMkLst>
        </pc:cxnChg>
        <pc:cxnChg chg="add del mod">
          <ac:chgData name="Jacopo Bernardini" userId="ca22b1f6-5715-46ae-ad12-3b75eea3b4c3" providerId="ADAL" clId="{E1F3F35E-429E-4FC7-84BE-FC0D8960A780}" dt="2023-11-30T15:46:32.783" v="2297" actId="478"/>
          <ac:cxnSpMkLst>
            <pc:docMk/>
            <pc:sldMk cId="60644503" sldId="2733"/>
            <ac:cxnSpMk id="19" creationId="{F69C427A-E693-641D-1B7F-846D5B1C426C}"/>
          </ac:cxnSpMkLst>
        </pc:cxnChg>
        <pc:cxnChg chg="add mod">
          <ac:chgData name="Jacopo Bernardini" userId="ca22b1f6-5715-46ae-ad12-3b75eea3b4c3" providerId="ADAL" clId="{E1F3F35E-429E-4FC7-84BE-FC0D8960A780}" dt="2023-11-30T15:46:40.033" v="2300" actId="14100"/>
          <ac:cxnSpMkLst>
            <pc:docMk/>
            <pc:sldMk cId="60644503" sldId="2733"/>
            <ac:cxnSpMk id="45" creationId="{99430160-054E-A01C-9529-D7481A407DB5}"/>
          </ac:cxnSpMkLst>
        </pc:cxnChg>
        <pc:cxnChg chg="add mod">
          <ac:chgData name="Jacopo Bernardini" userId="ca22b1f6-5715-46ae-ad12-3b75eea3b4c3" providerId="ADAL" clId="{E1F3F35E-429E-4FC7-84BE-FC0D8960A780}" dt="2023-11-30T15:48:29.750" v="2391" actId="1035"/>
          <ac:cxnSpMkLst>
            <pc:docMk/>
            <pc:sldMk cId="60644503" sldId="2733"/>
            <ac:cxnSpMk id="47" creationId="{03CCF2F0-EE09-B09D-BD75-539F91ACDC23}"/>
          </ac:cxnSpMkLst>
        </pc:cxnChg>
      </pc:sldChg>
      <pc:sldChg chg="addSp delSp modSp add del mod">
        <pc:chgData name="Jacopo Bernardini" userId="ca22b1f6-5715-46ae-ad12-3b75eea3b4c3" providerId="ADAL" clId="{E1F3F35E-429E-4FC7-84BE-FC0D8960A780}" dt="2023-11-30T20:31:44.145" v="4553" actId="47"/>
        <pc:sldMkLst>
          <pc:docMk/>
          <pc:sldMk cId="8885974" sldId="2734"/>
        </pc:sldMkLst>
        <pc:spChg chg="mod">
          <ac:chgData name="Jacopo Bernardini" userId="ca22b1f6-5715-46ae-ad12-3b75eea3b4c3" providerId="ADAL" clId="{E1F3F35E-429E-4FC7-84BE-FC0D8960A780}" dt="2023-11-29T17:11:46.723" v="1264" actId="20577"/>
          <ac:spMkLst>
            <pc:docMk/>
            <pc:sldMk cId="8885974" sldId="2734"/>
            <ac:spMk id="6" creationId="{7D6D11DD-6D49-3C04-3056-293C0F8322B0}"/>
          </ac:spMkLst>
        </pc:spChg>
        <pc:spChg chg="mod">
          <ac:chgData name="Jacopo Bernardini" userId="ca22b1f6-5715-46ae-ad12-3b75eea3b4c3" providerId="ADAL" clId="{E1F3F35E-429E-4FC7-84BE-FC0D8960A780}" dt="2023-11-29T17:23:07.191" v="1482" actId="20577"/>
          <ac:spMkLst>
            <pc:docMk/>
            <pc:sldMk cId="8885974" sldId="2734"/>
            <ac:spMk id="8" creationId="{B02E2C97-1C2B-BE4D-18B2-47F7259A7244}"/>
          </ac:spMkLst>
        </pc:spChg>
        <pc:spChg chg="mod">
          <ac:chgData name="Jacopo Bernardini" userId="ca22b1f6-5715-46ae-ad12-3b75eea3b4c3" providerId="ADAL" clId="{E1F3F35E-429E-4FC7-84BE-FC0D8960A780}" dt="2023-11-29T17:13:54.040" v="1272"/>
          <ac:spMkLst>
            <pc:docMk/>
            <pc:sldMk cId="8885974" sldId="2734"/>
            <ac:spMk id="12" creationId="{874234E9-B305-FB52-B3C8-1FD0B5F9DFA1}"/>
          </ac:spMkLst>
        </pc:spChg>
        <pc:spChg chg="del">
          <ac:chgData name="Jacopo Bernardini" userId="ca22b1f6-5715-46ae-ad12-3b75eea3b4c3" providerId="ADAL" clId="{E1F3F35E-429E-4FC7-84BE-FC0D8960A780}" dt="2023-11-29T17:12:20.157" v="1268" actId="478"/>
          <ac:spMkLst>
            <pc:docMk/>
            <pc:sldMk cId="8885974" sldId="2734"/>
            <ac:spMk id="14" creationId="{FC407AD1-8B97-93A1-CBA6-34C659A36C2C}"/>
          </ac:spMkLst>
        </pc:spChg>
        <pc:spChg chg="add mod">
          <ac:chgData name="Jacopo Bernardini" userId="ca22b1f6-5715-46ae-ad12-3b75eea3b4c3" providerId="ADAL" clId="{E1F3F35E-429E-4FC7-84BE-FC0D8960A780}" dt="2023-11-29T17:18:42.824" v="1362" actId="164"/>
          <ac:spMkLst>
            <pc:docMk/>
            <pc:sldMk cId="8885974" sldId="2734"/>
            <ac:spMk id="15" creationId="{01936141-5CF8-DBC1-C028-001B0E51D680}"/>
          </ac:spMkLst>
        </pc:spChg>
        <pc:spChg chg="add mod">
          <ac:chgData name="Jacopo Bernardini" userId="ca22b1f6-5715-46ae-ad12-3b75eea3b4c3" providerId="ADAL" clId="{E1F3F35E-429E-4FC7-84BE-FC0D8960A780}" dt="2023-11-29T17:18:42.824" v="1362" actId="164"/>
          <ac:spMkLst>
            <pc:docMk/>
            <pc:sldMk cId="8885974" sldId="2734"/>
            <ac:spMk id="17" creationId="{EAD0A933-3C12-FEE4-72BD-D7BE8150CF55}"/>
          </ac:spMkLst>
        </pc:spChg>
        <pc:spChg chg="add mod">
          <ac:chgData name="Jacopo Bernardini" userId="ca22b1f6-5715-46ae-ad12-3b75eea3b4c3" providerId="ADAL" clId="{E1F3F35E-429E-4FC7-84BE-FC0D8960A780}" dt="2023-11-29T17:19:09.974" v="1365" actId="164"/>
          <ac:spMkLst>
            <pc:docMk/>
            <pc:sldMk cId="8885974" sldId="2734"/>
            <ac:spMk id="20" creationId="{0C251DBF-496B-A7E5-6CE5-85833D490751}"/>
          </ac:spMkLst>
        </pc:spChg>
        <pc:spChg chg="add mod">
          <ac:chgData name="Jacopo Bernardini" userId="ca22b1f6-5715-46ae-ad12-3b75eea3b4c3" providerId="ADAL" clId="{E1F3F35E-429E-4FC7-84BE-FC0D8960A780}" dt="2023-11-29T17:19:09.974" v="1365" actId="164"/>
          <ac:spMkLst>
            <pc:docMk/>
            <pc:sldMk cId="8885974" sldId="2734"/>
            <ac:spMk id="21" creationId="{2F527C96-FE5E-3268-07E1-A5E2821B582D}"/>
          </ac:spMkLst>
        </pc:spChg>
        <pc:spChg chg="mod">
          <ac:chgData name="Jacopo Bernardini" userId="ca22b1f6-5715-46ae-ad12-3b75eea3b4c3" providerId="ADAL" clId="{E1F3F35E-429E-4FC7-84BE-FC0D8960A780}" dt="2023-11-29T17:21:02.240" v="1378" actId="20577"/>
          <ac:spMkLst>
            <pc:docMk/>
            <pc:sldMk cId="8885974" sldId="2734"/>
            <ac:spMk id="25" creationId="{7C9A80B9-6402-262B-2D47-D7D9EFA77BF6}"/>
          </ac:spMkLst>
        </pc:spChg>
        <pc:spChg chg="mod">
          <ac:chgData name="Jacopo Bernardini" userId="ca22b1f6-5715-46ae-ad12-3b75eea3b4c3" providerId="ADAL" clId="{E1F3F35E-429E-4FC7-84BE-FC0D8960A780}" dt="2023-11-29T17:20:53.924" v="1375"/>
          <ac:spMkLst>
            <pc:docMk/>
            <pc:sldMk cId="8885974" sldId="2734"/>
            <ac:spMk id="26" creationId="{2161E261-E761-92BB-F446-B61C85B7C005}"/>
          </ac:spMkLst>
        </pc:spChg>
        <pc:spChg chg="del">
          <ac:chgData name="Jacopo Bernardini" userId="ca22b1f6-5715-46ae-ad12-3b75eea3b4c3" providerId="ADAL" clId="{E1F3F35E-429E-4FC7-84BE-FC0D8960A780}" dt="2023-11-29T17:12:23.340" v="1271" actId="478"/>
          <ac:spMkLst>
            <pc:docMk/>
            <pc:sldMk cId="8885974" sldId="2734"/>
            <ac:spMk id="33" creationId="{E162421B-A505-2876-57C7-8B038D9900D2}"/>
          </ac:spMkLst>
        </pc:spChg>
        <pc:grpChg chg="add mod">
          <ac:chgData name="Jacopo Bernardini" userId="ca22b1f6-5715-46ae-ad12-3b75eea3b4c3" providerId="ADAL" clId="{E1F3F35E-429E-4FC7-84BE-FC0D8960A780}" dt="2023-11-29T17:16:41.757" v="1335" actId="14100"/>
          <ac:grpSpMkLst>
            <pc:docMk/>
            <pc:sldMk cId="8885974" sldId="2734"/>
            <ac:grpSpMk id="7" creationId="{9ED8AABD-884E-FE59-553E-80AE54BB57D7}"/>
          </ac:grpSpMkLst>
        </pc:grpChg>
        <pc:grpChg chg="add mod">
          <ac:chgData name="Jacopo Bernardini" userId="ca22b1f6-5715-46ae-ad12-3b75eea3b4c3" providerId="ADAL" clId="{E1F3F35E-429E-4FC7-84BE-FC0D8960A780}" dt="2023-11-29T17:18:48.541" v="1363" actId="1076"/>
          <ac:grpSpMkLst>
            <pc:docMk/>
            <pc:sldMk cId="8885974" sldId="2734"/>
            <ac:grpSpMk id="18" creationId="{54DC15C9-E0D0-6FEA-F88B-1495179382CE}"/>
          </ac:grpSpMkLst>
        </pc:grpChg>
        <pc:grpChg chg="add mod">
          <ac:chgData name="Jacopo Bernardini" userId="ca22b1f6-5715-46ae-ad12-3b75eea3b4c3" providerId="ADAL" clId="{E1F3F35E-429E-4FC7-84BE-FC0D8960A780}" dt="2023-11-29T17:19:21.574" v="1366" actId="1076"/>
          <ac:grpSpMkLst>
            <pc:docMk/>
            <pc:sldMk cId="8885974" sldId="2734"/>
            <ac:grpSpMk id="22" creationId="{83F3A529-3724-5914-01FF-7C0335B4AF00}"/>
          </ac:grpSpMkLst>
        </pc:grpChg>
        <pc:grpChg chg="add mod">
          <ac:chgData name="Jacopo Bernardini" userId="ca22b1f6-5715-46ae-ad12-3b75eea3b4c3" providerId="ADAL" clId="{E1F3F35E-429E-4FC7-84BE-FC0D8960A780}" dt="2023-11-29T17:21:35.457" v="1399" actId="1036"/>
          <ac:grpSpMkLst>
            <pc:docMk/>
            <pc:sldMk cId="8885974" sldId="2734"/>
            <ac:grpSpMk id="24" creationId="{BF7AAC17-1D07-4857-5298-D68D923194CD}"/>
          </ac:grpSpMkLst>
        </pc:grpChg>
        <pc:picChg chg="del">
          <ac:chgData name="Jacopo Bernardini" userId="ca22b1f6-5715-46ae-ad12-3b75eea3b4c3" providerId="ADAL" clId="{E1F3F35E-429E-4FC7-84BE-FC0D8960A780}" dt="2023-11-29T17:12:16.840" v="1265" actId="478"/>
          <ac:picMkLst>
            <pc:docMk/>
            <pc:sldMk cId="8885974" sldId="2734"/>
            <ac:picMk id="2" creationId="{EDFA52BB-3D35-11CC-ECEC-249C2F9BCAD2}"/>
          </ac:picMkLst>
        </pc:picChg>
        <pc:picChg chg="del">
          <ac:chgData name="Jacopo Bernardini" userId="ca22b1f6-5715-46ae-ad12-3b75eea3b4c3" providerId="ADAL" clId="{E1F3F35E-429E-4FC7-84BE-FC0D8960A780}" dt="2023-11-29T17:12:20.674" v="1269" actId="478"/>
          <ac:picMkLst>
            <pc:docMk/>
            <pc:sldMk cId="8885974" sldId="2734"/>
            <ac:picMk id="9" creationId="{9A5175A1-A3D3-9683-FDAF-E40DDCC36100}"/>
          </ac:picMkLst>
        </pc:picChg>
        <pc:picChg chg="mod">
          <ac:chgData name="Jacopo Bernardini" userId="ca22b1f6-5715-46ae-ad12-3b75eea3b4c3" providerId="ADAL" clId="{E1F3F35E-429E-4FC7-84BE-FC0D8960A780}" dt="2023-11-29T17:13:54.040" v="1272"/>
          <ac:picMkLst>
            <pc:docMk/>
            <pc:sldMk cId="8885974" sldId="2734"/>
            <ac:picMk id="10" creationId="{8339FCAD-5081-E781-7E7F-A94DAB901147}"/>
          </ac:picMkLst>
        </pc:picChg>
        <pc:picChg chg="del">
          <ac:chgData name="Jacopo Bernardini" userId="ca22b1f6-5715-46ae-ad12-3b75eea3b4c3" providerId="ADAL" clId="{E1F3F35E-429E-4FC7-84BE-FC0D8960A780}" dt="2023-11-29T17:12:21.690" v="1270" actId="478"/>
          <ac:picMkLst>
            <pc:docMk/>
            <pc:sldMk cId="8885974" sldId="2734"/>
            <ac:picMk id="11" creationId="{189C7DD2-D85C-7C35-0A2C-DA474CC17D3D}"/>
          </ac:picMkLst>
        </pc:picChg>
        <pc:picChg chg="add mod">
          <ac:chgData name="Jacopo Bernardini" userId="ca22b1f6-5715-46ae-ad12-3b75eea3b4c3" providerId="ADAL" clId="{E1F3F35E-429E-4FC7-84BE-FC0D8960A780}" dt="2023-11-29T17:19:56.356" v="1367" actId="14100"/>
          <ac:picMkLst>
            <pc:docMk/>
            <pc:sldMk cId="8885974" sldId="2734"/>
            <ac:picMk id="13" creationId="{C3C50B91-C186-B171-0335-55435EBEE9C1}"/>
          </ac:picMkLst>
        </pc:picChg>
        <pc:picChg chg="add del mod">
          <ac:chgData name="Jacopo Bernardini" userId="ca22b1f6-5715-46ae-ad12-3b75eea3b4c3" providerId="ADAL" clId="{E1F3F35E-429E-4FC7-84BE-FC0D8960A780}" dt="2023-11-30T15:57:34.717" v="2537" actId="478"/>
          <ac:picMkLst>
            <pc:docMk/>
            <pc:sldMk cId="8885974" sldId="2734"/>
            <ac:picMk id="23" creationId="{6BFB2D96-83CC-F53B-A0A8-C655664BC063}"/>
          </ac:picMkLst>
        </pc:picChg>
        <pc:picChg chg="add mod">
          <ac:chgData name="Jacopo Bernardini" userId="ca22b1f6-5715-46ae-ad12-3b75eea3b4c3" providerId="ADAL" clId="{E1F3F35E-429E-4FC7-84BE-FC0D8960A780}" dt="2023-11-30T15:58:09.051" v="2549" actId="1076"/>
          <ac:picMkLst>
            <pc:docMk/>
            <pc:sldMk cId="8885974" sldId="2734"/>
            <ac:picMk id="36" creationId="{8AB10DF8-23ED-3F54-F33D-A5F686DE8F12}"/>
          </ac:picMkLst>
        </pc:picChg>
        <pc:cxnChg chg="del mod">
          <ac:chgData name="Jacopo Bernardini" userId="ca22b1f6-5715-46ae-ad12-3b75eea3b4c3" providerId="ADAL" clId="{E1F3F35E-429E-4FC7-84BE-FC0D8960A780}" dt="2023-11-29T17:12:18.440" v="1267" actId="478"/>
          <ac:cxnSpMkLst>
            <pc:docMk/>
            <pc:sldMk cId="8885974" sldId="2734"/>
            <ac:cxnSpMk id="16" creationId="{3890A19B-EAF6-D7A6-3E9E-1AC3BD890688}"/>
          </ac:cxnSpMkLst>
        </pc:cxnChg>
        <pc:cxnChg chg="del">
          <ac:chgData name="Jacopo Bernardini" userId="ca22b1f6-5715-46ae-ad12-3b75eea3b4c3" providerId="ADAL" clId="{E1F3F35E-429E-4FC7-84BE-FC0D8960A780}" dt="2023-11-29T17:12:17.723" v="1266" actId="478"/>
          <ac:cxnSpMkLst>
            <pc:docMk/>
            <pc:sldMk cId="8885974" sldId="2734"/>
            <ac:cxnSpMk id="19" creationId="{F69C427A-E693-641D-1B7F-846D5B1C426C}"/>
          </ac:cxnSpMkLst>
        </pc:cxnChg>
        <pc:cxnChg chg="add mod">
          <ac:chgData name="Jacopo Bernardini" userId="ca22b1f6-5715-46ae-ad12-3b75eea3b4c3" providerId="ADAL" clId="{E1F3F35E-429E-4FC7-84BE-FC0D8960A780}" dt="2023-11-29T17:24:24.924" v="1500" actId="1037"/>
          <ac:cxnSpMkLst>
            <pc:docMk/>
            <pc:sldMk cId="8885974" sldId="2734"/>
            <ac:cxnSpMk id="27" creationId="{46037C4F-E83E-C6F6-DAB7-18013F22538F}"/>
          </ac:cxnSpMkLst>
        </pc:cxnChg>
        <pc:cxnChg chg="add mod">
          <ac:chgData name="Jacopo Bernardini" userId="ca22b1f6-5715-46ae-ad12-3b75eea3b4c3" providerId="ADAL" clId="{E1F3F35E-429E-4FC7-84BE-FC0D8960A780}" dt="2023-11-29T17:22:17.141" v="1408" actId="14100"/>
          <ac:cxnSpMkLst>
            <pc:docMk/>
            <pc:sldMk cId="8885974" sldId="2734"/>
            <ac:cxnSpMk id="30" creationId="{8289D9E7-CB34-CFCC-A982-A6E662639EA5}"/>
          </ac:cxnSpMkLst>
        </pc:cxnChg>
      </pc:sldChg>
      <pc:sldChg chg="addSp delSp modSp add mod ord">
        <pc:chgData name="Jacopo Bernardini" userId="ca22b1f6-5715-46ae-ad12-3b75eea3b4c3" providerId="ADAL" clId="{E1F3F35E-429E-4FC7-84BE-FC0D8960A780}" dt="2023-12-06T03:23:53.274" v="11080" actId="113"/>
        <pc:sldMkLst>
          <pc:docMk/>
          <pc:sldMk cId="2008118079" sldId="2735"/>
        </pc:sldMkLst>
        <pc:spChg chg="add del mod">
          <ac:chgData name="Jacopo Bernardini" userId="ca22b1f6-5715-46ae-ad12-3b75eea3b4c3" providerId="ADAL" clId="{E1F3F35E-429E-4FC7-84BE-FC0D8960A780}" dt="2023-12-06T03:02:57.918" v="10877" actId="478"/>
          <ac:spMkLst>
            <pc:docMk/>
            <pc:sldMk cId="2008118079" sldId="2735"/>
            <ac:spMk id="2" creationId="{04A0B52F-E2DC-14E1-A3A8-45E013D3D2FF}"/>
          </ac:spMkLst>
        </pc:spChg>
        <pc:spChg chg="mod">
          <ac:chgData name="Jacopo Bernardini" userId="ca22b1f6-5715-46ae-ad12-3b75eea3b4c3" providerId="ADAL" clId="{E1F3F35E-429E-4FC7-84BE-FC0D8960A780}" dt="2023-12-01T22:07:20.008" v="8057" actId="20577"/>
          <ac:spMkLst>
            <pc:docMk/>
            <pc:sldMk cId="2008118079" sldId="2735"/>
            <ac:spMk id="6" creationId="{7D6D11DD-6D49-3C04-3056-293C0F8322B0}"/>
          </ac:spMkLst>
        </pc:spChg>
        <pc:spChg chg="add mod">
          <ac:chgData name="Jacopo Bernardini" userId="ca22b1f6-5715-46ae-ad12-3b75eea3b4c3" providerId="ADAL" clId="{E1F3F35E-429E-4FC7-84BE-FC0D8960A780}" dt="2023-12-06T03:03:47.868" v="10891" actId="1035"/>
          <ac:spMkLst>
            <pc:docMk/>
            <pc:sldMk cId="2008118079" sldId="2735"/>
            <ac:spMk id="7" creationId="{8CCD318D-ABD3-7A6E-F59F-15CABD6311B6}"/>
          </ac:spMkLst>
        </pc:spChg>
        <pc:spChg chg="mod">
          <ac:chgData name="Jacopo Bernardini" userId="ca22b1f6-5715-46ae-ad12-3b75eea3b4c3" providerId="ADAL" clId="{E1F3F35E-429E-4FC7-84BE-FC0D8960A780}" dt="2023-12-06T03:23:53.274" v="11080" actId="113"/>
          <ac:spMkLst>
            <pc:docMk/>
            <pc:sldMk cId="2008118079" sldId="2735"/>
            <ac:spMk id="8" creationId="{B02E2C97-1C2B-BE4D-18B2-47F7259A7244}"/>
          </ac:spMkLst>
        </pc:spChg>
        <pc:spChg chg="add mod">
          <ac:chgData name="Jacopo Bernardini" userId="ca22b1f6-5715-46ae-ad12-3b75eea3b4c3" providerId="ADAL" clId="{E1F3F35E-429E-4FC7-84BE-FC0D8960A780}" dt="2023-12-06T03:04:29.747" v="10900" actId="1076"/>
          <ac:spMkLst>
            <pc:docMk/>
            <pc:sldMk cId="2008118079" sldId="2735"/>
            <ac:spMk id="10" creationId="{35590904-2BD4-4FAC-D142-C3B52013D8BC}"/>
          </ac:spMkLst>
        </pc:spChg>
        <pc:spChg chg="add mod">
          <ac:chgData name="Jacopo Bernardini" userId="ca22b1f6-5715-46ae-ad12-3b75eea3b4c3" providerId="ADAL" clId="{E1F3F35E-429E-4FC7-84BE-FC0D8960A780}" dt="2023-12-06T03:04:43.917" v="10906" actId="1036"/>
          <ac:spMkLst>
            <pc:docMk/>
            <pc:sldMk cId="2008118079" sldId="2735"/>
            <ac:spMk id="11" creationId="{055DF730-72CC-D584-A143-A5E2BEA9DAC9}"/>
          </ac:spMkLst>
        </pc:spChg>
        <pc:spChg chg="add del mod">
          <ac:chgData name="Jacopo Bernardini" userId="ca22b1f6-5715-46ae-ad12-3b75eea3b4c3" providerId="ADAL" clId="{E1F3F35E-429E-4FC7-84BE-FC0D8960A780}" dt="2023-12-06T03:05:21.781" v="10909"/>
          <ac:spMkLst>
            <pc:docMk/>
            <pc:sldMk cId="2008118079" sldId="2735"/>
            <ac:spMk id="12" creationId="{406217B2-D54B-6300-F07C-924519ABDF89}"/>
          </ac:spMkLst>
        </pc:spChg>
        <pc:spChg chg="add mod">
          <ac:chgData name="Jacopo Bernardini" userId="ca22b1f6-5715-46ae-ad12-3b75eea3b4c3" providerId="ADAL" clId="{E1F3F35E-429E-4FC7-84BE-FC0D8960A780}" dt="2023-12-06T03:05:46.412" v="10916" actId="1076"/>
          <ac:spMkLst>
            <pc:docMk/>
            <pc:sldMk cId="2008118079" sldId="2735"/>
            <ac:spMk id="13" creationId="{B7A34AF3-854A-8710-E90D-B137153030F6}"/>
          </ac:spMkLst>
        </pc:spChg>
        <pc:spChg chg="add mod">
          <ac:chgData name="Jacopo Bernardini" userId="ca22b1f6-5715-46ae-ad12-3b75eea3b4c3" providerId="ADAL" clId="{E1F3F35E-429E-4FC7-84BE-FC0D8960A780}" dt="2023-12-06T03:06:03.616" v="10923" actId="1036"/>
          <ac:spMkLst>
            <pc:docMk/>
            <pc:sldMk cId="2008118079" sldId="2735"/>
            <ac:spMk id="15" creationId="{5F1D528C-76C7-0BD4-5E27-10CABA27DF6A}"/>
          </ac:spMkLst>
        </pc:spChg>
        <pc:spChg chg="add mod">
          <ac:chgData name="Jacopo Bernardini" userId="ca22b1f6-5715-46ae-ad12-3b75eea3b4c3" providerId="ADAL" clId="{E1F3F35E-429E-4FC7-84BE-FC0D8960A780}" dt="2023-12-06T03:06:13.530" v="10927" actId="20577"/>
          <ac:spMkLst>
            <pc:docMk/>
            <pc:sldMk cId="2008118079" sldId="2735"/>
            <ac:spMk id="16" creationId="{EAE8FD89-BB3F-51A6-2C4F-DE7A397CA44B}"/>
          </ac:spMkLst>
        </pc:spChg>
        <pc:spChg chg="del topLvl">
          <ac:chgData name="Jacopo Bernardini" userId="ca22b1f6-5715-46ae-ad12-3b75eea3b4c3" providerId="ADAL" clId="{E1F3F35E-429E-4FC7-84BE-FC0D8960A780}" dt="2023-11-29T17:25:38.991" v="1508" actId="478"/>
          <ac:spMkLst>
            <pc:docMk/>
            <pc:sldMk cId="2008118079" sldId="2735"/>
            <ac:spMk id="20" creationId="{0C251DBF-496B-A7E5-6CE5-85833D490751}"/>
          </ac:spMkLst>
        </pc:spChg>
        <pc:spChg chg="del topLvl">
          <ac:chgData name="Jacopo Bernardini" userId="ca22b1f6-5715-46ae-ad12-3b75eea3b4c3" providerId="ADAL" clId="{E1F3F35E-429E-4FC7-84BE-FC0D8960A780}" dt="2023-11-29T17:25:40.341" v="1509" actId="478"/>
          <ac:spMkLst>
            <pc:docMk/>
            <pc:sldMk cId="2008118079" sldId="2735"/>
            <ac:spMk id="21" creationId="{2F527C96-FE5E-3268-07E1-A5E2821B582D}"/>
          </ac:spMkLst>
        </pc:spChg>
        <pc:spChg chg="add mod">
          <ac:chgData name="Jacopo Bernardini" userId="ca22b1f6-5715-46ae-ad12-3b75eea3b4c3" providerId="ADAL" clId="{E1F3F35E-429E-4FC7-84BE-FC0D8960A780}" dt="2023-11-29T18:12:33.325" v="2138" actId="255"/>
          <ac:spMkLst>
            <pc:docMk/>
            <pc:sldMk cId="2008118079" sldId="2735"/>
            <ac:spMk id="28" creationId="{E6720FFE-48A4-722E-3B32-5C27E265F6E3}"/>
          </ac:spMkLst>
        </pc:spChg>
        <pc:spChg chg="add mod">
          <ac:chgData name="Jacopo Bernardini" userId="ca22b1f6-5715-46ae-ad12-3b75eea3b4c3" providerId="ADAL" clId="{E1F3F35E-429E-4FC7-84BE-FC0D8960A780}" dt="2023-11-29T18:13:24.192" v="2177" actId="1036"/>
          <ac:spMkLst>
            <pc:docMk/>
            <pc:sldMk cId="2008118079" sldId="2735"/>
            <ac:spMk id="29" creationId="{FBC996E1-B8FE-4D0B-1393-4E9F7672AF97}"/>
          </ac:spMkLst>
        </pc:spChg>
        <pc:spChg chg="add mod">
          <ac:chgData name="Jacopo Bernardini" userId="ca22b1f6-5715-46ae-ad12-3b75eea3b4c3" providerId="ADAL" clId="{E1F3F35E-429E-4FC7-84BE-FC0D8960A780}" dt="2023-11-29T18:13:47.242" v="2207" actId="20577"/>
          <ac:spMkLst>
            <pc:docMk/>
            <pc:sldMk cId="2008118079" sldId="2735"/>
            <ac:spMk id="31" creationId="{611CBF2A-AB76-C7F2-7E8A-E4A717A37A6E}"/>
          </ac:spMkLst>
        </pc:spChg>
        <pc:spChg chg="add mod">
          <ac:chgData name="Jacopo Bernardini" userId="ca22b1f6-5715-46ae-ad12-3b75eea3b4c3" providerId="ADAL" clId="{E1F3F35E-429E-4FC7-84BE-FC0D8960A780}" dt="2023-11-29T18:14:07.425" v="2237" actId="20577"/>
          <ac:spMkLst>
            <pc:docMk/>
            <pc:sldMk cId="2008118079" sldId="2735"/>
            <ac:spMk id="32" creationId="{C305C4C9-D482-4184-87BB-151444FA7808}"/>
          </ac:spMkLst>
        </pc:spChg>
        <pc:grpChg chg="del">
          <ac:chgData name="Jacopo Bernardini" userId="ca22b1f6-5715-46ae-ad12-3b75eea3b4c3" providerId="ADAL" clId="{E1F3F35E-429E-4FC7-84BE-FC0D8960A780}" dt="2023-11-29T17:25:31.474" v="1502" actId="478"/>
          <ac:grpSpMkLst>
            <pc:docMk/>
            <pc:sldMk cId="2008118079" sldId="2735"/>
            <ac:grpSpMk id="7" creationId="{9ED8AABD-884E-FE59-553E-80AE54BB57D7}"/>
          </ac:grpSpMkLst>
        </pc:grpChg>
        <pc:grpChg chg="del">
          <ac:chgData name="Jacopo Bernardini" userId="ca22b1f6-5715-46ae-ad12-3b75eea3b4c3" providerId="ADAL" clId="{E1F3F35E-429E-4FC7-84BE-FC0D8960A780}" dt="2023-11-29T17:25:42.241" v="1510" actId="478"/>
          <ac:grpSpMkLst>
            <pc:docMk/>
            <pc:sldMk cId="2008118079" sldId="2735"/>
            <ac:grpSpMk id="18" creationId="{54DC15C9-E0D0-6FEA-F88B-1495179382CE}"/>
          </ac:grpSpMkLst>
        </pc:grpChg>
        <pc:grpChg chg="del">
          <ac:chgData name="Jacopo Bernardini" userId="ca22b1f6-5715-46ae-ad12-3b75eea3b4c3" providerId="ADAL" clId="{E1F3F35E-429E-4FC7-84BE-FC0D8960A780}" dt="2023-11-29T17:25:38.991" v="1508" actId="478"/>
          <ac:grpSpMkLst>
            <pc:docMk/>
            <pc:sldMk cId="2008118079" sldId="2735"/>
            <ac:grpSpMk id="22" creationId="{83F3A529-3724-5914-01FF-7C0335B4AF00}"/>
          </ac:grpSpMkLst>
        </pc:grpChg>
        <pc:grpChg chg="del">
          <ac:chgData name="Jacopo Bernardini" userId="ca22b1f6-5715-46ae-ad12-3b75eea3b4c3" providerId="ADAL" clId="{E1F3F35E-429E-4FC7-84BE-FC0D8960A780}" dt="2023-11-29T17:25:35.707" v="1506" actId="478"/>
          <ac:grpSpMkLst>
            <pc:docMk/>
            <pc:sldMk cId="2008118079" sldId="2735"/>
            <ac:grpSpMk id="24" creationId="{BF7AAC17-1D07-4857-5298-D68D923194CD}"/>
          </ac:grpSpMkLst>
        </pc:grpChg>
        <pc:picChg chg="add mod">
          <ac:chgData name="Jacopo Bernardini" userId="ca22b1f6-5715-46ae-ad12-3b75eea3b4c3" providerId="ADAL" clId="{E1F3F35E-429E-4FC7-84BE-FC0D8960A780}" dt="2023-11-29T17:58:17.108" v="1806" actId="1076"/>
          <ac:picMkLst>
            <pc:docMk/>
            <pc:sldMk cId="2008118079" sldId="2735"/>
            <ac:picMk id="9" creationId="{717E1089-E478-99EF-7121-EC7F5E2866ED}"/>
          </ac:picMkLst>
        </pc:picChg>
        <pc:picChg chg="del">
          <ac:chgData name="Jacopo Bernardini" userId="ca22b1f6-5715-46ae-ad12-3b75eea3b4c3" providerId="ADAL" clId="{E1F3F35E-429E-4FC7-84BE-FC0D8960A780}" dt="2023-11-29T17:25:33.091" v="1504" actId="478"/>
          <ac:picMkLst>
            <pc:docMk/>
            <pc:sldMk cId="2008118079" sldId="2735"/>
            <ac:picMk id="13" creationId="{C3C50B91-C186-B171-0335-55435EBEE9C1}"/>
          </ac:picMkLst>
        </pc:picChg>
        <pc:picChg chg="add mod ord modCrop">
          <ac:chgData name="Jacopo Bernardini" userId="ca22b1f6-5715-46ae-ad12-3b75eea3b4c3" providerId="ADAL" clId="{E1F3F35E-429E-4FC7-84BE-FC0D8960A780}" dt="2023-11-29T18:10:23.275" v="2104"/>
          <ac:picMkLst>
            <pc:docMk/>
            <pc:sldMk cId="2008118079" sldId="2735"/>
            <ac:picMk id="14" creationId="{2314F847-487D-8F90-8386-706C6268A139}"/>
          </ac:picMkLst>
        </pc:picChg>
        <pc:picChg chg="add mod ord modCrop">
          <ac:chgData name="Jacopo Bernardini" userId="ca22b1f6-5715-46ae-ad12-3b75eea3b4c3" providerId="ADAL" clId="{E1F3F35E-429E-4FC7-84BE-FC0D8960A780}" dt="2023-11-29T18:14:51.425" v="2275" actId="1037"/>
          <ac:picMkLst>
            <pc:docMk/>
            <pc:sldMk cId="2008118079" sldId="2735"/>
            <ac:picMk id="19" creationId="{766E4B04-21F2-AE45-50CD-243A5018D5D1}"/>
          </ac:picMkLst>
        </pc:picChg>
        <pc:picChg chg="del">
          <ac:chgData name="Jacopo Bernardini" userId="ca22b1f6-5715-46ae-ad12-3b75eea3b4c3" providerId="ADAL" clId="{E1F3F35E-429E-4FC7-84BE-FC0D8960A780}" dt="2023-11-29T17:25:33.790" v="1505" actId="478"/>
          <ac:picMkLst>
            <pc:docMk/>
            <pc:sldMk cId="2008118079" sldId="2735"/>
            <ac:picMk id="23" creationId="{6BFB2D96-83CC-F53B-A0A8-C655664BC063}"/>
          </ac:picMkLst>
        </pc:picChg>
        <pc:cxnChg chg="del">
          <ac:chgData name="Jacopo Bernardini" userId="ca22b1f6-5715-46ae-ad12-3b75eea3b4c3" providerId="ADAL" clId="{E1F3F35E-429E-4FC7-84BE-FC0D8960A780}" dt="2023-11-29T17:25:32.607" v="1503" actId="478"/>
          <ac:cxnSpMkLst>
            <pc:docMk/>
            <pc:sldMk cId="2008118079" sldId="2735"/>
            <ac:cxnSpMk id="27" creationId="{46037C4F-E83E-C6F6-DAB7-18013F22538F}"/>
          </ac:cxnSpMkLst>
        </pc:cxnChg>
        <pc:cxnChg chg="del">
          <ac:chgData name="Jacopo Bernardini" userId="ca22b1f6-5715-46ae-ad12-3b75eea3b4c3" providerId="ADAL" clId="{E1F3F35E-429E-4FC7-84BE-FC0D8960A780}" dt="2023-11-29T17:25:36.674" v="1507" actId="478"/>
          <ac:cxnSpMkLst>
            <pc:docMk/>
            <pc:sldMk cId="2008118079" sldId="2735"/>
            <ac:cxnSpMk id="30" creationId="{8289D9E7-CB34-CFCC-A982-A6E662639EA5}"/>
          </ac:cxnSpMkLst>
        </pc:cxnChg>
      </pc:sldChg>
      <pc:sldChg chg="addSp delSp modSp add mod ord">
        <pc:chgData name="Jacopo Bernardini" userId="ca22b1f6-5715-46ae-ad12-3b75eea3b4c3" providerId="ADAL" clId="{E1F3F35E-429E-4FC7-84BE-FC0D8960A780}" dt="2023-12-06T03:24:35.217" v="11084" actId="20577"/>
        <pc:sldMkLst>
          <pc:docMk/>
          <pc:sldMk cId="1396192172" sldId="2736"/>
        </pc:sldMkLst>
        <pc:spChg chg="mod">
          <ac:chgData name="Jacopo Bernardini" userId="ca22b1f6-5715-46ae-ad12-3b75eea3b4c3" providerId="ADAL" clId="{E1F3F35E-429E-4FC7-84BE-FC0D8960A780}" dt="2023-11-30T21:20:52.995" v="4659" actId="20577"/>
          <ac:spMkLst>
            <pc:docMk/>
            <pc:sldMk cId="1396192172" sldId="2736"/>
            <ac:spMk id="6" creationId="{7D6D11DD-6D49-3C04-3056-293C0F8322B0}"/>
          </ac:spMkLst>
        </pc:spChg>
        <pc:spChg chg="del mod">
          <ac:chgData name="Jacopo Bernardini" userId="ca22b1f6-5715-46ae-ad12-3b75eea3b4c3" providerId="ADAL" clId="{E1F3F35E-429E-4FC7-84BE-FC0D8960A780}" dt="2023-11-30T20:17:43.362" v="3661" actId="478"/>
          <ac:spMkLst>
            <pc:docMk/>
            <pc:sldMk cId="1396192172" sldId="2736"/>
            <ac:spMk id="8" creationId="{B02E2C97-1C2B-BE4D-18B2-47F7259A7244}"/>
          </ac:spMkLst>
        </pc:spChg>
        <pc:spChg chg="add del mod">
          <ac:chgData name="Jacopo Bernardini" userId="ca22b1f6-5715-46ae-ad12-3b75eea3b4c3" providerId="ADAL" clId="{E1F3F35E-429E-4FC7-84BE-FC0D8960A780}" dt="2023-11-30T20:17:51.579" v="3665"/>
          <ac:spMkLst>
            <pc:docMk/>
            <pc:sldMk cId="1396192172" sldId="2736"/>
            <ac:spMk id="13" creationId="{558760FD-B519-B257-6061-E1A1AFF6DF52}"/>
          </ac:spMkLst>
        </pc:spChg>
        <pc:spChg chg="add mod">
          <ac:chgData name="Jacopo Bernardini" userId="ca22b1f6-5715-46ae-ad12-3b75eea3b4c3" providerId="ADAL" clId="{E1F3F35E-429E-4FC7-84BE-FC0D8960A780}" dt="2023-12-06T03:24:35.217" v="11084" actId="20577"/>
          <ac:spMkLst>
            <pc:docMk/>
            <pc:sldMk cId="1396192172" sldId="2736"/>
            <ac:spMk id="15" creationId="{B1583203-4835-7ADA-3D79-67F7E3C2D71D}"/>
          </ac:spMkLst>
        </pc:spChg>
        <pc:spChg chg="del">
          <ac:chgData name="Jacopo Bernardini" userId="ca22b1f6-5715-46ae-ad12-3b75eea3b4c3" providerId="ADAL" clId="{E1F3F35E-429E-4FC7-84BE-FC0D8960A780}" dt="2023-11-30T19:27:33.495" v="2604" actId="478"/>
          <ac:spMkLst>
            <pc:docMk/>
            <pc:sldMk cId="1396192172" sldId="2736"/>
            <ac:spMk id="28" creationId="{E6720FFE-48A4-722E-3B32-5C27E265F6E3}"/>
          </ac:spMkLst>
        </pc:spChg>
        <pc:spChg chg="del">
          <ac:chgData name="Jacopo Bernardini" userId="ca22b1f6-5715-46ae-ad12-3b75eea3b4c3" providerId="ADAL" clId="{E1F3F35E-429E-4FC7-84BE-FC0D8960A780}" dt="2023-11-30T19:27:29.019" v="2601" actId="478"/>
          <ac:spMkLst>
            <pc:docMk/>
            <pc:sldMk cId="1396192172" sldId="2736"/>
            <ac:spMk id="29" creationId="{FBC996E1-B8FE-4D0B-1393-4E9F7672AF97}"/>
          </ac:spMkLst>
        </pc:spChg>
        <pc:spChg chg="del">
          <ac:chgData name="Jacopo Bernardini" userId="ca22b1f6-5715-46ae-ad12-3b75eea3b4c3" providerId="ADAL" clId="{E1F3F35E-429E-4FC7-84BE-FC0D8960A780}" dt="2023-11-30T19:27:31.931" v="2603" actId="478"/>
          <ac:spMkLst>
            <pc:docMk/>
            <pc:sldMk cId="1396192172" sldId="2736"/>
            <ac:spMk id="31" creationId="{611CBF2A-AB76-C7F2-7E8A-E4A717A37A6E}"/>
          </ac:spMkLst>
        </pc:spChg>
        <pc:spChg chg="del">
          <ac:chgData name="Jacopo Bernardini" userId="ca22b1f6-5715-46ae-ad12-3b75eea3b4c3" providerId="ADAL" clId="{E1F3F35E-429E-4FC7-84BE-FC0D8960A780}" dt="2023-11-30T19:27:30.357" v="2602" actId="478"/>
          <ac:spMkLst>
            <pc:docMk/>
            <pc:sldMk cId="1396192172" sldId="2736"/>
            <ac:spMk id="32" creationId="{C305C4C9-D482-4184-87BB-151444FA7808}"/>
          </ac:spMkLst>
        </pc:spChg>
        <pc:picChg chg="add del mod">
          <ac:chgData name="Jacopo Bernardini" userId="ca22b1f6-5715-46ae-ad12-3b75eea3b4c3" providerId="ADAL" clId="{E1F3F35E-429E-4FC7-84BE-FC0D8960A780}" dt="2023-11-30T20:21:41.362" v="3931" actId="478"/>
          <ac:picMkLst>
            <pc:docMk/>
            <pc:sldMk cId="1396192172" sldId="2736"/>
            <ac:picMk id="2" creationId="{CB4AF482-8E3F-A9B9-CFA2-CA46EFA93418}"/>
          </ac:picMkLst>
        </pc:picChg>
        <pc:picChg chg="add del mod">
          <ac:chgData name="Jacopo Bernardini" userId="ca22b1f6-5715-46ae-ad12-3b75eea3b4c3" providerId="ADAL" clId="{E1F3F35E-429E-4FC7-84BE-FC0D8960A780}" dt="2023-11-30T20:21:42.012" v="3932" actId="478"/>
          <ac:picMkLst>
            <pc:docMk/>
            <pc:sldMk cId="1396192172" sldId="2736"/>
            <ac:picMk id="7" creationId="{33D2BD7B-5389-F5A1-F803-557A6B27BE7D}"/>
          </ac:picMkLst>
        </pc:picChg>
        <pc:picChg chg="del">
          <ac:chgData name="Jacopo Bernardini" userId="ca22b1f6-5715-46ae-ad12-3b75eea3b4c3" providerId="ADAL" clId="{E1F3F35E-429E-4FC7-84BE-FC0D8960A780}" dt="2023-11-30T19:27:22.616" v="2598" actId="478"/>
          <ac:picMkLst>
            <pc:docMk/>
            <pc:sldMk cId="1396192172" sldId="2736"/>
            <ac:picMk id="9" creationId="{717E1089-E478-99EF-7121-EC7F5E2866ED}"/>
          </ac:picMkLst>
        </pc:picChg>
        <pc:picChg chg="add del mod">
          <ac:chgData name="Jacopo Bernardini" userId="ca22b1f6-5715-46ae-ad12-3b75eea3b4c3" providerId="ADAL" clId="{E1F3F35E-429E-4FC7-84BE-FC0D8960A780}" dt="2023-11-30T20:21:40.695" v="3930" actId="478"/>
          <ac:picMkLst>
            <pc:docMk/>
            <pc:sldMk cId="1396192172" sldId="2736"/>
            <ac:picMk id="12" creationId="{E50F7505-187C-AF21-303D-AF09E471D841}"/>
          </ac:picMkLst>
        </pc:picChg>
        <pc:picChg chg="del">
          <ac:chgData name="Jacopo Bernardini" userId="ca22b1f6-5715-46ae-ad12-3b75eea3b4c3" providerId="ADAL" clId="{E1F3F35E-429E-4FC7-84BE-FC0D8960A780}" dt="2023-11-30T19:27:26.291" v="2600" actId="478"/>
          <ac:picMkLst>
            <pc:docMk/>
            <pc:sldMk cId="1396192172" sldId="2736"/>
            <ac:picMk id="14" creationId="{2314F847-487D-8F90-8386-706C6268A139}"/>
          </ac:picMkLst>
        </pc:picChg>
        <pc:picChg chg="add mod">
          <ac:chgData name="Jacopo Bernardini" userId="ca22b1f6-5715-46ae-ad12-3b75eea3b4c3" providerId="ADAL" clId="{E1F3F35E-429E-4FC7-84BE-FC0D8960A780}" dt="2023-12-01T21:08:57.805" v="7654" actId="1036"/>
          <ac:picMkLst>
            <pc:docMk/>
            <pc:sldMk cId="1396192172" sldId="2736"/>
            <ac:picMk id="16" creationId="{9B3701E1-0AF2-1247-5D65-B716C8D1707D}"/>
          </ac:picMkLst>
        </pc:picChg>
        <pc:picChg chg="add mod">
          <ac:chgData name="Jacopo Bernardini" userId="ca22b1f6-5715-46ae-ad12-3b75eea3b4c3" providerId="ADAL" clId="{E1F3F35E-429E-4FC7-84BE-FC0D8960A780}" dt="2023-12-01T21:08:57.805" v="7654" actId="1036"/>
          <ac:picMkLst>
            <pc:docMk/>
            <pc:sldMk cId="1396192172" sldId="2736"/>
            <ac:picMk id="18" creationId="{5C4C5DF0-5240-69F0-82D8-B77A5A7C92FD}"/>
          </ac:picMkLst>
        </pc:picChg>
        <pc:picChg chg="del">
          <ac:chgData name="Jacopo Bernardini" userId="ca22b1f6-5715-46ae-ad12-3b75eea3b4c3" providerId="ADAL" clId="{E1F3F35E-429E-4FC7-84BE-FC0D8960A780}" dt="2023-11-30T19:27:23.551" v="2599" actId="478"/>
          <ac:picMkLst>
            <pc:docMk/>
            <pc:sldMk cId="1396192172" sldId="2736"/>
            <ac:picMk id="19" creationId="{766E4B04-21F2-AE45-50CD-243A5018D5D1}"/>
          </ac:picMkLst>
        </pc:picChg>
        <pc:cxnChg chg="add del mod">
          <ac:chgData name="Jacopo Bernardini" userId="ca22b1f6-5715-46ae-ad12-3b75eea3b4c3" providerId="ADAL" clId="{E1F3F35E-429E-4FC7-84BE-FC0D8960A780}" dt="2023-11-30T20:21:43.179" v="3933" actId="478"/>
          <ac:cxnSpMkLst>
            <pc:docMk/>
            <pc:sldMk cId="1396192172" sldId="2736"/>
            <ac:cxnSpMk id="10" creationId="{6EC31AF1-4734-0DC6-953E-C4083DF648AE}"/>
          </ac:cxnSpMkLst>
        </pc:cxnChg>
      </pc:sldChg>
      <pc:sldChg chg="addSp delSp modSp add mod">
        <pc:chgData name="Jacopo Bernardini" userId="ca22b1f6-5715-46ae-ad12-3b75eea3b4c3" providerId="ADAL" clId="{E1F3F35E-429E-4FC7-84BE-FC0D8960A780}" dt="2023-12-06T03:19:51.813" v="11079" actId="20577"/>
        <pc:sldMkLst>
          <pc:docMk/>
          <pc:sldMk cId="732674034" sldId="2737"/>
        </pc:sldMkLst>
        <pc:spChg chg="mod">
          <ac:chgData name="Jacopo Bernardini" userId="ca22b1f6-5715-46ae-ad12-3b75eea3b4c3" providerId="ADAL" clId="{E1F3F35E-429E-4FC7-84BE-FC0D8960A780}" dt="2023-12-06T03:19:51.813" v="11079" actId="20577"/>
          <ac:spMkLst>
            <pc:docMk/>
            <pc:sldMk cId="732674034" sldId="2737"/>
            <ac:spMk id="8" creationId="{B02E2C97-1C2B-BE4D-18B2-47F7259A7244}"/>
          </ac:spMkLst>
        </pc:spChg>
        <pc:spChg chg="mod topLvl">
          <ac:chgData name="Jacopo Bernardini" userId="ca22b1f6-5715-46ae-ad12-3b75eea3b4c3" providerId="ADAL" clId="{E1F3F35E-429E-4FC7-84BE-FC0D8960A780}" dt="2023-11-30T19:34:25.950" v="3278" actId="165"/>
          <ac:spMkLst>
            <pc:docMk/>
            <pc:sldMk cId="732674034" sldId="2737"/>
            <ac:spMk id="12" creationId="{874234E9-B305-FB52-B3C8-1FD0B5F9DFA1}"/>
          </ac:spMkLst>
        </pc:spChg>
        <pc:spChg chg="add mod">
          <ac:chgData name="Jacopo Bernardini" userId="ca22b1f6-5715-46ae-ad12-3b75eea3b4c3" providerId="ADAL" clId="{E1F3F35E-429E-4FC7-84BE-FC0D8960A780}" dt="2023-11-30T20:00:58.622" v="3449" actId="1076"/>
          <ac:spMkLst>
            <pc:docMk/>
            <pc:sldMk cId="732674034" sldId="2737"/>
            <ac:spMk id="31" creationId="{E1562358-04DB-21CB-F6E3-F647F8EFF3D0}"/>
          </ac:spMkLst>
        </pc:spChg>
        <pc:spChg chg="add mod">
          <ac:chgData name="Jacopo Bernardini" userId="ca22b1f6-5715-46ae-ad12-3b75eea3b4c3" providerId="ADAL" clId="{E1F3F35E-429E-4FC7-84BE-FC0D8960A780}" dt="2023-11-30T20:00:35.268" v="3420" actId="14100"/>
          <ac:spMkLst>
            <pc:docMk/>
            <pc:sldMk cId="732674034" sldId="2737"/>
            <ac:spMk id="32" creationId="{97E261E6-CED9-A9B6-1374-5E6B16C5AC77}"/>
          </ac:spMkLst>
        </pc:spChg>
        <pc:spChg chg="add del">
          <ac:chgData name="Jacopo Bernardini" userId="ca22b1f6-5715-46ae-ad12-3b75eea3b4c3" providerId="ADAL" clId="{E1F3F35E-429E-4FC7-84BE-FC0D8960A780}" dt="2023-11-30T20:01:11.958" v="3451" actId="478"/>
          <ac:spMkLst>
            <pc:docMk/>
            <pc:sldMk cId="732674034" sldId="2737"/>
            <ac:spMk id="33" creationId="{6E34A081-8F12-1396-8C97-E61533DC2A00}"/>
          </ac:spMkLst>
        </pc:spChg>
        <pc:spChg chg="add del">
          <ac:chgData name="Jacopo Bernardini" userId="ca22b1f6-5715-46ae-ad12-3b75eea3b4c3" providerId="ADAL" clId="{E1F3F35E-429E-4FC7-84BE-FC0D8960A780}" dt="2023-11-30T20:01:18.293" v="3453" actId="478"/>
          <ac:spMkLst>
            <pc:docMk/>
            <pc:sldMk cId="732674034" sldId="2737"/>
            <ac:spMk id="34" creationId="{8DE08D15-568C-E458-B004-02B291361F27}"/>
          </ac:spMkLst>
        </pc:spChg>
        <pc:spChg chg="add mod">
          <ac:chgData name="Jacopo Bernardini" userId="ca22b1f6-5715-46ae-ad12-3b75eea3b4c3" providerId="ADAL" clId="{E1F3F35E-429E-4FC7-84BE-FC0D8960A780}" dt="2023-11-30T20:02:38.092" v="3479" actId="1035"/>
          <ac:spMkLst>
            <pc:docMk/>
            <pc:sldMk cId="732674034" sldId="2737"/>
            <ac:spMk id="35" creationId="{61C892D4-C44E-9908-051A-33E9E9BE6248}"/>
          </ac:spMkLst>
        </pc:spChg>
        <pc:grpChg chg="add del">
          <ac:chgData name="Jacopo Bernardini" userId="ca22b1f6-5715-46ae-ad12-3b75eea3b4c3" providerId="ADAL" clId="{E1F3F35E-429E-4FC7-84BE-FC0D8960A780}" dt="2023-11-30T19:34:25.950" v="3278" actId="165"/>
          <ac:grpSpMkLst>
            <pc:docMk/>
            <pc:sldMk cId="732674034" sldId="2737"/>
            <ac:grpSpMk id="7" creationId="{9ED8AABD-884E-FE59-553E-80AE54BB57D7}"/>
          </ac:grpSpMkLst>
        </pc:grpChg>
        <pc:grpChg chg="mod">
          <ac:chgData name="Jacopo Bernardini" userId="ca22b1f6-5715-46ae-ad12-3b75eea3b4c3" providerId="ADAL" clId="{E1F3F35E-429E-4FC7-84BE-FC0D8960A780}" dt="2023-11-30T20:00:49.704" v="3448" actId="1038"/>
          <ac:grpSpMkLst>
            <pc:docMk/>
            <pc:sldMk cId="732674034" sldId="2737"/>
            <ac:grpSpMk id="18" creationId="{54DC15C9-E0D0-6FEA-F88B-1495179382CE}"/>
          </ac:grpSpMkLst>
        </pc:grpChg>
        <pc:grpChg chg="mod">
          <ac:chgData name="Jacopo Bernardini" userId="ca22b1f6-5715-46ae-ad12-3b75eea3b4c3" providerId="ADAL" clId="{E1F3F35E-429E-4FC7-84BE-FC0D8960A780}" dt="2023-12-06T03:02:16.506" v="10872" actId="1076"/>
          <ac:grpSpMkLst>
            <pc:docMk/>
            <pc:sldMk cId="732674034" sldId="2737"/>
            <ac:grpSpMk id="22" creationId="{83F3A529-3724-5914-01FF-7C0335B4AF00}"/>
          </ac:grpSpMkLst>
        </pc:grpChg>
        <pc:grpChg chg="mod">
          <ac:chgData name="Jacopo Bernardini" userId="ca22b1f6-5715-46ae-ad12-3b75eea3b4c3" providerId="ADAL" clId="{E1F3F35E-429E-4FC7-84BE-FC0D8960A780}" dt="2023-11-30T20:04:07.042" v="3487" actId="1036"/>
          <ac:grpSpMkLst>
            <pc:docMk/>
            <pc:sldMk cId="732674034" sldId="2737"/>
            <ac:grpSpMk id="24" creationId="{BF7AAC17-1D07-4857-5298-D68D923194CD}"/>
          </ac:grpSpMkLst>
        </pc:grpChg>
        <pc:picChg chg="add del mod modCrop">
          <ac:chgData name="Jacopo Bernardini" userId="ca22b1f6-5715-46ae-ad12-3b75eea3b4c3" providerId="ADAL" clId="{E1F3F35E-429E-4FC7-84BE-FC0D8960A780}" dt="2023-11-30T19:55:38.737" v="3308" actId="478"/>
          <ac:picMkLst>
            <pc:docMk/>
            <pc:sldMk cId="732674034" sldId="2737"/>
            <ac:picMk id="2" creationId="{7649CB4A-0A2D-73A8-F6D5-3D0F19BA5620}"/>
          </ac:picMkLst>
        </pc:picChg>
        <pc:picChg chg="del mod topLvl">
          <ac:chgData name="Jacopo Bernardini" userId="ca22b1f6-5715-46ae-ad12-3b75eea3b4c3" providerId="ADAL" clId="{E1F3F35E-429E-4FC7-84BE-FC0D8960A780}" dt="2023-11-30T19:34:46.024" v="3279" actId="478"/>
          <ac:picMkLst>
            <pc:docMk/>
            <pc:sldMk cId="732674034" sldId="2737"/>
            <ac:picMk id="10" creationId="{8339FCAD-5081-E781-7E7F-A94DAB901147}"/>
          </ac:picMkLst>
        </pc:picChg>
        <pc:picChg chg="add mod">
          <ac:chgData name="Jacopo Bernardini" userId="ca22b1f6-5715-46ae-ad12-3b75eea3b4c3" providerId="ADAL" clId="{E1F3F35E-429E-4FC7-84BE-FC0D8960A780}" dt="2023-11-30T20:00:49.704" v="3448" actId="1038"/>
          <ac:picMkLst>
            <pc:docMk/>
            <pc:sldMk cId="732674034" sldId="2737"/>
            <ac:picMk id="11" creationId="{325876D7-932F-4A59-9EDE-7A7AAD4B79EF}"/>
          </ac:picMkLst>
        </pc:picChg>
        <pc:picChg chg="del mod">
          <ac:chgData name="Jacopo Bernardini" userId="ca22b1f6-5715-46ae-ad12-3b75eea3b4c3" providerId="ADAL" clId="{E1F3F35E-429E-4FC7-84BE-FC0D8960A780}" dt="2023-12-06T03:01:44.964" v="10863" actId="478"/>
          <ac:picMkLst>
            <pc:docMk/>
            <pc:sldMk cId="732674034" sldId="2737"/>
            <ac:picMk id="13" creationId="{C3C50B91-C186-B171-0335-55435EBEE9C1}"/>
          </ac:picMkLst>
        </pc:picChg>
        <pc:picChg chg="mod">
          <ac:chgData name="Jacopo Bernardini" userId="ca22b1f6-5715-46ae-ad12-3b75eea3b4c3" providerId="ADAL" clId="{E1F3F35E-429E-4FC7-84BE-FC0D8960A780}" dt="2023-11-30T20:04:07.042" v="3487" actId="1036"/>
          <ac:picMkLst>
            <pc:docMk/>
            <pc:sldMk cId="732674034" sldId="2737"/>
            <ac:picMk id="36" creationId="{8AB10DF8-23ED-3F54-F33D-A5F686DE8F12}"/>
          </ac:picMkLst>
        </pc:picChg>
        <pc:picChg chg="add mod">
          <ac:chgData name="Jacopo Bernardini" userId="ca22b1f6-5715-46ae-ad12-3b75eea3b4c3" providerId="ADAL" clId="{E1F3F35E-429E-4FC7-84BE-FC0D8960A780}" dt="2023-12-06T03:02:26.599" v="10874" actId="14100"/>
          <ac:picMkLst>
            <pc:docMk/>
            <pc:sldMk cId="732674034" sldId="2737"/>
            <ac:picMk id="2050" creationId="{A298C69D-00A7-7A5E-40F4-6238C3576527}"/>
          </ac:picMkLst>
        </pc:picChg>
        <pc:cxnChg chg="add mod">
          <ac:chgData name="Jacopo Bernardini" userId="ca22b1f6-5715-46ae-ad12-3b75eea3b4c3" providerId="ADAL" clId="{E1F3F35E-429E-4FC7-84BE-FC0D8960A780}" dt="2023-11-30T20:00:49.704" v="3448" actId="1038"/>
          <ac:cxnSpMkLst>
            <pc:docMk/>
            <pc:sldMk cId="732674034" sldId="2737"/>
            <ac:cxnSpMk id="16" creationId="{72ED9660-D159-B2C9-6FF8-CB3E6991C9A3}"/>
          </ac:cxnSpMkLst>
        </pc:cxnChg>
        <pc:cxnChg chg="add mod">
          <ac:chgData name="Jacopo Bernardini" userId="ca22b1f6-5715-46ae-ad12-3b75eea3b4c3" providerId="ADAL" clId="{E1F3F35E-429E-4FC7-84BE-FC0D8960A780}" dt="2023-11-30T20:00:49.704" v="3448" actId="1038"/>
          <ac:cxnSpMkLst>
            <pc:docMk/>
            <pc:sldMk cId="732674034" sldId="2737"/>
            <ac:cxnSpMk id="23" creationId="{2BC1BB7F-3D78-A7D1-A1FC-D4C420BC543B}"/>
          </ac:cxnSpMkLst>
        </pc:cxnChg>
        <pc:cxnChg chg="mod">
          <ac:chgData name="Jacopo Bernardini" userId="ca22b1f6-5715-46ae-ad12-3b75eea3b4c3" providerId="ADAL" clId="{E1F3F35E-429E-4FC7-84BE-FC0D8960A780}" dt="2023-12-06T03:07:31.347" v="10960" actId="1038"/>
          <ac:cxnSpMkLst>
            <pc:docMk/>
            <pc:sldMk cId="732674034" sldId="2737"/>
            <ac:cxnSpMk id="27" creationId="{46037C4F-E83E-C6F6-DAB7-18013F22538F}"/>
          </ac:cxnSpMkLst>
        </pc:cxnChg>
        <pc:cxnChg chg="mod">
          <ac:chgData name="Jacopo Bernardini" userId="ca22b1f6-5715-46ae-ad12-3b75eea3b4c3" providerId="ADAL" clId="{E1F3F35E-429E-4FC7-84BE-FC0D8960A780}" dt="2023-11-30T19:35:23.424" v="3290" actId="1036"/>
          <ac:cxnSpMkLst>
            <pc:docMk/>
            <pc:sldMk cId="732674034" sldId="2737"/>
            <ac:cxnSpMk id="30" creationId="{8289D9E7-CB34-CFCC-A982-A6E662639EA5}"/>
          </ac:cxnSpMkLst>
        </pc:cxnChg>
      </pc:sldChg>
      <pc:sldChg chg="delSp modSp add del mod ord">
        <pc:chgData name="Jacopo Bernardini" userId="ca22b1f6-5715-46ae-ad12-3b75eea3b4c3" providerId="ADAL" clId="{E1F3F35E-429E-4FC7-84BE-FC0D8960A780}" dt="2023-11-30T22:18:00.994" v="7435" actId="47"/>
        <pc:sldMkLst>
          <pc:docMk/>
          <pc:sldMk cId="3066492764" sldId="2738"/>
        </pc:sldMkLst>
        <pc:spChg chg="mod">
          <ac:chgData name="Jacopo Bernardini" userId="ca22b1f6-5715-46ae-ad12-3b75eea3b4c3" providerId="ADAL" clId="{E1F3F35E-429E-4FC7-84BE-FC0D8960A780}" dt="2023-11-30T21:29:17.695" v="4995" actId="20577"/>
          <ac:spMkLst>
            <pc:docMk/>
            <pc:sldMk cId="3066492764" sldId="2738"/>
            <ac:spMk id="6" creationId="{7D6D11DD-6D49-3C04-3056-293C0F8322B0}"/>
          </ac:spMkLst>
        </pc:spChg>
        <pc:picChg chg="del">
          <ac:chgData name="Jacopo Bernardini" userId="ca22b1f6-5715-46ae-ad12-3b75eea3b4c3" providerId="ADAL" clId="{E1F3F35E-429E-4FC7-84BE-FC0D8960A780}" dt="2023-11-30T21:28:33.628" v="4983" actId="478"/>
          <ac:picMkLst>
            <pc:docMk/>
            <pc:sldMk cId="3066492764" sldId="2738"/>
            <ac:picMk id="16" creationId="{9B3701E1-0AF2-1247-5D65-B716C8D1707D}"/>
          </ac:picMkLst>
        </pc:picChg>
      </pc:sldChg>
      <pc:sldChg chg="addSp delSp modSp add mod ord">
        <pc:chgData name="Jacopo Bernardini" userId="ca22b1f6-5715-46ae-ad12-3b75eea3b4c3" providerId="ADAL" clId="{E1F3F35E-429E-4FC7-84BE-FC0D8960A780}" dt="2023-12-06T03:24:27.128" v="11083" actId="1076"/>
        <pc:sldMkLst>
          <pc:docMk/>
          <pc:sldMk cId="4201145425" sldId="2739"/>
        </pc:sldMkLst>
        <pc:spChg chg="mod">
          <ac:chgData name="Jacopo Bernardini" userId="ca22b1f6-5715-46ae-ad12-3b75eea3b4c3" providerId="ADAL" clId="{E1F3F35E-429E-4FC7-84BE-FC0D8960A780}" dt="2023-12-06T03:24:17.640" v="11081" actId="20577"/>
          <ac:spMkLst>
            <pc:docMk/>
            <pc:sldMk cId="4201145425" sldId="2739"/>
            <ac:spMk id="15" creationId="{B1583203-4835-7ADA-3D79-67F7E3C2D71D}"/>
          </ac:spMkLst>
        </pc:spChg>
        <pc:picChg chg="add mod">
          <ac:chgData name="Jacopo Bernardini" userId="ca22b1f6-5715-46ae-ad12-3b75eea3b4c3" providerId="ADAL" clId="{E1F3F35E-429E-4FC7-84BE-FC0D8960A780}" dt="2023-12-06T03:24:27.128" v="11083" actId="1076"/>
          <ac:picMkLst>
            <pc:docMk/>
            <pc:sldMk cId="4201145425" sldId="2739"/>
            <ac:picMk id="7" creationId="{0DD2606F-4D2A-BB70-F0DA-81C6C5BAE6B8}"/>
          </ac:picMkLst>
        </pc:picChg>
        <pc:picChg chg="add del mod">
          <ac:chgData name="Jacopo Bernardini" userId="ca22b1f6-5715-46ae-ad12-3b75eea3b4c3" providerId="ADAL" clId="{E1F3F35E-429E-4FC7-84BE-FC0D8960A780}" dt="2023-11-30T21:26:16.562" v="4976" actId="478"/>
          <ac:picMkLst>
            <pc:docMk/>
            <pc:sldMk cId="4201145425" sldId="2739"/>
            <ac:picMk id="9" creationId="{93F7F2D8-3941-04E9-6B0C-F4BEF50E47E7}"/>
          </ac:picMkLst>
        </pc:picChg>
        <pc:picChg chg="add mod ord">
          <ac:chgData name="Jacopo Bernardini" userId="ca22b1f6-5715-46ae-ad12-3b75eea3b4c3" providerId="ADAL" clId="{E1F3F35E-429E-4FC7-84BE-FC0D8960A780}" dt="2023-12-01T21:08:07.153" v="7626" actId="167"/>
          <ac:picMkLst>
            <pc:docMk/>
            <pc:sldMk cId="4201145425" sldId="2739"/>
            <ac:picMk id="11" creationId="{CA269A28-EDD8-C6AF-BC9B-E44EA4883AEB}"/>
          </ac:picMkLst>
        </pc:picChg>
        <pc:picChg chg="del">
          <ac:chgData name="Jacopo Bernardini" userId="ca22b1f6-5715-46ae-ad12-3b75eea3b4c3" providerId="ADAL" clId="{E1F3F35E-429E-4FC7-84BE-FC0D8960A780}" dt="2023-11-30T21:21:53.928" v="4686" actId="478"/>
          <ac:picMkLst>
            <pc:docMk/>
            <pc:sldMk cId="4201145425" sldId="2739"/>
            <ac:picMk id="16" creationId="{9B3701E1-0AF2-1247-5D65-B716C8D1707D}"/>
          </ac:picMkLst>
        </pc:picChg>
        <pc:picChg chg="del">
          <ac:chgData name="Jacopo Bernardini" userId="ca22b1f6-5715-46ae-ad12-3b75eea3b4c3" providerId="ADAL" clId="{E1F3F35E-429E-4FC7-84BE-FC0D8960A780}" dt="2023-11-30T21:21:54.445" v="4687" actId="478"/>
          <ac:picMkLst>
            <pc:docMk/>
            <pc:sldMk cId="4201145425" sldId="2739"/>
            <ac:picMk id="18" creationId="{5C4C5DF0-5240-69F0-82D8-B77A5A7C92FD}"/>
          </ac:picMkLst>
        </pc:picChg>
      </pc:sldChg>
      <pc:sldChg chg="addSp delSp modSp add mod">
        <pc:chgData name="Jacopo Bernardini" userId="ca22b1f6-5715-46ae-ad12-3b75eea3b4c3" providerId="ADAL" clId="{E1F3F35E-429E-4FC7-84BE-FC0D8960A780}" dt="2023-12-06T14:35:10.756" v="11463" actId="1037"/>
        <pc:sldMkLst>
          <pc:docMk/>
          <pc:sldMk cId="1949384000" sldId="2740"/>
        </pc:sldMkLst>
        <pc:spChg chg="add mod">
          <ac:chgData name="Jacopo Bernardini" userId="ca22b1f6-5715-46ae-ad12-3b75eea3b4c3" providerId="ADAL" clId="{E1F3F35E-429E-4FC7-84BE-FC0D8960A780}" dt="2023-12-06T03:25:17.028" v="11155" actId="1037"/>
          <ac:spMkLst>
            <pc:docMk/>
            <pc:sldMk cId="1949384000" sldId="2740"/>
            <ac:spMk id="8" creationId="{93DD4B0E-A2B6-4F36-4E55-205F15C78730}"/>
          </ac:spMkLst>
        </pc:spChg>
        <pc:spChg chg="add mod">
          <ac:chgData name="Jacopo Bernardini" userId="ca22b1f6-5715-46ae-ad12-3b75eea3b4c3" providerId="ADAL" clId="{E1F3F35E-429E-4FC7-84BE-FC0D8960A780}" dt="2023-12-06T03:25:17.028" v="11155" actId="1037"/>
          <ac:spMkLst>
            <pc:docMk/>
            <pc:sldMk cId="1949384000" sldId="2740"/>
            <ac:spMk id="9" creationId="{96185E0E-F5BC-C88C-025C-785AB4031C7A}"/>
          </ac:spMkLst>
        </pc:spChg>
        <pc:spChg chg="add mod">
          <ac:chgData name="Jacopo Bernardini" userId="ca22b1f6-5715-46ae-ad12-3b75eea3b4c3" providerId="ADAL" clId="{E1F3F35E-429E-4FC7-84BE-FC0D8960A780}" dt="2023-12-06T03:25:17.028" v="11155" actId="1037"/>
          <ac:spMkLst>
            <pc:docMk/>
            <pc:sldMk cId="1949384000" sldId="2740"/>
            <ac:spMk id="11" creationId="{D1DEFB1F-6AA8-8CE0-B76A-ED29A7D9F5E3}"/>
          </ac:spMkLst>
        </pc:spChg>
        <pc:spChg chg="add mod">
          <ac:chgData name="Jacopo Bernardini" userId="ca22b1f6-5715-46ae-ad12-3b75eea3b4c3" providerId="ADAL" clId="{E1F3F35E-429E-4FC7-84BE-FC0D8960A780}" dt="2023-12-06T03:25:17.028" v="11155" actId="1037"/>
          <ac:spMkLst>
            <pc:docMk/>
            <pc:sldMk cId="1949384000" sldId="2740"/>
            <ac:spMk id="13" creationId="{B14545C5-5830-87D2-BFBF-891C565EAABC}"/>
          </ac:spMkLst>
        </pc:spChg>
        <pc:spChg chg="mod">
          <ac:chgData name="Jacopo Bernardini" userId="ca22b1f6-5715-46ae-ad12-3b75eea3b4c3" providerId="ADAL" clId="{E1F3F35E-429E-4FC7-84BE-FC0D8960A780}" dt="2023-11-30T21:39:21.611" v="6222" actId="20577"/>
          <ac:spMkLst>
            <pc:docMk/>
            <pc:sldMk cId="1949384000" sldId="2740"/>
            <ac:spMk id="15" creationId="{B1583203-4835-7ADA-3D79-67F7E3C2D71D}"/>
          </ac:spMkLst>
        </pc:spChg>
        <pc:spChg chg="add mod">
          <ac:chgData name="Jacopo Bernardini" userId="ca22b1f6-5715-46ae-ad12-3b75eea3b4c3" providerId="ADAL" clId="{E1F3F35E-429E-4FC7-84BE-FC0D8960A780}" dt="2023-12-06T03:25:17.028" v="11155" actId="1037"/>
          <ac:spMkLst>
            <pc:docMk/>
            <pc:sldMk cId="1949384000" sldId="2740"/>
            <ac:spMk id="19" creationId="{266CFB05-B17B-8777-AEBC-F35EAA1FBD62}"/>
          </ac:spMkLst>
        </pc:spChg>
        <pc:spChg chg="add del mod">
          <ac:chgData name="Jacopo Bernardini" userId="ca22b1f6-5715-46ae-ad12-3b75eea3b4c3" providerId="ADAL" clId="{E1F3F35E-429E-4FC7-84BE-FC0D8960A780}" dt="2023-11-30T21:53:13.644" v="6649" actId="478"/>
          <ac:spMkLst>
            <pc:docMk/>
            <pc:sldMk cId="1949384000" sldId="2740"/>
            <ac:spMk id="20" creationId="{A270DA60-104B-D1DF-6A69-F488924A20E5}"/>
          </ac:spMkLst>
        </pc:spChg>
        <pc:spChg chg="add mod">
          <ac:chgData name="Jacopo Bernardini" userId="ca22b1f6-5715-46ae-ad12-3b75eea3b4c3" providerId="ADAL" clId="{E1F3F35E-429E-4FC7-84BE-FC0D8960A780}" dt="2023-12-06T03:25:17.028" v="11155" actId="1037"/>
          <ac:spMkLst>
            <pc:docMk/>
            <pc:sldMk cId="1949384000" sldId="2740"/>
            <ac:spMk id="21" creationId="{7A150325-F3B0-910C-ED4C-F8F25E14B81E}"/>
          </ac:spMkLst>
        </pc:spChg>
        <pc:spChg chg="add mod">
          <ac:chgData name="Jacopo Bernardini" userId="ca22b1f6-5715-46ae-ad12-3b75eea3b4c3" providerId="ADAL" clId="{E1F3F35E-429E-4FC7-84BE-FC0D8960A780}" dt="2023-12-06T03:25:17.028" v="11155" actId="1037"/>
          <ac:spMkLst>
            <pc:docMk/>
            <pc:sldMk cId="1949384000" sldId="2740"/>
            <ac:spMk id="22" creationId="{B0339127-6FAC-8061-09D1-E5B9235FD5E7}"/>
          </ac:spMkLst>
        </pc:spChg>
        <pc:picChg chg="del">
          <ac:chgData name="Jacopo Bernardini" userId="ca22b1f6-5715-46ae-ad12-3b75eea3b4c3" providerId="ADAL" clId="{E1F3F35E-429E-4FC7-84BE-FC0D8960A780}" dt="2023-11-30T21:39:11.578" v="6216" actId="478"/>
          <ac:picMkLst>
            <pc:docMk/>
            <pc:sldMk cId="1949384000" sldId="2740"/>
            <ac:picMk id="2" creationId="{CB4AF482-8E3F-A9B9-CFA2-CA46EFA93418}"/>
          </ac:picMkLst>
        </pc:picChg>
        <pc:picChg chg="del">
          <ac:chgData name="Jacopo Bernardini" userId="ca22b1f6-5715-46ae-ad12-3b75eea3b4c3" providerId="ADAL" clId="{E1F3F35E-429E-4FC7-84BE-FC0D8960A780}" dt="2023-11-30T21:39:12.378" v="6217" actId="478"/>
          <ac:picMkLst>
            <pc:docMk/>
            <pc:sldMk cId="1949384000" sldId="2740"/>
            <ac:picMk id="7" creationId="{33D2BD7B-5389-F5A1-F803-557A6B27BE7D}"/>
          </ac:picMkLst>
        </pc:picChg>
        <pc:picChg chg="del">
          <ac:chgData name="Jacopo Bernardini" userId="ca22b1f6-5715-46ae-ad12-3b75eea3b4c3" providerId="ADAL" clId="{E1F3F35E-429E-4FC7-84BE-FC0D8960A780}" dt="2023-11-30T21:39:10.877" v="6215" actId="478"/>
          <ac:picMkLst>
            <pc:docMk/>
            <pc:sldMk cId="1949384000" sldId="2740"/>
            <ac:picMk id="12" creationId="{E50F7505-187C-AF21-303D-AF09E471D841}"/>
          </ac:picMkLst>
        </pc:picChg>
        <pc:picChg chg="add mod modCrop">
          <ac:chgData name="Jacopo Bernardini" userId="ca22b1f6-5715-46ae-ad12-3b75eea3b4c3" providerId="ADAL" clId="{E1F3F35E-429E-4FC7-84BE-FC0D8960A780}" dt="2023-12-06T03:25:17.028" v="11155" actId="1037"/>
          <ac:picMkLst>
            <pc:docMk/>
            <pc:sldMk cId="1949384000" sldId="2740"/>
            <ac:picMk id="16" creationId="{F29A2BF1-D0D2-FE80-C07D-E584429B968F}"/>
          </ac:picMkLst>
        </pc:picChg>
        <pc:picChg chg="add mod modCrop">
          <ac:chgData name="Jacopo Bernardini" userId="ca22b1f6-5715-46ae-ad12-3b75eea3b4c3" providerId="ADAL" clId="{E1F3F35E-429E-4FC7-84BE-FC0D8960A780}" dt="2023-12-06T03:25:17.028" v="11155" actId="1037"/>
          <ac:picMkLst>
            <pc:docMk/>
            <pc:sldMk cId="1949384000" sldId="2740"/>
            <ac:picMk id="17" creationId="{0EFA5597-3F37-BC0E-4371-9ACD189315A6}"/>
          </ac:picMkLst>
        </pc:picChg>
        <pc:picChg chg="add mod modCrop">
          <ac:chgData name="Jacopo Bernardini" userId="ca22b1f6-5715-46ae-ad12-3b75eea3b4c3" providerId="ADAL" clId="{E1F3F35E-429E-4FC7-84BE-FC0D8960A780}" dt="2023-12-06T03:25:17.028" v="11155" actId="1037"/>
          <ac:picMkLst>
            <pc:docMk/>
            <pc:sldMk cId="1949384000" sldId="2740"/>
            <ac:picMk id="18" creationId="{74F656A8-3192-4D9C-F572-C00451FFEE33}"/>
          </ac:picMkLst>
        </pc:picChg>
        <pc:picChg chg="add mod">
          <ac:chgData name="Jacopo Bernardini" userId="ca22b1f6-5715-46ae-ad12-3b75eea3b4c3" providerId="ADAL" clId="{E1F3F35E-429E-4FC7-84BE-FC0D8960A780}" dt="2023-12-06T14:35:10.756" v="11463" actId="1037"/>
          <ac:picMkLst>
            <pc:docMk/>
            <pc:sldMk cId="1949384000" sldId="2740"/>
            <ac:picMk id="33" creationId="{807474E9-00FE-95FC-0012-E51F368764FD}"/>
          </ac:picMkLst>
        </pc:picChg>
        <pc:picChg chg="add mod">
          <ac:chgData name="Jacopo Bernardini" userId="ca22b1f6-5715-46ae-ad12-3b75eea3b4c3" providerId="ADAL" clId="{E1F3F35E-429E-4FC7-84BE-FC0D8960A780}" dt="2023-12-06T03:25:17.028" v="11155" actId="1037"/>
          <ac:picMkLst>
            <pc:docMk/>
            <pc:sldMk cId="1949384000" sldId="2740"/>
            <ac:picMk id="34" creationId="{0820E2A3-3621-AB4D-B5D2-C98CBE67B301}"/>
          </ac:picMkLst>
        </pc:picChg>
        <pc:picChg chg="add mod">
          <ac:chgData name="Jacopo Bernardini" userId="ca22b1f6-5715-46ae-ad12-3b75eea3b4c3" providerId="ADAL" clId="{E1F3F35E-429E-4FC7-84BE-FC0D8960A780}" dt="2023-12-06T03:25:17.028" v="11155" actId="1037"/>
          <ac:picMkLst>
            <pc:docMk/>
            <pc:sldMk cId="1949384000" sldId="2740"/>
            <ac:picMk id="1026" creationId="{1EB2D710-96E7-60E7-C276-46E9D2F6336F}"/>
          </ac:picMkLst>
        </pc:picChg>
        <pc:cxnChg chg="add mod">
          <ac:chgData name="Jacopo Bernardini" userId="ca22b1f6-5715-46ae-ad12-3b75eea3b4c3" providerId="ADAL" clId="{E1F3F35E-429E-4FC7-84BE-FC0D8960A780}" dt="2023-12-06T03:25:17.028" v="11155" actId="1037"/>
          <ac:cxnSpMkLst>
            <pc:docMk/>
            <pc:sldMk cId="1949384000" sldId="2740"/>
            <ac:cxnSpMk id="2" creationId="{5F2A4006-5B30-7208-73B0-4A3F2475AD07}"/>
          </ac:cxnSpMkLst>
        </pc:cxnChg>
        <pc:cxnChg chg="del">
          <ac:chgData name="Jacopo Bernardini" userId="ca22b1f6-5715-46ae-ad12-3b75eea3b4c3" providerId="ADAL" clId="{E1F3F35E-429E-4FC7-84BE-FC0D8960A780}" dt="2023-11-30T21:39:13.378" v="6218" actId="478"/>
          <ac:cxnSpMkLst>
            <pc:docMk/>
            <pc:sldMk cId="1949384000" sldId="2740"/>
            <ac:cxnSpMk id="10" creationId="{6EC31AF1-4734-0DC6-953E-C4083DF648AE}"/>
          </ac:cxnSpMkLst>
        </pc:cxnChg>
        <pc:cxnChg chg="add del mod">
          <ac:chgData name="Jacopo Bernardini" userId="ca22b1f6-5715-46ae-ad12-3b75eea3b4c3" providerId="ADAL" clId="{E1F3F35E-429E-4FC7-84BE-FC0D8960A780}" dt="2023-11-30T21:55:51.961" v="6777" actId="478"/>
          <ac:cxnSpMkLst>
            <pc:docMk/>
            <pc:sldMk cId="1949384000" sldId="2740"/>
            <ac:cxnSpMk id="23" creationId="{5B093779-10D7-D310-946E-2B930EB3FEC1}"/>
          </ac:cxnSpMkLst>
        </pc:cxnChg>
        <pc:cxnChg chg="add del mod">
          <ac:chgData name="Jacopo Bernardini" userId="ca22b1f6-5715-46ae-ad12-3b75eea3b4c3" providerId="ADAL" clId="{E1F3F35E-429E-4FC7-84BE-FC0D8960A780}" dt="2023-11-30T21:55:50.994" v="6776" actId="478"/>
          <ac:cxnSpMkLst>
            <pc:docMk/>
            <pc:sldMk cId="1949384000" sldId="2740"/>
            <ac:cxnSpMk id="25" creationId="{B3039030-1FE8-AFD9-AE03-6D0C643EC030}"/>
          </ac:cxnSpMkLst>
        </pc:cxnChg>
        <pc:cxnChg chg="add mod ord">
          <ac:chgData name="Jacopo Bernardini" userId="ca22b1f6-5715-46ae-ad12-3b75eea3b4c3" providerId="ADAL" clId="{E1F3F35E-429E-4FC7-84BE-FC0D8960A780}" dt="2023-12-06T03:25:17.028" v="11155" actId="1037"/>
          <ac:cxnSpMkLst>
            <pc:docMk/>
            <pc:sldMk cId="1949384000" sldId="2740"/>
            <ac:cxnSpMk id="28" creationId="{DE0C05D0-8FEB-DC8F-0564-AF9225F39028}"/>
          </ac:cxnSpMkLst>
        </pc:cxnChg>
        <pc:cxnChg chg="add mod ord">
          <ac:chgData name="Jacopo Bernardini" userId="ca22b1f6-5715-46ae-ad12-3b75eea3b4c3" providerId="ADAL" clId="{E1F3F35E-429E-4FC7-84BE-FC0D8960A780}" dt="2023-12-06T03:25:17.028" v="11155" actId="1037"/>
          <ac:cxnSpMkLst>
            <pc:docMk/>
            <pc:sldMk cId="1949384000" sldId="2740"/>
            <ac:cxnSpMk id="29" creationId="{7E98B79A-FC60-763C-1870-FE1D2865E0C0}"/>
          </ac:cxnSpMkLst>
        </pc:cxnChg>
      </pc:sldChg>
      <pc:sldChg chg="addSp delSp modSp add mod">
        <pc:chgData name="Jacopo Bernardini" userId="ca22b1f6-5715-46ae-ad12-3b75eea3b4c3" providerId="ADAL" clId="{E1F3F35E-429E-4FC7-84BE-FC0D8960A780}" dt="2023-12-06T14:37:10.986" v="11491" actId="207"/>
        <pc:sldMkLst>
          <pc:docMk/>
          <pc:sldMk cId="640145635" sldId="2741"/>
        </pc:sldMkLst>
        <pc:spChg chg="del mod">
          <ac:chgData name="Jacopo Bernardini" userId="ca22b1f6-5715-46ae-ad12-3b75eea3b4c3" providerId="ADAL" clId="{E1F3F35E-429E-4FC7-84BE-FC0D8960A780}" dt="2023-11-30T22:07:29.594" v="6894" actId="478"/>
          <ac:spMkLst>
            <pc:docMk/>
            <pc:sldMk cId="640145635" sldId="2741"/>
            <ac:spMk id="8" creationId="{93DD4B0E-A2B6-4F36-4E55-205F15C78730}"/>
          </ac:spMkLst>
        </pc:spChg>
        <pc:spChg chg="del">
          <ac:chgData name="Jacopo Bernardini" userId="ca22b1f6-5715-46ae-ad12-3b75eea3b4c3" providerId="ADAL" clId="{E1F3F35E-429E-4FC7-84BE-FC0D8960A780}" dt="2023-11-30T22:07:31.411" v="6896" actId="478"/>
          <ac:spMkLst>
            <pc:docMk/>
            <pc:sldMk cId="640145635" sldId="2741"/>
            <ac:spMk id="9" creationId="{96185E0E-F5BC-C88C-025C-785AB4031C7A}"/>
          </ac:spMkLst>
        </pc:spChg>
        <pc:spChg chg="del">
          <ac:chgData name="Jacopo Bernardini" userId="ca22b1f6-5715-46ae-ad12-3b75eea3b4c3" providerId="ADAL" clId="{E1F3F35E-429E-4FC7-84BE-FC0D8960A780}" dt="2023-11-30T22:07:33.294" v="6898" actId="478"/>
          <ac:spMkLst>
            <pc:docMk/>
            <pc:sldMk cId="640145635" sldId="2741"/>
            <ac:spMk id="11" creationId="{D1DEFB1F-6AA8-8CE0-B76A-ED29A7D9F5E3}"/>
          </ac:spMkLst>
        </pc:spChg>
        <pc:spChg chg="del">
          <ac:chgData name="Jacopo Bernardini" userId="ca22b1f6-5715-46ae-ad12-3b75eea3b4c3" providerId="ADAL" clId="{E1F3F35E-429E-4FC7-84BE-FC0D8960A780}" dt="2023-11-30T22:07:32.561" v="6897" actId="478"/>
          <ac:spMkLst>
            <pc:docMk/>
            <pc:sldMk cId="640145635" sldId="2741"/>
            <ac:spMk id="13" creationId="{B14545C5-5830-87D2-BFBF-891C565EAABC}"/>
          </ac:spMkLst>
        </pc:spChg>
        <pc:spChg chg="del">
          <ac:chgData name="Jacopo Bernardini" userId="ca22b1f6-5715-46ae-ad12-3b75eea3b4c3" providerId="ADAL" clId="{E1F3F35E-429E-4FC7-84BE-FC0D8960A780}" dt="2023-11-30T22:07:40.328" v="6904" actId="478"/>
          <ac:spMkLst>
            <pc:docMk/>
            <pc:sldMk cId="640145635" sldId="2741"/>
            <ac:spMk id="19" creationId="{266CFB05-B17B-8777-AEBC-F35EAA1FBD62}"/>
          </ac:spMkLst>
        </pc:spChg>
        <pc:spChg chg="del">
          <ac:chgData name="Jacopo Bernardini" userId="ca22b1f6-5715-46ae-ad12-3b75eea3b4c3" providerId="ADAL" clId="{E1F3F35E-429E-4FC7-84BE-FC0D8960A780}" dt="2023-11-30T22:07:42.028" v="6906" actId="478"/>
          <ac:spMkLst>
            <pc:docMk/>
            <pc:sldMk cId="640145635" sldId="2741"/>
            <ac:spMk id="21" creationId="{7A150325-F3B0-910C-ED4C-F8F25E14B81E}"/>
          </ac:spMkLst>
        </pc:spChg>
        <pc:spChg chg="del">
          <ac:chgData name="Jacopo Bernardini" userId="ca22b1f6-5715-46ae-ad12-3b75eea3b4c3" providerId="ADAL" clId="{E1F3F35E-429E-4FC7-84BE-FC0D8960A780}" dt="2023-11-30T22:07:42.811" v="6907" actId="478"/>
          <ac:spMkLst>
            <pc:docMk/>
            <pc:sldMk cId="640145635" sldId="2741"/>
            <ac:spMk id="22" creationId="{B0339127-6FAC-8061-09D1-E5B9235FD5E7}"/>
          </ac:spMkLst>
        </pc:spChg>
        <pc:spChg chg="add del mod">
          <ac:chgData name="Jacopo Bernardini" userId="ca22b1f6-5715-46ae-ad12-3b75eea3b4c3" providerId="ADAL" clId="{E1F3F35E-429E-4FC7-84BE-FC0D8960A780}" dt="2023-11-30T22:11:26.245" v="6936" actId="478"/>
          <ac:spMkLst>
            <pc:docMk/>
            <pc:sldMk cId="640145635" sldId="2741"/>
            <ac:spMk id="24" creationId="{9FCECCD6-4E1C-8077-F4CD-93146E3A75F5}"/>
          </ac:spMkLst>
        </pc:spChg>
        <pc:spChg chg="add del mod">
          <ac:chgData name="Jacopo Bernardini" userId="ca22b1f6-5715-46ae-ad12-3b75eea3b4c3" providerId="ADAL" clId="{E1F3F35E-429E-4FC7-84BE-FC0D8960A780}" dt="2023-11-30T22:11:42.578" v="6939" actId="478"/>
          <ac:spMkLst>
            <pc:docMk/>
            <pc:sldMk cId="640145635" sldId="2741"/>
            <ac:spMk id="25" creationId="{AB799C5D-2702-DD98-8E80-7D999B31B299}"/>
          </ac:spMkLst>
        </pc:spChg>
        <pc:spChg chg="add mod">
          <ac:chgData name="Jacopo Bernardini" userId="ca22b1f6-5715-46ae-ad12-3b75eea3b4c3" providerId="ADAL" clId="{E1F3F35E-429E-4FC7-84BE-FC0D8960A780}" dt="2023-12-06T14:36:51.641" v="11488" actId="207"/>
          <ac:spMkLst>
            <pc:docMk/>
            <pc:sldMk cId="640145635" sldId="2741"/>
            <ac:spMk id="26" creationId="{B3B04CE9-77AF-345E-0AAA-D7A725C9961A}"/>
          </ac:spMkLst>
        </pc:spChg>
        <pc:spChg chg="add mod">
          <ac:chgData name="Jacopo Bernardini" userId="ca22b1f6-5715-46ae-ad12-3b75eea3b4c3" providerId="ADAL" clId="{E1F3F35E-429E-4FC7-84BE-FC0D8960A780}" dt="2023-12-06T14:37:10.986" v="11491" actId="207"/>
          <ac:spMkLst>
            <pc:docMk/>
            <pc:sldMk cId="640145635" sldId="2741"/>
            <ac:spMk id="27" creationId="{1431E626-4DF6-29E7-98A9-1396B612439D}"/>
          </ac:spMkLst>
        </pc:spChg>
        <pc:grpChg chg="add mod">
          <ac:chgData name="Jacopo Bernardini" userId="ca22b1f6-5715-46ae-ad12-3b75eea3b4c3" providerId="ADAL" clId="{E1F3F35E-429E-4FC7-84BE-FC0D8960A780}" dt="2023-11-30T22:09:57.894" v="6919" actId="1076"/>
          <ac:grpSpMkLst>
            <pc:docMk/>
            <pc:sldMk cId="640145635" sldId="2741"/>
            <ac:grpSpMk id="14" creationId="{4C3362ED-5BF1-BED6-6FDE-0C589A55F0B1}"/>
          </ac:grpSpMkLst>
        </pc:grpChg>
        <pc:picChg chg="add mod modCrop">
          <ac:chgData name="Jacopo Bernardini" userId="ca22b1f6-5715-46ae-ad12-3b75eea3b4c3" providerId="ADAL" clId="{E1F3F35E-429E-4FC7-84BE-FC0D8960A780}" dt="2023-11-30T22:09:38.261" v="6917" actId="164"/>
          <ac:picMkLst>
            <pc:docMk/>
            <pc:sldMk cId="640145635" sldId="2741"/>
            <ac:picMk id="7" creationId="{01F1190F-CC10-F8CF-9A5D-EB8CCE8D8366}"/>
          </ac:picMkLst>
        </pc:picChg>
        <pc:picChg chg="add mod">
          <ac:chgData name="Jacopo Bernardini" userId="ca22b1f6-5715-46ae-ad12-3b75eea3b4c3" providerId="ADAL" clId="{E1F3F35E-429E-4FC7-84BE-FC0D8960A780}" dt="2023-11-30T22:09:38.261" v="6917" actId="164"/>
          <ac:picMkLst>
            <pc:docMk/>
            <pc:sldMk cId="640145635" sldId="2741"/>
            <ac:picMk id="12" creationId="{C2C74A67-37B5-64F8-4925-687533F5FD41}"/>
          </ac:picMkLst>
        </pc:picChg>
        <pc:picChg chg="del">
          <ac:chgData name="Jacopo Bernardini" userId="ca22b1f6-5715-46ae-ad12-3b75eea3b4c3" providerId="ADAL" clId="{E1F3F35E-429E-4FC7-84BE-FC0D8960A780}" dt="2023-11-30T22:07:34.311" v="6899" actId="478"/>
          <ac:picMkLst>
            <pc:docMk/>
            <pc:sldMk cId="640145635" sldId="2741"/>
            <ac:picMk id="16" creationId="{F29A2BF1-D0D2-FE80-C07D-E584429B968F}"/>
          </ac:picMkLst>
        </pc:picChg>
        <pc:picChg chg="del">
          <ac:chgData name="Jacopo Bernardini" userId="ca22b1f6-5715-46ae-ad12-3b75eea3b4c3" providerId="ADAL" clId="{E1F3F35E-429E-4FC7-84BE-FC0D8960A780}" dt="2023-11-30T22:07:35.028" v="6900" actId="478"/>
          <ac:picMkLst>
            <pc:docMk/>
            <pc:sldMk cId="640145635" sldId="2741"/>
            <ac:picMk id="17" creationId="{0EFA5597-3F37-BC0E-4371-9ACD189315A6}"/>
          </ac:picMkLst>
        </pc:picChg>
        <pc:picChg chg="del">
          <ac:chgData name="Jacopo Bernardini" userId="ca22b1f6-5715-46ae-ad12-3b75eea3b4c3" providerId="ADAL" clId="{E1F3F35E-429E-4FC7-84BE-FC0D8960A780}" dt="2023-11-30T22:07:36.394" v="6901" actId="478"/>
          <ac:picMkLst>
            <pc:docMk/>
            <pc:sldMk cId="640145635" sldId="2741"/>
            <ac:picMk id="18" creationId="{74F656A8-3192-4D9C-F572-C00451FFEE33}"/>
          </ac:picMkLst>
        </pc:picChg>
        <pc:picChg chg="add mod ord">
          <ac:chgData name="Jacopo Bernardini" userId="ca22b1f6-5715-46ae-ad12-3b75eea3b4c3" providerId="ADAL" clId="{E1F3F35E-429E-4FC7-84BE-FC0D8960A780}" dt="2023-12-01T22:29:58.656" v="8121" actId="1036"/>
          <ac:picMkLst>
            <pc:docMk/>
            <pc:sldMk cId="640145635" sldId="2741"/>
            <ac:picMk id="20" creationId="{6FBB60D0-D6B8-0A51-9F44-DEA5F3ECD86D}"/>
          </ac:picMkLst>
        </pc:picChg>
        <pc:picChg chg="add mod">
          <ac:chgData name="Jacopo Bernardini" userId="ca22b1f6-5715-46ae-ad12-3b75eea3b4c3" providerId="ADAL" clId="{E1F3F35E-429E-4FC7-84BE-FC0D8960A780}" dt="2023-12-01T22:29:58.656" v="8121" actId="1036"/>
          <ac:picMkLst>
            <pc:docMk/>
            <pc:sldMk cId="640145635" sldId="2741"/>
            <ac:picMk id="23" creationId="{14B050F5-51C3-AD5C-38F9-A9A66CB99FC4}"/>
          </ac:picMkLst>
        </pc:picChg>
        <pc:picChg chg="del">
          <ac:chgData name="Jacopo Bernardini" userId="ca22b1f6-5715-46ae-ad12-3b75eea3b4c3" providerId="ADAL" clId="{E1F3F35E-429E-4FC7-84BE-FC0D8960A780}" dt="2023-11-30T22:07:38.328" v="6902" actId="478"/>
          <ac:picMkLst>
            <pc:docMk/>
            <pc:sldMk cId="640145635" sldId="2741"/>
            <ac:picMk id="33" creationId="{807474E9-00FE-95FC-0012-E51F368764FD}"/>
          </ac:picMkLst>
        </pc:picChg>
        <pc:picChg chg="del">
          <ac:chgData name="Jacopo Bernardini" userId="ca22b1f6-5715-46ae-ad12-3b75eea3b4c3" providerId="ADAL" clId="{E1F3F35E-429E-4FC7-84BE-FC0D8960A780}" dt="2023-11-30T22:07:39.494" v="6903" actId="478"/>
          <ac:picMkLst>
            <pc:docMk/>
            <pc:sldMk cId="640145635" sldId="2741"/>
            <ac:picMk id="34" creationId="{0820E2A3-3621-AB4D-B5D2-C98CBE67B301}"/>
          </ac:picMkLst>
        </pc:picChg>
        <pc:cxnChg chg="del mod">
          <ac:chgData name="Jacopo Bernardini" userId="ca22b1f6-5715-46ae-ad12-3b75eea3b4c3" providerId="ADAL" clId="{E1F3F35E-429E-4FC7-84BE-FC0D8960A780}" dt="2023-11-30T22:07:30.493" v="6895" actId="478"/>
          <ac:cxnSpMkLst>
            <pc:docMk/>
            <pc:sldMk cId="640145635" sldId="2741"/>
            <ac:cxnSpMk id="28" creationId="{DE0C05D0-8FEB-DC8F-0564-AF9225F39028}"/>
          </ac:cxnSpMkLst>
        </pc:cxnChg>
        <pc:cxnChg chg="del mod">
          <ac:chgData name="Jacopo Bernardini" userId="ca22b1f6-5715-46ae-ad12-3b75eea3b4c3" providerId="ADAL" clId="{E1F3F35E-429E-4FC7-84BE-FC0D8960A780}" dt="2023-11-30T22:07:41.028" v="6905" actId="478"/>
          <ac:cxnSpMkLst>
            <pc:docMk/>
            <pc:sldMk cId="640145635" sldId="2741"/>
            <ac:cxnSpMk id="29" creationId="{7E98B79A-FC60-763C-1870-FE1D2865E0C0}"/>
          </ac:cxnSpMkLst>
        </pc:cxnChg>
      </pc:sldChg>
      <pc:sldChg chg="addSp delSp modSp add del mod">
        <pc:chgData name="Jacopo Bernardini" userId="ca22b1f6-5715-46ae-ad12-3b75eea3b4c3" providerId="ADAL" clId="{E1F3F35E-429E-4FC7-84BE-FC0D8960A780}" dt="2023-12-01T21:52:18.515" v="7980" actId="47"/>
        <pc:sldMkLst>
          <pc:docMk/>
          <pc:sldMk cId="284903053" sldId="2742"/>
        </pc:sldMkLst>
        <pc:spChg chg="add del mod">
          <ac:chgData name="Jacopo Bernardini" userId="ca22b1f6-5715-46ae-ad12-3b75eea3b4c3" providerId="ADAL" clId="{E1F3F35E-429E-4FC7-84BE-FC0D8960A780}" dt="2023-11-30T22:33:59.534" v="7549" actId="478"/>
          <ac:spMkLst>
            <pc:docMk/>
            <pc:sldMk cId="284903053" sldId="2742"/>
            <ac:spMk id="2" creationId="{19C843B5-5553-3BFB-A913-C50AFCF2C845}"/>
          </ac:spMkLst>
        </pc:spChg>
        <pc:spChg chg="add del mod">
          <ac:chgData name="Jacopo Bernardini" userId="ca22b1f6-5715-46ae-ad12-3b75eea3b4c3" providerId="ADAL" clId="{E1F3F35E-429E-4FC7-84BE-FC0D8960A780}" dt="2023-12-01T21:09:57.116" v="7679"/>
          <ac:spMkLst>
            <pc:docMk/>
            <pc:sldMk cId="284903053" sldId="2742"/>
            <ac:spMk id="10" creationId="{B2804C40-2730-EA1C-FE54-F8323F6EA0B9}"/>
          </ac:spMkLst>
        </pc:spChg>
        <pc:spChg chg="add mod">
          <ac:chgData name="Jacopo Bernardini" userId="ca22b1f6-5715-46ae-ad12-3b75eea3b4c3" providerId="ADAL" clId="{E1F3F35E-429E-4FC7-84BE-FC0D8960A780}" dt="2023-12-01T21:11:21.055" v="7878" actId="1076"/>
          <ac:spMkLst>
            <pc:docMk/>
            <pc:sldMk cId="284903053" sldId="2742"/>
            <ac:spMk id="11" creationId="{DD95D248-A89D-27F2-B125-76F09447E030}"/>
          </ac:spMkLst>
        </pc:spChg>
        <pc:spChg chg="mod">
          <ac:chgData name="Jacopo Bernardini" userId="ca22b1f6-5715-46ae-ad12-3b75eea3b4c3" providerId="ADAL" clId="{E1F3F35E-429E-4FC7-84BE-FC0D8960A780}" dt="2023-11-30T22:29:24.545" v="7508" actId="20577"/>
          <ac:spMkLst>
            <pc:docMk/>
            <pc:sldMk cId="284903053" sldId="2742"/>
            <ac:spMk id="15" creationId="{B1583203-4835-7ADA-3D79-67F7E3C2D71D}"/>
          </ac:spMkLst>
        </pc:spChg>
        <pc:spChg chg="del">
          <ac:chgData name="Jacopo Bernardini" userId="ca22b1f6-5715-46ae-ad12-3b75eea3b4c3" providerId="ADAL" clId="{E1F3F35E-429E-4FC7-84BE-FC0D8960A780}" dt="2023-11-30T22:29:10.011" v="7441" actId="478"/>
          <ac:spMkLst>
            <pc:docMk/>
            <pc:sldMk cId="284903053" sldId="2742"/>
            <ac:spMk id="26" creationId="{B3B04CE9-77AF-345E-0AAA-D7A725C9961A}"/>
          </ac:spMkLst>
        </pc:spChg>
        <pc:spChg chg="del">
          <ac:chgData name="Jacopo Bernardini" userId="ca22b1f6-5715-46ae-ad12-3b75eea3b4c3" providerId="ADAL" clId="{E1F3F35E-429E-4FC7-84BE-FC0D8960A780}" dt="2023-11-30T22:29:08.445" v="7439" actId="478"/>
          <ac:spMkLst>
            <pc:docMk/>
            <pc:sldMk cId="284903053" sldId="2742"/>
            <ac:spMk id="27" creationId="{1431E626-4DF6-29E7-98A9-1396B612439D}"/>
          </ac:spMkLst>
        </pc:spChg>
        <pc:grpChg chg="del">
          <ac:chgData name="Jacopo Bernardini" userId="ca22b1f6-5715-46ae-ad12-3b75eea3b4c3" providerId="ADAL" clId="{E1F3F35E-429E-4FC7-84BE-FC0D8960A780}" dt="2023-11-30T22:29:05.545" v="7437" actId="478"/>
          <ac:grpSpMkLst>
            <pc:docMk/>
            <pc:sldMk cId="284903053" sldId="2742"/>
            <ac:grpSpMk id="14" creationId="{4C3362ED-5BF1-BED6-6FDE-0C589A55F0B1}"/>
          </ac:grpSpMkLst>
        </pc:grpChg>
        <pc:graphicFrameChg chg="add del mod modGraphic">
          <ac:chgData name="Jacopo Bernardini" userId="ca22b1f6-5715-46ae-ad12-3b75eea3b4c3" providerId="ADAL" clId="{E1F3F35E-429E-4FC7-84BE-FC0D8960A780}" dt="2023-12-01T21:22:10.866" v="7893" actId="478"/>
          <ac:graphicFrameMkLst>
            <pc:docMk/>
            <pc:sldMk cId="284903053" sldId="2742"/>
            <ac:graphicFrameMk id="13" creationId="{FEFE0616-8F75-6C7C-A3BE-35FC063154EB}"/>
          </ac:graphicFrameMkLst>
        </pc:graphicFrameChg>
        <pc:graphicFrameChg chg="add del mod">
          <ac:chgData name="Jacopo Bernardini" userId="ca22b1f6-5715-46ae-ad12-3b75eea3b4c3" providerId="ADAL" clId="{E1F3F35E-429E-4FC7-84BE-FC0D8960A780}" dt="2023-12-01T21:44:19.974" v="7929" actId="478"/>
          <ac:graphicFrameMkLst>
            <pc:docMk/>
            <pc:sldMk cId="284903053" sldId="2742"/>
            <ac:graphicFrameMk id="16" creationId="{E389B6E7-CAAC-8B47-F895-8F59880B1FB2}"/>
          </ac:graphicFrameMkLst>
        </pc:graphicFrameChg>
        <pc:graphicFrameChg chg="add del mod">
          <ac:chgData name="Jacopo Bernardini" userId="ca22b1f6-5715-46ae-ad12-3b75eea3b4c3" providerId="ADAL" clId="{E1F3F35E-429E-4FC7-84BE-FC0D8960A780}" dt="2023-12-01T21:45:36.139" v="7942" actId="478"/>
          <ac:graphicFrameMkLst>
            <pc:docMk/>
            <pc:sldMk cId="284903053" sldId="2742"/>
            <ac:graphicFrameMk id="18" creationId="{C83F68CB-29D3-94A1-A4A0-066F40C2A7AF}"/>
          </ac:graphicFrameMkLst>
        </pc:graphicFrameChg>
        <pc:graphicFrameChg chg="add mod">
          <ac:chgData name="Jacopo Bernardini" userId="ca22b1f6-5715-46ae-ad12-3b75eea3b4c3" providerId="ADAL" clId="{E1F3F35E-429E-4FC7-84BE-FC0D8960A780}" dt="2023-12-01T21:49:59.468" v="7976" actId="14100"/>
          <ac:graphicFrameMkLst>
            <pc:docMk/>
            <pc:sldMk cId="284903053" sldId="2742"/>
            <ac:graphicFrameMk id="19" creationId="{C83F68CB-29D3-94A1-A4A0-066F40C2A7AF}"/>
          </ac:graphicFrameMkLst>
        </pc:graphicFrameChg>
        <pc:graphicFrameChg chg="add mod">
          <ac:chgData name="Jacopo Bernardini" userId="ca22b1f6-5715-46ae-ad12-3b75eea3b4c3" providerId="ADAL" clId="{E1F3F35E-429E-4FC7-84BE-FC0D8960A780}" dt="2023-12-01T21:46:07.267" v="7953" actId="571"/>
          <ac:graphicFrameMkLst>
            <pc:docMk/>
            <pc:sldMk cId="284903053" sldId="2742"/>
            <ac:graphicFrameMk id="21" creationId="{5297FBE5-3F68-77E0-95AE-DFBFE12E014D}"/>
          </ac:graphicFrameMkLst>
        </pc:graphicFrameChg>
        <pc:picChg chg="add mod">
          <ac:chgData name="Jacopo Bernardini" userId="ca22b1f6-5715-46ae-ad12-3b75eea3b4c3" providerId="ADAL" clId="{E1F3F35E-429E-4FC7-84BE-FC0D8960A780}" dt="2023-12-01T21:48:24.935" v="7970" actId="14100"/>
          <ac:picMkLst>
            <pc:docMk/>
            <pc:sldMk cId="284903053" sldId="2742"/>
            <ac:picMk id="9" creationId="{05AEB1D5-09CD-607D-1CF3-D5A43FBE4F2F}"/>
          </ac:picMkLst>
        </pc:picChg>
        <pc:picChg chg="add mod">
          <ac:chgData name="Jacopo Bernardini" userId="ca22b1f6-5715-46ae-ad12-3b75eea3b4c3" providerId="ADAL" clId="{E1F3F35E-429E-4FC7-84BE-FC0D8960A780}" dt="2023-12-01T21:50:06.218" v="7977" actId="1076"/>
          <ac:picMkLst>
            <pc:docMk/>
            <pc:sldMk cId="284903053" sldId="2742"/>
            <ac:picMk id="17" creationId="{C7C860D4-7448-774A-CEFE-B5D36BC3D06A}"/>
          </ac:picMkLst>
        </pc:picChg>
        <pc:picChg chg="del">
          <ac:chgData name="Jacopo Bernardini" userId="ca22b1f6-5715-46ae-ad12-3b75eea3b4c3" providerId="ADAL" clId="{E1F3F35E-429E-4FC7-84BE-FC0D8960A780}" dt="2023-11-30T22:29:07.193" v="7438" actId="478"/>
          <ac:picMkLst>
            <pc:docMk/>
            <pc:sldMk cId="284903053" sldId="2742"/>
            <ac:picMk id="20" creationId="{6FBB60D0-D6B8-0A51-9F44-DEA5F3ECD86D}"/>
          </ac:picMkLst>
        </pc:picChg>
        <pc:picChg chg="add mod">
          <ac:chgData name="Jacopo Bernardini" userId="ca22b1f6-5715-46ae-ad12-3b75eea3b4c3" providerId="ADAL" clId="{E1F3F35E-429E-4FC7-84BE-FC0D8960A780}" dt="2023-12-01T21:48:30.731" v="7971" actId="1076"/>
          <ac:picMkLst>
            <pc:docMk/>
            <pc:sldMk cId="284903053" sldId="2742"/>
            <ac:picMk id="22" creationId="{4AEEB6E0-2C29-4720-A50B-8579BF272A83}"/>
          </ac:picMkLst>
        </pc:picChg>
        <pc:picChg chg="del">
          <ac:chgData name="Jacopo Bernardini" userId="ca22b1f6-5715-46ae-ad12-3b75eea3b4c3" providerId="ADAL" clId="{E1F3F35E-429E-4FC7-84BE-FC0D8960A780}" dt="2023-11-30T22:29:08.978" v="7440" actId="478"/>
          <ac:picMkLst>
            <pc:docMk/>
            <pc:sldMk cId="284903053" sldId="2742"/>
            <ac:picMk id="23" creationId="{14B050F5-51C3-AD5C-38F9-A9A66CB99FC4}"/>
          </ac:picMkLst>
        </pc:picChg>
      </pc:sldChg>
      <pc:sldChg chg="addSp delSp modSp add mod">
        <pc:chgData name="Jacopo Bernardini" userId="ca22b1f6-5715-46ae-ad12-3b75eea3b4c3" providerId="ADAL" clId="{E1F3F35E-429E-4FC7-84BE-FC0D8960A780}" dt="2023-12-06T03:26:51.742" v="11186" actId="208"/>
        <pc:sldMkLst>
          <pc:docMk/>
          <pc:sldMk cId="3542060175" sldId="2743"/>
        </pc:sldMkLst>
        <pc:spChg chg="add mod">
          <ac:chgData name="Jacopo Bernardini" userId="ca22b1f6-5715-46ae-ad12-3b75eea3b4c3" providerId="ADAL" clId="{E1F3F35E-429E-4FC7-84BE-FC0D8960A780}" dt="2023-12-05T21:39:44.657" v="9783" actId="208"/>
          <ac:spMkLst>
            <pc:docMk/>
            <pc:sldMk cId="3542060175" sldId="2743"/>
            <ac:spMk id="2" creationId="{08A2EFDC-47C0-E7DC-C27B-DFB58C51F846}"/>
          </ac:spMkLst>
        </pc:spChg>
        <pc:spChg chg="add mod">
          <ac:chgData name="Jacopo Bernardini" userId="ca22b1f6-5715-46ae-ad12-3b75eea3b4c3" providerId="ADAL" clId="{E1F3F35E-429E-4FC7-84BE-FC0D8960A780}" dt="2023-12-05T21:39:58.832" v="9788" actId="1038"/>
          <ac:spMkLst>
            <pc:docMk/>
            <pc:sldMk cId="3542060175" sldId="2743"/>
            <ac:spMk id="7" creationId="{9722F994-DD36-9845-4133-A41129B0646A}"/>
          </ac:spMkLst>
        </pc:spChg>
        <pc:spChg chg="add del">
          <ac:chgData name="Jacopo Bernardini" userId="ca22b1f6-5715-46ae-ad12-3b75eea3b4c3" providerId="ADAL" clId="{E1F3F35E-429E-4FC7-84BE-FC0D8960A780}" dt="2023-12-06T02:50:27.549" v="10647" actId="478"/>
          <ac:spMkLst>
            <pc:docMk/>
            <pc:sldMk cId="3542060175" sldId="2743"/>
            <ac:spMk id="10" creationId="{02530FD7-00F6-1495-40A9-0E43BAF57989}"/>
          </ac:spMkLst>
        </pc:spChg>
        <pc:spChg chg="mod">
          <ac:chgData name="Jacopo Bernardini" userId="ca22b1f6-5715-46ae-ad12-3b75eea3b4c3" providerId="ADAL" clId="{E1F3F35E-429E-4FC7-84BE-FC0D8960A780}" dt="2023-12-06T03:26:51.742" v="11186" actId="208"/>
          <ac:spMkLst>
            <pc:docMk/>
            <pc:sldMk cId="3542060175" sldId="2743"/>
            <ac:spMk id="11" creationId="{DD95D248-A89D-27F2-B125-76F09447E030}"/>
          </ac:spMkLst>
        </pc:spChg>
        <pc:spChg chg="add mod">
          <ac:chgData name="Jacopo Bernardini" userId="ca22b1f6-5715-46ae-ad12-3b75eea3b4c3" providerId="ADAL" clId="{E1F3F35E-429E-4FC7-84BE-FC0D8960A780}" dt="2023-12-06T02:51:53.337" v="10723" actId="113"/>
          <ac:spMkLst>
            <pc:docMk/>
            <pc:sldMk cId="3542060175" sldId="2743"/>
            <ac:spMk id="12" creationId="{1E7FA349-1D59-561B-3EDD-542E41914825}"/>
          </ac:spMkLst>
        </pc:spChg>
        <pc:graphicFrameChg chg="mod">
          <ac:chgData name="Jacopo Bernardini" userId="ca22b1f6-5715-46ae-ad12-3b75eea3b4c3" providerId="ADAL" clId="{E1F3F35E-429E-4FC7-84BE-FC0D8960A780}" dt="2023-12-01T22:03:14.556" v="8017"/>
          <ac:graphicFrameMkLst>
            <pc:docMk/>
            <pc:sldMk cId="3542060175" sldId="2743"/>
            <ac:graphicFrameMk id="19" creationId="{C83F68CB-29D3-94A1-A4A0-066F40C2A7AF}"/>
          </ac:graphicFrameMkLst>
        </pc:graphicFrameChg>
      </pc:sldChg>
      <pc:sldChg chg="addSp delSp modSp add mod">
        <pc:chgData name="Jacopo Bernardini" userId="ca22b1f6-5715-46ae-ad12-3b75eea3b4c3" providerId="ADAL" clId="{E1F3F35E-429E-4FC7-84BE-FC0D8960A780}" dt="2023-12-06T03:27:02.044" v="11187" actId="208"/>
        <pc:sldMkLst>
          <pc:docMk/>
          <pc:sldMk cId="2586496964" sldId="2744"/>
        </pc:sldMkLst>
        <pc:spChg chg="add mod">
          <ac:chgData name="Jacopo Bernardini" userId="ca22b1f6-5715-46ae-ad12-3b75eea3b4c3" providerId="ADAL" clId="{E1F3F35E-429E-4FC7-84BE-FC0D8960A780}" dt="2023-12-06T02:52:19.406" v="10746" actId="20577"/>
          <ac:spMkLst>
            <pc:docMk/>
            <pc:sldMk cId="2586496964" sldId="2744"/>
            <ac:spMk id="7" creationId="{9E0443FF-AE30-6745-34ED-6DF86BCDBDAB}"/>
          </ac:spMkLst>
        </pc:spChg>
        <pc:spChg chg="mod">
          <ac:chgData name="Jacopo Bernardini" userId="ca22b1f6-5715-46ae-ad12-3b75eea3b4c3" providerId="ADAL" clId="{E1F3F35E-429E-4FC7-84BE-FC0D8960A780}" dt="2023-12-06T03:27:02.044" v="11187" actId="208"/>
          <ac:spMkLst>
            <pc:docMk/>
            <pc:sldMk cId="2586496964" sldId="2744"/>
            <ac:spMk id="11" creationId="{DD95D248-A89D-27F2-B125-76F09447E030}"/>
          </ac:spMkLst>
        </pc:spChg>
        <pc:graphicFrameChg chg="add mod">
          <ac:chgData name="Jacopo Bernardini" userId="ca22b1f6-5715-46ae-ad12-3b75eea3b4c3" providerId="ADAL" clId="{E1F3F35E-429E-4FC7-84BE-FC0D8960A780}" dt="2023-12-01T22:03:21.218" v="8018"/>
          <ac:graphicFrameMkLst>
            <pc:docMk/>
            <pc:sldMk cId="2586496964" sldId="2744"/>
            <ac:graphicFrameMk id="2" creationId="{0C3108CD-02D5-4640-B7C5-8D68F9701D93}"/>
          </ac:graphicFrameMkLst>
        </pc:graphicFrameChg>
        <pc:graphicFrameChg chg="del">
          <ac:chgData name="Jacopo Bernardini" userId="ca22b1f6-5715-46ae-ad12-3b75eea3b4c3" providerId="ADAL" clId="{E1F3F35E-429E-4FC7-84BE-FC0D8960A780}" dt="2023-12-01T21:58:23.031" v="7982" actId="478"/>
          <ac:graphicFrameMkLst>
            <pc:docMk/>
            <pc:sldMk cId="2586496964" sldId="2744"/>
            <ac:graphicFrameMk id="19" creationId="{C83F68CB-29D3-94A1-A4A0-066F40C2A7AF}"/>
          </ac:graphicFrameMkLst>
        </pc:graphicFrameChg>
      </pc:sldChg>
      <pc:sldChg chg="addSp delSp modSp add mod ord">
        <pc:chgData name="Jacopo Bernardini" userId="ca22b1f6-5715-46ae-ad12-3b75eea3b4c3" providerId="ADAL" clId="{E1F3F35E-429E-4FC7-84BE-FC0D8960A780}" dt="2023-12-06T17:10:05.502" v="11501"/>
        <pc:sldMkLst>
          <pc:docMk/>
          <pc:sldMk cId="3387311488" sldId="2745"/>
        </pc:sldMkLst>
        <pc:spChg chg="add mod">
          <ac:chgData name="Jacopo Bernardini" userId="ca22b1f6-5715-46ae-ad12-3b75eea3b4c3" providerId="ADAL" clId="{E1F3F35E-429E-4FC7-84BE-FC0D8960A780}" dt="2023-12-06T14:37:51.358" v="11494" actId="207"/>
          <ac:spMkLst>
            <pc:docMk/>
            <pc:sldMk cId="3387311488" sldId="2745"/>
            <ac:spMk id="10" creationId="{A09D5413-F989-057C-059E-483016137756}"/>
          </ac:spMkLst>
        </pc:spChg>
        <pc:spChg chg="del">
          <ac:chgData name="Jacopo Bernardini" userId="ca22b1f6-5715-46ae-ad12-3b75eea3b4c3" providerId="ADAL" clId="{E1F3F35E-429E-4FC7-84BE-FC0D8960A780}" dt="2023-12-01T22:08:02.864" v="8110" actId="478"/>
          <ac:spMkLst>
            <pc:docMk/>
            <pc:sldMk cId="3387311488" sldId="2745"/>
            <ac:spMk id="11" creationId="{DD95D248-A89D-27F2-B125-76F09447E030}"/>
          </ac:spMkLst>
        </pc:spChg>
        <pc:spChg chg="add mod">
          <ac:chgData name="Jacopo Bernardini" userId="ca22b1f6-5715-46ae-ad12-3b75eea3b4c3" providerId="ADAL" clId="{E1F3F35E-429E-4FC7-84BE-FC0D8960A780}" dt="2023-12-06T14:38:24.878" v="11499" actId="120"/>
          <ac:spMkLst>
            <pc:docMk/>
            <pc:sldMk cId="3387311488" sldId="2745"/>
            <ac:spMk id="12" creationId="{53A8C3D7-B143-86DF-30A7-19DE341D1BE6}"/>
          </ac:spMkLst>
        </pc:spChg>
        <pc:spChg chg="add mod">
          <ac:chgData name="Jacopo Bernardini" userId="ca22b1f6-5715-46ae-ad12-3b75eea3b4c3" providerId="ADAL" clId="{E1F3F35E-429E-4FC7-84BE-FC0D8960A780}" dt="2023-12-01T23:09:06.549" v="8843" actId="1076"/>
          <ac:spMkLst>
            <pc:docMk/>
            <pc:sldMk cId="3387311488" sldId="2745"/>
            <ac:spMk id="13" creationId="{777CB9DF-CB40-85CD-D7E4-ED9F5313F9D5}"/>
          </ac:spMkLst>
        </pc:spChg>
        <pc:spChg chg="add mod">
          <ac:chgData name="Jacopo Bernardini" userId="ca22b1f6-5715-46ae-ad12-3b75eea3b4c3" providerId="ADAL" clId="{E1F3F35E-429E-4FC7-84BE-FC0D8960A780}" dt="2023-12-01T23:09:00.886" v="8842" actId="1076"/>
          <ac:spMkLst>
            <pc:docMk/>
            <pc:sldMk cId="3387311488" sldId="2745"/>
            <ac:spMk id="14" creationId="{7BD6B028-1B32-6B2E-A4A3-0FF601C39C39}"/>
          </ac:spMkLst>
        </pc:spChg>
        <pc:spChg chg="mod">
          <ac:chgData name="Jacopo Bernardini" userId="ca22b1f6-5715-46ae-ad12-3b75eea3b4c3" providerId="ADAL" clId="{E1F3F35E-429E-4FC7-84BE-FC0D8960A780}" dt="2023-12-01T23:11:08.558" v="8873" actId="20577"/>
          <ac:spMkLst>
            <pc:docMk/>
            <pc:sldMk cId="3387311488" sldId="2745"/>
            <ac:spMk id="15" creationId="{B1583203-4835-7ADA-3D79-67F7E3C2D71D}"/>
          </ac:spMkLst>
        </pc:spChg>
        <pc:spChg chg="add mod">
          <ac:chgData name="Jacopo Bernardini" userId="ca22b1f6-5715-46ae-ad12-3b75eea3b4c3" providerId="ADAL" clId="{E1F3F35E-429E-4FC7-84BE-FC0D8960A780}" dt="2023-12-01T23:05:18.425" v="8803" actId="1582"/>
          <ac:spMkLst>
            <pc:docMk/>
            <pc:sldMk cId="3387311488" sldId="2745"/>
            <ac:spMk id="24" creationId="{7E1D5198-2CE8-CCAA-2A6A-2E2A87D04D72}"/>
          </ac:spMkLst>
        </pc:spChg>
        <pc:spChg chg="add mod">
          <ac:chgData name="Jacopo Bernardini" userId="ca22b1f6-5715-46ae-ad12-3b75eea3b4c3" providerId="ADAL" clId="{E1F3F35E-429E-4FC7-84BE-FC0D8960A780}" dt="2023-12-01T23:09:47.394" v="8857" actId="1076"/>
          <ac:spMkLst>
            <pc:docMk/>
            <pc:sldMk cId="3387311488" sldId="2745"/>
            <ac:spMk id="45" creationId="{EA5BF333-C10C-EFCF-77A4-5CE35F2945C3}"/>
          </ac:spMkLst>
        </pc:spChg>
        <pc:spChg chg="add mod">
          <ac:chgData name="Jacopo Bernardini" userId="ca22b1f6-5715-46ae-ad12-3b75eea3b4c3" providerId="ADAL" clId="{E1F3F35E-429E-4FC7-84BE-FC0D8960A780}" dt="2023-12-01T23:10:04.375" v="8865" actId="20577"/>
          <ac:spMkLst>
            <pc:docMk/>
            <pc:sldMk cId="3387311488" sldId="2745"/>
            <ac:spMk id="46" creationId="{29397D9B-6F20-4ED0-617E-472EB693A264}"/>
          </ac:spMkLst>
        </pc:spChg>
        <pc:grpChg chg="add del mod">
          <ac:chgData name="Jacopo Bernardini" userId="ca22b1f6-5715-46ae-ad12-3b75eea3b4c3" providerId="ADAL" clId="{E1F3F35E-429E-4FC7-84BE-FC0D8960A780}" dt="2023-12-01T23:03:08.303" v="8768" actId="165"/>
          <ac:grpSpMkLst>
            <pc:docMk/>
            <pc:sldMk cId="3387311488" sldId="2745"/>
            <ac:grpSpMk id="21" creationId="{285FA3CC-8536-BC46-25EF-5F1151C29BEE}"/>
          </ac:grpSpMkLst>
        </pc:grpChg>
        <pc:grpChg chg="add del mod">
          <ac:chgData name="Jacopo Bernardini" userId="ca22b1f6-5715-46ae-ad12-3b75eea3b4c3" providerId="ADAL" clId="{E1F3F35E-429E-4FC7-84BE-FC0D8960A780}" dt="2023-12-01T23:04:44.564" v="8786" actId="165"/>
          <ac:grpSpMkLst>
            <pc:docMk/>
            <pc:sldMk cId="3387311488" sldId="2745"/>
            <ac:grpSpMk id="23" creationId="{A537668C-D5BD-CE55-C847-CEFE7A3E1757}"/>
          </ac:grpSpMkLst>
        </pc:grpChg>
        <pc:graphicFrameChg chg="del">
          <ac:chgData name="Jacopo Bernardini" userId="ca22b1f6-5715-46ae-ad12-3b75eea3b4c3" providerId="ADAL" clId="{E1F3F35E-429E-4FC7-84BE-FC0D8960A780}" dt="2023-12-01T22:08:00.396" v="8108" actId="478"/>
          <ac:graphicFrameMkLst>
            <pc:docMk/>
            <pc:sldMk cId="3387311488" sldId="2745"/>
            <ac:graphicFrameMk id="2" creationId="{0C3108CD-02D5-4640-B7C5-8D68F9701D93}"/>
          </ac:graphicFrameMkLst>
        </pc:graphicFrameChg>
        <pc:picChg chg="add mod">
          <ac:chgData name="Jacopo Bernardini" userId="ca22b1f6-5715-46ae-ad12-3b75eea3b4c3" providerId="ADAL" clId="{E1F3F35E-429E-4FC7-84BE-FC0D8960A780}" dt="2023-12-01T23:05:28.223" v="8805" actId="1582"/>
          <ac:picMkLst>
            <pc:docMk/>
            <pc:sldMk cId="3387311488" sldId="2745"/>
            <ac:picMk id="8" creationId="{AB6980D5-4447-3161-24B5-BB0786D5F692}"/>
          </ac:picMkLst>
        </pc:picChg>
        <pc:picChg chg="mod">
          <ac:chgData name="Jacopo Bernardini" userId="ca22b1f6-5715-46ae-ad12-3b75eea3b4c3" providerId="ADAL" clId="{E1F3F35E-429E-4FC7-84BE-FC0D8960A780}" dt="2023-12-01T23:08:56.596" v="8841" actId="14100"/>
          <ac:picMkLst>
            <pc:docMk/>
            <pc:sldMk cId="3387311488" sldId="2745"/>
            <ac:picMk id="9" creationId="{05AEB1D5-09CD-607D-1CF3-D5A43FBE4F2F}"/>
          </ac:picMkLst>
        </pc:picChg>
        <pc:picChg chg="del">
          <ac:chgData name="Jacopo Bernardini" userId="ca22b1f6-5715-46ae-ad12-3b75eea3b4c3" providerId="ADAL" clId="{E1F3F35E-429E-4FC7-84BE-FC0D8960A780}" dt="2023-12-01T22:08:04.351" v="8111" actId="478"/>
          <ac:picMkLst>
            <pc:docMk/>
            <pc:sldMk cId="3387311488" sldId="2745"/>
            <ac:picMk id="17" creationId="{C7C860D4-7448-774A-CEFE-B5D36BC3D06A}"/>
          </ac:picMkLst>
        </pc:picChg>
        <pc:picChg chg="add mod ord topLvl">
          <ac:chgData name="Jacopo Bernardini" userId="ca22b1f6-5715-46ae-ad12-3b75eea3b4c3" providerId="ADAL" clId="{E1F3F35E-429E-4FC7-84BE-FC0D8960A780}" dt="2023-12-01T23:04:48.182" v="8792" actId="1038"/>
          <ac:picMkLst>
            <pc:docMk/>
            <pc:sldMk cId="3387311488" sldId="2745"/>
            <ac:picMk id="18" creationId="{DCEE7F90-44B0-FB12-ACEC-E24B6D58CF87}"/>
          </ac:picMkLst>
        </pc:picChg>
        <pc:picChg chg="add mod ord topLvl modCrop">
          <ac:chgData name="Jacopo Bernardini" userId="ca22b1f6-5715-46ae-ad12-3b75eea3b4c3" providerId="ADAL" clId="{E1F3F35E-429E-4FC7-84BE-FC0D8960A780}" dt="2023-12-01T23:04:50.025" v="8798" actId="1037"/>
          <ac:picMkLst>
            <pc:docMk/>
            <pc:sldMk cId="3387311488" sldId="2745"/>
            <ac:picMk id="20" creationId="{8AF83C7F-3D9C-111F-90E9-3E4DF7404FD3}"/>
          </ac:picMkLst>
        </pc:picChg>
        <pc:picChg chg="del">
          <ac:chgData name="Jacopo Bernardini" userId="ca22b1f6-5715-46ae-ad12-3b75eea3b4c3" providerId="ADAL" clId="{E1F3F35E-429E-4FC7-84BE-FC0D8960A780}" dt="2023-12-01T22:08:01.802" v="8109" actId="478"/>
          <ac:picMkLst>
            <pc:docMk/>
            <pc:sldMk cId="3387311488" sldId="2745"/>
            <ac:picMk id="22" creationId="{4AEEB6E0-2C29-4720-A50B-8579BF272A83}"/>
          </ac:picMkLst>
        </pc:picChg>
        <pc:cxnChg chg="add mod">
          <ac:chgData name="Jacopo Bernardini" userId="ca22b1f6-5715-46ae-ad12-3b75eea3b4c3" providerId="ADAL" clId="{E1F3F35E-429E-4FC7-84BE-FC0D8960A780}" dt="2023-12-01T23:06:05.199" v="8812" actId="14100"/>
          <ac:cxnSpMkLst>
            <pc:docMk/>
            <pc:sldMk cId="3387311488" sldId="2745"/>
            <ac:cxnSpMk id="26" creationId="{F31B82FC-1B5F-C58A-4662-B2E5CE3CCD0A}"/>
          </ac:cxnSpMkLst>
        </pc:cxnChg>
        <pc:cxnChg chg="add mod">
          <ac:chgData name="Jacopo Bernardini" userId="ca22b1f6-5715-46ae-ad12-3b75eea3b4c3" providerId="ADAL" clId="{E1F3F35E-429E-4FC7-84BE-FC0D8960A780}" dt="2023-12-01T23:08:11.770" v="8838" actId="14100"/>
          <ac:cxnSpMkLst>
            <pc:docMk/>
            <pc:sldMk cId="3387311488" sldId="2745"/>
            <ac:cxnSpMk id="30" creationId="{A5545DF6-C298-7323-4D17-BFB8E65762BA}"/>
          </ac:cxnSpMkLst>
        </pc:cxnChg>
      </pc:sldChg>
      <pc:sldChg chg="modSp add mod">
        <pc:chgData name="Jacopo Bernardini" userId="ca22b1f6-5715-46ae-ad12-3b75eea3b4c3" providerId="ADAL" clId="{E1F3F35E-429E-4FC7-84BE-FC0D8960A780}" dt="2023-12-01T23:12:51.578" v="8910" actId="20577"/>
        <pc:sldMkLst>
          <pc:docMk/>
          <pc:sldMk cId="510081207" sldId="2746"/>
        </pc:sldMkLst>
        <pc:spChg chg="mod">
          <ac:chgData name="Jacopo Bernardini" userId="ca22b1f6-5715-46ae-ad12-3b75eea3b4c3" providerId="ADAL" clId="{E1F3F35E-429E-4FC7-84BE-FC0D8960A780}" dt="2023-12-01T23:12:51.578" v="8910" actId="20577"/>
          <ac:spMkLst>
            <pc:docMk/>
            <pc:sldMk cId="510081207" sldId="2746"/>
            <ac:spMk id="2" creationId="{C8947E6F-9178-6A5E-DED2-A51DA7EC111B}"/>
          </ac:spMkLst>
        </pc:spChg>
      </pc:sldChg>
      <pc:sldChg chg="modSp add mod">
        <pc:chgData name="Jacopo Bernardini" userId="ca22b1f6-5715-46ae-ad12-3b75eea3b4c3" providerId="ADAL" clId="{E1F3F35E-429E-4FC7-84BE-FC0D8960A780}" dt="2023-12-01T23:13:52.266" v="8971" actId="20577"/>
        <pc:sldMkLst>
          <pc:docMk/>
          <pc:sldMk cId="1985190990" sldId="2747"/>
        </pc:sldMkLst>
        <pc:spChg chg="mod">
          <ac:chgData name="Jacopo Bernardini" userId="ca22b1f6-5715-46ae-ad12-3b75eea3b4c3" providerId="ADAL" clId="{E1F3F35E-429E-4FC7-84BE-FC0D8960A780}" dt="2023-12-01T23:13:52.266" v="8971" actId="20577"/>
          <ac:spMkLst>
            <pc:docMk/>
            <pc:sldMk cId="1985190990" sldId="2747"/>
            <ac:spMk id="2" creationId="{C8947E6F-9178-6A5E-DED2-A51DA7EC111B}"/>
          </ac:spMkLst>
        </pc:spChg>
      </pc:sldChg>
      <pc:sldChg chg="modSp add del mod">
        <pc:chgData name="Jacopo Bernardini" userId="ca22b1f6-5715-46ae-ad12-3b75eea3b4c3" providerId="ADAL" clId="{E1F3F35E-429E-4FC7-84BE-FC0D8960A780}" dt="2023-12-05T15:42:24.019" v="9504" actId="47"/>
        <pc:sldMkLst>
          <pc:docMk/>
          <pc:sldMk cId="1993984176" sldId="2748"/>
        </pc:sldMkLst>
        <pc:spChg chg="mod">
          <ac:chgData name="Jacopo Bernardini" userId="ca22b1f6-5715-46ae-ad12-3b75eea3b4c3" providerId="ADAL" clId="{E1F3F35E-429E-4FC7-84BE-FC0D8960A780}" dt="2023-12-01T23:14:26.352" v="9018" actId="20577"/>
          <ac:spMkLst>
            <pc:docMk/>
            <pc:sldMk cId="1993984176" sldId="2748"/>
            <ac:spMk id="2" creationId="{C8947E6F-9178-6A5E-DED2-A51DA7EC111B}"/>
          </ac:spMkLst>
        </pc:spChg>
      </pc:sldChg>
      <pc:sldChg chg="modSp add mod">
        <pc:chgData name="Jacopo Bernardini" userId="ca22b1f6-5715-46ae-ad12-3b75eea3b4c3" providerId="ADAL" clId="{E1F3F35E-429E-4FC7-84BE-FC0D8960A780}" dt="2023-12-01T23:14:43.266" v="9042" actId="20577"/>
        <pc:sldMkLst>
          <pc:docMk/>
          <pc:sldMk cId="649278048" sldId="2749"/>
        </pc:sldMkLst>
        <pc:spChg chg="mod">
          <ac:chgData name="Jacopo Bernardini" userId="ca22b1f6-5715-46ae-ad12-3b75eea3b4c3" providerId="ADAL" clId="{E1F3F35E-429E-4FC7-84BE-FC0D8960A780}" dt="2023-12-01T23:14:43.266" v="9042" actId="20577"/>
          <ac:spMkLst>
            <pc:docMk/>
            <pc:sldMk cId="649278048" sldId="2749"/>
            <ac:spMk id="2" creationId="{C8947E6F-9178-6A5E-DED2-A51DA7EC111B}"/>
          </ac:spMkLst>
        </pc:spChg>
      </pc:sldChg>
      <pc:sldChg chg="addSp delSp modSp add del mod">
        <pc:chgData name="Jacopo Bernardini" userId="ca22b1f6-5715-46ae-ad12-3b75eea3b4c3" providerId="ADAL" clId="{E1F3F35E-429E-4FC7-84BE-FC0D8960A780}" dt="2023-12-05T15:42:24.918" v="9505" actId="47"/>
        <pc:sldMkLst>
          <pc:docMk/>
          <pc:sldMk cId="3304525422" sldId="2750"/>
        </pc:sldMkLst>
        <pc:spChg chg="mod">
          <ac:chgData name="Jacopo Bernardini" userId="ca22b1f6-5715-46ae-ad12-3b75eea3b4c3" providerId="ADAL" clId="{E1F3F35E-429E-4FC7-84BE-FC0D8960A780}" dt="2023-12-01T23:17:43.497" v="9249" actId="20577"/>
          <ac:spMkLst>
            <pc:docMk/>
            <pc:sldMk cId="3304525422" sldId="2750"/>
            <ac:spMk id="6" creationId="{7D6D11DD-6D49-3C04-3056-293C0F8322B0}"/>
          </ac:spMkLst>
        </pc:spChg>
        <pc:spChg chg="del">
          <ac:chgData name="Jacopo Bernardini" userId="ca22b1f6-5715-46ae-ad12-3b75eea3b4c3" providerId="ADAL" clId="{E1F3F35E-429E-4FC7-84BE-FC0D8960A780}" dt="2023-12-01T23:16:30.409" v="9091" actId="478"/>
          <ac:spMkLst>
            <pc:docMk/>
            <pc:sldMk cId="3304525422" sldId="2750"/>
            <ac:spMk id="10" creationId="{A09D5413-F989-057C-059E-483016137756}"/>
          </ac:spMkLst>
        </pc:spChg>
        <pc:spChg chg="del">
          <ac:chgData name="Jacopo Bernardini" userId="ca22b1f6-5715-46ae-ad12-3b75eea3b4c3" providerId="ADAL" clId="{E1F3F35E-429E-4FC7-84BE-FC0D8960A780}" dt="2023-12-01T23:16:36.546" v="9097" actId="478"/>
          <ac:spMkLst>
            <pc:docMk/>
            <pc:sldMk cId="3304525422" sldId="2750"/>
            <ac:spMk id="12" creationId="{53A8C3D7-B143-86DF-30A7-19DE341D1BE6}"/>
          </ac:spMkLst>
        </pc:spChg>
        <pc:spChg chg="del">
          <ac:chgData name="Jacopo Bernardini" userId="ca22b1f6-5715-46ae-ad12-3b75eea3b4c3" providerId="ADAL" clId="{E1F3F35E-429E-4FC7-84BE-FC0D8960A780}" dt="2023-12-01T23:16:39.132" v="9099" actId="478"/>
          <ac:spMkLst>
            <pc:docMk/>
            <pc:sldMk cId="3304525422" sldId="2750"/>
            <ac:spMk id="13" creationId="{777CB9DF-CB40-85CD-D7E4-ED9F5313F9D5}"/>
          </ac:spMkLst>
        </pc:spChg>
        <pc:spChg chg="del">
          <ac:chgData name="Jacopo Bernardini" userId="ca22b1f6-5715-46ae-ad12-3b75eea3b4c3" providerId="ADAL" clId="{E1F3F35E-429E-4FC7-84BE-FC0D8960A780}" dt="2023-12-01T23:16:40.006" v="9100" actId="478"/>
          <ac:spMkLst>
            <pc:docMk/>
            <pc:sldMk cId="3304525422" sldId="2750"/>
            <ac:spMk id="14" creationId="{7BD6B028-1B32-6B2E-A4A3-0FF601C39C39}"/>
          </ac:spMkLst>
        </pc:spChg>
        <pc:spChg chg="mod">
          <ac:chgData name="Jacopo Bernardini" userId="ca22b1f6-5715-46ae-ad12-3b75eea3b4c3" providerId="ADAL" clId="{E1F3F35E-429E-4FC7-84BE-FC0D8960A780}" dt="2023-12-01T23:19:50.764" v="9500" actId="20577"/>
          <ac:spMkLst>
            <pc:docMk/>
            <pc:sldMk cId="3304525422" sldId="2750"/>
            <ac:spMk id="15" creationId="{B1583203-4835-7ADA-3D79-67F7E3C2D71D}"/>
          </ac:spMkLst>
        </pc:spChg>
        <pc:spChg chg="del">
          <ac:chgData name="Jacopo Bernardini" userId="ca22b1f6-5715-46ae-ad12-3b75eea3b4c3" providerId="ADAL" clId="{E1F3F35E-429E-4FC7-84BE-FC0D8960A780}" dt="2023-12-01T23:16:33.018" v="9094" actId="478"/>
          <ac:spMkLst>
            <pc:docMk/>
            <pc:sldMk cId="3304525422" sldId="2750"/>
            <ac:spMk id="24" creationId="{7E1D5198-2CE8-CCAA-2A6A-2E2A87D04D72}"/>
          </ac:spMkLst>
        </pc:spChg>
        <pc:spChg chg="del">
          <ac:chgData name="Jacopo Bernardini" userId="ca22b1f6-5715-46ae-ad12-3b75eea3b4c3" providerId="ADAL" clId="{E1F3F35E-429E-4FC7-84BE-FC0D8960A780}" dt="2023-12-01T23:16:41.272" v="9101" actId="478"/>
          <ac:spMkLst>
            <pc:docMk/>
            <pc:sldMk cId="3304525422" sldId="2750"/>
            <ac:spMk id="45" creationId="{EA5BF333-C10C-EFCF-77A4-5CE35F2945C3}"/>
          </ac:spMkLst>
        </pc:spChg>
        <pc:spChg chg="del">
          <ac:chgData name="Jacopo Bernardini" userId="ca22b1f6-5715-46ae-ad12-3b75eea3b4c3" providerId="ADAL" clId="{E1F3F35E-429E-4FC7-84BE-FC0D8960A780}" dt="2023-12-01T23:16:37.955" v="9098" actId="478"/>
          <ac:spMkLst>
            <pc:docMk/>
            <pc:sldMk cId="3304525422" sldId="2750"/>
            <ac:spMk id="46" creationId="{29397D9B-6F20-4ED0-617E-472EB693A264}"/>
          </ac:spMkLst>
        </pc:spChg>
        <pc:picChg chg="add mod">
          <ac:chgData name="Jacopo Bernardini" userId="ca22b1f6-5715-46ae-ad12-3b75eea3b4c3" providerId="ADAL" clId="{E1F3F35E-429E-4FC7-84BE-FC0D8960A780}" dt="2023-12-01T23:20:02.770" v="9501" actId="1076"/>
          <ac:picMkLst>
            <pc:docMk/>
            <pc:sldMk cId="3304525422" sldId="2750"/>
            <ac:picMk id="7" creationId="{7BE69AA3-D0D5-155E-8F53-3F04DA57DAE8}"/>
          </ac:picMkLst>
        </pc:picChg>
        <pc:picChg chg="del">
          <ac:chgData name="Jacopo Bernardini" userId="ca22b1f6-5715-46ae-ad12-3b75eea3b4c3" providerId="ADAL" clId="{E1F3F35E-429E-4FC7-84BE-FC0D8960A780}" dt="2023-12-01T23:16:34.392" v="9096" actId="478"/>
          <ac:picMkLst>
            <pc:docMk/>
            <pc:sldMk cId="3304525422" sldId="2750"/>
            <ac:picMk id="8" creationId="{AB6980D5-4447-3161-24B5-BB0786D5F692}"/>
          </ac:picMkLst>
        </pc:picChg>
        <pc:picChg chg="del">
          <ac:chgData name="Jacopo Bernardini" userId="ca22b1f6-5715-46ae-ad12-3b75eea3b4c3" providerId="ADAL" clId="{E1F3F35E-429E-4FC7-84BE-FC0D8960A780}" dt="2023-12-01T23:16:28.410" v="9089" actId="478"/>
          <ac:picMkLst>
            <pc:docMk/>
            <pc:sldMk cId="3304525422" sldId="2750"/>
            <ac:picMk id="9" creationId="{05AEB1D5-09CD-607D-1CF3-D5A43FBE4F2F}"/>
          </ac:picMkLst>
        </pc:picChg>
        <pc:picChg chg="del">
          <ac:chgData name="Jacopo Bernardini" userId="ca22b1f6-5715-46ae-ad12-3b75eea3b4c3" providerId="ADAL" clId="{E1F3F35E-429E-4FC7-84BE-FC0D8960A780}" dt="2023-12-01T23:16:30.940" v="9092" actId="478"/>
          <ac:picMkLst>
            <pc:docMk/>
            <pc:sldMk cId="3304525422" sldId="2750"/>
            <ac:picMk id="18" creationId="{DCEE7F90-44B0-FB12-ACEC-E24B6D58CF87}"/>
          </ac:picMkLst>
        </pc:picChg>
        <pc:picChg chg="del">
          <ac:chgData name="Jacopo Bernardini" userId="ca22b1f6-5715-46ae-ad12-3b75eea3b4c3" providerId="ADAL" clId="{E1F3F35E-429E-4FC7-84BE-FC0D8960A780}" dt="2023-12-01T23:16:29.113" v="9090" actId="478"/>
          <ac:picMkLst>
            <pc:docMk/>
            <pc:sldMk cId="3304525422" sldId="2750"/>
            <ac:picMk id="20" creationId="{8AF83C7F-3D9C-111F-90E9-3E4DF7404FD3}"/>
          </ac:picMkLst>
        </pc:picChg>
        <pc:cxnChg chg="del">
          <ac:chgData name="Jacopo Bernardini" userId="ca22b1f6-5715-46ae-ad12-3b75eea3b4c3" providerId="ADAL" clId="{E1F3F35E-429E-4FC7-84BE-FC0D8960A780}" dt="2023-12-01T23:16:32.284" v="9093" actId="478"/>
          <ac:cxnSpMkLst>
            <pc:docMk/>
            <pc:sldMk cId="3304525422" sldId="2750"/>
            <ac:cxnSpMk id="26" creationId="{F31B82FC-1B5F-C58A-4662-B2E5CE3CCD0A}"/>
          </ac:cxnSpMkLst>
        </pc:cxnChg>
        <pc:cxnChg chg="del">
          <ac:chgData name="Jacopo Bernardini" userId="ca22b1f6-5715-46ae-ad12-3b75eea3b4c3" providerId="ADAL" clId="{E1F3F35E-429E-4FC7-84BE-FC0D8960A780}" dt="2023-12-01T23:16:33.908" v="9095" actId="478"/>
          <ac:cxnSpMkLst>
            <pc:docMk/>
            <pc:sldMk cId="3304525422" sldId="2750"/>
            <ac:cxnSpMk id="30" creationId="{A5545DF6-C298-7323-4D17-BFB8E65762BA}"/>
          </ac:cxnSpMkLst>
        </pc:cxnChg>
      </pc:sldChg>
      <pc:sldChg chg="addSp delSp modSp add mod">
        <pc:chgData name="Jacopo Bernardini" userId="ca22b1f6-5715-46ae-ad12-3b75eea3b4c3" providerId="ADAL" clId="{E1F3F35E-429E-4FC7-84BE-FC0D8960A780}" dt="2023-12-05T16:07:42.262" v="9534" actId="1076"/>
        <pc:sldMkLst>
          <pc:docMk/>
          <pc:sldMk cId="3595080378" sldId="2751"/>
        </pc:sldMkLst>
        <pc:spChg chg="del">
          <ac:chgData name="Jacopo Bernardini" userId="ca22b1f6-5715-46ae-ad12-3b75eea3b4c3" providerId="ADAL" clId="{E1F3F35E-429E-4FC7-84BE-FC0D8960A780}" dt="2023-12-05T15:43:54.535" v="9519" actId="478"/>
          <ac:spMkLst>
            <pc:docMk/>
            <pc:sldMk cId="3595080378" sldId="2751"/>
            <ac:spMk id="11" creationId="{DD95D248-A89D-27F2-B125-76F09447E030}"/>
          </ac:spMkLst>
        </pc:spChg>
        <pc:spChg chg="add mod">
          <ac:chgData name="Jacopo Bernardini" userId="ca22b1f6-5715-46ae-ad12-3b75eea3b4c3" providerId="ADAL" clId="{E1F3F35E-429E-4FC7-84BE-FC0D8960A780}" dt="2023-12-05T16:07:24.854" v="9532" actId="1076"/>
          <ac:spMkLst>
            <pc:docMk/>
            <pc:sldMk cId="3595080378" sldId="2751"/>
            <ac:spMk id="18" creationId="{AC4A9CFE-B261-E7F7-73A1-1D6B1DF63D7D}"/>
          </ac:spMkLst>
        </pc:spChg>
        <pc:spChg chg="add mod">
          <ac:chgData name="Jacopo Bernardini" userId="ca22b1f6-5715-46ae-ad12-3b75eea3b4c3" providerId="ADAL" clId="{E1F3F35E-429E-4FC7-84BE-FC0D8960A780}" dt="2023-12-05T16:07:24.854" v="9532" actId="1076"/>
          <ac:spMkLst>
            <pc:docMk/>
            <pc:sldMk cId="3595080378" sldId="2751"/>
            <ac:spMk id="19" creationId="{47D8173F-9F20-C075-FD5C-CAE1F68ADD46}"/>
          </ac:spMkLst>
        </pc:spChg>
        <pc:spChg chg="add mod">
          <ac:chgData name="Jacopo Bernardini" userId="ca22b1f6-5715-46ae-ad12-3b75eea3b4c3" providerId="ADAL" clId="{E1F3F35E-429E-4FC7-84BE-FC0D8960A780}" dt="2023-12-05T16:07:24.854" v="9532" actId="1076"/>
          <ac:spMkLst>
            <pc:docMk/>
            <pc:sldMk cId="3595080378" sldId="2751"/>
            <ac:spMk id="20" creationId="{6BEAFF98-9016-C183-72DF-9475EA2AF65E}"/>
          </ac:spMkLst>
        </pc:spChg>
        <pc:spChg chg="add mod">
          <ac:chgData name="Jacopo Bernardini" userId="ca22b1f6-5715-46ae-ad12-3b75eea3b4c3" providerId="ADAL" clId="{E1F3F35E-429E-4FC7-84BE-FC0D8960A780}" dt="2023-12-05T16:07:24.854" v="9532" actId="1076"/>
          <ac:spMkLst>
            <pc:docMk/>
            <pc:sldMk cId="3595080378" sldId="2751"/>
            <ac:spMk id="21" creationId="{A5CB3AFA-C2E6-A254-CF1D-F8E8B30093C3}"/>
          </ac:spMkLst>
        </pc:spChg>
        <pc:grpChg chg="add mod">
          <ac:chgData name="Jacopo Bernardini" userId="ca22b1f6-5715-46ae-ad12-3b75eea3b4c3" providerId="ADAL" clId="{E1F3F35E-429E-4FC7-84BE-FC0D8960A780}" dt="2023-12-05T16:07:14.669" v="9531" actId="1076"/>
          <ac:grpSpMkLst>
            <pc:docMk/>
            <pc:sldMk cId="3595080378" sldId="2751"/>
            <ac:grpSpMk id="7" creationId="{8E7322B7-54D0-9C19-E01F-FCF2647B3B78}"/>
          </ac:grpSpMkLst>
        </pc:grpChg>
        <pc:graphicFrameChg chg="del">
          <ac:chgData name="Jacopo Bernardini" userId="ca22b1f6-5715-46ae-ad12-3b75eea3b4c3" providerId="ADAL" clId="{E1F3F35E-429E-4FC7-84BE-FC0D8960A780}" dt="2023-12-05T15:42:03.185" v="9503" actId="478"/>
          <ac:graphicFrameMkLst>
            <pc:docMk/>
            <pc:sldMk cId="3595080378" sldId="2751"/>
            <ac:graphicFrameMk id="2" creationId="{0C3108CD-02D5-4640-B7C5-8D68F9701D93}"/>
          </ac:graphicFrameMkLst>
        </pc:graphicFrameChg>
        <pc:picChg chg="mod">
          <ac:chgData name="Jacopo Bernardini" userId="ca22b1f6-5715-46ae-ad12-3b75eea3b4c3" providerId="ADAL" clId="{E1F3F35E-429E-4FC7-84BE-FC0D8960A780}" dt="2023-12-05T15:43:28.754" v="9506"/>
          <ac:picMkLst>
            <pc:docMk/>
            <pc:sldMk cId="3595080378" sldId="2751"/>
            <ac:picMk id="8" creationId="{CD2CE2E3-B662-EC1B-3325-34528075B273}"/>
          </ac:picMkLst>
        </pc:picChg>
        <pc:picChg chg="del">
          <ac:chgData name="Jacopo Bernardini" userId="ca22b1f6-5715-46ae-ad12-3b75eea3b4c3" providerId="ADAL" clId="{E1F3F35E-429E-4FC7-84BE-FC0D8960A780}" dt="2023-12-05T15:43:52.606" v="9518" actId="478"/>
          <ac:picMkLst>
            <pc:docMk/>
            <pc:sldMk cId="3595080378" sldId="2751"/>
            <ac:picMk id="9" creationId="{05AEB1D5-09CD-607D-1CF3-D5A43FBE4F2F}"/>
          </ac:picMkLst>
        </pc:picChg>
        <pc:picChg chg="mod">
          <ac:chgData name="Jacopo Bernardini" userId="ca22b1f6-5715-46ae-ad12-3b75eea3b4c3" providerId="ADAL" clId="{E1F3F35E-429E-4FC7-84BE-FC0D8960A780}" dt="2023-12-05T15:43:28.754" v="9506"/>
          <ac:picMkLst>
            <pc:docMk/>
            <pc:sldMk cId="3595080378" sldId="2751"/>
            <ac:picMk id="10" creationId="{9F977983-B156-C4F4-2CA3-C76855E9E0CC}"/>
          </ac:picMkLst>
        </pc:picChg>
        <pc:picChg chg="mod">
          <ac:chgData name="Jacopo Bernardini" userId="ca22b1f6-5715-46ae-ad12-3b75eea3b4c3" providerId="ADAL" clId="{E1F3F35E-429E-4FC7-84BE-FC0D8960A780}" dt="2023-12-05T15:43:28.754" v="9506"/>
          <ac:picMkLst>
            <pc:docMk/>
            <pc:sldMk cId="3595080378" sldId="2751"/>
            <ac:picMk id="12" creationId="{0A0447DF-D4EA-B77D-5E6A-7C4387554278}"/>
          </ac:picMkLst>
        </pc:picChg>
        <pc:picChg chg="mod">
          <ac:chgData name="Jacopo Bernardini" userId="ca22b1f6-5715-46ae-ad12-3b75eea3b4c3" providerId="ADAL" clId="{E1F3F35E-429E-4FC7-84BE-FC0D8960A780}" dt="2023-12-05T15:43:28.754" v="9506"/>
          <ac:picMkLst>
            <pc:docMk/>
            <pc:sldMk cId="3595080378" sldId="2751"/>
            <ac:picMk id="13" creationId="{F3E366FA-88B9-4E84-0B4C-E4D4D7634EB3}"/>
          </ac:picMkLst>
        </pc:picChg>
        <pc:picChg chg="mod">
          <ac:chgData name="Jacopo Bernardini" userId="ca22b1f6-5715-46ae-ad12-3b75eea3b4c3" providerId="ADAL" clId="{E1F3F35E-429E-4FC7-84BE-FC0D8960A780}" dt="2023-12-05T15:43:28.754" v="9506"/>
          <ac:picMkLst>
            <pc:docMk/>
            <pc:sldMk cId="3595080378" sldId="2751"/>
            <ac:picMk id="14" creationId="{B4C0549D-781C-E1AE-9A9F-E969A81604E8}"/>
          </ac:picMkLst>
        </pc:picChg>
        <pc:picChg chg="mod">
          <ac:chgData name="Jacopo Bernardini" userId="ca22b1f6-5715-46ae-ad12-3b75eea3b4c3" providerId="ADAL" clId="{E1F3F35E-429E-4FC7-84BE-FC0D8960A780}" dt="2023-12-05T15:43:28.754" v="9506"/>
          <ac:picMkLst>
            <pc:docMk/>
            <pc:sldMk cId="3595080378" sldId="2751"/>
            <ac:picMk id="16" creationId="{A245131F-95BD-B4EB-F3B0-530B8C28CCAE}"/>
          </ac:picMkLst>
        </pc:picChg>
        <pc:picChg chg="add del">
          <ac:chgData name="Jacopo Bernardini" userId="ca22b1f6-5715-46ae-ad12-3b75eea3b4c3" providerId="ADAL" clId="{E1F3F35E-429E-4FC7-84BE-FC0D8960A780}" dt="2023-12-05T15:44:22.152" v="9525" actId="478"/>
          <ac:picMkLst>
            <pc:docMk/>
            <pc:sldMk cId="3595080378" sldId="2751"/>
            <ac:picMk id="17" creationId="{C7C860D4-7448-774A-CEFE-B5D36BC3D06A}"/>
          </ac:picMkLst>
        </pc:picChg>
        <pc:picChg chg="add del mod">
          <ac:chgData name="Jacopo Bernardini" userId="ca22b1f6-5715-46ae-ad12-3b75eea3b4c3" providerId="ADAL" clId="{E1F3F35E-429E-4FC7-84BE-FC0D8960A780}" dt="2023-12-05T15:44:21.409" v="9524" actId="478"/>
          <ac:picMkLst>
            <pc:docMk/>
            <pc:sldMk cId="3595080378" sldId="2751"/>
            <ac:picMk id="22" creationId="{4AEEB6E0-2C29-4720-A50B-8579BF272A83}"/>
          </ac:picMkLst>
        </pc:picChg>
        <pc:picChg chg="add mod">
          <ac:chgData name="Jacopo Bernardini" userId="ca22b1f6-5715-46ae-ad12-3b75eea3b4c3" providerId="ADAL" clId="{E1F3F35E-429E-4FC7-84BE-FC0D8960A780}" dt="2023-12-05T16:07:42.262" v="9534" actId="1076"/>
          <ac:picMkLst>
            <pc:docMk/>
            <pc:sldMk cId="3595080378" sldId="2751"/>
            <ac:picMk id="23" creationId="{68658633-93E7-9D11-D3A5-E916D89C012F}"/>
          </ac:picMkLst>
        </pc:picChg>
      </pc:sldChg>
      <pc:sldChg chg="addSp delSp modSp add mod">
        <pc:chgData name="Jacopo Bernardini" userId="ca22b1f6-5715-46ae-ad12-3b75eea3b4c3" providerId="ADAL" clId="{E1F3F35E-429E-4FC7-84BE-FC0D8960A780}" dt="2023-12-05T21:00:28.441" v="9697" actId="478"/>
        <pc:sldMkLst>
          <pc:docMk/>
          <pc:sldMk cId="30439348" sldId="2752"/>
        </pc:sldMkLst>
        <pc:spChg chg="mod">
          <ac:chgData name="Jacopo Bernardini" userId="ca22b1f6-5715-46ae-ad12-3b75eea3b4c3" providerId="ADAL" clId="{E1F3F35E-429E-4FC7-84BE-FC0D8960A780}" dt="2023-12-05T20:55:26.719" v="9625" actId="20577"/>
          <ac:spMkLst>
            <pc:docMk/>
            <pc:sldMk cId="30439348" sldId="2752"/>
            <ac:spMk id="2" creationId="{C8947E6F-9178-6A5E-DED2-A51DA7EC111B}"/>
          </ac:spMkLst>
        </pc:spChg>
        <pc:picChg chg="add del">
          <ac:chgData name="Jacopo Bernardini" userId="ca22b1f6-5715-46ae-ad12-3b75eea3b4c3" providerId="ADAL" clId="{E1F3F35E-429E-4FC7-84BE-FC0D8960A780}" dt="2023-12-05T21:00:28.441" v="9697" actId="478"/>
          <ac:picMkLst>
            <pc:docMk/>
            <pc:sldMk cId="30439348" sldId="2752"/>
            <ac:picMk id="7" creationId="{BE7B5DEE-6E9A-4ED0-591C-0B3681E49459}"/>
          </ac:picMkLst>
        </pc:picChg>
      </pc:sldChg>
      <pc:sldChg chg="modSp add del mod">
        <pc:chgData name="Jacopo Bernardini" userId="ca22b1f6-5715-46ae-ad12-3b75eea3b4c3" providerId="ADAL" clId="{E1F3F35E-429E-4FC7-84BE-FC0D8960A780}" dt="2023-12-05T21:02:07.623" v="9716" actId="47"/>
        <pc:sldMkLst>
          <pc:docMk/>
          <pc:sldMk cId="1791023779" sldId="2753"/>
        </pc:sldMkLst>
        <pc:picChg chg="mod">
          <ac:chgData name="Jacopo Bernardini" userId="ca22b1f6-5715-46ae-ad12-3b75eea3b4c3" providerId="ADAL" clId="{E1F3F35E-429E-4FC7-84BE-FC0D8960A780}" dt="2023-12-05T21:00:36.824" v="9698" actId="1076"/>
          <ac:picMkLst>
            <pc:docMk/>
            <pc:sldMk cId="1791023779" sldId="2753"/>
            <ac:picMk id="7" creationId="{BE7B5DEE-6E9A-4ED0-591C-0B3681E49459}"/>
          </ac:picMkLst>
        </pc:picChg>
      </pc:sldChg>
      <pc:sldChg chg="delSp modSp add del mod">
        <pc:chgData name="Jacopo Bernardini" userId="ca22b1f6-5715-46ae-ad12-3b75eea3b4c3" providerId="ADAL" clId="{E1F3F35E-429E-4FC7-84BE-FC0D8960A780}" dt="2023-12-05T20:57:33.894" v="9679" actId="47"/>
        <pc:sldMkLst>
          <pc:docMk/>
          <pc:sldMk cId="2423072606" sldId="2753"/>
        </pc:sldMkLst>
        <pc:spChg chg="mod">
          <ac:chgData name="Jacopo Bernardini" userId="ca22b1f6-5715-46ae-ad12-3b75eea3b4c3" providerId="ADAL" clId="{E1F3F35E-429E-4FC7-84BE-FC0D8960A780}" dt="2023-12-05T20:55:50.330" v="9665" actId="20577"/>
          <ac:spMkLst>
            <pc:docMk/>
            <pc:sldMk cId="2423072606" sldId="2753"/>
            <ac:spMk id="6" creationId="{7D6D11DD-6D49-3C04-3056-293C0F8322B0}"/>
          </ac:spMkLst>
        </pc:spChg>
        <pc:spChg chg="del">
          <ac:chgData name="Jacopo Bernardini" userId="ca22b1f6-5715-46ae-ad12-3b75eea3b4c3" providerId="ADAL" clId="{E1F3F35E-429E-4FC7-84BE-FC0D8960A780}" dt="2023-12-05T20:55:57.555" v="9670" actId="478"/>
          <ac:spMkLst>
            <pc:docMk/>
            <pc:sldMk cId="2423072606" sldId="2753"/>
            <ac:spMk id="10" creationId="{A09D5413-F989-057C-059E-483016137756}"/>
          </ac:spMkLst>
        </pc:spChg>
        <pc:spChg chg="del">
          <ac:chgData name="Jacopo Bernardini" userId="ca22b1f6-5715-46ae-ad12-3b75eea3b4c3" providerId="ADAL" clId="{E1F3F35E-429E-4FC7-84BE-FC0D8960A780}" dt="2023-12-05T20:56:21.780" v="9677" actId="478"/>
          <ac:spMkLst>
            <pc:docMk/>
            <pc:sldMk cId="2423072606" sldId="2753"/>
            <ac:spMk id="12" creationId="{53A8C3D7-B143-86DF-30A7-19DE341D1BE6}"/>
          </ac:spMkLst>
        </pc:spChg>
        <pc:spChg chg="del">
          <ac:chgData name="Jacopo Bernardini" userId="ca22b1f6-5715-46ae-ad12-3b75eea3b4c3" providerId="ADAL" clId="{E1F3F35E-429E-4FC7-84BE-FC0D8960A780}" dt="2023-12-05T20:55:55.337" v="9668" actId="478"/>
          <ac:spMkLst>
            <pc:docMk/>
            <pc:sldMk cId="2423072606" sldId="2753"/>
            <ac:spMk id="13" creationId="{777CB9DF-CB40-85CD-D7E4-ED9F5313F9D5}"/>
          </ac:spMkLst>
        </pc:spChg>
        <pc:spChg chg="del">
          <ac:chgData name="Jacopo Bernardini" userId="ca22b1f6-5715-46ae-ad12-3b75eea3b4c3" providerId="ADAL" clId="{E1F3F35E-429E-4FC7-84BE-FC0D8960A780}" dt="2023-12-05T20:55:54.293" v="9667" actId="478"/>
          <ac:spMkLst>
            <pc:docMk/>
            <pc:sldMk cId="2423072606" sldId="2753"/>
            <ac:spMk id="14" creationId="{7BD6B028-1B32-6B2E-A4A3-0FF601C39C39}"/>
          </ac:spMkLst>
        </pc:spChg>
        <pc:spChg chg="del">
          <ac:chgData name="Jacopo Bernardini" userId="ca22b1f6-5715-46ae-ad12-3b75eea3b4c3" providerId="ADAL" clId="{E1F3F35E-429E-4FC7-84BE-FC0D8960A780}" dt="2023-12-05T20:56:00.368" v="9674" actId="478"/>
          <ac:spMkLst>
            <pc:docMk/>
            <pc:sldMk cId="2423072606" sldId="2753"/>
            <ac:spMk id="24" creationId="{7E1D5198-2CE8-CCAA-2A6A-2E2A87D04D72}"/>
          </ac:spMkLst>
        </pc:spChg>
        <pc:spChg chg="del">
          <ac:chgData name="Jacopo Bernardini" userId="ca22b1f6-5715-46ae-ad12-3b75eea3b4c3" providerId="ADAL" clId="{E1F3F35E-429E-4FC7-84BE-FC0D8960A780}" dt="2023-12-05T20:55:56.496" v="9669" actId="478"/>
          <ac:spMkLst>
            <pc:docMk/>
            <pc:sldMk cId="2423072606" sldId="2753"/>
            <ac:spMk id="45" creationId="{EA5BF333-C10C-EFCF-77A4-5CE35F2945C3}"/>
          </ac:spMkLst>
        </pc:spChg>
        <pc:spChg chg="del">
          <ac:chgData name="Jacopo Bernardini" userId="ca22b1f6-5715-46ae-ad12-3b75eea3b4c3" providerId="ADAL" clId="{E1F3F35E-429E-4FC7-84BE-FC0D8960A780}" dt="2023-12-05T20:56:23.431" v="9678" actId="478"/>
          <ac:spMkLst>
            <pc:docMk/>
            <pc:sldMk cId="2423072606" sldId="2753"/>
            <ac:spMk id="46" creationId="{29397D9B-6F20-4ED0-617E-472EB693A264}"/>
          </ac:spMkLst>
        </pc:spChg>
        <pc:picChg chg="del">
          <ac:chgData name="Jacopo Bernardini" userId="ca22b1f6-5715-46ae-ad12-3b75eea3b4c3" providerId="ADAL" clId="{E1F3F35E-429E-4FC7-84BE-FC0D8960A780}" dt="2023-12-05T20:56:01.743" v="9676" actId="478"/>
          <ac:picMkLst>
            <pc:docMk/>
            <pc:sldMk cId="2423072606" sldId="2753"/>
            <ac:picMk id="8" creationId="{AB6980D5-4447-3161-24B5-BB0786D5F692}"/>
          </ac:picMkLst>
        </pc:picChg>
        <pc:picChg chg="del">
          <ac:chgData name="Jacopo Bernardini" userId="ca22b1f6-5715-46ae-ad12-3b75eea3b4c3" providerId="ADAL" clId="{E1F3F35E-429E-4FC7-84BE-FC0D8960A780}" dt="2023-12-05T20:55:53.316" v="9666" actId="478"/>
          <ac:picMkLst>
            <pc:docMk/>
            <pc:sldMk cId="2423072606" sldId="2753"/>
            <ac:picMk id="9" creationId="{05AEB1D5-09CD-607D-1CF3-D5A43FBE4F2F}"/>
          </ac:picMkLst>
        </pc:picChg>
        <pc:picChg chg="del">
          <ac:chgData name="Jacopo Bernardini" userId="ca22b1f6-5715-46ae-ad12-3b75eea3b4c3" providerId="ADAL" clId="{E1F3F35E-429E-4FC7-84BE-FC0D8960A780}" dt="2023-12-05T20:55:58.972" v="9672" actId="478"/>
          <ac:picMkLst>
            <pc:docMk/>
            <pc:sldMk cId="2423072606" sldId="2753"/>
            <ac:picMk id="18" creationId="{DCEE7F90-44B0-FB12-ACEC-E24B6D58CF87}"/>
          </ac:picMkLst>
        </pc:picChg>
        <pc:picChg chg="del">
          <ac:chgData name="Jacopo Bernardini" userId="ca22b1f6-5715-46ae-ad12-3b75eea3b4c3" providerId="ADAL" clId="{E1F3F35E-429E-4FC7-84BE-FC0D8960A780}" dt="2023-12-05T20:55:58.220" v="9671" actId="478"/>
          <ac:picMkLst>
            <pc:docMk/>
            <pc:sldMk cId="2423072606" sldId="2753"/>
            <ac:picMk id="20" creationId="{8AF83C7F-3D9C-111F-90E9-3E4DF7404FD3}"/>
          </ac:picMkLst>
        </pc:picChg>
        <pc:cxnChg chg="del">
          <ac:chgData name="Jacopo Bernardini" userId="ca22b1f6-5715-46ae-ad12-3b75eea3b4c3" providerId="ADAL" clId="{E1F3F35E-429E-4FC7-84BE-FC0D8960A780}" dt="2023-12-05T20:55:59.818" v="9673" actId="478"/>
          <ac:cxnSpMkLst>
            <pc:docMk/>
            <pc:sldMk cId="2423072606" sldId="2753"/>
            <ac:cxnSpMk id="26" creationId="{F31B82FC-1B5F-C58A-4662-B2E5CE3CCD0A}"/>
          </ac:cxnSpMkLst>
        </pc:cxnChg>
        <pc:cxnChg chg="del">
          <ac:chgData name="Jacopo Bernardini" userId="ca22b1f6-5715-46ae-ad12-3b75eea3b4c3" providerId="ADAL" clId="{E1F3F35E-429E-4FC7-84BE-FC0D8960A780}" dt="2023-12-05T20:56:01.287" v="9675" actId="478"/>
          <ac:cxnSpMkLst>
            <pc:docMk/>
            <pc:sldMk cId="2423072606" sldId="2753"/>
            <ac:cxnSpMk id="30" creationId="{A5545DF6-C298-7323-4D17-BFB8E65762BA}"/>
          </ac:cxnSpMkLst>
        </pc:cxnChg>
      </pc:sldChg>
      <pc:sldChg chg="addSp delSp modSp add mod">
        <pc:chgData name="Jacopo Bernardini" userId="ca22b1f6-5715-46ae-ad12-3b75eea3b4c3" providerId="ADAL" clId="{E1F3F35E-429E-4FC7-84BE-FC0D8960A780}" dt="2023-12-06T17:10:24.969" v="11553" actId="20577"/>
        <pc:sldMkLst>
          <pc:docMk/>
          <pc:sldMk cId="3952964833" sldId="2754"/>
        </pc:sldMkLst>
        <pc:spChg chg="mod">
          <ac:chgData name="Jacopo Bernardini" userId="ca22b1f6-5715-46ae-ad12-3b75eea3b4c3" providerId="ADAL" clId="{E1F3F35E-429E-4FC7-84BE-FC0D8960A780}" dt="2023-12-06T17:10:24.969" v="11553" actId="20577"/>
          <ac:spMkLst>
            <pc:docMk/>
            <pc:sldMk cId="3952964833" sldId="2754"/>
            <ac:spMk id="6" creationId="{7D6D11DD-6D49-3C04-3056-293C0F8322B0}"/>
          </ac:spMkLst>
        </pc:spChg>
        <pc:spChg chg="add mod">
          <ac:chgData name="Jacopo Bernardini" userId="ca22b1f6-5715-46ae-ad12-3b75eea3b4c3" providerId="ADAL" clId="{E1F3F35E-429E-4FC7-84BE-FC0D8960A780}" dt="2023-12-06T14:23:15.472" v="11321" actId="1076"/>
          <ac:spMkLst>
            <pc:docMk/>
            <pc:sldMk cId="3952964833" sldId="2754"/>
            <ac:spMk id="9" creationId="{D851AC7B-3590-F9C2-023A-F0EED96DBA0F}"/>
          </ac:spMkLst>
        </pc:spChg>
        <pc:spChg chg="add mod">
          <ac:chgData name="Jacopo Bernardini" userId="ca22b1f6-5715-46ae-ad12-3b75eea3b4c3" providerId="ADAL" clId="{E1F3F35E-429E-4FC7-84BE-FC0D8960A780}" dt="2023-12-06T14:23:08.167" v="11319" actId="1076"/>
          <ac:spMkLst>
            <pc:docMk/>
            <pc:sldMk cId="3952964833" sldId="2754"/>
            <ac:spMk id="10" creationId="{54CD77B4-A659-083B-20A2-38C4B1418CB6}"/>
          </ac:spMkLst>
        </pc:spChg>
        <pc:spChg chg="del">
          <ac:chgData name="Jacopo Bernardini" userId="ca22b1f6-5715-46ae-ad12-3b75eea3b4c3" providerId="ADAL" clId="{E1F3F35E-429E-4FC7-84BE-FC0D8960A780}" dt="2023-12-05T21:00:53.027" v="9704" actId="478"/>
          <ac:spMkLst>
            <pc:docMk/>
            <pc:sldMk cId="3952964833" sldId="2754"/>
            <ac:spMk id="10" creationId="{A09D5413-F989-057C-059E-483016137756}"/>
          </ac:spMkLst>
        </pc:spChg>
        <pc:spChg chg="add mod">
          <ac:chgData name="Jacopo Bernardini" userId="ca22b1f6-5715-46ae-ad12-3b75eea3b4c3" providerId="ADAL" clId="{E1F3F35E-429E-4FC7-84BE-FC0D8960A780}" dt="2023-12-06T14:23:47.769" v="11360" actId="1076"/>
          <ac:spMkLst>
            <pc:docMk/>
            <pc:sldMk cId="3952964833" sldId="2754"/>
            <ac:spMk id="12" creationId="{4B9D8827-C606-6361-65E1-014AC4818AAD}"/>
          </ac:spMkLst>
        </pc:spChg>
        <pc:spChg chg="del">
          <ac:chgData name="Jacopo Bernardini" userId="ca22b1f6-5715-46ae-ad12-3b75eea3b4c3" providerId="ADAL" clId="{E1F3F35E-429E-4FC7-84BE-FC0D8960A780}" dt="2023-12-05T21:01:01.965" v="9712" actId="478"/>
          <ac:spMkLst>
            <pc:docMk/>
            <pc:sldMk cId="3952964833" sldId="2754"/>
            <ac:spMk id="12" creationId="{53A8C3D7-B143-86DF-30A7-19DE341D1BE6}"/>
          </ac:spMkLst>
        </pc:spChg>
        <pc:spChg chg="del">
          <ac:chgData name="Jacopo Bernardini" userId="ca22b1f6-5715-46ae-ad12-3b75eea3b4c3" providerId="ADAL" clId="{E1F3F35E-429E-4FC7-84BE-FC0D8960A780}" dt="2023-12-05T21:00:51.082" v="9702" actId="478"/>
          <ac:spMkLst>
            <pc:docMk/>
            <pc:sldMk cId="3952964833" sldId="2754"/>
            <ac:spMk id="13" creationId="{777CB9DF-CB40-85CD-D7E4-ED9F5313F9D5}"/>
          </ac:spMkLst>
        </pc:spChg>
        <pc:spChg chg="del">
          <ac:chgData name="Jacopo Bernardini" userId="ca22b1f6-5715-46ae-ad12-3b75eea3b4c3" providerId="ADAL" clId="{E1F3F35E-429E-4FC7-84BE-FC0D8960A780}" dt="2023-12-05T21:00:50.542" v="9701" actId="478"/>
          <ac:spMkLst>
            <pc:docMk/>
            <pc:sldMk cId="3952964833" sldId="2754"/>
            <ac:spMk id="14" creationId="{7BD6B028-1B32-6B2E-A4A3-0FF601C39C39}"/>
          </ac:spMkLst>
        </pc:spChg>
        <pc:spChg chg="del">
          <ac:chgData name="Jacopo Bernardini" userId="ca22b1f6-5715-46ae-ad12-3b75eea3b4c3" providerId="ADAL" clId="{E1F3F35E-429E-4FC7-84BE-FC0D8960A780}" dt="2023-12-05T21:01:58.969" v="9713" actId="478"/>
          <ac:spMkLst>
            <pc:docMk/>
            <pc:sldMk cId="3952964833" sldId="2754"/>
            <ac:spMk id="15" creationId="{B1583203-4835-7ADA-3D79-67F7E3C2D71D}"/>
          </ac:spMkLst>
        </pc:spChg>
        <pc:spChg chg="del">
          <ac:chgData name="Jacopo Bernardini" userId="ca22b1f6-5715-46ae-ad12-3b75eea3b4c3" providerId="ADAL" clId="{E1F3F35E-429E-4FC7-84BE-FC0D8960A780}" dt="2023-12-05T21:00:55.174" v="9706" actId="478"/>
          <ac:spMkLst>
            <pc:docMk/>
            <pc:sldMk cId="3952964833" sldId="2754"/>
            <ac:spMk id="24" creationId="{7E1D5198-2CE8-CCAA-2A6A-2E2A87D04D72}"/>
          </ac:spMkLst>
        </pc:spChg>
        <pc:spChg chg="del">
          <ac:chgData name="Jacopo Bernardini" userId="ca22b1f6-5715-46ae-ad12-3b75eea3b4c3" providerId="ADAL" clId="{E1F3F35E-429E-4FC7-84BE-FC0D8960A780}" dt="2023-12-05T21:00:52.028" v="9703" actId="478"/>
          <ac:spMkLst>
            <pc:docMk/>
            <pc:sldMk cId="3952964833" sldId="2754"/>
            <ac:spMk id="45" creationId="{EA5BF333-C10C-EFCF-77A4-5CE35F2945C3}"/>
          </ac:spMkLst>
        </pc:spChg>
        <pc:spChg chg="del">
          <ac:chgData name="Jacopo Bernardini" userId="ca22b1f6-5715-46ae-ad12-3b75eea3b4c3" providerId="ADAL" clId="{E1F3F35E-429E-4FC7-84BE-FC0D8960A780}" dt="2023-12-05T21:01:00.981" v="9711" actId="478"/>
          <ac:spMkLst>
            <pc:docMk/>
            <pc:sldMk cId="3952964833" sldId="2754"/>
            <ac:spMk id="46" creationId="{29397D9B-6F20-4ED0-617E-472EB693A264}"/>
          </ac:spMkLst>
        </pc:spChg>
        <pc:picChg chg="add mod">
          <ac:chgData name="Jacopo Bernardini" userId="ca22b1f6-5715-46ae-ad12-3b75eea3b4c3" providerId="ADAL" clId="{E1F3F35E-429E-4FC7-84BE-FC0D8960A780}" dt="2023-12-06T14:23:47.769" v="11360" actId="1076"/>
          <ac:picMkLst>
            <pc:docMk/>
            <pc:sldMk cId="3952964833" sldId="2754"/>
            <ac:picMk id="2" creationId="{510AEC34-9DEB-8E4F-CBD8-619179024822}"/>
          </ac:picMkLst>
        </pc:picChg>
        <pc:picChg chg="add mod">
          <ac:chgData name="Jacopo Bernardini" userId="ca22b1f6-5715-46ae-ad12-3b75eea3b4c3" providerId="ADAL" clId="{E1F3F35E-429E-4FC7-84BE-FC0D8960A780}" dt="2023-12-06T14:20:47.662" v="11204" actId="1076"/>
          <ac:picMkLst>
            <pc:docMk/>
            <pc:sldMk cId="3952964833" sldId="2754"/>
            <ac:picMk id="8" creationId="{95CCA87C-3375-08AF-28FD-1C1AF805BCD6}"/>
          </ac:picMkLst>
        </pc:picChg>
        <pc:picChg chg="del">
          <ac:chgData name="Jacopo Bernardini" userId="ca22b1f6-5715-46ae-ad12-3b75eea3b4c3" providerId="ADAL" clId="{E1F3F35E-429E-4FC7-84BE-FC0D8960A780}" dt="2023-12-05T21:00:58.514" v="9709" actId="478"/>
          <ac:picMkLst>
            <pc:docMk/>
            <pc:sldMk cId="3952964833" sldId="2754"/>
            <ac:picMk id="8" creationId="{AB6980D5-4447-3161-24B5-BB0786D5F692}"/>
          </ac:picMkLst>
        </pc:picChg>
        <pc:picChg chg="del">
          <ac:chgData name="Jacopo Bernardini" userId="ca22b1f6-5715-46ae-ad12-3b75eea3b4c3" providerId="ADAL" clId="{E1F3F35E-429E-4FC7-84BE-FC0D8960A780}" dt="2023-12-05T21:00:48.262" v="9700" actId="478"/>
          <ac:picMkLst>
            <pc:docMk/>
            <pc:sldMk cId="3952964833" sldId="2754"/>
            <ac:picMk id="9" creationId="{05AEB1D5-09CD-607D-1CF3-D5A43FBE4F2F}"/>
          </ac:picMkLst>
        </pc:picChg>
        <pc:picChg chg="add del mod">
          <ac:chgData name="Jacopo Bernardini" userId="ca22b1f6-5715-46ae-ad12-3b75eea3b4c3" providerId="ADAL" clId="{E1F3F35E-429E-4FC7-84BE-FC0D8960A780}" dt="2023-12-06T14:20:36.549" v="11199" actId="478"/>
          <ac:picMkLst>
            <pc:docMk/>
            <pc:sldMk cId="3952964833" sldId="2754"/>
            <ac:picMk id="11" creationId="{15DA429A-4A29-B6EF-7A9F-7C2AA6899125}"/>
          </ac:picMkLst>
        </pc:picChg>
        <pc:picChg chg="add mod">
          <ac:chgData name="Jacopo Bernardini" userId="ca22b1f6-5715-46ae-ad12-3b75eea3b4c3" providerId="ADAL" clId="{E1F3F35E-429E-4FC7-84BE-FC0D8960A780}" dt="2023-12-06T14:22:43.305" v="11263" actId="1036"/>
          <ac:picMkLst>
            <pc:docMk/>
            <pc:sldMk cId="3952964833" sldId="2754"/>
            <ac:picMk id="17" creationId="{69183769-FF61-211D-E888-269CEB2E5DC3}"/>
          </ac:picMkLst>
        </pc:picChg>
        <pc:picChg chg="del">
          <ac:chgData name="Jacopo Bernardini" userId="ca22b1f6-5715-46ae-ad12-3b75eea3b4c3" providerId="ADAL" clId="{E1F3F35E-429E-4FC7-84BE-FC0D8960A780}" dt="2023-12-05T21:00:53.751" v="9705" actId="478"/>
          <ac:picMkLst>
            <pc:docMk/>
            <pc:sldMk cId="3952964833" sldId="2754"/>
            <ac:picMk id="18" creationId="{DCEE7F90-44B0-FB12-ACEC-E24B6D58CF87}"/>
          </ac:picMkLst>
        </pc:picChg>
        <pc:picChg chg="del">
          <ac:chgData name="Jacopo Bernardini" userId="ca22b1f6-5715-46ae-ad12-3b75eea3b4c3" providerId="ADAL" clId="{E1F3F35E-429E-4FC7-84BE-FC0D8960A780}" dt="2023-12-05T21:00:59.543" v="9710" actId="478"/>
          <ac:picMkLst>
            <pc:docMk/>
            <pc:sldMk cId="3952964833" sldId="2754"/>
            <ac:picMk id="20" creationId="{8AF83C7F-3D9C-111F-90E9-3E4DF7404FD3}"/>
          </ac:picMkLst>
        </pc:picChg>
        <pc:cxnChg chg="del">
          <ac:chgData name="Jacopo Bernardini" userId="ca22b1f6-5715-46ae-ad12-3b75eea3b4c3" providerId="ADAL" clId="{E1F3F35E-429E-4FC7-84BE-FC0D8960A780}" dt="2023-12-05T21:00:56.509" v="9707" actId="478"/>
          <ac:cxnSpMkLst>
            <pc:docMk/>
            <pc:sldMk cId="3952964833" sldId="2754"/>
            <ac:cxnSpMk id="26" creationId="{F31B82FC-1B5F-C58A-4662-B2E5CE3CCD0A}"/>
          </ac:cxnSpMkLst>
        </pc:cxnChg>
        <pc:cxnChg chg="del">
          <ac:chgData name="Jacopo Bernardini" userId="ca22b1f6-5715-46ae-ad12-3b75eea3b4c3" providerId="ADAL" clId="{E1F3F35E-429E-4FC7-84BE-FC0D8960A780}" dt="2023-12-05T21:00:57.499" v="9708" actId="478"/>
          <ac:cxnSpMkLst>
            <pc:docMk/>
            <pc:sldMk cId="3952964833" sldId="2754"/>
            <ac:cxnSpMk id="30" creationId="{A5545DF6-C298-7323-4D17-BFB8E65762BA}"/>
          </ac:cxnSpMkLst>
        </pc:cxnChg>
      </pc:sldChg>
      <pc:sldChg chg="delSp modSp add mod">
        <pc:chgData name="Jacopo Bernardini" userId="ca22b1f6-5715-46ae-ad12-3b75eea3b4c3" providerId="ADAL" clId="{E1F3F35E-429E-4FC7-84BE-FC0D8960A780}" dt="2023-12-05T22:52:03.517" v="10643" actId="20577"/>
        <pc:sldMkLst>
          <pc:docMk/>
          <pc:sldMk cId="447957838" sldId="2755"/>
        </pc:sldMkLst>
        <pc:spChg chg="mod">
          <ac:chgData name="Jacopo Bernardini" userId="ca22b1f6-5715-46ae-ad12-3b75eea3b4c3" providerId="ADAL" clId="{E1F3F35E-429E-4FC7-84BE-FC0D8960A780}" dt="2023-12-05T22:50:39.932" v="10454" actId="20577"/>
          <ac:spMkLst>
            <pc:docMk/>
            <pc:sldMk cId="447957838" sldId="2755"/>
            <ac:spMk id="6" creationId="{7D6D11DD-6D49-3C04-3056-293C0F8322B0}"/>
          </ac:spMkLst>
        </pc:spChg>
        <pc:spChg chg="del">
          <ac:chgData name="Jacopo Bernardini" userId="ca22b1f6-5715-46ae-ad12-3b75eea3b4c3" providerId="ADAL" clId="{E1F3F35E-429E-4FC7-84BE-FC0D8960A780}" dt="2023-12-05T22:43:41.279" v="9794" actId="478"/>
          <ac:spMkLst>
            <pc:docMk/>
            <pc:sldMk cId="447957838" sldId="2755"/>
            <ac:spMk id="10" creationId="{A09D5413-F989-057C-059E-483016137756}"/>
          </ac:spMkLst>
        </pc:spChg>
        <pc:spChg chg="del">
          <ac:chgData name="Jacopo Bernardini" userId="ca22b1f6-5715-46ae-ad12-3b75eea3b4c3" providerId="ADAL" clId="{E1F3F35E-429E-4FC7-84BE-FC0D8960A780}" dt="2023-12-05T22:43:46.235" v="9801" actId="478"/>
          <ac:spMkLst>
            <pc:docMk/>
            <pc:sldMk cId="447957838" sldId="2755"/>
            <ac:spMk id="12" creationId="{53A8C3D7-B143-86DF-30A7-19DE341D1BE6}"/>
          </ac:spMkLst>
        </pc:spChg>
        <pc:spChg chg="del">
          <ac:chgData name="Jacopo Bernardini" userId="ca22b1f6-5715-46ae-ad12-3b75eea3b4c3" providerId="ADAL" clId="{E1F3F35E-429E-4FC7-84BE-FC0D8960A780}" dt="2023-12-05T22:43:38.896" v="9792" actId="478"/>
          <ac:spMkLst>
            <pc:docMk/>
            <pc:sldMk cId="447957838" sldId="2755"/>
            <ac:spMk id="13" creationId="{777CB9DF-CB40-85CD-D7E4-ED9F5313F9D5}"/>
          </ac:spMkLst>
        </pc:spChg>
        <pc:spChg chg="del">
          <ac:chgData name="Jacopo Bernardini" userId="ca22b1f6-5715-46ae-ad12-3b75eea3b4c3" providerId="ADAL" clId="{E1F3F35E-429E-4FC7-84BE-FC0D8960A780}" dt="2023-12-05T21:49:19.861" v="9791" actId="478"/>
          <ac:spMkLst>
            <pc:docMk/>
            <pc:sldMk cId="447957838" sldId="2755"/>
            <ac:spMk id="14" creationId="{7BD6B028-1B32-6B2E-A4A3-0FF601C39C39}"/>
          </ac:spMkLst>
        </pc:spChg>
        <pc:spChg chg="mod">
          <ac:chgData name="Jacopo Bernardini" userId="ca22b1f6-5715-46ae-ad12-3b75eea3b4c3" providerId="ADAL" clId="{E1F3F35E-429E-4FC7-84BE-FC0D8960A780}" dt="2023-12-05T22:52:03.517" v="10643" actId="20577"/>
          <ac:spMkLst>
            <pc:docMk/>
            <pc:sldMk cId="447957838" sldId="2755"/>
            <ac:spMk id="15" creationId="{B1583203-4835-7ADA-3D79-67F7E3C2D71D}"/>
          </ac:spMkLst>
        </pc:spChg>
        <pc:spChg chg="del">
          <ac:chgData name="Jacopo Bernardini" userId="ca22b1f6-5715-46ae-ad12-3b75eea3b4c3" providerId="ADAL" clId="{E1F3F35E-429E-4FC7-84BE-FC0D8960A780}" dt="2023-12-05T22:43:45.408" v="9800" actId="478"/>
          <ac:spMkLst>
            <pc:docMk/>
            <pc:sldMk cId="447957838" sldId="2755"/>
            <ac:spMk id="24" creationId="{7E1D5198-2CE8-CCAA-2A6A-2E2A87D04D72}"/>
          </ac:spMkLst>
        </pc:spChg>
        <pc:spChg chg="del">
          <ac:chgData name="Jacopo Bernardini" userId="ca22b1f6-5715-46ae-ad12-3b75eea3b4c3" providerId="ADAL" clId="{E1F3F35E-429E-4FC7-84BE-FC0D8960A780}" dt="2023-12-05T22:43:40.036" v="9793" actId="478"/>
          <ac:spMkLst>
            <pc:docMk/>
            <pc:sldMk cId="447957838" sldId="2755"/>
            <ac:spMk id="45" creationId="{EA5BF333-C10C-EFCF-77A4-5CE35F2945C3}"/>
          </ac:spMkLst>
        </pc:spChg>
        <pc:spChg chg="del">
          <ac:chgData name="Jacopo Bernardini" userId="ca22b1f6-5715-46ae-ad12-3b75eea3b4c3" providerId="ADAL" clId="{E1F3F35E-429E-4FC7-84BE-FC0D8960A780}" dt="2023-12-05T22:43:47.564" v="9802" actId="478"/>
          <ac:spMkLst>
            <pc:docMk/>
            <pc:sldMk cId="447957838" sldId="2755"/>
            <ac:spMk id="46" creationId="{29397D9B-6F20-4ED0-617E-472EB693A264}"/>
          </ac:spMkLst>
        </pc:spChg>
        <pc:picChg chg="del">
          <ac:chgData name="Jacopo Bernardini" userId="ca22b1f6-5715-46ae-ad12-3b75eea3b4c3" providerId="ADAL" clId="{E1F3F35E-429E-4FC7-84BE-FC0D8960A780}" dt="2023-12-05T22:43:42.962" v="9797" actId="478"/>
          <ac:picMkLst>
            <pc:docMk/>
            <pc:sldMk cId="447957838" sldId="2755"/>
            <ac:picMk id="8" creationId="{AB6980D5-4447-3161-24B5-BB0786D5F692}"/>
          </ac:picMkLst>
        </pc:picChg>
        <pc:picChg chg="del">
          <ac:chgData name="Jacopo Bernardini" userId="ca22b1f6-5715-46ae-ad12-3b75eea3b4c3" providerId="ADAL" clId="{E1F3F35E-429E-4FC7-84BE-FC0D8960A780}" dt="2023-12-05T21:49:18.864" v="9790" actId="478"/>
          <ac:picMkLst>
            <pc:docMk/>
            <pc:sldMk cId="447957838" sldId="2755"/>
            <ac:picMk id="9" creationId="{05AEB1D5-09CD-607D-1CF3-D5A43FBE4F2F}"/>
          </ac:picMkLst>
        </pc:picChg>
        <pc:picChg chg="del">
          <ac:chgData name="Jacopo Bernardini" userId="ca22b1f6-5715-46ae-ad12-3b75eea3b4c3" providerId="ADAL" clId="{E1F3F35E-429E-4FC7-84BE-FC0D8960A780}" dt="2023-12-05T22:43:42.240" v="9796" actId="478"/>
          <ac:picMkLst>
            <pc:docMk/>
            <pc:sldMk cId="447957838" sldId="2755"/>
            <ac:picMk id="18" creationId="{DCEE7F90-44B0-FB12-ACEC-E24B6D58CF87}"/>
          </ac:picMkLst>
        </pc:picChg>
        <pc:picChg chg="del">
          <ac:chgData name="Jacopo Bernardini" userId="ca22b1f6-5715-46ae-ad12-3b75eea3b4c3" providerId="ADAL" clId="{E1F3F35E-429E-4FC7-84BE-FC0D8960A780}" dt="2023-12-05T22:43:41.836" v="9795" actId="478"/>
          <ac:picMkLst>
            <pc:docMk/>
            <pc:sldMk cId="447957838" sldId="2755"/>
            <ac:picMk id="20" creationId="{8AF83C7F-3D9C-111F-90E9-3E4DF7404FD3}"/>
          </ac:picMkLst>
        </pc:picChg>
        <pc:cxnChg chg="del">
          <ac:chgData name="Jacopo Bernardini" userId="ca22b1f6-5715-46ae-ad12-3b75eea3b4c3" providerId="ADAL" clId="{E1F3F35E-429E-4FC7-84BE-FC0D8960A780}" dt="2023-12-05T22:43:43.847" v="9798" actId="478"/>
          <ac:cxnSpMkLst>
            <pc:docMk/>
            <pc:sldMk cId="447957838" sldId="2755"/>
            <ac:cxnSpMk id="26" creationId="{F31B82FC-1B5F-C58A-4662-B2E5CE3CCD0A}"/>
          </ac:cxnSpMkLst>
        </pc:cxnChg>
        <pc:cxnChg chg="del">
          <ac:chgData name="Jacopo Bernardini" userId="ca22b1f6-5715-46ae-ad12-3b75eea3b4c3" providerId="ADAL" clId="{E1F3F35E-429E-4FC7-84BE-FC0D8960A780}" dt="2023-12-05T22:43:45.009" v="9799" actId="478"/>
          <ac:cxnSpMkLst>
            <pc:docMk/>
            <pc:sldMk cId="447957838" sldId="2755"/>
            <ac:cxnSpMk id="30" creationId="{A5545DF6-C298-7323-4D17-BFB8E65762BA}"/>
          </ac:cxnSpMkLst>
        </pc:cxnChg>
      </pc:sldChg>
      <pc:sldChg chg="addSp delSp modSp add mod">
        <pc:chgData name="Jacopo Bernardini" userId="ca22b1f6-5715-46ae-ad12-3b75eea3b4c3" providerId="ADAL" clId="{E1F3F35E-429E-4FC7-84BE-FC0D8960A780}" dt="2023-12-06T17:10:47.819" v="11601" actId="20577"/>
        <pc:sldMkLst>
          <pc:docMk/>
          <pc:sldMk cId="2645322021" sldId="2756"/>
        </pc:sldMkLst>
        <pc:spChg chg="mod">
          <ac:chgData name="Jacopo Bernardini" userId="ca22b1f6-5715-46ae-ad12-3b75eea3b4c3" providerId="ADAL" clId="{E1F3F35E-429E-4FC7-84BE-FC0D8960A780}" dt="2023-12-06T17:10:47.819" v="11601" actId="20577"/>
          <ac:spMkLst>
            <pc:docMk/>
            <pc:sldMk cId="2645322021" sldId="2756"/>
            <ac:spMk id="6" creationId="{7D6D11DD-6D49-3C04-3056-293C0F8322B0}"/>
          </ac:spMkLst>
        </pc:spChg>
        <pc:spChg chg="del">
          <ac:chgData name="Jacopo Bernardini" userId="ca22b1f6-5715-46ae-ad12-3b75eea3b4c3" providerId="ADAL" clId="{E1F3F35E-429E-4FC7-84BE-FC0D8960A780}" dt="2023-12-06T14:26:01.588" v="11382" actId="478"/>
          <ac:spMkLst>
            <pc:docMk/>
            <pc:sldMk cId="2645322021" sldId="2756"/>
            <ac:spMk id="9" creationId="{D851AC7B-3590-F9C2-023A-F0EED96DBA0F}"/>
          </ac:spMkLst>
        </pc:spChg>
        <pc:spChg chg="del">
          <ac:chgData name="Jacopo Bernardini" userId="ca22b1f6-5715-46ae-ad12-3b75eea3b4c3" providerId="ADAL" clId="{E1F3F35E-429E-4FC7-84BE-FC0D8960A780}" dt="2023-12-06T14:26:02.929" v="11383" actId="478"/>
          <ac:spMkLst>
            <pc:docMk/>
            <pc:sldMk cId="2645322021" sldId="2756"/>
            <ac:spMk id="10" creationId="{54CD77B4-A659-083B-20A2-38C4B1418CB6}"/>
          </ac:spMkLst>
        </pc:spChg>
        <pc:spChg chg="del">
          <ac:chgData name="Jacopo Bernardini" userId="ca22b1f6-5715-46ae-ad12-3b75eea3b4c3" providerId="ADAL" clId="{E1F3F35E-429E-4FC7-84BE-FC0D8960A780}" dt="2023-12-06T14:25:55.919" v="11378" actId="478"/>
          <ac:spMkLst>
            <pc:docMk/>
            <pc:sldMk cId="2645322021" sldId="2756"/>
            <ac:spMk id="12" creationId="{4B9D8827-C606-6361-65E1-014AC4818AAD}"/>
          </ac:spMkLst>
        </pc:spChg>
        <pc:spChg chg="add mod">
          <ac:chgData name="Jacopo Bernardini" userId="ca22b1f6-5715-46ae-ad12-3b75eea3b4c3" providerId="ADAL" clId="{E1F3F35E-429E-4FC7-84BE-FC0D8960A780}" dt="2023-12-06T14:29:08.958" v="11434" actId="164"/>
          <ac:spMkLst>
            <pc:docMk/>
            <pc:sldMk cId="2645322021" sldId="2756"/>
            <ac:spMk id="16" creationId="{B90CAFB6-9A70-C120-4E96-99C1A53C31C0}"/>
          </ac:spMkLst>
        </pc:spChg>
        <pc:spChg chg="add mod">
          <ac:chgData name="Jacopo Bernardini" userId="ca22b1f6-5715-46ae-ad12-3b75eea3b4c3" providerId="ADAL" clId="{E1F3F35E-429E-4FC7-84BE-FC0D8960A780}" dt="2023-12-06T14:29:19.081" v="11435" actId="164"/>
          <ac:spMkLst>
            <pc:docMk/>
            <pc:sldMk cId="2645322021" sldId="2756"/>
            <ac:spMk id="18" creationId="{5F6FEA01-7DBF-6910-CB45-9A7969EB6665}"/>
          </ac:spMkLst>
        </pc:spChg>
        <pc:grpChg chg="add mod">
          <ac:chgData name="Jacopo Bernardini" userId="ca22b1f6-5715-46ae-ad12-3b75eea3b4c3" providerId="ADAL" clId="{E1F3F35E-429E-4FC7-84BE-FC0D8960A780}" dt="2023-12-06T14:29:23.130" v="11436" actId="164"/>
          <ac:grpSpMkLst>
            <pc:docMk/>
            <pc:sldMk cId="2645322021" sldId="2756"/>
            <ac:grpSpMk id="19" creationId="{984775DE-CA7B-913C-3893-223E9933B3C1}"/>
          </ac:grpSpMkLst>
        </pc:grpChg>
        <pc:grpChg chg="add mod">
          <ac:chgData name="Jacopo Bernardini" userId="ca22b1f6-5715-46ae-ad12-3b75eea3b4c3" providerId="ADAL" clId="{E1F3F35E-429E-4FC7-84BE-FC0D8960A780}" dt="2023-12-06T14:29:23.130" v="11436" actId="164"/>
          <ac:grpSpMkLst>
            <pc:docMk/>
            <pc:sldMk cId="2645322021" sldId="2756"/>
            <ac:grpSpMk id="20" creationId="{DCA1AC74-61A9-05A2-45DB-BE58167F557C}"/>
          </ac:grpSpMkLst>
        </pc:grpChg>
        <pc:grpChg chg="add mod">
          <ac:chgData name="Jacopo Bernardini" userId="ca22b1f6-5715-46ae-ad12-3b75eea3b4c3" providerId="ADAL" clId="{E1F3F35E-429E-4FC7-84BE-FC0D8960A780}" dt="2023-12-06T14:29:28.268" v="11437" actId="1076"/>
          <ac:grpSpMkLst>
            <pc:docMk/>
            <pc:sldMk cId="2645322021" sldId="2756"/>
            <ac:grpSpMk id="21" creationId="{19374C50-65A1-FE4A-C1FE-643121F45050}"/>
          </ac:grpSpMkLst>
        </pc:grpChg>
        <pc:picChg chg="del">
          <ac:chgData name="Jacopo Bernardini" userId="ca22b1f6-5715-46ae-ad12-3b75eea3b4c3" providerId="ADAL" clId="{E1F3F35E-429E-4FC7-84BE-FC0D8960A780}" dt="2023-12-06T14:25:53.169" v="11377" actId="478"/>
          <ac:picMkLst>
            <pc:docMk/>
            <pc:sldMk cId="2645322021" sldId="2756"/>
            <ac:picMk id="2" creationId="{510AEC34-9DEB-8E4F-CBD8-619179024822}"/>
          </ac:picMkLst>
        </pc:picChg>
        <pc:picChg chg="del">
          <ac:chgData name="Jacopo Bernardini" userId="ca22b1f6-5715-46ae-ad12-3b75eea3b4c3" providerId="ADAL" clId="{E1F3F35E-429E-4FC7-84BE-FC0D8960A780}" dt="2023-12-06T14:26:00.136" v="11381" actId="478"/>
          <ac:picMkLst>
            <pc:docMk/>
            <pc:sldMk cId="2645322021" sldId="2756"/>
            <ac:picMk id="8" creationId="{95CCA87C-3375-08AF-28FD-1C1AF805BCD6}"/>
          </ac:picMkLst>
        </pc:picChg>
        <pc:picChg chg="add mod">
          <ac:chgData name="Jacopo Bernardini" userId="ca22b1f6-5715-46ae-ad12-3b75eea3b4c3" providerId="ADAL" clId="{E1F3F35E-429E-4FC7-84BE-FC0D8960A780}" dt="2023-12-06T14:27:59.293" v="11401" actId="14100"/>
          <ac:picMkLst>
            <pc:docMk/>
            <pc:sldMk cId="2645322021" sldId="2756"/>
            <ac:picMk id="11" creationId="{9F2472D4-87CB-AE78-FD14-E4AF181F03F6}"/>
          </ac:picMkLst>
        </pc:picChg>
        <pc:picChg chg="add mod modCrop">
          <ac:chgData name="Jacopo Bernardini" userId="ca22b1f6-5715-46ae-ad12-3b75eea3b4c3" providerId="ADAL" clId="{E1F3F35E-429E-4FC7-84BE-FC0D8960A780}" dt="2023-12-06T14:29:08.958" v="11434" actId="164"/>
          <ac:picMkLst>
            <pc:docMk/>
            <pc:sldMk cId="2645322021" sldId="2756"/>
            <ac:picMk id="14" creationId="{495D5A35-706E-3949-F2A2-30D6EE3ED106}"/>
          </ac:picMkLst>
        </pc:picChg>
        <pc:picChg chg="add mod modCrop">
          <ac:chgData name="Jacopo Bernardini" userId="ca22b1f6-5715-46ae-ad12-3b75eea3b4c3" providerId="ADAL" clId="{E1F3F35E-429E-4FC7-84BE-FC0D8960A780}" dt="2023-12-06T14:29:19.081" v="11435" actId="164"/>
          <ac:picMkLst>
            <pc:docMk/>
            <pc:sldMk cId="2645322021" sldId="2756"/>
            <ac:picMk id="15" creationId="{10582052-0F7E-0EBE-B2CE-227EC4D7D6DD}"/>
          </ac:picMkLst>
        </pc:picChg>
        <pc:picChg chg="del">
          <ac:chgData name="Jacopo Bernardini" userId="ca22b1f6-5715-46ae-ad12-3b75eea3b4c3" providerId="ADAL" clId="{E1F3F35E-429E-4FC7-84BE-FC0D8960A780}" dt="2023-12-06T14:26:03.433" v="11384" actId="478"/>
          <ac:picMkLst>
            <pc:docMk/>
            <pc:sldMk cId="2645322021" sldId="2756"/>
            <ac:picMk id="17" creationId="{69183769-FF61-211D-E888-269CEB2E5DC3}"/>
          </ac:picMkLst>
        </pc:picChg>
      </pc:sldChg>
      <pc:sldChg chg="addSp delSp modSp add mod">
        <pc:chgData name="Jacopo Bernardini" userId="ca22b1f6-5715-46ae-ad12-3b75eea3b4c3" providerId="ADAL" clId="{E1F3F35E-429E-4FC7-84BE-FC0D8960A780}" dt="2023-12-06T17:11:51.119" v="11705" actId="20577"/>
        <pc:sldMkLst>
          <pc:docMk/>
          <pc:sldMk cId="312312330" sldId="2757"/>
        </pc:sldMkLst>
        <pc:spChg chg="mod">
          <ac:chgData name="Jacopo Bernardini" userId="ca22b1f6-5715-46ae-ad12-3b75eea3b4c3" providerId="ADAL" clId="{E1F3F35E-429E-4FC7-84BE-FC0D8960A780}" dt="2023-12-06T17:11:51.119" v="11705" actId="20577"/>
          <ac:spMkLst>
            <pc:docMk/>
            <pc:sldMk cId="312312330" sldId="2757"/>
            <ac:spMk id="6" creationId="{7D6D11DD-6D49-3C04-3056-293C0F8322B0}"/>
          </ac:spMkLst>
        </pc:spChg>
        <pc:grpChg chg="del">
          <ac:chgData name="Jacopo Bernardini" userId="ca22b1f6-5715-46ae-ad12-3b75eea3b4c3" providerId="ADAL" clId="{E1F3F35E-429E-4FC7-84BE-FC0D8960A780}" dt="2023-12-06T14:29:40.890" v="11440" actId="478"/>
          <ac:grpSpMkLst>
            <pc:docMk/>
            <pc:sldMk cId="312312330" sldId="2757"/>
            <ac:grpSpMk id="21" creationId="{19374C50-65A1-FE4A-C1FE-643121F45050}"/>
          </ac:grpSpMkLst>
        </pc:grpChg>
        <pc:picChg chg="add mod">
          <ac:chgData name="Jacopo Bernardini" userId="ca22b1f6-5715-46ae-ad12-3b75eea3b4c3" providerId="ADAL" clId="{E1F3F35E-429E-4FC7-84BE-FC0D8960A780}" dt="2023-12-06T14:31:49.237" v="11450" actId="1076"/>
          <ac:picMkLst>
            <pc:docMk/>
            <pc:sldMk cId="312312330" sldId="2757"/>
            <ac:picMk id="7" creationId="{B4949998-27FC-0C5D-38FB-6F7517F790DB}"/>
          </ac:picMkLst>
        </pc:picChg>
        <pc:picChg chg="add mod">
          <ac:chgData name="Jacopo Bernardini" userId="ca22b1f6-5715-46ae-ad12-3b75eea3b4c3" providerId="ADAL" clId="{E1F3F35E-429E-4FC7-84BE-FC0D8960A780}" dt="2023-12-06T14:31:44.051" v="11449" actId="1076"/>
          <ac:picMkLst>
            <pc:docMk/>
            <pc:sldMk cId="312312330" sldId="2757"/>
            <ac:picMk id="9" creationId="{084AD3EC-F214-8279-6299-60993B88FD45}"/>
          </ac:picMkLst>
        </pc:picChg>
        <pc:picChg chg="del">
          <ac:chgData name="Jacopo Bernardini" userId="ca22b1f6-5715-46ae-ad12-3b75eea3b4c3" providerId="ADAL" clId="{E1F3F35E-429E-4FC7-84BE-FC0D8960A780}" dt="2023-12-06T14:29:39.834" v="11439" actId="478"/>
          <ac:picMkLst>
            <pc:docMk/>
            <pc:sldMk cId="312312330" sldId="2757"/>
            <ac:picMk id="11" creationId="{9F2472D4-87CB-AE78-FD14-E4AF181F03F6}"/>
          </ac:picMkLst>
        </pc:picChg>
      </pc:sldChg>
    </pc:docChg>
  </pc:docChgLst>
  <pc:docChgLst>
    <pc:chgData name="Mattia Parise" userId="8af056d1-15ea-4db1-bc62-a374d29dad5a" providerId="ADAL" clId="{CDDEC906-FF44-4696-B72D-7044A65502A4}"/>
    <pc:docChg chg="undo custSel modMainMaster">
      <pc:chgData name="Mattia Parise" userId="8af056d1-15ea-4db1-bc62-a374d29dad5a" providerId="ADAL" clId="{CDDEC906-FF44-4696-B72D-7044A65502A4}" dt="2023-11-22T16:31:01.579" v="129" actId="1038"/>
      <pc:docMkLst>
        <pc:docMk/>
      </pc:docMkLst>
      <pc:sldMasterChg chg="modSldLayout">
        <pc:chgData name="Mattia Parise" userId="8af056d1-15ea-4db1-bc62-a374d29dad5a" providerId="ADAL" clId="{CDDEC906-FF44-4696-B72D-7044A65502A4}" dt="2023-11-22T16:31:01.579" v="129" actId="1038"/>
        <pc:sldMasterMkLst>
          <pc:docMk/>
          <pc:sldMasterMk cId="1000730430" sldId="2147484162"/>
        </pc:sldMasterMkLst>
        <pc:sldLayoutChg chg="modSp mod">
          <pc:chgData name="Mattia Parise" userId="8af056d1-15ea-4db1-bc62-a374d29dad5a" providerId="ADAL" clId="{CDDEC906-FF44-4696-B72D-7044A65502A4}" dt="2023-11-22T16:31:01.579" v="129" actId="1038"/>
          <pc:sldLayoutMkLst>
            <pc:docMk/>
            <pc:sldMasterMk cId="1000730430" sldId="2147484162"/>
            <pc:sldLayoutMk cId="3705137768" sldId="2147484155"/>
          </pc:sldLayoutMkLst>
          <pc:spChg chg="mod">
            <ac:chgData name="Mattia Parise" userId="8af056d1-15ea-4db1-bc62-a374d29dad5a" providerId="ADAL" clId="{CDDEC906-FF44-4696-B72D-7044A65502A4}" dt="2023-11-22T16:25:37.678" v="39" actId="14100"/>
            <ac:spMkLst>
              <pc:docMk/>
              <pc:sldMasterMk cId="1000730430" sldId="2147484162"/>
              <pc:sldLayoutMk cId="3705137768" sldId="2147484155"/>
              <ac:spMk id="6" creationId="{34D86371-FC15-6197-B6F7-9E61770005A2}"/>
            </ac:spMkLst>
          </pc:spChg>
          <pc:spChg chg="mod">
            <ac:chgData name="Mattia Parise" userId="8af056d1-15ea-4db1-bc62-a374d29dad5a" providerId="ADAL" clId="{CDDEC906-FF44-4696-B72D-7044A65502A4}" dt="2023-11-22T16:29:28.575" v="126" actId="20577"/>
            <ac:spMkLst>
              <pc:docMk/>
              <pc:sldMasterMk cId="1000730430" sldId="2147484162"/>
              <pc:sldLayoutMk cId="3705137768" sldId="2147484155"/>
              <ac:spMk id="9" creationId="{00000000-0000-0000-0000-000000000000}"/>
            </ac:spMkLst>
          </pc:spChg>
          <pc:spChg chg="mod">
            <ac:chgData name="Mattia Parise" userId="8af056d1-15ea-4db1-bc62-a374d29dad5a" providerId="ADAL" clId="{CDDEC906-FF44-4696-B72D-7044A65502A4}" dt="2023-11-22T16:28:54.496" v="98" actId="948"/>
            <ac:spMkLst>
              <pc:docMk/>
              <pc:sldMasterMk cId="1000730430" sldId="2147484162"/>
              <pc:sldLayoutMk cId="3705137768" sldId="2147484155"/>
              <ac:spMk id="13" creationId="{B50F7C97-ECDB-ABBD-58F6-17BAA41AD1FB}"/>
            </ac:spMkLst>
          </pc:spChg>
          <pc:grpChg chg="mod">
            <ac:chgData name="Mattia Parise" userId="8af056d1-15ea-4db1-bc62-a374d29dad5a" providerId="ADAL" clId="{CDDEC906-FF44-4696-B72D-7044A65502A4}" dt="2023-11-22T16:28:20.014" v="95" actId="1076"/>
            <ac:grpSpMkLst>
              <pc:docMk/>
              <pc:sldMasterMk cId="1000730430" sldId="2147484162"/>
              <pc:sldLayoutMk cId="3705137768" sldId="2147484155"/>
              <ac:grpSpMk id="10" creationId="{3BD19776-B8A6-EF30-99F2-49119FA8D018}"/>
            </ac:grpSpMkLst>
          </pc:grpChg>
          <pc:grpChg chg="mod">
            <ac:chgData name="Mattia Parise" userId="8af056d1-15ea-4db1-bc62-a374d29dad5a" providerId="ADAL" clId="{CDDEC906-FF44-4696-B72D-7044A65502A4}" dt="2023-11-22T16:30:44.964" v="127" actId="1037"/>
            <ac:grpSpMkLst>
              <pc:docMk/>
              <pc:sldMasterMk cId="1000730430" sldId="2147484162"/>
              <pc:sldLayoutMk cId="3705137768" sldId="2147484155"/>
              <ac:grpSpMk id="20" creationId="{D8509FD5-EF45-418B-3532-1B43043DB928}"/>
            </ac:grpSpMkLst>
          </pc:grpChg>
          <pc:picChg chg="mod modCrop">
            <ac:chgData name="Mattia Parise" userId="8af056d1-15ea-4db1-bc62-a374d29dad5a" providerId="ADAL" clId="{CDDEC906-FF44-4696-B72D-7044A65502A4}" dt="2023-11-22T16:26:26.446" v="41"/>
            <ac:picMkLst>
              <pc:docMk/>
              <pc:sldMasterMk cId="1000730430" sldId="2147484162"/>
              <pc:sldLayoutMk cId="3705137768" sldId="2147484155"/>
              <ac:picMk id="3" creationId="{BF6B459E-B454-5A51-30F5-B0403C3277A8}"/>
            </ac:picMkLst>
          </pc:picChg>
          <pc:picChg chg="mod modCrop">
            <ac:chgData name="Mattia Parise" userId="8af056d1-15ea-4db1-bc62-a374d29dad5a" providerId="ADAL" clId="{CDDEC906-FF44-4696-B72D-7044A65502A4}" dt="2023-11-22T16:31:01.579" v="129" actId="1038"/>
            <ac:picMkLst>
              <pc:docMk/>
              <pc:sldMasterMk cId="1000730430" sldId="2147484162"/>
              <pc:sldLayoutMk cId="3705137768" sldId="2147484155"/>
              <ac:picMk id="5" creationId="{6F954266-F8E6-7342-7F21-FB510F6594EE}"/>
            </ac:picMkLst>
          </pc:picChg>
          <pc:picChg chg="mod">
            <ac:chgData name="Mattia Parise" userId="8af056d1-15ea-4db1-bc62-a374d29dad5a" providerId="ADAL" clId="{CDDEC906-FF44-4696-B72D-7044A65502A4}" dt="2023-11-22T16:29:14.455" v="125" actId="465"/>
            <ac:picMkLst>
              <pc:docMk/>
              <pc:sldMasterMk cId="1000730430" sldId="2147484162"/>
              <pc:sldLayoutMk cId="3705137768" sldId="2147484155"/>
              <ac:picMk id="14" creationId="{6D063EF4-A296-7193-C54C-1F049489DB88}"/>
            </ac:picMkLst>
          </pc:picChg>
          <pc:picChg chg="mod">
            <ac:chgData name="Mattia Parise" userId="8af056d1-15ea-4db1-bc62-a374d29dad5a" providerId="ADAL" clId="{CDDEC906-FF44-4696-B72D-7044A65502A4}" dt="2023-11-22T16:29:14.455" v="125" actId="465"/>
            <ac:picMkLst>
              <pc:docMk/>
              <pc:sldMasterMk cId="1000730430" sldId="2147484162"/>
              <pc:sldLayoutMk cId="3705137768" sldId="2147484155"/>
              <ac:picMk id="15" creationId="{DBD2B32A-BADA-F2A8-91AB-E230ADC4DA0A}"/>
            </ac:picMkLst>
          </pc:picChg>
          <pc:picChg chg="mod">
            <ac:chgData name="Mattia Parise" userId="8af056d1-15ea-4db1-bc62-a374d29dad5a" providerId="ADAL" clId="{CDDEC906-FF44-4696-B72D-7044A65502A4}" dt="2023-11-22T16:29:14.455" v="125" actId="465"/>
            <ac:picMkLst>
              <pc:docMk/>
              <pc:sldMasterMk cId="1000730430" sldId="2147484162"/>
              <pc:sldLayoutMk cId="3705137768" sldId="2147484155"/>
              <ac:picMk id="16" creationId="{ACCEB84D-0F41-8A8B-99E8-620928BAF7AB}"/>
            </ac:picMkLst>
          </pc:picChg>
          <pc:picChg chg="mod">
            <ac:chgData name="Mattia Parise" userId="8af056d1-15ea-4db1-bc62-a374d29dad5a" providerId="ADAL" clId="{CDDEC906-FF44-4696-B72D-7044A65502A4}" dt="2023-11-22T16:29:14.455" v="125" actId="465"/>
            <ac:picMkLst>
              <pc:docMk/>
              <pc:sldMasterMk cId="1000730430" sldId="2147484162"/>
              <pc:sldLayoutMk cId="3705137768" sldId="2147484155"/>
              <ac:picMk id="17" creationId="{F4F01744-EA3D-A8DF-D684-30A7FF26D61F}"/>
            </ac:picMkLst>
          </pc:picChg>
          <pc:picChg chg="mod">
            <ac:chgData name="Mattia Parise" userId="8af056d1-15ea-4db1-bc62-a374d29dad5a" providerId="ADAL" clId="{CDDEC906-FF44-4696-B72D-7044A65502A4}" dt="2023-11-22T16:29:06.208" v="124" actId="1036"/>
            <ac:picMkLst>
              <pc:docMk/>
              <pc:sldMasterMk cId="1000730430" sldId="2147484162"/>
              <pc:sldLayoutMk cId="3705137768" sldId="2147484155"/>
              <ac:picMk id="19" creationId="{40170DE6-93AA-4607-A34B-7E1A0241CE4F}"/>
            </ac:picMkLst>
          </pc:picChg>
          <pc:picChg chg="mod">
            <ac:chgData name="Mattia Parise" userId="8af056d1-15ea-4db1-bc62-a374d29dad5a" providerId="ADAL" clId="{CDDEC906-FF44-4696-B72D-7044A65502A4}" dt="2023-11-22T16:24:07.571" v="13" actId="1076"/>
            <ac:picMkLst>
              <pc:docMk/>
              <pc:sldMasterMk cId="1000730430" sldId="2147484162"/>
              <pc:sldLayoutMk cId="3705137768" sldId="2147484155"/>
              <ac:picMk id="1024" creationId="{8B567B1F-D671-8F9E-19F1-9F3F75BC11F9}"/>
            </ac:picMkLst>
          </pc:picChg>
        </pc:sldLayoutChg>
      </pc:sldMasterChg>
    </pc:docChg>
  </pc:docChgLst>
  <pc:docChgLst>
    <pc:chgData name="Donato Passarelli" userId="f0cfdcf5-61ca-4be8-aa94-d8e955c9f720" providerId="ADAL" clId="{C652F388-CC05-44B0-A130-C435B9AE26D6}"/>
    <pc:docChg chg="undo custSel addSld delSld modSld modMainMaster modSection">
      <pc:chgData name="Donato Passarelli" userId="f0cfdcf5-61ca-4be8-aa94-d8e955c9f720" providerId="ADAL" clId="{C652F388-CC05-44B0-A130-C435B9AE26D6}" dt="2023-11-27T19:16:55.764" v="517" actId="1035"/>
      <pc:docMkLst>
        <pc:docMk/>
      </pc:docMkLst>
      <pc:sldChg chg="modSp mod">
        <pc:chgData name="Donato Passarelli" userId="f0cfdcf5-61ca-4be8-aa94-d8e955c9f720" providerId="ADAL" clId="{C652F388-CC05-44B0-A130-C435B9AE26D6}" dt="2023-11-27T19:16:55.764" v="517" actId="1035"/>
        <pc:sldMkLst>
          <pc:docMk/>
          <pc:sldMk cId="80541843" sldId="2721"/>
        </pc:sldMkLst>
        <pc:spChg chg="mod">
          <ac:chgData name="Donato Passarelli" userId="f0cfdcf5-61ca-4be8-aa94-d8e955c9f720" providerId="ADAL" clId="{C652F388-CC05-44B0-A130-C435B9AE26D6}" dt="2023-11-27T19:16:55.764" v="517" actId="1035"/>
          <ac:spMkLst>
            <pc:docMk/>
            <pc:sldMk cId="80541843" sldId="2721"/>
            <ac:spMk id="2" creationId="{2C13CB8C-0F3F-6356-12B2-C1C98F7BDCD9}"/>
          </ac:spMkLst>
        </pc:spChg>
        <pc:spChg chg="mod">
          <ac:chgData name="Donato Passarelli" userId="f0cfdcf5-61ca-4be8-aa94-d8e955c9f720" providerId="ADAL" clId="{C652F388-CC05-44B0-A130-C435B9AE26D6}" dt="2023-11-27T19:16:55.764" v="517" actId="1035"/>
          <ac:spMkLst>
            <pc:docMk/>
            <pc:sldMk cId="80541843" sldId="2721"/>
            <ac:spMk id="3" creationId="{01F60CA9-10D4-67B3-AF14-D84F555F053C}"/>
          </ac:spMkLst>
        </pc:spChg>
      </pc:sldChg>
      <pc:sldChg chg="del">
        <pc:chgData name="Donato Passarelli" userId="f0cfdcf5-61ca-4be8-aa94-d8e955c9f720" providerId="ADAL" clId="{C652F388-CC05-44B0-A130-C435B9AE26D6}" dt="2023-11-22T16:12:18.354" v="443" actId="2696"/>
        <pc:sldMkLst>
          <pc:docMk/>
          <pc:sldMk cId="1641509034" sldId="2725"/>
        </pc:sldMkLst>
      </pc:sldChg>
      <pc:sldChg chg="del">
        <pc:chgData name="Donato Passarelli" userId="f0cfdcf5-61ca-4be8-aa94-d8e955c9f720" providerId="ADAL" clId="{C652F388-CC05-44B0-A130-C435B9AE26D6}" dt="2023-11-22T16:12:06.541" v="441" actId="47"/>
        <pc:sldMkLst>
          <pc:docMk/>
          <pc:sldMk cId="3356196032" sldId="2726"/>
        </pc:sldMkLst>
      </pc:sldChg>
      <pc:sldChg chg="del">
        <pc:chgData name="Donato Passarelli" userId="f0cfdcf5-61ca-4be8-aa94-d8e955c9f720" providerId="ADAL" clId="{C652F388-CC05-44B0-A130-C435B9AE26D6}" dt="2023-11-22T16:12:15.938" v="442" actId="2696"/>
        <pc:sldMkLst>
          <pc:docMk/>
          <pc:sldMk cId="4187919815" sldId="2727"/>
        </pc:sldMkLst>
      </pc:sldChg>
      <pc:sldChg chg="del">
        <pc:chgData name="Donato Passarelli" userId="f0cfdcf5-61ca-4be8-aa94-d8e955c9f720" providerId="ADAL" clId="{C652F388-CC05-44B0-A130-C435B9AE26D6}" dt="2023-11-22T16:11:26.654" v="433" actId="2696"/>
        <pc:sldMkLst>
          <pc:docMk/>
          <pc:sldMk cId="3577421108" sldId="2728"/>
        </pc:sldMkLst>
      </pc:sldChg>
      <pc:sldChg chg="addSp delSp modSp new mod chgLayout">
        <pc:chgData name="Donato Passarelli" userId="f0cfdcf5-61ca-4be8-aa94-d8e955c9f720" providerId="ADAL" clId="{C652F388-CC05-44B0-A130-C435B9AE26D6}" dt="2023-11-22T16:13:36.154" v="469" actId="700"/>
        <pc:sldMkLst>
          <pc:docMk/>
          <pc:sldMk cId="3513405984" sldId="2729"/>
        </pc:sldMkLst>
        <pc:spChg chg="del">
          <ac:chgData name="Donato Passarelli" userId="f0cfdcf5-61ca-4be8-aa94-d8e955c9f720" providerId="ADAL" clId="{C652F388-CC05-44B0-A130-C435B9AE26D6}" dt="2023-11-22T16:13:36.154" v="469" actId="700"/>
          <ac:spMkLst>
            <pc:docMk/>
            <pc:sldMk cId="3513405984" sldId="2729"/>
            <ac:spMk id="2" creationId="{2A45601F-317F-2579-AC96-29BA69CDDD27}"/>
          </ac:spMkLst>
        </pc:spChg>
        <pc:spChg chg="mod ord">
          <ac:chgData name="Donato Passarelli" userId="f0cfdcf5-61ca-4be8-aa94-d8e955c9f720" providerId="ADAL" clId="{C652F388-CC05-44B0-A130-C435B9AE26D6}" dt="2023-11-22T16:13:36.154" v="469" actId="700"/>
          <ac:spMkLst>
            <pc:docMk/>
            <pc:sldMk cId="3513405984" sldId="2729"/>
            <ac:spMk id="3" creationId="{A830048E-3D76-E579-7779-CB7E636343AC}"/>
          </ac:spMkLst>
        </pc:spChg>
        <pc:spChg chg="mod ord">
          <ac:chgData name="Donato Passarelli" userId="f0cfdcf5-61ca-4be8-aa94-d8e955c9f720" providerId="ADAL" clId="{C652F388-CC05-44B0-A130-C435B9AE26D6}" dt="2023-11-22T16:13:36.154" v="469" actId="700"/>
          <ac:spMkLst>
            <pc:docMk/>
            <pc:sldMk cId="3513405984" sldId="2729"/>
            <ac:spMk id="4" creationId="{89C65592-68B3-5278-D412-36B69F189FDE}"/>
          </ac:spMkLst>
        </pc:spChg>
        <pc:spChg chg="mod ord">
          <ac:chgData name="Donato Passarelli" userId="f0cfdcf5-61ca-4be8-aa94-d8e955c9f720" providerId="ADAL" clId="{C652F388-CC05-44B0-A130-C435B9AE26D6}" dt="2023-11-22T16:13:36.154" v="469" actId="700"/>
          <ac:spMkLst>
            <pc:docMk/>
            <pc:sldMk cId="3513405984" sldId="2729"/>
            <ac:spMk id="5" creationId="{DE36AF4F-E293-2016-14FF-12D95607E34B}"/>
          </ac:spMkLst>
        </pc:spChg>
        <pc:spChg chg="mod ord">
          <ac:chgData name="Donato Passarelli" userId="f0cfdcf5-61ca-4be8-aa94-d8e955c9f720" providerId="ADAL" clId="{C652F388-CC05-44B0-A130-C435B9AE26D6}" dt="2023-11-22T16:13:36.154" v="469" actId="700"/>
          <ac:spMkLst>
            <pc:docMk/>
            <pc:sldMk cId="3513405984" sldId="2729"/>
            <ac:spMk id="6" creationId="{9001BA66-3377-5D89-B636-1609E7D86D52}"/>
          </ac:spMkLst>
        </pc:spChg>
        <pc:spChg chg="add mod ord">
          <ac:chgData name="Donato Passarelli" userId="f0cfdcf5-61ca-4be8-aa94-d8e955c9f720" providerId="ADAL" clId="{C652F388-CC05-44B0-A130-C435B9AE26D6}" dt="2023-11-22T16:13:36.154" v="469" actId="700"/>
          <ac:spMkLst>
            <pc:docMk/>
            <pc:sldMk cId="3513405984" sldId="2729"/>
            <ac:spMk id="7" creationId="{73C92D42-1025-0C3A-3998-487FE42FB525}"/>
          </ac:spMkLst>
        </pc:spChg>
      </pc:sldChg>
      <pc:sldChg chg="new del">
        <pc:chgData name="Donato Passarelli" userId="f0cfdcf5-61ca-4be8-aa94-d8e955c9f720" providerId="ADAL" clId="{C652F388-CC05-44B0-A130-C435B9AE26D6}" dt="2023-11-22T16:12:01.941" v="439" actId="2696"/>
        <pc:sldMkLst>
          <pc:docMk/>
          <pc:sldMk cId="24422275" sldId="2730"/>
        </pc:sldMkLst>
      </pc:sldChg>
      <pc:sldChg chg="modSp new mod">
        <pc:chgData name="Donato Passarelli" userId="f0cfdcf5-61ca-4be8-aa94-d8e955c9f720" providerId="ADAL" clId="{C652F388-CC05-44B0-A130-C435B9AE26D6}" dt="2023-11-22T16:12:30.693" v="466" actId="20577"/>
        <pc:sldMkLst>
          <pc:docMk/>
          <pc:sldMk cId="1293113934" sldId="2730"/>
        </pc:sldMkLst>
        <pc:spChg chg="mod">
          <ac:chgData name="Donato Passarelli" userId="f0cfdcf5-61ca-4be8-aa94-d8e955c9f720" providerId="ADAL" clId="{C652F388-CC05-44B0-A130-C435B9AE26D6}" dt="2023-11-22T16:12:30.693" v="466" actId="20577"/>
          <ac:spMkLst>
            <pc:docMk/>
            <pc:sldMk cId="1293113934" sldId="2730"/>
            <ac:spMk id="2" creationId="{C8947E6F-9178-6A5E-DED2-A51DA7EC111B}"/>
          </ac:spMkLst>
        </pc:spChg>
      </pc:sldChg>
      <pc:sldChg chg="addSp delSp modSp new mod modClrScheme chgLayout">
        <pc:chgData name="Donato Passarelli" userId="f0cfdcf5-61ca-4be8-aa94-d8e955c9f720" providerId="ADAL" clId="{C652F388-CC05-44B0-A130-C435B9AE26D6}" dt="2023-11-22T16:12:37.704" v="468" actId="700"/>
        <pc:sldMkLst>
          <pc:docMk/>
          <pc:sldMk cId="1417152341" sldId="2731"/>
        </pc:sldMkLst>
        <pc:spChg chg="del mod ord">
          <ac:chgData name="Donato Passarelli" userId="f0cfdcf5-61ca-4be8-aa94-d8e955c9f720" providerId="ADAL" clId="{C652F388-CC05-44B0-A130-C435B9AE26D6}" dt="2023-11-22T16:12:37.704" v="468" actId="700"/>
          <ac:spMkLst>
            <pc:docMk/>
            <pc:sldMk cId="1417152341" sldId="2731"/>
            <ac:spMk id="2" creationId="{5A14D7F8-527D-288A-D918-1D17EC096A7C}"/>
          </ac:spMkLst>
        </pc:spChg>
        <pc:spChg chg="mod ord">
          <ac:chgData name="Donato Passarelli" userId="f0cfdcf5-61ca-4be8-aa94-d8e955c9f720" providerId="ADAL" clId="{C652F388-CC05-44B0-A130-C435B9AE26D6}" dt="2023-11-22T16:12:37.704" v="468" actId="700"/>
          <ac:spMkLst>
            <pc:docMk/>
            <pc:sldMk cId="1417152341" sldId="2731"/>
            <ac:spMk id="3" creationId="{BF73BFC0-765B-48CC-F53A-2CF6E3E5A06B}"/>
          </ac:spMkLst>
        </pc:spChg>
        <pc:spChg chg="mod ord">
          <ac:chgData name="Donato Passarelli" userId="f0cfdcf5-61ca-4be8-aa94-d8e955c9f720" providerId="ADAL" clId="{C652F388-CC05-44B0-A130-C435B9AE26D6}" dt="2023-11-22T16:12:37.704" v="468" actId="700"/>
          <ac:spMkLst>
            <pc:docMk/>
            <pc:sldMk cId="1417152341" sldId="2731"/>
            <ac:spMk id="4" creationId="{A5937CF4-A1C5-C980-8B5B-D0017D7025A5}"/>
          </ac:spMkLst>
        </pc:spChg>
        <pc:spChg chg="mod ord">
          <ac:chgData name="Donato Passarelli" userId="f0cfdcf5-61ca-4be8-aa94-d8e955c9f720" providerId="ADAL" clId="{C652F388-CC05-44B0-A130-C435B9AE26D6}" dt="2023-11-22T16:12:37.704" v="468" actId="700"/>
          <ac:spMkLst>
            <pc:docMk/>
            <pc:sldMk cId="1417152341" sldId="2731"/>
            <ac:spMk id="5" creationId="{FFC8458A-41FB-52C0-9DB8-0D5788B10407}"/>
          </ac:spMkLst>
        </pc:spChg>
        <pc:spChg chg="add mod ord">
          <ac:chgData name="Donato Passarelli" userId="f0cfdcf5-61ca-4be8-aa94-d8e955c9f720" providerId="ADAL" clId="{C652F388-CC05-44B0-A130-C435B9AE26D6}" dt="2023-11-22T16:12:37.704" v="468" actId="700"/>
          <ac:spMkLst>
            <pc:docMk/>
            <pc:sldMk cId="1417152341" sldId="2731"/>
            <ac:spMk id="6" creationId="{7D6D11DD-6D49-3C04-3056-293C0F8322B0}"/>
          </ac:spMkLst>
        </pc:spChg>
        <pc:spChg chg="add mod ord">
          <ac:chgData name="Donato Passarelli" userId="f0cfdcf5-61ca-4be8-aa94-d8e955c9f720" providerId="ADAL" clId="{C652F388-CC05-44B0-A130-C435B9AE26D6}" dt="2023-11-22T16:12:37.704" v="468" actId="700"/>
          <ac:spMkLst>
            <pc:docMk/>
            <pc:sldMk cId="1417152341" sldId="2731"/>
            <ac:spMk id="7" creationId="{C42C5A0D-91F9-D8BA-0621-875E0445ED7D}"/>
          </ac:spMkLst>
        </pc:spChg>
      </pc:sldChg>
      <pc:sldMasterChg chg="modSldLayout">
        <pc:chgData name="Donato Passarelli" userId="f0cfdcf5-61ca-4be8-aa94-d8e955c9f720" providerId="ADAL" clId="{C652F388-CC05-44B0-A130-C435B9AE26D6}" dt="2023-11-27T19:15:45.534" v="506" actId="14100"/>
        <pc:sldMasterMkLst>
          <pc:docMk/>
          <pc:sldMasterMk cId="1000730430" sldId="2147484162"/>
        </pc:sldMasterMkLst>
        <pc:sldLayoutChg chg="addSp delSp modSp mod">
          <pc:chgData name="Donato Passarelli" userId="f0cfdcf5-61ca-4be8-aa94-d8e955c9f720" providerId="ADAL" clId="{C652F388-CC05-44B0-A130-C435B9AE26D6}" dt="2023-11-27T19:15:45.534" v="506" actId="14100"/>
          <pc:sldLayoutMkLst>
            <pc:docMk/>
            <pc:sldMasterMk cId="1000730430" sldId="2147484162"/>
            <pc:sldLayoutMk cId="3705137768" sldId="2147484155"/>
          </pc:sldLayoutMkLst>
          <pc:spChg chg="add del mod">
            <ac:chgData name="Donato Passarelli" userId="f0cfdcf5-61ca-4be8-aa94-d8e955c9f720" providerId="ADAL" clId="{C652F388-CC05-44B0-A130-C435B9AE26D6}" dt="2023-11-22T16:07:16.474" v="422" actId="207"/>
            <ac:spMkLst>
              <pc:docMk/>
              <pc:sldMasterMk cId="1000730430" sldId="2147484162"/>
              <pc:sldLayoutMk cId="3705137768" sldId="2147484155"/>
              <ac:spMk id="6" creationId="{34D86371-FC15-6197-B6F7-9E61770005A2}"/>
            </ac:spMkLst>
          </pc:spChg>
          <pc:spChg chg="mod">
            <ac:chgData name="Donato Passarelli" userId="f0cfdcf5-61ca-4be8-aa94-d8e955c9f720" providerId="ADAL" clId="{C652F388-CC05-44B0-A130-C435B9AE26D6}" dt="2023-11-22T16:16:00.284" v="495" actId="14100"/>
            <ac:spMkLst>
              <pc:docMk/>
              <pc:sldMasterMk cId="1000730430" sldId="2147484162"/>
              <pc:sldLayoutMk cId="3705137768" sldId="2147484155"/>
              <ac:spMk id="9" creationId="{00000000-0000-0000-0000-000000000000}"/>
            </ac:spMkLst>
          </pc:spChg>
          <pc:spChg chg="add del mod">
            <ac:chgData name="Donato Passarelli" userId="f0cfdcf5-61ca-4be8-aa94-d8e955c9f720" providerId="ADAL" clId="{C652F388-CC05-44B0-A130-C435B9AE26D6}" dt="2023-11-22T16:07:07.962" v="417" actId="207"/>
            <ac:spMkLst>
              <pc:docMk/>
              <pc:sldMasterMk cId="1000730430" sldId="2147484162"/>
              <pc:sldLayoutMk cId="3705137768" sldId="2147484155"/>
              <ac:spMk id="12" creationId="{5B866456-FE3B-4AED-F737-BF9A4F9B9C9F}"/>
            </ac:spMkLst>
          </pc:spChg>
          <pc:spChg chg="add del mod ord">
            <ac:chgData name="Donato Passarelli" userId="f0cfdcf5-61ca-4be8-aa94-d8e955c9f720" providerId="ADAL" clId="{C652F388-CC05-44B0-A130-C435B9AE26D6}" dt="2023-11-22T16:15:40.174" v="493" actId="14100"/>
            <ac:spMkLst>
              <pc:docMk/>
              <pc:sldMasterMk cId="1000730430" sldId="2147484162"/>
              <pc:sldLayoutMk cId="3705137768" sldId="2147484155"/>
              <ac:spMk id="13" creationId="{B50F7C97-ECDB-ABBD-58F6-17BAA41AD1FB}"/>
            </ac:spMkLst>
          </pc:spChg>
          <pc:grpChg chg="add del mod ord">
            <ac:chgData name="Donato Passarelli" userId="f0cfdcf5-61ca-4be8-aa94-d8e955c9f720" providerId="ADAL" clId="{C652F388-CC05-44B0-A130-C435B9AE26D6}" dt="2023-11-22T16:15:51.370" v="494" actId="14100"/>
            <ac:grpSpMkLst>
              <pc:docMk/>
              <pc:sldMasterMk cId="1000730430" sldId="2147484162"/>
              <pc:sldLayoutMk cId="3705137768" sldId="2147484155"/>
              <ac:grpSpMk id="10" creationId="{3BD19776-B8A6-EF30-99F2-49119FA8D018}"/>
            </ac:grpSpMkLst>
          </pc:grpChg>
          <pc:grpChg chg="add mod">
            <ac:chgData name="Donato Passarelli" userId="f0cfdcf5-61ca-4be8-aa94-d8e955c9f720" providerId="ADAL" clId="{C652F388-CC05-44B0-A130-C435B9AE26D6}" dt="2023-11-22T16:07:48.504" v="423" actId="164"/>
            <ac:grpSpMkLst>
              <pc:docMk/>
              <pc:sldMasterMk cId="1000730430" sldId="2147484162"/>
              <pc:sldLayoutMk cId="3705137768" sldId="2147484155"/>
              <ac:grpSpMk id="18" creationId="{4EAFFF50-121E-4D38-435A-364E4ADD65D4}"/>
            </ac:grpSpMkLst>
          </pc:grpChg>
          <pc:grpChg chg="add del mod ord">
            <ac:chgData name="Donato Passarelli" userId="f0cfdcf5-61ca-4be8-aa94-d8e955c9f720" providerId="ADAL" clId="{C652F388-CC05-44B0-A130-C435B9AE26D6}" dt="2023-11-27T19:14:32.116" v="496" actId="478"/>
            <ac:grpSpMkLst>
              <pc:docMk/>
              <pc:sldMasterMk cId="1000730430" sldId="2147484162"/>
              <pc:sldLayoutMk cId="3705137768" sldId="2147484155"/>
              <ac:grpSpMk id="20" creationId="{D8509FD5-EF45-418B-3532-1B43043DB928}"/>
            </ac:grpSpMkLst>
          </pc:grpChg>
          <pc:picChg chg="add del mod modCrop">
            <ac:chgData name="Donato Passarelli" userId="f0cfdcf5-61ca-4be8-aa94-d8e955c9f720" providerId="ADAL" clId="{C652F388-CC05-44B0-A130-C435B9AE26D6}" dt="2023-11-22T15:54:35.014" v="35" actId="478"/>
            <ac:picMkLst>
              <pc:docMk/>
              <pc:sldMasterMk cId="1000730430" sldId="2147484162"/>
              <pc:sldLayoutMk cId="3705137768" sldId="2147484155"/>
              <ac:picMk id="2" creationId="{C907808F-AE34-DA51-BD31-CFAD139D1810}"/>
            </ac:picMkLst>
          </pc:picChg>
          <pc:picChg chg="add mod modCrop">
            <ac:chgData name="Donato Passarelli" userId="f0cfdcf5-61ca-4be8-aa94-d8e955c9f720" providerId="ADAL" clId="{C652F388-CC05-44B0-A130-C435B9AE26D6}" dt="2023-11-22T16:07:48.504" v="423" actId="164"/>
            <ac:picMkLst>
              <pc:docMk/>
              <pc:sldMasterMk cId="1000730430" sldId="2147484162"/>
              <pc:sldLayoutMk cId="3705137768" sldId="2147484155"/>
              <ac:picMk id="3" creationId="{BF6B459E-B454-5A51-30F5-B0403C3277A8}"/>
            </ac:picMkLst>
          </pc:picChg>
          <pc:picChg chg="add mod modCrop">
            <ac:chgData name="Donato Passarelli" userId="f0cfdcf5-61ca-4be8-aa94-d8e955c9f720" providerId="ADAL" clId="{C652F388-CC05-44B0-A130-C435B9AE26D6}" dt="2023-11-22T16:07:48.504" v="423" actId="164"/>
            <ac:picMkLst>
              <pc:docMk/>
              <pc:sldMasterMk cId="1000730430" sldId="2147484162"/>
              <pc:sldLayoutMk cId="3705137768" sldId="2147484155"/>
              <ac:picMk id="5" creationId="{6F954266-F8E6-7342-7F21-FB510F6594EE}"/>
            </ac:picMkLst>
          </pc:picChg>
          <pc:picChg chg="mod">
            <ac:chgData name="Donato Passarelli" userId="f0cfdcf5-61ca-4be8-aa94-d8e955c9f720" providerId="ADAL" clId="{C652F388-CC05-44B0-A130-C435B9AE26D6}" dt="2023-11-22T16:01:34.471" v="116" actId="207"/>
            <ac:picMkLst>
              <pc:docMk/>
              <pc:sldMasterMk cId="1000730430" sldId="2147484162"/>
              <pc:sldLayoutMk cId="3705137768" sldId="2147484155"/>
              <ac:picMk id="14" creationId="{6D063EF4-A296-7193-C54C-1F049489DB88}"/>
            </ac:picMkLst>
          </pc:picChg>
          <pc:picChg chg="mod">
            <ac:chgData name="Donato Passarelli" userId="f0cfdcf5-61ca-4be8-aa94-d8e955c9f720" providerId="ADAL" clId="{C652F388-CC05-44B0-A130-C435B9AE26D6}" dt="2023-11-22T16:01:34.471" v="116" actId="207"/>
            <ac:picMkLst>
              <pc:docMk/>
              <pc:sldMasterMk cId="1000730430" sldId="2147484162"/>
              <pc:sldLayoutMk cId="3705137768" sldId="2147484155"/>
              <ac:picMk id="15" creationId="{DBD2B32A-BADA-F2A8-91AB-E230ADC4DA0A}"/>
            </ac:picMkLst>
          </pc:picChg>
          <pc:picChg chg="mod">
            <ac:chgData name="Donato Passarelli" userId="f0cfdcf5-61ca-4be8-aa94-d8e955c9f720" providerId="ADAL" clId="{C652F388-CC05-44B0-A130-C435B9AE26D6}" dt="2023-11-22T16:01:34.471" v="116" actId="207"/>
            <ac:picMkLst>
              <pc:docMk/>
              <pc:sldMasterMk cId="1000730430" sldId="2147484162"/>
              <pc:sldLayoutMk cId="3705137768" sldId="2147484155"/>
              <ac:picMk id="16" creationId="{ACCEB84D-0F41-8A8B-99E8-620928BAF7AB}"/>
            </ac:picMkLst>
          </pc:picChg>
          <pc:picChg chg="mod">
            <ac:chgData name="Donato Passarelli" userId="f0cfdcf5-61ca-4be8-aa94-d8e955c9f720" providerId="ADAL" clId="{C652F388-CC05-44B0-A130-C435B9AE26D6}" dt="2023-11-22T16:01:34.471" v="116" actId="207"/>
            <ac:picMkLst>
              <pc:docMk/>
              <pc:sldMasterMk cId="1000730430" sldId="2147484162"/>
              <pc:sldLayoutMk cId="3705137768" sldId="2147484155"/>
              <ac:picMk id="17" creationId="{F4F01744-EA3D-A8DF-D684-30A7FF26D61F}"/>
            </ac:picMkLst>
          </pc:picChg>
          <pc:picChg chg="mod">
            <ac:chgData name="Donato Passarelli" userId="f0cfdcf5-61ca-4be8-aa94-d8e955c9f720" providerId="ADAL" clId="{C652F388-CC05-44B0-A130-C435B9AE26D6}" dt="2023-11-22T16:01:34.471" v="116" actId="207"/>
            <ac:picMkLst>
              <pc:docMk/>
              <pc:sldMasterMk cId="1000730430" sldId="2147484162"/>
              <pc:sldLayoutMk cId="3705137768" sldId="2147484155"/>
              <ac:picMk id="19" creationId="{40170DE6-93AA-4607-A34B-7E1A0241CE4F}"/>
            </ac:picMkLst>
          </pc:picChg>
          <pc:picChg chg="mod">
            <ac:chgData name="Donato Passarelli" userId="f0cfdcf5-61ca-4be8-aa94-d8e955c9f720" providerId="ADAL" clId="{C652F388-CC05-44B0-A130-C435B9AE26D6}" dt="2023-11-22T16:01:34.471" v="116" actId="207"/>
            <ac:picMkLst>
              <pc:docMk/>
              <pc:sldMasterMk cId="1000730430" sldId="2147484162"/>
              <pc:sldLayoutMk cId="3705137768" sldId="2147484155"/>
              <ac:picMk id="21" creationId="{CA5910CD-1F1A-1389-998B-0119F9A0138E}"/>
            </ac:picMkLst>
          </pc:picChg>
          <pc:picChg chg="add mod modCrop">
            <ac:chgData name="Donato Passarelli" userId="f0cfdcf5-61ca-4be8-aa94-d8e955c9f720" providerId="ADAL" clId="{C652F388-CC05-44B0-A130-C435B9AE26D6}" dt="2023-11-27T19:15:45.534" v="506" actId="14100"/>
            <ac:picMkLst>
              <pc:docMk/>
              <pc:sldMasterMk cId="1000730430" sldId="2147484162"/>
              <pc:sldLayoutMk cId="3705137768" sldId="2147484155"/>
              <ac:picMk id="22" creationId="{ADA833B1-F697-F9AD-CD36-297B86C139AD}"/>
            </ac:picMkLst>
          </pc:picChg>
          <pc:picChg chg="del mod">
            <ac:chgData name="Donato Passarelli" userId="f0cfdcf5-61ca-4be8-aa94-d8e955c9f720" providerId="ADAL" clId="{C652F388-CC05-44B0-A130-C435B9AE26D6}" dt="2023-11-22T16:06:23.248" v="382" actId="478"/>
            <ac:picMkLst>
              <pc:docMk/>
              <pc:sldMasterMk cId="1000730430" sldId="2147484162"/>
              <pc:sldLayoutMk cId="3705137768" sldId="2147484155"/>
              <ac:picMk id="30" creationId="{0D817A0C-5916-987A-D638-782341B333FE}"/>
            </ac:picMkLst>
          </pc:picChg>
          <pc:picChg chg="del mod">
            <ac:chgData name="Donato Passarelli" userId="f0cfdcf5-61ca-4be8-aa94-d8e955c9f720" providerId="ADAL" clId="{C652F388-CC05-44B0-A130-C435B9AE26D6}" dt="2023-11-27T19:14:32.116" v="496" actId="478"/>
            <ac:picMkLst>
              <pc:docMk/>
              <pc:sldMasterMk cId="1000730430" sldId="2147484162"/>
              <pc:sldLayoutMk cId="3705137768" sldId="2147484155"/>
              <ac:picMk id="1024" creationId="{8B567B1F-D671-8F9E-19F1-9F3F75BC11F9}"/>
            </ac:picMkLst>
          </pc:picChg>
        </pc:sldLayoutChg>
        <pc:sldLayoutChg chg="modSp mod">
          <pc:chgData name="Donato Passarelli" userId="f0cfdcf5-61ca-4be8-aa94-d8e955c9f720" providerId="ADAL" clId="{C652F388-CC05-44B0-A130-C435B9AE26D6}" dt="2023-11-22T16:13:50.793" v="470" actId="122"/>
          <pc:sldLayoutMkLst>
            <pc:docMk/>
            <pc:sldMasterMk cId="1000730430" sldId="2147484162"/>
            <pc:sldLayoutMk cId="2293581935" sldId="2147484173"/>
          </pc:sldLayoutMkLst>
          <pc:spChg chg="mod">
            <ac:chgData name="Donato Passarelli" userId="f0cfdcf5-61ca-4be8-aa94-d8e955c9f720" providerId="ADAL" clId="{C652F388-CC05-44B0-A130-C435B9AE26D6}" dt="2023-11-22T16:13:50.793" v="470" actId="122"/>
            <ac:spMkLst>
              <pc:docMk/>
              <pc:sldMasterMk cId="1000730430" sldId="2147484162"/>
              <pc:sldLayoutMk cId="2293581935" sldId="2147484173"/>
              <ac:spMk id="3" creationId="{10517E35-1ADA-D25D-21CA-DA7DDDC7C793}"/>
            </ac:spMkLst>
          </pc:spChg>
        </pc:sldLayoutChg>
        <pc:sldLayoutChg chg="addSp delSp modSp mod">
          <pc:chgData name="Donato Passarelli" userId="f0cfdcf5-61ca-4be8-aa94-d8e955c9f720" providerId="ADAL" clId="{C652F388-CC05-44B0-A130-C435B9AE26D6}" dt="2023-11-22T16:11:51.687" v="438"/>
          <pc:sldLayoutMkLst>
            <pc:docMk/>
            <pc:sldMasterMk cId="1000730430" sldId="2147484162"/>
            <pc:sldLayoutMk cId="2892007590" sldId="2147484174"/>
          </pc:sldLayoutMkLst>
          <pc:spChg chg="del">
            <ac:chgData name="Donato Passarelli" userId="f0cfdcf5-61ca-4be8-aa94-d8e955c9f720" providerId="ADAL" clId="{C652F388-CC05-44B0-A130-C435B9AE26D6}" dt="2023-11-22T16:11:41.340" v="435" actId="478"/>
            <ac:spMkLst>
              <pc:docMk/>
              <pc:sldMasterMk cId="1000730430" sldId="2147484162"/>
              <pc:sldLayoutMk cId="2892007590" sldId="2147484174"/>
              <ac:spMk id="2" creationId="{D43531DA-8356-9712-BC50-362DEA4B460D}"/>
            </ac:spMkLst>
          </pc:spChg>
          <pc:spChg chg="del">
            <ac:chgData name="Donato Passarelli" userId="f0cfdcf5-61ca-4be8-aa94-d8e955c9f720" providerId="ADAL" clId="{C652F388-CC05-44B0-A130-C435B9AE26D6}" dt="2023-11-22T16:11:42.637" v="436" actId="478"/>
            <ac:spMkLst>
              <pc:docMk/>
              <pc:sldMasterMk cId="1000730430" sldId="2147484162"/>
              <pc:sldLayoutMk cId="2892007590" sldId="2147484174"/>
              <ac:spMk id="4" creationId="{7A925E64-CCC5-F28C-5C7D-925DD39AD3AE}"/>
            </ac:spMkLst>
          </pc:spChg>
          <pc:spChg chg="add mod">
            <ac:chgData name="Donato Passarelli" userId="f0cfdcf5-61ca-4be8-aa94-d8e955c9f720" providerId="ADAL" clId="{C652F388-CC05-44B0-A130-C435B9AE26D6}" dt="2023-11-22T16:11:51.687" v="438"/>
            <ac:spMkLst>
              <pc:docMk/>
              <pc:sldMasterMk cId="1000730430" sldId="2147484162"/>
              <pc:sldLayoutMk cId="2892007590" sldId="2147484174"/>
              <ac:spMk id="5" creationId="{93C1D391-418C-B1D4-9AA2-EF5293532B13}"/>
            </ac:spMkLst>
          </pc:spChg>
          <pc:spChg chg="add mod">
            <ac:chgData name="Donato Passarelli" userId="f0cfdcf5-61ca-4be8-aa94-d8e955c9f720" providerId="ADAL" clId="{C652F388-CC05-44B0-A130-C435B9AE26D6}" dt="2023-11-22T16:11:51.687" v="438"/>
            <ac:spMkLst>
              <pc:docMk/>
              <pc:sldMasterMk cId="1000730430" sldId="2147484162"/>
              <pc:sldLayoutMk cId="2892007590" sldId="2147484174"/>
              <ac:spMk id="6" creationId="{9AB442D7-25A5-A336-6757-72F5CB195DBF}"/>
            </ac:spMkLst>
          </pc:spChg>
          <pc:spChg chg="add mod">
            <ac:chgData name="Donato Passarelli" userId="f0cfdcf5-61ca-4be8-aa94-d8e955c9f720" providerId="ADAL" clId="{C652F388-CC05-44B0-A130-C435B9AE26D6}" dt="2023-11-22T16:11:51.687" v="438"/>
            <ac:spMkLst>
              <pc:docMk/>
              <pc:sldMasterMk cId="1000730430" sldId="2147484162"/>
              <pc:sldLayoutMk cId="2892007590" sldId="2147484174"/>
              <ac:spMk id="7" creationId="{FA4F71CF-14CE-3446-F0F8-CB924CDFC9DA}"/>
            </ac:spMkLst>
          </pc:spChg>
          <pc:spChg chg="del">
            <ac:chgData name="Donato Passarelli" userId="f0cfdcf5-61ca-4be8-aa94-d8e955c9f720" providerId="ADAL" clId="{C652F388-CC05-44B0-A130-C435B9AE26D6}" dt="2023-11-22T16:11:44.371" v="437" actId="478"/>
            <ac:spMkLst>
              <pc:docMk/>
              <pc:sldMasterMk cId="1000730430" sldId="2147484162"/>
              <pc:sldLayoutMk cId="2892007590" sldId="2147484174"/>
              <ac:spMk id="9" creationId="{C7BFC3E4-2F13-7270-04BB-D43AE3211D47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fermicloud.sharepoint.com/sites/srfcryo/SSRs/Production%20SSR1/Cryomodule/Meetings/students%20slides/Gianluca/Targets%20movements_comparis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fermicloud.sharepoint.com/sites/srfcryo/SSRs/Production%20SSR1/Cryomodule/Meetings/students%20slides/Gianluca/Targets%20movements_comparis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i="1" dirty="0">
                <a:solidFill>
                  <a:schemeClr val="accent6"/>
                </a:solidFill>
              </a:rPr>
              <a:t>Horizontal</a:t>
            </a:r>
            <a:r>
              <a:rPr lang="en-US" b="1" i="1" baseline="0" dirty="0">
                <a:solidFill>
                  <a:schemeClr val="accent6"/>
                </a:solidFill>
              </a:rPr>
              <a:t> displacements at cold</a:t>
            </a:r>
            <a:endParaRPr lang="en-US" b="1" i="1" dirty="0">
              <a:solidFill>
                <a:schemeClr val="accent6"/>
              </a:solidFill>
            </a:endParaRPr>
          </a:p>
        </c:rich>
      </c:tx>
      <c:layout>
        <c:manualLayout>
          <c:xMode val="edge"/>
          <c:yMode val="edge"/>
          <c:x val="0.15303120529640815"/>
          <c:y val="2.32243151874830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B2- B4 side</c:v>
          </c:tx>
          <c:spPr>
            <a:ln w="28575" cap="rnd">
              <a:solidFill>
                <a:schemeClr val="bg1">
                  <a:alpha val="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3399"/>
              </a:solidFill>
              <a:ln w="9525">
                <a:solidFill>
                  <a:srgbClr val="003399"/>
                </a:solidFill>
              </a:ln>
              <a:effectLst/>
            </c:spPr>
          </c:marker>
          <c:cat>
            <c:strRef>
              <c:f>'comparison-survey (3)'!$L$5:$L$16</c:f>
              <c:strCache>
                <c:ptCount val="12"/>
                <c:pt idx="0">
                  <c:v>C1-US</c:v>
                </c:pt>
                <c:pt idx="1">
                  <c:v>C1-DS</c:v>
                </c:pt>
                <c:pt idx="2">
                  <c:v> C2-US </c:v>
                </c:pt>
                <c:pt idx="3">
                  <c:v> C2-DS </c:v>
                </c:pt>
                <c:pt idx="4">
                  <c:v>C3-US</c:v>
                </c:pt>
                <c:pt idx="5">
                  <c:v>C3-DS</c:v>
                </c:pt>
                <c:pt idx="6">
                  <c:v>C4-US</c:v>
                </c:pt>
                <c:pt idx="7">
                  <c:v>C4-DS</c:v>
                </c:pt>
                <c:pt idx="8">
                  <c:v>C5-US</c:v>
                </c:pt>
                <c:pt idx="9">
                  <c:v>C5-DS</c:v>
                </c:pt>
                <c:pt idx="10">
                  <c:v>C6-US</c:v>
                </c:pt>
                <c:pt idx="11">
                  <c:v>C6-DS</c:v>
                </c:pt>
              </c:strCache>
            </c:strRef>
          </c:cat>
          <c:val>
            <c:numRef>
              <c:f>'comparison-survey (3)'!$O$5:$O$16</c:f>
              <c:numCache>
                <c:formatCode>0.000</c:formatCode>
                <c:ptCount val="12"/>
                <c:pt idx="0">
                  <c:v>0.439</c:v>
                </c:pt>
                <c:pt idx="1">
                  <c:v>0.57899999999999996</c:v>
                </c:pt>
                <c:pt idx="2">
                  <c:v>0.6</c:v>
                </c:pt>
                <c:pt idx="3">
                  <c:v>0.42599999999999999</c:v>
                </c:pt>
                <c:pt idx="4">
                  <c:v>0.38100000000000001</c:v>
                </c:pt>
                <c:pt idx="5">
                  <c:v>0.48</c:v>
                </c:pt>
                <c:pt idx="6">
                  <c:v>0.378</c:v>
                </c:pt>
                <c:pt idx="7">
                  <c:v>0.54800000000000004</c:v>
                </c:pt>
                <c:pt idx="8">
                  <c:v>0.41199999999999998</c:v>
                </c:pt>
                <c:pt idx="9">
                  <c:v>0.39500000000000002</c:v>
                </c:pt>
                <c:pt idx="10">
                  <c:v>0.38500000000000001</c:v>
                </c:pt>
                <c:pt idx="11">
                  <c:v>0.45600000000000002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22-4582-8FD0-F4BB2183692D}"/>
            </c:ext>
          </c:extLst>
        </c:ser>
        <c:ser>
          <c:idx val="1"/>
          <c:order val="1"/>
          <c:tx>
            <c:v>B1-B3 side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9900"/>
              </a:solidFill>
              <a:ln w="9525">
                <a:solidFill>
                  <a:srgbClr val="FF9900"/>
                </a:solidFill>
              </a:ln>
              <a:effectLst/>
            </c:spPr>
          </c:marker>
          <c:val>
            <c:numRef>
              <c:f>'comparison-survey (3)'!$P$5:$P$16</c:f>
              <c:numCache>
                <c:formatCode>0.000</c:formatCode>
                <c:ptCount val="12"/>
                <c:pt idx="0">
                  <c:v>7.1999999999999995E-2</c:v>
                </c:pt>
                <c:pt idx="1">
                  <c:v>0.224</c:v>
                </c:pt>
                <c:pt idx="2">
                  <c:v>0.22</c:v>
                </c:pt>
                <c:pt idx="3">
                  <c:v>0.17100000000000001</c:v>
                </c:pt>
                <c:pt idx="4">
                  <c:v>8.0000000000000002E-3</c:v>
                </c:pt>
                <c:pt idx="5">
                  <c:v>0.10199999999999999</c:v>
                </c:pt>
                <c:pt idx="6">
                  <c:v>0.128</c:v>
                </c:pt>
                <c:pt idx="7">
                  <c:v>0.20699999999999999</c:v>
                </c:pt>
                <c:pt idx="8">
                  <c:v>3.7999999999999999E-2</c:v>
                </c:pt>
                <c:pt idx="9">
                  <c:v>6.9000000000000006E-2</c:v>
                </c:pt>
                <c:pt idx="10">
                  <c:v>8.0000000000000002E-3</c:v>
                </c:pt>
                <c:pt idx="11">
                  <c:v>0.13300000000000001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B22-4582-8FD0-F4BB21836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2482704"/>
        <c:axId val="922479104"/>
      </c:lineChart>
      <c:catAx>
        <c:axId val="92248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6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1" i="1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2479104"/>
        <c:crosses val="autoZero"/>
        <c:auto val="1"/>
        <c:lblAlgn val="ctr"/>
        <c:lblOffset val="100"/>
        <c:noMultiLvlLbl val="0"/>
      </c:catAx>
      <c:valAx>
        <c:axId val="922479104"/>
        <c:scaling>
          <c:orientation val="minMax"/>
          <c:max val="0.75000000000000011"/>
          <c:min val="0"/>
        </c:scaling>
        <c:delete val="0"/>
        <c:axPos val="l"/>
        <c:majorGridlines>
          <c:spPr>
            <a:ln w="3175" cap="flat" cmpd="sng" algn="ctr">
              <a:solidFill>
                <a:schemeClr val="accent6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>
                    <a:solidFill>
                      <a:schemeClr val="accent6"/>
                    </a:solidFill>
                  </a:rPr>
                  <a:t>Delta</a:t>
                </a:r>
                <a:r>
                  <a:rPr lang="en-US" sz="1200" b="1" baseline="0" dirty="0">
                    <a:solidFill>
                      <a:schemeClr val="accent6"/>
                    </a:solidFill>
                  </a:rPr>
                  <a:t> X [mm]</a:t>
                </a:r>
                <a:endParaRPr lang="en-US" sz="1200" b="1" dirty="0">
                  <a:solidFill>
                    <a:schemeClr val="accent6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2482704"/>
        <c:crossesAt val="1"/>
        <c:crossBetween val="midCat"/>
        <c:majorUnit val="5.000000000000001E-2"/>
      </c:valAx>
      <c:spPr>
        <a:noFill/>
        <a:ln>
          <a:solidFill>
            <a:schemeClr val="accent6"/>
          </a:solidFill>
        </a:ln>
        <a:effectLst/>
      </c:spPr>
    </c:plotArea>
    <c:legend>
      <c:legendPos val="r"/>
      <c:layout>
        <c:manualLayout>
          <c:xMode val="edge"/>
          <c:yMode val="edge"/>
          <c:x val="0.79263787012958586"/>
          <c:y val="0.36376496507107486"/>
          <c:w val="0.18717095495071534"/>
          <c:h val="0.139217528383306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r>
              <a:rPr lang="en-US" b="1" i="1" baseline="0">
                <a:solidFill>
                  <a:schemeClr val="accent6"/>
                </a:solidFill>
              </a:rPr>
              <a:t>Vertical displacements at cold</a:t>
            </a:r>
            <a:endParaRPr lang="en-US" b="1" i="1">
              <a:solidFill>
                <a:schemeClr val="accent6"/>
              </a:solidFill>
            </a:endParaRPr>
          </a:p>
        </c:rich>
      </c:tx>
      <c:layout>
        <c:manualLayout>
          <c:xMode val="edge"/>
          <c:yMode val="edge"/>
          <c:x val="0.23956797606941718"/>
          <c:y val="1.96972618738041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B2-B4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3399"/>
              </a:solidFill>
              <a:ln w="9525">
                <a:solidFill>
                  <a:srgbClr val="003399"/>
                </a:solidFill>
              </a:ln>
              <a:effectLst/>
            </c:spPr>
          </c:marker>
          <c:cat>
            <c:strRef>
              <c:f>'comparison-survey (3)'!$L$5:$L$16</c:f>
              <c:strCache>
                <c:ptCount val="12"/>
                <c:pt idx="0">
                  <c:v>C1-US</c:v>
                </c:pt>
                <c:pt idx="1">
                  <c:v>C1-DS</c:v>
                </c:pt>
                <c:pt idx="2">
                  <c:v> C2-US </c:v>
                </c:pt>
                <c:pt idx="3">
                  <c:v> C2-DS </c:v>
                </c:pt>
                <c:pt idx="4">
                  <c:v>C3-US</c:v>
                </c:pt>
                <c:pt idx="5">
                  <c:v>C3-DS</c:v>
                </c:pt>
                <c:pt idx="6">
                  <c:v>C4-US</c:v>
                </c:pt>
                <c:pt idx="7">
                  <c:v>C4-DS</c:v>
                </c:pt>
                <c:pt idx="8">
                  <c:v>C5-US</c:v>
                </c:pt>
                <c:pt idx="9">
                  <c:v>C5-DS</c:v>
                </c:pt>
                <c:pt idx="10">
                  <c:v>C6-US</c:v>
                </c:pt>
                <c:pt idx="11">
                  <c:v>C6-DS</c:v>
                </c:pt>
              </c:strCache>
            </c:strRef>
          </c:cat>
          <c:val>
            <c:numRef>
              <c:f>'comparison-survey (3)'!$V$5:$V$16</c:f>
              <c:numCache>
                <c:formatCode>0.000</c:formatCode>
                <c:ptCount val="12"/>
                <c:pt idx="0">
                  <c:v>-1.2749999999999999</c:v>
                </c:pt>
                <c:pt idx="1">
                  <c:v>-1.3640000000000001</c:v>
                </c:pt>
                <c:pt idx="2">
                  <c:v>-1.3109999999999999</c:v>
                </c:pt>
                <c:pt idx="3">
                  <c:v>-1.389</c:v>
                </c:pt>
                <c:pt idx="4">
                  <c:v>-1.444</c:v>
                </c:pt>
                <c:pt idx="5">
                  <c:v>-1.633</c:v>
                </c:pt>
                <c:pt idx="6">
                  <c:v>-1.2509999999999999</c:v>
                </c:pt>
                <c:pt idx="7">
                  <c:v>-1.867</c:v>
                </c:pt>
                <c:pt idx="8">
                  <c:v>-1.5629999999999999</c:v>
                </c:pt>
                <c:pt idx="9">
                  <c:v>-1.464</c:v>
                </c:pt>
                <c:pt idx="10">
                  <c:v>-1.413</c:v>
                </c:pt>
                <c:pt idx="11">
                  <c:v>-1.339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4CF-4E6A-A9AD-31E9AFC5F9A1}"/>
            </c:ext>
          </c:extLst>
        </c:ser>
        <c:ser>
          <c:idx val="1"/>
          <c:order val="1"/>
          <c:tx>
            <c:v>B1-B3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9900"/>
              </a:solidFill>
              <a:ln w="9525">
                <a:solidFill>
                  <a:srgbClr val="FF9900"/>
                </a:solidFill>
              </a:ln>
              <a:effectLst/>
            </c:spPr>
          </c:marker>
          <c:val>
            <c:numRef>
              <c:f>'comparison-survey (3)'!$W$5:$W$16</c:f>
              <c:numCache>
                <c:formatCode>0.000</c:formatCode>
                <c:ptCount val="12"/>
                <c:pt idx="0">
                  <c:v>-1.292</c:v>
                </c:pt>
                <c:pt idx="1">
                  <c:v>-1.4410000000000001</c:v>
                </c:pt>
                <c:pt idx="2">
                  <c:v>-1.361</c:v>
                </c:pt>
                <c:pt idx="3">
                  <c:v>-1.45</c:v>
                </c:pt>
                <c:pt idx="4">
                  <c:v>-1.272</c:v>
                </c:pt>
                <c:pt idx="5">
                  <c:v>-1.464</c:v>
                </c:pt>
                <c:pt idx="6">
                  <c:v>-1.484</c:v>
                </c:pt>
                <c:pt idx="7">
                  <c:v>-1.2050000000000001</c:v>
                </c:pt>
                <c:pt idx="8">
                  <c:v>-1.4750000000000001</c:v>
                </c:pt>
                <c:pt idx="9">
                  <c:v>-1.4179999999999999</c:v>
                </c:pt>
                <c:pt idx="10">
                  <c:v>-1.319</c:v>
                </c:pt>
                <c:pt idx="11">
                  <c:v>-1.3680000000000001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4CF-4E6A-A9AD-31E9AFC5F9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2482704"/>
        <c:axId val="922479104"/>
      </c:lineChart>
      <c:catAx>
        <c:axId val="92248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6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1" i="1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2479104"/>
        <c:crosses val="autoZero"/>
        <c:auto val="1"/>
        <c:lblAlgn val="ctr"/>
        <c:lblOffset val="100"/>
        <c:noMultiLvlLbl val="0"/>
      </c:catAx>
      <c:valAx>
        <c:axId val="922479104"/>
        <c:scaling>
          <c:orientation val="minMax"/>
          <c:max val="0"/>
          <c:min val="-2"/>
        </c:scaling>
        <c:delete val="0"/>
        <c:axPos val="l"/>
        <c:majorGridlines>
          <c:spPr>
            <a:ln w="9525" cap="flat" cmpd="sng" algn="ctr">
              <a:solidFill>
                <a:schemeClr val="accent6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>
                    <a:solidFill>
                      <a:schemeClr val="accent6"/>
                    </a:solidFill>
                  </a:rPr>
                  <a:t>Delta </a:t>
                </a:r>
                <a:r>
                  <a:rPr lang="en-US" sz="1200" b="1" baseline="0" dirty="0">
                    <a:solidFill>
                      <a:schemeClr val="accent6"/>
                    </a:solidFill>
                  </a:rPr>
                  <a:t>Z [mm]</a:t>
                </a:r>
                <a:endParaRPr lang="en-US" sz="1200" b="1" dirty="0">
                  <a:solidFill>
                    <a:schemeClr val="accent6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2482704"/>
        <c:crossesAt val="1"/>
        <c:crossBetween val="midCat"/>
        <c:majorUnit val="0.1"/>
      </c:valAx>
      <c:spPr>
        <a:noFill/>
        <a:ln>
          <a:solidFill>
            <a:schemeClr val="accent6"/>
          </a:solidFill>
        </a:ln>
        <a:effectLst/>
      </c:spPr>
    </c:plotArea>
    <c:legend>
      <c:legendPos val="r"/>
      <c:layout>
        <c:manualLayout>
          <c:xMode val="edge"/>
          <c:yMode val="edge"/>
          <c:x val="0.86490680265902364"/>
          <c:y val="0.39913063213734939"/>
          <c:w val="0.11730146324754834"/>
          <c:h val="0.12656085290694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D19776-B8A6-EF30-99F2-49119FA8D018}"/>
              </a:ext>
            </a:extLst>
          </p:cNvPr>
          <p:cNvGrpSpPr/>
          <p:nvPr userDrawn="1"/>
        </p:nvGrpSpPr>
        <p:grpSpPr>
          <a:xfrm>
            <a:off x="9055684" y="3928301"/>
            <a:ext cx="3130417" cy="2608406"/>
            <a:chOff x="8712555" y="4235206"/>
            <a:chExt cx="3427737" cy="2608406"/>
          </a:xfrm>
          <a:gradFill>
            <a:gsLst>
              <a:gs pos="0">
                <a:schemeClr val="accent1">
                  <a:lumMod val="5000"/>
                  <a:lumOff val="95000"/>
                  <a:alpha val="65000"/>
                </a:schemeClr>
              </a:gs>
              <a:gs pos="50000">
                <a:schemeClr val="bg1"/>
              </a:gs>
              <a:gs pos="100000">
                <a:schemeClr val="bg1">
                  <a:alpha val="84000"/>
                </a:schemeClr>
              </a:gs>
            </a:gsLst>
            <a:lin ang="0" scaled="1"/>
          </a:gradFill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0F7C97-ECDB-ABBD-58F6-17BAA41AD1FB}"/>
                </a:ext>
              </a:extLst>
            </p:cNvPr>
            <p:cNvSpPr txBox="1"/>
            <p:nvPr userDrawn="1"/>
          </p:nvSpPr>
          <p:spPr>
            <a:xfrm>
              <a:off x="8712555" y="4235206"/>
              <a:ext cx="3427737" cy="2608406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1600" dirty="0">
                <a:latin typeface="Helvetica"/>
                <a:cs typeface="Helvetica"/>
              </a:endParaRPr>
            </a:p>
            <a:p>
              <a:pPr marL="0" marR="0" indent="0" algn="l" defTabSz="4572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dirty="0">
                  <a:latin typeface="Helvetica"/>
                  <a:cs typeface="Helvetica"/>
                </a:rPr>
                <a:t>PIP-II is a partnership of: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US-DOE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India-DAE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Italy-INFN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UK-STFC-UKRI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France-CEA, CNRS/IN2P3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Poland-WUST, </a:t>
              </a:r>
              <a:r>
                <a:rPr lang="en-US" sz="1700" kern="1200" baseline="0" dirty="0">
                  <a:solidFill>
                    <a:schemeClr val="bg2">
                      <a:lumMod val="50000"/>
                    </a:schemeClr>
                  </a:solidFill>
                  <a:latin typeface="Helvetica"/>
                  <a:ea typeface="Geneva" charset="0"/>
                  <a:cs typeface="Helvetica"/>
                </a:rPr>
                <a:t>WUT, TUL </a:t>
              </a: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 </a:t>
              </a:r>
              <a:endParaRPr lang="en-US" sz="1700" kern="1200" baseline="0" dirty="0">
                <a:solidFill>
                  <a:schemeClr val="tx1"/>
                </a:solidFill>
                <a:latin typeface="Helvetica"/>
                <a:cs typeface="Helvetica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6D063EF4-A296-7193-C54C-1F049489DB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740793" y="625902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5" name="Picture 14" descr="Logo, company name&#10;&#10;Description automatically generated">
              <a:extLst>
                <a:ext uri="{FF2B5EF4-FFF2-40B4-BE49-F238E27FC236}">
                  <a16:creationId xmlns:a16="http://schemas.microsoft.com/office/drawing/2014/main" id="{DBD2B32A-BADA-F2A8-91AB-E230ADC4DA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38174" y="596526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ACCEB84D-0F41-8A8B-99E8-620928BAF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740793" y="537774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F4F01744-EA3D-A8DF-D684-30A7FF26D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735555" y="567150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40170DE6-93AA-4607-A34B-7E1A0241C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738174" y="6552785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21" name="Picture 20" descr="A red white and blue flag&#10;&#10;Description automatically generated with medium confidence">
              <a:extLst>
                <a:ext uri="{FF2B5EF4-FFF2-40B4-BE49-F238E27FC236}">
                  <a16:creationId xmlns:a16="http://schemas.microsoft.com/office/drawing/2014/main" id="{CA5910CD-1F1A-1389-998B-0119F9A013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8740793" y="5083984"/>
              <a:ext cx="274320" cy="274320"/>
            </a:xfrm>
            <a:prstGeom prst="rect">
              <a:avLst/>
            </a:prstGeom>
            <a:grpFill/>
          </p:spPr>
        </p:pic>
      </p:grpSp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0"/>
            <a:ext cx="12192001" cy="888052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03" y="4101537"/>
            <a:ext cx="8446260" cy="935035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2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80735"/>
            <a:ext cx="12014381" cy="310883"/>
          </a:xfrm>
          <a:prstGeom prst="rect">
            <a:avLst/>
          </a:prstGeom>
        </p:spPr>
      </p:pic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E9E2BAA-1AD6-194A-CF2B-0C54786F90B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149244" cy="8880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A833B1-F697-F9AD-CD36-297B86C139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531" t="1757" r="377" b="1757"/>
          <a:stretch/>
        </p:blipFill>
        <p:spPr>
          <a:xfrm>
            <a:off x="-3" y="888051"/>
            <a:ext cx="12192003" cy="30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803190"/>
            <a:ext cx="11563351" cy="5227726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chemeClr val="accent6"/>
                </a:solidFill>
              </a:defRPr>
            </a:lvl1pPr>
            <a:lvl2pPr marL="683667" indent="-306910">
              <a:defRPr sz="2133">
                <a:solidFill>
                  <a:schemeClr val="accent6"/>
                </a:solidFill>
              </a:defRPr>
            </a:lvl2pPr>
            <a:lvl3pPr marL="1071007" indent="-306910">
              <a:defRPr sz="2000">
                <a:solidFill>
                  <a:schemeClr val="accent6"/>
                </a:solidFill>
              </a:defRPr>
            </a:lvl3pPr>
            <a:lvl4pPr marL="1447764" indent="-304792">
              <a:defRPr sz="1867">
                <a:solidFill>
                  <a:schemeClr val="accent6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7789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" y="6591743"/>
            <a:ext cx="552451" cy="23728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4301AFB-5756-F961-96A5-889B6D90A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517E35-1ADA-D25D-21CA-DA7DDDC7C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6588950"/>
            <a:ext cx="1908884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58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797012"/>
            <a:ext cx="5587995" cy="5233904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chemeClr val="accent6"/>
                </a:solidFill>
              </a:defRPr>
            </a:lvl1pPr>
            <a:lvl2pPr marL="683667" indent="-306910">
              <a:defRPr sz="2133">
                <a:solidFill>
                  <a:schemeClr val="accent6"/>
                </a:solidFill>
              </a:defRPr>
            </a:lvl2pPr>
            <a:lvl3pPr marL="1071007" indent="-306910">
              <a:defRPr sz="2000">
                <a:solidFill>
                  <a:schemeClr val="accent6"/>
                </a:solidFill>
              </a:defRPr>
            </a:lvl3pPr>
            <a:lvl4pPr marL="1447764" indent="-304792">
              <a:defRPr sz="1867">
                <a:solidFill>
                  <a:schemeClr val="accent6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7789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16C54F-CD6E-29A8-B455-656D32A14A6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99200" y="797012"/>
            <a:ext cx="5587995" cy="5233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683667" indent="-306910">
              <a:defRPr sz="2133">
                <a:solidFill>
                  <a:srgbClr val="000000"/>
                </a:solidFill>
              </a:defRPr>
            </a:lvl2pPr>
            <a:lvl3pPr marL="1071007" indent="-306910">
              <a:defRPr sz="2000">
                <a:solidFill>
                  <a:srgbClr val="000000"/>
                </a:solidFill>
              </a:defRPr>
            </a:lvl3pPr>
            <a:lvl4pPr marL="1447764" indent="-304792">
              <a:defRPr sz="1867">
                <a:solidFill>
                  <a:srgbClr val="00000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000000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2820C53-06E6-2D19-1A9D-3DDFCF163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" y="6591743"/>
            <a:ext cx="552451" cy="23728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F6B8F7-8CB3-0BED-95E0-9F44182D0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58A2C-CBFA-DB9E-FF4A-0A0966B76C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578" y="6588950"/>
            <a:ext cx="1902706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79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BE71C3-E739-92F7-A535-AD1A53A38069}"/>
              </a:ext>
            </a:extLst>
          </p:cNvPr>
          <p:cNvSpPr/>
          <p:nvPr userDrawn="1"/>
        </p:nvSpPr>
        <p:spPr>
          <a:xfrm>
            <a:off x="1762760" y="2552121"/>
            <a:ext cx="8666480" cy="1178560"/>
          </a:xfrm>
          <a:prstGeom prst="round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853803"/>
            <a:ext cx="11582400" cy="575197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3C1D391-418C-B1D4-9AA2-EF529353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" y="6591743"/>
            <a:ext cx="552451" cy="23728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B442D7-25A5-A336-6757-72F5CB195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4F71CF-14CE-3446-F0F8-CB924CDFC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578" y="6588950"/>
            <a:ext cx="1902706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0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42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0" y="6530123"/>
            <a:ext cx="10942320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346930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14776" y="6595128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5066" y="659914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2" descr="TTC2023 Meeting, Fermilab">
            <a:extLst>
              <a:ext uri="{FF2B5EF4-FFF2-40B4-BE49-F238E27FC236}">
                <a16:creationId xmlns:a16="http://schemas.microsoft.com/office/drawing/2014/main" id="{1AA566B4-88D2-B018-4822-EC723A577E6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12271" r="32302" b="15517"/>
          <a:stretch/>
        </p:blipFill>
        <p:spPr bwMode="auto">
          <a:xfrm>
            <a:off x="10729116" y="37373"/>
            <a:ext cx="1256051" cy="71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73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73" r:id="rId2"/>
    <p:sldLayoutId id="2147484164" r:id="rId3"/>
    <p:sldLayoutId id="2147484174" r:id="rId4"/>
    <p:sldLayoutId id="2147484172" r:id="rId5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hyperlink" Target="https://www.linkedin.com/showcase/pip-ii/" TargetMode="External"/><Relationship Id="rId4" Type="http://schemas.openxmlformats.org/officeDocument/2006/relationships/hyperlink" Target="http://pip2.fnal.gov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13CB8C-0F3F-6356-12B2-C1C98F7BDC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903" y="5290126"/>
            <a:ext cx="11332308" cy="1247725"/>
          </a:xfrm>
        </p:spPr>
        <p:txBody>
          <a:bodyPr/>
          <a:lstStyle/>
          <a:p>
            <a:r>
              <a:rPr lang="en-US" dirty="0"/>
              <a:t>Jacopo Bernardini</a:t>
            </a:r>
          </a:p>
          <a:p>
            <a:r>
              <a:rPr lang="en-US" dirty="0"/>
              <a:t>TESLA Technology Collaboration Meeting </a:t>
            </a:r>
          </a:p>
          <a:p>
            <a:r>
              <a:rPr lang="en-US" dirty="0"/>
              <a:t>5-8 December 2023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60CA9-10D4-67B3-AF14-D84F555F05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903" y="4062903"/>
            <a:ext cx="8446260" cy="1127286"/>
          </a:xfrm>
        </p:spPr>
        <p:txBody>
          <a:bodyPr/>
          <a:lstStyle/>
          <a:p>
            <a:r>
              <a:rPr lang="en-US" dirty="0"/>
              <a:t>H-BCAM alignment system for PIP-II cavities and cryomodules: design and measurements</a:t>
            </a:r>
          </a:p>
        </p:txBody>
      </p:sp>
    </p:spTree>
    <p:extLst>
      <p:ext uri="{BB962C8B-B14F-4D97-AF65-F5344CB8AC3E}">
        <p14:creationId xmlns:p14="http://schemas.microsoft.com/office/powerpoint/2010/main" val="80541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7E6F-9178-6A5E-DED2-A51DA7EC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Monitoring on HB650 CMs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15A76-DF95-F165-4F26-7A831E9E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492C7-30EB-7A4B-9F38-672E40197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Jacopo Bernardini  |  H-BCAM alignment system for PIP-II cavities and cryomodule: design and measurements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A7D21-ECFD-CB70-E545-818C59A86E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90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269A28-EDD8-C6AF-BC9B-E44EA4883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53" y="4796733"/>
            <a:ext cx="10207535" cy="165340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monitoring on HB650 CM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83203-4835-7ADA-3D79-67F7E3C2D71D}"/>
              </a:ext>
            </a:extLst>
          </p:cNvPr>
          <p:cNvSpPr txBox="1"/>
          <p:nvPr/>
        </p:nvSpPr>
        <p:spPr>
          <a:xfrm>
            <a:off x="339014" y="884275"/>
            <a:ext cx="11295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2 BCAMs are mounted upstream, and 2 downstream. Each BCAM looks at the targets and at the opposite BCAM.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BCAMs’ targets are assembled on string components before assembling the upper thermal shield.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Each target needs to be moved in place into the field of view of the BCAMs.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The presence of highly reflective objects (such as MLI) or light sources into the field of view of the H-BCAMs have a negative impact on the data acquisition.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2606F-4D2A-BB70-F0DA-81C6C5BAE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166" y="2638601"/>
            <a:ext cx="6350508" cy="216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45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monitoring on HB650 CM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83203-4835-7ADA-3D79-67F7E3C2D71D}"/>
              </a:ext>
            </a:extLst>
          </p:cNvPr>
          <p:cNvSpPr txBox="1"/>
          <p:nvPr/>
        </p:nvSpPr>
        <p:spPr>
          <a:xfrm>
            <a:off x="339014" y="884275"/>
            <a:ext cx="112956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2 BCAMs are mounted upstream, and 2 downstream. Each BCAM looks at the targets and at the opposite BCAM.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BCAMs’ targets are assembled on string components before assembling the upper thermal shield.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Each target needs to be moved in place into the field of view of the BCAMs.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The presence of highly reflective objects (such as MLI) or light sources into the field of view of the H-BCAMs have a negative impact on the data acquisition.</a:t>
            </a:r>
          </a:p>
          <a:p>
            <a:pPr lvl="1"/>
            <a:endParaRPr lang="en-US" sz="1800" dirty="0">
              <a:solidFill>
                <a:schemeClr val="accent6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6" name="Picture 15" descr="A close-up of a machine&#10;&#10;Description automatically generated">
            <a:extLst>
              <a:ext uri="{FF2B5EF4-FFF2-40B4-BE49-F238E27FC236}">
                <a16:creationId xmlns:a16="http://schemas.microsoft.com/office/drawing/2014/main" id="{9B3701E1-0AF2-1247-5D65-B716C8D17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72" y="3376261"/>
            <a:ext cx="4360462" cy="2505761"/>
          </a:xfrm>
          <a:prstGeom prst="roundRect">
            <a:avLst>
              <a:gd name="adj" fmla="val 10759"/>
            </a:avLst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4C5DF0-5240-69F0-82D8-B77A5A7C9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428" y="2922015"/>
            <a:ext cx="5363629" cy="3414255"/>
          </a:xfrm>
          <a:prstGeom prst="roundRect">
            <a:avLst>
              <a:gd name="adj" fmla="val 6898"/>
            </a:avLst>
          </a:prstGeom>
        </p:spPr>
      </p:pic>
    </p:spTree>
    <p:extLst>
      <p:ext uri="{BB962C8B-B14F-4D97-AF65-F5344CB8AC3E}">
        <p14:creationId xmlns:p14="http://schemas.microsoft.com/office/powerpoint/2010/main" val="1396192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98B79A-FC60-763C-1870-FE1D2865E0C0}"/>
              </a:ext>
            </a:extLst>
          </p:cNvPr>
          <p:cNvCxnSpPr>
            <a:cxnSpLocks/>
            <a:stCxn id="19" idx="2"/>
            <a:endCxn id="22" idx="0"/>
          </p:cNvCxnSpPr>
          <p:nvPr/>
        </p:nvCxnSpPr>
        <p:spPr>
          <a:xfrm flipH="1">
            <a:off x="9927931" y="2357445"/>
            <a:ext cx="2" cy="16581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E0C05D0-8FEB-DC8F-0564-AF9225F39028}"/>
              </a:ext>
            </a:extLst>
          </p:cNvPr>
          <p:cNvCxnSpPr>
            <a:stCxn id="8" idx="2"/>
            <a:endCxn id="11" idx="0"/>
          </p:cNvCxnSpPr>
          <p:nvPr/>
        </p:nvCxnSpPr>
        <p:spPr>
          <a:xfrm flipH="1">
            <a:off x="2423548" y="2357445"/>
            <a:ext cx="2575" cy="28772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monitoring on HB650 CM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83203-4835-7ADA-3D79-67F7E3C2D71D}"/>
              </a:ext>
            </a:extLst>
          </p:cNvPr>
          <p:cNvSpPr txBox="1"/>
          <p:nvPr/>
        </p:nvSpPr>
        <p:spPr>
          <a:xfrm>
            <a:off x="339014" y="884275"/>
            <a:ext cx="557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 Insertion of the coldmass into the vacuum vessel.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3DD4B0E-A2B6-4F36-4E55-205F15C78730}"/>
              </a:ext>
            </a:extLst>
          </p:cNvPr>
          <p:cNvSpPr/>
          <p:nvPr/>
        </p:nvSpPr>
        <p:spPr>
          <a:xfrm>
            <a:off x="1807814" y="1443045"/>
            <a:ext cx="1236617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BCAMs’ position referenced to the string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185E0E-F5BC-C88C-025C-785AB4031C7A}"/>
              </a:ext>
            </a:extLst>
          </p:cNvPr>
          <p:cNvSpPr/>
          <p:nvPr/>
        </p:nvSpPr>
        <p:spPr>
          <a:xfrm>
            <a:off x="1631068" y="2796500"/>
            <a:ext cx="1584961" cy="74194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Position of targets acquired with BCAMs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DEFB1F-6AA8-8CE0-B76A-ED29A7D9F5E3}"/>
              </a:ext>
            </a:extLst>
          </p:cNvPr>
          <p:cNvSpPr/>
          <p:nvPr/>
        </p:nvSpPr>
        <p:spPr>
          <a:xfrm>
            <a:off x="1631067" y="5234680"/>
            <a:ext cx="1584961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BCAMs removed and coldmass inserted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4545C5-5830-87D2-BFBF-891C565EAABC}"/>
              </a:ext>
            </a:extLst>
          </p:cNvPr>
          <p:cNvSpPr/>
          <p:nvPr/>
        </p:nvSpPr>
        <p:spPr>
          <a:xfrm>
            <a:off x="1807814" y="4015590"/>
            <a:ext cx="1236617" cy="74194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Complete coldmass assembly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9A2BF1-D0D2-FE80-C07D-E584429B9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40" t="13766"/>
          <a:stretch/>
        </p:blipFill>
        <p:spPr>
          <a:xfrm>
            <a:off x="3802502" y="1270798"/>
            <a:ext cx="1961800" cy="965234"/>
          </a:xfrm>
          <a:prstGeom prst="roundRect">
            <a:avLst>
              <a:gd name="adj" fmla="val 12656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17" name="Picture 16" descr="A picture containing indoor, military, fighter, engine&#10;&#10;Description automatically generated">
            <a:extLst>
              <a:ext uri="{FF2B5EF4-FFF2-40B4-BE49-F238E27FC236}">
                <a16:creationId xmlns:a16="http://schemas.microsoft.com/office/drawing/2014/main" id="{0EFA5597-3F37-BC0E-4371-9ACD189315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59" b="12999"/>
          <a:stretch/>
        </p:blipFill>
        <p:spPr>
          <a:xfrm>
            <a:off x="4672324" y="2331152"/>
            <a:ext cx="2127970" cy="1313934"/>
          </a:xfrm>
          <a:prstGeom prst="roundRect">
            <a:avLst>
              <a:gd name="adj" fmla="val 10215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18" name="Picture 17" descr="A picture containing engine&#10;&#10;Description automatically generated">
            <a:extLst>
              <a:ext uri="{FF2B5EF4-FFF2-40B4-BE49-F238E27FC236}">
                <a16:creationId xmlns:a16="http://schemas.microsoft.com/office/drawing/2014/main" id="{74F656A8-3192-4D9C-F572-C00451FFEE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3" b="11368"/>
          <a:stretch/>
        </p:blipFill>
        <p:spPr>
          <a:xfrm>
            <a:off x="5580245" y="3752302"/>
            <a:ext cx="2198076" cy="1092854"/>
          </a:xfrm>
          <a:prstGeom prst="roundRect">
            <a:avLst>
              <a:gd name="adj" fmla="val 10155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6CFB05-B17B-8777-AEBC-F35EAA1FBD62}"/>
              </a:ext>
            </a:extLst>
          </p:cNvPr>
          <p:cNvSpPr/>
          <p:nvPr/>
        </p:nvSpPr>
        <p:spPr>
          <a:xfrm>
            <a:off x="9309624" y="1443045"/>
            <a:ext cx="1236617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BCAMs positioned back to the coldmass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150325-F3B0-910C-ED4C-F8F25E14B81E}"/>
              </a:ext>
            </a:extLst>
          </p:cNvPr>
          <p:cNvSpPr/>
          <p:nvPr/>
        </p:nvSpPr>
        <p:spPr>
          <a:xfrm>
            <a:off x="9135451" y="2796499"/>
            <a:ext cx="1584961" cy="74194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Position of targets acquired with BCAMs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0339127-6FAC-8061-09D1-E5B9235FD5E7}"/>
              </a:ext>
            </a:extLst>
          </p:cNvPr>
          <p:cNvSpPr/>
          <p:nvPr/>
        </p:nvSpPr>
        <p:spPr>
          <a:xfrm>
            <a:off x="9050136" y="4015590"/>
            <a:ext cx="1755590" cy="92391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Comparison of pre- and post- insertion targets’ position</a:t>
            </a: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807474E9-00FE-95FC-0012-E51F36876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760" y="1630791"/>
            <a:ext cx="562061" cy="562061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0820E2A3-3621-AB4D-B5D2-C98CBE67B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5394" y="1619214"/>
            <a:ext cx="562061" cy="562061"/>
          </a:xfrm>
          <a:prstGeom prst="rect">
            <a:avLst/>
          </a:prstGeom>
        </p:spPr>
      </p:pic>
      <p:pic>
        <p:nvPicPr>
          <p:cNvPr id="1026" name="Picture 2" descr="A picture containing building, train&#10;&#10;Description automatically generated">
            <a:extLst>
              <a:ext uri="{FF2B5EF4-FFF2-40B4-BE49-F238E27FC236}">
                <a16:creationId xmlns:a16="http://schemas.microsoft.com/office/drawing/2014/main" id="{1EB2D710-96E7-60E7-C276-46E9D2F63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2" t="9008" r="2772" b="6066"/>
          <a:stretch/>
        </p:blipFill>
        <p:spPr bwMode="auto">
          <a:xfrm>
            <a:off x="6609177" y="4956089"/>
            <a:ext cx="2192926" cy="1446998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F2A4006-5B30-7208-73B0-4A3F2475AD07}"/>
              </a:ext>
            </a:extLst>
          </p:cNvPr>
          <p:cNvCxnSpPr>
            <a:cxnSpLocks/>
          </p:cNvCxnSpPr>
          <p:nvPr/>
        </p:nvCxnSpPr>
        <p:spPr>
          <a:xfrm>
            <a:off x="6321460" y="1532111"/>
            <a:ext cx="2369856" cy="3225428"/>
          </a:xfrm>
          <a:prstGeom prst="straightConnector1">
            <a:avLst/>
          </a:prstGeom>
          <a:ln w="76200">
            <a:gradFill flip="none" rotWithShape="1">
              <a:gsLst>
                <a:gs pos="38000">
                  <a:schemeClr val="tx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/>
                </a:gs>
                <a:gs pos="83000">
                  <a:schemeClr val="tx1"/>
                </a:gs>
                <a:gs pos="100000">
                  <a:schemeClr val="tx1"/>
                </a:gs>
              </a:gsLst>
              <a:path path="circle">
                <a:fillToRect r="100000" b="100000"/>
              </a:path>
              <a:tileRect l="-100000" t="-100000"/>
            </a:gra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384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monitoring on HB650 CM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83203-4835-7ADA-3D79-67F7E3C2D71D}"/>
              </a:ext>
            </a:extLst>
          </p:cNvPr>
          <p:cNvSpPr txBox="1"/>
          <p:nvPr/>
        </p:nvSpPr>
        <p:spPr>
          <a:xfrm>
            <a:off x="339014" y="884275"/>
            <a:ext cx="557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 Insertion of the coldmass into the vacuum vessel.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3362ED-5BF1-BED6-6FDE-0C589A55F0B1}"/>
              </a:ext>
            </a:extLst>
          </p:cNvPr>
          <p:cNvGrpSpPr/>
          <p:nvPr/>
        </p:nvGrpSpPr>
        <p:grpSpPr>
          <a:xfrm>
            <a:off x="304800" y="1315040"/>
            <a:ext cx="6270171" cy="4561849"/>
            <a:chOff x="304800" y="1316436"/>
            <a:chExt cx="6270171" cy="45618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F1190F-CC10-F8CF-9A5D-EB8CCE8D8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6493"/>
            <a:stretch/>
          </p:blipFill>
          <p:spPr>
            <a:xfrm>
              <a:off x="304800" y="1777148"/>
              <a:ext cx="6270171" cy="410113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C74A67-37B5-64F8-4925-687533F5F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9468" y="1316436"/>
              <a:ext cx="1495425" cy="55245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4B050F5-51C3-AD5C-38F9-A9A66CB99F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730" y="3435259"/>
            <a:ext cx="2672498" cy="2876042"/>
          </a:xfrm>
          <a:prstGeom prst="roundRect">
            <a:avLst>
              <a:gd name="adj" fmla="val 8376"/>
            </a:avLst>
          </a:prstGeom>
        </p:spPr>
      </p:pic>
      <p:pic>
        <p:nvPicPr>
          <p:cNvPr id="20" name="Picture 19" descr="A large round machine in a factory&#10;&#10;Description automatically generated">
            <a:extLst>
              <a:ext uri="{FF2B5EF4-FFF2-40B4-BE49-F238E27FC236}">
                <a16:creationId xmlns:a16="http://schemas.microsoft.com/office/drawing/2014/main" id="{6FBB60D0-D6B8-0A51-9F44-DEA5F3ECD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052" y="1147323"/>
            <a:ext cx="1902113" cy="2876042"/>
          </a:xfrm>
          <a:prstGeom prst="roundRect">
            <a:avLst>
              <a:gd name="adj" fmla="val 10313"/>
            </a:avLst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3B04CE9-77AF-345E-0AAA-D7A725C9961A}"/>
              </a:ext>
            </a:extLst>
          </p:cNvPr>
          <p:cNvSpPr/>
          <p:nvPr/>
        </p:nvSpPr>
        <p:spPr>
          <a:xfrm>
            <a:off x="9059245" y="1521426"/>
            <a:ext cx="2348983" cy="145066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4000"/>
            </a:schemeClr>
          </a:solidFill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Errors in repositioning the BCAMs after the insertion of the coldmass prevent a clear comparison between pre- and post- insertion data.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431E626-4DF6-29E7-98A9-1396B612439D}"/>
              </a:ext>
            </a:extLst>
          </p:cNvPr>
          <p:cNvSpPr/>
          <p:nvPr/>
        </p:nvSpPr>
        <p:spPr>
          <a:xfrm>
            <a:off x="6788156" y="4379395"/>
            <a:ext cx="2057903" cy="118274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14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BCAMs shall follow the coldmass during its insertion into the vacuum vessel.</a:t>
            </a:r>
          </a:p>
        </p:txBody>
      </p:sp>
    </p:spTree>
    <p:extLst>
      <p:ext uri="{BB962C8B-B14F-4D97-AF65-F5344CB8AC3E}">
        <p14:creationId xmlns:p14="http://schemas.microsoft.com/office/powerpoint/2010/main" val="640145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monitoring on HB650 CM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83203-4835-7ADA-3D79-67F7E3C2D71D}"/>
              </a:ext>
            </a:extLst>
          </p:cNvPr>
          <p:cNvSpPr txBox="1"/>
          <p:nvPr/>
        </p:nvSpPr>
        <p:spPr>
          <a:xfrm>
            <a:off x="339014" y="884275"/>
            <a:ext cx="2884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 Cryomodule cooldown.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AEB1D5-09CD-607D-1CF3-D5A43FBE4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57" y="1424240"/>
            <a:ext cx="3808028" cy="3392867"/>
          </a:xfrm>
          <a:prstGeom prst="roundRect">
            <a:avLst>
              <a:gd name="adj" fmla="val 8566"/>
            </a:avLst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D95D248-A89D-27F2-B125-76F09447E030}"/>
              </a:ext>
            </a:extLst>
          </p:cNvPr>
          <p:cNvSpPr/>
          <p:nvPr/>
        </p:nvSpPr>
        <p:spPr>
          <a:xfrm>
            <a:off x="1118076" y="4998421"/>
            <a:ext cx="2408989" cy="9936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BCAMs are mounted on metrology tables attached to the US and DS side of the vacuum vessel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C860D4-7448-774A-CEFE-B5D36BC3D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622" y="3564141"/>
            <a:ext cx="3097521" cy="2635725"/>
          </a:xfrm>
          <a:prstGeom prst="rect">
            <a:avLst/>
          </a:prstGeom>
        </p:spPr>
      </p:pic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C83F68CB-29D3-94A1-A4A0-066F40C2A7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1433343"/>
              </p:ext>
            </p:extLst>
          </p:nvPr>
        </p:nvGraphicFramePr>
        <p:xfrm>
          <a:off x="4226585" y="1055531"/>
          <a:ext cx="5660889" cy="3516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4AEEB6E0-2C29-4720-A50B-8579BF27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706" y="5068214"/>
            <a:ext cx="4729351" cy="126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A2EFDC-47C0-E7DC-C27B-DFB58C51F846}"/>
              </a:ext>
            </a:extLst>
          </p:cNvPr>
          <p:cNvSpPr/>
          <p:nvPr/>
        </p:nvSpPr>
        <p:spPr>
          <a:xfrm>
            <a:off x="1680075" y="2211976"/>
            <a:ext cx="305482" cy="2612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22F994-DD36-9845-4133-A41129B0646A}"/>
              </a:ext>
            </a:extLst>
          </p:cNvPr>
          <p:cNvSpPr/>
          <p:nvPr/>
        </p:nvSpPr>
        <p:spPr>
          <a:xfrm>
            <a:off x="2321944" y="2211976"/>
            <a:ext cx="305482" cy="2612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E7FA349-1D59-561B-3EDD-542E41914825}"/>
              </a:ext>
            </a:extLst>
          </p:cNvPr>
          <p:cNvSpPr/>
          <p:nvPr/>
        </p:nvSpPr>
        <p:spPr>
          <a:xfrm>
            <a:off x="9823976" y="2120706"/>
            <a:ext cx="2304526" cy="993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Maximum horizontal misalignment = </a:t>
            </a:r>
            <a:r>
              <a:rPr lang="en-US" sz="1400" b="1" dirty="0">
                <a:solidFill>
                  <a:schemeClr val="accent6"/>
                </a:solidFill>
              </a:rPr>
              <a:t>0.22 mm</a:t>
            </a:r>
          </a:p>
        </p:txBody>
      </p:sp>
    </p:spTree>
    <p:extLst>
      <p:ext uri="{BB962C8B-B14F-4D97-AF65-F5344CB8AC3E}">
        <p14:creationId xmlns:p14="http://schemas.microsoft.com/office/powerpoint/2010/main" val="3542060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monitoring on HB650 CM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83203-4835-7ADA-3D79-67F7E3C2D71D}"/>
              </a:ext>
            </a:extLst>
          </p:cNvPr>
          <p:cNvSpPr txBox="1"/>
          <p:nvPr/>
        </p:nvSpPr>
        <p:spPr>
          <a:xfrm>
            <a:off x="339014" y="884275"/>
            <a:ext cx="2884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 Cryomodule cooldown.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AEB1D5-09CD-607D-1CF3-D5A43FBE4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57" y="1424240"/>
            <a:ext cx="3808028" cy="3392867"/>
          </a:xfrm>
          <a:prstGeom prst="roundRect">
            <a:avLst>
              <a:gd name="adj" fmla="val 8566"/>
            </a:avLst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D95D248-A89D-27F2-B125-76F09447E030}"/>
              </a:ext>
            </a:extLst>
          </p:cNvPr>
          <p:cNvSpPr/>
          <p:nvPr/>
        </p:nvSpPr>
        <p:spPr>
          <a:xfrm>
            <a:off x="1118076" y="4998421"/>
            <a:ext cx="2408989" cy="9936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BCAMs are mounted on metrology tables attached to the US and DS side of the vacuum vessel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C860D4-7448-774A-CEFE-B5D36BC3D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622" y="3564141"/>
            <a:ext cx="3097521" cy="2635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EEB6E0-2C29-4720-A50B-8579BF27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706" y="5068214"/>
            <a:ext cx="4729351" cy="126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C3108CD-02D5-4640-B7C5-8D68F9701D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083713"/>
              </p:ext>
            </p:extLst>
          </p:nvPr>
        </p:nvGraphicFramePr>
        <p:xfrm>
          <a:off x="4226585" y="994855"/>
          <a:ext cx="5710517" cy="3868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0443FF-AE30-6745-34ED-6DF86BCDBDAB}"/>
              </a:ext>
            </a:extLst>
          </p:cNvPr>
          <p:cNvSpPr/>
          <p:nvPr/>
        </p:nvSpPr>
        <p:spPr>
          <a:xfrm>
            <a:off x="9823976" y="2120706"/>
            <a:ext cx="2304526" cy="993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Maximum vertical misalignment = </a:t>
            </a:r>
            <a:r>
              <a:rPr lang="en-US" sz="1400" b="1" dirty="0">
                <a:solidFill>
                  <a:schemeClr val="accent6"/>
                </a:solidFill>
              </a:rPr>
              <a:t>0.61 mm</a:t>
            </a:r>
          </a:p>
        </p:txBody>
      </p:sp>
    </p:spTree>
    <p:extLst>
      <p:ext uri="{BB962C8B-B14F-4D97-AF65-F5344CB8AC3E}">
        <p14:creationId xmlns:p14="http://schemas.microsoft.com/office/powerpoint/2010/main" val="2586496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monitoring on HB650 CM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83203-4835-7ADA-3D79-67F7E3C2D71D}"/>
              </a:ext>
            </a:extLst>
          </p:cNvPr>
          <p:cNvSpPr txBox="1"/>
          <p:nvPr/>
        </p:nvSpPr>
        <p:spPr>
          <a:xfrm>
            <a:off x="339014" y="884275"/>
            <a:ext cx="2884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 Cryomodule cooldown.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7322B7-54D0-9C19-E01F-FCF2647B3B78}"/>
              </a:ext>
            </a:extLst>
          </p:cNvPr>
          <p:cNvGrpSpPr/>
          <p:nvPr/>
        </p:nvGrpSpPr>
        <p:grpSpPr>
          <a:xfrm>
            <a:off x="304800" y="1462889"/>
            <a:ext cx="9373876" cy="4623390"/>
            <a:chOff x="9969" y="841769"/>
            <a:chExt cx="9118466" cy="4556481"/>
          </a:xfrm>
        </p:grpSpPr>
        <p:pic>
          <p:nvPicPr>
            <p:cNvPr id="8" name="Picture 7" descr="Chart, line chart&#10;&#10;Description automatically generated">
              <a:extLst>
                <a:ext uri="{FF2B5EF4-FFF2-40B4-BE49-F238E27FC236}">
                  <a16:creationId xmlns:a16="http://schemas.microsoft.com/office/drawing/2014/main" id="{CD2CE2E3-B662-EC1B-3325-34528075B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69" y="841771"/>
              <a:ext cx="3083318" cy="2312489"/>
            </a:xfrm>
            <a:prstGeom prst="rect">
              <a:avLst/>
            </a:prstGeom>
          </p:spPr>
        </p:pic>
        <p:pic>
          <p:nvPicPr>
            <p:cNvPr id="10" name="Picture 9" descr="Chart, surface chart&#10;&#10;Description automatically generated">
              <a:extLst>
                <a:ext uri="{FF2B5EF4-FFF2-40B4-BE49-F238E27FC236}">
                  <a16:creationId xmlns:a16="http://schemas.microsoft.com/office/drawing/2014/main" id="{9F977983-B156-C4F4-2CA3-C76855E9E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7543" y="841770"/>
              <a:ext cx="3083318" cy="2312489"/>
            </a:xfrm>
            <a:prstGeom prst="rect">
              <a:avLst/>
            </a:prstGeom>
          </p:spPr>
        </p:pic>
        <p:pic>
          <p:nvPicPr>
            <p:cNvPr id="12" name="Picture 11" descr="Chart, surface chart&#10;&#10;Description automatically generated">
              <a:extLst>
                <a:ext uri="{FF2B5EF4-FFF2-40B4-BE49-F238E27FC236}">
                  <a16:creationId xmlns:a16="http://schemas.microsoft.com/office/drawing/2014/main" id="{0A0447DF-D4EA-B77D-5E6A-7C4387554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5117" y="841769"/>
              <a:ext cx="3083318" cy="2312489"/>
            </a:xfrm>
            <a:prstGeom prst="rect">
              <a:avLst/>
            </a:prstGeom>
          </p:spPr>
        </p:pic>
        <p:pic>
          <p:nvPicPr>
            <p:cNvPr id="13" name="Picture 12" descr="Chart&#10;&#10;Description automatically generated">
              <a:extLst>
                <a:ext uri="{FF2B5EF4-FFF2-40B4-BE49-F238E27FC236}">
                  <a16:creationId xmlns:a16="http://schemas.microsoft.com/office/drawing/2014/main" id="{F3E366FA-88B9-4E84-0B4C-E4D4D7634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69" y="3085761"/>
              <a:ext cx="3083318" cy="2312489"/>
            </a:xfrm>
            <a:prstGeom prst="rect">
              <a:avLst/>
            </a:prstGeom>
          </p:spPr>
        </p:pic>
        <p:pic>
          <p:nvPicPr>
            <p:cNvPr id="14" name="Picture 13" descr="Chart&#10;&#10;Description automatically generated">
              <a:extLst>
                <a:ext uri="{FF2B5EF4-FFF2-40B4-BE49-F238E27FC236}">
                  <a16:creationId xmlns:a16="http://schemas.microsoft.com/office/drawing/2014/main" id="{B4C0549D-781C-E1AE-9A9F-E969A8160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27543" y="3085761"/>
              <a:ext cx="3083318" cy="2312489"/>
            </a:xfrm>
            <a:prstGeom prst="rect">
              <a:avLst/>
            </a:prstGeom>
          </p:spPr>
        </p:pic>
        <p:pic>
          <p:nvPicPr>
            <p:cNvPr id="16" name="Picture 15" descr="Chart&#10;&#10;Description automatically generated">
              <a:extLst>
                <a:ext uri="{FF2B5EF4-FFF2-40B4-BE49-F238E27FC236}">
                  <a16:creationId xmlns:a16="http://schemas.microsoft.com/office/drawing/2014/main" id="{A245131F-95BD-B4EB-F3B0-530B8C28C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45116" y="3085761"/>
              <a:ext cx="3083319" cy="2312489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4A9CFE-B261-E7F7-73A1-1D6B1DF63D7D}"/>
              </a:ext>
            </a:extLst>
          </p:cNvPr>
          <p:cNvSpPr/>
          <p:nvPr/>
        </p:nvSpPr>
        <p:spPr>
          <a:xfrm>
            <a:off x="10058811" y="2843245"/>
            <a:ext cx="511729" cy="176169"/>
          </a:xfrm>
          <a:prstGeom prst="roundRect">
            <a:avLst/>
          </a:prstGeom>
          <a:solidFill>
            <a:srgbClr val="D9531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7D8173F-9F20-C075-FD5C-CAE1F68ADD46}"/>
              </a:ext>
            </a:extLst>
          </p:cNvPr>
          <p:cNvSpPr/>
          <p:nvPr/>
        </p:nvSpPr>
        <p:spPr>
          <a:xfrm>
            <a:off x="10058810" y="3157898"/>
            <a:ext cx="511729" cy="176169"/>
          </a:xfrm>
          <a:prstGeom prst="roundRect">
            <a:avLst/>
          </a:prstGeom>
          <a:solidFill>
            <a:srgbClr val="0072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EAFF98-9016-C183-72DF-9475EA2AF65E}"/>
              </a:ext>
            </a:extLst>
          </p:cNvPr>
          <p:cNvSpPr txBox="1"/>
          <p:nvPr/>
        </p:nvSpPr>
        <p:spPr>
          <a:xfrm>
            <a:off x="10570540" y="2731274"/>
            <a:ext cx="1069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6"/>
                </a:solidFill>
              </a:rPr>
              <a:t>At warm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B3AFA-C2E6-A254-CF1D-F8E8B30093C3}"/>
              </a:ext>
            </a:extLst>
          </p:cNvPr>
          <p:cNvSpPr txBox="1"/>
          <p:nvPr/>
        </p:nvSpPr>
        <p:spPr>
          <a:xfrm>
            <a:off x="10656203" y="3041925"/>
            <a:ext cx="898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6"/>
                </a:solidFill>
              </a:rPr>
              <a:t>At cold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8658633-93E7-9D11-D3A5-E916D89C01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1330" y="3809335"/>
            <a:ext cx="1069715" cy="117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80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83203-4835-7ADA-3D79-67F7E3C2D71D}"/>
              </a:ext>
            </a:extLst>
          </p:cNvPr>
          <p:cNvSpPr txBox="1"/>
          <p:nvPr/>
        </p:nvSpPr>
        <p:spPr>
          <a:xfrm>
            <a:off x="339014" y="884275"/>
            <a:ext cx="11478517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H-BCAMs are employed in PIP-II as post coldmass assembly alignment monitoring system.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The alignment needs to be monitored: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During coldmass insertion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During transportation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During cooldown. The misalignment induced by cooldown needs to be estimated and compensated during string assembly.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The H-BCAMs were used for prototype SSR1 and HB650 cryomodules.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The design of the H-BCAMs metrology tables was improved to allow a continuous monitoring during coldmass insertion and transportation for SSR cryomodules.</a:t>
            </a:r>
          </a:p>
        </p:txBody>
      </p:sp>
    </p:spTree>
    <p:extLst>
      <p:ext uri="{BB962C8B-B14F-4D97-AF65-F5344CB8AC3E}">
        <p14:creationId xmlns:p14="http://schemas.microsoft.com/office/powerpoint/2010/main" val="447957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68378CE0-F75C-2D00-E378-858BD7FBC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3"/>
          <a:stretch/>
        </p:blipFill>
        <p:spPr>
          <a:xfrm>
            <a:off x="0" y="-5159114"/>
            <a:ext cx="12191101" cy="120171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212A51-0F6B-4708-9A34-78F224DDB024}"/>
              </a:ext>
            </a:extLst>
          </p:cNvPr>
          <p:cNvSpPr txBox="1">
            <a:spLocks/>
          </p:cNvSpPr>
          <p:nvPr/>
        </p:nvSpPr>
        <p:spPr>
          <a:xfrm>
            <a:off x="112385" y="0"/>
            <a:ext cx="10285370" cy="66002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4000" dirty="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THE FUTURE OF FERMILAB</a:t>
            </a:r>
            <a:r>
              <a:rPr lang="en-US" sz="3200" dirty="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 </a:t>
            </a:r>
            <a:endParaRPr lang="en-US" sz="4000" dirty="0">
              <a:solidFill>
                <a:schemeClr val="bg1"/>
              </a:solidFill>
              <a:latin typeface="Telegraf UltraBol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9DF70-155B-F102-8574-68612E642F83}"/>
              </a:ext>
            </a:extLst>
          </p:cNvPr>
          <p:cNvSpPr txBox="1"/>
          <p:nvPr/>
        </p:nvSpPr>
        <p:spPr>
          <a:xfrm>
            <a:off x="250859" y="4828712"/>
            <a:ext cx="4281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elegraf UltraBold" pitchFamily="2" charset="77"/>
              </a:rPr>
              <a:t>Follow us:</a:t>
            </a:r>
          </a:p>
          <a:p>
            <a:endParaRPr lang="en-US" sz="2000" b="1" dirty="0">
              <a:solidFill>
                <a:schemeClr val="bg1"/>
              </a:solidFill>
              <a:latin typeface="Telegraf UltraBold" pitchFamily="2" charset="77"/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http://pip2.fnal.gov/</a:t>
            </a: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Helvetica" pitchFamily="2" charset="0"/>
              </a:rPr>
              <a:t>	</a:t>
            </a:r>
          </a:p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Helvetica" pitchFamily="2" charset="0"/>
                <a:hlinkClick r:id="rId5" tooltip="https://www.linkedin.com/showcase/pip-ii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/showcase/pip-ii/</a:t>
            </a: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60FC706A-FF4C-355B-21E7-2045D0EFA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56" y="5950664"/>
            <a:ext cx="274320" cy="27432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23DC7A3-8F75-F4AF-4374-69DBA382C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056" y="5513297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9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3C92D42-1025-0C3A-3998-487FE42FB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H-BCAMs for PIP-II</a:t>
            </a:r>
          </a:p>
          <a:p>
            <a:pPr>
              <a:lnSpc>
                <a:spcPct val="150000"/>
              </a:lnSpc>
            </a:pPr>
            <a:r>
              <a:rPr lang="en-US" dirty="0"/>
              <a:t>Alignment strategy</a:t>
            </a:r>
          </a:p>
          <a:p>
            <a:pPr>
              <a:lnSpc>
                <a:spcPct val="150000"/>
              </a:lnSpc>
            </a:pPr>
            <a:r>
              <a:rPr lang="en-US" dirty="0"/>
              <a:t>Alignment monitoring on HB650 cryomodules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Coldmass insertion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Cryomodule Cooldown</a:t>
            </a:r>
          </a:p>
          <a:p>
            <a:pPr>
              <a:lnSpc>
                <a:spcPct val="150000"/>
              </a:lnSpc>
            </a:pPr>
            <a:r>
              <a:rPr lang="en-US" dirty="0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30048E-3D76-E579-7779-CB7E63634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65592-68B3-5278-D412-36B69F189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6AF4F-E293-2016-14FF-12D95607E3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01BA66-3377-5D89-B636-1609E7D86D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405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7E6F-9178-6A5E-DED2-A51DA7EC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15A76-DF95-F165-4F26-7A831E9E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492C7-30EB-7A4B-9F38-672E40197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Jacopo Bernardini  |  H-BCAM alignment system for PIP-II cavities and cryomodule: design and measurements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A7D21-ECFD-CB70-E545-818C59A86E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278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7E6F-9178-6A5E-DED2-A51DA7EC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15A76-DF95-F165-4F26-7A831E9E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492C7-30EB-7A4B-9F38-672E40197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Jacopo Bernardini  |  H-BCAM alignment system for PIP-II cavities and cryomodule: design and measurements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A7D21-ECFD-CB70-E545-818C59A86E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9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monitoring on HB650 CM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83203-4835-7ADA-3D79-67F7E3C2D71D}"/>
              </a:ext>
            </a:extLst>
          </p:cNvPr>
          <p:cNvSpPr txBox="1"/>
          <p:nvPr/>
        </p:nvSpPr>
        <p:spPr>
          <a:xfrm>
            <a:off x="339014" y="884275"/>
            <a:ext cx="11478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+mn-lt"/>
                <a:cs typeface="Calibri" panose="020F0502020204030204" pitchFamily="34" charset="0"/>
              </a:rPr>
              <a:t> Alignment during transportation: targets’ positions acquired with BCAMs before and after transportation to UKRI.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AEB1D5-09CD-607D-1CF3-D5A43FBE4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57" y="1992274"/>
            <a:ext cx="3365967" cy="2999001"/>
          </a:xfrm>
          <a:prstGeom prst="roundRect">
            <a:avLst>
              <a:gd name="adj" fmla="val 8566"/>
            </a:avLst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6980D5-4447-3161-24B5-BB0786D5F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051" y="1719069"/>
            <a:ext cx="3234045" cy="3165509"/>
          </a:xfrm>
          <a:prstGeom prst="roundRect">
            <a:avLst>
              <a:gd name="adj" fmla="val 11990"/>
            </a:avLst>
          </a:prstGeom>
          <a:ln w="19050">
            <a:solidFill>
              <a:schemeClr val="tx1"/>
            </a:solidFill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9D5413-F989-057C-059E-483016137756}"/>
              </a:ext>
            </a:extLst>
          </p:cNvPr>
          <p:cNvSpPr/>
          <p:nvPr/>
        </p:nvSpPr>
        <p:spPr>
          <a:xfrm>
            <a:off x="1089829" y="5084489"/>
            <a:ext cx="2465484" cy="132893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4000"/>
            </a:schemeClr>
          </a:solidFill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The metrology table is not compatible with the transportation tool. BCAMs need to be removed during transportation.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3A8C3D7-B143-86DF-30A7-19DE341D1BE6}"/>
              </a:ext>
            </a:extLst>
          </p:cNvPr>
          <p:cNvSpPr/>
          <p:nvPr/>
        </p:nvSpPr>
        <p:spPr>
          <a:xfrm>
            <a:off x="6898217" y="5079691"/>
            <a:ext cx="2867026" cy="132893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14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Pins are used to attach the metrology table to the vacuum vessel for 650 CMs.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A more compact support system will be used for SSR CMs.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77CB9DF-CB40-85CD-D7E4-ED9F5313F9D5}"/>
              </a:ext>
            </a:extLst>
          </p:cNvPr>
          <p:cNvSpPr/>
          <p:nvPr/>
        </p:nvSpPr>
        <p:spPr>
          <a:xfrm>
            <a:off x="2474995" y="2241853"/>
            <a:ext cx="429789" cy="499419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D6B028-1B32-6B2E-A4A3-0FF601C39C39}"/>
              </a:ext>
            </a:extLst>
          </p:cNvPr>
          <p:cNvSpPr/>
          <p:nvPr/>
        </p:nvSpPr>
        <p:spPr>
          <a:xfrm>
            <a:off x="1308333" y="2250564"/>
            <a:ext cx="429789" cy="499419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EE7F90-44B0-FB12-ACEC-E24B6D58C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637" y="1992274"/>
            <a:ext cx="2130198" cy="26614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F83C7F-3D9C-111F-90E9-3E4DF7404F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1" r="25700"/>
          <a:stretch/>
        </p:blipFill>
        <p:spPr>
          <a:xfrm>
            <a:off x="4210057" y="1992274"/>
            <a:ext cx="2250490" cy="266147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E1D5198-2CE8-CCAA-2A6A-2E2A87D04D72}"/>
              </a:ext>
            </a:extLst>
          </p:cNvPr>
          <p:cNvSpPr/>
          <p:nvPr/>
        </p:nvSpPr>
        <p:spPr>
          <a:xfrm>
            <a:off x="6902828" y="2795451"/>
            <a:ext cx="743298" cy="113211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31B82FC-1B5F-C58A-4662-B2E5CE3CCD0A}"/>
              </a:ext>
            </a:extLst>
          </p:cNvPr>
          <p:cNvCxnSpPr>
            <a:cxnSpLocks/>
          </p:cNvCxnSpPr>
          <p:nvPr/>
        </p:nvCxnSpPr>
        <p:spPr>
          <a:xfrm flipV="1">
            <a:off x="6975566" y="1742587"/>
            <a:ext cx="2055223" cy="10615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5545DF6-C298-7323-4D17-BFB8E65762BA}"/>
              </a:ext>
            </a:extLst>
          </p:cNvPr>
          <p:cNvCxnSpPr>
            <a:cxnSpLocks/>
          </p:cNvCxnSpPr>
          <p:nvPr/>
        </p:nvCxnSpPr>
        <p:spPr>
          <a:xfrm>
            <a:off x="6975566" y="3918857"/>
            <a:ext cx="2046514" cy="9405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A5BF333-C10C-EFCF-77A4-5CE35F2945C3}"/>
              </a:ext>
            </a:extLst>
          </p:cNvPr>
          <p:cNvSpPr txBox="1"/>
          <p:nvPr/>
        </p:nvSpPr>
        <p:spPr>
          <a:xfrm>
            <a:off x="1468193" y="1638811"/>
            <a:ext cx="1090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accent6"/>
                </a:solidFill>
              </a:rPr>
              <a:t>650 CMs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9397D9B-6F20-4ED0-617E-472EB693A264}"/>
              </a:ext>
            </a:extLst>
          </p:cNvPr>
          <p:cNvSpPr txBox="1"/>
          <p:nvPr/>
        </p:nvSpPr>
        <p:spPr>
          <a:xfrm>
            <a:off x="5966087" y="1637938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accent6"/>
                </a:solidFill>
              </a:rPr>
              <a:t>SSR CMs</a:t>
            </a:r>
          </a:p>
        </p:txBody>
      </p:sp>
    </p:spTree>
    <p:extLst>
      <p:ext uri="{BB962C8B-B14F-4D97-AF65-F5344CB8AC3E}">
        <p14:creationId xmlns:p14="http://schemas.microsoft.com/office/powerpoint/2010/main" val="3387311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H-BCAMs features and working principle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AEC34-9DEB-8E4F-CBD8-619179024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62" y="1235606"/>
            <a:ext cx="4619625" cy="4324350"/>
          </a:xfrm>
          <a:prstGeom prst="roundRect">
            <a:avLst>
              <a:gd name="adj" fmla="val 7605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183769-FF61-211D-E888-269CEB2E5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599" y="4388214"/>
            <a:ext cx="4476632" cy="2079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CCA87C-3375-08AF-28FD-1C1AF805B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802" y="729775"/>
            <a:ext cx="5556226" cy="30671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51AC7B-3590-F9C2-023A-F0EED96DBA0F}"/>
              </a:ext>
            </a:extLst>
          </p:cNvPr>
          <p:cNvSpPr txBox="1"/>
          <p:nvPr/>
        </p:nvSpPr>
        <p:spPr>
          <a:xfrm>
            <a:off x="7804045" y="805160"/>
            <a:ext cx="1876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</a:rPr>
              <a:t>Working principle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CD77B4-A659-083B-20A2-38C4B1418CB6}"/>
              </a:ext>
            </a:extLst>
          </p:cNvPr>
          <p:cNvSpPr txBox="1"/>
          <p:nvPr/>
        </p:nvSpPr>
        <p:spPr>
          <a:xfrm>
            <a:off x="7350235" y="3941146"/>
            <a:ext cx="278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</a:rPr>
              <a:t>LWDAQ connection scheme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9D8827-C606-6361-65E1-014AC4818AAD}"/>
              </a:ext>
            </a:extLst>
          </p:cNvPr>
          <p:cNvSpPr txBox="1"/>
          <p:nvPr/>
        </p:nvSpPr>
        <p:spPr>
          <a:xfrm>
            <a:off x="2100755" y="5681444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</a:rPr>
              <a:t>Black H-BCAM</a:t>
            </a:r>
          </a:p>
        </p:txBody>
      </p:sp>
    </p:spTree>
    <p:extLst>
      <p:ext uri="{BB962C8B-B14F-4D97-AF65-F5344CB8AC3E}">
        <p14:creationId xmlns:p14="http://schemas.microsoft.com/office/powerpoint/2010/main" val="3952964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Acquisition data post-processing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2472D4-87CB-AE78-FD14-E4AF181F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2" y="953472"/>
            <a:ext cx="6995336" cy="466355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9374C50-65A1-FE4A-C1FE-643121F45050}"/>
              </a:ext>
            </a:extLst>
          </p:cNvPr>
          <p:cNvGrpSpPr/>
          <p:nvPr/>
        </p:nvGrpSpPr>
        <p:grpSpPr>
          <a:xfrm>
            <a:off x="7142047" y="501896"/>
            <a:ext cx="3592286" cy="5956154"/>
            <a:chOff x="7085338" y="450923"/>
            <a:chExt cx="3592286" cy="595615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84775DE-CA7B-913C-3893-223E9933B3C1}"/>
                </a:ext>
              </a:extLst>
            </p:cNvPr>
            <p:cNvGrpSpPr/>
            <p:nvPr/>
          </p:nvGrpSpPr>
          <p:grpSpPr>
            <a:xfrm>
              <a:off x="7085338" y="450923"/>
              <a:ext cx="3592286" cy="3052976"/>
              <a:chOff x="7085338" y="450923"/>
              <a:chExt cx="3592286" cy="305297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95D5A35-706E-3949-F2A2-30D6EE3ED1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083" r="50310"/>
              <a:stretch/>
            </p:blipFill>
            <p:spPr>
              <a:xfrm>
                <a:off x="7085338" y="787644"/>
                <a:ext cx="3592286" cy="271625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90CAFB6-9A70-C120-4E96-99C1A53C31C0}"/>
                  </a:ext>
                </a:extLst>
              </p:cNvPr>
              <p:cNvSpPr txBox="1"/>
              <p:nvPr/>
            </p:nvSpPr>
            <p:spPr>
              <a:xfrm>
                <a:off x="8481526" y="450923"/>
                <a:ext cx="112774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>
                    <a:solidFill>
                      <a:schemeClr val="accent6">
                        <a:lumMod val="50000"/>
                      </a:schemeClr>
                    </a:solidFill>
                  </a:rPr>
                  <a:t>Raw Data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CA1AC74-61A9-05A2-45DB-BE58167F557C}"/>
                </a:ext>
              </a:extLst>
            </p:cNvPr>
            <p:cNvGrpSpPr/>
            <p:nvPr/>
          </p:nvGrpSpPr>
          <p:grpSpPr>
            <a:xfrm>
              <a:off x="7085338" y="3429000"/>
              <a:ext cx="3592286" cy="2978077"/>
              <a:chOff x="7085338" y="3429000"/>
              <a:chExt cx="3592286" cy="297807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0582052-0F7E-0EBE-B2CE-227EC4D7D6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183" t="4069"/>
              <a:stretch/>
            </p:blipFill>
            <p:spPr>
              <a:xfrm>
                <a:off x="7085338" y="3750648"/>
                <a:ext cx="3592286" cy="2656429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F6FEA01-7DBF-6910-CB45-9A7969EB6665}"/>
                  </a:ext>
                </a:extLst>
              </p:cNvPr>
              <p:cNvSpPr txBox="1"/>
              <p:nvPr/>
            </p:nvSpPr>
            <p:spPr>
              <a:xfrm>
                <a:off x="8329464" y="3429000"/>
                <a:ext cx="143186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>
                    <a:solidFill>
                      <a:schemeClr val="accent6">
                        <a:lumMod val="50000"/>
                      </a:schemeClr>
                    </a:solidFill>
                  </a:rPr>
                  <a:t>Filtered Data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5322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Correction of errors induced by BCAMs’ rotation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49998-27FC-0C5D-38FB-6F7517F79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5" y="1632211"/>
            <a:ext cx="5697166" cy="3409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4AD3EC-F214-8279-6299-60993B88F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340" y="1816640"/>
            <a:ext cx="6105132" cy="322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2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7E6F-9178-6A5E-DED2-A51DA7EC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H-BCAMs for PIP-II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15A76-DF95-F165-4F26-7A831E9E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492C7-30EB-7A4B-9F38-672E40197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Jacopo Bernardini  |  H-BCAM alignment system for PIP-II cavities and cryomodule: design and measurements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A7D21-ECFD-CB70-E545-818C59A86E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113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H-BCAMs for PIP-II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567B56-A5A5-6174-99B0-45C6F148A1E1}"/>
              </a:ext>
            </a:extLst>
          </p:cNvPr>
          <p:cNvGrpSpPr/>
          <p:nvPr/>
        </p:nvGrpSpPr>
        <p:grpSpPr>
          <a:xfrm>
            <a:off x="687865" y="958427"/>
            <a:ext cx="5862486" cy="4227988"/>
            <a:chOff x="0" y="802002"/>
            <a:chExt cx="7513160" cy="51914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ECAF8B-71AE-7DD7-F840-7E71B199B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98" r="2033"/>
            <a:stretch/>
          </p:blipFill>
          <p:spPr>
            <a:xfrm>
              <a:off x="0" y="1091313"/>
              <a:ext cx="7513160" cy="490210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1E6657C-FB52-0E4B-D447-EA07C7790AE5}"/>
                </a:ext>
              </a:extLst>
            </p:cNvPr>
            <p:cNvSpPr/>
            <p:nvPr/>
          </p:nvSpPr>
          <p:spPr>
            <a:xfrm rot="1295847">
              <a:off x="154898" y="2988699"/>
              <a:ext cx="643513" cy="5958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C3C193B-182D-1301-3F92-5AE7C6CBB4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463" y="1569075"/>
              <a:ext cx="6257551" cy="1587497"/>
            </a:xfrm>
            <a:prstGeom prst="line">
              <a:avLst/>
            </a:prstGeom>
            <a:ln>
              <a:solidFill>
                <a:srgbClr val="25FF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1062A17-8116-674D-4586-26ED2EA00B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241" y="1641858"/>
              <a:ext cx="6261850" cy="1659146"/>
            </a:xfrm>
            <a:prstGeom prst="line">
              <a:avLst/>
            </a:prstGeom>
            <a:ln>
              <a:solidFill>
                <a:srgbClr val="25FF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o 18">
              <a:extLst>
                <a:ext uri="{FF2B5EF4-FFF2-40B4-BE49-F238E27FC236}">
                  <a16:creationId xmlns:a16="http://schemas.microsoft.com/office/drawing/2014/main" id="{65F41707-4636-E13F-7C4C-EE77F8EC0728}"/>
                </a:ext>
              </a:extLst>
            </p:cNvPr>
            <p:cNvGrpSpPr/>
            <p:nvPr/>
          </p:nvGrpSpPr>
          <p:grpSpPr>
            <a:xfrm>
              <a:off x="1092867" y="802002"/>
              <a:ext cx="3518106" cy="1159856"/>
              <a:chOff x="1807254" y="3647830"/>
              <a:chExt cx="6072260" cy="219819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D38600B-00C5-D1CB-8171-D3A229B18D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07254" y="4132006"/>
                <a:ext cx="1950203" cy="1697937"/>
              </a:xfrm>
              <a:prstGeom prst="rect">
                <a:avLst/>
              </a:prstGeom>
            </p:spPr>
          </p:pic>
          <p:sp>
            <p:nvSpPr>
              <p:cNvPr id="17" name="Rettangolo con angoli arrotondati 1">
                <a:extLst>
                  <a:ext uri="{FF2B5EF4-FFF2-40B4-BE49-F238E27FC236}">
                    <a16:creationId xmlns:a16="http://schemas.microsoft.com/office/drawing/2014/main" id="{DC874CA1-7F93-08E2-7527-46819E52CAAB}"/>
                  </a:ext>
                </a:extLst>
              </p:cNvPr>
              <p:cNvSpPr/>
              <p:nvPr/>
            </p:nvSpPr>
            <p:spPr>
              <a:xfrm>
                <a:off x="2025855" y="4954777"/>
                <a:ext cx="1650601" cy="736255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/>
              </a:p>
            </p:txBody>
          </p:sp>
          <p:cxnSp>
            <p:nvCxnSpPr>
              <p:cNvPr id="18" name="Connettore diritto 12">
                <a:extLst>
                  <a:ext uri="{FF2B5EF4-FFF2-40B4-BE49-F238E27FC236}">
                    <a16:creationId xmlns:a16="http://schemas.microsoft.com/office/drawing/2014/main" id="{85195175-DA5B-D506-A440-A8C12FDD11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16957" y="3647830"/>
                <a:ext cx="1015471" cy="1453781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Connettore diritto 15">
                <a:extLst>
                  <a:ext uri="{FF2B5EF4-FFF2-40B4-BE49-F238E27FC236}">
                    <a16:creationId xmlns:a16="http://schemas.microsoft.com/office/drawing/2014/main" id="{AC19B960-C47D-9FA7-0919-9E02DFF5FA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6957" y="5393532"/>
                <a:ext cx="1015471" cy="436411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0" name="Immagine 10" descr="Immagine che contiene erba, campo, edificio, pecora&#10;&#10;Descrizione generata automaticamente">
                <a:extLst>
                  <a:ext uri="{FF2B5EF4-FFF2-40B4-BE49-F238E27FC236}">
                    <a16:creationId xmlns:a16="http://schemas.microsoft.com/office/drawing/2014/main" id="{410C6729-9470-7F08-825E-3B54F6A41CA5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5" t="45398" r="51149" b="8882"/>
              <a:stretch/>
            </p:blipFill>
            <p:spPr bwMode="auto">
              <a:xfrm>
                <a:off x="4732428" y="3647830"/>
                <a:ext cx="3147086" cy="2198196"/>
              </a:xfrm>
              <a:prstGeom prst="round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4073097-CBFE-7AEC-6BFE-76ECCF50E7B5}"/>
                </a:ext>
              </a:extLst>
            </p:cNvPr>
            <p:cNvSpPr/>
            <p:nvPr/>
          </p:nvSpPr>
          <p:spPr>
            <a:xfrm>
              <a:off x="2193419" y="2705714"/>
              <a:ext cx="275199" cy="26073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4AFF8CF-CC33-8682-3029-A64A96C5F795}"/>
                </a:ext>
              </a:extLst>
            </p:cNvPr>
            <p:cNvCxnSpPr>
              <a:cxnSpLocks/>
              <a:stCxn id="13" idx="0"/>
              <a:endCxn id="16" idx="2"/>
            </p:cNvCxnSpPr>
            <p:nvPr/>
          </p:nvCxnSpPr>
          <p:spPr>
            <a:xfrm flipH="1" flipV="1">
              <a:off x="1657815" y="1953372"/>
              <a:ext cx="673204" cy="7523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EA3C6D-F2EF-C72A-B2C0-AF37CFB98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509" y="2079998"/>
              <a:ext cx="819150" cy="666750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01D189A-781B-2D74-1686-45DB7E8F3E5D}"/>
              </a:ext>
            </a:extLst>
          </p:cNvPr>
          <p:cNvSpPr/>
          <p:nvPr/>
        </p:nvSpPr>
        <p:spPr>
          <a:xfrm>
            <a:off x="270258" y="4629856"/>
            <a:ext cx="7889673" cy="160546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BCAMs (Boston CCD Angle Monitor) are optical instruments developed by Brandeis University;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Technology already adopted in the field of High Energy Particle Accelerators (HIE-ISOLDE at CERN);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Technology employed at Fermilab to monitor PIP-II cryomodules internal alignment.</a:t>
            </a:r>
          </a:p>
        </p:txBody>
      </p:sp>
      <p:pic>
        <p:nvPicPr>
          <p:cNvPr id="24" name="Immagine 80">
            <a:extLst>
              <a:ext uri="{FF2B5EF4-FFF2-40B4-BE49-F238E27FC236}">
                <a16:creationId xmlns:a16="http://schemas.microsoft.com/office/drawing/2014/main" id="{63AEA587-0C85-BE51-87D3-F73D4152E8CE}"/>
              </a:ext>
            </a:extLst>
          </p:cNvPr>
          <p:cNvPicPr/>
          <p:nvPr/>
        </p:nvPicPr>
        <p:blipFill rotWithShape="1">
          <a:blip r:embed="rId6"/>
          <a:srcRect t="5096" b="4009"/>
          <a:stretch/>
        </p:blipFill>
        <p:spPr bwMode="auto">
          <a:xfrm>
            <a:off x="7470522" y="801787"/>
            <a:ext cx="4188422" cy="3241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Immagine 9">
            <a:extLst>
              <a:ext uri="{FF2B5EF4-FFF2-40B4-BE49-F238E27FC236}">
                <a16:creationId xmlns:a16="http://schemas.microsoft.com/office/drawing/2014/main" id="{7E5C1E56-6B29-BB47-B62D-15689591C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9191" y="4273434"/>
            <a:ext cx="3708668" cy="183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52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H-BCAMs for PIP-II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01D189A-781B-2D74-1686-45DB7E8F3E5D}"/>
              </a:ext>
            </a:extLst>
          </p:cNvPr>
          <p:cNvSpPr/>
          <p:nvPr/>
        </p:nvSpPr>
        <p:spPr>
          <a:xfrm>
            <a:off x="255366" y="3670687"/>
            <a:ext cx="6357253" cy="25124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accent6"/>
                </a:solidFill>
              </a:rPr>
              <a:t>BCAM (several models available, H-BCAM model is used for PIP-II).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accent6"/>
                </a:solidFill>
              </a:rPr>
              <a:t>RJ-45 cable to connect the BCAM to the driver.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accent6"/>
                </a:solidFill>
              </a:rPr>
              <a:t>LWDAQ (long wire data acquisition) driver.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accent6"/>
                </a:solidFill>
              </a:rPr>
              <a:t>RJ-45 cable to connect the driver to the laptop.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accent6"/>
                </a:solidFill>
              </a:rPr>
              <a:t>Laptop to run the LWDAQ acquisition software.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BE60B9-D373-ECF6-4528-2AC5150B20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5" t="19016" r="2594" b="23587"/>
          <a:stretch/>
        </p:blipFill>
        <p:spPr>
          <a:xfrm>
            <a:off x="771986" y="847212"/>
            <a:ext cx="5324014" cy="2512425"/>
          </a:xfrm>
          <a:prstGeom prst="roundRect">
            <a:avLst>
              <a:gd name="adj" fmla="val 7817"/>
            </a:avLst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0E61B95-B3E0-AC01-9DDB-D5CC8A634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4"/>
          <a:stretch/>
        </p:blipFill>
        <p:spPr>
          <a:xfrm>
            <a:off x="6405167" y="419292"/>
            <a:ext cx="4262492" cy="27191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3E25A37-4FB1-222B-F0CD-339E50B807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126"/>
          <a:stretch/>
        </p:blipFill>
        <p:spPr>
          <a:xfrm>
            <a:off x="6405166" y="3245498"/>
            <a:ext cx="5171997" cy="295500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5B34724-298C-606D-AC00-57E41B586CBB}"/>
              </a:ext>
            </a:extLst>
          </p:cNvPr>
          <p:cNvGrpSpPr/>
          <p:nvPr/>
        </p:nvGrpSpPr>
        <p:grpSpPr>
          <a:xfrm>
            <a:off x="928740" y="2166123"/>
            <a:ext cx="469840" cy="338554"/>
            <a:chOff x="360709" y="2126699"/>
            <a:chExt cx="469840" cy="33855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F432CE-A81E-9ED8-A67C-5E5C713FC337}"/>
                </a:ext>
              </a:extLst>
            </p:cNvPr>
            <p:cNvSpPr txBox="1"/>
            <p:nvPr/>
          </p:nvSpPr>
          <p:spPr>
            <a:xfrm>
              <a:off x="360709" y="2126699"/>
              <a:ext cx="469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9BA7DB4-611D-5AE7-9E1D-F92C094DA356}"/>
                </a:ext>
              </a:extLst>
            </p:cNvPr>
            <p:cNvSpPr/>
            <p:nvPr/>
          </p:nvSpPr>
          <p:spPr>
            <a:xfrm>
              <a:off x="364604" y="2142234"/>
              <a:ext cx="307354" cy="320908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CFE4656-9E3D-BD45-E9B1-351D79E0E887}"/>
              </a:ext>
            </a:extLst>
          </p:cNvPr>
          <p:cNvGrpSpPr/>
          <p:nvPr/>
        </p:nvGrpSpPr>
        <p:grpSpPr>
          <a:xfrm>
            <a:off x="1868420" y="2504677"/>
            <a:ext cx="469840" cy="338554"/>
            <a:chOff x="360709" y="2126699"/>
            <a:chExt cx="469840" cy="33855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D9825E-2B52-81E9-093F-88CB8DDAF8B3}"/>
                </a:ext>
              </a:extLst>
            </p:cNvPr>
            <p:cNvSpPr txBox="1"/>
            <p:nvPr/>
          </p:nvSpPr>
          <p:spPr>
            <a:xfrm>
              <a:off x="360709" y="2126699"/>
              <a:ext cx="469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D6533E6-6729-26EF-C550-8438AE2B2766}"/>
                </a:ext>
              </a:extLst>
            </p:cNvPr>
            <p:cNvSpPr/>
            <p:nvPr/>
          </p:nvSpPr>
          <p:spPr>
            <a:xfrm>
              <a:off x="364604" y="2142234"/>
              <a:ext cx="307354" cy="320908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57843FE-4F68-EF4A-AD8F-5F2D57B4EC74}"/>
              </a:ext>
            </a:extLst>
          </p:cNvPr>
          <p:cNvGrpSpPr/>
          <p:nvPr/>
        </p:nvGrpSpPr>
        <p:grpSpPr>
          <a:xfrm>
            <a:off x="1398580" y="1207524"/>
            <a:ext cx="469840" cy="338554"/>
            <a:chOff x="360709" y="2126699"/>
            <a:chExt cx="469840" cy="33855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0654C78-C676-84D6-FC7C-6C01BFDA64BD}"/>
                </a:ext>
              </a:extLst>
            </p:cNvPr>
            <p:cNvSpPr txBox="1"/>
            <p:nvPr/>
          </p:nvSpPr>
          <p:spPr>
            <a:xfrm>
              <a:off x="360709" y="2126699"/>
              <a:ext cx="469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B0952DA-2885-6B9B-88D6-3824713B66F2}"/>
                </a:ext>
              </a:extLst>
            </p:cNvPr>
            <p:cNvSpPr/>
            <p:nvPr/>
          </p:nvSpPr>
          <p:spPr>
            <a:xfrm>
              <a:off x="364604" y="2142234"/>
              <a:ext cx="307354" cy="320908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C61DAAF-A828-8702-93F2-D57B4F7C0BEB}"/>
              </a:ext>
            </a:extLst>
          </p:cNvPr>
          <p:cNvGrpSpPr/>
          <p:nvPr/>
        </p:nvGrpSpPr>
        <p:grpSpPr>
          <a:xfrm>
            <a:off x="3456102" y="1706396"/>
            <a:ext cx="469840" cy="338554"/>
            <a:chOff x="360709" y="2126699"/>
            <a:chExt cx="469840" cy="33855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915D7BF-B490-5EB4-37A3-3042B8E694D4}"/>
                </a:ext>
              </a:extLst>
            </p:cNvPr>
            <p:cNvSpPr txBox="1"/>
            <p:nvPr/>
          </p:nvSpPr>
          <p:spPr>
            <a:xfrm>
              <a:off x="360709" y="2126699"/>
              <a:ext cx="469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4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2E58774-67B2-6816-51D3-EC27B2016EBF}"/>
                </a:ext>
              </a:extLst>
            </p:cNvPr>
            <p:cNvSpPr/>
            <p:nvPr/>
          </p:nvSpPr>
          <p:spPr>
            <a:xfrm>
              <a:off x="364604" y="2142234"/>
              <a:ext cx="307354" cy="320908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001C92E-5A7B-9D6B-FF66-B7177956D613}"/>
              </a:ext>
            </a:extLst>
          </p:cNvPr>
          <p:cNvGrpSpPr/>
          <p:nvPr/>
        </p:nvGrpSpPr>
        <p:grpSpPr>
          <a:xfrm>
            <a:off x="4804892" y="884505"/>
            <a:ext cx="469840" cy="338554"/>
            <a:chOff x="360709" y="2126699"/>
            <a:chExt cx="469840" cy="33855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C2227D5-4D43-EB62-D73B-B9E8FE15B2BE}"/>
                </a:ext>
              </a:extLst>
            </p:cNvPr>
            <p:cNvSpPr txBox="1"/>
            <p:nvPr/>
          </p:nvSpPr>
          <p:spPr>
            <a:xfrm>
              <a:off x="360709" y="2126699"/>
              <a:ext cx="469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5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8FFD7F9-DBFA-A886-29D9-1DDD117F2DB6}"/>
                </a:ext>
              </a:extLst>
            </p:cNvPr>
            <p:cNvSpPr/>
            <p:nvPr/>
          </p:nvSpPr>
          <p:spPr>
            <a:xfrm>
              <a:off x="364604" y="2142234"/>
              <a:ext cx="307354" cy="320908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0352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H-BCAMs for PIP-II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FA52BB-3D35-11CC-ECEC-249C2F9BC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6" y="813048"/>
            <a:ext cx="3800549" cy="3569161"/>
          </a:xfrm>
          <a:prstGeom prst="roundRect">
            <a:avLst>
              <a:gd name="adj" fmla="val 8184"/>
            </a:avLst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2E2C97-1C2B-BE4D-18B2-47F7259A7244}"/>
              </a:ext>
            </a:extLst>
          </p:cNvPr>
          <p:cNvSpPr/>
          <p:nvPr/>
        </p:nvSpPr>
        <p:spPr>
          <a:xfrm>
            <a:off x="255366" y="4502328"/>
            <a:ext cx="6859537" cy="18636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6"/>
            </a:pPr>
            <a:r>
              <a:rPr lang="en-US" sz="1800" dirty="0">
                <a:solidFill>
                  <a:schemeClr val="accent6"/>
                </a:solidFill>
              </a:rPr>
              <a:t>Mechanical system to support the BCAMs during string assembly and on the cryomodule.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6"/>
            </a:pPr>
            <a:r>
              <a:rPr lang="en-US" sz="1800" dirty="0">
                <a:solidFill>
                  <a:schemeClr val="accent6"/>
                </a:solidFill>
              </a:rPr>
              <a:t>Frames mounted on the top of string components.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6"/>
            </a:pPr>
            <a:r>
              <a:rPr lang="en-US" sz="1800" dirty="0">
                <a:solidFill>
                  <a:schemeClr val="accent6"/>
                </a:solidFill>
              </a:rPr>
              <a:t>Targets: highly reflective glass balls attached to cavities and magnets.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9A5175A1-A3D3-9683-FDAF-E40DDCC36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2" t="327" r="2941" b="29085"/>
          <a:stretch/>
        </p:blipFill>
        <p:spPr>
          <a:xfrm>
            <a:off x="5900988" y="813048"/>
            <a:ext cx="5563421" cy="3158061"/>
          </a:xfrm>
          <a:prstGeom prst="roundRect">
            <a:avLst>
              <a:gd name="adj" fmla="val 6889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9C7DD2-D85C-7C35-0A2C-DA474CC17D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45" t="5893" r="9067" b="5476"/>
          <a:stretch/>
        </p:blipFill>
        <p:spPr>
          <a:xfrm rot="16200000">
            <a:off x="8721453" y="3327553"/>
            <a:ext cx="1322846" cy="4163067"/>
          </a:xfrm>
          <a:prstGeom prst="roundRect">
            <a:avLst>
              <a:gd name="adj" fmla="val 14252"/>
            </a:avLst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3B4DFF9-3310-6CB4-67A7-E2557505CE9A}"/>
              </a:ext>
            </a:extLst>
          </p:cNvPr>
          <p:cNvGrpSpPr/>
          <p:nvPr/>
        </p:nvGrpSpPr>
        <p:grpSpPr>
          <a:xfrm>
            <a:off x="4992688" y="4125024"/>
            <a:ext cx="469840" cy="338554"/>
            <a:chOff x="360709" y="2126699"/>
            <a:chExt cx="469840" cy="33855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408963F-7255-1A0C-86B7-5C27955DD56A}"/>
                </a:ext>
              </a:extLst>
            </p:cNvPr>
            <p:cNvSpPr txBox="1"/>
            <p:nvPr/>
          </p:nvSpPr>
          <p:spPr>
            <a:xfrm>
              <a:off x="360709" y="2126699"/>
              <a:ext cx="469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6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B5CC7E8-1B28-F44A-3801-5B75F6D13B15}"/>
                </a:ext>
              </a:extLst>
            </p:cNvPr>
            <p:cNvSpPr/>
            <p:nvPr/>
          </p:nvSpPr>
          <p:spPr>
            <a:xfrm>
              <a:off x="364604" y="2142234"/>
              <a:ext cx="307354" cy="320908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60090F5-89C6-7B38-B729-32719E421A33}"/>
              </a:ext>
            </a:extLst>
          </p:cNvPr>
          <p:cNvGrpSpPr/>
          <p:nvPr/>
        </p:nvGrpSpPr>
        <p:grpSpPr>
          <a:xfrm>
            <a:off x="6902828" y="4702491"/>
            <a:ext cx="469840" cy="338554"/>
            <a:chOff x="360709" y="2126699"/>
            <a:chExt cx="469840" cy="33855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ED7DD9A-DD33-3691-8A83-6AD229F8E9DD}"/>
                </a:ext>
              </a:extLst>
            </p:cNvPr>
            <p:cNvSpPr txBox="1"/>
            <p:nvPr/>
          </p:nvSpPr>
          <p:spPr>
            <a:xfrm>
              <a:off x="360709" y="2126699"/>
              <a:ext cx="469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8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1D340C9-58CF-6AB7-4751-3A6E3F8A54CD}"/>
                </a:ext>
              </a:extLst>
            </p:cNvPr>
            <p:cNvSpPr/>
            <p:nvPr/>
          </p:nvSpPr>
          <p:spPr>
            <a:xfrm>
              <a:off x="364604" y="2142234"/>
              <a:ext cx="307354" cy="320908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646B434-F217-2392-1212-24B74912AF4A}"/>
              </a:ext>
            </a:extLst>
          </p:cNvPr>
          <p:cNvGrpSpPr/>
          <p:nvPr/>
        </p:nvGrpSpPr>
        <p:grpSpPr>
          <a:xfrm>
            <a:off x="5512111" y="759048"/>
            <a:ext cx="469840" cy="338554"/>
            <a:chOff x="360709" y="2126699"/>
            <a:chExt cx="469840" cy="33855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1C2EDE6-F08C-780D-4DB5-FFC266692B11}"/>
                </a:ext>
              </a:extLst>
            </p:cNvPr>
            <p:cNvSpPr txBox="1"/>
            <p:nvPr/>
          </p:nvSpPr>
          <p:spPr>
            <a:xfrm>
              <a:off x="360709" y="2126699"/>
              <a:ext cx="469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7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0B411AE-F88F-D2A3-8681-01BEF12008CA}"/>
                </a:ext>
              </a:extLst>
            </p:cNvPr>
            <p:cNvSpPr/>
            <p:nvPr/>
          </p:nvSpPr>
          <p:spPr>
            <a:xfrm>
              <a:off x="364604" y="2142234"/>
              <a:ext cx="307354" cy="320908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9430160-054E-A01C-9529-D7481A407DB5}"/>
              </a:ext>
            </a:extLst>
          </p:cNvPr>
          <p:cNvCxnSpPr>
            <a:cxnSpLocks/>
          </p:cNvCxnSpPr>
          <p:nvPr/>
        </p:nvCxnSpPr>
        <p:spPr>
          <a:xfrm>
            <a:off x="3526967" y="2520430"/>
            <a:ext cx="209877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3CCF2F0-EE09-B09D-BD75-539F91ACDC23}"/>
              </a:ext>
            </a:extLst>
          </p:cNvPr>
          <p:cNvCxnSpPr>
            <a:cxnSpLocks/>
          </p:cNvCxnSpPr>
          <p:nvPr/>
        </p:nvCxnSpPr>
        <p:spPr>
          <a:xfrm flipH="1" flipV="1">
            <a:off x="4389122" y="3448590"/>
            <a:ext cx="603566" cy="69196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251DEA-C2FA-633C-EFE2-2651C61C31E4}"/>
              </a:ext>
            </a:extLst>
          </p:cNvPr>
          <p:cNvCxnSpPr>
            <a:cxnSpLocks/>
          </p:cNvCxnSpPr>
          <p:nvPr/>
        </p:nvCxnSpPr>
        <p:spPr>
          <a:xfrm>
            <a:off x="9222380" y="5032336"/>
            <a:ext cx="1306285" cy="870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10D342-95A6-68DE-819A-11863931DC2C}"/>
              </a:ext>
            </a:extLst>
          </p:cNvPr>
          <p:cNvCxnSpPr/>
          <p:nvPr/>
        </p:nvCxnSpPr>
        <p:spPr>
          <a:xfrm flipV="1">
            <a:off x="9222380" y="4920342"/>
            <a:ext cx="0" cy="418012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B5F1E6-CFE8-E892-AF99-1A02A0E305CE}"/>
              </a:ext>
            </a:extLst>
          </p:cNvPr>
          <p:cNvCxnSpPr/>
          <p:nvPr/>
        </p:nvCxnSpPr>
        <p:spPr>
          <a:xfrm flipV="1">
            <a:off x="10528665" y="4946469"/>
            <a:ext cx="0" cy="418012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EBA98DF-7590-083D-CB32-C7F5D615B876}"/>
              </a:ext>
            </a:extLst>
          </p:cNvPr>
          <p:cNvSpPr txBox="1"/>
          <p:nvPr/>
        </p:nvSpPr>
        <p:spPr>
          <a:xfrm>
            <a:off x="9702237" y="4649644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0644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7E6F-9178-6A5E-DED2-A51DA7EC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Strategy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15A76-DF95-F165-4F26-7A831E9E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492C7-30EB-7A4B-9F38-672E40197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Jacopo Bernardini  |  H-BCAM alignment system for PIP-II cavities and cryomodule: design and measurements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A7D21-ECFD-CB70-E545-818C59A86E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81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strategy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2E2C97-1C2B-BE4D-18B2-47F7259A7244}"/>
              </a:ext>
            </a:extLst>
          </p:cNvPr>
          <p:cNvSpPr/>
          <p:nvPr/>
        </p:nvSpPr>
        <p:spPr>
          <a:xfrm>
            <a:off x="255366" y="4101730"/>
            <a:ext cx="7260131" cy="18636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accent6"/>
                </a:solidFill>
              </a:rPr>
              <a:t>Geometric axis of cavities and magnets identified and referenced to external fiducials.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accent6"/>
                </a:solidFill>
              </a:rPr>
              <a:t>Cavities and magnets mechanically aligned with the laser tracker: cooldwon induced misalignment must be compensated at this phase.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accent6"/>
                </a:solidFill>
              </a:rPr>
              <a:t>BCAMs used to monitor the alignment in the subsequent phases.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4234E9-B305-FB52-B3C8-1FD0B5F9DFA1}"/>
              </a:ext>
            </a:extLst>
          </p:cNvPr>
          <p:cNvSpPr txBox="1"/>
          <p:nvPr/>
        </p:nvSpPr>
        <p:spPr>
          <a:xfrm>
            <a:off x="2831386" y="3321919"/>
            <a:ext cx="1000747" cy="4680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DC15C9-E0D0-6FEA-F88B-1495179382CE}"/>
              </a:ext>
            </a:extLst>
          </p:cNvPr>
          <p:cNvGrpSpPr/>
          <p:nvPr/>
        </p:nvGrpSpPr>
        <p:grpSpPr>
          <a:xfrm>
            <a:off x="764136" y="748268"/>
            <a:ext cx="469840" cy="338554"/>
            <a:chOff x="360709" y="2126699"/>
            <a:chExt cx="469840" cy="33855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936141-5CF8-DBC1-C028-001B0E51D680}"/>
                </a:ext>
              </a:extLst>
            </p:cNvPr>
            <p:cNvSpPr txBox="1"/>
            <p:nvPr/>
          </p:nvSpPr>
          <p:spPr>
            <a:xfrm>
              <a:off x="360709" y="2126699"/>
              <a:ext cx="469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AD0A933-3C12-FEE4-72BD-D7BE8150CF55}"/>
                </a:ext>
              </a:extLst>
            </p:cNvPr>
            <p:cNvSpPr/>
            <p:nvPr/>
          </p:nvSpPr>
          <p:spPr>
            <a:xfrm>
              <a:off x="364604" y="2142234"/>
              <a:ext cx="307354" cy="320908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F3A529-3724-5914-01FF-7C0335B4AF00}"/>
              </a:ext>
            </a:extLst>
          </p:cNvPr>
          <p:cNvGrpSpPr/>
          <p:nvPr/>
        </p:nvGrpSpPr>
        <p:grpSpPr>
          <a:xfrm>
            <a:off x="5477379" y="754980"/>
            <a:ext cx="476767" cy="338554"/>
            <a:chOff x="349939" y="4071935"/>
            <a:chExt cx="476767" cy="33855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251DBF-496B-A7E5-6CE5-85833D490751}"/>
                </a:ext>
              </a:extLst>
            </p:cNvPr>
            <p:cNvSpPr txBox="1"/>
            <p:nvPr/>
          </p:nvSpPr>
          <p:spPr>
            <a:xfrm>
              <a:off x="356866" y="4071935"/>
              <a:ext cx="469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527C96-FE5E-3268-07E1-A5E2821B582D}"/>
                </a:ext>
              </a:extLst>
            </p:cNvPr>
            <p:cNvSpPr/>
            <p:nvPr/>
          </p:nvSpPr>
          <p:spPr>
            <a:xfrm>
              <a:off x="349939" y="4085798"/>
              <a:ext cx="307354" cy="320908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7AAC17-1D07-4857-5298-D68D923194CD}"/>
              </a:ext>
            </a:extLst>
          </p:cNvPr>
          <p:cNvGrpSpPr/>
          <p:nvPr/>
        </p:nvGrpSpPr>
        <p:grpSpPr>
          <a:xfrm>
            <a:off x="7060921" y="4124783"/>
            <a:ext cx="476767" cy="338554"/>
            <a:chOff x="349939" y="4071935"/>
            <a:chExt cx="476767" cy="33855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C9A80B9-6402-262B-2D47-D7D9EFA77BF6}"/>
                </a:ext>
              </a:extLst>
            </p:cNvPr>
            <p:cNvSpPr txBox="1"/>
            <p:nvPr/>
          </p:nvSpPr>
          <p:spPr>
            <a:xfrm>
              <a:off x="356866" y="4071935"/>
              <a:ext cx="469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161E261-E761-92BB-F446-B61C85B7C005}"/>
                </a:ext>
              </a:extLst>
            </p:cNvPr>
            <p:cNvSpPr/>
            <p:nvPr/>
          </p:nvSpPr>
          <p:spPr>
            <a:xfrm>
              <a:off x="349939" y="4085798"/>
              <a:ext cx="307354" cy="320908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6037C4F-E83E-C6F6-DAB7-18013F22538F}"/>
              </a:ext>
            </a:extLst>
          </p:cNvPr>
          <p:cNvCxnSpPr>
            <a:cxnSpLocks/>
          </p:cNvCxnSpPr>
          <p:nvPr/>
        </p:nvCxnSpPr>
        <p:spPr>
          <a:xfrm>
            <a:off x="4462990" y="2102419"/>
            <a:ext cx="1042074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289D9E7-CB34-CFCC-A982-A6E662639EA5}"/>
              </a:ext>
            </a:extLst>
          </p:cNvPr>
          <p:cNvCxnSpPr>
            <a:cxnSpLocks/>
          </p:cNvCxnSpPr>
          <p:nvPr/>
        </p:nvCxnSpPr>
        <p:spPr>
          <a:xfrm>
            <a:off x="8923023" y="3602592"/>
            <a:ext cx="0" cy="50143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8AB10DF8-23ED-3F54-F33D-A5F686DE8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688" y="4171402"/>
            <a:ext cx="3016999" cy="2263933"/>
          </a:xfrm>
          <a:prstGeom prst="roundRect">
            <a:avLst>
              <a:gd name="adj" fmla="val 11701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5876D7-932F-4A59-9EDE-7A7AAD4B7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099" y="779142"/>
            <a:ext cx="2656239" cy="2776795"/>
          </a:xfrm>
          <a:prstGeom prst="roundRect">
            <a:avLst>
              <a:gd name="adj" fmla="val 8645"/>
            </a:avLst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ED9660-D159-B2C9-6FF8-CB3E6991C9A3}"/>
              </a:ext>
            </a:extLst>
          </p:cNvPr>
          <p:cNvCxnSpPr>
            <a:cxnSpLocks/>
          </p:cNvCxnSpPr>
          <p:nvPr/>
        </p:nvCxnSpPr>
        <p:spPr>
          <a:xfrm flipV="1">
            <a:off x="1233976" y="1963977"/>
            <a:ext cx="2815530" cy="93090"/>
          </a:xfrm>
          <a:prstGeom prst="line">
            <a:avLst/>
          </a:prstGeom>
          <a:ln>
            <a:solidFill>
              <a:srgbClr val="FFC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C1BB7F-3D78-A7D1-A1FC-D4C420BC543B}"/>
              </a:ext>
            </a:extLst>
          </p:cNvPr>
          <p:cNvCxnSpPr>
            <a:cxnSpLocks/>
          </p:cNvCxnSpPr>
          <p:nvPr/>
        </p:nvCxnSpPr>
        <p:spPr>
          <a:xfrm flipV="1">
            <a:off x="1234099" y="1842125"/>
            <a:ext cx="2815407" cy="336793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1562358-04DB-21CB-F6E3-F647F8EFF3D0}"/>
              </a:ext>
            </a:extLst>
          </p:cNvPr>
          <p:cNvSpPr txBox="1"/>
          <p:nvPr/>
        </p:nvSpPr>
        <p:spPr>
          <a:xfrm>
            <a:off x="326388" y="1537751"/>
            <a:ext cx="840561" cy="52322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accent6"/>
                </a:solidFill>
                <a:latin typeface="+mj-lt"/>
              </a:rPr>
              <a:t>Electric axis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E261E6-CED9-A9B6-1374-5E6B16C5AC77}"/>
              </a:ext>
            </a:extLst>
          </p:cNvPr>
          <p:cNvSpPr txBox="1"/>
          <p:nvPr/>
        </p:nvSpPr>
        <p:spPr>
          <a:xfrm>
            <a:off x="103898" y="2213371"/>
            <a:ext cx="1063051" cy="5232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accent6"/>
                </a:solidFill>
                <a:latin typeface="+mj-lt"/>
              </a:rPr>
              <a:t>Geometric axis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C892D4-C44E-9908-051A-33E9E9BE6248}"/>
              </a:ext>
            </a:extLst>
          </p:cNvPr>
          <p:cNvSpPr txBox="1"/>
          <p:nvPr/>
        </p:nvSpPr>
        <p:spPr>
          <a:xfrm>
            <a:off x="3198579" y="840175"/>
            <a:ext cx="95891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accent6"/>
                </a:solidFill>
                <a:latin typeface="+mj-lt"/>
              </a:rPr>
              <a:t>Fiducials</a:t>
            </a:r>
          </a:p>
        </p:txBody>
      </p:sp>
      <p:pic>
        <p:nvPicPr>
          <p:cNvPr id="2050" name="Picture 2" descr="A picture containing indoor, old, engine&#10;&#10;Description automatically generated">
            <a:extLst>
              <a:ext uri="{FF2B5EF4-FFF2-40B4-BE49-F238E27FC236}">
                <a16:creationId xmlns:a16="http://schemas.microsoft.com/office/drawing/2014/main" id="{A298C69D-00A7-7A5E-40F4-6238C3576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146" y="730183"/>
            <a:ext cx="4831485" cy="2799097"/>
          </a:xfrm>
          <a:prstGeom prst="roundRect">
            <a:avLst>
              <a:gd name="adj" fmla="val 1233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674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66E4B04-21F2-AE45-50CD-243A5018D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2" r="3156"/>
          <a:stretch/>
        </p:blipFill>
        <p:spPr>
          <a:xfrm>
            <a:off x="7233921" y="465871"/>
            <a:ext cx="3680658" cy="3080533"/>
          </a:xfrm>
          <a:prstGeom prst="roundRect">
            <a:avLst>
              <a:gd name="adj" fmla="val 22321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14F847-487D-8F90-8386-706C6268A1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99" b="95490" l="13608" r="88819">
                        <a14:foregroundMark x1="61181" y1="5599" x2="61181" y2="5599"/>
                        <a14:foregroundMark x1="35127" y1="9798" x2="35127" y2="9798"/>
                        <a14:foregroundMark x1="37236" y1="11820" x2="35549" y2="7309"/>
                        <a14:foregroundMark x1="43354" y1="31726" x2="43354" y2="31726"/>
                        <a14:foregroundMark x1="39135" y1="93779" x2="39135" y2="93779"/>
                        <a14:foregroundMark x1="51160" y1="93468" x2="51160" y2="93468"/>
                        <a14:foregroundMark x1="67300" y1="95179" x2="67300" y2="95179"/>
                        <a14:foregroundMark x1="53270" y1="95490" x2="53270" y2="95490"/>
                      </a14:backgroundRemoval>
                    </a14:imgEffect>
                  </a14:imgLayer>
                </a14:imgProps>
              </a:ext>
            </a:extLst>
          </a:blip>
          <a:srcRect l="4269" r="1636"/>
          <a:stretch/>
        </p:blipFill>
        <p:spPr>
          <a:xfrm>
            <a:off x="7611211" y="3291067"/>
            <a:ext cx="4302034" cy="310106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Misalignment induced by cooldown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Jacopo Bernardini  |  H-BCAM alignment system for PIP-II cavities and cryomodule: design and measurements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2E2C97-1C2B-BE4D-18B2-47F7259A7244}"/>
              </a:ext>
            </a:extLst>
          </p:cNvPr>
          <p:cNvSpPr/>
          <p:nvPr/>
        </p:nvSpPr>
        <p:spPr>
          <a:xfrm>
            <a:off x="255366" y="4293334"/>
            <a:ext cx="7547514" cy="18636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The misalignment induced by cooldown is estimated with FEA.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Analyses can be validated through testing in the spoke test cryostat (STC).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Testing in the spoke test cryostat can also be used to correlate the displacement of targets to the displacement of the beamline axis.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7E1089-E478-99EF-7121-EC7F5E286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547" y="892597"/>
            <a:ext cx="6528281" cy="318916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720FFE-48A4-722E-3B32-5C27E265F6E3}"/>
              </a:ext>
            </a:extLst>
          </p:cNvPr>
          <p:cNvSpPr txBox="1"/>
          <p:nvPr/>
        </p:nvSpPr>
        <p:spPr>
          <a:xfrm>
            <a:off x="10768066" y="3291067"/>
            <a:ext cx="1378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accent6"/>
                </a:solidFill>
                <a:latin typeface="+mj-lt"/>
              </a:rPr>
              <a:t>2-phase return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C996E1-B8FE-4D0B-1393-4E9F7672AF97}"/>
              </a:ext>
            </a:extLst>
          </p:cNvPr>
          <p:cNvSpPr txBox="1"/>
          <p:nvPr/>
        </p:nvSpPr>
        <p:spPr>
          <a:xfrm>
            <a:off x="7657743" y="4614824"/>
            <a:ext cx="1254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accent6"/>
                </a:solidFill>
                <a:latin typeface="+mj-lt"/>
              </a:rPr>
              <a:t>BCAMs stand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1CBF2A-AB76-C7F2-7E8A-E4A717A37A6E}"/>
              </a:ext>
            </a:extLst>
          </p:cNvPr>
          <p:cNvSpPr txBox="1"/>
          <p:nvPr/>
        </p:nvSpPr>
        <p:spPr>
          <a:xfrm>
            <a:off x="10738962" y="5507398"/>
            <a:ext cx="1378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accent6"/>
                </a:solidFill>
                <a:latin typeface="+mj-lt"/>
              </a:rPr>
              <a:t>Thermal shield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05C4C9-D482-4184-87BB-151444FA7808}"/>
              </a:ext>
            </a:extLst>
          </p:cNvPr>
          <p:cNvSpPr txBox="1"/>
          <p:nvPr/>
        </p:nvSpPr>
        <p:spPr>
          <a:xfrm>
            <a:off x="7532998" y="5751348"/>
            <a:ext cx="1378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accent6"/>
                </a:solidFill>
                <a:latin typeface="+mj-lt"/>
              </a:rPr>
              <a:t>Cavity support</a:t>
            </a:r>
          </a:p>
        </p:txBody>
      </p:sp>
      <p:sp>
        <p:nvSpPr>
          <p:cNvPr id="7" name="Flowchart: Summing Junction 6">
            <a:extLst>
              <a:ext uri="{FF2B5EF4-FFF2-40B4-BE49-F238E27FC236}">
                <a16:creationId xmlns:a16="http://schemas.microsoft.com/office/drawing/2014/main" id="{8CCD318D-ABD3-7A6E-F59F-15CABD6311B6}"/>
              </a:ext>
            </a:extLst>
          </p:cNvPr>
          <p:cNvSpPr/>
          <p:nvPr/>
        </p:nvSpPr>
        <p:spPr>
          <a:xfrm>
            <a:off x="5150498" y="2211354"/>
            <a:ext cx="149289" cy="149289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35590904-2BD4-4FAC-D142-C3B52013D8BC}"/>
              </a:ext>
            </a:extLst>
          </p:cNvPr>
          <p:cNvSpPr/>
          <p:nvPr/>
        </p:nvSpPr>
        <p:spPr>
          <a:xfrm>
            <a:off x="4416490" y="1203412"/>
            <a:ext cx="149289" cy="149289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Summing Junction 10">
            <a:extLst>
              <a:ext uri="{FF2B5EF4-FFF2-40B4-BE49-F238E27FC236}">
                <a16:creationId xmlns:a16="http://schemas.microsoft.com/office/drawing/2014/main" id="{055DF730-72CC-D584-A143-A5E2BEA9DAC9}"/>
              </a:ext>
            </a:extLst>
          </p:cNvPr>
          <p:cNvSpPr/>
          <p:nvPr/>
        </p:nvSpPr>
        <p:spPr>
          <a:xfrm>
            <a:off x="5908265" y="1208105"/>
            <a:ext cx="149289" cy="149289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A34AF3-854A-8710-E90D-B137153030F6}"/>
              </a:ext>
            </a:extLst>
          </p:cNvPr>
          <p:cNvSpPr txBox="1"/>
          <p:nvPr/>
        </p:nvSpPr>
        <p:spPr>
          <a:xfrm>
            <a:off x="5078307" y="2312543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accent6"/>
                </a:solidFill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D528C-76C7-0BD4-5E27-10CABA27DF6A}"/>
              </a:ext>
            </a:extLst>
          </p:cNvPr>
          <p:cNvSpPr txBox="1"/>
          <p:nvPr/>
        </p:nvSpPr>
        <p:spPr>
          <a:xfrm>
            <a:off x="4344299" y="979256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accent6"/>
                </a:solidFill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E8FD89-BB3F-51A6-2C4F-DE7A397CA44B}"/>
              </a:ext>
            </a:extLst>
          </p:cNvPr>
          <p:cNvSpPr txBox="1"/>
          <p:nvPr/>
        </p:nvSpPr>
        <p:spPr>
          <a:xfrm>
            <a:off x="5836074" y="979256"/>
            <a:ext cx="277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accent6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08118079"/>
      </p:ext>
    </p:extLst>
  </p:cSld>
  <p:clrMapOvr>
    <a:masterClrMapping/>
  </p:clrMapOvr>
</p:sld>
</file>

<file path=ppt/theme/theme1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9E587B9C833844AE49B4AB80B1AF43" ma:contentTypeVersion="22" ma:contentTypeDescription="Create a new document." ma:contentTypeScope="" ma:versionID="c3a8b390cb97f8088b365b8f47a76e0b">
  <xsd:schema xmlns:xsd="http://www.w3.org/2001/XMLSchema" xmlns:xs="http://www.w3.org/2001/XMLSchema" xmlns:p="http://schemas.microsoft.com/office/2006/metadata/properties" xmlns:ns1="http://schemas.microsoft.com/sharepoint/v3" xmlns:ns2="92485e06-9da7-46fa-9080-79815be1dff2" xmlns:ns3="6af097bf-c6cc-4829-adcd-4351e0b3f2c1" targetNamespace="http://schemas.microsoft.com/office/2006/metadata/properties" ma:root="true" ma:fieldsID="98a63ad65fbc546ce481a153cf369e39" ns1:_="" ns2:_="" ns3:_="">
    <xsd:import namespace="http://schemas.microsoft.com/sharepoint/v3"/>
    <xsd:import namespace="92485e06-9da7-46fa-9080-79815be1dff2"/>
    <xsd:import namespace="6af097bf-c6cc-4829-adcd-4351e0b3f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Topic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85e06-9da7-46fa-9080-79815be1df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opics" ma:index="16" nillable="true" ma:displayName="Topics" ma:description="Meeting discussion topics" ma:internalName="Topics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97bf-c6cc-4829-adcd-4351e0b3f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2cdc2a-447d-465a-93b4-8783a73d580f}" ma:internalName="TaxCatchAll" ma:showField="CatchAllData" ma:web="6af097bf-c6cc-4829-adcd-4351e0b3f2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opics xmlns="92485e06-9da7-46fa-9080-79815be1dff2" xsi:nil="true"/>
    <_ip_UnifiedCompliancePolicyProperties xmlns="http://schemas.microsoft.com/sharepoint/v3" xsi:nil="true"/>
    <lcf76f155ced4ddcb4097134ff3c332f xmlns="92485e06-9da7-46fa-9080-79815be1dff2">
      <Terms xmlns="http://schemas.microsoft.com/office/infopath/2007/PartnerControls"/>
    </lcf76f155ced4ddcb4097134ff3c332f>
    <TaxCatchAll xmlns="6af097bf-c6cc-4829-adcd-4351e0b3f2c1" xsi:nil="true"/>
    <SharedWithUsers xmlns="6af097bf-c6cc-4829-adcd-4351e0b3f2c1">
      <UserInfo>
        <DisplayName>Mattia Parise</DisplayName>
        <AccountId>31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7558E7-7C31-484D-ABCD-F533DCE654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2485e06-9da7-46fa-9080-79815be1dff2"/>
    <ds:schemaRef ds:uri="6af097bf-c6cc-4829-adcd-4351e0b3f2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1F245F-DB62-428D-A566-B113377E9116}">
  <ds:schemaRefs>
    <ds:schemaRef ds:uri="http://purl.org/dc/dcmitype/"/>
    <ds:schemaRef ds:uri="bd67544a-4fdc-43d0-a9af-82cf53222c38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5c9f3ab6-242c-461d-a351-c910a751d111"/>
    <ds:schemaRef ds:uri="http://schemas.microsoft.com/office/2006/metadata/properties"/>
    <ds:schemaRef ds:uri="http://www.w3.org/XML/1998/namespace"/>
    <ds:schemaRef ds:uri="http://schemas.microsoft.com/sharepoint/v3"/>
    <ds:schemaRef ds:uri="92485e06-9da7-46fa-9080-79815be1dff2"/>
    <ds:schemaRef ds:uri="6af097bf-c6cc-4829-adcd-4351e0b3f2c1"/>
  </ds:schemaRefs>
</ds:datastoreItem>
</file>

<file path=customXml/itemProps3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65657</TotalTime>
  <Words>1335</Words>
  <Application>Microsoft Office PowerPoint</Application>
  <PresentationFormat>Widescreen</PresentationFormat>
  <Paragraphs>198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Helvetica</vt:lpstr>
      <vt:lpstr>Telegraf UltraBold</vt:lpstr>
      <vt:lpstr>2_Fermilab_PPT_090915</vt:lpstr>
      <vt:lpstr>PowerPoint Presentation</vt:lpstr>
      <vt:lpstr>Outline</vt:lpstr>
      <vt:lpstr>H-BCAMs for PIP-II</vt:lpstr>
      <vt:lpstr>H-BCAMs for PIP-II</vt:lpstr>
      <vt:lpstr>H-BCAMs for PIP-II</vt:lpstr>
      <vt:lpstr>H-BCAMs for PIP-II</vt:lpstr>
      <vt:lpstr>Alignment Strategy</vt:lpstr>
      <vt:lpstr>Alignment strategy</vt:lpstr>
      <vt:lpstr>Misalignment induced by cooldown</vt:lpstr>
      <vt:lpstr>Alignment Monitoring on HB650 CMs</vt:lpstr>
      <vt:lpstr>Alignment monitoring on HB650 CM</vt:lpstr>
      <vt:lpstr>Alignment monitoring on HB650 CM</vt:lpstr>
      <vt:lpstr>Alignment monitoring on HB650 CM</vt:lpstr>
      <vt:lpstr>Alignment monitoring on HB650 CM</vt:lpstr>
      <vt:lpstr>Alignment monitoring on HB650 CM</vt:lpstr>
      <vt:lpstr>Alignment monitoring on HB650 CM</vt:lpstr>
      <vt:lpstr>Alignment monitoring on HB650 CM</vt:lpstr>
      <vt:lpstr>Summary</vt:lpstr>
      <vt:lpstr>PowerPoint Presentation</vt:lpstr>
      <vt:lpstr>Questions?</vt:lpstr>
      <vt:lpstr>Back-up slides</vt:lpstr>
      <vt:lpstr>Alignment monitoring on HB650 CM</vt:lpstr>
      <vt:lpstr>H-BCAMs features and working principle</vt:lpstr>
      <vt:lpstr>Acquisition data post-processing</vt:lpstr>
      <vt:lpstr>Correction of errors induced by BCAMs’ rotation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Jacopo Bernardini</cp:lastModifiedBy>
  <cp:revision>1603</cp:revision>
  <cp:lastPrinted>2020-01-24T20:57:46Z</cp:lastPrinted>
  <dcterms:created xsi:type="dcterms:W3CDTF">2019-12-16T19:54:36Z</dcterms:created>
  <dcterms:modified xsi:type="dcterms:W3CDTF">2023-12-06T17:12:40Z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0x0101006C9E587B9C833844AE49B4AB80B1AF43</vt:lpwstr>
  </property>
  <property fmtid="{D5CDD505-2E9C-101B-9397-08002B2CF9AE}" pid="3" name="MediaServiceImageTags">
    <vt:lpwstr/>
  </property>
</Properties>
</file>