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7" r:id="rId2"/>
    <p:sldId id="312" r:id="rId3"/>
    <p:sldId id="536" r:id="rId4"/>
    <p:sldId id="973" r:id="rId5"/>
    <p:sldId id="535" r:id="rId6"/>
    <p:sldId id="530" r:id="rId7"/>
    <p:sldId id="534" r:id="rId8"/>
    <p:sldId id="277" r:id="rId9"/>
    <p:sldId id="301" r:id="rId10"/>
    <p:sldId id="974" r:id="rId11"/>
    <p:sldId id="975" r:id="rId12"/>
    <p:sldId id="27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2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banotti, Serena" initials="BS" lastIdx="1" clrIdx="0">
    <p:extLst>
      <p:ext uri="{19B8F6BF-5375-455C-9EA6-DF929625EA0E}">
        <p15:presenceInfo xmlns:p15="http://schemas.microsoft.com/office/powerpoint/2012/main" userId="S-1-5-21-3018955115-4118484798-3177128962-39297" providerId="AD"/>
      </p:ext>
    </p:extLst>
  </p:cmAuthor>
  <p:cmAuthor id="2" name="Ramalingam, Rajinikumar" initials="RR" lastIdx="13" clrIdx="1">
    <p:extLst>
      <p:ext uri="{19B8F6BF-5375-455C-9EA6-DF929625EA0E}">
        <p15:presenceInfo xmlns:p15="http://schemas.microsoft.com/office/powerpoint/2012/main" userId="S-1-5-21-3018955115-4118484798-3177128962-963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FF"/>
    <a:srgbClr val="FF00FF"/>
    <a:srgbClr val="F775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015" autoAdjust="0"/>
    <p:restoredTop sz="96405" autoAdjust="0"/>
  </p:normalViewPr>
  <p:slideViewPr>
    <p:cSldViewPr showGuides="1">
      <p:cViewPr varScale="1">
        <p:scale>
          <a:sx n="90" d="100"/>
          <a:sy n="90" d="100"/>
        </p:scale>
        <p:origin x="120" y="138"/>
      </p:cViewPr>
      <p:guideLst>
        <p:guide orient="horz" pos="913"/>
        <p:guide pos="25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5388" y="6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5E6C4-5F43-4FF9-96D4-21B8157BE639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B182-0F75-451D-B88B-ABD1C205B4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09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BD367-6A7A-405A-BFB1-15817186491F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41318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5255-5329-45F9-87F3-A2F9FB4734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67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2925" indent="-187325" algn="l" defTabSz="914400" rtl="0" eaLnBrk="1" latinLnBrk="0" hangingPunct="1">
      <a:buFont typeface="Arial" panose="020B0604020202020204" pitchFamily="34" charset="0"/>
      <a:buChar char="•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07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7844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6509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1"/>
            <a:ext cx="11376025" cy="1855254"/>
          </a:xfrm>
        </p:spPr>
        <p:txBody>
          <a:bodyPr anchor="t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Master-Untertitelformat bearbeiten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pic>
        <p:nvPicPr>
          <p:cNvPr id="8" name="Grafik 7" descr="Logo Helmholtz">
            <a:extLst>
              <a:ext uri="{FF2B5EF4-FFF2-40B4-BE49-F238E27FC236}">
                <a16:creationId xmlns:a16="http://schemas.microsoft.com/office/drawing/2014/main" id="{68086B43-9215-4588-8439-4D7C07453A0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7" y="6258632"/>
            <a:ext cx="1188244" cy="161813"/>
          </a:xfrm>
          <a:prstGeom prst="rect">
            <a:avLst/>
          </a:prstGeom>
        </p:spPr>
      </p:pic>
      <p:pic>
        <p:nvPicPr>
          <p:cNvPr id="9" name="Grafik 8" descr="Logo DESY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310" y="5585299"/>
            <a:ext cx="899498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1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DESY heat load measurements | S. Barbanotti, 06.12.2023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4746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9C675125-65B7-4F5B-AEF0-C38D81E746C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075612" y="1449388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23FA31D8-E476-4ADE-8ED0-89F2667028D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8075612" y="4005263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DESY heat load measurements | S. Barbanotti, 06.12.2023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16810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9" y="1406427"/>
            <a:ext cx="370840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9" y="3963533"/>
            <a:ext cx="370840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259262" y="1449389"/>
            <a:ext cx="3673475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4259263" y="4005263"/>
            <a:ext cx="3673475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2" name="Bildplatzhalter 6">
            <a:extLst>
              <a:ext uri="{FF2B5EF4-FFF2-40B4-BE49-F238E27FC236}">
                <a16:creationId xmlns:a16="http://schemas.microsoft.com/office/drawing/2014/main" id="{68AD19F6-8B2A-4294-9E9A-47F8C86A5D6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13" name="Bildplatzhalter 6">
            <a:extLst>
              <a:ext uri="{FF2B5EF4-FFF2-40B4-BE49-F238E27FC236}">
                <a16:creationId xmlns:a16="http://schemas.microsoft.com/office/drawing/2014/main" id="{B0BE3BFA-E3C5-48E6-ADE2-3072C916F3F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DESY heat load measurements | S. Barbanotti, 06.12.2023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53029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1137602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DESY heat load measurements | S. Barbanotti, 06.12.2023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96943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561657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6167437" y="1449389"/>
            <a:ext cx="5616575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DESY heat load measurements | S. Barbanotti, 06.12.2023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75352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370839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4259263" y="1449389"/>
            <a:ext cx="752474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DESY heat load measurements | S. Barbanotti, 06.12.2023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1425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DESY heat load measurements | S. Barbanotti, 06.12.2023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72297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DESY heat load measurements | S. Barbanotti, 06.12.2023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59894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2955C6E6-DAFB-471E-9050-E05D2B8F3D0D}"/>
              </a:ext>
            </a:extLst>
          </p:cNvPr>
          <p:cNvSpPr/>
          <p:nvPr userDrawn="1"/>
        </p:nvSpPr>
        <p:spPr>
          <a:xfrm>
            <a:off x="395288" y="3980131"/>
            <a:ext cx="4572000" cy="3731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Contact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F6E932F-91BF-4BB6-A060-480141891B9A}"/>
              </a:ext>
            </a:extLst>
          </p:cNvPr>
          <p:cNvSpPr/>
          <p:nvPr userDrawn="1"/>
        </p:nvSpPr>
        <p:spPr>
          <a:xfrm>
            <a:off x="395288" y="4516739"/>
            <a:ext cx="2700548" cy="18999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20000"/>
              </a:lnSpc>
              <a:tabLst/>
            </a:pPr>
            <a:r>
              <a:rPr lang="de-DE" dirty="0"/>
              <a:t>Deutsches Elektronen-</a:t>
            </a:r>
          </a:p>
          <a:p>
            <a:pPr>
              <a:lnSpc>
                <a:spcPct val="120000"/>
              </a:lnSpc>
              <a:tabLst/>
            </a:pPr>
            <a:r>
              <a:rPr lang="de-DE" dirty="0"/>
              <a:t>Synchrotron DESY</a:t>
            </a:r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r>
              <a:rPr lang="de-DE" dirty="0"/>
              <a:t>www.desy.de</a:t>
            </a:r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id="{79C784CF-EB19-427C-881F-56D046C308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9891" y="4516739"/>
            <a:ext cx="5148821" cy="1899936"/>
          </a:xfrm>
        </p:spPr>
        <p:txBody>
          <a:bodyPr/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/>
            </a:lvl1pPr>
            <a:lvl2pPr marL="361950" indent="0">
              <a:buNone/>
              <a:defRPr/>
            </a:lvl2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5307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6"/>
          <p:cNvSpPr>
            <a:spLocks noGrp="1"/>
          </p:cNvSpPr>
          <p:nvPr>
            <p:ph type="pic" sz="quarter" idx="14"/>
          </p:nvPr>
        </p:nvSpPr>
        <p:spPr>
          <a:xfrm>
            <a:off x="2" y="1"/>
            <a:ext cx="12191997" cy="3429001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2"/>
            <a:ext cx="11376025" cy="1099777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889339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Master-Untertitelformat bearbeiten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8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pic>
        <p:nvPicPr>
          <p:cNvPr id="10" name="Grafik 9" descr="Logo DESY">
            <a:extLst>
              <a:ext uri="{FF2B5EF4-FFF2-40B4-BE49-F238E27FC236}">
                <a16:creationId xmlns:a16="http://schemas.microsoft.com/office/drawing/2014/main" id="{338F9ECC-B605-4D88-9A7C-3D46425084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310" y="5585299"/>
            <a:ext cx="899498" cy="900000"/>
          </a:xfrm>
          <a:prstGeom prst="rect">
            <a:avLst/>
          </a:prstGeom>
        </p:spPr>
      </p:pic>
      <p:pic>
        <p:nvPicPr>
          <p:cNvPr id="11" name="Grafik 10" descr="Logo Helmholtz">
            <a:extLst>
              <a:ext uri="{FF2B5EF4-FFF2-40B4-BE49-F238E27FC236}">
                <a16:creationId xmlns:a16="http://schemas.microsoft.com/office/drawing/2014/main" id="{E1F0CB03-64D6-4EAD-B501-8CD3255D9F9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7" y="6258632"/>
            <a:ext cx="1188244" cy="16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5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y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5757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2023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8" y="817500"/>
            <a:ext cx="11376024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DESY heat load measurements | S. Barbanotti, 06.12.2023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3340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406427"/>
            <a:ext cx="5616575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6167439" y="1406427"/>
            <a:ext cx="5616574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DESY heat load measurements | S. Barbanotti, 06.12.2023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487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9" y="1406427"/>
            <a:ext cx="3708400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259263" y="1406427"/>
            <a:ext cx="3673475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5"/>
          </p:nvPr>
        </p:nvSpPr>
        <p:spPr>
          <a:xfrm>
            <a:off x="8075612" y="1406427"/>
            <a:ext cx="3708399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DESY heat load measurements | S. Barbanotti, 06.12.2023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3480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6167437" y="1449389"/>
            <a:ext cx="5616576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6167438" y="4005263"/>
            <a:ext cx="5616576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DESY heat load measurements | S. Barbanotti, 06.12.2023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116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2E8BFC49-6C4E-4A78-A7A9-0AB60943F6F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167438" y="1449388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6B2B23C8-8ABC-4DC4-A6B8-3AA482F34140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67438" y="4005263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DESY heat load measurements | S. Barbanotti, 06.12.2023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87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988" y="349611"/>
            <a:ext cx="11376024" cy="4510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7" y="1406427"/>
            <a:ext cx="11376025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2648930-2178-4877-B88B-682D2D03C299}"/>
              </a:ext>
            </a:extLst>
          </p:cNvPr>
          <p:cNvSpPr txBox="1"/>
          <p:nvPr userDrawn="1"/>
        </p:nvSpPr>
        <p:spPr>
          <a:xfrm>
            <a:off x="403112" y="6580800"/>
            <a:ext cx="436304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pPr lvl="0"/>
            <a:r>
              <a:rPr lang="de-DE" b="1" dirty="0">
                <a:solidFill>
                  <a:schemeClr val="accent1"/>
                </a:solidFill>
              </a:rPr>
              <a:t>DESY</a:t>
            </a:r>
            <a:r>
              <a:rPr lang="de-DE" b="1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9416" y="6580800"/>
            <a:ext cx="9901099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| DESY heat load measurements | S. Barbanotti, 06.12.2023</a:t>
            </a:r>
            <a:endParaRPr lang="en-US" dirty="0"/>
          </a:p>
        </p:txBody>
      </p:sp>
      <p:sp>
        <p:nvSpPr>
          <p:cNvPr id="14" name="Textfeld 13"/>
          <p:cNvSpPr txBox="1"/>
          <p:nvPr userDrawn="1"/>
        </p:nvSpPr>
        <p:spPr>
          <a:xfrm>
            <a:off x="10848528" y="6580800"/>
            <a:ext cx="935485" cy="186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1000" b="1" noProof="0" dirty="0"/>
              <a:t>Page </a:t>
            </a:r>
            <a:fld id="{0427E4B2-AC28-443E-BE04-5CD55098A90B}" type="slidenum">
              <a:rPr lang="en-US" sz="1000" b="1" noProof="0" smtClean="0"/>
              <a:pPr algn="r"/>
              <a:t>‹#›</a:t>
            </a:fld>
            <a:endParaRPr lang="en-US" sz="1000" b="1" noProof="0" dirty="0"/>
          </a:p>
        </p:txBody>
      </p:sp>
    </p:spTree>
    <p:extLst>
      <p:ext uri="{BB962C8B-B14F-4D97-AF65-F5344CB8AC3E}">
        <p14:creationId xmlns:p14="http://schemas.microsoft.com/office/powerpoint/2010/main" val="28452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2" r:id="rId3"/>
    <p:sldLayoutId id="2147483680" r:id="rId4"/>
    <p:sldLayoutId id="2147483662" r:id="rId5"/>
    <p:sldLayoutId id="2147483668" r:id="rId6"/>
    <p:sldLayoutId id="2147483673" r:id="rId7"/>
    <p:sldLayoutId id="2147483670" r:id="rId8"/>
    <p:sldLayoutId id="2147483678" r:id="rId9"/>
    <p:sldLayoutId id="2147483674" r:id="rId10"/>
    <p:sldLayoutId id="2147483679" r:id="rId11"/>
    <p:sldLayoutId id="2147483675" r:id="rId12"/>
    <p:sldLayoutId id="2147483669" r:id="rId13"/>
    <p:sldLayoutId id="2147483676" r:id="rId14"/>
    <p:sldLayoutId id="2147483677" r:id="rId15"/>
    <p:sldLayoutId id="2147483666" r:id="rId16"/>
    <p:sldLayoutId id="2147483667" r:id="rId17"/>
    <p:sldLayoutId id="2147483681" r:id="rId1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>
          <a:tab pos="3619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13" userDrawn="1">
          <p15:clr>
            <a:srgbClr val="F26B43"/>
          </p15:clr>
        </p15:guide>
        <p15:guide id="2" pos="3885" userDrawn="1">
          <p15:clr>
            <a:srgbClr val="F26B43"/>
          </p15:clr>
        </p15:guide>
        <p15:guide id="3" pos="3795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pos="257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orient="horz" pos="2432" userDrawn="1">
          <p15:clr>
            <a:srgbClr val="F26B43"/>
          </p15:clr>
        </p15:guide>
        <p15:guide id="8" orient="horz" pos="2523" userDrawn="1">
          <p15:clr>
            <a:srgbClr val="F26B43"/>
          </p15:clr>
        </p15:guide>
        <p15:guide id="9" pos="2593" userDrawn="1">
          <p15:clr>
            <a:srgbClr val="F26B43"/>
          </p15:clr>
        </p15:guide>
        <p15:guide id="10" pos="2683" userDrawn="1">
          <p15:clr>
            <a:srgbClr val="F26B43"/>
          </p15:clr>
        </p15:guide>
        <p15:guide id="11" pos="4997" userDrawn="1">
          <p15:clr>
            <a:srgbClr val="F26B43"/>
          </p15:clr>
        </p15:guide>
        <p15:guide id="12" pos="508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Heat load measurement</a:t>
            </a:r>
            <a:br>
              <a:rPr lang="en-US" dirty="0"/>
            </a:br>
            <a:r>
              <a:rPr lang="en-US" dirty="0"/>
              <a:t>at DESY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2E0D3BD7-18D7-46F3-BC46-E67851F3BA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XFEL, FLASH, single cryomodules, …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Serena </a:t>
            </a:r>
            <a:r>
              <a:rPr lang="en-US" dirty="0" err="1"/>
              <a:t>Barbanotti</a:t>
            </a:r>
            <a:r>
              <a:rPr lang="en-US" dirty="0"/>
              <a:t> for the MKS group</a:t>
            </a:r>
          </a:p>
          <a:p>
            <a:r>
              <a:rPr lang="en-US" dirty="0"/>
              <a:t>TTC Meeting at Fermilab, 6/12/2023</a:t>
            </a:r>
          </a:p>
        </p:txBody>
      </p:sp>
    </p:spTree>
    <p:extLst>
      <p:ext uri="{BB962C8B-B14F-4D97-AF65-F5344CB8AC3E}">
        <p14:creationId xmlns:p14="http://schemas.microsoft.com/office/powerpoint/2010/main" val="3861234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67B7F-4448-4A0E-B79F-5424A2D42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Heat </a:t>
            </a:r>
            <a:r>
              <a:rPr lang="de-DE" dirty="0" err="1"/>
              <a:t>load</a:t>
            </a:r>
            <a:r>
              <a:rPr lang="de-DE" dirty="0"/>
              <a:t> </a:t>
            </a:r>
            <a:r>
              <a:rPr lang="de-DE" dirty="0" err="1"/>
              <a:t>measurement</a:t>
            </a:r>
            <a:r>
              <a:rPr lang="de-DE" dirty="0"/>
              <a:t> at CMTB (XM46.1)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FED43-37B1-412B-924F-66842BF987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Test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in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 time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D4C14D-4878-4F47-B4F7-78AFF0E93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Challenges:</a:t>
            </a:r>
          </a:p>
          <a:p>
            <a:pPr lvl="1"/>
            <a:r>
              <a:rPr lang="en-US" dirty="0"/>
              <a:t>Repeatability</a:t>
            </a:r>
          </a:p>
          <a:p>
            <a:pPr lvl="1"/>
            <a:r>
              <a:rPr lang="en-US" dirty="0"/>
              <a:t>Evaluation of error bars</a:t>
            </a:r>
          </a:p>
          <a:p>
            <a:pPr lvl="1"/>
            <a:r>
              <a:rPr lang="en-US" dirty="0"/>
              <a:t>Dynamic heat load does not fit with</a:t>
            </a:r>
            <a:br>
              <a:rPr lang="en-US" dirty="0"/>
            </a:br>
            <a:r>
              <a:rPr lang="en-US" dirty="0"/>
              <a:t>evaporated gas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6AE40-249E-4B59-A77E-739CB0EA7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DESY heat load measurements | S. Barbanotti, 06.12.2023</a:t>
            </a:r>
            <a:endParaRPr lang="en-US" noProof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55C0FB-33F7-4F40-96F1-DF948690BA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9143" y="1556792"/>
            <a:ext cx="7254869" cy="430414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63F3D29-284B-479A-94E9-1538C4E24C11}"/>
              </a:ext>
            </a:extLst>
          </p:cNvPr>
          <p:cNvSpPr txBox="1"/>
          <p:nvPr/>
        </p:nvSpPr>
        <p:spPr>
          <a:xfrm>
            <a:off x="9840416" y="90359"/>
            <a:ext cx="1967590" cy="338554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/>
              <a:t>Pictures E. </a:t>
            </a:r>
            <a:r>
              <a:rPr lang="en-US" sz="1600" b="1" dirty="0" err="1"/>
              <a:t>Abassi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892460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6ED2E-05E9-4B23-8898-3D6EFE5B1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24F78E-0AA8-49E7-8098-709FBBEB72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For the community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5CD018-2BA1-40B8-BEC4-648352C15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typical error bars in such measurements?</a:t>
            </a:r>
          </a:p>
          <a:p>
            <a:r>
              <a:rPr lang="en-US" dirty="0"/>
              <a:t>Does anybody have experience in measuring low heat loads on top of high static values?</a:t>
            </a:r>
          </a:p>
          <a:p>
            <a:r>
              <a:rPr lang="en-US" dirty="0"/>
              <a:t>Calibration of heaters: is the warm flow a good calibration? Or is the opposite better (use the heaters to calibrate the warm gas flowmeters)?</a:t>
            </a:r>
          </a:p>
          <a:p>
            <a:r>
              <a:rPr lang="en-US" dirty="0"/>
              <a:t>Heaters in small boxes: dissipation in cables or outside the helium volume? 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6C453-3711-426D-833F-8C37BF0B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DESY heat load measurements | S. Barbanotti, 06.12.2023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3916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DBB8F598-D77E-4573-BB93-29C6441DF762}"/>
              </a:ext>
            </a:extLst>
          </p:cNvPr>
          <p:cNvSpPr txBox="1">
            <a:spLocks/>
          </p:cNvSpPr>
          <p:nvPr/>
        </p:nvSpPr>
        <p:spPr>
          <a:xfrm>
            <a:off x="407988" y="349610"/>
            <a:ext cx="11376025" cy="351119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sz="6000" dirty="0"/>
          </a:p>
          <a:p>
            <a:r>
              <a:rPr lang="de-DE" sz="6000" dirty="0" err="1"/>
              <a:t>Thank</a:t>
            </a:r>
            <a:r>
              <a:rPr lang="de-DE" sz="6000" dirty="0"/>
              <a:t> </a:t>
            </a:r>
            <a:r>
              <a:rPr lang="de-DE" sz="6000" dirty="0" err="1"/>
              <a:t>you</a:t>
            </a:r>
            <a:r>
              <a:rPr lang="de-DE" sz="6000" dirty="0"/>
              <a:t> </a:t>
            </a:r>
            <a:r>
              <a:rPr lang="de-DE" sz="6000" dirty="0" err="1"/>
              <a:t>for</a:t>
            </a:r>
            <a:r>
              <a:rPr lang="de-DE" sz="6000" dirty="0"/>
              <a:t> </a:t>
            </a:r>
            <a:r>
              <a:rPr lang="de-DE" sz="6000" dirty="0" err="1"/>
              <a:t>your</a:t>
            </a:r>
            <a:r>
              <a:rPr lang="de-DE" sz="6000" dirty="0"/>
              <a:t> </a:t>
            </a:r>
            <a:r>
              <a:rPr lang="de-DE" sz="6000" dirty="0" err="1"/>
              <a:t>attention</a:t>
            </a:r>
            <a:endParaRPr lang="de-DE" sz="6000" dirty="0"/>
          </a:p>
        </p:txBody>
      </p:sp>
    </p:spTree>
    <p:extLst>
      <p:ext uri="{BB962C8B-B14F-4D97-AF65-F5344CB8AC3E}">
        <p14:creationId xmlns:p14="http://schemas.microsoft.com/office/powerpoint/2010/main" val="1550633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4B3625C-E5B7-4714-A1DA-0E6C7B767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 load calculation: methodology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65321C-812C-4D57-B1AC-E4D9B512F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sz="1600" dirty="0"/>
              <a:t>Heat load estimated for three different temperature levels: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1600" dirty="0"/>
              <a:t>External shield: 40-80 K	   Internal shield: 5-8 K	Cavity environment: 2 K</a:t>
            </a:r>
          </a:p>
          <a:p>
            <a:pPr lvl="2">
              <a:spcAft>
                <a:spcPts val="0"/>
              </a:spcAft>
            </a:pPr>
            <a:endParaRPr lang="en-US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accent1"/>
                </a:solidFill>
              </a:rPr>
              <a:t>Static heat load calculation </a:t>
            </a:r>
            <a:r>
              <a:rPr lang="en-US" sz="1600" b="1" dirty="0">
                <a:solidFill>
                  <a:schemeClr val="accent2"/>
                </a:solidFill>
              </a:rPr>
              <a:t>at 5-8 K and 40-80K</a:t>
            </a:r>
            <a:endParaRPr lang="en-US" sz="1600" dirty="0">
              <a:solidFill>
                <a:schemeClr val="accent2"/>
              </a:solidFill>
            </a:endParaRPr>
          </a:p>
          <a:p>
            <a:pPr lvl="1"/>
            <a:r>
              <a:rPr lang="en-US" dirty="0"/>
              <a:t>Stable flow</a:t>
            </a:r>
          </a:p>
          <a:p>
            <a:pPr lvl="1"/>
            <a:r>
              <a:rPr lang="en-US" dirty="0"/>
              <a:t>Calculate heat loads from flow and delta enthalpy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accent1"/>
                </a:solidFill>
              </a:rPr>
              <a:t>Static heat load calculation </a:t>
            </a:r>
            <a:r>
              <a:rPr lang="en-US" sz="1600" b="1" dirty="0">
                <a:solidFill>
                  <a:schemeClr val="accent2"/>
                </a:solidFill>
              </a:rPr>
              <a:t>at 2K</a:t>
            </a:r>
            <a:endParaRPr lang="en-US" sz="1600" dirty="0">
              <a:solidFill>
                <a:schemeClr val="accent2"/>
              </a:solidFill>
            </a:endParaRPr>
          </a:p>
          <a:p>
            <a:pPr lvl="1"/>
            <a:r>
              <a:rPr lang="en-US" dirty="0"/>
              <a:t>Stable flow, turn off magnets and RF, subtract heaters</a:t>
            </a:r>
          </a:p>
          <a:p>
            <a:pPr lvl="1"/>
            <a:r>
              <a:rPr lang="en-US" dirty="0"/>
              <a:t>close JT valve and measure amount of evaporated </a:t>
            </a:r>
            <a:r>
              <a:rPr lang="en-US" dirty="0" err="1"/>
              <a:t>LHe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at constant pressure (isothermal).</a:t>
            </a:r>
          </a:p>
          <a:p>
            <a:pPr lvl="1"/>
            <a:r>
              <a:rPr lang="en-US" dirty="0"/>
              <a:t>In the AMTF hall: warm flowmeters after compressor used, </a:t>
            </a:r>
          </a:p>
          <a:p>
            <a:pPr marL="361950" lvl="1" indent="-36195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tabLst>
                <a:tab pos="36195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Dynamic heat load calculation </a:t>
            </a:r>
            <a:r>
              <a:rPr lang="en-US" b="1" dirty="0">
                <a:solidFill>
                  <a:schemeClr val="accent2"/>
                </a:solidFill>
              </a:rPr>
              <a:t>at 2K, 5-8 K and 40-80K</a:t>
            </a:r>
          </a:p>
          <a:p>
            <a:pPr lvl="1"/>
            <a:r>
              <a:rPr lang="en-US" dirty="0"/>
              <a:t>Same method as static measurement, with RF</a:t>
            </a:r>
          </a:p>
          <a:p>
            <a:pPr lvl="1"/>
            <a:r>
              <a:rPr lang="en-US" dirty="0"/>
              <a:t>Subtract average static component from total value</a:t>
            </a:r>
            <a:endParaRPr lang="en-US" sz="1600" dirty="0"/>
          </a:p>
          <a:p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| DESY heat load measurements | S. Barbanotti, 06.12.2023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4A4CD72-5361-4056-ADF2-1EE565649B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For the single cryomodules and the FLASH and XFEL linac</a:t>
            </a:r>
            <a:endParaRPr lang="en-US" dirty="0">
              <a:highlight>
                <a:srgbClr val="FFFF00"/>
              </a:highligh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0E98CEA-263F-45B1-942B-F65CDE68D176}"/>
                  </a:ext>
                </a:extLst>
              </p:cNvPr>
              <p:cNvSpPr txBox="1"/>
              <p:nvPr/>
            </p:nvSpPr>
            <p:spPr>
              <a:xfrm>
                <a:off x="6836635" y="2348880"/>
                <a:ext cx="5017046" cy="2897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en-US" sz="1600" b="1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𝑸</m:t>
                            </m:r>
                          </m:e>
                        </m:acc>
                      </m:e>
                      <m:sub>
                        <m:r>
                          <a:rPr lang="en-US" sz="1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  <m:r>
                          <a:rPr lang="en-US" sz="1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1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1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𝟖𝟎</m:t>
                        </m:r>
                        <m:r>
                          <a:rPr lang="en-US" sz="1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𝑲</m:t>
                        </m:r>
                      </m:sub>
                    </m:sSub>
                    <m:r>
                      <a:rPr lang="en-US" sz="1600" b="1" i="1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̇"/>
                        <m:ctrlPr>
                          <a:rPr lang="en-US" sz="16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</m:acc>
                    <m:r>
                      <a:rPr lang="en-US" sz="16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16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𝒉</m:t>
                    </m:r>
                    <m:r>
                      <a:rPr lang="en-US" sz="160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̇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</m:e>
                    </m:acc>
                    <m:sSub>
                      <m:sSubPr>
                        <m:ctrlPr>
                          <a:rPr lang="en-US" sz="16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𝒐𝒖𝒕</m:t>
                        </m:r>
                      </m:sub>
                    </m:sSub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𝑜𝑢𝑡</m:t>
                            </m:r>
                          </m:sub>
                        </m:s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𝑜𝑢𝑡</m:t>
                            </m:r>
                          </m:sub>
                        </m:sSub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16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𝒊𝒏</m:t>
                        </m:r>
                      </m:sub>
                    </m:sSub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𝑖𝑛</m:t>
                            </m:r>
                          </m:sub>
                        </m:s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𝑖𝑛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600" dirty="0"/>
                  <a:t>)</a:t>
                </a:r>
                <a:endParaRPr lang="en-US" sz="1600" dirty="0" err="1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0E98CEA-263F-45B1-942B-F65CDE68D1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6635" y="2348880"/>
                <a:ext cx="5017046" cy="289759"/>
              </a:xfrm>
              <a:prstGeom prst="rect">
                <a:avLst/>
              </a:prstGeom>
              <a:blipFill>
                <a:blip r:embed="rId3"/>
                <a:stretch>
                  <a:fillRect l="-1699" t="-1458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59663A2-7D62-4001-81AF-EC7417986E03}"/>
                  </a:ext>
                </a:extLst>
              </p:cNvPr>
              <p:cNvSpPr txBox="1"/>
              <p:nvPr/>
            </p:nvSpPr>
            <p:spPr>
              <a:xfrm>
                <a:off x="6836635" y="5661248"/>
                <a:ext cx="1580497" cy="2555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sz="1600" b="1" i="1" smtClean="0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1" i="1" smtClean="0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</m:e>
                          </m:acc>
                        </m:e>
                        <m:sub>
                          <m:r>
                            <a:rPr lang="en-US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1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sz="1600" b="1" i="1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1" i="1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</m:e>
                          </m:acc>
                        </m:e>
                        <m:sub>
                          <m:r>
                            <a:rPr lang="en-US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600" b="1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sz="1600" b="1" i="1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1" i="1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</m:e>
                          </m:acc>
                        </m:e>
                        <m:sub>
                          <m:r>
                            <a:rPr lang="de-DE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sub>
                      </m:sSub>
                    </m:oMath>
                  </m:oMathPara>
                </a14:m>
                <a:endParaRPr lang="en-US" sz="1600" b="1" dirty="0" err="1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59663A2-7D62-4001-81AF-EC7417986E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6635" y="5661248"/>
                <a:ext cx="1580497" cy="255583"/>
              </a:xfrm>
              <a:prstGeom prst="rect">
                <a:avLst/>
              </a:prstGeom>
              <a:blipFill>
                <a:blip r:embed="rId4"/>
                <a:stretch>
                  <a:fillRect l="-3077" t="-11905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9D88A10-8AC1-4781-B17D-515C1BB75096}"/>
                  </a:ext>
                </a:extLst>
              </p:cNvPr>
              <p:cNvSpPr txBox="1"/>
              <p:nvPr/>
            </p:nvSpPr>
            <p:spPr>
              <a:xfrm>
                <a:off x="6836635" y="4122127"/>
                <a:ext cx="4853123" cy="3645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sz="1600" b="1" i="1" smtClean="0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1" i="1" smtClean="0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</m:e>
                          </m:acc>
                        </m:e>
                        <m:sub>
                          <m:r>
                            <a:rPr lang="en-US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  <m:r>
                            <a:rPr lang="de-DE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𝑨𝑴𝑻𝑭</m:t>
                          </m:r>
                          <m:r>
                            <a:rPr lang="de-DE" sz="16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acc>
                        <m:accPr>
                          <m:chr m:val="̇"/>
                          <m:ctrlPr>
                            <a:rPr lang="en-US" sz="16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</m:acc>
                      <m:r>
                        <a:rPr lang="en-US" sz="1600" b="0" i="0" smtClean="0"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US" sz="1600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𝐋</m:t>
                      </m:r>
                      <m:r>
                        <a:rPr lang="en-US" sz="16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23. </m:t>
                      </m:r>
                      <m:r>
                        <a:rPr lang="de-DE" sz="16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40 </m:t>
                      </m:r>
                      <m:f>
                        <m:fPr>
                          <m:type m:val="skw"/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@ 2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, 31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𝑚𝑏𝑎𝑟</m:t>
                      </m:r>
                    </m:oMath>
                  </m:oMathPara>
                </a14:m>
                <a:endParaRPr lang="en-US" sz="1600" dirty="0" err="1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9D88A10-8AC1-4781-B17D-515C1BB750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6635" y="4122127"/>
                <a:ext cx="4853123" cy="364587"/>
              </a:xfrm>
              <a:prstGeom prst="rect">
                <a:avLst/>
              </a:prstGeom>
              <a:blipFill>
                <a:blip r:embed="rId5"/>
                <a:stretch>
                  <a:fillRect l="-1757" t="-128333" b="-20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4246B6F-79CF-4797-BFBD-5BFB82AA6F78}"/>
                  </a:ext>
                </a:extLst>
              </p:cNvPr>
              <p:cNvSpPr txBox="1"/>
              <p:nvPr/>
            </p:nvSpPr>
            <p:spPr>
              <a:xfrm>
                <a:off x="6836635" y="3765870"/>
                <a:ext cx="5017046" cy="2913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en-US" sz="1600" b="1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𝑸</m:t>
                            </m:r>
                          </m:e>
                        </m:acc>
                      </m:e>
                      <m:sub>
                        <m:r>
                          <a:rPr lang="en-US" sz="1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  <m:r>
                          <a:rPr lang="en-US" sz="1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1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𝑲</m:t>
                        </m:r>
                        <m:r>
                          <a:rPr lang="de-DE" sz="1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𝑿𝑭𝑬𝑳</m:t>
                        </m:r>
                        <m:r>
                          <a:rPr lang="de-DE" sz="1600" b="1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  <m:r>
                      <a:rPr lang="en-US" sz="1600" b="1" i="1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̇"/>
                        <m:ctrlPr>
                          <a:rPr lang="en-US" sz="16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</m:acc>
                    <m:r>
                      <a:rPr lang="en-US" sz="16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16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𝒉</m:t>
                    </m:r>
                    <m:r>
                      <a:rPr lang="en-US" sz="160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̇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</m:e>
                    </m:acc>
                    <m:sSub>
                      <m:sSubPr>
                        <m:ctrlPr>
                          <a:rPr lang="en-US" sz="16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𝒐𝒖𝒕</m:t>
                        </m:r>
                      </m:sub>
                    </m:sSub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𝑜𝑢𝑡</m:t>
                            </m:r>
                          </m:sub>
                        </m:s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𝑜𝑢𝑡</m:t>
                            </m:r>
                          </m:sub>
                        </m:sSub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16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𝒊𝒏</m:t>
                        </m:r>
                      </m:sub>
                    </m:sSub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𝑖𝑛</m:t>
                            </m:r>
                          </m:sub>
                        </m:s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𝑖𝑛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600" dirty="0"/>
                  <a:t>)</a:t>
                </a:r>
                <a:endParaRPr lang="en-US" sz="1600" dirty="0" err="1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4246B6F-79CF-4797-BFBD-5BFB82AA6F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6635" y="3765870"/>
                <a:ext cx="5017046" cy="291362"/>
              </a:xfrm>
              <a:prstGeom prst="rect">
                <a:avLst/>
              </a:prstGeom>
              <a:blipFill>
                <a:blip r:embed="rId6"/>
                <a:stretch>
                  <a:fillRect l="-1699" t="-16667" r="-728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0960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B3FBF0E-2B23-46B5-8EA5-C4EC8C7704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FLASH</a:t>
            </a:r>
          </a:p>
        </p:txBody>
      </p:sp>
    </p:spTree>
    <p:extLst>
      <p:ext uri="{BB962C8B-B14F-4D97-AF65-F5344CB8AC3E}">
        <p14:creationId xmlns:p14="http://schemas.microsoft.com/office/powerpoint/2010/main" val="492258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9D8F677-AE72-4C0F-9C32-4D92F728A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heat loads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055719-9056-4A3C-9E4B-FCC230F02C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2K and 40/80K static heat loads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CAE574-A428-44AB-A7F0-D59097AFE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Calculated during operation as flow </a:t>
            </a:r>
            <a:r>
              <a:rPr lang="en-US" dirty="0">
                <a:sym typeface="Symbol" panose="05050102010706020507" pitchFamily="18" charset="2"/>
              </a:rPr>
              <a:t> </a:t>
            </a:r>
            <a:r>
              <a:rPr lang="en-US" dirty="0"/>
              <a:t>delta enthalpy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Enthalpy for the 2K evaporated helium: constant temp 2K, and pressure 31 mbar (23 Torr)</a:t>
            </a:r>
          </a:p>
          <a:p>
            <a:pPr>
              <a:spcBef>
                <a:spcPts val="600"/>
              </a:spcBef>
            </a:pPr>
            <a:r>
              <a:rPr lang="en-US" dirty="0"/>
              <a:t>Average 2K static heat load 30 W, 40/80 K static heat load ~1 kW </a:t>
            </a:r>
          </a:p>
          <a:p>
            <a:r>
              <a:rPr lang="en-US" dirty="0"/>
              <a:t>No reliable data for the 5/8 K circuit (liquid in the pipes, unknown quality)</a:t>
            </a:r>
          </a:p>
          <a:p>
            <a:pPr lvl="1"/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D405396-4242-435D-969A-F134F470ABE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9374" y="3479159"/>
          <a:ext cx="5616625" cy="26008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3325">
                  <a:extLst>
                    <a:ext uri="{9D8B030D-6E8A-4147-A177-3AD203B41FA5}">
                      <a16:colId xmlns:a16="http://schemas.microsoft.com/office/drawing/2014/main" val="597199867"/>
                    </a:ext>
                  </a:extLst>
                </a:gridCol>
                <a:gridCol w="1123325">
                  <a:extLst>
                    <a:ext uri="{9D8B030D-6E8A-4147-A177-3AD203B41FA5}">
                      <a16:colId xmlns:a16="http://schemas.microsoft.com/office/drawing/2014/main" val="438170485"/>
                    </a:ext>
                  </a:extLst>
                </a:gridCol>
                <a:gridCol w="1123325">
                  <a:extLst>
                    <a:ext uri="{9D8B030D-6E8A-4147-A177-3AD203B41FA5}">
                      <a16:colId xmlns:a16="http://schemas.microsoft.com/office/drawing/2014/main" val="821246792"/>
                    </a:ext>
                  </a:extLst>
                </a:gridCol>
                <a:gridCol w="1123325">
                  <a:extLst>
                    <a:ext uri="{9D8B030D-6E8A-4147-A177-3AD203B41FA5}">
                      <a16:colId xmlns:a16="http://schemas.microsoft.com/office/drawing/2014/main" val="531420254"/>
                    </a:ext>
                  </a:extLst>
                </a:gridCol>
                <a:gridCol w="1123325">
                  <a:extLst>
                    <a:ext uri="{9D8B030D-6E8A-4147-A177-3AD203B41FA5}">
                      <a16:colId xmlns:a16="http://schemas.microsoft.com/office/drawing/2014/main" val="3824154922"/>
                    </a:ext>
                  </a:extLst>
                </a:gridCol>
              </a:tblGrid>
              <a:tr h="36077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40/80 K static heat loads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898451"/>
                  </a:ext>
                </a:extLst>
              </a:tr>
              <a:tr h="419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effectLst/>
                          <a:latin typeface="+mn-lt"/>
                        </a:rPr>
                        <a:t>RF energy (GeV)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effectLst/>
                          <a:latin typeface="+mn-lt"/>
                        </a:rPr>
                        <a:t>P (bar)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>
                          <a:effectLst/>
                          <a:latin typeface="+mn-lt"/>
                        </a:rPr>
                        <a:t>Flow (g/s)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effectLst/>
                          <a:latin typeface="+mn-lt"/>
                        </a:rPr>
                        <a:t>Heat load (W)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0964148"/>
                  </a:ext>
                </a:extLst>
              </a:tr>
              <a:tr h="360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12/2018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11.8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15.4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796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5048765"/>
                  </a:ext>
                </a:extLst>
              </a:tr>
              <a:tr h="360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12/2019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12.3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24.8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799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0903011"/>
                  </a:ext>
                </a:extLst>
              </a:tr>
              <a:tr h="360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12/2020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12.8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16.8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888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89926332"/>
                  </a:ext>
                </a:extLst>
              </a:tr>
              <a:tr h="360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12/2022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889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1433104"/>
                  </a:ext>
                </a:extLst>
              </a:tr>
              <a:tr h="3607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04/2023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8.9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1111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5524319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99C6002-9952-471B-A70C-7F11D3B32DB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456209" y="3479159"/>
          <a:ext cx="4896544" cy="26141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361678668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43294197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7040907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838474416"/>
                    </a:ext>
                  </a:extLst>
                </a:gridCol>
              </a:tblGrid>
              <a:tr h="363111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K static heat loads</a:t>
                      </a:r>
                    </a:p>
                  </a:txBody>
                  <a:tcPr marL="8751" marR="8751" marT="875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1" marR="8751" marT="8751" marB="0"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1" marR="8751" marT="8751" marB="0" anchor="b"/>
                </a:tc>
                <a:extLst>
                  <a:ext uri="{0D108BD9-81ED-4DB2-BD59-A6C34878D82A}">
                    <a16:rowId xmlns:a16="http://schemas.microsoft.com/office/drawing/2014/main" val="2831596677"/>
                  </a:ext>
                </a:extLst>
              </a:tr>
              <a:tr h="4222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Time</a:t>
                      </a:r>
                    </a:p>
                  </a:txBody>
                  <a:tcPr marL="8751" marR="8751" marT="875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i="1" u="none" strike="noStrike" dirty="0">
                          <a:effectLst/>
                          <a:latin typeface="+mn-lt"/>
                        </a:rPr>
                        <a:t>RF energy</a:t>
                      </a:r>
                      <a:br>
                        <a:rPr lang="en-US" sz="1400" i="1" u="none" strike="noStrike" dirty="0">
                          <a:effectLst/>
                          <a:latin typeface="+mn-lt"/>
                        </a:rPr>
                      </a:br>
                      <a:r>
                        <a:rPr lang="en-US" sz="1400" i="1" u="none" strike="noStrike" dirty="0">
                          <a:effectLst/>
                          <a:latin typeface="+mn-lt"/>
                        </a:rPr>
                        <a:t>(GeV)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1" marR="8751" marT="875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i="1" u="none" strike="noStrike" dirty="0">
                          <a:effectLst/>
                          <a:latin typeface="+mn-lt"/>
                        </a:rPr>
                        <a:t>P (bar)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1" marR="8751" marT="875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i="1" u="none" strike="noStrike" dirty="0">
                          <a:effectLst/>
                          <a:latin typeface="+mn-lt"/>
                        </a:rPr>
                        <a:t>Heat load (W)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1" marR="8751" marT="875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249850"/>
                  </a:ext>
                </a:extLst>
              </a:tr>
              <a:tr h="3631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12/2018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1" marR="8751" marT="875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1" marR="8751" marT="875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1" marR="8751" marT="875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1" marR="8751" marT="875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688864"/>
                  </a:ext>
                </a:extLst>
              </a:tr>
              <a:tr h="3631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12/2019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1" marR="8751" marT="875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1" marR="8751" marT="875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1" marR="8751" marT="875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1" marR="8751" marT="875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113976"/>
                  </a:ext>
                </a:extLst>
              </a:tr>
              <a:tr h="3631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12/2020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1" marR="8751" marT="875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1" marR="8751" marT="875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1" marR="8751" marT="875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1" marR="8751" marT="875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840210"/>
                  </a:ext>
                </a:extLst>
              </a:tr>
              <a:tr h="3631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12/2022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1" marR="8751" marT="875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1" marR="8751" marT="875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1" marR="8751" marT="875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1" marR="8751" marT="875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183662"/>
                  </a:ext>
                </a:extLst>
              </a:tr>
              <a:tr h="3631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04/2023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1" marR="8751" marT="875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1" marR="8751" marT="875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1" marR="8751" marT="875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51" marR="8751" marT="875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531546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6107358-BFEC-462A-9F00-7A9AF15B6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DESY heat load measurements | S. Barbanotti, 06.12.2023</a:t>
            </a:r>
            <a:endParaRPr lang="en-US" noProof="0" dirty="0"/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AE696708-E7AE-4B2C-B93F-15AD7850D85F}"/>
              </a:ext>
            </a:extLst>
          </p:cNvPr>
          <p:cNvSpPr txBox="1">
            <a:spLocks/>
          </p:cNvSpPr>
          <p:nvPr/>
        </p:nvSpPr>
        <p:spPr>
          <a:xfrm>
            <a:off x="9768408" y="201959"/>
            <a:ext cx="2190880" cy="329851"/>
          </a:xfrm>
          <a:prstGeom prst="rect">
            <a:avLst/>
          </a:prstGeom>
          <a:ln w="12700">
            <a:solidFill>
              <a:schemeClr val="accent2"/>
            </a:solidFill>
          </a:ln>
        </p:spPr>
        <p:txBody>
          <a:bodyPr vert="horz" lIns="274320" tIns="0" rIns="0" bIns="0" rtlCol="0" anchor="ctr" anchorCtr="0">
            <a:noAutofit/>
          </a:bodyPr>
          <a:lstStyle>
            <a:lvl1pPr marL="361950" indent="-36195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61950" algn="l"/>
              </a:tabLs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53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8275" indent="-27622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1400" b="1" dirty="0"/>
              <a:t>Presented at SRF23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3555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B3FBF0E-2B23-46B5-8EA5-C4EC8C7704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XFEL</a:t>
            </a:r>
          </a:p>
        </p:txBody>
      </p:sp>
    </p:spTree>
    <p:extLst>
      <p:ext uri="{BB962C8B-B14F-4D97-AF65-F5344CB8AC3E}">
        <p14:creationId xmlns:p14="http://schemas.microsoft.com/office/powerpoint/2010/main" val="2210953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10C89AA-FE1A-48F2-95BF-47DE4CC61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349611"/>
            <a:ext cx="11376024" cy="451098"/>
          </a:xfrm>
        </p:spPr>
        <p:txBody>
          <a:bodyPr/>
          <a:lstStyle/>
          <a:p>
            <a:r>
              <a:rPr lang="en-US" dirty="0"/>
              <a:t>Heat loads (HL) of single modules in AMTF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E349E3C-1589-408C-9345-05709B568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measurements refer to 2K operation</a:t>
            </a:r>
          </a:p>
          <a:p>
            <a:r>
              <a:rPr lang="en-US" dirty="0"/>
              <a:t>Three test stands available for cold test of single XFEL cryomodules</a:t>
            </a:r>
          </a:p>
          <a:p>
            <a:r>
              <a:rPr lang="en-US" dirty="0"/>
              <a:t>Average value of </a:t>
            </a:r>
            <a:r>
              <a:rPr lang="en-US" b="1" dirty="0"/>
              <a:t>all 103 tested XFEL cryomodules </a:t>
            </a:r>
            <a:r>
              <a:rPr lang="en-US" dirty="0"/>
              <a:t>(CM) at the three test stands (2014 – 2015)</a:t>
            </a:r>
          </a:p>
          <a:p>
            <a:r>
              <a:rPr lang="en-US" dirty="0"/>
              <a:t>2K dynamic loads value at average cavity gradient of 23 MV/m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E3B830-21F5-48E0-B4FD-1A2DF1A49A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40-80 K, 5-8 K and 2 K circuits </a:t>
            </a:r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242684B-C58E-4791-84B7-8110F07E2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092352"/>
              </p:ext>
            </p:extLst>
          </p:nvPr>
        </p:nvGraphicFramePr>
        <p:xfrm>
          <a:off x="3053661" y="3483204"/>
          <a:ext cx="5472608" cy="2289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1606729667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val="2035972647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val="2763568115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Circuit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Average static 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HL / CM (W)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Average dynamic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HL / CM (W)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3442825"/>
                  </a:ext>
                </a:extLst>
              </a:tr>
              <a:tr h="499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/>
                        <a:t>40-80 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/>
                        <a:t>n.a.</a:t>
                      </a:r>
                      <a:endParaRPr lang="en-US" sz="16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2571704"/>
                  </a:ext>
                </a:extLst>
              </a:tr>
              <a:tr h="4990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/>
                        <a:t>5-8 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/>
                        <a:t>n.a.</a:t>
                      </a:r>
                      <a:endParaRPr lang="en-US" sz="16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1521558"/>
                  </a:ext>
                </a:extLst>
              </a:tr>
              <a:tr h="499025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1" dirty="0"/>
                        <a:t>2 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5.6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4.2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4303169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BE667B-F455-4192-A880-7C6A3A4C0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DESY heat load measurements | S. Barbanotti, 06.12.2023</a:t>
            </a:r>
            <a:endParaRPr lang="en-US" noProof="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BF7BF1-7279-4A0F-A25B-54069B8DECCF}"/>
              </a:ext>
            </a:extLst>
          </p:cNvPr>
          <p:cNvSpPr txBox="1"/>
          <p:nvPr/>
        </p:nvSpPr>
        <p:spPr>
          <a:xfrm>
            <a:off x="9840416" y="90359"/>
            <a:ext cx="2215671" cy="338554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/>
              <a:t>Slide R. Ramalingam</a:t>
            </a:r>
          </a:p>
        </p:txBody>
      </p:sp>
    </p:spTree>
    <p:extLst>
      <p:ext uri="{BB962C8B-B14F-4D97-AF65-F5344CB8AC3E}">
        <p14:creationId xmlns:p14="http://schemas.microsoft.com/office/powerpoint/2010/main" val="624889113"/>
      </p:ext>
    </p:extLst>
  </p:cSld>
  <p:clrMapOvr>
    <a:masterClrMapping/>
  </p:clrMapOvr>
  <p:extLst mod="1">
    <p:ext uri="{3A86A75C-4F4B-4683-9AE1-C65F6400EC91}">
      <p14:laserTraceLst xmlns:p14="http://schemas.microsoft.com/office/powerpoint/2010/main">
        <p14:tracePtLst>
          <p14:tracePt t="406" x="5024438" y="3751263"/>
          <p14:tracePt t="412" x="4997450" y="3708400"/>
          <p14:tracePt t="420" x="4968875" y="3667125"/>
          <p14:tracePt t="428" x="4948238" y="3638550"/>
          <p14:tracePt t="436" x="4933950" y="3617913"/>
          <p14:tracePt t="444" x="4927600" y="3603625"/>
          <p14:tracePt t="452" x="4913313" y="3582988"/>
          <p14:tracePt t="460" x="4899025" y="3548063"/>
          <p14:tracePt t="466" x="4870450" y="3505200"/>
          <p14:tracePt t="474" x="4843463" y="3457575"/>
          <p14:tracePt t="482" x="4822825" y="3408363"/>
          <p14:tracePt t="490" x="4794250" y="3365500"/>
          <p14:tracePt t="498" x="4765675" y="3324225"/>
          <p14:tracePt t="506" x="4738688" y="3281363"/>
          <p14:tracePt t="514" x="4710113" y="3240088"/>
          <p14:tracePt t="520" x="4681538" y="3198813"/>
          <p14:tracePt t="528" x="4654550" y="3155950"/>
          <p14:tracePt t="536" x="4625975" y="3106738"/>
          <p14:tracePt t="544" x="4598988" y="3065463"/>
          <p14:tracePt t="552" x="4562475" y="3009900"/>
          <p14:tracePt t="560" x="4535488" y="2960688"/>
          <p14:tracePt t="568" x="4514850" y="2917825"/>
          <p14:tracePt t="574" x="4492625" y="2882900"/>
          <p14:tracePt t="582" x="4479925" y="2862263"/>
          <p14:tracePt t="590" x="4471988" y="2841625"/>
          <p14:tracePt t="598" x="4471988" y="2819400"/>
          <p14:tracePt t="606" x="4465638" y="2798763"/>
          <p14:tracePt t="614" x="4457700" y="2784475"/>
          <p14:tracePt t="622" x="4451350" y="2771775"/>
          <p14:tracePt t="628" x="4451350" y="2749550"/>
          <p14:tracePt t="636" x="4445000" y="2728913"/>
          <p14:tracePt t="644" x="4437063" y="2701925"/>
          <p14:tracePt t="652" x="4430713" y="2673350"/>
          <p14:tracePt t="660" x="4422775" y="2644775"/>
          <p14:tracePt t="668" x="4422775" y="2609850"/>
          <p14:tracePt t="676" x="4416425" y="2568575"/>
          <p14:tracePt t="682" x="4416425" y="2519363"/>
          <p14:tracePt t="690" x="4416425" y="2484438"/>
          <p14:tracePt t="698" x="4416425" y="2441575"/>
          <p14:tracePt t="706" x="4416425" y="2406650"/>
          <p14:tracePt t="714" x="4422775" y="2365375"/>
          <p14:tracePt t="722" x="4430713" y="2336800"/>
          <p14:tracePt t="730" x="4437063" y="2324100"/>
          <p14:tracePt t="736" x="4437063" y="2309813"/>
          <p14:tracePt t="744" x="4445000" y="2295525"/>
          <p14:tracePt t="760" x="4445000" y="2287588"/>
          <p14:tracePt t="4312" x="4465638" y="2287588"/>
          <p14:tracePt t="4318" x="4521200" y="2274888"/>
          <p14:tracePt t="4326" x="4584700" y="2260600"/>
          <p14:tracePt t="4334" x="4646613" y="2252663"/>
          <p14:tracePt t="4342" x="4730750" y="2239963"/>
          <p14:tracePt t="4350" x="4822825" y="2232025"/>
          <p14:tracePt t="4358" x="4941888" y="2217738"/>
          <p14:tracePt t="4366" x="5087938" y="2197100"/>
          <p14:tracePt t="4374" x="5249863" y="2176463"/>
          <p14:tracePt t="4380" x="5395913" y="2147888"/>
          <p14:tracePt t="4388" x="5564188" y="2112963"/>
          <p14:tracePt t="4396" x="5724525" y="2085975"/>
          <p14:tracePt t="4404" x="5892800" y="2051050"/>
          <p14:tracePt t="4412" x="6026150" y="2022475"/>
          <p14:tracePt t="4420" x="6151563" y="2001838"/>
          <p14:tracePt t="4426" x="6264275" y="1973263"/>
          <p14:tracePt t="4434" x="6348413" y="1952625"/>
          <p14:tracePt t="4442" x="6438900" y="1924050"/>
          <p14:tracePt t="4450" x="6523038" y="1909763"/>
          <p14:tracePt t="4458" x="6599238" y="1889125"/>
          <p14:tracePt t="4466" x="6683375" y="1862138"/>
          <p14:tracePt t="4474" x="6788150" y="1839913"/>
          <p14:tracePt t="4482" x="6900863" y="1812925"/>
          <p14:tracePt t="4488" x="7034213" y="1784350"/>
          <p14:tracePt t="4496" x="7202488" y="1755775"/>
          <p14:tracePt t="4504" x="7369175" y="1714500"/>
          <p14:tracePt t="4512" x="7523163" y="1658938"/>
          <p14:tracePt t="4520" x="7677150" y="1609725"/>
          <p14:tracePt t="4528" x="7810500" y="1581150"/>
          <p14:tracePt t="4536" x="7923213" y="1546225"/>
          <p14:tracePt t="4542" x="8020050" y="1519238"/>
          <p14:tracePt t="4550" x="8097838" y="1497013"/>
          <p14:tracePt t="4558" x="8153400" y="1470025"/>
          <p14:tracePt t="4566" x="8216900" y="1447800"/>
          <p14:tracePt t="4574" x="8266113" y="1427163"/>
          <p14:tracePt t="4582" x="8321675" y="1412875"/>
          <p14:tracePt t="4591" x="8377238" y="1392238"/>
          <p14:tracePt t="4596" x="8440738" y="1371600"/>
          <p14:tracePt t="4604" x="8496300" y="1350963"/>
          <p14:tracePt t="4612" x="8545513" y="1343025"/>
          <p14:tracePt t="4620" x="8588375" y="1336675"/>
          <p14:tracePt t="4628" x="8609013" y="1336675"/>
          <p14:tracePt t="4636" x="8623300" y="1330325"/>
          <p14:tracePt t="4644" x="8629650" y="1322388"/>
          <p14:tracePt t="4650" x="8636000" y="1322388"/>
          <p14:tracePt t="4666" x="8636000" y="1316038"/>
          <p14:tracePt t="4712" x="8636000" y="1308100"/>
          <p14:tracePt t="4728" x="8636000" y="1295400"/>
          <p14:tracePt t="4736" x="8636000" y="1266825"/>
          <p14:tracePt t="4744" x="8636000" y="1238250"/>
          <p14:tracePt t="4752" x="8623300" y="1196975"/>
          <p14:tracePt t="4758" x="8615363" y="1168400"/>
          <p14:tracePt t="4766" x="8609013" y="1147763"/>
          <p14:tracePt t="4774" x="8601075" y="1112838"/>
          <p14:tracePt t="4782" x="8601075" y="1092200"/>
          <p14:tracePt t="4790" x="8594725" y="1069975"/>
          <p14:tracePt t="4798" x="8588375" y="1049338"/>
          <p14:tracePt t="4806" x="8580438" y="1028700"/>
          <p14:tracePt t="4812" x="8574088" y="1008063"/>
          <p14:tracePt t="4820" x="8574088" y="993775"/>
          <p14:tracePt t="4828" x="8566150" y="979488"/>
          <p14:tracePt t="4836" x="8559800" y="958850"/>
          <p14:tracePt t="4844" x="8559800" y="952500"/>
          <p14:tracePt t="4852" x="8551863" y="938213"/>
          <p14:tracePt t="4860" x="8545513" y="923925"/>
          <p14:tracePt t="4868" x="8539163" y="909638"/>
          <p14:tracePt t="4874" x="8539163" y="895350"/>
          <p14:tracePt t="4882" x="8531225" y="881063"/>
          <p14:tracePt t="4890" x="8524875" y="868363"/>
          <p14:tracePt t="4898" x="8524875" y="854075"/>
          <p14:tracePt t="4906" x="8524875" y="846138"/>
          <p14:tracePt t="4914" x="8524875" y="839788"/>
          <p14:tracePt t="4941" x="8516938" y="833438"/>
          <p14:tracePt t="5416" x="8545513" y="839788"/>
          <p14:tracePt t="5422" x="8594725" y="846138"/>
          <p14:tracePt t="5430" x="8636000" y="846138"/>
          <p14:tracePt t="5438" x="8685213" y="854075"/>
          <p14:tracePt t="5446" x="8740775" y="854075"/>
          <p14:tracePt t="5454" x="8797925" y="854075"/>
          <p14:tracePt t="5462" x="8847138" y="854075"/>
          <p14:tracePt t="5470" x="8888413" y="846138"/>
          <p14:tracePt t="5476" x="8923338" y="846138"/>
          <p14:tracePt t="5484" x="8966200" y="846138"/>
          <p14:tracePt t="5492" x="8986838" y="839788"/>
          <p14:tracePt t="5500" x="9007475" y="833438"/>
          <p14:tracePt t="5508" x="9021763" y="833438"/>
          <p14:tracePt t="5516" x="9028113" y="833438"/>
          <p14:tracePt t="5524" x="9036050" y="833438"/>
          <p14:tracePt t="5538" x="9042400" y="825500"/>
          <p14:tracePt t="5546" x="9048750" y="825500"/>
          <p14:tracePt t="5570" x="9056688" y="825500"/>
          <p14:tracePt t="6148" x="9085263" y="825500"/>
          <p14:tracePt t="6156" x="9126538" y="833438"/>
          <p14:tracePt t="6164" x="9147175" y="833438"/>
          <p14:tracePt t="6172" x="9167813" y="833438"/>
          <p14:tracePt t="6180" x="9190038" y="833438"/>
          <p14:tracePt t="6188" x="9210675" y="833438"/>
          <p14:tracePt t="6194" x="9231313" y="833438"/>
          <p14:tracePt t="6202" x="9251950" y="833438"/>
          <p14:tracePt t="6210" x="9274175" y="833438"/>
          <p14:tracePt t="6218" x="9286875" y="833438"/>
          <p14:tracePt t="6226" x="9301163" y="833438"/>
          <p14:tracePt t="6234" x="9309100" y="833438"/>
          <p14:tracePt t="6242" x="9315450" y="833438"/>
          <p14:tracePt t="6248" x="9321800" y="833438"/>
          <p14:tracePt t="7346" x="9309100" y="825500"/>
          <p14:tracePt t="7352" x="9251950" y="819150"/>
          <p14:tracePt t="7360" x="9182100" y="811213"/>
          <p14:tracePt t="7368" x="9105900" y="811213"/>
          <p14:tracePt t="7376" x="9042400" y="798513"/>
          <p14:tracePt t="7384" x="8978900" y="790575"/>
          <p14:tracePt t="7392" x="8909050" y="784225"/>
          <p14:tracePt t="7400" x="8853488" y="776288"/>
          <p14:tracePt t="7406" x="8797925" y="769938"/>
          <p14:tracePt t="7414" x="8740775" y="769938"/>
          <p14:tracePt t="7422" x="8699500" y="769938"/>
          <p14:tracePt t="7430" x="8670925" y="769938"/>
          <p14:tracePt t="7438" x="8650288" y="769938"/>
          <p14:tracePt t="7446" x="8636000" y="769938"/>
          <p14:tracePt t="7454" x="8623300" y="769938"/>
          <p14:tracePt t="7460" x="8615363" y="769938"/>
          <p14:tracePt t="7754" x="8650288" y="769938"/>
          <p14:tracePt t="7762" x="8705850" y="776288"/>
          <p14:tracePt t="7770" x="8763000" y="784225"/>
          <p14:tracePt t="7778" x="8824913" y="790575"/>
          <p14:tracePt t="7786" x="8902700" y="798513"/>
          <p14:tracePt t="7792" x="8986838" y="798513"/>
          <p14:tracePt t="7800" x="9070975" y="798513"/>
          <p14:tracePt t="7808" x="9147175" y="798513"/>
          <p14:tracePt t="7816" x="9202738" y="790575"/>
          <p14:tracePt t="7824" x="9239250" y="790575"/>
          <p14:tracePt t="7832" x="9259888" y="790575"/>
          <p14:tracePt t="7840" x="9280525" y="790575"/>
          <p14:tracePt t="7846" x="9294813" y="790575"/>
          <p14:tracePt t="8094" x="9266238" y="790575"/>
          <p14:tracePt t="8102" x="9196388" y="790575"/>
          <p14:tracePt t="8110" x="9112250" y="804863"/>
          <p14:tracePt t="8118" x="9021763" y="811213"/>
          <p14:tracePt t="8124" x="8909050" y="819150"/>
          <p14:tracePt t="8132" x="8804275" y="825500"/>
          <p14:tracePt t="8140" x="8658225" y="833438"/>
          <p14:tracePt t="8148" x="8469313" y="846138"/>
          <p14:tracePt t="8156" x="8243888" y="881063"/>
          <p14:tracePt t="8164" x="8034338" y="889000"/>
          <p14:tracePt t="8172" x="7804150" y="889000"/>
          <p14:tracePt t="8178" x="7558088" y="889000"/>
          <p14:tracePt t="8186" x="7250113" y="903288"/>
          <p14:tracePt t="8194" x="6935788" y="944563"/>
          <p14:tracePt t="8202" x="6607175" y="993775"/>
          <p14:tracePt t="8210" x="6249988" y="1077913"/>
          <p14:tracePt t="8218" x="5865813" y="1203325"/>
          <p14:tracePt t="8226" x="5465763" y="1350963"/>
          <p14:tracePt t="8232" x="5067300" y="1476375"/>
          <p14:tracePt t="8240" x="4689475" y="1589088"/>
          <p14:tracePt t="8248" x="4367213" y="1673225"/>
          <p14:tracePt t="8256" x="4065588" y="1735138"/>
          <p14:tracePt t="8264" x="3771900" y="1784350"/>
          <p14:tracePt t="8272" x="3506788" y="1862138"/>
          <p14:tracePt t="8280" x="3268663" y="1909763"/>
          <p14:tracePt t="8286" x="3065463" y="1944688"/>
          <p14:tracePt t="8294" x="2897188" y="1973263"/>
          <p14:tracePt t="8302" x="2763838" y="2016125"/>
          <p14:tracePt t="8310" x="2632075" y="2051050"/>
          <p14:tracePt t="8318" x="2519363" y="2078038"/>
          <p14:tracePt t="8326" x="2420938" y="2098675"/>
          <p14:tracePt t="8334" x="2330450" y="2127250"/>
          <p14:tracePt t="8340" x="2239963" y="2147888"/>
          <p14:tracePt t="8348" x="2155825" y="2170113"/>
          <p14:tracePt t="8356" x="2092325" y="2176463"/>
          <p14:tracePt t="8364" x="2036763" y="2182813"/>
          <p14:tracePt t="8372" x="1973263" y="2190750"/>
          <p14:tracePt t="8380" x="1917700" y="2205038"/>
          <p14:tracePt t="8388" x="1862138" y="2211388"/>
          <p14:tracePt t="8394" x="1812925" y="2225675"/>
          <p14:tracePt t="8402" x="1770063" y="2239963"/>
          <p14:tracePt t="8411" x="1722438" y="2246313"/>
          <p14:tracePt t="8418" x="1687513" y="2252663"/>
          <p14:tracePt t="8426" x="1644650" y="2260600"/>
          <p14:tracePt t="8434" x="1609725" y="2266950"/>
          <p14:tracePt t="8442" x="1560513" y="2266950"/>
          <p14:tracePt t="8450" x="1519238" y="2274888"/>
          <p14:tracePt t="8456" x="1470025" y="2274888"/>
          <p14:tracePt t="8464" x="1414463" y="2274888"/>
          <p14:tracePt t="8472" x="1371600" y="2274888"/>
          <p14:tracePt t="8480" x="1322388" y="2274888"/>
          <p14:tracePt t="8488" x="1266825" y="2266950"/>
          <p14:tracePt t="8496" x="1211263" y="2260600"/>
          <p14:tracePt t="8504" x="1141413" y="2246313"/>
          <p14:tracePt t="8510" x="1057275" y="2239963"/>
          <p14:tracePt t="8518" x="973138" y="2232025"/>
          <p14:tracePt t="8526" x="889000" y="2205038"/>
          <p14:tracePt t="8534" x="804863" y="2190750"/>
          <p14:tracePt t="8542" x="728663" y="2170113"/>
          <p14:tracePt t="8550" x="665163" y="2147888"/>
          <p14:tracePt t="8556" x="615950" y="2127250"/>
          <p14:tracePt t="8564" x="581025" y="2106613"/>
          <p14:tracePt t="8572" x="566738" y="2092325"/>
          <p14:tracePt t="8580" x="552450" y="2071688"/>
          <p14:tracePt t="8588" x="546100" y="2063750"/>
          <p14:tracePt t="8596" x="546100" y="2057400"/>
          <p14:tracePt t="8604" x="546100" y="2051050"/>
          <p14:tracePt t="8612" x="546100" y="2043113"/>
          <p14:tracePt t="8618" x="546100" y="2036763"/>
          <p14:tracePt t="8626" x="546100" y="2022475"/>
          <p14:tracePt t="8634" x="560388" y="2016125"/>
          <p14:tracePt t="8642" x="574675" y="2001838"/>
          <p14:tracePt t="8650" x="587375" y="1993900"/>
          <p14:tracePt t="8658" x="609600" y="1981200"/>
          <p14:tracePt t="8666" x="622300" y="1958975"/>
          <p14:tracePt t="8672" x="636588" y="1944688"/>
          <p14:tracePt t="8680" x="665163" y="1917700"/>
          <p14:tracePt t="8688" x="685800" y="1903413"/>
          <p14:tracePt t="8696" x="720725" y="1882775"/>
          <p14:tracePt t="8704" x="763588" y="1862138"/>
          <p14:tracePt t="8712" x="804863" y="1847850"/>
          <p14:tracePt t="8718" x="839788" y="1839913"/>
          <p14:tracePt t="8726" x="881063" y="1833563"/>
          <p14:tracePt t="8734" x="930275" y="1827213"/>
          <p14:tracePt t="8742" x="979488" y="1819275"/>
          <p14:tracePt t="8750" x="1014413" y="1812925"/>
          <p14:tracePt t="8758" x="1057275" y="1804988"/>
          <p14:tracePt t="8766" x="1077913" y="1804988"/>
          <p14:tracePt t="8774" x="1106488" y="1804988"/>
          <p14:tracePt t="8780" x="1127125" y="1804988"/>
          <p14:tracePt t="8788" x="1168400" y="1812925"/>
          <p14:tracePt t="8796" x="1203325" y="1819275"/>
          <p14:tracePt t="8804" x="1260475" y="1827213"/>
          <p14:tracePt t="8812" x="1343025" y="1833563"/>
          <p14:tracePt t="8820" x="1441450" y="1839913"/>
          <p14:tracePt t="8828" x="1539875" y="1839913"/>
          <p14:tracePt t="8834" x="1644650" y="1847850"/>
          <p14:tracePt t="8842" x="1735138" y="1847850"/>
          <p14:tracePt t="8850" x="1819275" y="1847850"/>
          <p14:tracePt t="8858" x="1897063" y="1833563"/>
          <p14:tracePt t="8866" x="1973263" y="1827213"/>
          <p14:tracePt t="8874" x="2030413" y="1812925"/>
          <p14:tracePt t="8882" x="2071688" y="1804988"/>
          <p14:tracePt t="8888" x="2085975" y="1798638"/>
          <p14:tracePt t="8896" x="2092325" y="1798638"/>
          <p14:tracePt t="9492" x="2120900" y="1798638"/>
          <p14:tracePt t="9498" x="2155825" y="1798638"/>
          <p14:tracePt t="9506" x="2205038" y="1798638"/>
          <p14:tracePt t="9514" x="2254250" y="1798638"/>
          <p14:tracePt t="9522" x="2309813" y="1798638"/>
          <p14:tracePt t="9530" x="2365375" y="1798638"/>
          <p14:tracePt t="9538" x="2420938" y="1798638"/>
          <p14:tracePt t="9546" x="2478088" y="1798638"/>
          <p14:tracePt t="9552" x="2533650" y="1798638"/>
          <p14:tracePt t="9560" x="2574925" y="1798638"/>
          <p14:tracePt t="9568" x="2603500" y="1798638"/>
          <p14:tracePt t="9576" x="2617788" y="1798638"/>
          <p14:tracePt t="9584" x="2624138" y="1804988"/>
          <p14:tracePt t="9592" x="2632075" y="1804988"/>
          <p14:tracePt t="9730" x="2617788" y="1819275"/>
          <p14:tracePt t="9738" x="2562225" y="1847850"/>
          <p14:tracePt t="9746" x="2492375" y="1874838"/>
          <p14:tracePt t="9754" x="2414588" y="1909763"/>
          <p14:tracePt t="9762" x="2330450" y="1931988"/>
          <p14:tracePt t="9768" x="2219325" y="1958975"/>
          <p14:tracePt t="9776" x="2106613" y="1981200"/>
          <p14:tracePt t="9784" x="1993900" y="2008188"/>
          <p14:tracePt t="9792" x="1903413" y="2028825"/>
          <p14:tracePt t="9800" x="1819275" y="2057400"/>
          <p14:tracePt t="9808" x="1728788" y="2078038"/>
          <p14:tracePt t="9816" x="1665288" y="2098675"/>
          <p14:tracePt t="9822" x="1616075" y="2120900"/>
          <p14:tracePt t="9830" x="1574800" y="2127250"/>
          <p14:tracePt t="9838" x="1554163" y="2133600"/>
          <p14:tracePt t="9846" x="1539875" y="2141538"/>
          <p14:tracePt t="9854" x="1533525" y="2141538"/>
          <p14:tracePt t="9970" x="1525588" y="2147888"/>
          <p14:tracePt t="9978" x="1519238" y="2147888"/>
          <p14:tracePt t="9992" x="1511300" y="2147888"/>
          <p14:tracePt t="10000" x="1497013" y="2155825"/>
          <p14:tracePt t="10008" x="1490663" y="2162175"/>
          <p14:tracePt t="10016" x="1484313" y="2162175"/>
          <p14:tracePt t="10024" x="1470025" y="2170113"/>
          <p14:tracePt t="10032" x="1470025" y="2176463"/>
          <p14:tracePt t="10038" x="1462088" y="2176463"/>
          <p14:tracePt t="10178" x="1476375" y="2176463"/>
          <p14:tracePt t="10186" x="1497013" y="2176463"/>
          <p14:tracePt t="10194" x="1525588" y="2182813"/>
          <p14:tracePt t="10202" x="1560513" y="2182813"/>
          <p14:tracePt t="10208" x="1630363" y="2182813"/>
          <p14:tracePt t="10216" x="1728788" y="2176463"/>
          <p14:tracePt t="10224" x="1847850" y="2170113"/>
          <p14:tracePt t="10232" x="2001838" y="2155825"/>
          <p14:tracePt t="10240" x="2176463" y="2147888"/>
          <p14:tracePt t="10248" x="2379663" y="2127250"/>
          <p14:tracePt t="10256" x="2554288" y="2106613"/>
          <p14:tracePt t="10262" x="2716213" y="2092325"/>
          <p14:tracePt t="10270" x="2835275" y="2085975"/>
          <p14:tracePt t="10278" x="2940050" y="2085975"/>
          <p14:tracePt t="10286" x="3030538" y="2085975"/>
          <p14:tracePt t="10294" x="3094038" y="2085975"/>
          <p14:tracePt t="10302" x="3149600" y="2085975"/>
          <p14:tracePt t="10310" x="3190875" y="2085975"/>
          <p14:tracePt t="10316" x="3213100" y="2085975"/>
          <p14:tracePt t="10324" x="3219450" y="2092325"/>
          <p14:tracePt t="10332" x="3225800" y="2092325"/>
          <p14:tracePt t="10680" x="3225800" y="2098675"/>
          <p14:tracePt t="10688" x="3233738" y="2098675"/>
          <p14:tracePt t="10696" x="3240088" y="2112963"/>
          <p14:tracePt t="10702" x="3248025" y="2120900"/>
          <p14:tracePt t="10710" x="3260725" y="2133600"/>
          <p14:tracePt t="10718" x="3275013" y="2147888"/>
          <p14:tracePt t="10726" x="3297238" y="2162175"/>
          <p14:tracePt t="10734" x="3317875" y="2182813"/>
          <p14:tracePt t="10742" x="3332163" y="2190750"/>
          <p14:tracePt t="10750" x="3344863" y="2197100"/>
          <p14:tracePt t="10756" x="3359150" y="2205038"/>
          <p14:tracePt t="10764" x="3373438" y="2205038"/>
          <p14:tracePt t="10772" x="3379788" y="2211388"/>
          <p14:tracePt t="10780" x="3387725" y="2217738"/>
          <p14:tracePt t="10788" x="3408363" y="2225675"/>
          <p14:tracePt t="10796" x="3443288" y="2225675"/>
          <p14:tracePt t="10804" x="3492500" y="2232025"/>
          <p14:tracePt t="10810" x="3548063" y="2239963"/>
          <p14:tracePt t="10818" x="3611563" y="2246313"/>
          <p14:tracePt t="10826" x="3687763" y="2260600"/>
          <p14:tracePt t="10834" x="3771900" y="2266950"/>
          <p14:tracePt t="10842" x="3863975" y="2274888"/>
          <p14:tracePt t="10850" x="3968750" y="2274888"/>
          <p14:tracePt t="10858" x="4079875" y="2274888"/>
          <p14:tracePt t="10864" x="4184650" y="2260600"/>
          <p14:tracePt t="10872" x="4291013" y="2252663"/>
          <p14:tracePt t="10880" x="4387850" y="2246313"/>
          <p14:tracePt t="10888" x="4471988" y="2239963"/>
          <p14:tracePt t="10896" x="4541838" y="2225675"/>
          <p14:tracePt t="10904" x="4598988" y="2217738"/>
          <p14:tracePt t="10913" x="4640263" y="2211388"/>
          <p14:tracePt t="10918" x="4668838" y="2205038"/>
          <p14:tracePt t="10926" x="4681538" y="2197100"/>
          <p14:tracePt t="10934" x="4689475" y="2197100"/>
          <p14:tracePt t="11830" x="4710113" y="2197100"/>
          <p14:tracePt t="11838" x="4779963" y="2190750"/>
          <p14:tracePt t="11847" x="4884738" y="2190750"/>
          <p14:tracePt t="11854" x="4983163" y="2190750"/>
          <p14:tracePt t="11860" x="5087938" y="2190750"/>
          <p14:tracePt t="11868" x="5200650" y="2182813"/>
          <p14:tracePt t="11876" x="5354638" y="2182813"/>
          <p14:tracePt t="11884" x="5514975" y="2176463"/>
          <p14:tracePt t="11892" x="5634038" y="2170113"/>
          <p14:tracePt t="11900" x="5759450" y="2147888"/>
          <p14:tracePt t="11906" x="5865813" y="2133600"/>
          <p14:tracePt t="11914" x="5956300" y="2127250"/>
          <p14:tracePt t="11922" x="6040438" y="2127250"/>
          <p14:tracePt t="11931" x="6116638" y="2141538"/>
          <p14:tracePt t="11938" x="6186488" y="2162175"/>
          <p14:tracePt t="11946" x="6256338" y="2176463"/>
          <p14:tracePt t="11954" x="6313488" y="2190750"/>
          <p14:tracePt t="11962" x="6348413" y="2197100"/>
          <p14:tracePt t="11968" x="6389688" y="2205038"/>
          <p14:tracePt t="11976" x="6410325" y="2211388"/>
          <p14:tracePt t="11984" x="6424613" y="2211388"/>
          <p14:tracePt t="11992" x="6432550" y="2211388"/>
          <p14:tracePt t="12000" x="6432550" y="2217738"/>
          <p14:tracePt t="12232" x="6494463" y="2217738"/>
          <p14:tracePt t="12238" x="6592888" y="2217738"/>
          <p14:tracePt t="12246" x="6697663" y="2217738"/>
          <p14:tracePt t="12254" x="6796088" y="2217738"/>
          <p14:tracePt t="12262" x="6880225" y="2217738"/>
          <p14:tracePt t="12270" x="6950075" y="2225675"/>
          <p14:tracePt t="12278" x="7034213" y="2232025"/>
          <p14:tracePt t="12286" x="7110413" y="2239963"/>
          <p14:tracePt t="12294" x="7180263" y="2246313"/>
          <p14:tracePt t="12300" x="7250113" y="2246313"/>
          <p14:tracePt t="12308" x="7313613" y="2246313"/>
          <p14:tracePt t="12316" x="7377113" y="2246313"/>
          <p14:tracePt t="12324" x="7446963" y="2246313"/>
          <p14:tracePt t="12332" x="7502525" y="2246313"/>
          <p14:tracePt t="12340" x="7558088" y="2246313"/>
          <p14:tracePt t="12346" x="7600950" y="2246313"/>
          <p14:tracePt t="12354" x="7650163" y="2252663"/>
          <p14:tracePt t="12362" x="7699375" y="2252663"/>
          <p14:tracePt t="12370" x="7740650" y="2260600"/>
          <p14:tracePt t="12378" x="7775575" y="2266950"/>
          <p14:tracePt t="12386" x="7818438" y="2274888"/>
          <p14:tracePt t="12394" x="7845425" y="2274888"/>
          <p14:tracePt t="12402" x="7866063" y="2274888"/>
          <p14:tracePt t="12408" x="7880350" y="2274888"/>
          <p14:tracePt t="12416" x="7894638" y="2274888"/>
          <p14:tracePt t="12424" x="7900988" y="2274888"/>
          <p14:tracePt t="13342" x="7908925" y="2274888"/>
          <p14:tracePt t="13350" x="7935913" y="2274888"/>
          <p14:tracePt t="13358" x="7985125" y="2274888"/>
          <p14:tracePt t="13366" x="8042275" y="2266950"/>
          <p14:tracePt t="13374" x="8083550" y="2260600"/>
          <p14:tracePt t="13382" x="8139113" y="2260600"/>
          <p14:tracePt t="13390" x="8167688" y="2260600"/>
          <p14:tracePt t="13396" x="8208963" y="2252663"/>
          <p14:tracePt t="13404" x="8231188" y="2252663"/>
          <p14:tracePt t="13412" x="8251825" y="2252663"/>
          <p14:tracePt t="13420" x="8258175" y="2252663"/>
          <p14:tracePt t="13428" x="8266113" y="2252663"/>
          <p14:tracePt t="13798" x="8280400" y="2252663"/>
          <p14:tracePt t="13806" x="8307388" y="2252663"/>
          <p14:tracePt t="13814" x="8356600" y="2252663"/>
          <p14:tracePt t="13822" x="8412163" y="2260600"/>
          <p14:tracePt t="13830" x="8469313" y="2260600"/>
          <p14:tracePt t="13836" x="8539163" y="2260600"/>
          <p14:tracePt t="13844" x="8594725" y="2246313"/>
          <p14:tracePt t="13852" x="8650288" y="2239963"/>
          <p14:tracePt t="13860" x="8699500" y="2232025"/>
          <p14:tracePt t="13868" x="8740775" y="2232025"/>
          <p14:tracePt t="13876" x="8777288" y="2232025"/>
          <p14:tracePt t="13884" x="8797925" y="2225675"/>
          <p14:tracePt t="13890" x="8818563" y="2225675"/>
          <p14:tracePt t="13898" x="8824913" y="2217738"/>
          <p14:tracePt t="13906" x="8839200" y="2217738"/>
          <p14:tracePt t="14076" x="8874125" y="2205038"/>
          <p14:tracePt t="14084" x="8931275" y="2182813"/>
          <p14:tracePt t="14092" x="8993188" y="2170113"/>
          <p14:tracePt t="14100" x="9056688" y="2141538"/>
          <p14:tracePt t="14108" x="9120188" y="2127250"/>
          <p14:tracePt t="14114" x="9175750" y="2112963"/>
          <p14:tracePt t="14122" x="9231313" y="2098675"/>
          <p14:tracePt t="14130" x="9274175" y="2085975"/>
          <p14:tracePt t="14138" x="9315450" y="2078038"/>
          <p14:tracePt t="14146" x="9336088" y="2071688"/>
          <p14:tracePt t="15010" x="9315450" y="2071688"/>
          <p14:tracePt t="15018" x="9251950" y="2078038"/>
          <p14:tracePt t="15026" x="9182100" y="2085975"/>
          <p14:tracePt t="15034" x="9063038" y="2092325"/>
          <p14:tracePt t="15042" x="8923338" y="2098675"/>
          <p14:tracePt t="15048" x="8789988" y="2098675"/>
          <p14:tracePt t="15056" x="8678863" y="2098675"/>
          <p14:tracePt t="15064" x="8539163" y="2098675"/>
          <p14:tracePt t="15072" x="8385175" y="2098675"/>
          <p14:tracePt t="15080" x="8188325" y="2085975"/>
          <p14:tracePt t="15088" x="7972425" y="2063750"/>
          <p14:tracePt t="15094" x="7754938" y="2043113"/>
          <p14:tracePt t="15102" x="7502525" y="2028825"/>
          <p14:tracePt t="15110" x="7208838" y="2071688"/>
          <p14:tracePt t="15118" x="6865938" y="2085975"/>
          <p14:tracePt t="15126" x="6488113" y="2085975"/>
          <p14:tracePt t="15134" x="6145213" y="2085975"/>
          <p14:tracePt t="15142" x="5802313" y="2098675"/>
          <p14:tracePt t="15150" x="5494338" y="2098675"/>
          <p14:tracePt t="15156" x="5214938" y="2098675"/>
          <p14:tracePt t="15164" x="4948238" y="2098675"/>
          <p14:tracePt t="15172" x="4660900" y="2112963"/>
          <p14:tracePt t="15180" x="4408488" y="2127250"/>
          <p14:tracePt t="15188" x="4192588" y="2133600"/>
          <p14:tracePt t="15196" x="4003675" y="2147888"/>
          <p14:tracePt t="15204" x="3771900" y="2147888"/>
          <p14:tracePt t="15210" x="3582988" y="2147888"/>
          <p14:tracePt t="15218" x="3414713" y="2176463"/>
          <p14:tracePt t="15226" x="3254375" y="2239963"/>
          <p14:tracePt t="15234" x="3114675" y="2301875"/>
          <p14:tracePt t="15242" x="2981325" y="2344738"/>
          <p14:tracePt t="15250" x="2835275" y="2371725"/>
          <p14:tracePt t="15258" x="2701925" y="2400300"/>
          <p14:tracePt t="15264" x="2589213" y="2435225"/>
          <p14:tracePt t="15272" x="2484438" y="2470150"/>
          <p14:tracePt t="15280" x="2414588" y="2484438"/>
          <p14:tracePt t="15288" x="2351088" y="2498725"/>
          <p14:tracePt t="15296" x="2295525" y="2505075"/>
          <p14:tracePt t="15304" x="2239963" y="2525713"/>
          <p14:tracePt t="15312" x="2190750" y="2533650"/>
          <p14:tracePt t="15318" x="2141538" y="2540000"/>
          <p14:tracePt t="15326" x="2085975" y="2547938"/>
          <p14:tracePt t="15334" x="2030413" y="2554288"/>
          <p14:tracePt t="15342" x="1973263" y="2560638"/>
          <p14:tracePt t="15350" x="1897063" y="2574925"/>
          <p14:tracePt t="15358" x="1804988" y="2603500"/>
          <p14:tracePt t="15366" x="1722438" y="2624138"/>
          <p14:tracePt t="15372" x="1638300" y="2644775"/>
          <p14:tracePt t="15380" x="1568450" y="2679700"/>
          <p14:tracePt t="15388" x="1504950" y="2708275"/>
          <p14:tracePt t="15396" x="1449388" y="2728913"/>
          <p14:tracePt t="15404" x="1400175" y="2749550"/>
          <p14:tracePt t="15412" x="1357313" y="2771775"/>
          <p14:tracePt t="15420" x="1322388" y="2784475"/>
          <p14:tracePt t="15426" x="1281113" y="2806700"/>
          <p14:tracePt t="15434" x="1238250" y="2819400"/>
          <p14:tracePt t="15442" x="1196975" y="2841625"/>
          <p14:tracePt t="15450" x="1154113" y="2847975"/>
          <p14:tracePt t="15458" x="1119188" y="2868613"/>
          <p14:tracePt t="15466" x="1077913" y="2876550"/>
          <p14:tracePt t="15474" x="1049338" y="2890838"/>
          <p14:tracePt t="15482" x="1028700" y="2897188"/>
          <p14:tracePt t="15488" x="1008063" y="2903538"/>
          <p14:tracePt t="15496" x="993775" y="2903538"/>
          <p14:tracePt t="15504" x="993775" y="2911475"/>
          <p14:tracePt t="15512" x="987425" y="2911475"/>
          <p14:tracePt t="15520" x="979488" y="2911475"/>
          <p14:tracePt t="15550" x="973138" y="2911475"/>
          <p14:tracePt t="15566" x="958850" y="2917825"/>
          <p14:tracePt t="15574" x="944563" y="2917825"/>
          <p14:tracePt t="15582" x="923925" y="2917825"/>
          <p14:tracePt t="15590" x="903288" y="2925763"/>
          <p14:tracePt t="15596" x="874713" y="2925763"/>
          <p14:tracePt t="15604" x="854075" y="2925763"/>
          <p14:tracePt t="15612" x="833438" y="2925763"/>
          <p14:tracePt t="15620" x="811213" y="2925763"/>
          <p14:tracePt t="15628" x="798513" y="2925763"/>
          <p14:tracePt t="15636" x="776288" y="2925763"/>
          <p14:tracePt t="15642" x="755650" y="2925763"/>
          <p14:tracePt t="15650" x="741363" y="2917825"/>
          <p14:tracePt t="15658" x="728663" y="2911475"/>
          <p14:tracePt t="15674" x="714375" y="2897188"/>
          <p14:tracePt t="15690" x="706438" y="2890838"/>
          <p14:tracePt t="15698" x="700088" y="2882900"/>
          <p14:tracePt t="15704" x="700088" y="2876550"/>
          <p14:tracePt t="15712" x="692150" y="2862263"/>
          <p14:tracePt t="15728" x="692150" y="2847975"/>
          <p14:tracePt t="15736" x="692150" y="2833688"/>
          <p14:tracePt t="15744" x="692150" y="2819400"/>
          <p14:tracePt t="15752" x="692150" y="2806700"/>
          <p14:tracePt t="15758" x="700088" y="2798763"/>
          <p14:tracePt t="15766" x="700088" y="2784475"/>
          <p14:tracePt t="15774" x="714375" y="2771775"/>
          <p14:tracePt t="15782" x="720725" y="2763838"/>
          <p14:tracePt t="15790" x="735013" y="2749550"/>
          <p14:tracePt t="15798" x="749300" y="2736850"/>
          <p14:tracePt t="15806" x="763588" y="2722563"/>
          <p14:tracePt t="15812" x="790575" y="2701925"/>
          <p14:tracePt t="15820" x="811213" y="2687638"/>
          <p14:tracePt t="15828" x="839788" y="2667000"/>
          <p14:tracePt t="15836" x="868363" y="2644775"/>
          <p14:tracePt t="15844" x="903288" y="2630488"/>
          <p14:tracePt t="15852" x="944563" y="2617788"/>
          <p14:tracePt t="15860" x="979488" y="2609850"/>
          <p14:tracePt t="15866" x="1042988" y="2582863"/>
          <p14:tracePt t="15874" x="1092200" y="2574925"/>
          <p14:tracePt t="15882" x="1147763" y="2568575"/>
          <p14:tracePt t="15890" x="1203325" y="2568575"/>
          <p14:tracePt t="15898" x="1260475" y="2568575"/>
          <p14:tracePt t="15906" x="1308100" y="2574925"/>
          <p14:tracePt t="15912" x="1343025" y="2582863"/>
          <p14:tracePt t="15920" x="1385888" y="2589213"/>
          <p14:tracePt t="15934" x="1406525" y="2595563"/>
          <p14:tracePt t="15936" x="1420813" y="2603500"/>
          <p14:tracePt t="15944" x="1435100" y="2603500"/>
          <p14:tracePt t="15952" x="1441450" y="2609850"/>
          <p14:tracePt t="15960" x="1441450" y="2617788"/>
          <p14:tracePt t="15968" x="1449388" y="2617788"/>
          <p14:tracePt t="16130" x="1462088" y="2630488"/>
          <p14:tracePt t="16136" x="1490663" y="2644775"/>
          <p14:tracePt t="16144" x="1519238" y="2652713"/>
          <p14:tracePt t="16152" x="1568450" y="2659063"/>
          <p14:tracePt t="16160" x="1616075" y="2667000"/>
          <p14:tracePt t="16168" x="1665288" y="2673350"/>
          <p14:tracePt t="16176" x="1714500" y="2673350"/>
          <p14:tracePt t="16184" x="1749425" y="2679700"/>
          <p14:tracePt t="16190" x="1784350" y="2687638"/>
          <p14:tracePt t="16198" x="1804988" y="2693988"/>
          <p14:tracePt t="16206" x="1819275" y="2693988"/>
          <p14:tracePt t="16368" x="1827213" y="2693988"/>
          <p14:tracePt t="16384" x="1833563" y="2693988"/>
          <p14:tracePt t="16392" x="1876425" y="2693988"/>
          <p14:tracePt t="16400" x="1938338" y="2687638"/>
          <p14:tracePt t="16408" x="2008188" y="2679700"/>
          <p14:tracePt t="16414" x="2092325" y="2673350"/>
          <p14:tracePt t="16422" x="2176463" y="2667000"/>
          <p14:tracePt t="16430" x="2281238" y="2659063"/>
          <p14:tracePt t="16438" x="2386013" y="2652713"/>
          <p14:tracePt t="16446" x="2484438" y="2652713"/>
          <p14:tracePt t="16454" x="2562225" y="2652713"/>
          <p14:tracePt t="16462" x="2617788" y="2652713"/>
          <p14:tracePt t="16468" x="2644775" y="2652713"/>
          <p14:tracePt t="16476" x="2659063" y="2652713"/>
          <p14:tracePt t="17396" x="2673350" y="2659063"/>
          <p14:tracePt t="17402" x="2722563" y="2679700"/>
          <p14:tracePt t="17410" x="2792413" y="2701925"/>
          <p14:tracePt t="17418" x="2862263" y="2722563"/>
          <p14:tracePt t="17426" x="2925763" y="2749550"/>
          <p14:tracePt t="17435" x="2989263" y="2771775"/>
          <p14:tracePt t="17442" x="3044825" y="2784475"/>
          <p14:tracePt t="17450" x="3094038" y="2798763"/>
          <p14:tracePt t="17456" x="3143250" y="2819400"/>
          <p14:tracePt t="17464" x="3198813" y="2833688"/>
          <p14:tracePt t="17472" x="3260725" y="2847975"/>
          <p14:tracePt t="17480" x="3317875" y="2855913"/>
          <p14:tracePt t="17488" x="3379788" y="2862263"/>
          <p14:tracePt t="17496" x="3451225" y="2862263"/>
          <p14:tracePt t="17504" x="3513138" y="2862263"/>
          <p14:tracePt t="17510" x="3576638" y="2862263"/>
          <p14:tracePt t="17518" x="3646488" y="2868613"/>
          <p14:tracePt t="17526" x="3702050" y="2876550"/>
          <p14:tracePt t="17535" x="3757613" y="2876550"/>
          <p14:tracePt t="17542" x="3814763" y="2882900"/>
          <p14:tracePt t="17550" x="3870325" y="2882900"/>
          <p14:tracePt t="17558" x="3905250" y="2882900"/>
          <p14:tracePt t="17564" x="3954463" y="2882900"/>
          <p14:tracePt t="17572" x="4003675" y="2882900"/>
          <p14:tracePt t="17580" x="4059238" y="2882900"/>
          <p14:tracePt t="17588" x="4129088" y="2876550"/>
          <p14:tracePt t="17596" x="4213225" y="2868613"/>
          <p14:tracePt t="17604" x="4303713" y="2862263"/>
          <p14:tracePt t="17612" x="4416425" y="2855913"/>
          <p14:tracePt t="17618" x="4556125" y="2855913"/>
          <p14:tracePt t="17626" x="4689475" y="2855913"/>
          <p14:tracePt t="17635" x="4787900" y="2855913"/>
          <p14:tracePt t="17642" x="4892675" y="2855913"/>
          <p14:tracePt t="17650" x="4968875" y="2862263"/>
          <p14:tracePt t="17658" x="5024438" y="2862263"/>
          <p14:tracePt t="17666" x="5053013" y="2862263"/>
          <p14:tracePt t="17672" x="5067300" y="2862263"/>
          <p14:tracePt t="17680" x="5073650" y="2862263"/>
          <p14:tracePt t="17750" x="5067300" y="2862263"/>
          <p14:tracePt t="17782" x="5060950" y="2862263"/>
          <p14:tracePt t="17788" x="5060950" y="2855913"/>
          <p14:tracePt t="17804" x="5053013" y="2847975"/>
          <p14:tracePt t="17828" x="5046663" y="2841625"/>
          <p14:tracePt t="17836" x="5038725" y="2841625"/>
          <p14:tracePt t="17850" x="5038725" y="2833688"/>
          <p14:tracePt t="17866" x="5032375" y="2833688"/>
          <p14:tracePt t="17874" x="5032375" y="2827338"/>
          <p14:tracePt t="17882" x="5024438" y="2827338"/>
          <p14:tracePt t="17890" x="5024438" y="2819400"/>
          <p14:tracePt t="17896" x="5018088" y="2819400"/>
          <p14:tracePt t="17904" x="5011738" y="2813050"/>
          <p14:tracePt t="17912" x="5003800" y="2806700"/>
          <p14:tracePt t="17920" x="4997450" y="2806700"/>
          <p14:tracePt t="17928" x="4989513" y="2798763"/>
          <p14:tracePt t="17936" x="4976813" y="2792413"/>
          <p14:tracePt t="17942" x="4962525" y="2792413"/>
          <p14:tracePt t="17950" x="4948238" y="2784475"/>
          <p14:tracePt t="17958" x="4933950" y="2778125"/>
          <p14:tracePt t="17966" x="4913313" y="2771775"/>
          <p14:tracePt t="17974" x="4899025" y="2771775"/>
          <p14:tracePt t="17982" x="4892675" y="2763838"/>
          <p14:tracePt t="17990" x="4884738" y="2757488"/>
          <p14:tracePt t="18004" x="4878388" y="2757488"/>
          <p14:tracePt t="18028" x="4870450" y="2757488"/>
          <p14:tracePt t="18036" x="4864100" y="2749550"/>
          <p14:tracePt t="18160" x="4857750" y="2749550"/>
          <p14:tracePt t="18684" x="4884738" y="2749550"/>
          <p14:tracePt t="18692" x="4948238" y="2749550"/>
          <p14:tracePt t="18700" x="5018088" y="2743200"/>
          <p14:tracePt t="18708" x="5102225" y="2743200"/>
          <p14:tracePt t="18714" x="5178425" y="2743200"/>
          <p14:tracePt t="18722" x="5262563" y="2728913"/>
          <p14:tracePt t="18730" x="5354638" y="2722563"/>
          <p14:tracePt t="18738" x="5438775" y="2714625"/>
          <p14:tracePt t="18746" x="5521325" y="2708275"/>
          <p14:tracePt t="18754" x="5605463" y="2701925"/>
          <p14:tracePt t="18762" x="5662613" y="2693988"/>
          <p14:tracePt t="18770" x="5718175" y="2687638"/>
          <p14:tracePt t="18776" x="5759450" y="2679700"/>
          <p14:tracePt t="18784" x="5781675" y="2679700"/>
          <p14:tracePt t="18792" x="5788025" y="2673350"/>
          <p14:tracePt t="18808" x="5794375" y="2673350"/>
          <p14:tracePt t="19094" x="5802313" y="2673350"/>
          <p14:tracePt t="19108" x="5816600" y="2673350"/>
          <p14:tracePt t="19116" x="5865813" y="2667000"/>
          <p14:tracePt t="19124" x="5927725" y="2667000"/>
          <p14:tracePt t="19132" x="5997575" y="2673350"/>
          <p14:tracePt t="19140" x="6061075" y="2673350"/>
          <p14:tracePt t="19148" x="6116638" y="2673350"/>
          <p14:tracePt t="19154" x="6172200" y="2659063"/>
          <p14:tracePt t="19162" x="6208713" y="2659063"/>
          <p14:tracePt t="19169" x="6229350" y="2652713"/>
          <p14:tracePt t="19178" x="6243638" y="2644775"/>
          <p14:tracePt t="19186" x="6256338" y="2638425"/>
          <p14:tracePt t="19194" x="6264275" y="2638425"/>
          <p14:tracePt t="19210" x="6270625" y="2638425"/>
          <p14:tracePt t="19432" x="6278563" y="2638425"/>
          <p14:tracePt t="19702" x="6291263" y="2638425"/>
          <p14:tracePt t="19710" x="6326188" y="2630488"/>
          <p14:tracePt t="19718" x="6362700" y="2624138"/>
          <p14:tracePt t="19726" x="6403975" y="2617788"/>
          <p14:tracePt t="19734" x="6453188" y="2609850"/>
          <p14:tracePt t="19742" x="6494463" y="2609850"/>
          <p14:tracePt t="19750" x="6537325" y="2603500"/>
          <p14:tracePt t="19758" x="6564313" y="2603500"/>
          <p14:tracePt t="19764" x="6586538" y="2603500"/>
          <p14:tracePt t="19772" x="6599238" y="2595563"/>
          <p14:tracePt t="19780" x="6613525" y="2595563"/>
          <p14:tracePt t="19788" x="6621463" y="2595563"/>
          <p14:tracePt t="20104" x="6642100" y="2595563"/>
          <p14:tracePt t="20112" x="6662738" y="2595563"/>
          <p14:tracePt t="20120" x="6697663" y="2595563"/>
          <p14:tracePt t="20128" x="6732588" y="2589213"/>
          <p14:tracePt t="20136" x="6775450" y="2582863"/>
          <p14:tracePt t="20142" x="6824663" y="2568575"/>
          <p14:tracePt t="20150" x="6880225" y="2560638"/>
          <p14:tracePt t="20158" x="6935788" y="2554288"/>
          <p14:tracePt t="20166" x="6991350" y="2547938"/>
          <p14:tracePt t="20174" x="7034213" y="2547938"/>
          <p14:tracePt t="20182" x="7069138" y="2547938"/>
          <p14:tracePt t="20190" x="7083425" y="2547938"/>
          <p14:tracePt t="20198" x="7089775" y="2547938"/>
          <p14:tracePt t="20884" x="7096125" y="2547938"/>
          <p14:tracePt t="20892" x="7104063" y="2547938"/>
          <p14:tracePt t="20900" x="7153275" y="2554288"/>
          <p14:tracePt t="20908" x="7237413" y="2560638"/>
          <p14:tracePt t="20914" x="7313613" y="2568575"/>
          <p14:tracePt t="20922" x="7369175" y="2568575"/>
          <p14:tracePt t="20938" x="7481888" y="2554288"/>
          <p14:tracePt t="20946" x="7545388" y="2547938"/>
          <p14:tracePt t="20954" x="7593013" y="2540000"/>
          <p14:tracePt t="20962" x="7621588" y="2533650"/>
          <p14:tracePt t="20968" x="7642225" y="2533650"/>
          <p14:tracePt t="20976" x="7656513" y="2525713"/>
          <p14:tracePt t="20984" x="7664450" y="2525713"/>
          <p14:tracePt t="20992" x="7677150" y="2525713"/>
          <p14:tracePt t="21008" x="7677150" y="2519363"/>
          <p14:tracePt t="21834" x="7642225" y="2519363"/>
          <p14:tracePt t="21842" x="7551738" y="2533650"/>
          <p14:tracePt t="21848" x="7418388" y="2560638"/>
          <p14:tracePt t="21856" x="7250113" y="2574925"/>
          <p14:tracePt t="21864" x="7054850" y="2603500"/>
          <p14:tracePt t="21872" x="6845300" y="2609850"/>
          <p14:tracePt t="21880" x="6634163" y="2659063"/>
          <p14:tracePt t="21888" x="6410325" y="2714625"/>
          <p14:tracePt t="21896" x="6165850" y="2763838"/>
          <p14:tracePt t="21902" x="5983288" y="2806700"/>
          <p14:tracePt t="21910" x="5773738" y="2855913"/>
          <p14:tracePt t="21918" x="5549900" y="2911475"/>
          <p14:tracePt t="21926" x="5319713" y="3001963"/>
          <p14:tracePt t="21939" x="5108575" y="3044825"/>
          <p14:tracePt t="21942" x="4892675" y="3079750"/>
          <p14:tracePt t="21950" x="4654550" y="3114675"/>
          <p14:tracePt t="21956" x="4402138" y="3205163"/>
          <p14:tracePt t="21964" x="4171950" y="3275013"/>
          <p14:tracePt t="21972" x="3911600" y="3338513"/>
          <p14:tracePt t="21980" x="3695700" y="3408363"/>
          <p14:tracePt t="21988" x="3486150" y="3492500"/>
          <p14:tracePt t="21996" x="3289300" y="3562350"/>
          <p14:tracePt t="22004" x="3135313" y="3611563"/>
          <p14:tracePt t="22010" x="3036888" y="3638550"/>
          <p14:tracePt t="22018" x="2952750" y="3659188"/>
          <p14:tracePt t="22026" x="2876550" y="3687763"/>
          <p14:tracePt t="22034" x="2806700" y="3722688"/>
          <p14:tracePt t="22042" x="2736850" y="3751263"/>
          <p14:tracePt t="22050" x="2681288" y="3771900"/>
          <p14:tracePt t="22058" x="2609850" y="3800475"/>
          <p14:tracePt t="22064" x="2533650" y="3821113"/>
          <p14:tracePt t="22072" x="2470150" y="3841750"/>
          <p14:tracePt t="22080" x="2400300" y="3862388"/>
          <p14:tracePt t="22088" x="2351088" y="3884613"/>
          <p14:tracePt t="22096" x="2309813" y="3905250"/>
          <p14:tracePt t="22104" x="2289175" y="3925888"/>
          <p14:tracePt t="22112" x="2260600" y="3940175"/>
          <p14:tracePt t="22120" x="2246313" y="3940175"/>
          <p14:tracePt t="22126" x="2232025" y="3954463"/>
          <p14:tracePt t="22134" x="2219325" y="3960813"/>
          <p14:tracePt t="22142" x="2205038" y="3967163"/>
          <p14:tracePt t="22150" x="2190750" y="3975100"/>
          <p14:tracePt t="22158" x="2184400" y="3981450"/>
          <p14:tracePt t="22166" x="2162175" y="3995738"/>
          <p14:tracePt t="22172" x="2141538" y="4016375"/>
          <p14:tracePt t="22180" x="2112963" y="4044950"/>
          <p14:tracePt t="22189" x="2092325" y="4065588"/>
          <p14:tracePt t="22196" x="2065338" y="4100513"/>
          <p14:tracePt t="22204" x="2036763" y="4143375"/>
          <p14:tracePt t="22212" x="2016125" y="4178300"/>
          <p14:tracePt t="22220" x="2001838" y="4205288"/>
          <p14:tracePt t="22228" x="1993900" y="4240213"/>
          <p14:tracePt t="22234" x="1987550" y="4268788"/>
          <p14:tracePt t="22242" x="1987550" y="4297363"/>
          <p14:tracePt t="22250" x="1987550" y="4332288"/>
          <p14:tracePt t="22258" x="1987550" y="4367213"/>
          <p14:tracePt t="22266" x="1993900" y="4402138"/>
          <p14:tracePt t="22274" x="2016125" y="4443413"/>
          <p14:tracePt t="22282" x="2043113" y="4498975"/>
          <p14:tracePt t="22288" x="2085975" y="4548188"/>
          <p14:tracePt t="22296" x="2127250" y="4597400"/>
          <p14:tracePt t="22304" x="2190750" y="4646613"/>
          <p14:tracePt t="22312" x="2246313" y="4695825"/>
          <p14:tracePt t="22320" x="2309813" y="4745038"/>
          <p14:tracePt t="22328" x="2379663" y="4779963"/>
          <p14:tracePt t="22334" x="2435225" y="4821238"/>
          <p14:tracePt t="22342" x="2505075" y="4856163"/>
          <p14:tracePt t="22350" x="2597150" y="4891088"/>
          <p14:tracePt t="22358" x="2681288" y="4919663"/>
          <p14:tracePt t="22366" x="2786063" y="4948238"/>
          <p14:tracePt t="22374" x="2911475" y="4960938"/>
          <p14:tracePt t="22382" x="3030538" y="4960938"/>
          <p14:tracePt t="22390" x="3149600" y="4960938"/>
          <p14:tracePt t="22396" x="3297238" y="4933950"/>
          <p14:tracePt t="22404" x="3443288" y="4905375"/>
          <p14:tracePt t="22412" x="3597275" y="4849813"/>
          <p14:tracePt t="22420" x="3779838" y="4786313"/>
          <p14:tracePt t="22428" x="3933825" y="4724400"/>
          <p14:tracePt t="22436" x="4102100" y="4632325"/>
          <p14:tracePt t="22444" x="4248150" y="4548188"/>
          <p14:tracePt t="22450" x="4360863" y="4471988"/>
          <p14:tracePt t="22458" x="4471988" y="4416425"/>
          <p14:tracePt t="22466" x="4562475" y="4367213"/>
          <p14:tracePt t="22474" x="4660900" y="4297363"/>
          <p14:tracePt t="22482" x="4724400" y="4233863"/>
          <p14:tracePt t="22490" x="4765675" y="4178300"/>
          <p14:tracePt t="22498" x="4794250" y="4121150"/>
          <p14:tracePt t="22504" x="4814888" y="4073525"/>
          <p14:tracePt t="22512" x="4829175" y="4024313"/>
          <p14:tracePt t="22520" x="4835525" y="3989388"/>
          <p14:tracePt t="22528" x="4835525" y="3946525"/>
          <p14:tracePt t="22536" x="4835525" y="3919538"/>
          <p14:tracePt t="22544" x="4835525" y="3876675"/>
          <p14:tracePt t="22550" x="4814888" y="3835400"/>
          <p14:tracePt t="22558" x="4794250" y="3792538"/>
          <p14:tracePt t="22566" x="4773613" y="3757613"/>
          <p14:tracePt t="22574" x="4752975" y="3716338"/>
          <p14:tracePt t="22582" x="4730750" y="3673475"/>
          <p14:tracePt t="22590" x="4710113" y="3632200"/>
          <p14:tracePt t="22598" x="4681538" y="3589338"/>
          <p14:tracePt t="22606" x="4654550" y="3548063"/>
          <p14:tracePt t="22612" x="4625975" y="3513138"/>
          <p14:tracePt t="22620" x="4598988" y="3478213"/>
          <p14:tracePt t="22628" x="4562475" y="3443288"/>
          <p14:tracePt t="22636" x="4541838" y="3422650"/>
          <p14:tracePt t="22644" x="4506913" y="3400425"/>
          <p14:tracePt t="22652" x="4479925" y="3373438"/>
          <p14:tracePt t="22660" x="4437063" y="3352800"/>
          <p14:tracePt t="22666" x="4408488" y="3338513"/>
          <p14:tracePt t="22674" x="4381500" y="3338513"/>
          <p14:tracePt t="22682" x="4346575" y="3330575"/>
          <p14:tracePt t="22690" x="4311650" y="3330575"/>
          <p14:tracePt t="22698" x="4268788" y="3330575"/>
          <p14:tracePt t="22706" x="4233863" y="3330575"/>
          <p14:tracePt t="22714" x="4206875" y="3330575"/>
          <p14:tracePt t="22720" x="4178300" y="3330575"/>
          <p14:tracePt t="22728" x="4143375" y="3330575"/>
          <p14:tracePt t="22736" x="4122738" y="3330575"/>
          <p14:tracePt t="22744" x="4102100" y="3338513"/>
          <p14:tracePt t="22752" x="4079875" y="3344863"/>
          <p14:tracePt t="22760" x="4052888" y="3352800"/>
          <p14:tracePt t="22768" x="4010025" y="3359150"/>
          <p14:tracePt t="22774" x="3983038" y="3365500"/>
          <p14:tracePt t="22782" x="3960813" y="3365500"/>
          <p14:tracePt t="22790" x="3940175" y="3373438"/>
          <p14:tracePt t="22798" x="3919538" y="3379788"/>
          <p14:tracePt t="22806" x="3884613" y="3387725"/>
          <p14:tracePt t="22814" x="3863975" y="3387725"/>
          <p14:tracePt t="22822" x="3835400" y="3394075"/>
          <p14:tracePt t="22828" x="3806825" y="3394075"/>
          <p14:tracePt t="22836" x="3765550" y="3400425"/>
          <p14:tracePt t="22844" x="3730625" y="3400425"/>
          <p14:tracePt t="22852" x="3681413" y="3414713"/>
          <p14:tracePt t="22860" x="3611563" y="3443288"/>
          <p14:tracePt t="22868" x="3556000" y="3470275"/>
          <p14:tracePt t="22876" x="3486150" y="3498850"/>
          <p14:tracePt t="22882" x="3414713" y="3533775"/>
          <p14:tracePt t="22890" x="3338513" y="3554413"/>
          <p14:tracePt t="22898" x="3254375" y="3576638"/>
          <p14:tracePt t="22906" x="3184525" y="3597275"/>
          <p14:tracePt t="22914" x="3106738" y="3624263"/>
          <p14:tracePt t="22922" x="3044825" y="3646488"/>
          <p14:tracePt t="22939" x="2911475" y="3695700"/>
          <p14:tracePt t="22944" x="2847975" y="3730625"/>
          <p14:tracePt t="22952" x="2778125" y="3771900"/>
          <p14:tracePt t="22960" x="2716213" y="3813175"/>
          <p14:tracePt t="22968" x="2659063" y="3848100"/>
          <p14:tracePt t="22976" x="2603500" y="3876675"/>
          <p14:tracePt t="22984" x="2574925" y="3905250"/>
          <p14:tracePt t="22990" x="2547938" y="3925888"/>
          <p14:tracePt t="22998" x="2527300" y="3946525"/>
          <p14:tracePt t="23006" x="2513013" y="3960813"/>
          <p14:tracePt t="23014" x="2498725" y="3981450"/>
          <p14:tracePt t="23022" x="2484438" y="3995738"/>
          <p14:tracePt t="23030" x="2470150" y="4010025"/>
          <p14:tracePt t="23038" x="2449513" y="4038600"/>
          <p14:tracePt t="23046" x="2435225" y="4065588"/>
          <p14:tracePt t="23052" x="2414588" y="4108450"/>
          <p14:tracePt t="23060" x="2393950" y="4149725"/>
          <p14:tracePt t="23068" x="2386013" y="4198938"/>
          <p14:tracePt t="23076" x="2379663" y="4248150"/>
          <p14:tracePt t="23084" x="2379663" y="4297363"/>
          <p14:tracePt t="23092" x="2379663" y="4332288"/>
          <p14:tracePt t="23098" x="2386013" y="4373563"/>
          <p14:tracePt t="23106" x="2393950" y="4408488"/>
          <p14:tracePt t="23114" x="2400300" y="4429125"/>
          <p14:tracePt t="23123" x="2408238" y="4451350"/>
          <p14:tracePt t="23130" x="2420938" y="4471988"/>
          <p14:tracePt t="23138" x="2420938" y="4492625"/>
          <p14:tracePt t="23146" x="2443163" y="4521200"/>
          <p14:tracePt t="23154" x="2463800" y="4548188"/>
          <p14:tracePt t="23160" x="2484438" y="4576763"/>
          <p14:tracePt t="23168" x="2527300" y="4618038"/>
          <p14:tracePt t="23176" x="2554288" y="4652963"/>
          <p14:tracePt t="23184" x="2582863" y="4675188"/>
          <p14:tracePt t="23192" x="2624138" y="4702175"/>
          <p14:tracePt t="23200" x="2667000" y="4724400"/>
          <p14:tracePt t="23208" x="2722563" y="4759325"/>
          <p14:tracePt t="23214" x="2786063" y="4779963"/>
          <p14:tracePt t="23223" x="2841625" y="4786313"/>
          <p14:tracePt t="23230" x="2911475" y="4794250"/>
          <p14:tracePt t="23238" x="2981325" y="4794250"/>
          <p14:tracePt t="23246" x="3065463" y="4794250"/>
          <p14:tracePt t="23254" x="3178175" y="4765675"/>
          <p14:tracePt t="23262" x="3289300" y="4745038"/>
          <p14:tracePt t="23268" x="3422650" y="4702175"/>
          <p14:tracePt t="23276" x="3533775" y="4667250"/>
          <p14:tracePt t="23284" x="3632200" y="4632325"/>
          <p14:tracePt t="23292" x="3709988" y="4605338"/>
          <p14:tracePt t="23300" x="3771900" y="4576763"/>
          <p14:tracePt t="23308" x="3814763" y="4548188"/>
          <p14:tracePt t="23316" x="3835400" y="4521200"/>
          <p14:tracePt t="23323" x="3835400" y="4506913"/>
          <p14:tracePt t="23330" x="3835400" y="4498975"/>
          <p14:tracePt t="23338" x="3835400" y="4486275"/>
          <p14:tracePt t="23346" x="3829050" y="4478338"/>
          <p14:tracePt t="23354" x="3814763" y="4464050"/>
          <p14:tracePt t="23362" x="3800475" y="4443413"/>
          <p14:tracePt t="23370" x="3779838" y="4422775"/>
          <p14:tracePt t="23376" x="3757613" y="4387850"/>
          <p14:tracePt t="23384" x="3744913" y="4359275"/>
          <p14:tracePt t="23392" x="3730625" y="4324350"/>
          <p14:tracePt t="23400" x="3709988" y="4289425"/>
          <p14:tracePt t="23408" x="3695700" y="4268788"/>
          <p14:tracePt t="23416" x="3681413" y="4240213"/>
          <p14:tracePt t="23424" x="3660775" y="4219575"/>
          <p14:tracePt t="23430" x="3646488" y="4205288"/>
          <p14:tracePt t="23438" x="3625850" y="4178300"/>
          <p14:tracePt t="23446" x="3603625" y="4156075"/>
          <p14:tracePt t="23454" x="3590925" y="4129088"/>
          <p14:tracePt t="23462" x="3568700" y="4108450"/>
          <p14:tracePt t="23470" x="3556000" y="4079875"/>
          <p14:tracePt t="23478" x="3533775" y="4059238"/>
          <p14:tracePt t="23484" x="3521075" y="4038600"/>
          <p14:tracePt t="23492" x="3513138" y="4010025"/>
          <p14:tracePt t="23500" x="3498850" y="3989388"/>
          <p14:tracePt t="23508" x="3492500" y="3967163"/>
          <p14:tracePt t="23516" x="3486150" y="3954463"/>
          <p14:tracePt t="23524" x="3478213" y="3932238"/>
          <p14:tracePt t="23532" x="3463925" y="3905250"/>
          <p14:tracePt t="23538" x="3457575" y="3884613"/>
          <p14:tracePt t="23546" x="3451225" y="3862388"/>
          <p14:tracePt t="23554" x="3436938" y="3841750"/>
          <p14:tracePt t="23562" x="3436938" y="3821113"/>
          <p14:tracePt t="23570" x="3429000" y="3813175"/>
          <p14:tracePt t="23578" x="3429000" y="3806825"/>
          <p14:tracePt t="23600" x="3429000" y="3800475"/>
          <p14:tracePt t="23616" x="3429000" y="3792538"/>
          <p14:tracePt t="23824" x="3436938" y="3792538"/>
          <p14:tracePt t="24086" x="3451225" y="3771900"/>
          <p14:tracePt t="24094" x="3492500" y="3722688"/>
          <p14:tracePt t="24102" x="3533775" y="3673475"/>
          <p14:tracePt t="24110" x="3597275" y="3632200"/>
          <p14:tracePt t="24118" x="3660775" y="3589338"/>
          <p14:tracePt t="24126" x="3716338" y="3562350"/>
          <p14:tracePt t="24134" x="3771900" y="3541713"/>
          <p14:tracePt t="24142" x="3835400" y="3519488"/>
          <p14:tracePt t="24148" x="3890963" y="3513138"/>
          <p14:tracePt t="24157" x="3948113" y="3505200"/>
          <p14:tracePt t="24164" x="3995738" y="3505200"/>
          <p14:tracePt t="24172" x="4038600" y="3498850"/>
          <p14:tracePt t="24180" x="4065588" y="3498850"/>
          <p14:tracePt t="24188" x="4094163" y="3498850"/>
          <p14:tracePt t="24194" x="4122738" y="3498850"/>
          <p14:tracePt t="24202" x="4157663" y="3505200"/>
          <p14:tracePt t="24210" x="4184650" y="3513138"/>
          <p14:tracePt t="24218" x="4227513" y="3519488"/>
          <p14:tracePt t="24226" x="4276725" y="3527425"/>
          <p14:tracePt t="24234" x="4318000" y="3533775"/>
          <p14:tracePt t="24242" x="4381500" y="3541713"/>
          <p14:tracePt t="24250" x="4437063" y="3548063"/>
          <p14:tracePt t="24256" x="4500563" y="3548063"/>
          <p14:tracePt t="24264" x="4556125" y="3554413"/>
          <p14:tracePt t="24272" x="4611688" y="3554413"/>
          <p14:tracePt t="24280" x="4660900" y="3554413"/>
          <p14:tracePt t="24288" x="4695825" y="3554413"/>
          <p14:tracePt t="24296" x="4730750" y="3554413"/>
          <p14:tracePt t="24304" x="4752975" y="3554413"/>
          <p14:tracePt t="24310" x="4773613" y="3554413"/>
          <p14:tracePt t="24318" x="4779963" y="3548063"/>
          <p14:tracePt t="24326" x="4787900" y="3541713"/>
          <p14:tracePt t="24574" x="4738688" y="3562350"/>
          <p14:tracePt t="24580" x="4646613" y="3582988"/>
          <p14:tracePt t="24588" x="4570413" y="3597275"/>
          <p14:tracePt t="24596" x="4486275" y="3611563"/>
          <p14:tracePt t="24604" x="4402138" y="3638550"/>
          <p14:tracePt t="24612" x="4318000" y="3659188"/>
          <p14:tracePt t="24620" x="4206875" y="3695700"/>
          <p14:tracePt t="24628" x="4094163" y="3722688"/>
          <p14:tracePt t="24634" x="3995738" y="3730625"/>
          <p14:tracePt t="24642" x="3925888" y="3736975"/>
          <p14:tracePt t="24650" x="3870325" y="3743325"/>
          <p14:tracePt t="24658" x="3821113" y="3751263"/>
          <p14:tracePt t="24666" x="3779838" y="3757613"/>
          <p14:tracePt t="24674" x="3751263" y="3765550"/>
          <p14:tracePt t="24682" x="3730625" y="3765550"/>
          <p14:tracePt t="24691" x="3716338" y="3771900"/>
          <p14:tracePt t="24696" x="3709988" y="3771900"/>
          <p14:tracePt t="24828" x="3751263" y="3786188"/>
          <p14:tracePt t="24836" x="3856038" y="3806825"/>
          <p14:tracePt t="24844" x="4038600" y="3841750"/>
          <p14:tracePt t="24852" x="4241800" y="3862388"/>
          <p14:tracePt t="24858" x="4408488" y="3862388"/>
          <p14:tracePt t="24866" x="4611688" y="3884613"/>
          <p14:tracePt t="24874" x="4752975" y="3905250"/>
          <p14:tracePt t="24882" x="4884738" y="3932238"/>
          <p14:tracePt t="24891" x="4976813" y="3954463"/>
          <p14:tracePt t="24898" x="5038725" y="3975100"/>
          <p14:tracePt t="24906" x="5073650" y="3989388"/>
          <p14:tracePt t="24912" x="5087938" y="3995738"/>
          <p14:tracePt t="24952" x="5081588" y="3995738"/>
          <p14:tracePt t="24960" x="5073650" y="3995738"/>
          <p14:tracePt t="24973" x="5067300" y="3995738"/>
          <p14:tracePt t="25168" x="5060950" y="3995738"/>
          <p14:tracePt t="25522" x="5032375" y="3981450"/>
          <p14:tracePt t="25530" x="4933950" y="3946525"/>
          <p14:tracePt t="25538" x="4800600" y="3905250"/>
          <p14:tracePt t="25546" x="4646613" y="3876675"/>
          <p14:tracePt t="25554" x="4486275" y="3856038"/>
          <p14:tracePt t="25562" x="4297363" y="3856038"/>
          <p14:tracePt t="25570" x="4087813" y="3848100"/>
          <p14:tracePt t="25576" x="3849688" y="3835400"/>
          <p14:tracePt t="25584" x="3597275" y="3800475"/>
          <p14:tracePt t="25592" x="3367088" y="3800475"/>
          <p14:tracePt t="25600" x="3114675" y="3786188"/>
          <p14:tracePt t="25608" x="2847975" y="3786188"/>
          <p14:tracePt t="25616" x="2582863" y="3771900"/>
          <p14:tracePt t="25622" x="2365375" y="3778250"/>
          <p14:tracePt t="25630" x="2135188" y="3800475"/>
          <p14:tracePt t="25638" x="1917700" y="3813175"/>
          <p14:tracePt t="25646" x="1708150" y="3813175"/>
          <p14:tracePt t="25654" x="1539875" y="3813175"/>
          <p14:tracePt t="25662" x="1379538" y="3821113"/>
          <p14:tracePt t="25670" x="1238250" y="3841750"/>
          <p14:tracePt t="25678" x="1133475" y="3848100"/>
          <p14:tracePt t="25684" x="1057275" y="3876675"/>
          <p14:tracePt t="25692" x="1000125" y="3897313"/>
          <p14:tracePt t="25700" x="958850" y="3925888"/>
          <p14:tracePt t="25708" x="923925" y="3954463"/>
          <p14:tracePt t="25716" x="895350" y="3975100"/>
          <p14:tracePt t="25725" x="881063" y="4010025"/>
          <p14:tracePt t="25732" x="860425" y="4051300"/>
          <p14:tracePt t="25738" x="846138" y="4079875"/>
          <p14:tracePt t="25746" x="839788" y="4100513"/>
          <p14:tracePt t="25754" x="833438" y="4135438"/>
          <p14:tracePt t="25762" x="833438" y="4156075"/>
          <p14:tracePt t="25770" x="833438" y="4191000"/>
          <p14:tracePt t="25778" x="833438" y="4213225"/>
          <p14:tracePt t="25784" x="833438" y="4233863"/>
          <p14:tracePt t="25792" x="833438" y="4254500"/>
          <p14:tracePt t="25800" x="839788" y="4268788"/>
          <p14:tracePt t="25808" x="854075" y="4283075"/>
          <p14:tracePt t="25816" x="868363" y="4289425"/>
          <p14:tracePt t="25825" x="881063" y="4297363"/>
          <p14:tracePt t="25832" x="903288" y="4297363"/>
          <p14:tracePt t="25840" x="938213" y="4297363"/>
          <p14:tracePt t="25846" x="1008063" y="4275138"/>
          <p14:tracePt t="25854" x="1092200" y="4240213"/>
          <p14:tracePt t="25862" x="1203325" y="4170363"/>
          <p14:tracePt t="25870" x="1350963" y="4073525"/>
          <p14:tracePt t="25878" x="1504950" y="3975100"/>
          <p14:tracePt t="25886" x="1687513" y="3870325"/>
          <p14:tracePt t="25894" x="1839913" y="3765550"/>
          <p14:tracePt t="25900" x="1958975" y="3673475"/>
          <p14:tracePt t="25908" x="2022475" y="3603625"/>
          <p14:tracePt t="25916" x="2071688" y="3541713"/>
          <p14:tracePt t="25924" x="2085975" y="3513138"/>
          <p14:tracePt t="25942" x="2092325" y="3492500"/>
          <p14:tracePt t="25948" x="2092325" y="3484563"/>
          <p14:tracePt t="25962" x="2092325" y="3470275"/>
          <p14:tracePt t="25970" x="2078038" y="3457575"/>
          <p14:tracePt t="25978" x="2051050" y="3435350"/>
          <p14:tracePt t="25986" x="2030413" y="3422650"/>
          <p14:tracePt t="25994" x="1993900" y="3400425"/>
          <p14:tracePt t="26002" x="1952625" y="3387725"/>
          <p14:tracePt t="26008" x="1911350" y="3373438"/>
          <p14:tracePt t="26016" x="1876425" y="3365500"/>
          <p14:tracePt t="26024" x="1827213" y="3365500"/>
          <p14:tracePt t="26032" x="1792288" y="3365500"/>
          <p14:tracePt t="26040" x="1770063" y="3365500"/>
          <p14:tracePt t="26048" x="1749425" y="3373438"/>
          <p14:tracePt t="26056" x="1728788" y="3379788"/>
          <p14:tracePt t="26062" x="1714500" y="3394075"/>
          <p14:tracePt t="26070" x="1700213" y="3408363"/>
          <p14:tracePt t="26078" x="1673225" y="3449638"/>
          <p14:tracePt t="26086" x="1644650" y="3513138"/>
          <p14:tracePt t="26094" x="1609725" y="3576638"/>
          <p14:tracePt t="26102" x="1574800" y="3667125"/>
          <p14:tracePt t="26110" x="1533525" y="3765550"/>
          <p14:tracePt t="26116" x="1497013" y="3884613"/>
          <p14:tracePt t="26124" x="1470025" y="3995738"/>
          <p14:tracePt t="26132" x="1462088" y="4094163"/>
          <p14:tracePt t="26140" x="1462088" y="4198938"/>
          <p14:tracePt t="26148" x="1476375" y="4303713"/>
          <p14:tracePt t="26156" x="1519238" y="4408488"/>
          <p14:tracePt t="26164" x="1595438" y="4521200"/>
          <p14:tracePt t="26170" x="1687513" y="4640263"/>
          <p14:tracePt t="26178" x="1778000" y="4730750"/>
          <p14:tracePt t="26186" x="1876425" y="4800600"/>
          <p14:tracePt t="26194" x="1966913" y="4849813"/>
          <p14:tracePt t="26202" x="2051050" y="4884738"/>
          <p14:tracePt t="26210" x="2141538" y="4891088"/>
          <p14:tracePt t="26218" x="2239963" y="4891088"/>
          <p14:tracePt t="26224" x="2338388" y="4864100"/>
          <p14:tracePt t="26232" x="2420938" y="4835525"/>
          <p14:tracePt t="26240" x="2513013" y="4786313"/>
          <p14:tracePt t="26248" x="2597150" y="4745038"/>
          <p14:tracePt t="26256" x="2667000" y="4687888"/>
          <p14:tracePt t="26264" x="2722563" y="4632325"/>
          <p14:tracePt t="26272" x="2763838" y="4576763"/>
          <p14:tracePt t="26280" x="2792413" y="4533900"/>
          <p14:tracePt t="26286" x="2798763" y="4521200"/>
          <p14:tracePt t="26294" x="2798763" y="4513263"/>
          <p14:tracePt t="26310" x="2798763" y="4506913"/>
          <p14:tracePt t="26318" x="2786063" y="4498975"/>
          <p14:tracePt t="26326" x="2771775" y="4492625"/>
          <p14:tracePt t="26332" x="2757488" y="4478338"/>
          <p14:tracePt t="26340" x="2751138" y="4471988"/>
          <p14:tracePt t="26348" x="2743200" y="4471988"/>
          <p14:tracePt t="26828" x="2736850" y="4464050"/>
          <p14:tracePt t="26834" x="2722563" y="4457700"/>
          <p14:tracePt t="26842" x="2708275" y="4451350"/>
          <p14:tracePt t="26858" x="2693988" y="4437063"/>
          <p14:tracePt t="26874" x="2687638" y="4429125"/>
          <p14:tracePt t="26888" x="2681288" y="4422775"/>
          <p14:tracePt t="26904" x="2673350" y="4422775"/>
          <p14:tracePt t="27214" x="2687638" y="4422775"/>
          <p14:tracePt t="27220" x="2771775" y="4422775"/>
          <p14:tracePt t="27228" x="2911475" y="4422775"/>
          <p14:tracePt t="27236" x="3106738" y="4429125"/>
          <p14:tracePt t="27244" x="3297238" y="4429125"/>
          <p14:tracePt t="27252" x="3513138" y="4429125"/>
          <p14:tracePt t="27260" x="3667125" y="4416425"/>
          <p14:tracePt t="27268" x="3919538" y="4408488"/>
          <p14:tracePt t="27274" x="4171950" y="4381500"/>
          <p14:tracePt t="27282" x="4514850" y="4381500"/>
          <p14:tracePt t="27290" x="4857750" y="4387850"/>
          <p14:tracePt t="27298" x="5207000" y="4416425"/>
          <p14:tracePt t="27306" x="5605463" y="4429125"/>
          <p14:tracePt t="27314" x="5970588" y="4443413"/>
          <p14:tracePt t="27320" x="6313488" y="4471988"/>
          <p14:tracePt t="27328" x="6627813" y="4521200"/>
          <p14:tracePt t="27336" x="6880225" y="4597400"/>
          <p14:tracePt t="27344" x="7096125" y="4640263"/>
          <p14:tracePt t="27352" x="7307263" y="4702175"/>
          <p14:tracePt t="27360" x="7523163" y="4772025"/>
          <p14:tracePt t="27368" x="7705725" y="4864100"/>
          <p14:tracePt t="27376" x="7853363" y="4960938"/>
          <p14:tracePt t="27382" x="7958138" y="5053013"/>
          <p14:tracePt t="27390" x="8077200" y="5178425"/>
          <p14:tracePt t="27398" x="8196263" y="5338763"/>
          <p14:tracePt t="27406" x="8293100" y="5486400"/>
          <p14:tracePt t="27414" x="8397875" y="5654675"/>
          <p14:tracePt t="27422" x="8455025" y="5800725"/>
          <p14:tracePt t="27430" x="8482013" y="5927725"/>
          <p14:tracePt t="27436" x="8489950" y="6011863"/>
          <p14:tracePt t="27444" x="8489950" y="6088063"/>
          <p14:tracePt t="27452" x="8489950" y="6157913"/>
          <p14:tracePt t="27460" x="8489950" y="6221413"/>
          <p14:tracePt t="27468" x="8482013" y="6276975"/>
          <p14:tracePt t="27476" x="8475663" y="6332538"/>
          <p14:tracePt t="27484" x="8461375" y="6375400"/>
          <p14:tracePt t="27490" x="8455025" y="6410325"/>
          <p14:tracePt t="27498" x="8440738" y="6445250"/>
          <p14:tracePt t="27506" x="8420100" y="6459538"/>
          <p14:tracePt t="27514" x="8397875" y="6473825"/>
          <p14:tracePt t="27522" x="8362950" y="6486525"/>
          <p14:tracePt t="27530" x="8342313" y="6494463"/>
          <p14:tracePt t="27538" x="8321675" y="6500813"/>
          <p14:tracePt t="27544" x="8307388" y="6508750"/>
          <p14:tracePt t="27552" x="8293100" y="6515100"/>
          <p14:tracePt t="27560" x="8280400" y="6515100"/>
          <p14:tracePt t="27568" x="8251825" y="6521450"/>
          <p14:tracePt t="27576" x="8231188" y="6529388"/>
          <p14:tracePt t="27584" x="8208963" y="6535738"/>
          <p14:tracePt t="27592" x="8181975" y="6543675"/>
          <p14:tracePt t="27598" x="8161338" y="6543675"/>
          <p14:tracePt t="27606" x="8132763" y="6550025"/>
          <p14:tracePt t="27614" x="8097838" y="6556375"/>
          <p14:tracePt t="27622" x="8069263" y="6564313"/>
          <p14:tracePt t="27630" x="8048625" y="6570663"/>
          <p14:tracePt t="27638" x="8013700" y="6578600"/>
          <p14:tracePt t="27646" x="7993063" y="6578600"/>
          <p14:tracePt t="27652" x="7964488" y="6578600"/>
          <p14:tracePt t="27660" x="7929563" y="6578600"/>
          <p14:tracePt t="27668" x="7908925" y="6578600"/>
          <p14:tracePt t="27676" x="7874000" y="6578600"/>
          <p14:tracePt t="27684" x="7831138" y="6578600"/>
          <p14:tracePt t="27692" x="7789863" y="6570663"/>
          <p14:tracePt t="27700" x="7734300" y="6543675"/>
          <p14:tracePt t="27706" x="7656513" y="6515100"/>
          <p14:tracePt t="27714" x="7580313" y="6486525"/>
          <p14:tracePt t="27722" x="7502525" y="6445250"/>
          <p14:tracePt t="27730" x="7412038" y="6402388"/>
          <p14:tracePt t="27738" x="7327900" y="6375400"/>
          <p14:tracePt t="27746" x="7272338" y="6361113"/>
          <p14:tracePt t="27754" x="7250113" y="6354763"/>
          <p14:tracePt t="27760" x="7243763" y="6354763"/>
          <p14:tracePt t="27768" x="7243763" y="6346825"/>
          <p14:tracePt t="27784" x="7237413" y="6340475"/>
          <p14:tracePt t="27800" x="7229475" y="6332538"/>
          <p14:tracePt t="27808" x="7223125" y="6332538"/>
          <p14:tracePt t="27816" x="7223125" y="6326188"/>
          <p14:tracePt t="27822" x="7215188" y="6326188"/>
          <p14:tracePt t="27830" x="7215188" y="6319838"/>
          <p14:tracePt t="27846" x="7215188" y="6311900"/>
          <p14:tracePt t="27876" x="7215188" y="6305550"/>
          <p14:tracePt t="27884" x="7229475" y="6291263"/>
          <p14:tracePt t="27892" x="7250113" y="6262688"/>
          <p14:tracePt t="27900" x="7264400" y="6248400"/>
          <p14:tracePt t="27908" x="7285038" y="6227763"/>
          <p14:tracePt t="27916" x="7292975" y="6213475"/>
          <p14:tracePt t="27924" x="7299325" y="6207125"/>
          <p14:tracePt t="27930" x="7299325" y="6200775"/>
          <p14:tracePt t="27938" x="7307263" y="6200775"/>
          <p14:tracePt t="27946" x="7313613" y="6192838"/>
          <p14:tracePt t="27962" x="7321550" y="6186488"/>
          <p14:tracePt t="27970" x="7342188" y="6178550"/>
          <p14:tracePt t="27978" x="7377113" y="6165850"/>
          <p14:tracePt t="27984" x="7418388" y="6151563"/>
          <p14:tracePt t="27992" x="7467600" y="6143625"/>
          <p14:tracePt t="28000" x="7502525" y="6143625"/>
          <p14:tracePt t="28008" x="7545388" y="6137275"/>
          <p14:tracePt t="28016" x="7572375" y="6130925"/>
          <p14:tracePt t="28024" x="7593013" y="6130925"/>
          <p14:tracePt t="28032" x="7607300" y="6130925"/>
          <p14:tracePt t="28038" x="7615238" y="6130925"/>
          <p14:tracePt t="28062" x="7621588" y="6130925"/>
          <p14:tracePt t="28394" x="7629525" y="6130925"/>
          <p14:tracePt t="28410" x="7635875" y="6130925"/>
          <p14:tracePt t="28418" x="7635875" y="6137275"/>
          <p14:tracePt t="28424" x="7642225" y="6143625"/>
          <p14:tracePt t="28440" x="7650163" y="6151563"/>
          <p14:tracePt t="28456" x="7656513" y="6157913"/>
          <p14:tracePt t="28478" x="7664450" y="6157913"/>
          <p14:tracePt t="28486" x="7664450" y="6165850"/>
          <p14:tracePt t="28494" x="7664450" y="6172200"/>
          <p14:tracePt t="28502" x="7670800" y="6172200"/>
          <p14:tracePt t="28510" x="7670800" y="6178550"/>
          <p14:tracePt t="28518" x="7677150" y="6178550"/>
          <p14:tracePt t="28532" x="7677150" y="6186488"/>
          <p14:tracePt t="28634" x="7685088" y="6186488"/>
          <p14:tracePt t="28656" x="7691438" y="6186488"/>
          <p14:tracePt t="28672" x="7691438" y="6192838"/>
          <p14:tracePt t="28688" x="7699375" y="6200775"/>
          <p14:tracePt t="28710" x="7705725" y="6207125"/>
          <p14:tracePt t="28718" x="7712075" y="6213475"/>
          <p14:tracePt t="28726" x="7712075" y="6221413"/>
          <p14:tracePt t="28734" x="7720013" y="6235700"/>
          <p14:tracePt t="28750" x="7726363" y="6242050"/>
          <p14:tracePt t="28756" x="7726363" y="6248400"/>
          <p14:tracePt t="28764" x="7734300" y="6256338"/>
          <p14:tracePt t="28780" x="7734300" y="6262688"/>
          <p14:tracePt t="28788" x="7740650" y="6262688"/>
          <p14:tracePt t="28796" x="7740650" y="6270625"/>
          <p14:tracePt t="28818" x="7740650" y="6276975"/>
          <p14:tracePt t="29096" x="7734300" y="6276975"/>
          <p14:tracePt t="29158" x="7726363" y="6270625"/>
          <p14:tracePt t="29166" x="7712075" y="6262688"/>
          <p14:tracePt t="29174" x="7705725" y="6248400"/>
          <p14:tracePt t="29182" x="7699375" y="6235700"/>
          <p14:tracePt t="29190" x="7685088" y="6227763"/>
          <p14:tracePt t="29196" x="7677150" y="6221413"/>
          <p14:tracePt t="29204" x="7664450" y="6213475"/>
          <p14:tracePt t="29212" x="7650163" y="6207125"/>
          <p14:tracePt t="29220" x="7650163" y="6200775"/>
          <p14:tracePt t="29228" x="7642225" y="6200775"/>
          <p14:tracePt t="29236" x="7635875" y="6192838"/>
          <p14:tracePt t="29250" x="7629525" y="6186488"/>
          <p14:tracePt t="29258" x="7629525" y="6178550"/>
          <p14:tracePt t="29266" x="7621588" y="6178550"/>
          <p14:tracePt t="29344" x="7621588" y="6172200"/>
          <p14:tracePt t="29358" x="7615238" y="6172200"/>
          <p14:tracePt t="29366" x="7607300" y="6172200"/>
          <p14:tracePt t="29374" x="7607300" y="6165850"/>
          <p14:tracePt t="29382" x="7600950" y="6165850"/>
          <p14:tracePt t="29390" x="7600950" y="6157913"/>
          <p14:tracePt t="29398" x="7593013" y="6151563"/>
          <p14:tracePt t="29406" x="7586663" y="6151563"/>
          <p14:tracePt t="29412" x="7580313" y="6151563"/>
          <p14:tracePt t="29474" x="7572375" y="6151563"/>
          <p14:tracePt t="29490" x="7566025" y="6143625"/>
          <p14:tracePt t="29506" x="7551738" y="6143625"/>
          <p14:tracePt t="29514" x="7545388" y="6137275"/>
          <p14:tracePt t="29520" x="7531100" y="6130925"/>
          <p14:tracePt t="29528" x="7516813" y="6130925"/>
          <p14:tracePt t="29536" x="7502525" y="6130925"/>
          <p14:tracePt t="29545" x="7488238" y="6122988"/>
          <p14:tracePt t="29552" x="7467600" y="6116638"/>
          <p14:tracePt t="29560" x="7446963" y="6108700"/>
          <p14:tracePt t="29568" x="7412038" y="6102350"/>
          <p14:tracePt t="29574" x="7369175" y="6102350"/>
          <p14:tracePt t="29582" x="7327900" y="6096000"/>
          <p14:tracePt t="29590" x="7292975" y="6088063"/>
          <p14:tracePt t="29598" x="7243763" y="6081713"/>
          <p14:tracePt t="29606" x="7202488" y="6073775"/>
          <p14:tracePt t="29614" x="7153275" y="6067425"/>
          <p14:tracePt t="29622" x="7118350" y="6059488"/>
          <p14:tracePt t="29628" x="7075488" y="6053138"/>
          <p14:tracePt t="29636" x="7054850" y="6046788"/>
          <p14:tracePt t="29645" x="7034213" y="6038850"/>
          <p14:tracePt t="29652" x="7019925" y="6038850"/>
          <p14:tracePt t="29660" x="7005638" y="6032500"/>
          <p14:tracePt t="29668" x="6985000" y="6018213"/>
          <p14:tracePt t="29676" x="6970713" y="6018213"/>
          <p14:tracePt t="29682" x="6956425" y="5997575"/>
          <p14:tracePt t="29690" x="6929438" y="5983288"/>
          <p14:tracePt t="29698" x="6907213" y="5962650"/>
          <p14:tracePt t="29706" x="6886575" y="5948363"/>
          <p14:tracePt t="29714" x="6859588" y="5927725"/>
          <p14:tracePt t="29722" x="6845300" y="5913438"/>
          <p14:tracePt t="29730" x="6824663" y="5892800"/>
          <p14:tracePt t="29738" x="6810375" y="5878513"/>
          <p14:tracePt t="29744" x="6796088" y="5864225"/>
          <p14:tracePt t="29752" x="6775450" y="5835650"/>
          <p14:tracePt t="29760" x="6761163" y="5815013"/>
          <p14:tracePt t="29768" x="6740525" y="5788025"/>
          <p14:tracePt t="29776" x="6718300" y="5759450"/>
          <p14:tracePt t="29784" x="6705600" y="5730875"/>
          <p14:tracePt t="29790" x="6677025" y="5689600"/>
          <p14:tracePt t="29798" x="6648450" y="5646738"/>
          <p14:tracePt t="29806" x="6621463" y="5605463"/>
          <p14:tracePt t="29814" x="6599238" y="5562600"/>
          <p14:tracePt t="29822" x="6572250" y="5521325"/>
          <p14:tracePt t="29830" x="6543675" y="5486400"/>
          <p14:tracePt t="29838" x="6523038" y="5457825"/>
          <p14:tracePt t="29846" x="6502400" y="5430838"/>
          <p14:tracePt t="29852" x="6488113" y="5410200"/>
          <p14:tracePt t="29860" x="6473825" y="5381625"/>
          <p14:tracePt t="29868" x="6459538" y="5367338"/>
          <p14:tracePt t="29876" x="6445250" y="5346700"/>
          <p14:tracePt t="29884" x="6438900" y="5332413"/>
          <p14:tracePt t="29892" x="6438900" y="5311775"/>
          <p14:tracePt t="29898" x="6424613" y="5283200"/>
          <p14:tracePt t="29906" x="6418263" y="5262563"/>
          <p14:tracePt t="29914" x="6410325" y="5241925"/>
          <p14:tracePt t="29922" x="6410325" y="5219700"/>
          <p14:tracePt t="29930" x="6403975" y="5199063"/>
          <p14:tracePt t="29938" x="6389688" y="5178425"/>
          <p14:tracePt t="29946" x="6383338" y="5157788"/>
          <p14:tracePt t="29954" x="6383338" y="5129213"/>
          <p14:tracePt t="29960" x="6369050" y="5108575"/>
          <p14:tracePt t="29968" x="6354763" y="5080000"/>
          <p14:tracePt t="29976" x="6334125" y="5038725"/>
          <p14:tracePt t="29984" x="6313488" y="4975225"/>
          <p14:tracePt t="29992" x="6299200" y="4913313"/>
          <p14:tracePt t="30000" x="6291263" y="4841875"/>
          <p14:tracePt t="30008" x="6284913" y="4759325"/>
          <p14:tracePt t="30014" x="6284913" y="4667250"/>
          <p14:tracePt t="30022" x="6284913" y="4562475"/>
          <p14:tracePt t="30030" x="6305550" y="4471988"/>
          <p14:tracePt t="30038" x="6334125" y="4373563"/>
          <p14:tracePt t="30046" x="6354763" y="4289425"/>
          <p14:tracePt t="30054" x="6375400" y="4205288"/>
          <p14:tracePt t="30062" x="6397625" y="4129088"/>
          <p14:tracePt t="30068" x="6403975" y="4073525"/>
          <p14:tracePt t="30076" x="6403975" y="4030663"/>
          <p14:tracePt t="30084" x="6403975" y="4002088"/>
          <p14:tracePt t="30092" x="6403975" y="3981450"/>
          <p14:tracePt t="30100" x="6403975" y="3967163"/>
          <p14:tracePt t="30108" x="6403975" y="3954463"/>
          <p14:tracePt t="30116" x="6403975" y="3946525"/>
          <p14:tracePt t="30122" x="6403975" y="3940175"/>
          <p14:tracePt t="30138" x="6403975" y="3932238"/>
          <p14:tracePt t="30146" x="6403975" y="3925888"/>
          <p14:tracePt t="30162" x="6403975" y="3919538"/>
          <p14:tracePt t="30184" x="6403975" y="3911600"/>
          <p14:tracePt t="30942" x="6410325" y="3911600"/>
          <p14:tracePt t="30948" x="6432550" y="3890963"/>
          <p14:tracePt t="30956" x="6445250" y="3876675"/>
          <p14:tracePt t="30964" x="6459538" y="3870325"/>
          <p14:tracePt t="30972" x="6488113" y="3862388"/>
          <p14:tracePt t="30980" x="6516688" y="3856038"/>
          <p14:tracePt t="30988" x="6551613" y="3856038"/>
          <p14:tracePt t="30996" x="6599238" y="3848100"/>
          <p14:tracePt t="31002" x="6656388" y="3848100"/>
          <p14:tracePt t="31010" x="6726238" y="3862388"/>
          <p14:tracePt t="31018" x="6796088" y="3884613"/>
          <p14:tracePt t="31026" x="6859588" y="3911600"/>
          <p14:tracePt t="31034" x="6929438" y="3940175"/>
          <p14:tracePt t="31042" x="7005638" y="3967163"/>
          <p14:tracePt t="31050" x="7075488" y="4010025"/>
          <p14:tracePt t="31056" x="7145338" y="4051300"/>
          <p14:tracePt t="31064" x="7202488" y="4086225"/>
          <p14:tracePt t="31072" x="7243763" y="4121150"/>
          <p14:tracePt t="31080" x="7285038" y="4149725"/>
          <p14:tracePt t="31088" x="7321550" y="4178300"/>
          <p14:tracePt t="31096" x="7356475" y="4198938"/>
          <p14:tracePt t="31104" x="7391400" y="4248150"/>
          <p14:tracePt t="31110" x="7418388" y="4289425"/>
          <p14:tracePt t="31118" x="7446963" y="4318000"/>
          <p14:tracePt t="31126" x="7467600" y="4352925"/>
          <p14:tracePt t="31134" x="7488238" y="4387850"/>
          <p14:tracePt t="31142" x="7496175" y="4416425"/>
          <p14:tracePt t="31150" x="7502525" y="4457700"/>
          <p14:tracePt t="31158" x="7510463" y="4478338"/>
          <p14:tracePt t="31164" x="7516813" y="4506913"/>
          <p14:tracePt t="31172" x="7523163" y="4541838"/>
          <p14:tracePt t="31180" x="7531100" y="4576763"/>
          <p14:tracePt t="31188" x="7537450" y="4618038"/>
          <p14:tracePt t="31196" x="7545388" y="4652963"/>
          <p14:tracePt t="31204" x="7545388" y="4687888"/>
          <p14:tracePt t="31213" x="7545388" y="4716463"/>
          <p14:tracePt t="31218" x="7545388" y="4745038"/>
          <p14:tracePt t="31226" x="7545388" y="4765675"/>
          <p14:tracePt t="31234" x="7545388" y="4786313"/>
          <p14:tracePt t="31242" x="7545388" y="4806950"/>
          <p14:tracePt t="31250" x="7545388" y="4829175"/>
          <p14:tracePt t="31258" x="7545388" y="4841875"/>
          <p14:tracePt t="31266" x="7545388" y="4856163"/>
          <p14:tracePt t="31272" x="7537450" y="4870450"/>
          <p14:tracePt t="31280" x="7537450" y="4891088"/>
          <p14:tracePt t="31288" x="7531100" y="4891088"/>
          <p14:tracePt t="31296" x="7523163" y="4899025"/>
          <p14:tracePt t="31313" x="7516813" y="4905375"/>
          <p14:tracePt t="31358" x="7502525" y="4905375"/>
          <p14:tracePt t="31382" x="7496175" y="4905375"/>
          <p14:tracePt t="31396" x="7488238" y="4905375"/>
          <p14:tracePt t="31404" x="7481888" y="4905375"/>
          <p14:tracePt t="31412" x="7475538" y="4905375"/>
          <p14:tracePt t="31428" x="7467600" y="4905375"/>
          <p14:tracePt t="32006" x="7481888" y="4905375"/>
          <p14:tracePt t="32014" x="7510463" y="4905375"/>
          <p14:tracePt t="32022" x="7551738" y="4913313"/>
          <p14:tracePt t="32030" x="7593013" y="4919663"/>
          <p14:tracePt t="32038" x="7642225" y="4926013"/>
          <p14:tracePt t="32044" x="7699375" y="4933950"/>
          <p14:tracePt t="32052" x="7754938" y="4933950"/>
          <p14:tracePt t="32060" x="7810500" y="4933950"/>
          <p14:tracePt t="32068" x="7845425" y="4933950"/>
          <p14:tracePt t="32076" x="7888288" y="4926013"/>
          <p14:tracePt t="32084" x="7908925" y="4926013"/>
          <p14:tracePt t="32092" x="7923213" y="4926013"/>
          <p14:tracePt t="32098" x="7929563" y="4926013"/>
          <p14:tracePt t="32106" x="7929563" y="4919663"/>
          <p14:tracePt t="32208" x="7923213" y="4919663"/>
          <p14:tracePt t="32222" x="7915275" y="4919663"/>
          <p14:tracePt t="32230" x="7908925" y="4919663"/>
          <p14:tracePt t="33210" x="7866063" y="4913313"/>
          <p14:tracePt t="33218" x="7783513" y="4905375"/>
          <p14:tracePt t="33226" x="7691438" y="4905375"/>
          <p14:tracePt t="33234" x="7586663" y="4905375"/>
          <p14:tracePt t="33242" x="7496175" y="4905375"/>
          <p14:tracePt t="33250" x="7391400" y="4905375"/>
          <p14:tracePt t="33256" x="7307263" y="4913313"/>
          <p14:tracePt t="33264" x="7215188" y="4926013"/>
          <p14:tracePt t="33272" x="7124700" y="4933950"/>
          <p14:tracePt t="33280" x="7048500" y="4940300"/>
          <p14:tracePt t="33288" x="6985000" y="4948238"/>
          <p14:tracePt t="33296" x="6921500" y="4954588"/>
          <p14:tracePt t="33304" x="6886575" y="4960938"/>
          <p14:tracePt t="33310" x="6851650" y="4968875"/>
          <p14:tracePt t="33318" x="6831013" y="4968875"/>
          <p14:tracePt t="33326" x="6816725" y="4975225"/>
          <p14:tracePt t="33334" x="6810375" y="4983163"/>
          <p14:tracePt t="33342" x="6796088" y="4983163"/>
          <p14:tracePt t="33350" x="6796088" y="4989513"/>
          <p14:tracePt t="33358" x="6788150" y="4995863"/>
          <p14:tracePt t="33364" x="6781800" y="4995863"/>
          <p14:tracePt t="33372" x="6775450" y="5003800"/>
          <p14:tracePt t="33388" x="6767513" y="5010150"/>
          <p14:tracePt t="33404" x="6761163" y="5010150"/>
          <p14:tracePt t="33412" x="6761163" y="5018088"/>
          <p14:tracePt t="33418" x="6753225" y="5024438"/>
          <p14:tracePt t="33426" x="6746875" y="5030788"/>
          <p14:tracePt t="33434" x="6746875" y="5038725"/>
          <p14:tracePt t="33442" x="6732588" y="5053013"/>
          <p14:tracePt t="33450" x="6718300" y="5073650"/>
          <p14:tracePt t="33458" x="6705600" y="5094288"/>
          <p14:tracePt t="33466" x="6691313" y="5108575"/>
          <p14:tracePt t="33472" x="6677025" y="5137150"/>
          <p14:tracePt t="33480" x="6662738" y="5157788"/>
          <p14:tracePt t="33488" x="6648450" y="5178425"/>
          <p14:tracePt t="33496" x="6634163" y="5213350"/>
          <p14:tracePt t="33504" x="6621463" y="5256213"/>
          <p14:tracePt t="33512" x="6613525" y="5291138"/>
          <p14:tracePt t="33520" x="6607175" y="5332413"/>
          <p14:tracePt t="33526" x="6607175" y="5373688"/>
          <p14:tracePt t="33534" x="6607175" y="5410200"/>
          <p14:tracePt t="33542" x="6607175" y="5451475"/>
          <p14:tracePt t="33550" x="6627813" y="5500688"/>
          <p14:tracePt t="33558" x="6648450" y="5556250"/>
          <p14:tracePt t="33566" x="6677025" y="5619750"/>
          <p14:tracePt t="33574" x="6711950" y="5675313"/>
          <p14:tracePt t="33582" x="6746875" y="5738813"/>
          <p14:tracePt t="33588" x="6788150" y="5794375"/>
          <p14:tracePt t="33596" x="6837363" y="5857875"/>
          <p14:tracePt t="33604" x="6886575" y="5919788"/>
          <p14:tracePt t="33612" x="6950075" y="5969000"/>
          <p14:tracePt t="33620" x="7013575" y="6024563"/>
          <p14:tracePt t="33628" x="7083425" y="6073775"/>
          <p14:tracePt t="33634" x="7138988" y="6108700"/>
          <p14:tracePt t="33642" x="7208838" y="6137275"/>
          <p14:tracePt t="33650" x="7285038" y="6172200"/>
          <p14:tracePt t="33658" x="7369175" y="6186488"/>
          <p14:tracePt t="33666" x="7467600" y="6200775"/>
          <p14:tracePt t="33674" x="7566025" y="6207125"/>
          <p14:tracePt t="33682" x="7656513" y="6221413"/>
          <p14:tracePt t="33690" x="7761288" y="6221413"/>
          <p14:tracePt t="33696" x="7853363" y="6221413"/>
          <p14:tracePt t="33704" x="7929563" y="6221413"/>
          <p14:tracePt t="33712" x="7985125" y="6221413"/>
          <p14:tracePt t="33720" x="8020050" y="6221413"/>
          <p14:tracePt t="33728" x="8042275" y="6221413"/>
          <p14:tracePt t="33736" x="8054975" y="6221413"/>
          <p14:tracePt t="33744" x="8062913" y="6227763"/>
          <p14:tracePt t="33750" x="8069263" y="6227763"/>
          <p14:tracePt t="33766" x="8083550" y="6235700"/>
          <p14:tracePt t="33774" x="8104188" y="6235700"/>
          <p14:tracePt t="33782" x="8139113" y="6242050"/>
          <p14:tracePt t="33790" x="8196263" y="6242050"/>
          <p14:tracePt t="33796" x="8251825" y="6248400"/>
          <p14:tracePt t="33804" x="8301038" y="6248400"/>
          <p14:tracePt t="33812" x="8342313" y="6248400"/>
          <p14:tracePt t="33820" x="8362950" y="6248400"/>
          <p14:tracePt t="33828" x="8385175" y="6242050"/>
          <p14:tracePt t="33836" x="8397875" y="6235700"/>
          <p14:tracePt t="33844" x="8412163" y="6235700"/>
          <p14:tracePt t="33852" x="8426450" y="6227763"/>
          <p14:tracePt t="33858" x="8447088" y="6221413"/>
          <p14:tracePt t="33866" x="8461375" y="6213475"/>
          <p14:tracePt t="33874" x="8475663" y="6213475"/>
          <p14:tracePt t="33882" x="8489950" y="6207125"/>
          <p14:tracePt t="33890" x="8504238" y="6200775"/>
          <p14:tracePt t="33898" x="8539163" y="6186488"/>
          <p14:tracePt t="33906" x="8566150" y="6186488"/>
          <p14:tracePt t="33912" x="8594725" y="6178550"/>
          <p14:tracePt t="33920" x="8615363" y="6178550"/>
          <p14:tracePt t="33928" x="8629650" y="6178550"/>
          <p14:tracePt t="33936" x="8643938" y="6178550"/>
          <p14:tracePt t="33952" x="8650288" y="6178550"/>
          <p14:tracePt t="33966" x="8658225" y="6178550"/>
          <p14:tracePt t="33974" x="8664575" y="6178550"/>
          <p14:tracePt t="33982" x="8670925" y="6178550"/>
          <p14:tracePt t="33990" x="8693150" y="6178550"/>
          <p14:tracePt t="33998" x="8728075" y="6186488"/>
          <p14:tracePt t="34006" x="8789988" y="6192838"/>
          <p14:tracePt t="34015" x="8853488" y="6200775"/>
          <p14:tracePt t="34020" x="8931275" y="6207125"/>
          <p14:tracePt t="34028" x="8993188" y="6207125"/>
          <p14:tracePt t="34036" x="9048750" y="6207125"/>
          <p14:tracePt t="34044" x="9097963" y="6207125"/>
          <p14:tracePt t="34052" x="9126538" y="6207125"/>
          <p14:tracePt t="34060" x="9140825" y="6207125"/>
          <p14:tracePt t="34068" x="9147175" y="6207125"/>
          <p14:tracePt t="34608" x="9140825" y="6207125"/>
          <p14:tracePt t="34670" x="9132888" y="6207125"/>
          <p14:tracePt t="34684" x="9112250" y="6186488"/>
          <p14:tracePt t="34692" x="9105900" y="6172200"/>
          <p14:tracePt t="34700" x="9085263" y="6157913"/>
          <p14:tracePt t="34708" x="9077325" y="6143625"/>
          <p14:tracePt t="34716" x="9063038" y="6122988"/>
          <p14:tracePt t="34724" x="9063038" y="6108700"/>
          <p14:tracePt t="34732" x="9048750" y="6096000"/>
          <p14:tracePt t="34738" x="9042400" y="6081713"/>
          <p14:tracePt t="34746" x="9042400" y="6067425"/>
          <p14:tracePt t="34754" x="9036050" y="6046788"/>
          <p14:tracePt t="34762" x="9021763" y="6032500"/>
          <p14:tracePt t="34770" x="9021763" y="6018213"/>
          <p14:tracePt t="34778" x="9007475" y="5997575"/>
          <p14:tracePt t="34786" x="9001125" y="5969000"/>
          <p14:tracePt t="34792" x="8986838" y="5948363"/>
          <p14:tracePt t="34800" x="8966200" y="5927725"/>
          <p14:tracePt t="34808" x="8951913" y="5899150"/>
          <p14:tracePt t="34816" x="8923338" y="5864225"/>
          <p14:tracePt t="34824" x="8894763" y="5835650"/>
          <p14:tracePt t="34832" x="8859838" y="5808663"/>
          <p14:tracePt t="34840" x="8824913" y="5780088"/>
          <p14:tracePt t="34846" x="8777288" y="5759450"/>
          <p14:tracePt t="34854" x="8728075" y="5738813"/>
          <p14:tracePt t="34862" x="8658225" y="5716588"/>
          <p14:tracePt t="34870" x="8594725" y="5689600"/>
          <p14:tracePt t="34878" x="8516938" y="5668963"/>
          <p14:tracePt t="34886" x="8434388" y="5646738"/>
          <p14:tracePt t="34894" x="8335963" y="5619750"/>
          <p14:tracePt t="34900" x="8258175" y="5599113"/>
          <p14:tracePt t="34908" x="8167688" y="5576888"/>
          <p14:tracePt t="34916" x="8083550" y="5556250"/>
          <p14:tracePt t="34933" x="7929563" y="5535613"/>
          <p14:tracePt t="34940" x="7853363" y="5527675"/>
          <p14:tracePt t="34948" x="7783513" y="5521325"/>
          <p14:tracePt t="34954" x="7712075" y="5514975"/>
          <p14:tracePt t="34962" x="7650163" y="5507038"/>
          <p14:tracePt t="34970" x="7580313" y="5507038"/>
          <p14:tracePt t="34978" x="7516813" y="5507038"/>
          <p14:tracePt t="34986" x="7439025" y="5507038"/>
          <p14:tracePt t="34994" x="7377113" y="5507038"/>
          <p14:tracePt t="35002" x="7307263" y="5514975"/>
          <p14:tracePt t="35008" x="7250113" y="5514975"/>
          <p14:tracePt t="35016" x="7215188" y="5514975"/>
          <p14:tracePt t="35024" x="7173913" y="5507038"/>
          <p14:tracePt t="35032" x="7153275" y="5500688"/>
          <p14:tracePt t="35040" x="7131050" y="5500688"/>
          <p14:tracePt t="35048" x="7110413" y="5492750"/>
          <p14:tracePt t="35056" x="7089775" y="5486400"/>
          <p14:tracePt t="35062" x="7069138" y="5480050"/>
          <p14:tracePt t="35070" x="7048500" y="5480050"/>
          <p14:tracePt t="35078" x="7026275" y="5472113"/>
          <p14:tracePt t="35086" x="7013575" y="5465763"/>
          <p14:tracePt t="35094" x="6999288" y="5457825"/>
          <p14:tracePt t="35102" x="6985000" y="5457825"/>
          <p14:tracePt t="35110" x="6970713" y="5451475"/>
          <p14:tracePt t="35116" x="6950075" y="5445125"/>
          <p14:tracePt t="35124" x="6935788" y="5437188"/>
          <p14:tracePt t="35132" x="6915150" y="5430838"/>
          <p14:tracePt t="35140" x="6900863" y="5422900"/>
          <p14:tracePt t="35148" x="6880225" y="5416550"/>
          <p14:tracePt t="35156" x="6851650" y="5402263"/>
          <p14:tracePt t="35164" x="6824663" y="5381625"/>
          <p14:tracePt t="35170" x="6788150" y="5360988"/>
          <p14:tracePt t="35178" x="6746875" y="5338763"/>
          <p14:tracePt t="35186" x="6705600" y="5318125"/>
          <p14:tracePt t="35194" x="6662738" y="5297488"/>
          <p14:tracePt t="35202" x="6621463" y="5276850"/>
          <p14:tracePt t="35210" x="6592888" y="5262563"/>
          <p14:tracePt t="35218" x="6557963" y="5241925"/>
          <p14:tracePt t="35226" x="6523038" y="5219700"/>
          <p14:tracePt t="35233" x="6502400" y="5199063"/>
          <p14:tracePt t="35240" x="6480175" y="5178425"/>
          <p14:tracePt t="35248" x="6459538" y="5137150"/>
          <p14:tracePt t="35256" x="6438900" y="5094288"/>
          <p14:tracePt t="35264" x="6424613" y="5038725"/>
          <p14:tracePt t="35272" x="6418263" y="4983163"/>
          <p14:tracePt t="35280" x="6410325" y="4940300"/>
          <p14:tracePt t="35286" x="6410325" y="4876800"/>
          <p14:tracePt t="35294" x="6410325" y="4806950"/>
          <p14:tracePt t="35302" x="6410325" y="4745038"/>
          <p14:tracePt t="35310" x="6438900" y="4667250"/>
          <p14:tracePt t="35318" x="6459538" y="4611688"/>
          <p14:tracePt t="35326" x="6473825" y="4548188"/>
          <p14:tracePt t="35333" x="6488113" y="4498975"/>
          <p14:tracePt t="35340" x="6502400" y="4464050"/>
          <p14:tracePt t="35348" x="6508750" y="4422775"/>
          <p14:tracePt t="35356" x="6516688" y="4402138"/>
          <p14:tracePt t="35364" x="6516688" y="4387850"/>
          <p14:tracePt t="35372" x="6516688" y="4373563"/>
          <p14:tracePt t="35380" x="6516688" y="4352925"/>
          <p14:tracePt t="35388" x="6516688" y="4344988"/>
          <p14:tracePt t="35394" x="6523038" y="4344988"/>
          <p14:tracePt t="35496" x="6529388" y="4344988"/>
          <p14:tracePt t="35502" x="6543675" y="4352925"/>
          <p14:tracePt t="35510" x="6557963" y="4381500"/>
          <p14:tracePt t="35518" x="6578600" y="4402138"/>
          <p14:tracePt t="35526" x="6599238" y="4429125"/>
          <p14:tracePt t="35534" x="6627813" y="4457700"/>
          <p14:tracePt t="35542" x="6656388" y="4478338"/>
          <p14:tracePt t="35550" x="6691313" y="4506913"/>
          <p14:tracePt t="35556" x="6732588" y="4533900"/>
          <p14:tracePt t="35564" x="6775450" y="4576763"/>
          <p14:tracePt t="35572" x="6816725" y="4611688"/>
          <p14:tracePt t="35580" x="6859588" y="4640263"/>
          <p14:tracePt t="35588" x="6900863" y="4681538"/>
          <p14:tracePt t="35596" x="6935788" y="4702175"/>
          <p14:tracePt t="35604" x="6970713" y="4730750"/>
          <p14:tracePt t="35610" x="7013575" y="4772025"/>
          <p14:tracePt t="35618" x="7054850" y="4821238"/>
          <p14:tracePt t="35626" x="7096125" y="4856163"/>
          <p14:tracePt t="35634" x="7153275" y="4899025"/>
          <p14:tracePt t="35642" x="7202488" y="4948238"/>
          <p14:tracePt t="35650" x="7264400" y="4989513"/>
          <p14:tracePt t="35658" x="7313613" y="5024438"/>
          <p14:tracePt t="35664" x="7356475" y="5053013"/>
          <p14:tracePt t="35672" x="7397750" y="5073650"/>
          <p14:tracePt t="35680" x="7439025" y="5102225"/>
          <p14:tracePt t="35688" x="7481888" y="5122863"/>
          <p14:tracePt t="35696" x="7523163" y="5149850"/>
          <p14:tracePt t="35704" x="7551738" y="5178425"/>
          <p14:tracePt t="35712" x="7593013" y="5207000"/>
          <p14:tracePt t="35718" x="7635875" y="5241925"/>
          <p14:tracePt t="35726" x="7685088" y="5283200"/>
          <p14:tracePt t="35734" x="7754938" y="5332413"/>
          <p14:tracePt t="35742" x="7824788" y="5381625"/>
          <p14:tracePt t="35750" x="7894638" y="5422900"/>
          <p14:tracePt t="35758" x="7972425" y="5472113"/>
          <p14:tracePt t="35766" x="8048625" y="5521325"/>
          <p14:tracePt t="35772" x="8104188" y="5556250"/>
          <p14:tracePt t="35780" x="8161338" y="5591175"/>
          <p14:tracePt t="35788" x="8202613" y="5619750"/>
          <p14:tracePt t="35796" x="8243888" y="5646738"/>
          <p14:tracePt t="35804" x="8280400" y="5668963"/>
          <p14:tracePt t="35812" x="8315325" y="5695950"/>
          <p14:tracePt t="35820" x="8335963" y="5710238"/>
          <p14:tracePt t="35828" x="8350250" y="5730875"/>
          <p14:tracePt t="35834" x="8362950" y="5738813"/>
          <p14:tracePt t="35842" x="8362950" y="5745163"/>
          <p14:tracePt t="35850" x="8370888" y="5745163"/>
          <p14:tracePt t="35858" x="8377238" y="5753100"/>
          <p14:tracePt t="35874" x="8385175" y="5759450"/>
          <p14:tracePt t="35882" x="8385175" y="5765800"/>
          <p14:tracePt t="35966" x="8397875" y="5780088"/>
          <p14:tracePt t="35974" x="8420100" y="5794375"/>
          <p14:tracePt t="35982" x="8434388" y="5800725"/>
          <p14:tracePt t="35990" x="8447088" y="5815013"/>
          <p14:tracePt t="35996" x="8461375" y="5822950"/>
          <p14:tracePt t="36004" x="8482013" y="5829300"/>
          <p14:tracePt t="36012" x="8496300" y="5843588"/>
          <p14:tracePt t="36020" x="8510588" y="5843588"/>
          <p14:tracePt t="36028" x="8516938" y="5849938"/>
          <p14:tracePt t="36036" x="8531225" y="5857875"/>
          <p14:tracePt t="36042" x="8545513" y="5857875"/>
          <p14:tracePt t="36050" x="8559800" y="5864225"/>
          <p14:tracePt t="36058" x="8574088" y="5870575"/>
          <p14:tracePt t="36066" x="8594725" y="5878513"/>
          <p14:tracePt t="36074" x="8615363" y="5878513"/>
          <p14:tracePt t="36082" x="8636000" y="5884863"/>
          <p14:tracePt t="36090" x="8650288" y="5892800"/>
          <p14:tracePt t="36098" x="8664575" y="5899150"/>
          <p14:tracePt t="36104" x="8678863" y="5899150"/>
          <p14:tracePt t="36112" x="8699500" y="5905500"/>
          <p14:tracePt t="36120" x="8713788" y="5905500"/>
          <p14:tracePt t="36128" x="8734425" y="5913438"/>
          <p14:tracePt t="36136" x="8755063" y="5919788"/>
          <p14:tracePt t="36144" x="8777288" y="5919788"/>
          <p14:tracePt t="36152" x="8789988" y="5927725"/>
          <p14:tracePt t="36158" x="8804275" y="5927725"/>
          <p14:tracePt t="36166" x="8812213" y="5934075"/>
          <p14:tracePt t="36174" x="8818563" y="5934075"/>
          <p14:tracePt t="36182" x="8824913" y="5934075"/>
          <p14:tracePt t="36576" x="8867775" y="5927725"/>
          <p14:tracePt t="36584" x="8937625" y="5913438"/>
          <p14:tracePt t="36592" x="8993188" y="5905500"/>
          <p14:tracePt t="36598" x="9028113" y="5899150"/>
          <p14:tracePt t="36606" x="9070975" y="5899150"/>
          <p14:tracePt t="36614" x="9091613" y="5892800"/>
          <p14:tracePt t="36622" x="9112250" y="5892800"/>
          <p14:tracePt t="36630" x="9120188" y="5892800"/>
          <p14:tracePt t="36638" x="9126538" y="5892800"/>
          <p14:tracePt t="36800" x="9112250" y="5864225"/>
          <p14:tracePt t="36808" x="9048750" y="5815013"/>
          <p14:tracePt t="36816" x="8986838" y="5765800"/>
          <p14:tracePt t="36822" x="8894763" y="5716588"/>
          <p14:tracePt t="36830" x="8789988" y="5661025"/>
          <p14:tracePt t="36838" x="8650288" y="5611813"/>
          <p14:tracePt t="36846" x="8482013" y="5570538"/>
          <p14:tracePt t="36854" x="8321675" y="5541963"/>
          <p14:tracePt t="36862" x="8153400" y="5521325"/>
          <p14:tracePt t="36870" x="7978775" y="5500688"/>
          <p14:tracePt t="36876" x="7783513" y="5486400"/>
          <p14:tracePt t="36884" x="7629525" y="5486400"/>
          <p14:tracePt t="36892" x="7439025" y="5486400"/>
          <p14:tracePt t="36900" x="7307263" y="5486400"/>
          <p14:tracePt t="36908" x="7188200" y="5486400"/>
          <p14:tracePt t="36916" x="7069138" y="5480050"/>
          <p14:tracePt t="36934" x="6781800" y="5437188"/>
          <p14:tracePt t="36938" x="6634163" y="5410200"/>
          <p14:tracePt t="36946" x="6516688" y="5373688"/>
          <p14:tracePt t="36954" x="6403975" y="5338763"/>
          <p14:tracePt t="36962" x="6291263" y="5311775"/>
          <p14:tracePt t="36970" x="6180138" y="5283200"/>
          <p14:tracePt t="36978" x="6110288" y="5256213"/>
          <p14:tracePt t="36983" x="6054725" y="5213350"/>
          <p14:tracePt t="36992" x="6032500" y="5149850"/>
          <p14:tracePt t="37000" x="6026150" y="5067300"/>
          <p14:tracePt t="37008" x="6026150" y="4940300"/>
          <p14:tracePt t="37016" x="6032500" y="4765675"/>
          <p14:tracePt t="37024" x="6054725" y="4570413"/>
          <p14:tracePt t="37032" x="6081713" y="4402138"/>
          <p14:tracePt t="37038" x="6151563" y="4227513"/>
          <p14:tracePt t="37046" x="6208713" y="4079875"/>
          <p14:tracePt t="37054" x="6243638" y="3981450"/>
          <p14:tracePt t="37062" x="6270625" y="3905250"/>
          <p14:tracePt t="37070" x="6291263" y="3841750"/>
          <p14:tracePt t="37078" x="6299200" y="3800475"/>
          <p14:tracePt t="37086" x="6305550" y="3771900"/>
          <p14:tracePt t="37092" x="6313488" y="3751263"/>
          <p14:tracePt t="37810" x="6284913" y="3806825"/>
          <p14:tracePt t="37818" x="6194425" y="3925888"/>
          <p14:tracePt t="37826" x="6089650" y="4038600"/>
          <p14:tracePt t="37834" x="5983288" y="4129088"/>
          <p14:tracePt t="37842" x="5843588" y="4227513"/>
          <p14:tracePt t="37850" x="5711825" y="4318000"/>
          <p14:tracePt t="37858" x="5529263" y="4408488"/>
          <p14:tracePt t="37864" x="5311775" y="4506913"/>
          <p14:tracePt t="37872" x="5095875" y="4591050"/>
          <p14:tracePt t="37880" x="4864100" y="4660900"/>
          <p14:tracePt t="37888" x="4640263" y="4737100"/>
          <p14:tracePt t="37896" x="4373563" y="4800600"/>
          <p14:tracePt t="37904" x="4102100" y="4899025"/>
          <p14:tracePt t="37912" x="3841750" y="4948238"/>
          <p14:tracePt t="37918" x="3632200" y="4960938"/>
          <p14:tracePt t="37935" x="3317875" y="4983163"/>
          <p14:tracePt t="37942" x="3213100" y="4989513"/>
          <p14:tracePt t="37950" x="3121025" y="4995863"/>
          <p14:tracePt t="37958" x="3036888" y="4995863"/>
          <p14:tracePt t="37966" x="2981325" y="4995863"/>
          <p14:tracePt t="37972" x="2940050" y="4995863"/>
          <p14:tracePt t="37980" x="2905125" y="4989513"/>
          <p14:tracePt t="37988" x="2882900" y="4983163"/>
          <p14:tracePt t="37996" x="2862263" y="4983163"/>
          <p14:tracePt t="38004" x="2862263" y="4975225"/>
          <p14:tracePt t="38012" x="2855913" y="4975225"/>
          <p14:tracePt t="38020" x="2855913" y="4968875"/>
          <p14:tracePt t="38026" x="2847975" y="4960938"/>
          <p14:tracePt t="38035" x="2841625" y="4960938"/>
          <p14:tracePt t="38042" x="2841625" y="4954588"/>
          <p14:tracePt t="38050" x="2835275" y="4954588"/>
          <p14:tracePt t="38058" x="2835275" y="4948238"/>
          <p14:tracePt t="38196" x="2835275" y="4983163"/>
          <p14:tracePt t="38204" x="2841625" y="5024438"/>
          <p14:tracePt t="38212" x="2847975" y="5067300"/>
          <p14:tracePt t="38220" x="2847975" y="5094288"/>
          <p14:tracePt t="38228" x="2847975" y="5114925"/>
          <p14:tracePt t="38236" x="2847975" y="5137150"/>
          <p14:tracePt t="38244" x="2847975" y="5149850"/>
          <p14:tracePt t="38250" x="2847975" y="5164138"/>
          <p14:tracePt t="38258" x="2847975" y="5178425"/>
          <p14:tracePt t="38266" x="2847975" y="5192713"/>
          <p14:tracePt t="38274" x="2847975" y="5213350"/>
          <p14:tracePt t="38282" x="2855913" y="5227638"/>
          <p14:tracePt t="38290" x="2855913" y="5241925"/>
          <p14:tracePt t="38298" x="2855913" y="5256213"/>
          <p14:tracePt t="38304" x="2855913" y="5268913"/>
          <p14:tracePt t="38312" x="2855913" y="5283200"/>
          <p14:tracePt t="38320" x="2847975" y="5303838"/>
          <p14:tracePt t="38328" x="2847975" y="5318125"/>
          <p14:tracePt t="38336" x="2841625" y="5326063"/>
          <p14:tracePt t="38344" x="2835275" y="5332413"/>
          <p14:tracePt t="38352" x="2835275" y="5338763"/>
          <p14:tracePt t="38358" x="2835275" y="5346700"/>
          <p14:tracePt t="38474" x="2835275" y="5360988"/>
          <p14:tracePt t="38482" x="2835275" y="5373688"/>
          <p14:tracePt t="38490" x="2835275" y="5387975"/>
          <p14:tracePt t="38498" x="2835275" y="5402263"/>
          <p14:tracePt t="38506" x="2835275" y="5410200"/>
          <p14:tracePt t="38514" x="2835275" y="5416550"/>
          <p14:tracePt t="38520" x="2835275" y="5430838"/>
          <p14:tracePt t="38536" x="2835275" y="5437188"/>
          <p14:tracePt t="38544" x="2835275" y="5445125"/>
          <p14:tracePt t="38560" x="2835275" y="5451475"/>
          <p14:tracePt t="38569" x="2835275" y="5465763"/>
          <p14:tracePt t="38576" x="2835275" y="5480050"/>
          <p14:tracePt t="38582" x="2835275" y="5492750"/>
          <p14:tracePt t="38590" x="2847975" y="5521325"/>
          <p14:tracePt t="38598" x="2870200" y="5541963"/>
          <p14:tracePt t="38606" x="2882900" y="5562600"/>
          <p14:tracePt t="38614" x="2905125" y="5591175"/>
          <p14:tracePt t="38622" x="2917825" y="5605463"/>
          <p14:tracePt t="38628" x="2932113" y="5626100"/>
          <p14:tracePt t="38636" x="2952750" y="5640388"/>
          <p14:tracePt t="38644" x="2967038" y="5646738"/>
          <p14:tracePt t="38652" x="2981325" y="5661025"/>
          <p14:tracePt t="38660" x="2995613" y="5668963"/>
          <p14:tracePt t="38668" x="3024188" y="5689600"/>
          <p14:tracePt t="38676" x="3065463" y="5710238"/>
          <p14:tracePt t="38684" x="3128963" y="5730875"/>
          <p14:tracePt t="38690" x="3219450" y="5765800"/>
          <p14:tracePt t="38698" x="3367088" y="5808663"/>
          <p14:tracePt t="38706" x="3576638" y="5857875"/>
          <p14:tracePt t="38714" x="3829050" y="5878513"/>
          <p14:tracePt t="38722" x="4114800" y="5892800"/>
          <p14:tracePt t="38730" x="4506913" y="5962650"/>
          <p14:tracePt t="38738" x="4878388" y="6018213"/>
          <p14:tracePt t="38744" x="5227638" y="6059488"/>
          <p14:tracePt t="38752" x="5543550" y="6108700"/>
          <p14:tracePt t="38760" x="5802313" y="6172200"/>
          <p14:tracePt t="38769" x="6026150" y="6207125"/>
          <p14:tracePt t="38776" x="6186488" y="6235700"/>
          <p14:tracePt t="38784" x="6334125" y="6270625"/>
          <p14:tracePt t="38792" x="6445250" y="6291263"/>
          <p14:tracePt t="38798" x="6557963" y="6319838"/>
          <p14:tracePt t="38806" x="6691313" y="6346825"/>
          <p14:tracePt t="38814" x="6859588" y="6381750"/>
          <p14:tracePt t="38822" x="7061200" y="6410325"/>
          <p14:tracePt t="38830" x="7264400" y="6459538"/>
          <p14:tracePt t="38838" x="7432675" y="6486525"/>
          <p14:tracePt t="38846" x="7593013" y="6508750"/>
          <p14:tracePt t="38852" x="7720013" y="6529388"/>
          <p14:tracePt t="38860" x="7804150" y="6535738"/>
          <p14:tracePt t="38869" x="7874000" y="6543675"/>
          <p14:tracePt t="38876" x="7935913" y="6556375"/>
          <p14:tracePt t="38884" x="7972425" y="6570663"/>
          <p14:tracePt t="38892" x="7999413" y="6578600"/>
          <p14:tracePt t="38900" x="8020050" y="6578600"/>
          <p14:tracePt t="38906" x="8034338" y="6584950"/>
          <p14:tracePt t="38914" x="8042275" y="6591300"/>
          <p14:tracePt t="38922" x="8048625" y="6591300"/>
          <p14:tracePt t="38938" x="8062913" y="6599238"/>
          <p14:tracePt t="38946" x="8077200" y="6613525"/>
          <p14:tracePt t="38954" x="8097838" y="6619875"/>
          <p14:tracePt t="38960" x="8126413" y="6640513"/>
          <p14:tracePt t="38969" x="8153400" y="6662738"/>
          <p14:tracePt t="38976" x="8196263" y="6669088"/>
          <p14:tracePt t="38984" x="8216900" y="6683375"/>
          <p14:tracePt t="38992" x="8231188" y="6697663"/>
          <p14:tracePt t="39000" x="8251825" y="6697663"/>
          <p14:tracePt t="39008" x="8251825" y="6704013"/>
          <p14:tracePt t="39014" x="8258175" y="6704013"/>
          <p14:tracePt t="39030" x="8266113" y="6710363"/>
          <p14:tracePt t="39038" x="8272463" y="6710363"/>
          <p14:tracePt t="39054" x="8286750" y="6710363"/>
          <p14:tracePt t="39062" x="8301038" y="6710363"/>
          <p14:tracePt t="39068" x="8321675" y="6710363"/>
          <p14:tracePt t="39076" x="8356600" y="6710363"/>
          <p14:tracePt t="39084" x="8405813" y="6710363"/>
          <p14:tracePt t="39092" x="8461375" y="6697663"/>
          <p14:tracePt t="39100" x="8524875" y="6675438"/>
          <p14:tracePt t="39108" x="8580438" y="6648450"/>
          <p14:tracePt t="39116" x="8643938" y="6613525"/>
          <p14:tracePt t="39122" x="8713788" y="6570663"/>
          <p14:tracePt t="39130" x="8769350" y="6521450"/>
          <p14:tracePt t="39138" x="8839200" y="6486525"/>
          <p14:tracePt t="39146" x="8909050" y="6451600"/>
          <p14:tracePt t="39154" x="8978900" y="6424613"/>
          <p14:tracePt t="39162" x="9070975" y="6410325"/>
          <p14:tracePt t="39170" x="9182100" y="6381750"/>
          <p14:tracePt t="39176" x="9274175" y="6361113"/>
          <p14:tracePt t="39184" x="9356725" y="6340475"/>
          <p14:tracePt t="39192" x="9428163" y="6319838"/>
          <p14:tracePt t="39200" x="9483725" y="6311900"/>
          <p14:tracePt t="39208" x="9510713" y="6311900"/>
          <p14:tracePt t="39216" x="9525000" y="6311900"/>
          <p14:tracePt t="39224" x="9532938" y="6311900"/>
          <p14:tracePt t="39432" x="9532938" y="6305550"/>
          <p14:tracePt t="39454" x="9532938" y="6297613"/>
          <p14:tracePt t="39462" x="9532938" y="6284913"/>
          <p14:tracePt t="39470" x="9525000" y="6270625"/>
          <p14:tracePt t="39478" x="9518650" y="6256338"/>
          <p14:tracePt t="39494" x="9518650" y="6242050"/>
          <p14:tracePt t="39503" x="9518650" y="6227763"/>
          <p14:tracePt t="39508" x="9518650" y="6221413"/>
          <p14:tracePt t="39516" x="9518650" y="6207125"/>
          <p14:tracePt t="39524" x="9518650" y="6192838"/>
          <p14:tracePt t="39532" x="9518650" y="6178550"/>
          <p14:tracePt t="39540" x="9525000" y="6172200"/>
          <p14:tracePt t="39548" x="9532938" y="6165850"/>
          <p14:tracePt t="39556" x="9532938" y="6157913"/>
          <p14:tracePt t="39610" x="9532938" y="6151563"/>
          <p14:tracePt t="39624" x="9518650" y="6151563"/>
          <p14:tracePt t="39632" x="9510713" y="6143625"/>
          <p14:tracePt t="39640" x="9498013" y="6143625"/>
          <p14:tracePt t="39648" x="9475788" y="6137275"/>
          <p14:tracePt t="39656" x="9440863" y="6130925"/>
          <p14:tracePt t="39664" x="9385300" y="6122988"/>
          <p14:tracePt t="39672" x="9301163" y="6116638"/>
          <p14:tracePt t="39678" x="9202738" y="6108700"/>
          <p14:tracePt t="39686" x="9091613" y="6102350"/>
          <p14:tracePt t="39694" x="8951913" y="6088063"/>
          <p14:tracePt t="39703" x="8824913" y="6073775"/>
          <p14:tracePt t="39710" x="8720138" y="6059488"/>
          <p14:tracePt t="39718" x="8615363" y="6038850"/>
          <p14:tracePt t="39724" x="8510588" y="6032500"/>
          <p14:tracePt t="39732" x="8420100" y="6018213"/>
          <p14:tracePt t="39740" x="8328025" y="5997575"/>
          <p14:tracePt t="39748" x="8237538" y="5983288"/>
          <p14:tracePt t="39756" x="8174038" y="5976938"/>
          <p14:tracePt t="39764" x="8112125" y="5969000"/>
          <p14:tracePt t="39772" x="8042275" y="5962650"/>
          <p14:tracePt t="39780" x="7978775" y="5954713"/>
          <p14:tracePt t="39786" x="7908925" y="5954713"/>
          <p14:tracePt t="39794" x="7845425" y="5954713"/>
          <p14:tracePt t="39802" x="7783513" y="5954713"/>
          <p14:tracePt t="39810" x="7712075" y="5954713"/>
          <p14:tracePt t="39818" x="7656513" y="5954713"/>
          <p14:tracePt t="39826" x="7615238" y="5954713"/>
          <p14:tracePt t="39832" x="7593013" y="5954713"/>
          <p14:tracePt t="39840" x="7572375" y="5954713"/>
          <p14:tracePt t="39848" x="7551738" y="5954713"/>
          <p14:tracePt t="39856" x="7531100" y="5954713"/>
          <p14:tracePt t="39864" x="7523163" y="5954713"/>
          <p14:tracePt t="39872" x="7516813" y="5954713"/>
          <p14:tracePt t="39880" x="7510463" y="5954713"/>
          <p14:tracePt t="39888" x="7502525" y="5954713"/>
          <p14:tracePt t="39894" x="7496175" y="5954713"/>
          <p14:tracePt t="39903" x="7481888" y="5954713"/>
          <p14:tracePt t="39910" x="7467600" y="5954713"/>
          <p14:tracePt t="39918" x="7446963" y="5954713"/>
          <p14:tracePt t="39926" x="7426325" y="5954713"/>
          <p14:tracePt t="39934" x="7404100" y="5954713"/>
          <p14:tracePt t="39942" x="7383463" y="5954713"/>
          <p14:tracePt t="39948" x="7348538" y="5954713"/>
          <p14:tracePt t="39956" x="7327900" y="5954713"/>
          <p14:tracePt t="39964" x="7292975" y="5954713"/>
          <p14:tracePt t="39972" x="7272338" y="5962650"/>
          <p14:tracePt t="39980" x="7250113" y="5962650"/>
          <p14:tracePt t="39988" x="7229475" y="5962650"/>
          <p14:tracePt t="39994" x="7208838" y="5962650"/>
          <p14:tracePt t="40002" x="7188200" y="5962650"/>
          <p14:tracePt t="40010" x="7167563" y="5962650"/>
          <p14:tracePt t="40018" x="7153275" y="5962650"/>
          <p14:tracePt t="40026" x="7131050" y="5962650"/>
          <p14:tracePt t="40034" x="7110413" y="5962650"/>
          <p14:tracePt t="40042" x="7089775" y="5962650"/>
          <p14:tracePt t="40050" x="7069138" y="5962650"/>
          <p14:tracePt t="40056" x="7040563" y="5962650"/>
          <p14:tracePt t="40064" x="7013575" y="5962650"/>
          <p14:tracePt t="40072" x="6970713" y="5962650"/>
          <p14:tracePt t="40080" x="6935788" y="5962650"/>
          <p14:tracePt t="40088" x="6894513" y="5962650"/>
          <p14:tracePt t="40096" x="6859588" y="5954713"/>
          <p14:tracePt t="40104" x="6837363" y="5948363"/>
          <p14:tracePt t="40110" x="6816725" y="5948363"/>
          <p14:tracePt t="40118" x="6788150" y="5942013"/>
          <p14:tracePt t="40126" x="6775450" y="5934075"/>
          <p14:tracePt t="40134" x="6761163" y="5934075"/>
          <p14:tracePt t="40142" x="6746875" y="5927725"/>
          <p14:tracePt t="40150" x="6732588" y="5919788"/>
          <p14:tracePt t="40158" x="6718300" y="5919788"/>
          <p14:tracePt t="40164" x="6705600" y="5913438"/>
          <p14:tracePt t="40172" x="6691313" y="5905500"/>
          <p14:tracePt t="40180" x="6670675" y="5899150"/>
          <p14:tracePt t="40188" x="6656388" y="5899150"/>
          <p14:tracePt t="40196" x="6634163" y="5892800"/>
          <p14:tracePt t="40204" x="6621463" y="5884863"/>
          <p14:tracePt t="40212" x="6607175" y="5884863"/>
          <p14:tracePt t="40218" x="6599238" y="5878513"/>
          <p14:tracePt t="40226" x="6592888" y="5878513"/>
          <p14:tracePt t="40242" x="6586538" y="5878513"/>
          <p14:tracePt t="40466" x="6592888" y="5878513"/>
          <p14:tracePt t="40474" x="6607175" y="5878513"/>
          <p14:tracePt t="40482" x="6621463" y="5878513"/>
          <p14:tracePt t="40490" x="6634163" y="5870575"/>
          <p14:tracePt t="40496" x="6648450" y="5864225"/>
          <p14:tracePt t="40504" x="6677025" y="5864225"/>
          <p14:tracePt t="40512" x="6697663" y="5857875"/>
          <p14:tracePt t="40520" x="6718300" y="5843588"/>
          <p14:tracePt t="40528" x="6732588" y="5835650"/>
          <p14:tracePt t="40537" x="6746875" y="5835650"/>
          <p14:tracePt t="40544" x="6753225" y="5829300"/>
          <p14:tracePt t="40628" x="6761163" y="5829300"/>
          <p14:tracePt t="40644" x="6788150" y="5829300"/>
          <p14:tracePt t="40652" x="6837363" y="5829300"/>
          <p14:tracePt t="40658" x="6894513" y="5835650"/>
          <p14:tracePt t="40666" x="6942138" y="5843588"/>
          <p14:tracePt t="40674" x="6999288" y="5843588"/>
          <p14:tracePt t="40682" x="7054850" y="5843588"/>
          <p14:tracePt t="40690" x="7110413" y="5843588"/>
          <p14:tracePt t="40698" x="7167563" y="5835650"/>
          <p14:tracePt t="40706" x="7229475" y="5829300"/>
          <p14:tracePt t="40712" x="7292975" y="5815013"/>
          <p14:tracePt t="40720" x="7356475" y="5808663"/>
          <p14:tracePt t="40728" x="7412038" y="5800725"/>
          <p14:tracePt t="40736" x="7481888" y="5800725"/>
          <p14:tracePt t="40744" x="7551738" y="5800725"/>
          <p14:tracePt t="40752" x="7629525" y="5794375"/>
          <p14:tracePt t="40760" x="7712075" y="5794375"/>
          <p14:tracePt t="40766" x="7818438" y="5794375"/>
          <p14:tracePt t="40774" x="7908925" y="5800725"/>
          <p14:tracePt t="40782" x="8007350" y="5808663"/>
          <p14:tracePt t="40790" x="8112125" y="5822950"/>
          <p14:tracePt t="40798" x="8196263" y="5822950"/>
          <p14:tracePt t="40806" x="8280400" y="5822950"/>
          <p14:tracePt t="40814" x="8377238" y="5822950"/>
          <p14:tracePt t="40820" x="8482013" y="5822950"/>
          <p14:tracePt t="40828" x="8615363" y="5829300"/>
          <p14:tracePt t="40836" x="8763000" y="5857875"/>
          <p14:tracePt t="40844" x="8882063" y="5864225"/>
          <p14:tracePt t="40852" x="8993188" y="5892800"/>
          <p14:tracePt t="40860" x="9085263" y="5899150"/>
          <p14:tracePt t="40868" x="9167813" y="5905500"/>
          <p14:tracePt t="40874" x="9259888" y="5905500"/>
          <p14:tracePt t="40882" x="9329738" y="5913438"/>
          <p14:tracePt t="40890" x="9385300" y="5919788"/>
          <p14:tracePt t="40898" x="9428163" y="5927725"/>
          <p14:tracePt t="40906" x="9440863" y="5934075"/>
          <p14:tracePt t="40914" x="9448800" y="5942013"/>
          <p14:tracePt t="40922" x="9455150" y="5942013"/>
          <p14:tracePt t="41184" x="9455150" y="5919788"/>
          <p14:tracePt t="41192" x="9463088" y="5905500"/>
          <p14:tracePt t="41200" x="9475788" y="5892800"/>
          <p14:tracePt t="41206" x="9475788" y="5884863"/>
          <p14:tracePt t="41422" x="9483725" y="5884863"/>
          <p14:tracePt t="41430" x="9498013" y="5884863"/>
          <p14:tracePt t="41438" x="9504363" y="5884863"/>
          <p14:tracePt t="41446" x="9510713" y="5884863"/>
          <p14:tracePt t="41462" x="9518650" y="5884863"/>
          <p14:tracePt t="41546" x="9525000" y="5884863"/>
          <p14:tracePt t="41562" x="9532938" y="5884863"/>
          <p14:tracePt t="41578" x="9539288" y="5884863"/>
          <p14:tracePt t="41586" x="9539288" y="5892800"/>
          <p14:tracePt t="41670" x="9547225" y="5899150"/>
          <p14:tracePt t="41678" x="9553575" y="5899150"/>
          <p14:tracePt t="41686" x="9559925" y="5905500"/>
          <p14:tracePt t="41700" x="9567863" y="5905500"/>
          <p14:tracePt t="41724" x="9567863" y="5913438"/>
          <p14:tracePt t="41964" x="9567863" y="5899150"/>
          <p14:tracePt t="41972" x="9559925" y="5829300"/>
          <p14:tracePt t="41978" x="9559925" y="5788025"/>
          <p14:tracePt t="41986" x="9574213" y="5730875"/>
          <p14:tracePt t="41994" x="9582150" y="5695950"/>
          <p14:tracePt t="42002" x="9588500" y="5654675"/>
          <p14:tracePt t="42010" x="9594850" y="5626100"/>
          <p14:tracePt t="42018" x="9602788" y="5605463"/>
          <p14:tracePt t="42024" x="9609138" y="5599113"/>
          <p14:tracePt t="43184" x="9582150" y="5576888"/>
          <p14:tracePt t="43190" x="9483725" y="5527675"/>
          <p14:tracePt t="43198" x="9364663" y="5480050"/>
          <p14:tracePt t="43205" x="9202738" y="5430838"/>
          <p14:tracePt t="43214" x="9042400" y="5402263"/>
          <p14:tracePt t="43222" x="8839200" y="5367338"/>
          <p14:tracePt t="43230" x="8594725" y="5318125"/>
          <p14:tracePt t="43238" x="8356600" y="5283200"/>
          <p14:tracePt t="43244" x="8062913" y="5241925"/>
          <p14:tracePt t="43252" x="7761288" y="5233988"/>
          <p14:tracePt t="43260" x="7467600" y="5192713"/>
          <p14:tracePt t="43268" x="7118350" y="5149850"/>
          <p14:tracePt t="43276" x="6802438" y="5102225"/>
          <p14:tracePt t="43284" x="6432550" y="5059363"/>
          <p14:tracePt t="43292" x="6124575" y="5045075"/>
          <p14:tracePt t="43298" x="5816600" y="5010150"/>
          <p14:tracePt t="43306" x="5529263" y="4995863"/>
          <p14:tracePt t="43314" x="5276850" y="4983163"/>
          <p14:tracePt t="43323" x="5081588" y="4968875"/>
          <p14:tracePt t="43330" x="4919663" y="4960938"/>
          <p14:tracePt t="43338" x="4800600" y="4954588"/>
          <p14:tracePt t="43346" x="4710113" y="4948238"/>
          <p14:tracePt t="43352" x="4633913" y="4948238"/>
          <p14:tracePt t="43360" x="4576763" y="4948238"/>
          <p14:tracePt t="43368" x="4527550" y="4954588"/>
          <p14:tracePt t="43376" x="4486275" y="4968875"/>
          <p14:tracePt t="43384" x="4457700" y="4975225"/>
          <p14:tracePt t="43392" x="4437063" y="4983163"/>
          <p14:tracePt t="43400" x="4416425" y="4995863"/>
          <p14:tracePt t="43406" x="4387850" y="5010150"/>
          <p14:tracePt t="43414" x="4373563" y="5010150"/>
          <p14:tracePt t="43423" x="4360863" y="5018088"/>
          <p14:tracePt t="43430" x="4346575" y="5024438"/>
          <p14:tracePt t="43438" x="4325938" y="5024438"/>
          <p14:tracePt t="43446" x="4311650" y="5030788"/>
          <p14:tracePt t="43454" x="4291013" y="5038725"/>
          <p14:tracePt t="43460" x="4276725" y="5045075"/>
          <p14:tracePt t="43468" x="4256088" y="5045075"/>
          <p14:tracePt t="43476" x="4233863" y="5045075"/>
          <p14:tracePt t="43484" x="4213225" y="5053013"/>
          <p14:tracePt t="43492" x="4192588" y="5053013"/>
          <p14:tracePt t="43500" x="4171950" y="5053013"/>
          <p14:tracePt t="43508" x="4149725" y="5053013"/>
          <p14:tracePt t="43514" x="4137025" y="5053013"/>
          <p14:tracePt t="43522" x="4122738" y="5059363"/>
          <p14:tracePt t="43530" x="4102100" y="5067300"/>
          <p14:tracePt t="43538" x="4079875" y="5067300"/>
          <p14:tracePt t="43546" x="4065588" y="5073650"/>
          <p14:tracePt t="43554" x="4052888" y="5080000"/>
          <p14:tracePt t="43562" x="4038600" y="5087938"/>
          <p14:tracePt t="43570" x="4024313" y="5087938"/>
          <p14:tracePt t="43576" x="4024313" y="5094288"/>
          <p14:tracePt t="43584" x="4017963" y="5094288"/>
          <p14:tracePt t="44148" x="3975100" y="5053013"/>
          <p14:tracePt t="44156" x="3870325" y="4940300"/>
          <p14:tracePt t="44164" x="3771900" y="4856163"/>
          <p14:tracePt t="44172" x="3660775" y="4794250"/>
          <p14:tracePt t="44178" x="3533775" y="4737100"/>
          <p14:tracePt t="44186" x="3414713" y="4702175"/>
          <p14:tracePt t="44194" x="3303588" y="4660900"/>
          <p14:tracePt t="44202" x="3163888" y="4611688"/>
          <p14:tracePt t="44210" x="3030538" y="4576763"/>
          <p14:tracePt t="44218" x="2897188" y="4548188"/>
          <p14:tracePt t="44226" x="2798763" y="4541838"/>
          <p14:tracePt t="44234" x="2693988" y="4541838"/>
          <p14:tracePt t="44240" x="2609850" y="4541838"/>
          <p14:tracePt t="44248" x="2527300" y="4548188"/>
          <p14:tracePt t="44256" x="2449513" y="4570413"/>
          <p14:tracePt t="44264" x="2373313" y="4605338"/>
          <p14:tracePt t="44272" x="2301875" y="4632325"/>
          <p14:tracePt t="44280" x="2246313" y="4681538"/>
          <p14:tracePt t="44286" x="2184400" y="4730750"/>
          <p14:tracePt t="44294" x="2120900" y="4794250"/>
          <p14:tracePt t="44302" x="2057400" y="4856163"/>
          <p14:tracePt t="44310" x="2016125" y="4919663"/>
          <p14:tracePt t="44318" x="1973263" y="4960938"/>
          <p14:tracePt t="44326" x="1946275" y="4995863"/>
          <p14:tracePt t="44334" x="1924050" y="5018088"/>
          <p14:tracePt t="44342" x="1917700" y="5030788"/>
          <p14:tracePt t="44348" x="1917700" y="5045075"/>
          <p14:tracePt t="44356" x="1911350" y="5067300"/>
          <p14:tracePt t="44364" x="1903413" y="5067300"/>
          <p14:tracePt t="44372" x="1903413" y="5073650"/>
          <p14:tracePt t="44380" x="1903413" y="5087938"/>
          <p14:tracePt t="44394" x="1897063" y="5094288"/>
          <p14:tracePt t="44402" x="1897063" y="5102225"/>
          <p14:tracePt t="44410" x="1889125" y="5114925"/>
          <p14:tracePt t="44418" x="1889125" y="5129213"/>
          <p14:tracePt t="44426" x="1889125" y="5143500"/>
          <p14:tracePt t="44434" x="1882775" y="5157788"/>
          <p14:tracePt t="44442" x="1876425" y="5172075"/>
          <p14:tracePt t="44450" x="1876425" y="5192713"/>
          <p14:tracePt t="44457" x="1876425" y="5207000"/>
          <p14:tracePt t="44464" x="1876425" y="5219700"/>
          <p14:tracePt t="44472" x="1876425" y="5241925"/>
          <p14:tracePt t="44480" x="1882775" y="5256213"/>
          <p14:tracePt t="44488" x="1882775" y="5262563"/>
          <p14:tracePt t="44496" x="1882775" y="5268913"/>
          <p14:tracePt t="44504" x="1889125" y="5268913"/>
          <p14:tracePt t="44558" x="1897063" y="5276850"/>
          <p14:tracePt t="44572" x="1911350" y="5283200"/>
          <p14:tracePt t="44580" x="1946275" y="5283200"/>
          <p14:tracePt t="44588" x="1993900" y="5291138"/>
          <p14:tracePt t="44596" x="2030413" y="5297488"/>
          <p14:tracePt t="44604" x="2071688" y="5297488"/>
          <p14:tracePt t="44612" x="2085975" y="5303838"/>
          <p14:tracePt t="44618" x="2092325" y="5303838"/>
          <p14:tracePt t="44626" x="2100263" y="5311775"/>
          <p14:tracePt t="44990" x="2112963" y="5311775"/>
          <p14:tracePt t="44998" x="2141538" y="5303838"/>
          <p14:tracePt t="45004" x="2176463" y="5297488"/>
          <p14:tracePt t="45012" x="2246313" y="5283200"/>
          <p14:tracePt t="45020" x="2316163" y="5262563"/>
          <p14:tracePt t="45028" x="2386013" y="5248275"/>
          <p14:tracePt t="45036" x="2478088" y="5233988"/>
          <p14:tracePt t="45044" x="2562225" y="5207000"/>
          <p14:tracePt t="45052" x="2644775" y="5184775"/>
          <p14:tracePt t="45058" x="2751138" y="5172075"/>
          <p14:tracePt t="45066" x="2862263" y="5143500"/>
          <p14:tracePt t="45074" x="2952750" y="5137150"/>
          <p14:tracePt t="45082" x="3030538" y="5129213"/>
          <p14:tracePt t="45090" x="3106738" y="5122863"/>
          <p14:tracePt t="45098" x="3178175" y="5122863"/>
          <p14:tracePt t="45106" x="3248025" y="5114925"/>
          <p14:tracePt t="45112" x="3309938" y="5114925"/>
          <p14:tracePt t="45120" x="3387725" y="5114925"/>
          <p14:tracePt t="45128" x="3457575" y="5114925"/>
          <p14:tracePt t="45136" x="3527425" y="5114925"/>
          <p14:tracePt t="45144" x="3582988" y="5114925"/>
          <p14:tracePt t="45152" x="3640138" y="5114925"/>
          <p14:tracePt t="45160" x="3695700" y="5114925"/>
          <p14:tracePt t="45166" x="3730625" y="5114925"/>
          <p14:tracePt t="45174" x="3751263" y="5114925"/>
          <p14:tracePt t="45182" x="3765550" y="5114925"/>
          <p14:tracePt t="45738" x="3771900" y="5114925"/>
          <p14:tracePt t="45754" x="3786188" y="5114925"/>
          <p14:tracePt t="45768" x="3794125" y="5114925"/>
          <p14:tracePt t="45784" x="3800475" y="5122863"/>
          <p14:tracePt t="45800" x="3806825" y="5122863"/>
          <p14:tracePt t="45808" x="3814763" y="5122863"/>
          <p14:tracePt t="45870" x="3814763" y="5129213"/>
          <p14:tracePt t="46526" x="3821113" y="5129213"/>
          <p14:tracePt t="46548" x="3829050" y="5137150"/>
          <p14:tracePt t="46564" x="3841750" y="5137150"/>
          <p14:tracePt t="46580" x="3849688" y="5137150"/>
          <p14:tracePt t="46588" x="3863975" y="5137150"/>
          <p14:tracePt t="46596" x="3870325" y="5143500"/>
          <p14:tracePt t="46602" x="3884613" y="5143500"/>
          <p14:tracePt t="46610" x="3905250" y="5143500"/>
          <p14:tracePt t="46618" x="3919538" y="5149850"/>
          <p14:tracePt t="46626" x="3940175" y="5149850"/>
          <p14:tracePt t="46634" x="3948113" y="5149850"/>
          <p14:tracePt t="46650" x="3954463" y="5149850"/>
          <p14:tracePt t="46726" x="3960813" y="5149850"/>
          <p14:tracePt t="46734" x="3975100" y="5149850"/>
          <p14:tracePt t="46742" x="4003675" y="5149850"/>
          <p14:tracePt t="46750" x="4024313" y="5149850"/>
          <p14:tracePt t="46758" x="4059238" y="5149850"/>
          <p14:tracePt t="46766" x="4108450" y="5149850"/>
          <p14:tracePt t="46772" x="4149725" y="5149850"/>
          <p14:tracePt t="46780" x="4184650" y="5143500"/>
          <p14:tracePt t="46788" x="4213225" y="5143500"/>
          <p14:tracePt t="46796" x="4233863" y="5143500"/>
          <p14:tracePt t="46804" x="4248150" y="5137150"/>
          <p14:tracePt t="46812" x="4256088" y="5129213"/>
          <p14:tracePt t="47206" x="4248150" y="5129213"/>
          <p14:tracePt t="47220" x="4233863" y="5129213"/>
          <p14:tracePt t="47228" x="4171950" y="5122863"/>
          <p14:tracePt t="47236" x="4108450" y="5114925"/>
          <p14:tracePt t="47244" x="4038600" y="5108575"/>
          <p14:tracePt t="47252" x="3983038" y="5108575"/>
          <p14:tracePt t="47260" x="3919538" y="5102225"/>
          <p14:tracePt t="47266" x="3863975" y="5102225"/>
          <p14:tracePt t="47274" x="3794125" y="5102225"/>
          <p14:tracePt t="47282" x="3730625" y="5102225"/>
          <p14:tracePt t="47290" x="3675063" y="5102225"/>
          <p14:tracePt t="47298" x="3611563" y="5102225"/>
          <p14:tracePt t="47306" x="3556000" y="5108575"/>
          <p14:tracePt t="47312" x="3486150" y="5114925"/>
          <p14:tracePt t="47320" x="3429000" y="5122863"/>
          <p14:tracePt t="47328" x="3359150" y="5129213"/>
          <p14:tracePt t="47336" x="3254375" y="5149850"/>
          <p14:tracePt t="47344" x="3170238" y="5184775"/>
          <p14:tracePt t="47352" x="3100388" y="5213350"/>
          <p14:tracePt t="47360" x="3044825" y="5241925"/>
          <p14:tracePt t="47368" x="2989263" y="5268913"/>
          <p14:tracePt t="47374" x="2940050" y="5297488"/>
          <p14:tracePt t="47382" x="2905125" y="5311775"/>
          <p14:tracePt t="47390" x="2870200" y="5332413"/>
          <p14:tracePt t="47398" x="2841625" y="5353050"/>
          <p14:tracePt t="47406" x="2827338" y="5367338"/>
          <p14:tracePt t="47414" x="2806700" y="5387975"/>
          <p14:tracePt t="47422" x="2806700" y="5402263"/>
          <p14:tracePt t="47428" x="2792413" y="5416550"/>
          <p14:tracePt t="47436" x="2792413" y="5422900"/>
          <p14:tracePt t="47444" x="2792413" y="5437188"/>
          <p14:tracePt t="47452" x="2786063" y="5437188"/>
          <p14:tracePt t="47460" x="2778125" y="5445125"/>
          <p14:tracePt t="47468" x="2778125" y="5451475"/>
          <p14:tracePt t="47476" x="2778125" y="5457825"/>
          <p14:tracePt t="47490" x="2778125" y="5465763"/>
          <p14:tracePt t="47498" x="2771775" y="5480050"/>
          <p14:tracePt t="47514" x="2771775" y="5486400"/>
          <p14:tracePt t="47522" x="2771775" y="5492750"/>
          <p14:tracePt t="47530" x="2771775" y="5500688"/>
          <p14:tracePt t="47552" x="2771775" y="5507038"/>
          <p14:tracePt t="48456" x="2763838" y="5507038"/>
          <p14:tracePt t="48472" x="2751138" y="5507038"/>
          <p14:tracePt t="48478" x="2743200" y="5507038"/>
          <p14:tracePt t="48494" x="2736850" y="5507038"/>
          <p14:tracePt t="48510" x="2728913" y="5507038"/>
          <p14:tracePt t="49082" x="2716213" y="5507038"/>
          <p14:tracePt t="49088" x="2681288" y="5500688"/>
          <p14:tracePt t="49096" x="2632075" y="5500688"/>
          <p14:tracePt t="49104" x="2582863" y="5500688"/>
          <p14:tracePt t="49112" x="2527300" y="5500688"/>
          <p14:tracePt t="49120" x="2470150" y="5500688"/>
          <p14:tracePt t="49128" x="2414588" y="5500688"/>
          <p14:tracePt t="49136" x="2365375" y="5500688"/>
          <p14:tracePt t="49142" x="2316163" y="5507038"/>
          <p14:tracePt t="49150" x="2281238" y="5514975"/>
          <p14:tracePt t="49158" x="2260600" y="5521325"/>
          <p14:tracePt t="49166" x="2232025" y="5527675"/>
          <p14:tracePt t="49174" x="2219325" y="5527675"/>
          <p14:tracePt t="49182" x="2211388" y="5527675"/>
          <p14:tracePt t="49188" x="2205038" y="5527675"/>
          <p14:tracePt t="49498" x="2232025" y="5527675"/>
          <p14:tracePt t="49506" x="2301875" y="5527675"/>
          <p14:tracePt t="49514" x="2393950" y="5514975"/>
          <p14:tracePt t="49522" x="2498725" y="5507038"/>
          <p14:tracePt t="49528" x="2597150" y="5500688"/>
          <p14:tracePt t="49536" x="2728913" y="5500688"/>
          <p14:tracePt t="49544" x="2876550" y="5500688"/>
          <p14:tracePt t="49552" x="3044825" y="5514975"/>
          <p14:tracePt t="49561" x="3190875" y="5541963"/>
          <p14:tracePt t="49568" x="3317875" y="5570538"/>
          <p14:tracePt t="49576" x="3436938" y="5576888"/>
          <p14:tracePt t="49582" x="3533775" y="5576888"/>
          <p14:tracePt t="49590" x="3597275" y="5591175"/>
          <p14:tracePt t="49598" x="3652838" y="5591175"/>
          <p14:tracePt t="49606" x="3681413" y="5591175"/>
          <p14:tracePt t="49614" x="3695700" y="5591175"/>
          <p14:tracePt t="49622" x="3709988" y="5591175"/>
          <p14:tracePt t="49760" x="3716338" y="5591175"/>
          <p14:tracePt t="49776" x="3722688" y="5605463"/>
          <p14:tracePt t="49784" x="3736975" y="5619750"/>
          <p14:tracePt t="49792" x="3757613" y="5640388"/>
          <p14:tracePt t="49798" x="3771900" y="5646738"/>
          <p14:tracePt t="49806" x="3779838" y="5661025"/>
          <p14:tracePt t="49814" x="3786188" y="5661025"/>
          <p14:tracePt t="49822" x="3794125" y="5668963"/>
          <p14:tracePt t="50332" x="3814763" y="5668963"/>
          <p14:tracePt t="50340" x="3870325" y="5668963"/>
          <p14:tracePt t="50348" x="3919538" y="5661025"/>
          <p14:tracePt t="50354" x="3975100" y="5654675"/>
          <p14:tracePt t="50362" x="4030663" y="5640388"/>
          <p14:tracePt t="50370" x="4102100" y="5619750"/>
          <p14:tracePt t="50378" x="4157663" y="5605463"/>
          <p14:tracePt t="50386" x="4213225" y="5591175"/>
          <p14:tracePt t="50394" x="4283075" y="5584825"/>
          <p14:tracePt t="50402" x="4325938" y="5576888"/>
          <p14:tracePt t="50408" x="4346575" y="5576888"/>
          <p14:tracePt t="50416" x="4360863" y="5576888"/>
          <p14:tracePt t="51498" x="4346575" y="5549900"/>
          <p14:tracePt t="51506" x="4241800" y="5410200"/>
          <p14:tracePt t="51512" x="4087813" y="5248275"/>
          <p14:tracePt t="51520" x="3925888" y="5080000"/>
          <p14:tracePt t="51528" x="3765550" y="4891088"/>
          <p14:tracePt t="51536" x="3603625" y="4695825"/>
          <p14:tracePt t="51544" x="3443288" y="4478338"/>
          <p14:tracePt t="51552" x="3282950" y="4283075"/>
          <p14:tracePt t="51560" x="3114675" y="4100513"/>
          <p14:tracePt t="51566" x="2960688" y="3925888"/>
          <p14:tracePt t="51574" x="2798763" y="3730625"/>
          <p14:tracePt t="51582" x="2638425" y="3498850"/>
          <p14:tracePt t="51590" x="2470150" y="3254375"/>
          <p14:tracePt t="51598" x="2281238" y="3001963"/>
          <p14:tracePt t="51606" x="2065338" y="2714625"/>
          <p14:tracePt t="51614" x="1804988" y="2371725"/>
          <p14:tracePt t="51620" x="1574800" y="1993900"/>
          <p14:tracePt t="51628" x="1379538" y="1673225"/>
          <p14:tracePt t="51636" x="1154113" y="1350963"/>
          <p14:tracePt t="51644" x="930275" y="1028700"/>
          <p14:tracePt t="51652" x="763588" y="798513"/>
          <p14:tracePt t="51660" x="630238" y="595313"/>
          <p14:tracePt t="51668" x="552450" y="461963"/>
          <p14:tracePt t="51674" x="503238" y="384175"/>
          <p14:tracePt t="51682" x="476250" y="322263"/>
          <p14:tracePt t="51690" x="455613" y="273050"/>
          <p14:tracePt t="51698" x="433388" y="244475"/>
          <p14:tracePt t="51706" x="420688" y="223838"/>
          <p14:tracePt t="51714" x="420688" y="217488"/>
          <p14:tracePt t="51722" x="412750" y="209550"/>
          <p14:tracePt t="51852" x="406400" y="203200"/>
          <p14:tracePt t="51860" x="398463" y="188913"/>
          <p14:tracePt t="51868" x="392113" y="168275"/>
          <p14:tracePt t="51876" x="384175" y="125413"/>
          <p14:tracePt t="51884" x="377825" y="76200"/>
          <p14:tracePt t="51892" x="377825" y="41275"/>
        </p14:tracePtLst>
      </p14:laserTrace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1A287-16F4-4B08-9C35-FB8EEE183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 loads (HL) of the linac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CA6638-C6F0-4101-89A3-5F0367BB0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DESY heat load measurements | S. Barbanotti, 06.12.2023</a:t>
            </a:r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4905AE-58B0-4748-B0CE-370D271188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Values to be used for future design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E94A9D71-D7B6-46AD-9199-AC730CE2B8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6752505"/>
              </p:ext>
            </p:extLst>
          </p:nvPr>
        </p:nvGraphicFramePr>
        <p:xfrm>
          <a:off x="983432" y="1608281"/>
          <a:ext cx="7309217" cy="1727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7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0158">
                  <a:extLst>
                    <a:ext uri="{9D8B030D-6E8A-4147-A177-3AD203B41FA5}">
                      <a16:colId xmlns:a16="http://schemas.microsoft.com/office/drawing/2014/main" val="2266019931"/>
                    </a:ext>
                  </a:extLst>
                </a:gridCol>
                <a:gridCol w="1480158">
                  <a:extLst>
                    <a:ext uri="{9D8B030D-6E8A-4147-A177-3AD203B41FA5}">
                      <a16:colId xmlns:a16="http://schemas.microsoft.com/office/drawing/2014/main" val="1504926395"/>
                    </a:ext>
                  </a:extLst>
                </a:gridCol>
                <a:gridCol w="1716543">
                  <a:extLst>
                    <a:ext uri="{9D8B030D-6E8A-4147-A177-3AD203B41FA5}">
                      <a16:colId xmlns:a16="http://schemas.microsoft.com/office/drawing/2014/main" val="3916277121"/>
                    </a:ext>
                  </a:extLst>
                </a:gridCol>
              </a:tblGrid>
              <a:tr h="279910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Circuit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Static HL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(W)</a:t>
                      </a:r>
                      <a:endParaRPr lang="en-US" sz="1600" dirty="0"/>
                    </a:p>
                  </a:txBody>
                  <a:tcPr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Dynamic HL (W)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8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>
                          <a:solidFill>
                            <a:schemeClr val="bg1"/>
                          </a:solidFill>
                        </a:rPr>
                        <a:t>11.5 </a:t>
                      </a:r>
                      <a:r>
                        <a:rPr lang="de-DE" sz="1600" b="1" dirty="0" err="1">
                          <a:solidFill>
                            <a:schemeClr val="bg1"/>
                          </a:solidFill>
                        </a:rPr>
                        <a:t>GeV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14 GeV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16.5 GeV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232578"/>
                  </a:ext>
                </a:extLst>
              </a:tr>
              <a:tr h="2799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40-80 K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9800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chemeClr val="tx1"/>
                          </a:solidFill>
                        </a:rPr>
                        <a:t>1700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chemeClr val="tx1"/>
                          </a:solidFill>
                        </a:rPr>
                        <a:t>2300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chemeClr val="tx1"/>
                          </a:solidFill>
                        </a:rPr>
                        <a:t>3200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5884377"/>
                  </a:ext>
                </a:extLst>
              </a:tr>
              <a:tr h="2799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5-8 K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800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 err="1">
                          <a:solidFill>
                            <a:schemeClr val="tx1"/>
                          </a:solidFill>
                        </a:rPr>
                        <a:t>n.a</a:t>
                      </a:r>
                      <a:r>
                        <a:rPr lang="de-DE" sz="1600" b="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chemeClr val="tx1"/>
                          </a:solidFill>
                        </a:rPr>
                        <a:t>140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chemeClr val="tx1"/>
                          </a:solidFill>
                        </a:rPr>
                        <a:t>210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639092"/>
                  </a:ext>
                </a:extLst>
              </a:tr>
              <a:tr h="27991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</a:t>
                      </a:r>
                      <a:r>
                        <a:rPr lang="en-US" sz="1600" b="1" baseline="0" dirty="0"/>
                        <a:t> K</a:t>
                      </a:r>
                      <a:endParaRPr lang="en-US" sz="1600" b="1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530*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</a:rPr>
                        <a:t>470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700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" name="Content Placeholder 5">
            <a:extLst>
              <a:ext uri="{FF2B5EF4-FFF2-40B4-BE49-F238E27FC236}">
                <a16:creationId xmlns:a16="http://schemas.microsoft.com/office/drawing/2014/main" id="{FD95EB59-1806-4009-8DDC-B36162C704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117449"/>
              </p:ext>
            </p:extLst>
          </p:nvPr>
        </p:nvGraphicFramePr>
        <p:xfrm>
          <a:off x="700133" y="4633717"/>
          <a:ext cx="7704855" cy="1791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4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6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4190">
                  <a:extLst>
                    <a:ext uri="{9D8B030D-6E8A-4147-A177-3AD203B41FA5}">
                      <a16:colId xmlns:a16="http://schemas.microsoft.com/office/drawing/2014/main" val="354840956"/>
                    </a:ext>
                  </a:extLst>
                </a:gridCol>
                <a:gridCol w="1540971">
                  <a:extLst>
                    <a:ext uri="{9D8B030D-6E8A-4147-A177-3AD203B41FA5}">
                      <a16:colId xmlns:a16="http://schemas.microsoft.com/office/drawing/2014/main" val="1504926395"/>
                    </a:ext>
                  </a:extLst>
                </a:gridCol>
                <a:gridCol w="1849166">
                  <a:extLst>
                    <a:ext uri="{9D8B030D-6E8A-4147-A177-3AD203B41FA5}">
                      <a16:colId xmlns:a16="http://schemas.microsoft.com/office/drawing/2014/main" val="3916277121"/>
                    </a:ext>
                  </a:extLst>
                </a:gridCol>
              </a:tblGrid>
              <a:tr h="326369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Circuit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Static </a:t>
                      </a:r>
                      <a:br>
                        <a:rPr lang="de-DE" sz="1600" dirty="0"/>
                      </a:br>
                      <a:r>
                        <a:rPr lang="de-DE" sz="1600" dirty="0"/>
                        <a:t>HL / CM  (W)</a:t>
                      </a:r>
                      <a:endParaRPr lang="en-US" sz="1600" dirty="0"/>
                    </a:p>
                  </a:txBody>
                  <a:tcPr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Dynamic HL / CM (W)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>
                          <a:solidFill>
                            <a:schemeClr val="bg1"/>
                          </a:solidFill>
                        </a:rPr>
                        <a:t>11.5 </a:t>
                      </a:r>
                      <a:r>
                        <a:rPr lang="de-DE" sz="1600" b="1" dirty="0" err="1">
                          <a:solidFill>
                            <a:schemeClr val="bg1"/>
                          </a:solidFill>
                        </a:rPr>
                        <a:t>GeV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14 GeV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16.5 GeV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232578"/>
                  </a:ext>
                </a:extLst>
              </a:tr>
              <a:tr h="3263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40-80 K 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</a:rPr>
                        <a:t>102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374430"/>
                  </a:ext>
                </a:extLst>
              </a:tr>
              <a:tr h="3263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5-8 K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dirty="0" err="1">
                          <a:solidFill>
                            <a:schemeClr val="tx1"/>
                          </a:solidFill>
                        </a:rPr>
                        <a:t>n.a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525703"/>
                  </a:ext>
                </a:extLst>
              </a:tr>
              <a:tr h="32636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</a:t>
                      </a:r>
                      <a:r>
                        <a:rPr lang="en-US" sz="1600" b="1" baseline="0" dirty="0"/>
                        <a:t> K</a:t>
                      </a:r>
                      <a:endParaRPr lang="en-US" sz="1600" b="1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5.5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7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78F6E6AE-41C2-41FA-92BB-22D24385EF0F}"/>
              </a:ext>
            </a:extLst>
          </p:cNvPr>
          <p:cNvSpPr/>
          <p:nvPr/>
        </p:nvSpPr>
        <p:spPr>
          <a:xfrm>
            <a:off x="2156199" y="4243495"/>
            <a:ext cx="5711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u="sng" dirty="0"/>
              <a:t>Average XFEL linac </a:t>
            </a:r>
            <a:r>
              <a:rPr lang="de-DE" u="sng" dirty="0" err="1"/>
              <a:t>heat</a:t>
            </a:r>
            <a:r>
              <a:rPr lang="de-DE" u="sng" dirty="0"/>
              <a:t> </a:t>
            </a:r>
            <a:r>
              <a:rPr lang="de-DE" u="sng" dirty="0" err="1"/>
              <a:t>load</a:t>
            </a:r>
            <a:r>
              <a:rPr lang="de-DE" u="sng" dirty="0"/>
              <a:t> </a:t>
            </a:r>
            <a:r>
              <a:rPr lang="de-DE" b="1" u="sng" dirty="0"/>
              <a:t>per cryomodule </a:t>
            </a:r>
            <a:r>
              <a:rPr lang="de-DE" u="sng" dirty="0"/>
              <a:t>(CM)</a:t>
            </a:r>
            <a:endParaRPr lang="en-US" u="sng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B31D19-B83D-4F6D-9C6B-C98D964CC4FA}"/>
              </a:ext>
            </a:extLst>
          </p:cNvPr>
          <p:cNvSpPr/>
          <p:nvPr/>
        </p:nvSpPr>
        <p:spPr>
          <a:xfrm>
            <a:off x="263352" y="1167548"/>
            <a:ext cx="10739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u="sng" dirty="0"/>
              <a:t>Static and dynamic heat </a:t>
            </a:r>
            <a:r>
              <a:rPr lang="de-DE" u="sng" dirty="0" err="1"/>
              <a:t>loads</a:t>
            </a:r>
            <a:r>
              <a:rPr lang="de-DE" u="sng" dirty="0"/>
              <a:t> </a:t>
            </a:r>
            <a:r>
              <a:rPr lang="de-DE" u="sng" dirty="0" err="1"/>
              <a:t>measured</a:t>
            </a:r>
            <a:r>
              <a:rPr lang="de-DE" u="sng" dirty="0"/>
              <a:t> at XLVB </a:t>
            </a:r>
            <a:r>
              <a:rPr lang="de-DE" b="1" u="sng" dirty="0" err="1"/>
              <a:t>for</a:t>
            </a:r>
            <a:r>
              <a:rPr lang="de-DE" b="1" u="sng" dirty="0"/>
              <a:t> </a:t>
            </a:r>
            <a:r>
              <a:rPr lang="de-DE" b="1" u="sng" dirty="0" err="1"/>
              <a:t>entire</a:t>
            </a:r>
            <a:r>
              <a:rPr lang="de-DE" b="1" u="sng" dirty="0"/>
              <a:t> XFEL </a:t>
            </a:r>
            <a:r>
              <a:rPr lang="de-DE" b="1" u="sng" dirty="0" err="1"/>
              <a:t>Linac</a:t>
            </a:r>
            <a:r>
              <a:rPr lang="de-DE" b="1" u="sng" dirty="0"/>
              <a:t> </a:t>
            </a:r>
            <a:r>
              <a:rPr lang="de-DE" u="sng" dirty="0"/>
              <a:t>( Including TL, FC&amp;EC, SCB) </a:t>
            </a:r>
            <a:endParaRPr lang="en-US" u="sng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CC75D30-52F4-4059-95FC-8991CBE5D747}"/>
              </a:ext>
            </a:extLst>
          </p:cNvPr>
          <p:cNvSpPr txBox="1"/>
          <p:nvPr/>
        </p:nvSpPr>
        <p:spPr>
          <a:xfrm>
            <a:off x="8400056" y="2121323"/>
            <a:ext cx="38116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TL = Transfer Lines (XLTL1-3, 2K 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FC &amp; EC = Feed and End caps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SCB = String connection boxes</a:t>
            </a:r>
            <a:endParaRPr lang="en-US" sz="1600" dirty="0" err="1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1C062D-8059-400B-A184-8BAFA80E2BF4}"/>
              </a:ext>
            </a:extLst>
          </p:cNvPr>
          <p:cNvSpPr/>
          <p:nvPr/>
        </p:nvSpPr>
        <p:spPr>
          <a:xfrm>
            <a:off x="9012323" y="4640566"/>
            <a:ext cx="3456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solidFill>
                  <a:schemeClr val="accent2"/>
                </a:solidFill>
              </a:rPr>
              <a:t>Uncertainty around +10 %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BFF3B2-1A09-439D-97E0-8D5B8B65F2E4}"/>
              </a:ext>
            </a:extLst>
          </p:cNvPr>
          <p:cNvSpPr/>
          <p:nvPr/>
        </p:nvSpPr>
        <p:spPr>
          <a:xfrm>
            <a:off x="195226" y="3500249"/>
            <a:ext cx="40877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/>
              <a:t>* </a:t>
            </a:r>
            <a:r>
              <a:rPr lang="de-DE" sz="1400" i="1" dirty="0" err="1"/>
              <a:t>Includes</a:t>
            </a:r>
            <a:r>
              <a:rPr lang="de-DE" sz="1400" i="1" dirty="0"/>
              <a:t> 15 W </a:t>
            </a:r>
            <a:r>
              <a:rPr lang="de-DE" sz="1400" i="1" dirty="0" err="1"/>
              <a:t>isothermal</a:t>
            </a:r>
            <a:r>
              <a:rPr lang="de-DE" sz="1400" i="1" dirty="0"/>
              <a:t> </a:t>
            </a:r>
            <a:r>
              <a:rPr lang="de-DE" sz="1400" i="1" dirty="0" err="1"/>
              <a:t>heat</a:t>
            </a:r>
            <a:r>
              <a:rPr lang="de-DE" sz="1400" i="1" dirty="0"/>
              <a:t> </a:t>
            </a:r>
            <a:r>
              <a:rPr lang="de-DE" sz="1400" i="1" dirty="0" err="1"/>
              <a:t>load</a:t>
            </a:r>
            <a:r>
              <a:rPr lang="de-DE" sz="1400" i="1" dirty="0"/>
              <a:t> </a:t>
            </a:r>
            <a:r>
              <a:rPr lang="de-DE" sz="1400" i="1" dirty="0" err="1"/>
              <a:t>for</a:t>
            </a:r>
            <a:r>
              <a:rPr lang="de-DE" sz="1400" i="1" dirty="0"/>
              <a:t> </a:t>
            </a:r>
            <a:r>
              <a:rPr lang="de-DE" sz="1400" i="1" dirty="0" err="1"/>
              <a:t>Injector</a:t>
            </a:r>
            <a:r>
              <a:rPr lang="de-DE" sz="1400" i="1" dirty="0"/>
              <a:t>. </a:t>
            </a:r>
            <a:endParaRPr lang="en-US" sz="1400" i="1" dirty="0" err="1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88B690-A28C-4CDE-842E-E1E4D5B7DFB8}"/>
              </a:ext>
            </a:extLst>
          </p:cNvPr>
          <p:cNvSpPr txBox="1"/>
          <p:nvPr/>
        </p:nvSpPr>
        <p:spPr>
          <a:xfrm>
            <a:off x="9840416" y="90359"/>
            <a:ext cx="2215671" cy="338554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/>
              <a:t>Slide R. Ramalingam</a:t>
            </a:r>
          </a:p>
        </p:txBody>
      </p:sp>
    </p:spTree>
    <p:extLst>
      <p:ext uri="{BB962C8B-B14F-4D97-AF65-F5344CB8AC3E}">
        <p14:creationId xmlns:p14="http://schemas.microsoft.com/office/powerpoint/2010/main" val="1728988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5743686"/>
          </a:xfrm>
        </p:spPr>
        <p:txBody>
          <a:bodyPr/>
          <a:lstStyle/>
          <a:p>
            <a:r>
              <a:rPr lang="en-US" dirty="0"/>
              <a:t>HL measurements at low RF energies for CW upgrade</a:t>
            </a:r>
            <a:br>
              <a:rPr lang="en-US" dirty="0"/>
            </a:br>
            <a:br>
              <a:rPr lang="en-US" dirty="0"/>
            </a:br>
            <a:r>
              <a:rPr lang="en-US" sz="1600" dirty="0">
                <a:solidFill>
                  <a:schemeClr val="accent2"/>
                </a:solidFill>
              </a:rPr>
              <a:t>Extrapolate CW expected heat loads at low gradient (total linac energy &lt; 6 GeV) </a:t>
            </a:r>
            <a:br>
              <a:rPr lang="en-US" sz="1600" dirty="0">
                <a:solidFill>
                  <a:schemeClr val="accent2"/>
                </a:solidFill>
              </a:rPr>
            </a:br>
            <a:r>
              <a:rPr lang="en-US" sz="1600" dirty="0">
                <a:solidFill>
                  <a:schemeClr val="accent2"/>
                </a:solidFill>
              </a:rPr>
              <a:t>from pulsed measurements (1.6 % duty cycle) at higher gradient (14 GeV)</a:t>
            </a:r>
            <a:br>
              <a:rPr lang="en-US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4773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44DBFE-B0E6-462B-B35C-A32FACEE8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Heat </a:t>
            </a:r>
            <a:r>
              <a:rPr lang="de-DE" dirty="0" err="1"/>
              <a:t>load</a:t>
            </a:r>
            <a:r>
              <a:rPr lang="de-DE" dirty="0"/>
              <a:t> </a:t>
            </a:r>
            <a:r>
              <a:rPr lang="de-DE" dirty="0" err="1"/>
              <a:t>measurement</a:t>
            </a:r>
            <a:r>
              <a:rPr lang="de-DE" dirty="0"/>
              <a:t> at XATB2 (XM50.1)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4C939BD-7C17-4110-A6F2-AECC841381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Test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in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 time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64FF531-3E2B-4E35-BF1E-114432652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Left: test with different heaters</a:t>
            </a:r>
          </a:p>
          <a:p>
            <a:r>
              <a:rPr lang="en-US" dirty="0"/>
              <a:t>Right: linear curve to extrapolate heat load with RF</a:t>
            </a:r>
          </a:p>
        </p:txBody>
      </p:sp>
      <p:sp>
        <p:nvSpPr>
          <p:cNvPr id="7" name="Fußzeilenplatzhalter 2">
            <a:extLst>
              <a:ext uri="{FF2B5EF4-FFF2-40B4-BE49-F238E27FC236}">
                <a16:creationId xmlns:a16="http://schemas.microsoft.com/office/drawing/2014/main" id="{0B37BC63-8369-45D6-9C50-4BC2CCD4C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| DESY heat load measurements | S. Barbanotti, 06.12.2023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139474-ED41-4C50-8B32-F0ED70CBCD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520" y="2348880"/>
            <a:ext cx="5832648" cy="321907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8457CC2-6E68-4243-9A77-44A582CA1F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7115" y="2160586"/>
            <a:ext cx="5753051" cy="3595657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BA234F45-AB5C-4E98-B17F-DC82A16E77E1}"/>
              </a:ext>
            </a:extLst>
          </p:cNvPr>
          <p:cNvSpPr/>
          <p:nvPr/>
        </p:nvSpPr>
        <p:spPr>
          <a:xfrm>
            <a:off x="5178802" y="3706386"/>
            <a:ext cx="1512168" cy="504056"/>
          </a:xfrm>
          <a:prstGeom prst="rightArrow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644ED9-2596-49D9-97B6-CB47A0BDCBBB}"/>
              </a:ext>
            </a:extLst>
          </p:cNvPr>
          <p:cNvSpPr txBox="1"/>
          <p:nvPr/>
        </p:nvSpPr>
        <p:spPr>
          <a:xfrm>
            <a:off x="9840416" y="90359"/>
            <a:ext cx="1967590" cy="338554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/>
              <a:t>Pictures E. </a:t>
            </a:r>
            <a:r>
              <a:rPr lang="en-US" sz="1600" b="1" dirty="0" err="1"/>
              <a:t>Abassi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643896297"/>
      </p:ext>
    </p:extLst>
  </p:cSld>
  <p:clrMapOvr>
    <a:masterClrMapping/>
  </p:clrMapOvr>
</p:sld>
</file>

<file path=ppt/theme/theme1.xml><?xml version="1.0" encoding="utf-8"?>
<a:theme xmlns:a="http://schemas.openxmlformats.org/drawingml/2006/main" name="DESY">
  <a:themeElements>
    <a:clrScheme name="Benutzerdefiniert 30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7BC8"/>
      </a:accent1>
      <a:accent2>
        <a:srgbClr val="EB6E0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>
      <a:srgbClr val="8B6EC9"/>
    </a:custClr>
    <a:custClr>
      <a:srgbClr val="E35D50"/>
    </a:custClr>
    <a:custClr>
      <a:srgbClr val="5BC5F1"/>
    </a:custClr>
    <a:custClr>
      <a:srgbClr val="00AA92"/>
    </a:custClr>
  </a:custClrLst>
  <a:extLst>
    <a:ext uri="{05A4C25C-085E-4340-85A3-A5531E510DB2}">
      <thm15:themeFamily xmlns:thm15="http://schemas.microsoft.com/office/thememl/2012/main" name="DESY_PowerPoint_16x9_en_2022" id="{17417353-F29F-0A4B-83F7-29687F17E628}" vid="{93F30902-AA21-1949-BB7A-58A21D924294}"/>
    </a:ext>
  </a:extLst>
</a:theme>
</file>

<file path=ppt/theme/theme2.xml><?xml version="1.0" encoding="utf-8"?>
<a:theme xmlns:a="http://schemas.openxmlformats.org/drawingml/2006/main" name="Office">
  <a:themeElements>
    <a:clrScheme name="Benutzerdefiniert 30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7BC8"/>
      </a:accent1>
      <a:accent2>
        <a:srgbClr val="EB6E0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30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7BC8"/>
      </a:accent1>
      <a:accent2>
        <a:srgbClr val="EB6E0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HDC- Seminar - Evaluation of heat loads for CW operation</Template>
  <TotalTime>0</TotalTime>
  <Words>922</Words>
  <Application>Microsoft Office PowerPoint</Application>
  <PresentationFormat>Widescreen</PresentationFormat>
  <Paragraphs>190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Cambria Math</vt:lpstr>
      <vt:lpstr>Symbol</vt:lpstr>
      <vt:lpstr>DESY</vt:lpstr>
      <vt:lpstr>Heat load measurement at DESY</vt:lpstr>
      <vt:lpstr>Heat load calculation: methodology</vt:lpstr>
      <vt:lpstr>FLASH</vt:lpstr>
      <vt:lpstr>Static heat loads</vt:lpstr>
      <vt:lpstr>XFEL</vt:lpstr>
      <vt:lpstr>Heat loads (HL) of single modules in AMTF</vt:lpstr>
      <vt:lpstr>Heat loads (HL) of the linac</vt:lpstr>
      <vt:lpstr>HL measurements at low RF energies for CW upgrade  Extrapolate CW expected heat loads at low gradient (total linac energy &lt; 6 GeV)  from pulsed measurements (1.6 % duty cycle) at higher gradient (14 GeV) </vt:lpstr>
      <vt:lpstr>Heat load measurement at XATB2 (XM50.1)</vt:lpstr>
      <vt:lpstr>Heat load measurement at CMTB (XM46.1)</vt:lpstr>
      <vt:lpstr>Questions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heat loads in linac for CW operation</dc:title>
  <dc:creator>Abassi, Emna</dc:creator>
  <cp:lastModifiedBy>Barbanotti, Serena</cp:lastModifiedBy>
  <cp:revision>326</cp:revision>
  <dcterms:created xsi:type="dcterms:W3CDTF">2023-09-01T14:16:13Z</dcterms:created>
  <dcterms:modified xsi:type="dcterms:W3CDTF">2023-11-29T08:51:21Z</dcterms:modified>
</cp:coreProperties>
</file>