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2" r:id="rId4"/>
  </p:sldMasterIdLst>
  <p:notesMasterIdLst>
    <p:notesMasterId r:id="rId26"/>
  </p:notesMasterIdLst>
  <p:handoutMasterIdLst>
    <p:handoutMasterId r:id="rId27"/>
  </p:handoutMasterIdLst>
  <p:sldIdLst>
    <p:sldId id="2721" r:id="rId5"/>
    <p:sldId id="2729" r:id="rId6"/>
    <p:sldId id="2730" r:id="rId7"/>
    <p:sldId id="2733" r:id="rId8"/>
    <p:sldId id="2742" r:id="rId9"/>
    <p:sldId id="2746" r:id="rId10"/>
    <p:sldId id="2734" r:id="rId11"/>
    <p:sldId id="2735" r:id="rId12"/>
    <p:sldId id="2737" r:id="rId13"/>
    <p:sldId id="2736" r:id="rId14"/>
    <p:sldId id="2747" r:id="rId15"/>
    <p:sldId id="2745" r:id="rId16"/>
    <p:sldId id="2731" r:id="rId17"/>
    <p:sldId id="2748" r:id="rId18"/>
    <p:sldId id="2732" r:id="rId19"/>
    <p:sldId id="2740" r:id="rId20"/>
    <p:sldId id="2741" r:id="rId21"/>
    <p:sldId id="2738" r:id="rId22"/>
    <p:sldId id="2743" r:id="rId23"/>
    <p:sldId id="2749" r:id="rId24"/>
    <p:sldId id="2686" r:id="rId25"/>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721"/>
            <p14:sldId id="2729"/>
            <p14:sldId id="2730"/>
            <p14:sldId id="2733"/>
            <p14:sldId id="2742"/>
            <p14:sldId id="2746"/>
            <p14:sldId id="2734"/>
            <p14:sldId id="2735"/>
            <p14:sldId id="2737"/>
            <p14:sldId id="2736"/>
            <p14:sldId id="2747"/>
            <p14:sldId id="2745"/>
            <p14:sldId id="2731"/>
            <p14:sldId id="2748"/>
            <p14:sldId id="2732"/>
            <p14:sldId id="2740"/>
            <p14:sldId id="2741"/>
            <p14:sldId id="2738"/>
            <p14:sldId id="2743"/>
            <p14:sldId id="2749"/>
            <p14:sldId id="2686"/>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C97"/>
    <a:srgbClr val="4C8C2B"/>
    <a:srgbClr val="EAAA00"/>
    <a:srgbClr val="EA4600"/>
    <a:srgbClr val="CB6015"/>
    <a:srgbClr val="8A2A2B"/>
    <a:srgbClr val="0085AD"/>
    <a:srgbClr val="4E8A2A"/>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DE22C-4D2D-49B1-A63A-35EAA0B9B1BA}" v="55" dt="2023-12-06T20:43:59.84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6190" autoAdjust="0"/>
  </p:normalViewPr>
  <p:slideViewPr>
    <p:cSldViewPr snapToGrid="0" snapToObjects="1" showGuides="1">
      <p:cViewPr varScale="1">
        <p:scale>
          <a:sx n="158" d="100"/>
          <a:sy n="158" d="100"/>
        </p:scale>
        <p:origin x="348" y="84"/>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3" d="2"/>
        <a:sy n="3" d="2"/>
      </p:scale>
      <p:origin x="0" y="0"/>
    </p:cViewPr>
  </p:notesTextViewPr>
  <p:sorterViewPr>
    <p:cViewPr>
      <p:scale>
        <a:sx n="20" d="100"/>
        <a:sy n="20" d="100"/>
      </p:scale>
      <p:origin x="0" y="0"/>
    </p:cViewPr>
  </p:sorterViewPr>
  <p:notesViewPr>
    <p:cSldViewPr snapToGrid="0" snapToObjects="1" showGuides="1">
      <p:cViewPr varScale="1">
        <p:scale>
          <a:sx n="92" d="100"/>
          <a:sy n="92" d="100"/>
        </p:scale>
        <p:origin x="4070" y="8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J White" userId="bfa65ff7-f85d-41e9-a65f-9c94ebd0bea2" providerId="ADAL" clId="{391DE22C-4D2D-49B1-A63A-35EAA0B9B1BA}"/>
    <pc:docChg chg="undo custSel addSld delSld modSld sldOrd modSection">
      <pc:chgData name="Michael J White" userId="bfa65ff7-f85d-41e9-a65f-9c94ebd0bea2" providerId="ADAL" clId="{391DE22C-4D2D-49B1-A63A-35EAA0B9B1BA}" dt="2023-12-07T11:40:09.556" v="6603" actId="20577"/>
      <pc:docMkLst>
        <pc:docMk/>
      </pc:docMkLst>
      <pc:sldChg chg="modSp mod">
        <pc:chgData name="Michael J White" userId="bfa65ff7-f85d-41e9-a65f-9c94ebd0bea2" providerId="ADAL" clId="{391DE22C-4D2D-49B1-A63A-35EAA0B9B1BA}" dt="2023-11-30T16:51:23.888" v="12" actId="20577"/>
        <pc:sldMkLst>
          <pc:docMk/>
          <pc:sldMk cId="80541843" sldId="2721"/>
        </pc:sldMkLst>
        <pc:spChg chg="mod">
          <ac:chgData name="Michael J White" userId="bfa65ff7-f85d-41e9-a65f-9c94ebd0bea2" providerId="ADAL" clId="{391DE22C-4D2D-49B1-A63A-35EAA0B9B1BA}" dt="2023-11-30T16:51:23.888" v="12" actId="20577"/>
          <ac:spMkLst>
            <pc:docMk/>
            <pc:sldMk cId="80541843" sldId="2721"/>
            <ac:spMk id="2" creationId="{2C13CB8C-0F3F-6356-12B2-C1C98F7BDCD9}"/>
          </ac:spMkLst>
        </pc:spChg>
        <pc:spChg chg="mod">
          <ac:chgData name="Michael J White" userId="bfa65ff7-f85d-41e9-a65f-9c94ebd0bea2" providerId="ADAL" clId="{391DE22C-4D2D-49B1-A63A-35EAA0B9B1BA}" dt="2023-11-30T16:51:15.566" v="2"/>
          <ac:spMkLst>
            <pc:docMk/>
            <pc:sldMk cId="80541843" sldId="2721"/>
            <ac:spMk id="3" creationId="{01F60CA9-10D4-67B3-AF14-D84F555F053C}"/>
          </ac:spMkLst>
        </pc:spChg>
      </pc:sldChg>
      <pc:sldChg chg="modSp mod">
        <pc:chgData name="Michael J White" userId="bfa65ff7-f85d-41e9-a65f-9c94ebd0bea2" providerId="ADAL" clId="{391DE22C-4D2D-49B1-A63A-35EAA0B9B1BA}" dt="2023-12-07T11:40:09.556" v="6603" actId="20577"/>
        <pc:sldMkLst>
          <pc:docMk/>
          <pc:sldMk cId="3513405984" sldId="2729"/>
        </pc:sldMkLst>
        <pc:spChg chg="mod">
          <ac:chgData name="Michael J White" userId="bfa65ff7-f85d-41e9-a65f-9c94ebd0bea2" providerId="ADAL" clId="{391DE22C-4D2D-49B1-A63A-35EAA0B9B1BA}" dt="2023-12-07T11:40:09.556" v="6603" actId="20577"/>
          <ac:spMkLst>
            <pc:docMk/>
            <pc:sldMk cId="3513405984" sldId="2729"/>
            <ac:spMk id="7" creationId="{73C92D42-1025-0C3A-3998-487FE42FB525}"/>
          </ac:spMkLst>
        </pc:spChg>
      </pc:sldChg>
      <pc:sldChg chg="modSp mod">
        <pc:chgData name="Michael J White" userId="bfa65ff7-f85d-41e9-a65f-9c94ebd0bea2" providerId="ADAL" clId="{391DE22C-4D2D-49B1-A63A-35EAA0B9B1BA}" dt="2023-12-06T00:50:40.134" v="3373" actId="20577"/>
        <pc:sldMkLst>
          <pc:docMk/>
          <pc:sldMk cId="1293113934" sldId="2730"/>
        </pc:sldMkLst>
        <pc:spChg chg="mod">
          <ac:chgData name="Michael J White" userId="bfa65ff7-f85d-41e9-a65f-9c94ebd0bea2" providerId="ADAL" clId="{391DE22C-4D2D-49B1-A63A-35EAA0B9B1BA}" dt="2023-12-06T00:50:40.134" v="3373" actId="20577"/>
          <ac:spMkLst>
            <pc:docMk/>
            <pc:sldMk cId="1293113934" sldId="2730"/>
            <ac:spMk id="2" creationId="{C8947E6F-9178-6A5E-DED2-A51DA7EC111B}"/>
          </ac:spMkLst>
        </pc:spChg>
      </pc:sldChg>
      <pc:sldChg chg="addSp delSp modSp mod">
        <pc:chgData name="Michael J White" userId="bfa65ff7-f85d-41e9-a65f-9c94ebd0bea2" providerId="ADAL" clId="{391DE22C-4D2D-49B1-A63A-35EAA0B9B1BA}" dt="2023-12-06T01:03:35.273" v="3774" actId="20577"/>
        <pc:sldMkLst>
          <pc:docMk/>
          <pc:sldMk cId="1417152341" sldId="2731"/>
        </pc:sldMkLst>
        <pc:spChg chg="mod">
          <ac:chgData name="Michael J White" userId="bfa65ff7-f85d-41e9-a65f-9c94ebd0bea2" providerId="ADAL" clId="{391DE22C-4D2D-49B1-A63A-35EAA0B9B1BA}" dt="2023-11-30T17:11:27.377" v="723" actId="20577"/>
          <ac:spMkLst>
            <pc:docMk/>
            <pc:sldMk cId="1417152341" sldId="2731"/>
            <ac:spMk id="6" creationId="{7D6D11DD-6D49-3C04-3056-293C0F8322B0}"/>
          </ac:spMkLst>
        </pc:spChg>
        <pc:spChg chg="del">
          <ac:chgData name="Michael J White" userId="bfa65ff7-f85d-41e9-a65f-9c94ebd0bea2" providerId="ADAL" clId="{391DE22C-4D2D-49B1-A63A-35EAA0B9B1BA}" dt="2023-11-30T17:00:49.864" v="139"/>
          <ac:spMkLst>
            <pc:docMk/>
            <pc:sldMk cId="1417152341" sldId="2731"/>
            <ac:spMk id="7" creationId="{C42C5A0D-91F9-D8BA-0621-875E0445ED7D}"/>
          </ac:spMkLst>
        </pc:spChg>
        <pc:spChg chg="add mod">
          <ac:chgData name="Michael J White" userId="bfa65ff7-f85d-41e9-a65f-9c94ebd0bea2" providerId="ADAL" clId="{391DE22C-4D2D-49B1-A63A-35EAA0B9B1BA}" dt="2023-11-30T17:02:42.279" v="217" actId="1076"/>
          <ac:spMkLst>
            <pc:docMk/>
            <pc:sldMk cId="1417152341" sldId="2731"/>
            <ac:spMk id="8" creationId="{0A91E69D-4CC6-303A-6ECA-34D0CBE92B04}"/>
          </ac:spMkLst>
        </pc:spChg>
        <pc:spChg chg="add mod">
          <ac:chgData name="Michael J White" userId="bfa65ff7-f85d-41e9-a65f-9c94ebd0bea2" providerId="ADAL" clId="{391DE22C-4D2D-49B1-A63A-35EAA0B9B1BA}" dt="2023-12-06T01:03:24.249" v="3765" actId="20577"/>
          <ac:spMkLst>
            <pc:docMk/>
            <pc:sldMk cId="1417152341" sldId="2731"/>
            <ac:spMk id="11" creationId="{87C1261F-0F3B-161F-1524-1E4E66ED72EF}"/>
          </ac:spMkLst>
        </pc:spChg>
        <pc:spChg chg="add mod">
          <ac:chgData name="Michael J White" userId="bfa65ff7-f85d-41e9-a65f-9c94ebd0bea2" providerId="ADAL" clId="{391DE22C-4D2D-49B1-A63A-35EAA0B9B1BA}" dt="2023-11-30T17:04:02.074" v="340" actId="207"/>
          <ac:spMkLst>
            <pc:docMk/>
            <pc:sldMk cId="1417152341" sldId="2731"/>
            <ac:spMk id="12" creationId="{1B41264D-657A-7E32-FFA4-FF9F36A53688}"/>
          </ac:spMkLst>
        </pc:spChg>
        <pc:spChg chg="add mod">
          <ac:chgData name="Michael J White" userId="bfa65ff7-f85d-41e9-a65f-9c94ebd0bea2" providerId="ADAL" clId="{391DE22C-4D2D-49B1-A63A-35EAA0B9B1BA}" dt="2023-12-06T01:03:02.794" v="3748" actId="1076"/>
          <ac:spMkLst>
            <pc:docMk/>
            <pc:sldMk cId="1417152341" sldId="2731"/>
            <ac:spMk id="15" creationId="{54606258-070F-DEF0-53EE-69F939394EA0}"/>
          </ac:spMkLst>
        </pc:spChg>
        <pc:spChg chg="add mod">
          <ac:chgData name="Michael J White" userId="bfa65ff7-f85d-41e9-a65f-9c94ebd0bea2" providerId="ADAL" clId="{391DE22C-4D2D-49B1-A63A-35EAA0B9B1BA}" dt="2023-12-05T18:39:48.603" v="2317" actId="1076"/>
          <ac:spMkLst>
            <pc:docMk/>
            <pc:sldMk cId="1417152341" sldId="2731"/>
            <ac:spMk id="18" creationId="{D0F8F7D2-30D7-1F89-36AD-081FB7139C18}"/>
          </ac:spMkLst>
        </pc:spChg>
        <pc:spChg chg="add mod">
          <ac:chgData name="Michael J White" userId="bfa65ff7-f85d-41e9-a65f-9c94ebd0bea2" providerId="ADAL" clId="{391DE22C-4D2D-49B1-A63A-35EAA0B9B1BA}" dt="2023-12-06T01:03:35.273" v="3774" actId="20577"/>
          <ac:spMkLst>
            <pc:docMk/>
            <pc:sldMk cId="1417152341" sldId="2731"/>
            <ac:spMk id="19" creationId="{A70BAC6A-F241-7BE6-5DCB-6F367AAAC60B}"/>
          </ac:spMkLst>
        </pc:spChg>
        <pc:spChg chg="add mod">
          <ac:chgData name="Michael J White" userId="bfa65ff7-f85d-41e9-a65f-9c94ebd0bea2" providerId="ADAL" clId="{391DE22C-4D2D-49B1-A63A-35EAA0B9B1BA}" dt="2023-11-30T17:09:18.751" v="591" actId="1076"/>
          <ac:spMkLst>
            <pc:docMk/>
            <pc:sldMk cId="1417152341" sldId="2731"/>
            <ac:spMk id="22" creationId="{4911A7EA-5AB9-1F26-0A02-F789FB64E7FD}"/>
          </ac:spMkLst>
        </pc:spChg>
        <pc:spChg chg="add del mod">
          <ac:chgData name="Michael J White" userId="bfa65ff7-f85d-41e9-a65f-9c94ebd0bea2" providerId="ADAL" clId="{391DE22C-4D2D-49B1-A63A-35EAA0B9B1BA}" dt="2023-11-30T17:07:12.430" v="499"/>
          <ac:spMkLst>
            <pc:docMk/>
            <pc:sldMk cId="1417152341" sldId="2731"/>
            <ac:spMk id="23" creationId="{D1762D05-AE52-70A7-E80F-E94D5BA1E5C0}"/>
          </ac:spMkLst>
        </pc:spChg>
        <pc:spChg chg="add mod">
          <ac:chgData name="Michael J White" userId="bfa65ff7-f85d-41e9-a65f-9c94ebd0bea2" providerId="ADAL" clId="{391DE22C-4D2D-49B1-A63A-35EAA0B9B1BA}" dt="2023-11-30T17:08:47.998" v="586" actId="14100"/>
          <ac:spMkLst>
            <pc:docMk/>
            <pc:sldMk cId="1417152341" sldId="2731"/>
            <ac:spMk id="26" creationId="{13AD2CB2-1E52-0102-C41A-54F412A829A2}"/>
          </ac:spMkLst>
        </pc:spChg>
        <pc:spChg chg="add mod">
          <ac:chgData name="Michael J White" userId="bfa65ff7-f85d-41e9-a65f-9c94ebd0bea2" providerId="ADAL" clId="{391DE22C-4D2D-49B1-A63A-35EAA0B9B1BA}" dt="2023-12-06T01:03:12.749" v="3757" actId="20577"/>
          <ac:spMkLst>
            <pc:docMk/>
            <pc:sldMk cId="1417152341" sldId="2731"/>
            <ac:spMk id="32" creationId="{811478D6-7B35-8190-4025-435C32FD1F80}"/>
          </ac:spMkLst>
        </pc:spChg>
        <pc:picChg chg="add mod">
          <ac:chgData name="Michael J White" userId="bfa65ff7-f85d-41e9-a65f-9c94ebd0bea2" providerId="ADAL" clId="{391DE22C-4D2D-49B1-A63A-35EAA0B9B1BA}" dt="2023-11-30T17:02:37.923" v="216" actId="14100"/>
          <ac:picMkLst>
            <pc:docMk/>
            <pc:sldMk cId="1417152341" sldId="2731"/>
            <ac:picMk id="2" creationId="{90CB4C59-34D2-2E55-AB1B-A12057F78475}"/>
          </ac:picMkLst>
        </pc:picChg>
        <pc:cxnChg chg="add mod">
          <ac:chgData name="Michael J White" userId="bfa65ff7-f85d-41e9-a65f-9c94ebd0bea2" providerId="ADAL" clId="{391DE22C-4D2D-49B1-A63A-35EAA0B9B1BA}" dt="2023-12-05T18:39:19.475" v="2289" actId="14100"/>
          <ac:cxnSpMkLst>
            <pc:docMk/>
            <pc:sldMk cId="1417152341" sldId="2731"/>
            <ac:cxnSpMk id="7" creationId="{B9DAB01E-6D0C-110D-C72B-5C07D14777CD}"/>
          </ac:cxnSpMkLst>
        </pc:cxnChg>
        <pc:cxnChg chg="add mod">
          <ac:chgData name="Michael J White" userId="bfa65ff7-f85d-41e9-a65f-9c94ebd0bea2" providerId="ADAL" clId="{391DE22C-4D2D-49B1-A63A-35EAA0B9B1BA}" dt="2023-11-30T17:09:34.477" v="594" actId="14100"/>
          <ac:cxnSpMkLst>
            <pc:docMk/>
            <pc:sldMk cId="1417152341" sldId="2731"/>
            <ac:cxnSpMk id="10" creationId="{FEC25515-21B5-8FDC-2159-61B5D22ECA85}"/>
          </ac:cxnSpMkLst>
        </pc:cxnChg>
        <pc:cxnChg chg="add mod">
          <ac:chgData name="Michael J White" userId="bfa65ff7-f85d-41e9-a65f-9c94ebd0bea2" providerId="ADAL" clId="{391DE22C-4D2D-49B1-A63A-35EAA0B9B1BA}" dt="2023-11-30T17:04:20.187" v="343" actId="14100"/>
          <ac:cxnSpMkLst>
            <pc:docMk/>
            <pc:sldMk cId="1417152341" sldId="2731"/>
            <ac:cxnSpMk id="13" creationId="{954FA49E-FF99-D007-53BE-7A17780F9F15}"/>
          </ac:cxnSpMkLst>
        </pc:cxnChg>
        <pc:cxnChg chg="add mod">
          <ac:chgData name="Michael J White" userId="bfa65ff7-f85d-41e9-a65f-9c94ebd0bea2" providerId="ADAL" clId="{391DE22C-4D2D-49B1-A63A-35EAA0B9B1BA}" dt="2023-12-06T01:03:34.773" v="3772" actId="20577"/>
          <ac:cxnSpMkLst>
            <pc:docMk/>
            <pc:sldMk cId="1417152341" sldId="2731"/>
            <ac:cxnSpMk id="17" creationId="{C69D6C5B-A48C-D767-D45A-70E58C3EF84A}"/>
          </ac:cxnSpMkLst>
        </pc:cxnChg>
        <pc:cxnChg chg="add mod">
          <ac:chgData name="Michael J White" userId="bfa65ff7-f85d-41e9-a65f-9c94ebd0bea2" providerId="ADAL" clId="{391DE22C-4D2D-49B1-A63A-35EAA0B9B1BA}" dt="2023-11-30T17:09:25.595" v="592" actId="14100"/>
          <ac:cxnSpMkLst>
            <pc:docMk/>
            <pc:sldMk cId="1417152341" sldId="2731"/>
            <ac:cxnSpMk id="20" creationId="{60AD17CA-FA88-3111-7FB5-E46D2413C7CA}"/>
          </ac:cxnSpMkLst>
        </pc:cxnChg>
        <pc:cxnChg chg="add mod">
          <ac:chgData name="Michael J White" userId="bfa65ff7-f85d-41e9-a65f-9c94ebd0bea2" providerId="ADAL" clId="{391DE22C-4D2D-49B1-A63A-35EAA0B9B1BA}" dt="2023-11-30T17:08:51.175" v="587" actId="14100"/>
          <ac:cxnSpMkLst>
            <pc:docMk/>
            <pc:sldMk cId="1417152341" sldId="2731"/>
            <ac:cxnSpMk id="24" creationId="{C98CC953-CEDC-C6F7-B45A-A5CC12F701A5}"/>
          </ac:cxnSpMkLst>
        </pc:cxnChg>
        <pc:cxnChg chg="add mod">
          <ac:chgData name="Michael J White" userId="bfa65ff7-f85d-41e9-a65f-9c94ebd0bea2" providerId="ADAL" clId="{391DE22C-4D2D-49B1-A63A-35EAA0B9B1BA}" dt="2023-11-30T17:10:35.516" v="657" actId="1076"/>
          <ac:cxnSpMkLst>
            <pc:docMk/>
            <pc:sldMk cId="1417152341" sldId="2731"/>
            <ac:cxnSpMk id="30" creationId="{F733E5A9-7BF0-CFD5-541E-80696899F563}"/>
          </ac:cxnSpMkLst>
        </pc:cxnChg>
      </pc:sldChg>
      <pc:sldChg chg="modSp new mod">
        <pc:chgData name="Michael J White" userId="bfa65ff7-f85d-41e9-a65f-9c94ebd0bea2" providerId="ADAL" clId="{391DE22C-4D2D-49B1-A63A-35EAA0B9B1BA}" dt="2023-12-07T11:39:11.717" v="6596" actId="20577"/>
        <pc:sldMkLst>
          <pc:docMk/>
          <pc:sldMk cId="3863695942" sldId="2732"/>
        </pc:sldMkLst>
        <pc:spChg chg="mod">
          <ac:chgData name="Michael J White" userId="bfa65ff7-f85d-41e9-a65f-9c94ebd0bea2" providerId="ADAL" clId="{391DE22C-4D2D-49B1-A63A-35EAA0B9B1BA}" dt="2023-12-07T11:39:11.717" v="6596" actId="20577"/>
          <ac:spMkLst>
            <pc:docMk/>
            <pc:sldMk cId="3863695942" sldId="2732"/>
            <ac:spMk id="2" creationId="{558006D9-EFC8-D915-1E96-4F74E80AE710}"/>
          </ac:spMkLst>
        </pc:spChg>
        <pc:spChg chg="mod">
          <ac:chgData name="Michael J White" userId="bfa65ff7-f85d-41e9-a65f-9c94ebd0bea2" providerId="ADAL" clId="{391DE22C-4D2D-49B1-A63A-35EAA0B9B1BA}" dt="2023-11-30T17:14:17.025" v="746" actId="20577"/>
          <ac:spMkLst>
            <pc:docMk/>
            <pc:sldMk cId="3863695942" sldId="2732"/>
            <ac:spMk id="3" creationId="{8690816C-D1E3-D41F-0620-05B6916E1DB0}"/>
          </ac:spMkLst>
        </pc:spChg>
      </pc:sldChg>
      <pc:sldChg chg="modSp new mod ord">
        <pc:chgData name="Michael J White" userId="bfa65ff7-f85d-41e9-a65f-9c94ebd0bea2" providerId="ADAL" clId="{391DE22C-4D2D-49B1-A63A-35EAA0B9B1BA}" dt="2023-12-06T19:15:04.971" v="6046" actId="20577"/>
        <pc:sldMkLst>
          <pc:docMk/>
          <pc:sldMk cId="2299333061" sldId="2733"/>
        </pc:sldMkLst>
        <pc:spChg chg="mod">
          <ac:chgData name="Michael J White" userId="bfa65ff7-f85d-41e9-a65f-9c94ebd0bea2" providerId="ADAL" clId="{391DE22C-4D2D-49B1-A63A-35EAA0B9B1BA}" dt="2023-12-06T19:15:04.971" v="6046" actId="20577"/>
          <ac:spMkLst>
            <pc:docMk/>
            <pc:sldMk cId="2299333061" sldId="2733"/>
            <ac:spMk id="2" creationId="{4249ED54-8EEC-4420-77CB-83237AAED2AB}"/>
          </ac:spMkLst>
        </pc:spChg>
        <pc:spChg chg="mod">
          <ac:chgData name="Michael J White" userId="bfa65ff7-f85d-41e9-a65f-9c94ebd0bea2" providerId="ADAL" clId="{391DE22C-4D2D-49B1-A63A-35EAA0B9B1BA}" dt="2023-11-30T17:22:51.705" v="786" actId="20577"/>
          <ac:spMkLst>
            <pc:docMk/>
            <pc:sldMk cId="2299333061" sldId="2733"/>
            <ac:spMk id="3" creationId="{169386B8-62D8-DD7E-5B10-F59569768E22}"/>
          </ac:spMkLst>
        </pc:spChg>
      </pc:sldChg>
      <pc:sldChg chg="addSp delSp modSp new mod ord">
        <pc:chgData name="Michael J White" userId="bfa65ff7-f85d-41e9-a65f-9c94ebd0bea2" providerId="ADAL" clId="{391DE22C-4D2D-49B1-A63A-35EAA0B9B1BA}" dt="2023-12-06T01:01:46.586" v="3746" actId="14100"/>
        <pc:sldMkLst>
          <pc:docMk/>
          <pc:sldMk cId="2700110081" sldId="2734"/>
        </pc:sldMkLst>
        <pc:spChg chg="add mod">
          <ac:chgData name="Michael J White" userId="bfa65ff7-f85d-41e9-a65f-9c94ebd0bea2" providerId="ADAL" clId="{391DE22C-4D2D-49B1-A63A-35EAA0B9B1BA}" dt="2023-12-06T01:01:20.384" v="3742" actId="1076"/>
          <ac:spMkLst>
            <pc:docMk/>
            <pc:sldMk cId="2700110081" sldId="2734"/>
            <ac:spMk id="2" creationId="{73437D0B-A957-5BCC-3535-8AC0725FE450}"/>
          </ac:spMkLst>
        </pc:spChg>
        <pc:spChg chg="del">
          <ac:chgData name="Michael J White" userId="bfa65ff7-f85d-41e9-a65f-9c94ebd0bea2" providerId="ADAL" clId="{391DE22C-4D2D-49B1-A63A-35EAA0B9B1BA}" dt="2023-11-30T17:27:35.900" v="935"/>
          <ac:spMkLst>
            <pc:docMk/>
            <pc:sldMk cId="2700110081" sldId="2734"/>
            <ac:spMk id="2" creationId="{D3F61C29-567F-5558-11B7-38B70B71D057}"/>
          </ac:spMkLst>
        </pc:spChg>
        <pc:spChg chg="mod">
          <ac:chgData name="Michael J White" userId="bfa65ff7-f85d-41e9-a65f-9c94ebd0bea2" providerId="ADAL" clId="{391DE22C-4D2D-49B1-A63A-35EAA0B9B1BA}" dt="2023-11-30T19:11:30.972" v="1062" actId="20577"/>
          <ac:spMkLst>
            <pc:docMk/>
            <pc:sldMk cId="2700110081" sldId="2734"/>
            <ac:spMk id="3" creationId="{8A75F535-8657-C5A5-8305-93BE1808E654}"/>
          </ac:spMkLst>
        </pc:spChg>
        <pc:spChg chg="add mod">
          <ac:chgData name="Michael J White" userId="bfa65ff7-f85d-41e9-a65f-9c94ebd0bea2" providerId="ADAL" clId="{391DE22C-4D2D-49B1-A63A-35EAA0B9B1BA}" dt="2023-12-06T00:49:56.660" v="3340" actId="20577"/>
          <ac:spMkLst>
            <pc:docMk/>
            <pc:sldMk cId="2700110081" sldId="2734"/>
            <ac:spMk id="10" creationId="{59D351F6-CF44-9603-3648-A519963A1E74}"/>
          </ac:spMkLst>
        </pc:spChg>
        <pc:picChg chg="add mod">
          <ac:chgData name="Michael J White" userId="bfa65ff7-f85d-41e9-a65f-9c94ebd0bea2" providerId="ADAL" clId="{391DE22C-4D2D-49B1-A63A-35EAA0B9B1BA}" dt="2023-11-30T17:29:20.571" v="949" actId="1076"/>
          <ac:picMkLst>
            <pc:docMk/>
            <pc:sldMk cId="2700110081" sldId="2734"/>
            <ac:picMk id="7" creationId="{5805404B-7BA7-A81A-E9F9-45E2CABCCDF2}"/>
          </ac:picMkLst>
        </pc:picChg>
        <pc:picChg chg="add del mod">
          <ac:chgData name="Michael J White" userId="bfa65ff7-f85d-41e9-a65f-9c94ebd0bea2" providerId="ADAL" clId="{391DE22C-4D2D-49B1-A63A-35EAA0B9B1BA}" dt="2023-11-30T17:28:08.484" v="938"/>
          <ac:picMkLst>
            <pc:docMk/>
            <pc:sldMk cId="2700110081" sldId="2734"/>
            <ac:picMk id="8" creationId="{62964CD4-1AA3-006E-BEE0-8378B7D49521}"/>
          </ac:picMkLst>
        </pc:picChg>
        <pc:picChg chg="add del mod">
          <ac:chgData name="Michael J White" userId="bfa65ff7-f85d-41e9-a65f-9c94ebd0bea2" providerId="ADAL" clId="{391DE22C-4D2D-49B1-A63A-35EAA0B9B1BA}" dt="2023-11-30T17:29:16.532" v="948" actId="478"/>
          <ac:picMkLst>
            <pc:docMk/>
            <pc:sldMk cId="2700110081" sldId="2734"/>
            <ac:picMk id="9" creationId="{D2EBACF3-B907-5660-C028-D81E6339DCDC}"/>
          </ac:picMkLst>
        </pc:picChg>
        <pc:cxnChg chg="add">
          <ac:chgData name="Michael J White" userId="bfa65ff7-f85d-41e9-a65f-9c94ebd0bea2" providerId="ADAL" clId="{391DE22C-4D2D-49B1-A63A-35EAA0B9B1BA}" dt="2023-12-06T00:49:06.438" v="3263" actId="11529"/>
          <ac:cxnSpMkLst>
            <pc:docMk/>
            <pc:sldMk cId="2700110081" sldId="2734"/>
            <ac:cxnSpMk id="9" creationId="{B45916E4-2BF6-CF02-9B0B-394E19B532FD}"/>
          </ac:cxnSpMkLst>
        </pc:cxnChg>
        <pc:cxnChg chg="add mod">
          <ac:chgData name="Michael J White" userId="bfa65ff7-f85d-41e9-a65f-9c94ebd0bea2" providerId="ADAL" clId="{391DE22C-4D2D-49B1-A63A-35EAA0B9B1BA}" dt="2023-12-06T01:01:46.586" v="3746" actId="14100"/>
          <ac:cxnSpMkLst>
            <pc:docMk/>
            <pc:sldMk cId="2700110081" sldId="2734"/>
            <ac:cxnSpMk id="11" creationId="{AAE660E5-F94C-F8E3-8512-7565AF2256D4}"/>
          </ac:cxnSpMkLst>
        </pc:cxnChg>
      </pc:sldChg>
      <pc:sldChg chg="addSp delSp modSp new mod">
        <pc:chgData name="Michael J White" userId="bfa65ff7-f85d-41e9-a65f-9c94ebd0bea2" providerId="ADAL" clId="{391DE22C-4D2D-49B1-A63A-35EAA0B9B1BA}" dt="2023-11-30T19:11:46.784" v="1063"/>
        <pc:sldMkLst>
          <pc:docMk/>
          <pc:sldMk cId="1188117001" sldId="2735"/>
        </pc:sldMkLst>
        <pc:spChg chg="del">
          <ac:chgData name="Michael J White" userId="bfa65ff7-f85d-41e9-a65f-9c94ebd0bea2" providerId="ADAL" clId="{391DE22C-4D2D-49B1-A63A-35EAA0B9B1BA}" dt="2023-11-30T17:29:10.277" v="947"/>
          <ac:spMkLst>
            <pc:docMk/>
            <pc:sldMk cId="1188117001" sldId="2735"/>
            <ac:spMk id="2" creationId="{75958B2E-C4CB-0599-C0CF-076FE0B1BA41}"/>
          </ac:spMkLst>
        </pc:spChg>
        <pc:spChg chg="mod">
          <ac:chgData name="Michael J White" userId="bfa65ff7-f85d-41e9-a65f-9c94ebd0bea2" providerId="ADAL" clId="{391DE22C-4D2D-49B1-A63A-35EAA0B9B1BA}" dt="2023-11-30T19:11:46.784" v="1063"/>
          <ac:spMkLst>
            <pc:docMk/>
            <pc:sldMk cId="1188117001" sldId="2735"/>
            <ac:spMk id="3" creationId="{79B48E5F-9D9A-4878-BC38-06B52A126264}"/>
          </ac:spMkLst>
        </pc:spChg>
        <pc:picChg chg="add mod">
          <ac:chgData name="Michael J White" userId="bfa65ff7-f85d-41e9-a65f-9c94ebd0bea2" providerId="ADAL" clId="{391DE22C-4D2D-49B1-A63A-35EAA0B9B1BA}" dt="2023-11-30T17:29:28.420" v="950" actId="1076"/>
          <ac:picMkLst>
            <pc:docMk/>
            <pc:sldMk cId="1188117001" sldId="2735"/>
            <ac:picMk id="7" creationId="{3CF105F1-84B4-62D1-91A5-FE6343A25CBC}"/>
          </ac:picMkLst>
        </pc:picChg>
      </pc:sldChg>
      <pc:sldChg chg="addSp delSp modSp new mod ord">
        <pc:chgData name="Michael J White" userId="bfa65ff7-f85d-41e9-a65f-9c94ebd0bea2" providerId="ADAL" clId="{391DE22C-4D2D-49B1-A63A-35EAA0B9B1BA}" dt="2023-11-30T19:10:44.886" v="982" actId="20577"/>
        <pc:sldMkLst>
          <pc:docMk/>
          <pc:sldMk cId="3102718999" sldId="2736"/>
        </pc:sldMkLst>
        <pc:spChg chg="del">
          <ac:chgData name="Michael J White" userId="bfa65ff7-f85d-41e9-a65f-9c94ebd0bea2" providerId="ADAL" clId="{391DE22C-4D2D-49B1-A63A-35EAA0B9B1BA}" dt="2023-11-30T17:30:00.179" v="952"/>
          <ac:spMkLst>
            <pc:docMk/>
            <pc:sldMk cId="3102718999" sldId="2736"/>
            <ac:spMk id="2" creationId="{132CAF11-01E5-038F-CFBD-101B87CEAEC0}"/>
          </ac:spMkLst>
        </pc:spChg>
        <pc:spChg chg="mod">
          <ac:chgData name="Michael J White" userId="bfa65ff7-f85d-41e9-a65f-9c94ebd0bea2" providerId="ADAL" clId="{391DE22C-4D2D-49B1-A63A-35EAA0B9B1BA}" dt="2023-11-30T19:10:44.886" v="982" actId="20577"/>
          <ac:spMkLst>
            <pc:docMk/>
            <pc:sldMk cId="3102718999" sldId="2736"/>
            <ac:spMk id="3" creationId="{CC8B97E3-22FE-69D2-ECB9-9BC3EE7BC5F9}"/>
          </ac:spMkLst>
        </pc:spChg>
        <pc:spChg chg="add mod">
          <ac:chgData name="Michael J White" userId="bfa65ff7-f85d-41e9-a65f-9c94ebd0bea2" providerId="ADAL" clId="{391DE22C-4D2D-49B1-A63A-35EAA0B9B1BA}" dt="2023-11-30T19:10:06.737" v="967" actId="21"/>
          <ac:spMkLst>
            <pc:docMk/>
            <pc:sldMk cId="3102718999" sldId="2736"/>
            <ac:spMk id="11" creationId="{B1717025-0D9B-0ECC-0705-D2E9D9D9518F}"/>
          </ac:spMkLst>
        </pc:spChg>
        <pc:picChg chg="add del mod">
          <ac:chgData name="Michael J White" userId="bfa65ff7-f85d-41e9-a65f-9c94ebd0bea2" providerId="ADAL" clId="{391DE22C-4D2D-49B1-A63A-35EAA0B9B1BA}" dt="2023-11-30T19:10:06.737" v="967" actId="21"/>
          <ac:picMkLst>
            <pc:docMk/>
            <pc:sldMk cId="3102718999" sldId="2736"/>
            <ac:picMk id="7" creationId="{7DC02360-F726-6B65-5A92-A7FB69153692}"/>
          </ac:picMkLst>
        </pc:picChg>
        <pc:picChg chg="add mod">
          <ac:chgData name="Michael J White" userId="bfa65ff7-f85d-41e9-a65f-9c94ebd0bea2" providerId="ADAL" clId="{391DE22C-4D2D-49B1-A63A-35EAA0B9B1BA}" dt="2023-11-30T17:30:33.204" v="958" actId="1076"/>
          <ac:picMkLst>
            <pc:docMk/>
            <pc:sldMk cId="3102718999" sldId="2736"/>
            <ac:picMk id="8" creationId="{3E2C468C-24D6-8D07-FA8A-CA7D6845D0B8}"/>
          </ac:picMkLst>
        </pc:picChg>
        <pc:picChg chg="add mod">
          <ac:chgData name="Michael J White" userId="bfa65ff7-f85d-41e9-a65f-9c94ebd0bea2" providerId="ADAL" clId="{391DE22C-4D2D-49B1-A63A-35EAA0B9B1BA}" dt="2023-11-30T19:10:31.545" v="971" actId="1076"/>
          <ac:picMkLst>
            <pc:docMk/>
            <pc:sldMk cId="3102718999" sldId="2736"/>
            <ac:picMk id="9" creationId="{8A24604E-8B53-211F-F981-B2344E53620C}"/>
          </ac:picMkLst>
        </pc:picChg>
      </pc:sldChg>
      <pc:sldChg chg="addSp delSp modSp new mod ord">
        <pc:chgData name="Michael J White" userId="bfa65ff7-f85d-41e9-a65f-9c94ebd0bea2" providerId="ADAL" clId="{391DE22C-4D2D-49B1-A63A-35EAA0B9B1BA}" dt="2023-11-30T19:13:30.422" v="1065" actId="1076"/>
        <pc:sldMkLst>
          <pc:docMk/>
          <pc:sldMk cId="1806236529" sldId="2737"/>
        </pc:sldMkLst>
        <pc:spChg chg="del">
          <ac:chgData name="Michael J White" userId="bfa65ff7-f85d-41e9-a65f-9c94ebd0bea2" providerId="ADAL" clId="{391DE22C-4D2D-49B1-A63A-35EAA0B9B1BA}" dt="2023-11-30T19:10:11.624" v="968"/>
          <ac:spMkLst>
            <pc:docMk/>
            <pc:sldMk cId="1806236529" sldId="2737"/>
            <ac:spMk id="2" creationId="{098621B4-2C3B-3910-F686-A4E537C16844}"/>
          </ac:spMkLst>
        </pc:spChg>
        <pc:spChg chg="mod">
          <ac:chgData name="Michael J White" userId="bfa65ff7-f85d-41e9-a65f-9c94ebd0bea2" providerId="ADAL" clId="{391DE22C-4D2D-49B1-A63A-35EAA0B9B1BA}" dt="2023-11-30T19:10:54.567" v="993" actId="20577"/>
          <ac:spMkLst>
            <pc:docMk/>
            <pc:sldMk cId="1806236529" sldId="2737"/>
            <ac:spMk id="3" creationId="{8FC73243-8C29-D494-DFFF-45F79790269B}"/>
          </ac:spMkLst>
        </pc:spChg>
        <pc:picChg chg="add mod">
          <ac:chgData name="Michael J White" userId="bfa65ff7-f85d-41e9-a65f-9c94ebd0bea2" providerId="ADAL" clId="{391DE22C-4D2D-49B1-A63A-35EAA0B9B1BA}" dt="2023-11-30T19:13:30.422" v="1065" actId="1076"/>
          <ac:picMkLst>
            <pc:docMk/>
            <pc:sldMk cId="1806236529" sldId="2737"/>
            <ac:picMk id="7" creationId="{8BFEA130-3A55-BEE6-D249-D62AF26F8F1C}"/>
          </ac:picMkLst>
        </pc:picChg>
      </pc:sldChg>
      <pc:sldChg chg="addSp delSp modSp new mod">
        <pc:chgData name="Michael J White" userId="bfa65ff7-f85d-41e9-a65f-9c94ebd0bea2" providerId="ADAL" clId="{391DE22C-4D2D-49B1-A63A-35EAA0B9B1BA}" dt="2023-12-06T01:46:51.357" v="5385" actId="1076"/>
        <pc:sldMkLst>
          <pc:docMk/>
          <pc:sldMk cId="1959933898" sldId="2738"/>
        </pc:sldMkLst>
        <pc:spChg chg="del">
          <ac:chgData name="Michael J White" userId="bfa65ff7-f85d-41e9-a65f-9c94ebd0bea2" providerId="ADAL" clId="{391DE22C-4D2D-49B1-A63A-35EAA0B9B1BA}" dt="2023-11-30T19:13:55.952" v="1067"/>
          <ac:spMkLst>
            <pc:docMk/>
            <pc:sldMk cId="1959933898" sldId="2738"/>
            <ac:spMk id="2" creationId="{ED12E59A-D04B-FC46-2A08-A3BB7C60808A}"/>
          </ac:spMkLst>
        </pc:spChg>
        <pc:spChg chg="mod">
          <ac:chgData name="Michael J White" userId="bfa65ff7-f85d-41e9-a65f-9c94ebd0bea2" providerId="ADAL" clId="{391DE22C-4D2D-49B1-A63A-35EAA0B9B1BA}" dt="2023-11-30T19:34:12.910" v="2122" actId="20577"/>
          <ac:spMkLst>
            <pc:docMk/>
            <pc:sldMk cId="1959933898" sldId="2738"/>
            <ac:spMk id="3" creationId="{EA2C8A33-72BA-0EFF-031C-B0BF9E65740E}"/>
          </ac:spMkLst>
        </pc:spChg>
        <pc:spChg chg="add mod">
          <ac:chgData name="Michael J White" userId="bfa65ff7-f85d-41e9-a65f-9c94ebd0bea2" providerId="ADAL" clId="{391DE22C-4D2D-49B1-A63A-35EAA0B9B1BA}" dt="2023-12-06T01:46:33.507" v="5384" actId="478"/>
          <ac:spMkLst>
            <pc:docMk/>
            <pc:sldMk cId="1959933898" sldId="2738"/>
            <ac:spMk id="8" creationId="{CF959693-5605-9B5E-200B-D4778EA76A00}"/>
          </ac:spMkLst>
        </pc:spChg>
        <pc:spChg chg="add mod">
          <ac:chgData name="Michael J White" userId="bfa65ff7-f85d-41e9-a65f-9c94ebd0bea2" providerId="ADAL" clId="{391DE22C-4D2D-49B1-A63A-35EAA0B9B1BA}" dt="2023-12-05T18:42:46.260" v="2345" actId="1076"/>
          <ac:spMkLst>
            <pc:docMk/>
            <pc:sldMk cId="1959933898" sldId="2738"/>
            <ac:spMk id="9" creationId="{7F866E9C-6F3B-92A2-154E-C9C363C6607A}"/>
          </ac:spMkLst>
        </pc:spChg>
        <pc:spChg chg="add mod">
          <ac:chgData name="Michael J White" userId="bfa65ff7-f85d-41e9-a65f-9c94ebd0bea2" providerId="ADAL" clId="{391DE22C-4D2D-49B1-A63A-35EAA0B9B1BA}" dt="2023-12-05T18:42:55.452" v="2346" actId="1076"/>
          <ac:spMkLst>
            <pc:docMk/>
            <pc:sldMk cId="1959933898" sldId="2738"/>
            <ac:spMk id="11" creationId="{0EE1F881-E16E-C4C0-8E6E-7F6EBBD04F12}"/>
          </ac:spMkLst>
        </pc:spChg>
        <pc:picChg chg="add del mod">
          <ac:chgData name="Michael J White" userId="bfa65ff7-f85d-41e9-a65f-9c94ebd0bea2" providerId="ADAL" clId="{391DE22C-4D2D-49B1-A63A-35EAA0B9B1BA}" dt="2023-12-06T01:46:33.507" v="5384" actId="478"/>
          <ac:picMkLst>
            <pc:docMk/>
            <pc:sldMk cId="1959933898" sldId="2738"/>
            <ac:picMk id="7" creationId="{58B9801B-BFE3-CEA8-DEFB-8088935A8430}"/>
          </ac:picMkLst>
        </pc:picChg>
        <pc:picChg chg="mod">
          <ac:chgData name="Michael J White" userId="bfa65ff7-f85d-41e9-a65f-9c94ebd0bea2" providerId="ADAL" clId="{391DE22C-4D2D-49B1-A63A-35EAA0B9B1BA}" dt="2023-12-06T01:46:51.357" v="5385" actId="1076"/>
          <ac:picMkLst>
            <pc:docMk/>
            <pc:sldMk cId="1959933898" sldId="2738"/>
            <ac:picMk id="10" creationId="{A0C65086-90EA-AB82-7F45-C492AE325A9B}"/>
          </ac:picMkLst>
        </pc:picChg>
      </pc:sldChg>
      <pc:sldChg chg="modSp new del mod">
        <pc:chgData name="Michael J White" userId="bfa65ff7-f85d-41e9-a65f-9c94ebd0bea2" providerId="ADAL" clId="{391DE22C-4D2D-49B1-A63A-35EAA0B9B1BA}" dt="2023-11-30T19:24:58.820" v="1486" actId="47"/>
        <pc:sldMkLst>
          <pc:docMk/>
          <pc:sldMk cId="2398708877" sldId="2739"/>
        </pc:sldMkLst>
        <pc:spChg chg="mod">
          <ac:chgData name="Michael J White" userId="bfa65ff7-f85d-41e9-a65f-9c94ebd0bea2" providerId="ADAL" clId="{391DE22C-4D2D-49B1-A63A-35EAA0B9B1BA}" dt="2023-11-30T19:23:26.178" v="1482" actId="6549"/>
          <ac:spMkLst>
            <pc:docMk/>
            <pc:sldMk cId="2398708877" sldId="2739"/>
            <ac:spMk id="2" creationId="{8FC49F4E-F08A-B7BF-1F3F-EA0FBF475D0C}"/>
          </ac:spMkLst>
        </pc:spChg>
      </pc:sldChg>
      <pc:sldChg chg="modSp new mod">
        <pc:chgData name="Michael J White" userId="bfa65ff7-f85d-41e9-a65f-9c94ebd0bea2" providerId="ADAL" clId="{391DE22C-4D2D-49B1-A63A-35EAA0B9B1BA}" dt="2023-12-06T20:47:43.280" v="6446" actId="20577"/>
        <pc:sldMkLst>
          <pc:docMk/>
          <pc:sldMk cId="3705477" sldId="2740"/>
        </pc:sldMkLst>
        <pc:spChg chg="mod">
          <ac:chgData name="Michael J White" userId="bfa65ff7-f85d-41e9-a65f-9c94ebd0bea2" providerId="ADAL" clId="{391DE22C-4D2D-49B1-A63A-35EAA0B9B1BA}" dt="2023-12-06T20:47:43.280" v="6446" actId="20577"/>
          <ac:spMkLst>
            <pc:docMk/>
            <pc:sldMk cId="3705477" sldId="2740"/>
            <ac:spMk id="2" creationId="{4DC02CD3-80B2-6E19-60AA-A939D59AE81B}"/>
          </ac:spMkLst>
        </pc:spChg>
        <pc:spChg chg="mod">
          <ac:chgData name="Michael J White" userId="bfa65ff7-f85d-41e9-a65f-9c94ebd0bea2" providerId="ADAL" clId="{391DE22C-4D2D-49B1-A63A-35EAA0B9B1BA}" dt="2023-11-30T19:17:30.758" v="1126" actId="20577"/>
          <ac:spMkLst>
            <pc:docMk/>
            <pc:sldMk cId="3705477" sldId="2740"/>
            <ac:spMk id="3" creationId="{1D457F3C-397C-A63E-1ED3-B1F1AE748C86}"/>
          </ac:spMkLst>
        </pc:spChg>
      </pc:sldChg>
      <pc:sldChg chg="modSp new mod">
        <pc:chgData name="Michael J White" userId="bfa65ff7-f85d-41e9-a65f-9c94ebd0bea2" providerId="ADAL" clId="{391DE22C-4D2D-49B1-A63A-35EAA0B9B1BA}" dt="2023-12-07T11:26:25.212" v="6568" actId="20577"/>
        <pc:sldMkLst>
          <pc:docMk/>
          <pc:sldMk cId="3114073724" sldId="2741"/>
        </pc:sldMkLst>
        <pc:spChg chg="mod">
          <ac:chgData name="Michael J White" userId="bfa65ff7-f85d-41e9-a65f-9c94ebd0bea2" providerId="ADAL" clId="{391DE22C-4D2D-49B1-A63A-35EAA0B9B1BA}" dt="2023-12-07T11:26:25.212" v="6568" actId="20577"/>
          <ac:spMkLst>
            <pc:docMk/>
            <pc:sldMk cId="3114073724" sldId="2741"/>
            <ac:spMk id="2" creationId="{8A3172DE-B1C8-4417-6666-87D28DD6F75A}"/>
          </ac:spMkLst>
        </pc:spChg>
        <pc:spChg chg="mod">
          <ac:chgData name="Michael J White" userId="bfa65ff7-f85d-41e9-a65f-9c94ebd0bea2" providerId="ADAL" clId="{391DE22C-4D2D-49B1-A63A-35EAA0B9B1BA}" dt="2023-11-30T19:38:38.457" v="2163" actId="20577"/>
          <ac:spMkLst>
            <pc:docMk/>
            <pc:sldMk cId="3114073724" sldId="2741"/>
            <ac:spMk id="3" creationId="{6693F6E6-CD64-1FDE-2F20-B7CB5D502445}"/>
          </ac:spMkLst>
        </pc:spChg>
      </pc:sldChg>
      <pc:sldChg chg="modSp new mod">
        <pc:chgData name="Michael J White" userId="bfa65ff7-f85d-41e9-a65f-9c94ebd0bea2" providerId="ADAL" clId="{391DE22C-4D2D-49B1-A63A-35EAA0B9B1BA}" dt="2023-12-06T01:01:09.192" v="3741" actId="404"/>
        <pc:sldMkLst>
          <pc:docMk/>
          <pc:sldMk cId="948418707" sldId="2742"/>
        </pc:sldMkLst>
        <pc:spChg chg="mod">
          <ac:chgData name="Michael J White" userId="bfa65ff7-f85d-41e9-a65f-9c94ebd0bea2" providerId="ADAL" clId="{391DE22C-4D2D-49B1-A63A-35EAA0B9B1BA}" dt="2023-12-06T01:01:09.192" v="3741" actId="404"/>
          <ac:spMkLst>
            <pc:docMk/>
            <pc:sldMk cId="948418707" sldId="2742"/>
            <ac:spMk id="2" creationId="{BC051B74-31ED-EDD1-F005-6016C74C0638}"/>
          </ac:spMkLst>
        </pc:spChg>
        <pc:spChg chg="mod">
          <ac:chgData name="Michael J White" userId="bfa65ff7-f85d-41e9-a65f-9c94ebd0bea2" providerId="ADAL" clId="{391DE22C-4D2D-49B1-A63A-35EAA0B9B1BA}" dt="2023-11-30T19:27:37.528" v="1562" actId="20577"/>
          <ac:spMkLst>
            <pc:docMk/>
            <pc:sldMk cId="948418707" sldId="2742"/>
            <ac:spMk id="3" creationId="{5FF324A5-BD2C-AA26-EE03-246B1E6CC80B}"/>
          </ac:spMkLst>
        </pc:spChg>
      </pc:sldChg>
      <pc:sldChg chg="modSp new mod">
        <pc:chgData name="Michael J White" userId="bfa65ff7-f85d-41e9-a65f-9c94ebd0bea2" providerId="ADAL" clId="{391DE22C-4D2D-49B1-A63A-35EAA0B9B1BA}" dt="2023-12-06T20:49:30.666" v="6451" actId="20577"/>
        <pc:sldMkLst>
          <pc:docMk/>
          <pc:sldMk cId="1255682000" sldId="2743"/>
        </pc:sldMkLst>
        <pc:spChg chg="mod">
          <ac:chgData name="Michael J White" userId="bfa65ff7-f85d-41e9-a65f-9c94ebd0bea2" providerId="ADAL" clId="{391DE22C-4D2D-49B1-A63A-35EAA0B9B1BA}" dt="2023-12-06T20:49:30.666" v="6451" actId="20577"/>
          <ac:spMkLst>
            <pc:docMk/>
            <pc:sldMk cId="1255682000" sldId="2743"/>
            <ac:spMk id="2" creationId="{5043617F-0BD1-6BAE-82ED-EFF57D1C20EF}"/>
          </ac:spMkLst>
        </pc:spChg>
        <pc:spChg chg="mod">
          <ac:chgData name="Michael J White" userId="bfa65ff7-f85d-41e9-a65f-9c94ebd0bea2" providerId="ADAL" clId="{391DE22C-4D2D-49B1-A63A-35EAA0B9B1BA}" dt="2023-11-30T19:25:15.157" v="1497" actId="20577"/>
          <ac:spMkLst>
            <pc:docMk/>
            <pc:sldMk cId="1255682000" sldId="2743"/>
            <ac:spMk id="3" creationId="{C42F84A1-4B85-FA46-3226-6B16416FBBBD}"/>
          </ac:spMkLst>
        </pc:spChg>
      </pc:sldChg>
      <pc:sldChg chg="modSp new del mod">
        <pc:chgData name="Michael J White" userId="bfa65ff7-f85d-41e9-a65f-9c94ebd0bea2" providerId="ADAL" clId="{391DE22C-4D2D-49B1-A63A-35EAA0B9B1BA}" dt="2023-12-06T01:04:13.365" v="3775" actId="47"/>
        <pc:sldMkLst>
          <pc:docMk/>
          <pc:sldMk cId="2667713952" sldId="2744"/>
        </pc:sldMkLst>
        <pc:spChg chg="mod">
          <ac:chgData name="Michael J White" userId="bfa65ff7-f85d-41e9-a65f-9c94ebd0bea2" providerId="ADAL" clId="{391DE22C-4D2D-49B1-A63A-35EAA0B9B1BA}" dt="2023-11-30T19:33:50.264" v="2079" actId="20577"/>
          <ac:spMkLst>
            <pc:docMk/>
            <pc:sldMk cId="2667713952" sldId="2744"/>
            <ac:spMk id="3" creationId="{7F25967C-0B2B-ED73-CFA1-DA61DDFDDB1A}"/>
          </ac:spMkLst>
        </pc:spChg>
      </pc:sldChg>
      <pc:sldChg chg="addSp delSp modSp new mod">
        <pc:chgData name="Michael J White" userId="bfa65ff7-f85d-41e9-a65f-9c94ebd0bea2" providerId="ADAL" clId="{391DE22C-4D2D-49B1-A63A-35EAA0B9B1BA}" dt="2023-12-07T11:19:51.184" v="6459" actId="20577"/>
        <pc:sldMkLst>
          <pc:docMk/>
          <pc:sldMk cId="252108231" sldId="2745"/>
        </pc:sldMkLst>
        <pc:spChg chg="mod">
          <ac:chgData name="Michael J White" userId="bfa65ff7-f85d-41e9-a65f-9c94ebd0bea2" providerId="ADAL" clId="{391DE22C-4D2D-49B1-A63A-35EAA0B9B1BA}" dt="2023-12-06T20:38:38.422" v="6054" actId="58"/>
          <ac:spMkLst>
            <pc:docMk/>
            <pc:sldMk cId="252108231" sldId="2745"/>
            <ac:spMk id="2" creationId="{C1DF1266-4046-B489-FCDA-8E9DBCF5F28E}"/>
          </ac:spMkLst>
        </pc:spChg>
        <pc:spChg chg="mod">
          <ac:chgData name="Michael J White" userId="bfa65ff7-f85d-41e9-a65f-9c94ebd0bea2" providerId="ADAL" clId="{391DE22C-4D2D-49B1-A63A-35EAA0B9B1BA}" dt="2023-12-05T18:55:39.440" v="2658" actId="20577"/>
          <ac:spMkLst>
            <pc:docMk/>
            <pc:sldMk cId="252108231" sldId="2745"/>
            <ac:spMk id="3" creationId="{CB20379F-2D11-DA64-31CE-E2D27B378C1A}"/>
          </ac:spMkLst>
        </pc:spChg>
        <pc:spChg chg="add mod">
          <ac:chgData name="Michael J White" userId="bfa65ff7-f85d-41e9-a65f-9c94ebd0bea2" providerId="ADAL" clId="{391DE22C-4D2D-49B1-A63A-35EAA0B9B1BA}" dt="2023-12-05T18:55:23.823" v="2632" actId="1076"/>
          <ac:spMkLst>
            <pc:docMk/>
            <pc:sldMk cId="252108231" sldId="2745"/>
            <ac:spMk id="14" creationId="{0C3CEF64-CB7C-0AF0-D5EE-D75CD9E71B7D}"/>
          </ac:spMkLst>
        </pc:spChg>
        <pc:spChg chg="add mod">
          <ac:chgData name="Michael J White" userId="bfa65ff7-f85d-41e9-a65f-9c94ebd0bea2" providerId="ADAL" clId="{391DE22C-4D2D-49B1-A63A-35EAA0B9B1BA}" dt="2023-12-07T11:19:51.184" v="6459" actId="20577"/>
          <ac:spMkLst>
            <pc:docMk/>
            <pc:sldMk cId="252108231" sldId="2745"/>
            <ac:spMk id="15" creationId="{DF461421-E210-9FDF-5C06-18FE81E4B2C8}"/>
          </ac:spMkLst>
        </pc:spChg>
        <pc:picChg chg="add del mod">
          <ac:chgData name="Michael J White" userId="bfa65ff7-f85d-41e9-a65f-9c94ebd0bea2" providerId="ADAL" clId="{391DE22C-4D2D-49B1-A63A-35EAA0B9B1BA}" dt="2023-12-05T18:54:41.382" v="2617" actId="478"/>
          <ac:picMkLst>
            <pc:docMk/>
            <pc:sldMk cId="252108231" sldId="2745"/>
            <ac:picMk id="7" creationId="{D4F4B9A8-F237-247D-C041-64999763288E}"/>
          </ac:picMkLst>
        </pc:picChg>
        <pc:picChg chg="add mod">
          <ac:chgData name="Michael J White" userId="bfa65ff7-f85d-41e9-a65f-9c94ebd0bea2" providerId="ADAL" clId="{391DE22C-4D2D-49B1-A63A-35EAA0B9B1BA}" dt="2023-12-05T18:54:50.783" v="2622" actId="1076"/>
          <ac:picMkLst>
            <pc:docMk/>
            <pc:sldMk cId="252108231" sldId="2745"/>
            <ac:picMk id="9" creationId="{E2CADF68-A6E3-4190-DF84-B8202761F1A5}"/>
          </ac:picMkLst>
        </pc:picChg>
        <pc:cxnChg chg="add">
          <ac:chgData name="Michael J White" userId="bfa65ff7-f85d-41e9-a65f-9c94ebd0bea2" providerId="ADAL" clId="{391DE22C-4D2D-49B1-A63A-35EAA0B9B1BA}" dt="2023-12-05T18:54:57.210" v="2623" actId="11529"/>
          <ac:cxnSpMkLst>
            <pc:docMk/>
            <pc:sldMk cId="252108231" sldId="2745"/>
            <ac:cxnSpMk id="11" creationId="{3144DADC-CB50-DD31-0475-5B891C132AD2}"/>
          </ac:cxnSpMkLst>
        </pc:cxnChg>
        <pc:cxnChg chg="add mod">
          <ac:chgData name="Michael J White" userId="bfa65ff7-f85d-41e9-a65f-9c94ebd0bea2" providerId="ADAL" clId="{391DE22C-4D2D-49B1-A63A-35EAA0B9B1BA}" dt="2023-12-05T18:55:07.374" v="2626" actId="14100"/>
          <ac:cxnSpMkLst>
            <pc:docMk/>
            <pc:sldMk cId="252108231" sldId="2745"/>
            <ac:cxnSpMk id="12" creationId="{465E8C46-0F72-0C94-4D1B-7D357A49E170}"/>
          </ac:cxnSpMkLst>
        </pc:cxnChg>
      </pc:sldChg>
      <pc:sldChg chg="modSp add mod">
        <pc:chgData name="Michael J White" userId="bfa65ff7-f85d-41e9-a65f-9c94ebd0bea2" providerId="ADAL" clId="{391DE22C-4D2D-49B1-A63A-35EAA0B9B1BA}" dt="2023-12-06T01:30:01.392" v="5383" actId="20577"/>
        <pc:sldMkLst>
          <pc:docMk/>
          <pc:sldMk cId="1311062479" sldId="2746"/>
        </pc:sldMkLst>
        <pc:spChg chg="mod">
          <ac:chgData name="Michael J White" userId="bfa65ff7-f85d-41e9-a65f-9c94ebd0bea2" providerId="ADAL" clId="{391DE22C-4D2D-49B1-A63A-35EAA0B9B1BA}" dt="2023-12-06T01:30:01.392" v="5383" actId="20577"/>
          <ac:spMkLst>
            <pc:docMk/>
            <pc:sldMk cId="1311062479" sldId="2746"/>
            <ac:spMk id="2" creationId="{C8947E6F-9178-6A5E-DED2-A51DA7EC111B}"/>
          </ac:spMkLst>
        </pc:spChg>
      </pc:sldChg>
      <pc:sldChg chg="modSp add mod">
        <pc:chgData name="Michael J White" userId="bfa65ff7-f85d-41e9-a65f-9c94ebd0bea2" providerId="ADAL" clId="{391DE22C-4D2D-49B1-A63A-35EAA0B9B1BA}" dt="2023-12-06T00:51:31.057" v="3389" actId="20577"/>
        <pc:sldMkLst>
          <pc:docMk/>
          <pc:sldMk cId="958796916" sldId="2747"/>
        </pc:sldMkLst>
        <pc:spChg chg="mod">
          <ac:chgData name="Michael J White" userId="bfa65ff7-f85d-41e9-a65f-9c94ebd0bea2" providerId="ADAL" clId="{391DE22C-4D2D-49B1-A63A-35EAA0B9B1BA}" dt="2023-12-06T00:51:31.057" v="3389" actId="20577"/>
          <ac:spMkLst>
            <pc:docMk/>
            <pc:sldMk cId="958796916" sldId="2747"/>
            <ac:spMk id="2" creationId="{C8947E6F-9178-6A5E-DED2-A51DA7EC111B}"/>
          </ac:spMkLst>
        </pc:spChg>
      </pc:sldChg>
      <pc:sldChg chg="modSp add mod">
        <pc:chgData name="Michael J White" userId="bfa65ff7-f85d-41e9-a65f-9c94ebd0bea2" providerId="ADAL" clId="{391DE22C-4D2D-49B1-A63A-35EAA0B9B1BA}" dt="2023-12-06T00:54:06.325" v="3433" actId="20577"/>
        <pc:sldMkLst>
          <pc:docMk/>
          <pc:sldMk cId="2580257863" sldId="2748"/>
        </pc:sldMkLst>
        <pc:spChg chg="mod">
          <ac:chgData name="Michael J White" userId="bfa65ff7-f85d-41e9-a65f-9c94ebd0bea2" providerId="ADAL" clId="{391DE22C-4D2D-49B1-A63A-35EAA0B9B1BA}" dt="2023-12-06T00:54:06.325" v="3433" actId="20577"/>
          <ac:spMkLst>
            <pc:docMk/>
            <pc:sldMk cId="2580257863" sldId="2748"/>
            <ac:spMk id="2" creationId="{C8947E6F-9178-6A5E-DED2-A51DA7EC111B}"/>
          </ac:spMkLst>
        </pc:spChg>
      </pc:sldChg>
      <pc:sldChg chg="modSp new mod">
        <pc:chgData name="Michael J White" userId="bfa65ff7-f85d-41e9-a65f-9c94ebd0bea2" providerId="ADAL" clId="{391DE22C-4D2D-49B1-A63A-35EAA0B9B1BA}" dt="2023-12-07T11:28:59.598" v="6579" actId="20577"/>
        <pc:sldMkLst>
          <pc:docMk/>
          <pc:sldMk cId="4200564663" sldId="2749"/>
        </pc:sldMkLst>
        <pc:spChg chg="mod">
          <ac:chgData name="Michael J White" userId="bfa65ff7-f85d-41e9-a65f-9c94ebd0bea2" providerId="ADAL" clId="{391DE22C-4D2D-49B1-A63A-35EAA0B9B1BA}" dt="2023-12-07T11:28:59.598" v="6579" actId="20577"/>
          <ac:spMkLst>
            <pc:docMk/>
            <pc:sldMk cId="4200564663" sldId="2749"/>
            <ac:spMk id="3" creationId="{04BEF5A9-623D-2084-5B6C-343936B8610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12/7/2023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12/7/2023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38223872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19776-B8A6-EF30-99F2-49119FA8D018}"/>
              </a:ext>
            </a:extLst>
          </p:cNvPr>
          <p:cNvGrpSpPr/>
          <p:nvPr userDrawn="1"/>
        </p:nvGrpSpPr>
        <p:grpSpPr>
          <a:xfrm>
            <a:off x="9055684" y="3928301"/>
            <a:ext cx="3130417" cy="2608406"/>
            <a:chOff x="8712555" y="4235206"/>
            <a:chExt cx="3427737" cy="2608406"/>
          </a:xfrm>
          <a:gradFill>
            <a:gsLst>
              <a:gs pos="0">
                <a:schemeClr val="accent1">
                  <a:lumMod val="5000"/>
                  <a:lumOff val="95000"/>
                  <a:alpha val="65000"/>
                </a:schemeClr>
              </a:gs>
              <a:gs pos="50000">
                <a:schemeClr val="bg1"/>
              </a:gs>
              <a:gs pos="100000">
                <a:schemeClr val="bg1">
                  <a:alpha val="84000"/>
                </a:schemeClr>
              </a:gs>
            </a:gsLst>
            <a:lin ang="0" scaled="1"/>
          </a:gradFill>
        </p:grpSpPr>
        <p:sp>
          <p:nvSpPr>
            <p:cNvPr id="13" name="TextBox 12">
              <a:extLst>
                <a:ext uri="{FF2B5EF4-FFF2-40B4-BE49-F238E27FC236}">
                  <a16:creationId xmlns:a16="http://schemas.microsoft.com/office/drawing/2014/main" id="{B50F7C97-ECDB-ABBD-58F6-17BAA41AD1FB}"/>
                </a:ext>
              </a:extLst>
            </p:cNvPr>
            <p:cNvSpPr txBox="1"/>
            <p:nvPr userDrawn="1"/>
          </p:nvSpPr>
          <p:spPr>
            <a:xfrm>
              <a:off x="8712555" y="4235206"/>
              <a:ext cx="3427737" cy="2608406"/>
            </a:xfrm>
            <a:prstGeom prst="rect">
              <a:avLst/>
            </a:prstGeom>
            <a:grp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endParaRPr lang="en-US" sz="1600" dirty="0">
                <a:latin typeface="Helvetica"/>
                <a:cs typeface="Helvetica"/>
              </a:endParaRPr>
            </a:p>
            <a:p>
              <a:pPr marL="0" marR="0" indent="0" algn="l" defTabSz="457200" rtl="0" eaLnBrk="1" fontAlgn="base" latinLnBrk="0" hangingPunct="1">
                <a:lnSpc>
                  <a:spcPct val="200000"/>
                </a:lnSpc>
                <a:spcBef>
                  <a:spcPct val="0"/>
                </a:spcBef>
                <a:spcAft>
                  <a:spcPts val="600"/>
                </a:spcAft>
                <a:buClrTx/>
                <a:buSzTx/>
                <a:buFontTx/>
                <a:buNone/>
                <a:tabLst/>
                <a:defRPr/>
              </a:pPr>
              <a:r>
                <a:rPr lang="en-US" sz="1700" dirty="0">
                  <a:latin typeface="Helvetica"/>
                  <a:cs typeface="Helvetica"/>
                </a:rPr>
                <a:t>PIP-II is a partnership of:</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ts val="300"/>
                </a:spcAft>
                <a:buClrTx/>
                <a:buSzTx/>
                <a:buFontTx/>
                <a:buNone/>
                <a:tabLst/>
                <a:defRPr/>
              </a:pPr>
              <a:r>
                <a:rPr lang="en-US" sz="1700" kern="1200" baseline="0" dirty="0">
                  <a:solidFill>
                    <a:schemeClr val="tx1"/>
                  </a:solidFill>
                  <a:latin typeface="Helvetica"/>
                  <a:ea typeface="Geneva" charset="0"/>
                  <a:cs typeface="Helvetica"/>
                </a:rPr>
                <a:t>	Poland-WUST, </a:t>
              </a:r>
              <a:r>
                <a:rPr lang="en-US" sz="1700" kern="1200" baseline="0" dirty="0">
                  <a:solidFill>
                    <a:schemeClr val="bg2">
                      <a:lumMod val="50000"/>
                    </a:schemeClr>
                  </a:solidFill>
                  <a:latin typeface="Helvetica"/>
                  <a:ea typeface="Geneva" charset="0"/>
                  <a:cs typeface="Helvetica"/>
                </a:rPr>
                <a:t>WUT, TUL </a:t>
              </a:r>
              <a:r>
                <a:rPr lang="en-US" sz="1700" kern="1200" baseline="0" dirty="0">
                  <a:solidFill>
                    <a:schemeClr val="tx1"/>
                  </a:solidFill>
                  <a:latin typeface="Helvetica"/>
                  <a:ea typeface="Geneva" charset="0"/>
                  <a:cs typeface="Helvetica"/>
                </a:rPr>
                <a:t> </a:t>
              </a:r>
              <a:endParaRPr lang="en-US" sz="1700" kern="1200" baseline="0" dirty="0">
                <a:solidFill>
                  <a:schemeClr val="tx1"/>
                </a:solidFill>
                <a:latin typeface="Helvetica"/>
                <a:cs typeface="Helvetica"/>
              </a:endParaRPr>
            </a:p>
          </p:txBody>
        </p:sp>
        <p:pic>
          <p:nvPicPr>
            <p:cNvPr id="14" name="Picture 13" descr="Icon&#10;&#10;Description automatically generated">
              <a:extLst>
                <a:ext uri="{FF2B5EF4-FFF2-40B4-BE49-F238E27FC236}">
                  <a16:creationId xmlns:a16="http://schemas.microsoft.com/office/drawing/2014/main" id="{6D063EF4-A296-7193-C54C-1F049489DB88}"/>
                </a:ext>
              </a:extLst>
            </p:cNvPr>
            <p:cNvPicPr>
              <a:picLocks noChangeAspect="1"/>
            </p:cNvPicPr>
            <p:nvPr userDrawn="1"/>
          </p:nvPicPr>
          <p:blipFill>
            <a:blip r:embed="rId2"/>
            <a:stretch>
              <a:fillRect/>
            </a:stretch>
          </p:blipFill>
          <p:spPr>
            <a:xfrm>
              <a:off x="8740793" y="6259024"/>
              <a:ext cx="274320" cy="274320"/>
            </a:xfrm>
            <a:prstGeom prst="rect">
              <a:avLst/>
            </a:prstGeom>
            <a:grpFill/>
          </p:spPr>
        </p:pic>
        <p:pic>
          <p:nvPicPr>
            <p:cNvPr id="15" name="Picture 14" descr="Logo, company name&#10;&#10;Description automatically generated">
              <a:extLst>
                <a:ext uri="{FF2B5EF4-FFF2-40B4-BE49-F238E27FC236}">
                  <a16:creationId xmlns:a16="http://schemas.microsoft.com/office/drawing/2014/main" id="{DBD2B32A-BADA-F2A8-91AB-E230ADC4DA0A}"/>
                </a:ext>
              </a:extLst>
            </p:cNvPr>
            <p:cNvPicPr>
              <a:picLocks noChangeAspect="1"/>
            </p:cNvPicPr>
            <p:nvPr userDrawn="1"/>
          </p:nvPicPr>
          <p:blipFill>
            <a:blip r:embed="rId3"/>
            <a:stretch>
              <a:fillRect/>
            </a:stretch>
          </p:blipFill>
          <p:spPr>
            <a:xfrm>
              <a:off x="8738174" y="5965264"/>
              <a:ext cx="274320" cy="274320"/>
            </a:xfrm>
            <a:prstGeom prst="rect">
              <a:avLst/>
            </a:prstGeom>
            <a:grpFill/>
          </p:spPr>
        </p:pic>
        <p:pic>
          <p:nvPicPr>
            <p:cNvPr id="16" name="Picture 15" descr="Icon&#10;&#10;Description automatically generated">
              <a:extLst>
                <a:ext uri="{FF2B5EF4-FFF2-40B4-BE49-F238E27FC236}">
                  <a16:creationId xmlns:a16="http://schemas.microsoft.com/office/drawing/2014/main" id="{ACCEB84D-0F41-8A8B-99E8-620928BAF7AB}"/>
                </a:ext>
              </a:extLst>
            </p:cNvPr>
            <p:cNvPicPr>
              <a:picLocks noChangeAspect="1"/>
            </p:cNvPicPr>
            <p:nvPr userDrawn="1"/>
          </p:nvPicPr>
          <p:blipFill>
            <a:blip r:embed="rId4"/>
            <a:stretch>
              <a:fillRect/>
            </a:stretch>
          </p:blipFill>
          <p:spPr>
            <a:xfrm>
              <a:off x="8740793" y="5377744"/>
              <a:ext cx="274320" cy="274320"/>
            </a:xfrm>
            <a:prstGeom prst="rect">
              <a:avLst/>
            </a:prstGeom>
            <a:grpFill/>
          </p:spPr>
        </p:pic>
        <p:pic>
          <p:nvPicPr>
            <p:cNvPr id="17" name="Picture 16" descr="Icon&#10;&#10;Description automatically generated">
              <a:extLst>
                <a:ext uri="{FF2B5EF4-FFF2-40B4-BE49-F238E27FC236}">
                  <a16:creationId xmlns:a16="http://schemas.microsoft.com/office/drawing/2014/main" id="{F4F01744-EA3D-A8DF-D684-30A7FF26D61F}"/>
                </a:ext>
              </a:extLst>
            </p:cNvPr>
            <p:cNvPicPr>
              <a:picLocks noChangeAspect="1"/>
            </p:cNvPicPr>
            <p:nvPr userDrawn="1"/>
          </p:nvPicPr>
          <p:blipFill>
            <a:blip r:embed="rId5"/>
            <a:stretch>
              <a:fillRect/>
            </a:stretch>
          </p:blipFill>
          <p:spPr>
            <a:xfrm>
              <a:off x="8735555" y="5671504"/>
              <a:ext cx="274320" cy="274320"/>
            </a:xfrm>
            <a:prstGeom prst="rect">
              <a:avLst/>
            </a:prstGeom>
            <a:grpFill/>
          </p:spPr>
        </p:pic>
        <p:pic>
          <p:nvPicPr>
            <p:cNvPr id="19" name="Picture 18" descr="Icon&#10;&#10;Description automatically generated">
              <a:extLst>
                <a:ext uri="{FF2B5EF4-FFF2-40B4-BE49-F238E27FC236}">
                  <a16:creationId xmlns:a16="http://schemas.microsoft.com/office/drawing/2014/main" id="{40170DE6-93AA-4607-A34B-7E1A0241CE4F}"/>
                </a:ext>
              </a:extLst>
            </p:cNvPr>
            <p:cNvPicPr>
              <a:picLocks noChangeAspect="1"/>
            </p:cNvPicPr>
            <p:nvPr userDrawn="1"/>
          </p:nvPicPr>
          <p:blipFill>
            <a:blip r:embed="rId6"/>
            <a:stretch>
              <a:fillRect/>
            </a:stretch>
          </p:blipFill>
          <p:spPr>
            <a:xfrm>
              <a:off x="8738174" y="6552785"/>
              <a:ext cx="274320" cy="274320"/>
            </a:xfrm>
            <a:prstGeom prst="rect">
              <a:avLst/>
            </a:prstGeom>
            <a:grpFill/>
          </p:spPr>
        </p:pic>
        <p:pic>
          <p:nvPicPr>
            <p:cNvPr id="21" name="Picture 20" descr="A red white and blue flag&#10;&#10;Description automatically generated with medium confidence">
              <a:extLst>
                <a:ext uri="{FF2B5EF4-FFF2-40B4-BE49-F238E27FC236}">
                  <a16:creationId xmlns:a16="http://schemas.microsoft.com/office/drawing/2014/main" id="{CA5910CD-1F1A-1389-998B-0119F9A0138E}"/>
                </a:ext>
              </a:extLst>
            </p:cNvPr>
            <p:cNvPicPr>
              <a:picLocks noChangeAspect="1"/>
            </p:cNvPicPr>
            <p:nvPr userDrawn="1"/>
          </p:nvPicPr>
          <p:blipFill>
            <a:blip r:embed="rId7"/>
            <a:stretch>
              <a:fillRect/>
            </a:stretch>
          </p:blipFill>
          <p:spPr>
            <a:xfrm>
              <a:off x="8740793" y="5083984"/>
              <a:ext cx="274320" cy="274320"/>
            </a:xfrm>
            <a:prstGeom prst="rect">
              <a:avLst/>
            </a:prstGeom>
            <a:grpFill/>
          </p:spPr>
        </p:pic>
      </p:grpSp>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dirty="0"/>
              <a:t>Click to edit Master text styles</a:t>
            </a:r>
          </a:p>
        </p:txBody>
      </p:sp>
      <p:sp>
        <p:nvSpPr>
          <p:cNvPr id="8" name="Rectangle 7"/>
          <p:cNvSpPr/>
          <p:nvPr userDrawn="1"/>
        </p:nvSpPr>
        <p:spPr>
          <a:xfrm>
            <a:off x="-1" y="0"/>
            <a:ext cx="12192001" cy="888052"/>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hasCustomPrompt="1"/>
          </p:nvPr>
        </p:nvSpPr>
        <p:spPr>
          <a:xfrm>
            <a:off x="455903" y="4101537"/>
            <a:ext cx="8446260" cy="935035"/>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28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Presentation Title</a:t>
            </a:r>
          </a:p>
        </p:txBody>
      </p:sp>
      <p:pic>
        <p:nvPicPr>
          <p:cNvPr id="11" name="Picture 10" descr="title_header_16x9.pdf"/>
          <p:cNvPicPr>
            <a:picLocks noChangeAspect="1"/>
          </p:cNvPicPr>
          <p:nvPr userDrawn="1"/>
        </p:nvPicPr>
        <p:blipFill rotWithShape="1">
          <a:blip r:embed="rId8" cstate="screen">
            <a:extLst>
              <a:ext uri="{28A0092B-C50C-407E-A947-70E740481C1C}">
                <a14:useLocalDpi xmlns:a14="http://schemas.microsoft.com/office/drawing/2010/main"/>
              </a:ext>
            </a:extLst>
          </a:blip>
          <a:srcRect l="1456"/>
          <a:stretch/>
        </p:blipFill>
        <p:spPr>
          <a:xfrm>
            <a:off x="-23681" y="280735"/>
            <a:ext cx="12014381" cy="310883"/>
          </a:xfrm>
          <a:prstGeom prst="rect">
            <a:avLst/>
          </a:prstGeom>
        </p:spPr>
      </p:pic>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9"/>
          <a:stretch>
            <a:fillRect/>
          </a:stretch>
        </p:blipFill>
        <p:spPr>
          <a:xfrm>
            <a:off x="0" y="0"/>
            <a:ext cx="1149244" cy="888052"/>
          </a:xfrm>
          <a:prstGeom prst="rect">
            <a:avLst/>
          </a:prstGeom>
        </p:spPr>
      </p:pic>
      <p:pic>
        <p:nvPicPr>
          <p:cNvPr id="22" name="Picture 21">
            <a:extLst>
              <a:ext uri="{FF2B5EF4-FFF2-40B4-BE49-F238E27FC236}">
                <a16:creationId xmlns:a16="http://schemas.microsoft.com/office/drawing/2014/main" id="{ADA833B1-F697-F9AD-CD36-297B86C139AD}"/>
              </a:ext>
            </a:extLst>
          </p:cNvPr>
          <p:cNvPicPr>
            <a:picLocks noChangeAspect="1"/>
          </p:cNvPicPr>
          <p:nvPr userDrawn="1"/>
        </p:nvPicPr>
        <p:blipFill rotWithShape="1">
          <a:blip r:embed="rId10"/>
          <a:srcRect l="531" t="1757" r="377" b="1757"/>
          <a:stretch/>
        </p:blipFill>
        <p:spPr>
          <a:xfrm>
            <a:off x="-3" y="888051"/>
            <a:ext cx="12192003" cy="3072375"/>
          </a:xfrm>
          <a:prstGeom prst="rect">
            <a:avLst/>
          </a:prstGeom>
        </p:spPr>
      </p:pic>
    </p:spTree>
    <p:extLst>
      <p:ext uri="{BB962C8B-B14F-4D97-AF65-F5344CB8AC3E}">
        <p14:creationId xmlns:p14="http://schemas.microsoft.com/office/powerpoint/2010/main" val="3705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803190"/>
            <a:ext cx="11563351" cy="5227726"/>
          </a:xfrm>
          <a:prstGeom prst="rect">
            <a:avLst/>
          </a:prstGeom>
        </p:spPr>
        <p:txBody>
          <a:bodyPr lIns="0" tIns="0" rIns="0" bIns="0"/>
          <a:lstStyle>
            <a:lvl1pPr marL="306910" indent="-306910">
              <a:defRPr sz="2400">
                <a:solidFill>
                  <a:schemeClr val="accent6"/>
                </a:solidFill>
              </a:defRPr>
            </a:lvl1pPr>
            <a:lvl2pPr marL="683667" indent="-306910">
              <a:defRPr sz="2133">
                <a:solidFill>
                  <a:schemeClr val="accent6"/>
                </a:solidFill>
              </a:defRPr>
            </a:lvl2pPr>
            <a:lvl3pPr marL="1071007" indent="-306910">
              <a:defRPr sz="2000">
                <a:solidFill>
                  <a:schemeClr val="accent6"/>
                </a:solidFill>
              </a:defRPr>
            </a:lvl3pPr>
            <a:lvl4pPr marL="1447764" indent="-304792">
              <a:defRPr sz="1867">
                <a:solidFill>
                  <a:schemeClr val="accent6"/>
                </a:solidFill>
              </a:defRPr>
            </a:lvl4pPr>
            <a:lvl5pPr marL="1826638" indent="-306910">
              <a:buFont typeface="Arial"/>
              <a:buChar char="•"/>
              <a:defRPr sz="1867">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177894"/>
            <a:ext cx="11582400" cy="427877"/>
          </a:xfrm>
          <a:prstGeom prst="rect">
            <a:avLst/>
          </a:prstGeom>
        </p:spPr>
        <p:txBody>
          <a:bodyPr lIns="0" tIns="0" rIns="0" bIns="0" anchor="b" anchorCtr="0"/>
          <a:lstStyle>
            <a:lvl1pPr>
              <a:defRPr sz="2800">
                <a:solidFill>
                  <a:srgbClr val="004C97"/>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0" y="6591743"/>
            <a:ext cx="552451" cy="237285"/>
          </a:xfrm>
          <a:prstGeom prst="rect">
            <a:avLst/>
          </a:prstGeom>
        </p:spPr>
        <p:txBody>
          <a:bodyPr/>
          <a:lstStyle/>
          <a:p>
            <a:pPr algn="ctr">
              <a:defRPr/>
            </a:pPr>
            <a:fld id="{148C009B-CB69-E04A-B9B3-34B26D69E9CF}" type="slidenum">
              <a:rPr lang="en-US" smtClean="0"/>
              <a:pPr algn="ctr">
                <a:defRPr/>
              </a:pPr>
              <a:t>‹#›</a:t>
            </a:fld>
            <a:endParaRPr lang="en-US" dirty="0"/>
          </a:p>
        </p:txBody>
      </p:sp>
      <p:sp>
        <p:nvSpPr>
          <p:cNvPr id="2" name="Footer Placeholder 4">
            <a:extLst>
              <a:ext uri="{FF2B5EF4-FFF2-40B4-BE49-F238E27FC236}">
                <a16:creationId xmlns:a16="http://schemas.microsoft.com/office/drawing/2014/main" id="{44301AFB-5756-F961-96A5-889B6D90A5F1}"/>
              </a:ext>
            </a:extLst>
          </p:cNvPr>
          <p:cNvSpPr>
            <a:spLocks noGrp="1"/>
          </p:cNvSpPr>
          <p:nvPr>
            <p:ph type="ftr" sz="quarter" idx="3"/>
          </p:nvPr>
        </p:nvSpPr>
        <p:spPr>
          <a:xfrm>
            <a:off x="2879468" y="6588950"/>
            <a:ext cx="8046720" cy="242873"/>
          </a:xfrm>
          <a:prstGeom prst="rect">
            <a:avLst/>
          </a:prstGeom>
        </p:spPr>
        <p:txBody>
          <a:bodyPr lIns="0" tIns="0" rIns="0" bIns="0" anchor="ctr" anchorCtr="0"/>
          <a:lstStyle>
            <a:lvl1pPr marL="0" algn="ctr">
              <a:defRPr sz="1200" b="0">
                <a:solidFill>
                  <a:srgbClr val="004C97"/>
                </a:solidFill>
                <a:latin typeface="Helvetica"/>
                <a:ea typeface="ＭＳ Ｐゴシック" charset="0"/>
                <a:cs typeface="ＭＳ Ｐゴシック" charset="0"/>
              </a:defRPr>
            </a:lvl1pPr>
          </a:lstStyle>
          <a:p>
            <a:pPr>
              <a:defRPr/>
            </a:pPr>
            <a:r>
              <a:rPr lang="en-US"/>
              <a:t>Mike White  |  Fast cooldown of the PIP-II prototype HB650 cryomodule at PIP2IT </a:t>
            </a:r>
            <a:endParaRPr lang="en-US" dirty="0"/>
          </a:p>
        </p:txBody>
      </p:sp>
      <p:sp>
        <p:nvSpPr>
          <p:cNvPr id="3" name="Date Placeholder 3">
            <a:extLst>
              <a:ext uri="{FF2B5EF4-FFF2-40B4-BE49-F238E27FC236}">
                <a16:creationId xmlns:a16="http://schemas.microsoft.com/office/drawing/2014/main" id="{10517E35-1ADA-D25D-21CA-DA7DDDC7C793}"/>
              </a:ext>
            </a:extLst>
          </p:cNvPr>
          <p:cNvSpPr>
            <a:spLocks noGrp="1"/>
          </p:cNvSpPr>
          <p:nvPr>
            <p:ph type="dt" sz="half" idx="2"/>
          </p:nvPr>
        </p:nvSpPr>
        <p:spPr>
          <a:xfrm>
            <a:off x="914400" y="6588950"/>
            <a:ext cx="1908884" cy="241300"/>
          </a:xfrm>
          <a:prstGeom prst="rect">
            <a:avLst/>
          </a:prstGeom>
        </p:spPr>
        <p:txBody>
          <a:bodyPr vert="horz" wrap="square" lIns="0" tIns="0" rIns="0" bIns="0" numCol="1" anchor="ctr"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lgn="ctr">
              <a:defRPr/>
            </a:pPr>
            <a:r>
              <a:rPr lang="en-US"/>
              <a:t>7 Dec 2023</a:t>
            </a:r>
            <a:endParaRPr lang="en-US" dirty="0"/>
          </a:p>
        </p:txBody>
      </p:sp>
    </p:spTree>
    <p:extLst>
      <p:ext uri="{BB962C8B-B14F-4D97-AF65-F5344CB8AC3E}">
        <p14:creationId xmlns:p14="http://schemas.microsoft.com/office/powerpoint/2010/main" val="229358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797012"/>
            <a:ext cx="5587995" cy="5233904"/>
          </a:xfrm>
          <a:prstGeom prst="rect">
            <a:avLst/>
          </a:prstGeom>
        </p:spPr>
        <p:txBody>
          <a:bodyPr lIns="0" tIns="0" rIns="0" bIns="0"/>
          <a:lstStyle>
            <a:lvl1pPr marL="306910" indent="-306910">
              <a:defRPr sz="2400">
                <a:solidFill>
                  <a:schemeClr val="accent6"/>
                </a:solidFill>
              </a:defRPr>
            </a:lvl1pPr>
            <a:lvl2pPr marL="683667" indent="-306910">
              <a:defRPr sz="2133">
                <a:solidFill>
                  <a:schemeClr val="accent6"/>
                </a:solidFill>
              </a:defRPr>
            </a:lvl2pPr>
            <a:lvl3pPr marL="1071007" indent="-306910">
              <a:defRPr sz="2000">
                <a:solidFill>
                  <a:schemeClr val="accent6"/>
                </a:solidFill>
              </a:defRPr>
            </a:lvl3pPr>
            <a:lvl4pPr marL="1447764" indent="-304792">
              <a:defRPr sz="1867">
                <a:solidFill>
                  <a:schemeClr val="accent6"/>
                </a:solidFill>
              </a:defRPr>
            </a:lvl4pPr>
            <a:lvl5pPr marL="1826638" indent="-306910">
              <a:buFont typeface="Arial"/>
              <a:buChar char="•"/>
              <a:defRPr sz="1867">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17789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 name="Content Placeholder 2">
            <a:extLst>
              <a:ext uri="{FF2B5EF4-FFF2-40B4-BE49-F238E27FC236}">
                <a16:creationId xmlns:a16="http://schemas.microsoft.com/office/drawing/2014/main" id="{B616C54F-CD6E-29A8-B455-656D32A14A6B}"/>
              </a:ext>
            </a:extLst>
          </p:cNvPr>
          <p:cNvSpPr>
            <a:spLocks noGrp="1"/>
          </p:cNvSpPr>
          <p:nvPr>
            <p:ph idx="13"/>
          </p:nvPr>
        </p:nvSpPr>
        <p:spPr>
          <a:xfrm>
            <a:off x="6299200" y="797012"/>
            <a:ext cx="5587995" cy="5233903"/>
          </a:xfrm>
          <a:prstGeom prst="rect">
            <a:avLst/>
          </a:prstGeom>
        </p:spPr>
        <p:txBody>
          <a:bodyPr lIns="0" tIns="0" rIns="0" bIns="0"/>
          <a:lstStyle>
            <a:lvl1pPr marL="0" indent="0">
              <a:buNone/>
              <a:defRPr sz="2400">
                <a:solidFill>
                  <a:srgbClr val="000000"/>
                </a:solidFill>
              </a:defRPr>
            </a:lvl1pPr>
            <a:lvl2pPr marL="683667" indent="-306910">
              <a:defRPr sz="2133">
                <a:solidFill>
                  <a:srgbClr val="000000"/>
                </a:solidFill>
              </a:defRPr>
            </a:lvl2pPr>
            <a:lvl3pPr marL="1071007" indent="-306910">
              <a:defRPr sz="2000">
                <a:solidFill>
                  <a:srgbClr val="000000"/>
                </a:solidFill>
              </a:defRPr>
            </a:lvl3pPr>
            <a:lvl4pPr marL="1447764" indent="-304792">
              <a:defRPr sz="1867">
                <a:solidFill>
                  <a:srgbClr val="000000"/>
                </a:solidFill>
              </a:defRPr>
            </a:lvl4pPr>
            <a:lvl5pPr marL="1826638" indent="-306910">
              <a:buFont typeface="Arial"/>
              <a:buChar char="•"/>
              <a:defRPr sz="1867">
                <a:solidFill>
                  <a:srgbClr val="000000"/>
                </a:solidFill>
              </a:defRPr>
            </a:lvl5pPr>
          </a:lstStyle>
          <a:p>
            <a:pPr lvl="0"/>
            <a:endParaRPr lang="en-US" dirty="0"/>
          </a:p>
        </p:txBody>
      </p:sp>
      <p:sp>
        <p:nvSpPr>
          <p:cNvPr id="8" name="Slide Number Placeholder 3">
            <a:extLst>
              <a:ext uri="{FF2B5EF4-FFF2-40B4-BE49-F238E27FC236}">
                <a16:creationId xmlns:a16="http://schemas.microsoft.com/office/drawing/2014/main" id="{F2820C53-06E6-2D19-1A9D-3DDFCF1631AC}"/>
              </a:ext>
            </a:extLst>
          </p:cNvPr>
          <p:cNvSpPr>
            <a:spLocks noGrp="1"/>
          </p:cNvSpPr>
          <p:nvPr>
            <p:ph type="sldNum" sz="quarter" idx="12"/>
          </p:nvPr>
        </p:nvSpPr>
        <p:spPr>
          <a:xfrm>
            <a:off x="304800" y="6591743"/>
            <a:ext cx="552451" cy="237285"/>
          </a:xfrm>
          <a:prstGeom prst="rect">
            <a:avLst/>
          </a:prstGeom>
        </p:spPr>
        <p:txBody>
          <a:bodyPr/>
          <a:lstStyle/>
          <a:p>
            <a:pPr algn="ctr">
              <a:defRPr/>
            </a:pPr>
            <a:fld id="{148C009B-CB69-E04A-B9B3-34B26D69E9CF}" type="slidenum">
              <a:rPr lang="en-US" smtClean="0"/>
              <a:pPr algn="ctr">
                <a:defRPr/>
              </a:pPr>
              <a:t>‹#›</a:t>
            </a:fld>
            <a:endParaRPr lang="en-US" dirty="0"/>
          </a:p>
        </p:txBody>
      </p:sp>
      <p:sp>
        <p:nvSpPr>
          <p:cNvPr id="3" name="Footer Placeholder 4">
            <a:extLst>
              <a:ext uri="{FF2B5EF4-FFF2-40B4-BE49-F238E27FC236}">
                <a16:creationId xmlns:a16="http://schemas.microsoft.com/office/drawing/2014/main" id="{FBF6B8F7-8CB3-0BED-95E0-9F44182D007C}"/>
              </a:ext>
            </a:extLst>
          </p:cNvPr>
          <p:cNvSpPr>
            <a:spLocks noGrp="1"/>
          </p:cNvSpPr>
          <p:nvPr>
            <p:ph type="ftr" sz="quarter" idx="3"/>
          </p:nvPr>
        </p:nvSpPr>
        <p:spPr>
          <a:xfrm>
            <a:off x="2879468" y="6588950"/>
            <a:ext cx="8046720" cy="242873"/>
          </a:xfrm>
          <a:prstGeom prst="rect">
            <a:avLst/>
          </a:prstGeom>
        </p:spPr>
        <p:txBody>
          <a:bodyPr lIns="0" tIns="0" rIns="0" bIns="0" anchor="ctr" anchorCtr="0"/>
          <a:lstStyle>
            <a:lvl1pPr marL="0" algn="ctr">
              <a:defRPr sz="1200" b="0">
                <a:solidFill>
                  <a:srgbClr val="004C97"/>
                </a:solidFill>
                <a:latin typeface="Helvetica"/>
                <a:ea typeface="ＭＳ Ｐゴシック" charset="0"/>
                <a:cs typeface="ＭＳ Ｐゴシック" charset="0"/>
              </a:defRPr>
            </a:lvl1pPr>
          </a:lstStyle>
          <a:p>
            <a:pPr>
              <a:defRPr/>
            </a:pPr>
            <a:r>
              <a:rPr lang="en-US"/>
              <a:t>Mike White  |  Fast cooldown of the PIP-II prototype HB650 cryomodule at PIP2IT </a:t>
            </a:r>
            <a:endParaRPr lang="en-US" dirty="0"/>
          </a:p>
        </p:txBody>
      </p:sp>
      <p:sp>
        <p:nvSpPr>
          <p:cNvPr id="4" name="Date Placeholder 3">
            <a:extLst>
              <a:ext uri="{FF2B5EF4-FFF2-40B4-BE49-F238E27FC236}">
                <a16:creationId xmlns:a16="http://schemas.microsoft.com/office/drawing/2014/main" id="{3F158A2C-CBFA-DB9E-FF4A-0A0966B76C68}"/>
              </a:ext>
            </a:extLst>
          </p:cNvPr>
          <p:cNvSpPr>
            <a:spLocks noGrp="1"/>
          </p:cNvSpPr>
          <p:nvPr>
            <p:ph type="dt" sz="half" idx="2"/>
          </p:nvPr>
        </p:nvSpPr>
        <p:spPr>
          <a:xfrm>
            <a:off x="920578" y="6588950"/>
            <a:ext cx="1902706" cy="241300"/>
          </a:xfrm>
          <a:prstGeom prst="rect">
            <a:avLst/>
          </a:prstGeom>
        </p:spPr>
        <p:txBody>
          <a:bodyPr vert="horz" wrap="square" lIns="0" tIns="0" rIns="0" bIns="0" numCol="1" anchor="ctr"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lgn="ctr">
              <a:defRPr/>
            </a:pPr>
            <a:r>
              <a:rPr lang="en-US"/>
              <a:t>7 Dec 2023</a:t>
            </a:r>
            <a:endParaRPr lang="en-US" dirty="0"/>
          </a:p>
        </p:txBody>
      </p:sp>
    </p:spTree>
    <p:extLst>
      <p:ext uri="{BB962C8B-B14F-4D97-AF65-F5344CB8AC3E}">
        <p14:creationId xmlns:p14="http://schemas.microsoft.com/office/powerpoint/2010/main" val="212587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7BE71C3-E739-92F7-A535-AD1A53A38069}"/>
              </a:ext>
            </a:extLst>
          </p:cNvPr>
          <p:cNvSpPr/>
          <p:nvPr userDrawn="1"/>
        </p:nvSpPr>
        <p:spPr>
          <a:xfrm>
            <a:off x="1762760" y="2552121"/>
            <a:ext cx="8666480" cy="1178560"/>
          </a:xfrm>
          <a:prstGeom prst="round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 name="Title 1"/>
          <p:cNvSpPr>
            <a:spLocks noGrp="1"/>
          </p:cNvSpPr>
          <p:nvPr>
            <p:ph type="title"/>
          </p:nvPr>
        </p:nvSpPr>
        <p:spPr>
          <a:xfrm>
            <a:off x="304800" y="2853803"/>
            <a:ext cx="11582400" cy="575197"/>
          </a:xfrm>
          <a:prstGeom prst="rect">
            <a:avLst/>
          </a:prstGeom>
        </p:spPr>
        <p:txBody>
          <a:bodyPr lIns="0" tIns="0" rIns="0" bIns="0" anchor="b" anchorCtr="0"/>
          <a:lstStyle>
            <a:lvl1pPr algn="ctr">
              <a:defRPr sz="3600">
                <a:solidFill>
                  <a:schemeClr val="bg2"/>
                </a:solidFill>
              </a:defRPr>
            </a:lvl1pPr>
          </a:lstStyle>
          <a:p>
            <a:r>
              <a:rPr lang="en-US" dirty="0"/>
              <a:t>Click to edit Master title style</a:t>
            </a:r>
          </a:p>
        </p:txBody>
      </p:sp>
      <p:sp>
        <p:nvSpPr>
          <p:cNvPr id="5" name="Slide Number Placeholder 3">
            <a:extLst>
              <a:ext uri="{FF2B5EF4-FFF2-40B4-BE49-F238E27FC236}">
                <a16:creationId xmlns:a16="http://schemas.microsoft.com/office/drawing/2014/main" id="{93C1D391-418C-B1D4-9AA2-EF5293532B13}"/>
              </a:ext>
            </a:extLst>
          </p:cNvPr>
          <p:cNvSpPr>
            <a:spLocks noGrp="1"/>
          </p:cNvSpPr>
          <p:nvPr>
            <p:ph type="sldNum" sz="quarter" idx="12"/>
          </p:nvPr>
        </p:nvSpPr>
        <p:spPr>
          <a:xfrm>
            <a:off x="304800" y="6591743"/>
            <a:ext cx="552451" cy="237285"/>
          </a:xfrm>
          <a:prstGeom prst="rect">
            <a:avLst/>
          </a:prstGeom>
        </p:spPr>
        <p:txBody>
          <a:bodyPr/>
          <a:lstStyle/>
          <a:p>
            <a:pPr algn="ctr">
              <a:defRPr/>
            </a:pPr>
            <a:fld id="{148C009B-CB69-E04A-B9B3-34B26D69E9CF}" type="slidenum">
              <a:rPr lang="en-US" smtClean="0"/>
              <a:pPr algn="ctr">
                <a:defRPr/>
              </a:pPr>
              <a:t>‹#›</a:t>
            </a:fld>
            <a:endParaRPr lang="en-US" dirty="0"/>
          </a:p>
        </p:txBody>
      </p:sp>
      <p:sp>
        <p:nvSpPr>
          <p:cNvPr id="6" name="Footer Placeholder 4">
            <a:extLst>
              <a:ext uri="{FF2B5EF4-FFF2-40B4-BE49-F238E27FC236}">
                <a16:creationId xmlns:a16="http://schemas.microsoft.com/office/drawing/2014/main" id="{9AB442D7-25A5-A336-6757-72F5CB195DBF}"/>
              </a:ext>
            </a:extLst>
          </p:cNvPr>
          <p:cNvSpPr>
            <a:spLocks noGrp="1"/>
          </p:cNvSpPr>
          <p:nvPr>
            <p:ph type="ftr" sz="quarter" idx="3"/>
          </p:nvPr>
        </p:nvSpPr>
        <p:spPr>
          <a:xfrm>
            <a:off x="2879468" y="6588950"/>
            <a:ext cx="8046720" cy="242873"/>
          </a:xfrm>
          <a:prstGeom prst="rect">
            <a:avLst/>
          </a:prstGeom>
        </p:spPr>
        <p:txBody>
          <a:bodyPr lIns="0" tIns="0" rIns="0" bIns="0" anchor="ctr" anchorCtr="0"/>
          <a:lstStyle>
            <a:lvl1pPr marL="0" algn="ctr">
              <a:defRPr sz="1200" b="0">
                <a:solidFill>
                  <a:srgbClr val="004C97"/>
                </a:solidFill>
                <a:latin typeface="Helvetica"/>
                <a:ea typeface="ＭＳ Ｐゴシック" charset="0"/>
                <a:cs typeface="ＭＳ Ｐゴシック" charset="0"/>
              </a:defRPr>
            </a:lvl1pPr>
          </a:lstStyle>
          <a:p>
            <a:pPr>
              <a:defRPr/>
            </a:pPr>
            <a:r>
              <a:rPr lang="en-US"/>
              <a:t>Mike White  |  Fast cooldown of the PIP-II prototype HB650 cryomodule at PIP2IT </a:t>
            </a:r>
            <a:endParaRPr lang="en-US" dirty="0"/>
          </a:p>
        </p:txBody>
      </p:sp>
      <p:sp>
        <p:nvSpPr>
          <p:cNvPr id="7" name="Date Placeholder 3">
            <a:extLst>
              <a:ext uri="{FF2B5EF4-FFF2-40B4-BE49-F238E27FC236}">
                <a16:creationId xmlns:a16="http://schemas.microsoft.com/office/drawing/2014/main" id="{FA4F71CF-14CE-3446-F0F8-CB924CDFC9DA}"/>
              </a:ext>
            </a:extLst>
          </p:cNvPr>
          <p:cNvSpPr>
            <a:spLocks noGrp="1"/>
          </p:cNvSpPr>
          <p:nvPr>
            <p:ph type="dt" sz="half" idx="2"/>
          </p:nvPr>
        </p:nvSpPr>
        <p:spPr>
          <a:xfrm>
            <a:off x="920578" y="6588950"/>
            <a:ext cx="1902706" cy="241300"/>
          </a:xfrm>
          <a:prstGeom prst="rect">
            <a:avLst/>
          </a:prstGeom>
        </p:spPr>
        <p:txBody>
          <a:bodyPr vert="horz" wrap="square" lIns="0" tIns="0" rIns="0" bIns="0" numCol="1" anchor="ctr"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lgn="ctr">
              <a:defRPr/>
            </a:pPr>
            <a:r>
              <a:rPr lang="en-US"/>
              <a:t>7 Dec 2023</a:t>
            </a:r>
            <a:endParaRPr lang="en-US" dirty="0"/>
          </a:p>
        </p:txBody>
      </p:sp>
    </p:spTree>
    <p:extLst>
      <p:ext uri="{BB962C8B-B14F-4D97-AF65-F5344CB8AC3E}">
        <p14:creationId xmlns:p14="http://schemas.microsoft.com/office/powerpoint/2010/main" val="289200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25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879468" y="6588950"/>
            <a:ext cx="8046720" cy="242873"/>
          </a:xfrm>
          <a:prstGeom prst="rect">
            <a:avLst/>
          </a:prstGeom>
        </p:spPr>
        <p:txBody>
          <a:bodyPr lIns="0" tIns="0" rIns="0" bIns="0" anchor="ctr" anchorCtr="0"/>
          <a:lstStyle>
            <a:lvl1pPr marL="0" algn="ctr">
              <a:defRPr sz="1200" b="0">
                <a:solidFill>
                  <a:srgbClr val="004C97"/>
                </a:solidFill>
                <a:latin typeface="Helvetica"/>
                <a:ea typeface="ＭＳ Ｐゴシック" charset="0"/>
                <a:cs typeface="ＭＳ Ｐゴシック" charset="0"/>
              </a:defRPr>
            </a:lvl1pPr>
          </a:lstStyle>
          <a:p>
            <a:pPr>
              <a:defRPr/>
            </a:pPr>
            <a:r>
              <a:rPr lang="en-US"/>
              <a:t>Mike White  |  Fast cooldown of the PIP-II prototype HB650 cryomodule at PIP2IT </a:t>
            </a:r>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cxnSp>
        <p:nvCxnSpPr>
          <p:cNvPr id="26" name="Straight Connector 25"/>
          <p:cNvCxnSpPr>
            <a:cxnSpLocks/>
          </p:cNvCxnSpPr>
          <p:nvPr userDrawn="1"/>
        </p:nvCxnSpPr>
        <p:spPr>
          <a:xfrm>
            <a:off x="0" y="6530123"/>
            <a:ext cx="10942320"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070766" y="6346930"/>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1914776" y="6595128"/>
            <a:ext cx="908508" cy="241300"/>
          </a:xfrm>
          <a:prstGeom prst="rect">
            <a:avLst/>
          </a:prstGeom>
        </p:spPr>
        <p:txBody>
          <a:bodyPr vert="horz" wrap="square" lIns="0" tIns="0" rIns="0" bIns="0" numCol="1" anchor="ctr"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7 Dec 2023</a:t>
            </a:r>
            <a:endParaRPr lang="en-US" dirty="0"/>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1255066" y="6599143"/>
            <a:ext cx="552451" cy="237285"/>
          </a:xfrm>
          <a:prstGeom prst="rect">
            <a:avLst/>
          </a:prstGeom>
        </p:spPr>
        <p:txBody>
          <a:bodyPr vert="horz" wrap="square" lIns="0" tIns="0" rIns="0" bIns="0" numCol="1" anchor="ctr"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2" name="Picture 2" descr="TTC2023 Meeting, Fermilab">
            <a:extLst>
              <a:ext uri="{FF2B5EF4-FFF2-40B4-BE49-F238E27FC236}">
                <a16:creationId xmlns:a16="http://schemas.microsoft.com/office/drawing/2014/main" id="{1AA566B4-88D2-B018-4822-EC723A577E6A}"/>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4551" t="12271" r="32302" b="15517"/>
          <a:stretch/>
        </p:blipFill>
        <p:spPr bwMode="auto">
          <a:xfrm>
            <a:off x="10729116" y="37373"/>
            <a:ext cx="1256051" cy="71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73" r:id="rId2"/>
    <p:sldLayoutId id="2147484164" r:id="rId3"/>
    <p:sldLayoutId id="2147484174" r:id="rId4"/>
    <p:sldLayoutId id="2147484172" r:id="rId5"/>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www.linkedin.com/showcase/pip-ii/" TargetMode="External"/><Relationship Id="rId4" Type="http://schemas.openxmlformats.org/officeDocument/2006/relationships/hyperlink" Target="http://pip2.fnal.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13CB8C-0F3F-6356-12B2-C1C98F7BDCD9}"/>
              </a:ext>
            </a:extLst>
          </p:cNvPr>
          <p:cNvSpPr>
            <a:spLocks noGrp="1"/>
          </p:cNvSpPr>
          <p:nvPr>
            <p:ph type="body" sz="quarter" idx="10"/>
          </p:nvPr>
        </p:nvSpPr>
        <p:spPr>
          <a:xfrm>
            <a:off x="455903" y="5290126"/>
            <a:ext cx="11332308" cy="1247725"/>
          </a:xfrm>
        </p:spPr>
        <p:txBody>
          <a:bodyPr/>
          <a:lstStyle/>
          <a:p>
            <a:r>
              <a:rPr lang="en-US" dirty="0"/>
              <a:t>Mike White</a:t>
            </a:r>
          </a:p>
          <a:p>
            <a:r>
              <a:rPr lang="en-US" dirty="0"/>
              <a:t>TESLA Technology Collaboration Meeting </a:t>
            </a:r>
          </a:p>
          <a:p>
            <a:r>
              <a:rPr lang="en-US" dirty="0"/>
              <a:t>5-8 December 2023</a:t>
            </a:r>
          </a:p>
          <a:p>
            <a:endParaRPr lang="en-US" dirty="0"/>
          </a:p>
        </p:txBody>
      </p:sp>
      <p:sp>
        <p:nvSpPr>
          <p:cNvPr id="3" name="Text Placeholder 2">
            <a:extLst>
              <a:ext uri="{FF2B5EF4-FFF2-40B4-BE49-F238E27FC236}">
                <a16:creationId xmlns:a16="http://schemas.microsoft.com/office/drawing/2014/main" id="{01F60CA9-10D4-67B3-AF14-D84F555F053C}"/>
              </a:ext>
            </a:extLst>
          </p:cNvPr>
          <p:cNvSpPr>
            <a:spLocks noGrp="1"/>
          </p:cNvSpPr>
          <p:nvPr>
            <p:ph type="body" sz="quarter" idx="11"/>
          </p:nvPr>
        </p:nvSpPr>
        <p:spPr>
          <a:xfrm>
            <a:off x="455903" y="4062903"/>
            <a:ext cx="8446260" cy="1127286"/>
          </a:xfrm>
        </p:spPr>
        <p:txBody>
          <a:bodyPr/>
          <a:lstStyle/>
          <a:p>
            <a:r>
              <a:rPr lang="en-US" dirty="0"/>
              <a:t>Fast cooldown procedure used for the PIP-II prototype HB650 cryomodule at PIP2IT </a:t>
            </a:r>
          </a:p>
        </p:txBody>
      </p:sp>
    </p:spTree>
    <p:extLst>
      <p:ext uri="{BB962C8B-B14F-4D97-AF65-F5344CB8AC3E}">
        <p14:creationId xmlns:p14="http://schemas.microsoft.com/office/powerpoint/2010/main" val="80541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8B97E3-22FE-69D2-ECB9-9BC3EE7BC5F9}"/>
              </a:ext>
            </a:extLst>
          </p:cNvPr>
          <p:cNvSpPr>
            <a:spLocks noGrp="1"/>
          </p:cNvSpPr>
          <p:nvPr>
            <p:ph type="title"/>
          </p:nvPr>
        </p:nvSpPr>
        <p:spPr/>
        <p:txBody>
          <a:bodyPr/>
          <a:lstStyle/>
          <a:p>
            <a:r>
              <a:rPr lang="en-US" dirty="0"/>
              <a:t>PIP2IT Cave</a:t>
            </a:r>
          </a:p>
        </p:txBody>
      </p:sp>
      <p:sp>
        <p:nvSpPr>
          <p:cNvPr id="4" name="Slide Number Placeholder 3">
            <a:extLst>
              <a:ext uri="{FF2B5EF4-FFF2-40B4-BE49-F238E27FC236}">
                <a16:creationId xmlns:a16="http://schemas.microsoft.com/office/drawing/2014/main" id="{4178E85D-1465-0EC2-4D91-9AC5109EAB54}"/>
              </a:ext>
            </a:extLst>
          </p:cNvPr>
          <p:cNvSpPr>
            <a:spLocks noGrp="1"/>
          </p:cNvSpPr>
          <p:nvPr>
            <p:ph type="sldNum" sz="quarter" idx="12"/>
          </p:nvPr>
        </p:nvSpPr>
        <p:spPr/>
        <p:txBody>
          <a:bodyPr/>
          <a:lstStyle/>
          <a:p>
            <a:pPr algn="ctr">
              <a:defRPr/>
            </a:pPr>
            <a:fld id="{148C009B-CB69-E04A-B9B3-34B26D69E9CF}" type="slidenum">
              <a:rPr lang="en-US" smtClean="0"/>
              <a:pPr algn="ctr">
                <a:defRPr/>
              </a:pPr>
              <a:t>10</a:t>
            </a:fld>
            <a:endParaRPr lang="en-US" dirty="0"/>
          </a:p>
        </p:txBody>
      </p:sp>
      <p:sp>
        <p:nvSpPr>
          <p:cNvPr id="5" name="Footer Placeholder 4">
            <a:extLst>
              <a:ext uri="{FF2B5EF4-FFF2-40B4-BE49-F238E27FC236}">
                <a16:creationId xmlns:a16="http://schemas.microsoft.com/office/drawing/2014/main" id="{BA318876-33E4-9610-049A-ABD8F85759AA}"/>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7B7A63F3-F4D6-45E7-B238-F1B6F5EB0379}"/>
              </a:ext>
            </a:extLst>
          </p:cNvPr>
          <p:cNvSpPr>
            <a:spLocks noGrp="1"/>
          </p:cNvSpPr>
          <p:nvPr>
            <p:ph type="dt" sz="half" idx="2"/>
          </p:nvPr>
        </p:nvSpPr>
        <p:spPr/>
        <p:txBody>
          <a:bodyPr/>
          <a:lstStyle/>
          <a:p>
            <a:pPr algn="ctr">
              <a:defRPr/>
            </a:pPr>
            <a:r>
              <a:rPr lang="en-US"/>
              <a:t>7 Dec 2023</a:t>
            </a:r>
            <a:endParaRPr lang="en-US" dirty="0"/>
          </a:p>
        </p:txBody>
      </p:sp>
      <p:pic>
        <p:nvPicPr>
          <p:cNvPr id="8" name="Picture 2">
            <a:extLst>
              <a:ext uri="{FF2B5EF4-FFF2-40B4-BE49-F238E27FC236}">
                <a16:creationId xmlns:a16="http://schemas.microsoft.com/office/drawing/2014/main" id="{3E2C468C-24D6-8D07-FA8A-CA7D6845D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415" y="1143000"/>
            <a:ext cx="607070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A24604E-8B53-211F-F981-B2344E5362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414" b="23497"/>
          <a:stretch/>
        </p:blipFill>
        <p:spPr bwMode="auto">
          <a:xfrm rot="5400000">
            <a:off x="-243957" y="2027271"/>
            <a:ext cx="4572000" cy="2803458"/>
          </a:xfrm>
          <a:prstGeom prst="rect">
            <a:avLst/>
          </a:prstGeom>
          <a:noFill/>
          <a:ln>
            <a:noFill/>
          </a:ln>
          <a:extLst>
            <a:ext uri="{53640926-AAD7-44D8-BBD7-CCE9431645EC}">
              <a14:shadowObscured xmlns:a14="http://schemas.microsoft.com/office/drawing/2010/main"/>
            </a:ext>
          </a:extLst>
        </p:spPr>
      </p:pic>
      <p:sp>
        <p:nvSpPr>
          <p:cNvPr id="11" name="Content Placeholder 10">
            <a:extLst>
              <a:ext uri="{FF2B5EF4-FFF2-40B4-BE49-F238E27FC236}">
                <a16:creationId xmlns:a16="http://schemas.microsoft.com/office/drawing/2014/main" id="{B1717025-0D9B-0ECC-0705-D2E9D9D9518F}"/>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102718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7E6F-9178-6A5E-DED2-A51DA7EC111B}"/>
              </a:ext>
            </a:extLst>
          </p:cNvPr>
          <p:cNvSpPr>
            <a:spLocks noGrp="1"/>
          </p:cNvSpPr>
          <p:nvPr>
            <p:ph type="title"/>
          </p:nvPr>
        </p:nvSpPr>
        <p:spPr/>
        <p:txBody>
          <a:bodyPr/>
          <a:lstStyle/>
          <a:p>
            <a:r>
              <a:rPr lang="en-US" dirty="0"/>
              <a:t>Helium </a:t>
            </a:r>
            <a:r>
              <a:rPr lang="en-US" dirty="0" err="1"/>
              <a:t>Flowpath</a:t>
            </a:r>
            <a:endParaRPr lang="en-US" dirty="0"/>
          </a:p>
        </p:txBody>
      </p:sp>
      <p:sp>
        <p:nvSpPr>
          <p:cNvPr id="3" name="Slide Number Placeholder 2">
            <a:extLst>
              <a:ext uri="{FF2B5EF4-FFF2-40B4-BE49-F238E27FC236}">
                <a16:creationId xmlns:a16="http://schemas.microsoft.com/office/drawing/2014/main" id="{EDD15A76-DF95-F165-4F26-7A831E9E7C73}"/>
              </a:ext>
            </a:extLst>
          </p:cNvPr>
          <p:cNvSpPr>
            <a:spLocks noGrp="1"/>
          </p:cNvSpPr>
          <p:nvPr>
            <p:ph type="sldNum" sz="quarter" idx="12"/>
          </p:nvPr>
        </p:nvSpPr>
        <p:spPr/>
        <p:txBody>
          <a:bodyPr/>
          <a:lstStyle/>
          <a:p>
            <a:pPr algn="ctr">
              <a:defRPr/>
            </a:pPr>
            <a:fld id="{148C009B-CB69-E04A-B9B3-34B26D69E9CF}" type="slidenum">
              <a:rPr lang="en-US" smtClean="0"/>
              <a:pPr algn="ctr">
                <a:defRPr/>
              </a:pPr>
              <a:t>11</a:t>
            </a:fld>
            <a:endParaRPr lang="en-US" dirty="0"/>
          </a:p>
        </p:txBody>
      </p:sp>
      <p:sp>
        <p:nvSpPr>
          <p:cNvPr id="4" name="Footer Placeholder 3">
            <a:extLst>
              <a:ext uri="{FF2B5EF4-FFF2-40B4-BE49-F238E27FC236}">
                <a16:creationId xmlns:a16="http://schemas.microsoft.com/office/drawing/2014/main" id="{CD7492C7-30EB-7A4B-9F38-672E401976BC}"/>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5" name="Date Placeholder 4">
            <a:extLst>
              <a:ext uri="{FF2B5EF4-FFF2-40B4-BE49-F238E27FC236}">
                <a16:creationId xmlns:a16="http://schemas.microsoft.com/office/drawing/2014/main" id="{CE3A7D21-ECFD-CB70-E545-818C59A86E2F}"/>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95879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DF1266-4046-B489-FCDA-8E9DBCF5F28E}"/>
              </a:ext>
            </a:extLst>
          </p:cNvPr>
          <p:cNvSpPr>
            <a:spLocks noGrp="1"/>
          </p:cNvSpPr>
          <p:nvPr>
            <p:ph idx="1"/>
          </p:nvPr>
        </p:nvSpPr>
        <p:spPr>
          <a:xfrm>
            <a:off x="7014491" y="803190"/>
            <a:ext cx="4853665" cy="5227726"/>
          </a:xfrm>
        </p:spPr>
        <p:txBody>
          <a:bodyPr/>
          <a:lstStyle/>
          <a:p>
            <a:r>
              <a:rPr lang="en-US" sz="1800" dirty="0"/>
              <a:t>Superfluid Cryogenic Plant (SCP)</a:t>
            </a:r>
          </a:p>
          <a:p>
            <a:pPr lvl="1"/>
            <a:r>
              <a:rPr lang="en-US" sz="1800" dirty="0"/>
              <a:t>Design for liquefier load of 16 g/s</a:t>
            </a:r>
          </a:p>
          <a:p>
            <a:pPr lvl="1"/>
            <a:r>
              <a:rPr lang="en-US" sz="1800" dirty="0"/>
              <a:t>Acceptance test liquefier load of 26 g/s</a:t>
            </a:r>
          </a:p>
          <a:p>
            <a:pPr lvl="1"/>
            <a:r>
              <a:rPr lang="en-US" sz="1800" dirty="0"/>
              <a:t>With replacement LN</a:t>
            </a:r>
            <a:r>
              <a:rPr lang="en-US" sz="1800" baseline="-25000" dirty="0"/>
              <a:t>2</a:t>
            </a:r>
            <a:r>
              <a:rPr lang="en-US" sz="1800" dirty="0"/>
              <a:t> heat exchanger the liquefier capacity is now in the range of 20-25 g/s</a:t>
            </a:r>
          </a:p>
          <a:p>
            <a:r>
              <a:rPr lang="en-US" sz="2067" dirty="0"/>
              <a:t>3,000 L Dewar</a:t>
            </a:r>
          </a:p>
          <a:p>
            <a:pPr lvl="1"/>
            <a:r>
              <a:rPr lang="en-US" sz="1800" dirty="0"/>
              <a:t>Boiloff used to temporarily “supercharge” plant capacity </a:t>
            </a:r>
          </a:p>
          <a:p>
            <a:pPr lvl="1"/>
            <a:r>
              <a:rPr lang="en-US" sz="1800" dirty="0"/>
              <a:t>Liquefier loads imbalance the plant heat exchangers, which then tends to warm up the plant and the associated supply temperature</a:t>
            </a:r>
          </a:p>
          <a:p>
            <a:pPr lvl="1"/>
            <a:r>
              <a:rPr lang="en-US" sz="1800" dirty="0"/>
              <a:t>Added boiloff vapor from storage </a:t>
            </a:r>
            <a:r>
              <a:rPr lang="en-US" sz="1800" dirty="0" err="1"/>
              <a:t>dewar</a:t>
            </a:r>
            <a:r>
              <a:rPr lang="en-US" sz="1800" dirty="0"/>
              <a:t> temporarily helps rebalance the heat exchangers and keep the plant cold</a:t>
            </a:r>
          </a:p>
          <a:p>
            <a:pPr lvl="1"/>
            <a:endParaRPr lang="en-US" sz="1800" dirty="0"/>
          </a:p>
        </p:txBody>
      </p:sp>
      <p:sp>
        <p:nvSpPr>
          <p:cNvPr id="3" name="Title 2">
            <a:extLst>
              <a:ext uri="{FF2B5EF4-FFF2-40B4-BE49-F238E27FC236}">
                <a16:creationId xmlns:a16="http://schemas.microsoft.com/office/drawing/2014/main" id="{CB20379F-2D11-DA64-31CE-E2D27B378C1A}"/>
              </a:ext>
            </a:extLst>
          </p:cNvPr>
          <p:cNvSpPr>
            <a:spLocks noGrp="1"/>
          </p:cNvSpPr>
          <p:nvPr>
            <p:ph type="title"/>
          </p:nvPr>
        </p:nvSpPr>
        <p:spPr/>
        <p:txBody>
          <a:bodyPr/>
          <a:lstStyle/>
          <a:p>
            <a:r>
              <a:rPr lang="en-US" dirty="0"/>
              <a:t>CMTF </a:t>
            </a:r>
            <a:r>
              <a:rPr lang="en-US" dirty="0" err="1"/>
              <a:t>LHe</a:t>
            </a:r>
            <a:r>
              <a:rPr lang="en-US" dirty="0"/>
              <a:t> Plant &amp; Storage Dewar</a:t>
            </a:r>
          </a:p>
        </p:txBody>
      </p:sp>
      <p:sp>
        <p:nvSpPr>
          <p:cNvPr id="4" name="Slide Number Placeholder 3">
            <a:extLst>
              <a:ext uri="{FF2B5EF4-FFF2-40B4-BE49-F238E27FC236}">
                <a16:creationId xmlns:a16="http://schemas.microsoft.com/office/drawing/2014/main" id="{C69A5C02-E087-5F70-4ABD-4108A04DCD38}"/>
              </a:ext>
            </a:extLst>
          </p:cNvPr>
          <p:cNvSpPr>
            <a:spLocks noGrp="1"/>
          </p:cNvSpPr>
          <p:nvPr>
            <p:ph type="sldNum" sz="quarter" idx="12"/>
          </p:nvPr>
        </p:nvSpPr>
        <p:spPr/>
        <p:txBody>
          <a:bodyPr/>
          <a:lstStyle/>
          <a:p>
            <a:pPr algn="ctr">
              <a:defRPr/>
            </a:pPr>
            <a:fld id="{148C009B-CB69-E04A-B9B3-34B26D69E9CF}" type="slidenum">
              <a:rPr lang="en-US" smtClean="0"/>
              <a:pPr algn="ctr">
                <a:defRPr/>
              </a:pPr>
              <a:t>12</a:t>
            </a:fld>
            <a:endParaRPr lang="en-US" dirty="0"/>
          </a:p>
        </p:txBody>
      </p:sp>
      <p:sp>
        <p:nvSpPr>
          <p:cNvPr id="5" name="Footer Placeholder 4">
            <a:extLst>
              <a:ext uri="{FF2B5EF4-FFF2-40B4-BE49-F238E27FC236}">
                <a16:creationId xmlns:a16="http://schemas.microsoft.com/office/drawing/2014/main" id="{AB716829-197F-96C0-E27F-4900569D67DB}"/>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6C6B910D-403B-B70F-0E03-8DDB3625A1F8}"/>
              </a:ext>
            </a:extLst>
          </p:cNvPr>
          <p:cNvSpPr>
            <a:spLocks noGrp="1"/>
          </p:cNvSpPr>
          <p:nvPr>
            <p:ph type="dt" sz="half" idx="2"/>
          </p:nvPr>
        </p:nvSpPr>
        <p:spPr/>
        <p:txBody>
          <a:bodyPr/>
          <a:lstStyle/>
          <a:p>
            <a:pPr algn="ctr">
              <a:defRPr/>
            </a:pPr>
            <a:r>
              <a:rPr lang="en-US"/>
              <a:t>7 Dec 2023</a:t>
            </a:r>
            <a:endParaRPr lang="en-US" dirty="0"/>
          </a:p>
        </p:txBody>
      </p:sp>
      <p:pic>
        <p:nvPicPr>
          <p:cNvPr id="9" name="Picture 8" descr="A picture containing building, indoor, factory&#10;&#10;Description automatically generated">
            <a:extLst>
              <a:ext uri="{FF2B5EF4-FFF2-40B4-BE49-F238E27FC236}">
                <a16:creationId xmlns:a16="http://schemas.microsoft.com/office/drawing/2014/main" id="{E2CADF68-A6E3-4190-DF84-B8202761F1A5}"/>
              </a:ext>
            </a:extLst>
          </p:cNvPr>
          <p:cNvPicPr>
            <a:picLocks noChangeAspect="1"/>
          </p:cNvPicPr>
          <p:nvPr/>
        </p:nvPicPr>
        <p:blipFill>
          <a:blip r:embed="rId2"/>
          <a:stretch>
            <a:fillRect/>
          </a:stretch>
        </p:blipFill>
        <p:spPr>
          <a:xfrm>
            <a:off x="664587" y="1675029"/>
            <a:ext cx="5254859" cy="3089936"/>
          </a:xfrm>
          <a:prstGeom prst="rect">
            <a:avLst/>
          </a:prstGeom>
        </p:spPr>
      </p:pic>
      <p:cxnSp>
        <p:nvCxnSpPr>
          <p:cNvPr id="11" name="Straight Arrow Connector 10">
            <a:extLst>
              <a:ext uri="{FF2B5EF4-FFF2-40B4-BE49-F238E27FC236}">
                <a16:creationId xmlns:a16="http://schemas.microsoft.com/office/drawing/2014/main" id="{3144DADC-CB50-DD31-0475-5B891C132AD2}"/>
              </a:ext>
            </a:extLst>
          </p:cNvPr>
          <p:cNvCxnSpPr/>
          <p:nvPr/>
        </p:nvCxnSpPr>
        <p:spPr>
          <a:xfrm flipV="1">
            <a:off x="914400" y="4277428"/>
            <a:ext cx="398899" cy="7732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65E8C46-0F72-0C94-4D1B-7D357A49E170}"/>
              </a:ext>
            </a:extLst>
          </p:cNvPr>
          <p:cNvCxnSpPr>
            <a:cxnSpLocks/>
          </p:cNvCxnSpPr>
          <p:nvPr/>
        </p:nvCxnSpPr>
        <p:spPr>
          <a:xfrm flipV="1">
            <a:off x="3835570" y="3938875"/>
            <a:ext cx="477657" cy="10197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C3CEF64-CB7C-0AF0-D5EE-D75CD9E71B7D}"/>
              </a:ext>
            </a:extLst>
          </p:cNvPr>
          <p:cNvSpPr txBox="1"/>
          <p:nvPr/>
        </p:nvSpPr>
        <p:spPr>
          <a:xfrm>
            <a:off x="527903" y="4992618"/>
            <a:ext cx="658695" cy="461665"/>
          </a:xfrm>
          <a:prstGeom prst="rect">
            <a:avLst/>
          </a:prstGeom>
          <a:noFill/>
        </p:spPr>
        <p:txBody>
          <a:bodyPr wrap="square" rtlCol="0">
            <a:spAutoFit/>
          </a:bodyPr>
          <a:lstStyle/>
          <a:p>
            <a:r>
              <a:rPr lang="en-US" dirty="0"/>
              <a:t>SCP</a:t>
            </a:r>
          </a:p>
        </p:txBody>
      </p:sp>
      <p:sp>
        <p:nvSpPr>
          <p:cNvPr id="15" name="TextBox 14">
            <a:extLst>
              <a:ext uri="{FF2B5EF4-FFF2-40B4-BE49-F238E27FC236}">
                <a16:creationId xmlns:a16="http://schemas.microsoft.com/office/drawing/2014/main" id="{DF461421-E210-9FDF-5C06-18FE81E4B2C8}"/>
              </a:ext>
            </a:extLst>
          </p:cNvPr>
          <p:cNvSpPr txBox="1"/>
          <p:nvPr/>
        </p:nvSpPr>
        <p:spPr>
          <a:xfrm>
            <a:off x="2954028" y="4952138"/>
            <a:ext cx="2568625" cy="461665"/>
          </a:xfrm>
          <a:prstGeom prst="rect">
            <a:avLst/>
          </a:prstGeom>
          <a:noFill/>
        </p:spPr>
        <p:txBody>
          <a:bodyPr wrap="square" rtlCol="0">
            <a:spAutoFit/>
          </a:bodyPr>
          <a:lstStyle/>
          <a:p>
            <a:r>
              <a:rPr lang="en-US" dirty="0"/>
              <a:t>3,000L </a:t>
            </a:r>
            <a:r>
              <a:rPr lang="en-US" dirty="0" err="1"/>
              <a:t>LHe</a:t>
            </a:r>
            <a:r>
              <a:rPr lang="en-US" dirty="0"/>
              <a:t> Dewar</a:t>
            </a:r>
          </a:p>
        </p:txBody>
      </p:sp>
    </p:spTree>
    <p:extLst>
      <p:ext uri="{BB962C8B-B14F-4D97-AF65-F5344CB8AC3E}">
        <p14:creationId xmlns:p14="http://schemas.microsoft.com/office/powerpoint/2010/main" val="25210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6D11DD-6D49-3C04-3056-293C0F8322B0}"/>
              </a:ext>
            </a:extLst>
          </p:cNvPr>
          <p:cNvSpPr>
            <a:spLocks noGrp="1"/>
          </p:cNvSpPr>
          <p:nvPr>
            <p:ph type="title"/>
          </p:nvPr>
        </p:nvSpPr>
        <p:spPr/>
        <p:txBody>
          <a:bodyPr/>
          <a:lstStyle/>
          <a:p>
            <a:r>
              <a:rPr lang="en-US" dirty="0"/>
              <a:t>Helium </a:t>
            </a:r>
            <a:r>
              <a:rPr lang="en-US" dirty="0" err="1"/>
              <a:t>Flowpath</a:t>
            </a:r>
            <a:r>
              <a:rPr lang="en-US" dirty="0"/>
              <a:t> through the Cryomodule</a:t>
            </a:r>
          </a:p>
        </p:txBody>
      </p:sp>
      <p:sp>
        <p:nvSpPr>
          <p:cNvPr id="3" name="Slide Number Placeholder 2">
            <a:extLst>
              <a:ext uri="{FF2B5EF4-FFF2-40B4-BE49-F238E27FC236}">
                <a16:creationId xmlns:a16="http://schemas.microsoft.com/office/drawing/2014/main" id="{BF73BFC0-765B-48CC-F53A-2CF6E3E5A06B}"/>
              </a:ext>
            </a:extLst>
          </p:cNvPr>
          <p:cNvSpPr>
            <a:spLocks noGrp="1"/>
          </p:cNvSpPr>
          <p:nvPr>
            <p:ph type="sldNum" sz="quarter" idx="12"/>
          </p:nvPr>
        </p:nvSpPr>
        <p:spPr/>
        <p:txBody>
          <a:bodyPr/>
          <a:lstStyle/>
          <a:p>
            <a:pPr algn="ctr">
              <a:defRPr/>
            </a:pPr>
            <a:fld id="{148C009B-CB69-E04A-B9B3-34B26D69E9CF}" type="slidenum">
              <a:rPr lang="en-US" smtClean="0"/>
              <a:pPr algn="ctr">
                <a:defRPr/>
              </a:pPr>
              <a:t>13</a:t>
            </a:fld>
            <a:endParaRPr lang="en-US" dirty="0"/>
          </a:p>
        </p:txBody>
      </p:sp>
      <p:sp>
        <p:nvSpPr>
          <p:cNvPr id="4" name="Footer Placeholder 3">
            <a:extLst>
              <a:ext uri="{FF2B5EF4-FFF2-40B4-BE49-F238E27FC236}">
                <a16:creationId xmlns:a16="http://schemas.microsoft.com/office/drawing/2014/main" id="{A5937CF4-A1C5-C980-8B5B-D0017D7025A5}"/>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5" name="Date Placeholder 4">
            <a:extLst>
              <a:ext uri="{FF2B5EF4-FFF2-40B4-BE49-F238E27FC236}">
                <a16:creationId xmlns:a16="http://schemas.microsoft.com/office/drawing/2014/main" id="{FFC8458A-41FB-52C0-9DB8-0D5788B10407}"/>
              </a:ext>
            </a:extLst>
          </p:cNvPr>
          <p:cNvSpPr>
            <a:spLocks noGrp="1"/>
          </p:cNvSpPr>
          <p:nvPr>
            <p:ph type="dt" sz="half" idx="2"/>
          </p:nvPr>
        </p:nvSpPr>
        <p:spPr/>
        <p:txBody>
          <a:bodyPr/>
          <a:lstStyle/>
          <a:p>
            <a:pPr algn="ctr">
              <a:defRPr/>
            </a:pPr>
            <a:r>
              <a:rPr lang="en-US"/>
              <a:t>7 Dec 2023</a:t>
            </a:r>
            <a:endParaRPr lang="en-US" dirty="0"/>
          </a:p>
        </p:txBody>
      </p:sp>
      <p:pic>
        <p:nvPicPr>
          <p:cNvPr id="2" name="Content Placeholder 1">
            <a:extLst>
              <a:ext uri="{FF2B5EF4-FFF2-40B4-BE49-F238E27FC236}">
                <a16:creationId xmlns:a16="http://schemas.microsoft.com/office/drawing/2014/main" id="{90CB4C59-34D2-2E55-AB1B-A12057F7847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7546"/>
          <a:stretch/>
        </p:blipFill>
        <p:spPr bwMode="auto">
          <a:xfrm>
            <a:off x="2879467" y="836297"/>
            <a:ext cx="5962855" cy="479853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A91E69D-4CC6-303A-6ECA-34D0CBE92B04}"/>
              </a:ext>
            </a:extLst>
          </p:cNvPr>
          <p:cNvSpPr txBox="1"/>
          <p:nvPr/>
        </p:nvSpPr>
        <p:spPr>
          <a:xfrm>
            <a:off x="3262709" y="5698537"/>
            <a:ext cx="5196370" cy="646331"/>
          </a:xfrm>
          <a:prstGeom prst="rect">
            <a:avLst/>
          </a:prstGeom>
          <a:noFill/>
        </p:spPr>
        <p:txBody>
          <a:bodyPr wrap="square" rtlCol="0">
            <a:spAutoFit/>
          </a:bodyPr>
          <a:lstStyle/>
          <a:p>
            <a:pPr algn="ctr"/>
            <a:r>
              <a:rPr lang="en-GB" sz="1800" dirty="0">
                <a:effectLst/>
                <a:latin typeface="Times" panose="02020603050405020304" pitchFamily="18" charset="0"/>
                <a:ea typeface="Times New Roman" panose="02020603050405020304" pitchFamily="18" charset="0"/>
                <a:cs typeface="Times New Roman" panose="02020603050405020304" pitchFamily="18" charset="0"/>
              </a:rPr>
              <a:t>Synoptic HMI for the PIP2IT HB650 Cryomodule</a:t>
            </a:r>
          </a:p>
          <a:p>
            <a:pPr algn="ctr"/>
            <a:r>
              <a:rPr lang="en-GB" sz="1800" dirty="0">
                <a:latin typeface="Times" panose="02020603050405020304" pitchFamily="18" charset="0"/>
                <a:ea typeface="Times New Roman" panose="02020603050405020304" pitchFamily="18" charset="0"/>
                <a:cs typeface="Times New Roman" panose="02020603050405020304" pitchFamily="18" charset="0"/>
              </a:rPr>
              <a:t>Shortly after filling with liquid helium at 4.3 K</a:t>
            </a:r>
            <a:r>
              <a:rPr lang="en-GB" sz="1800" dirty="0">
                <a:effectLst/>
                <a:latin typeface="Times" panose="02020603050405020304" pitchFamily="18" charset="0"/>
                <a:ea typeface="Times New Roman" panose="02020603050405020304" pitchFamily="18" charset="0"/>
                <a:cs typeface="Times New Roman" panose="02020603050405020304" pitchFamily="18" charset="0"/>
              </a:rPr>
              <a:t> </a:t>
            </a:r>
            <a:endParaRPr lang="en-US" dirty="0"/>
          </a:p>
        </p:txBody>
      </p:sp>
      <p:cxnSp>
        <p:nvCxnSpPr>
          <p:cNvPr id="10" name="Straight Arrow Connector 9">
            <a:extLst>
              <a:ext uri="{FF2B5EF4-FFF2-40B4-BE49-F238E27FC236}">
                <a16:creationId xmlns:a16="http://schemas.microsoft.com/office/drawing/2014/main" id="{FEC25515-21B5-8FDC-2159-61B5D22ECA85}"/>
              </a:ext>
            </a:extLst>
          </p:cNvPr>
          <p:cNvCxnSpPr>
            <a:cxnSpLocks/>
            <a:stCxn id="11" idx="1"/>
          </p:cNvCxnSpPr>
          <p:nvPr/>
        </p:nvCxnSpPr>
        <p:spPr>
          <a:xfrm flipH="1">
            <a:off x="7653315" y="3395436"/>
            <a:ext cx="1171378" cy="4602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7C1261F-0F3B-161F-1524-1E4E66ED72EF}"/>
              </a:ext>
            </a:extLst>
          </p:cNvPr>
          <p:cNvSpPr txBox="1"/>
          <p:nvPr/>
        </p:nvSpPr>
        <p:spPr>
          <a:xfrm>
            <a:off x="8824693" y="3103048"/>
            <a:ext cx="3342936" cy="584775"/>
          </a:xfrm>
          <a:prstGeom prst="rect">
            <a:avLst/>
          </a:prstGeom>
          <a:noFill/>
        </p:spPr>
        <p:txBody>
          <a:bodyPr wrap="square" rtlCol="0">
            <a:spAutoFit/>
          </a:bodyPr>
          <a:lstStyle/>
          <a:p>
            <a:r>
              <a:rPr lang="en-US" sz="1600" dirty="0"/>
              <a:t>Cooldown flow through the bottom of each of the cavities</a:t>
            </a:r>
          </a:p>
        </p:txBody>
      </p:sp>
      <p:sp>
        <p:nvSpPr>
          <p:cNvPr id="12" name="Rectangle 11">
            <a:extLst>
              <a:ext uri="{FF2B5EF4-FFF2-40B4-BE49-F238E27FC236}">
                <a16:creationId xmlns:a16="http://schemas.microsoft.com/office/drawing/2014/main" id="{1B41264D-657A-7E32-FFA4-FF9F36A53688}"/>
              </a:ext>
            </a:extLst>
          </p:cNvPr>
          <p:cNvSpPr/>
          <p:nvPr/>
        </p:nvSpPr>
        <p:spPr>
          <a:xfrm>
            <a:off x="4801607" y="4044307"/>
            <a:ext cx="3085597" cy="559919"/>
          </a:xfrm>
          <a:prstGeom prst="rect">
            <a:avLst/>
          </a:prstGeom>
          <a:solidFill>
            <a:schemeClr val="accent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54FA49E-FF99-D007-53BE-7A17780F9F15}"/>
              </a:ext>
            </a:extLst>
          </p:cNvPr>
          <p:cNvCxnSpPr>
            <a:cxnSpLocks/>
          </p:cNvCxnSpPr>
          <p:nvPr/>
        </p:nvCxnSpPr>
        <p:spPr>
          <a:xfrm>
            <a:off x="2521395" y="2211977"/>
            <a:ext cx="3138889" cy="8782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4606258-070F-DEF0-53EE-69F939394EA0}"/>
              </a:ext>
            </a:extLst>
          </p:cNvPr>
          <p:cNvSpPr txBox="1"/>
          <p:nvPr/>
        </p:nvSpPr>
        <p:spPr>
          <a:xfrm>
            <a:off x="242048" y="2023173"/>
            <a:ext cx="2600767" cy="584775"/>
          </a:xfrm>
          <a:prstGeom prst="rect">
            <a:avLst/>
          </a:prstGeom>
          <a:noFill/>
        </p:spPr>
        <p:txBody>
          <a:bodyPr wrap="square" rtlCol="0">
            <a:spAutoFit/>
          </a:bodyPr>
          <a:lstStyle/>
          <a:p>
            <a:r>
              <a:rPr lang="en-US" sz="1600" dirty="0"/>
              <a:t>Cooldown Control Valve (bypasses JT heat exchanger)</a:t>
            </a:r>
          </a:p>
        </p:txBody>
      </p:sp>
      <p:cxnSp>
        <p:nvCxnSpPr>
          <p:cNvPr id="17" name="Straight Arrow Connector 16">
            <a:extLst>
              <a:ext uri="{FF2B5EF4-FFF2-40B4-BE49-F238E27FC236}">
                <a16:creationId xmlns:a16="http://schemas.microsoft.com/office/drawing/2014/main" id="{C69D6C5B-A48C-D767-D45A-70E58C3EF84A}"/>
              </a:ext>
            </a:extLst>
          </p:cNvPr>
          <p:cNvCxnSpPr>
            <a:cxnSpLocks/>
            <a:stCxn id="19" idx="1"/>
          </p:cNvCxnSpPr>
          <p:nvPr/>
        </p:nvCxnSpPr>
        <p:spPr>
          <a:xfrm flipH="1" flipV="1">
            <a:off x="7887204" y="4405690"/>
            <a:ext cx="1086979" cy="7777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70BAC6A-F241-7BE6-5DCB-6F367AAAC60B}"/>
              </a:ext>
            </a:extLst>
          </p:cNvPr>
          <p:cNvSpPr txBox="1"/>
          <p:nvPr/>
        </p:nvSpPr>
        <p:spPr>
          <a:xfrm>
            <a:off x="8974183" y="4767943"/>
            <a:ext cx="3109747" cy="830997"/>
          </a:xfrm>
          <a:prstGeom prst="rect">
            <a:avLst/>
          </a:prstGeom>
          <a:noFill/>
        </p:spPr>
        <p:txBody>
          <a:bodyPr wrap="square" rtlCol="0">
            <a:spAutoFit/>
          </a:bodyPr>
          <a:lstStyle/>
          <a:p>
            <a:r>
              <a:rPr lang="en-US" sz="1600" dirty="0"/>
              <a:t>Surface mounted temperature sensors to monitor during fast cooldown</a:t>
            </a:r>
          </a:p>
        </p:txBody>
      </p:sp>
      <p:cxnSp>
        <p:nvCxnSpPr>
          <p:cNvPr id="20" name="Straight Arrow Connector 19">
            <a:extLst>
              <a:ext uri="{FF2B5EF4-FFF2-40B4-BE49-F238E27FC236}">
                <a16:creationId xmlns:a16="http://schemas.microsoft.com/office/drawing/2014/main" id="{60AD17CA-FA88-3111-7FB5-E46D2413C7CA}"/>
              </a:ext>
            </a:extLst>
          </p:cNvPr>
          <p:cNvCxnSpPr>
            <a:cxnSpLocks/>
            <a:stCxn id="22" idx="1"/>
          </p:cNvCxnSpPr>
          <p:nvPr/>
        </p:nvCxnSpPr>
        <p:spPr>
          <a:xfrm flipH="1">
            <a:off x="8543408" y="1930195"/>
            <a:ext cx="372218" cy="1124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911A7EA-5AB9-1F26-0A02-F789FB64E7FD}"/>
              </a:ext>
            </a:extLst>
          </p:cNvPr>
          <p:cNvSpPr txBox="1"/>
          <p:nvPr/>
        </p:nvSpPr>
        <p:spPr>
          <a:xfrm>
            <a:off x="8915626" y="1637807"/>
            <a:ext cx="3436527" cy="584775"/>
          </a:xfrm>
          <a:prstGeom prst="rect">
            <a:avLst/>
          </a:prstGeom>
          <a:noFill/>
        </p:spPr>
        <p:txBody>
          <a:bodyPr wrap="square" rtlCol="0">
            <a:spAutoFit/>
          </a:bodyPr>
          <a:lstStyle/>
          <a:p>
            <a:r>
              <a:rPr lang="en-US" sz="1600" dirty="0"/>
              <a:t>Return flow to compressor suction at ~1 </a:t>
            </a:r>
            <a:r>
              <a:rPr lang="en-US" sz="1600" dirty="0" err="1"/>
              <a:t>psig</a:t>
            </a:r>
            <a:r>
              <a:rPr lang="en-US" sz="1600" dirty="0"/>
              <a:t> (7 </a:t>
            </a:r>
            <a:r>
              <a:rPr lang="en-US" sz="1600" dirty="0" err="1"/>
              <a:t>kPa.g</a:t>
            </a:r>
            <a:r>
              <a:rPr lang="en-US" sz="1600" dirty="0"/>
              <a:t>)</a:t>
            </a:r>
          </a:p>
        </p:txBody>
      </p:sp>
      <p:cxnSp>
        <p:nvCxnSpPr>
          <p:cNvPr id="24" name="Straight Arrow Connector 23">
            <a:extLst>
              <a:ext uri="{FF2B5EF4-FFF2-40B4-BE49-F238E27FC236}">
                <a16:creationId xmlns:a16="http://schemas.microsoft.com/office/drawing/2014/main" id="{C98CC953-CEDC-C6F7-B45A-A5CC12F701A5}"/>
              </a:ext>
            </a:extLst>
          </p:cNvPr>
          <p:cNvCxnSpPr>
            <a:cxnSpLocks/>
          </p:cNvCxnSpPr>
          <p:nvPr/>
        </p:nvCxnSpPr>
        <p:spPr>
          <a:xfrm>
            <a:off x="2220949" y="1267097"/>
            <a:ext cx="3138889" cy="6459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13AD2CB2-1E52-0102-C41A-54F412A829A2}"/>
              </a:ext>
            </a:extLst>
          </p:cNvPr>
          <p:cNvSpPr txBox="1"/>
          <p:nvPr/>
        </p:nvSpPr>
        <p:spPr>
          <a:xfrm>
            <a:off x="100360" y="728085"/>
            <a:ext cx="2779108" cy="830997"/>
          </a:xfrm>
          <a:prstGeom prst="rect">
            <a:avLst/>
          </a:prstGeom>
          <a:noFill/>
        </p:spPr>
        <p:txBody>
          <a:bodyPr wrap="square" rtlCol="0">
            <a:spAutoFit/>
          </a:bodyPr>
          <a:lstStyle/>
          <a:p>
            <a:r>
              <a:rPr lang="en-US" sz="1600" dirty="0"/>
              <a:t>Warm mixing valve at compressor discharge pressure of 190 </a:t>
            </a:r>
            <a:r>
              <a:rPr lang="en-US" sz="1600" dirty="0" err="1"/>
              <a:t>psig</a:t>
            </a:r>
            <a:r>
              <a:rPr lang="en-US" sz="1600" dirty="0"/>
              <a:t> (13 </a:t>
            </a:r>
            <a:r>
              <a:rPr lang="en-US" sz="1600" dirty="0" err="1"/>
              <a:t>bar.g</a:t>
            </a:r>
            <a:r>
              <a:rPr lang="en-US" sz="1600" dirty="0"/>
              <a:t>)</a:t>
            </a:r>
          </a:p>
        </p:txBody>
      </p:sp>
      <p:cxnSp>
        <p:nvCxnSpPr>
          <p:cNvPr id="30" name="Straight Arrow Connector 29">
            <a:extLst>
              <a:ext uri="{FF2B5EF4-FFF2-40B4-BE49-F238E27FC236}">
                <a16:creationId xmlns:a16="http://schemas.microsoft.com/office/drawing/2014/main" id="{F733E5A9-7BF0-CFD5-541E-80696899F563}"/>
              </a:ext>
            </a:extLst>
          </p:cNvPr>
          <p:cNvCxnSpPr>
            <a:cxnSpLocks/>
          </p:cNvCxnSpPr>
          <p:nvPr/>
        </p:nvCxnSpPr>
        <p:spPr>
          <a:xfrm flipH="1" flipV="1">
            <a:off x="8535464" y="2553975"/>
            <a:ext cx="417655" cy="2014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811478D6-7B35-8190-4025-435C32FD1F80}"/>
              </a:ext>
            </a:extLst>
          </p:cNvPr>
          <p:cNvSpPr txBox="1"/>
          <p:nvPr/>
        </p:nvSpPr>
        <p:spPr>
          <a:xfrm>
            <a:off x="8915625" y="2586119"/>
            <a:ext cx="3436527" cy="338554"/>
          </a:xfrm>
          <a:prstGeom prst="rect">
            <a:avLst/>
          </a:prstGeom>
          <a:noFill/>
        </p:spPr>
        <p:txBody>
          <a:bodyPr wrap="square" rtlCol="0">
            <a:spAutoFit/>
          </a:bodyPr>
          <a:lstStyle/>
          <a:p>
            <a:r>
              <a:rPr lang="en-US" sz="1600" dirty="0"/>
              <a:t>Measured cooldown return flow rate</a:t>
            </a:r>
          </a:p>
        </p:txBody>
      </p:sp>
      <p:cxnSp>
        <p:nvCxnSpPr>
          <p:cNvPr id="7" name="Straight Arrow Connector 6">
            <a:extLst>
              <a:ext uri="{FF2B5EF4-FFF2-40B4-BE49-F238E27FC236}">
                <a16:creationId xmlns:a16="http://schemas.microsoft.com/office/drawing/2014/main" id="{B9DAB01E-6D0C-110D-C72B-5C07D14777CD}"/>
              </a:ext>
            </a:extLst>
          </p:cNvPr>
          <p:cNvCxnSpPr>
            <a:cxnSpLocks/>
          </p:cNvCxnSpPr>
          <p:nvPr/>
        </p:nvCxnSpPr>
        <p:spPr>
          <a:xfrm flipH="1">
            <a:off x="5768523" y="669116"/>
            <a:ext cx="2362886" cy="840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0F8F7D2-30D7-1F89-36AD-081FB7139C18}"/>
              </a:ext>
            </a:extLst>
          </p:cNvPr>
          <p:cNvSpPr txBox="1"/>
          <p:nvPr/>
        </p:nvSpPr>
        <p:spPr>
          <a:xfrm>
            <a:off x="8131409" y="417960"/>
            <a:ext cx="1865622" cy="338554"/>
          </a:xfrm>
          <a:prstGeom prst="rect">
            <a:avLst/>
          </a:prstGeom>
          <a:noFill/>
        </p:spPr>
        <p:txBody>
          <a:bodyPr wrap="square" rtlCol="0">
            <a:spAutoFit/>
          </a:bodyPr>
          <a:lstStyle/>
          <a:p>
            <a:r>
              <a:rPr lang="en-US" sz="1600" dirty="0"/>
              <a:t>5K Supply Valve</a:t>
            </a:r>
          </a:p>
        </p:txBody>
      </p:sp>
    </p:spTree>
    <p:extLst>
      <p:ext uri="{BB962C8B-B14F-4D97-AF65-F5344CB8AC3E}">
        <p14:creationId xmlns:p14="http://schemas.microsoft.com/office/powerpoint/2010/main" val="1417152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7E6F-9178-6A5E-DED2-A51DA7EC111B}"/>
              </a:ext>
            </a:extLst>
          </p:cNvPr>
          <p:cNvSpPr>
            <a:spLocks noGrp="1"/>
          </p:cNvSpPr>
          <p:nvPr>
            <p:ph type="title"/>
          </p:nvPr>
        </p:nvSpPr>
        <p:spPr/>
        <p:txBody>
          <a:bodyPr/>
          <a:lstStyle/>
          <a:p>
            <a:r>
              <a:rPr lang="en-US" dirty="0"/>
              <a:t>Procedure</a:t>
            </a:r>
          </a:p>
        </p:txBody>
      </p:sp>
      <p:sp>
        <p:nvSpPr>
          <p:cNvPr id="3" name="Slide Number Placeholder 2">
            <a:extLst>
              <a:ext uri="{FF2B5EF4-FFF2-40B4-BE49-F238E27FC236}">
                <a16:creationId xmlns:a16="http://schemas.microsoft.com/office/drawing/2014/main" id="{EDD15A76-DF95-F165-4F26-7A831E9E7C73}"/>
              </a:ext>
            </a:extLst>
          </p:cNvPr>
          <p:cNvSpPr>
            <a:spLocks noGrp="1"/>
          </p:cNvSpPr>
          <p:nvPr>
            <p:ph type="sldNum" sz="quarter" idx="12"/>
          </p:nvPr>
        </p:nvSpPr>
        <p:spPr/>
        <p:txBody>
          <a:bodyPr/>
          <a:lstStyle/>
          <a:p>
            <a:pPr algn="ctr">
              <a:defRPr/>
            </a:pPr>
            <a:fld id="{148C009B-CB69-E04A-B9B3-34B26D69E9CF}" type="slidenum">
              <a:rPr lang="en-US" smtClean="0"/>
              <a:pPr algn="ctr">
                <a:defRPr/>
              </a:pPr>
              <a:t>14</a:t>
            </a:fld>
            <a:endParaRPr lang="en-US" dirty="0"/>
          </a:p>
        </p:txBody>
      </p:sp>
      <p:sp>
        <p:nvSpPr>
          <p:cNvPr id="4" name="Footer Placeholder 3">
            <a:extLst>
              <a:ext uri="{FF2B5EF4-FFF2-40B4-BE49-F238E27FC236}">
                <a16:creationId xmlns:a16="http://schemas.microsoft.com/office/drawing/2014/main" id="{CD7492C7-30EB-7A4B-9F38-672E401976BC}"/>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5" name="Date Placeholder 4">
            <a:extLst>
              <a:ext uri="{FF2B5EF4-FFF2-40B4-BE49-F238E27FC236}">
                <a16:creationId xmlns:a16="http://schemas.microsoft.com/office/drawing/2014/main" id="{CE3A7D21-ECFD-CB70-E545-818C59A86E2F}"/>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2580257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8006D9-EFC8-D915-1E96-4F74E80AE710}"/>
              </a:ext>
            </a:extLst>
          </p:cNvPr>
          <p:cNvSpPr>
            <a:spLocks noGrp="1"/>
          </p:cNvSpPr>
          <p:nvPr>
            <p:ph idx="1"/>
          </p:nvPr>
        </p:nvSpPr>
        <p:spPr/>
        <p:txBody>
          <a:bodyPr/>
          <a:lstStyle/>
          <a:p>
            <a:r>
              <a:rPr lang="en-US" sz="1600" dirty="0"/>
              <a:t>SRF cavities soak to 50K for at least 2 hours prior to start of fast cooldown</a:t>
            </a:r>
          </a:p>
          <a:p>
            <a:pPr lvl="1"/>
            <a:r>
              <a:rPr lang="en-US" sz="1400" dirty="0"/>
              <a:t>Ahead of time cryomodules typically “soak” at &lt;= 4.5K for at least a week to “thermalize” the cryomodule</a:t>
            </a:r>
          </a:p>
          <a:p>
            <a:pPr lvl="1"/>
            <a:r>
              <a:rPr lang="en-US" sz="1400" dirty="0"/>
              <a:t>Warm mixing valve regulates supply temperature</a:t>
            </a:r>
          </a:p>
          <a:p>
            <a:pPr lvl="1"/>
            <a:r>
              <a:rPr lang="en-US" sz="1400" dirty="0"/>
              <a:t>Interlock shuts down mixing if warm flow sent backwards into transfer line</a:t>
            </a:r>
            <a:endParaRPr lang="en-US" sz="1600" dirty="0"/>
          </a:p>
          <a:p>
            <a:endParaRPr lang="en-US" sz="1600" dirty="0"/>
          </a:p>
          <a:p>
            <a:r>
              <a:rPr lang="en-US" sz="1600" dirty="0"/>
              <a:t>During fast cooldowns the SCP supply capacity is supplemented by rapidly boiling off liquid in the 3,000 L </a:t>
            </a:r>
            <a:r>
              <a:rPr lang="en-US" sz="1600" dirty="0" err="1"/>
              <a:t>LHe</a:t>
            </a:r>
            <a:r>
              <a:rPr lang="en-US" sz="1600" dirty="0"/>
              <a:t> </a:t>
            </a:r>
            <a:r>
              <a:rPr lang="en-US" sz="1600" dirty="0" err="1"/>
              <a:t>dewar</a:t>
            </a:r>
            <a:r>
              <a:rPr lang="en-US" sz="1600" dirty="0"/>
              <a:t> using a heater.  </a:t>
            </a:r>
          </a:p>
          <a:p>
            <a:pPr lvl="1"/>
            <a:r>
              <a:rPr lang="en-US" sz="1400" dirty="0"/>
              <a:t>Based on LCLSII cryomodule testing, which uses a cryogenic temperature Coriolis flowmeter in the 5K supply line, it is known the SCP can supply in excess of 99 g/s for short durations of less than 10 minutes.  </a:t>
            </a:r>
          </a:p>
          <a:p>
            <a:pPr lvl="1"/>
            <a:r>
              <a:rPr lang="en-US" sz="1400" dirty="0"/>
              <a:t>The storage </a:t>
            </a:r>
            <a:r>
              <a:rPr lang="en-US" sz="1400" dirty="0" err="1"/>
              <a:t>dewar</a:t>
            </a:r>
            <a:r>
              <a:rPr lang="en-US" sz="1400" dirty="0"/>
              <a:t> liquid level is built up ahead of the fast cooldown.  Storage </a:t>
            </a:r>
            <a:r>
              <a:rPr lang="en-US" sz="1400" dirty="0" err="1"/>
              <a:t>dewar</a:t>
            </a:r>
            <a:r>
              <a:rPr lang="en-US" sz="1400" dirty="0"/>
              <a:t> heater power is ramped up as the fast cooldown process starts</a:t>
            </a:r>
            <a:endParaRPr lang="en-US" sz="1600" dirty="0"/>
          </a:p>
          <a:p>
            <a:endParaRPr lang="en-US" sz="1600" dirty="0"/>
          </a:p>
          <a:p>
            <a:r>
              <a:rPr lang="en-US" sz="1600" dirty="0"/>
              <a:t>The warm mixing valve is closed.  Flow is “trickled” through the cryomodule until the cold wave approaches the cooldown valve</a:t>
            </a:r>
          </a:p>
          <a:p>
            <a:pPr lvl="1"/>
            <a:r>
              <a:rPr lang="en-US" sz="1400" dirty="0"/>
              <a:t>One of the </a:t>
            </a:r>
            <a:r>
              <a:rPr lang="en-US" sz="1400" dirty="0" err="1"/>
              <a:t>cryo</a:t>
            </a:r>
            <a:r>
              <a:rPr lang="en-US" sz="1400" dirty="0"/>
              <a:t> operators quickly opens the cryomodule cooldown valve, but not so fast that plant </a:t>
            </a:r>
            <a:r>
              <a:rPr lang="en-US" sz="1400" dirty="0" err="1"/>
              <a:t>LHe</a:t>
            </a:r>
            <a:r>
              <a:rPr lang="en-US" sz="1400" dirty="0"/>
              <a:t> supply pressure is severely disrupted.  </a:t>
            </a:r>
          </a:p>
          <a:p>
            <a:pPr lvl="1"/>
            <a:r>
              <a:rPr lang="en-US" sz="1400" dirty="0"/>
              <a:t>Once the cooldown valve approaches </a:t>
            </a:r>
            <a:r>
              <a:rPr lang="en-US" sz="1400" dirty="0" err="1"/>
              <a:t>LHe</a:t>
            </a:r>
            <a:r>
              <a:rPr lang="en-US" sz="1400" dirty="0"/>
              <a:t> temperatures the operator will reverse and close down on the cooldown valve to keep the flow rate from getting too high </a:t>
            </a:r>
          </a:p>
          <a:p>
            <a:pPr lvl="1"/>
            <a:r>
              <a:rPr lang="en-US" sz="1400" dirty="0"/>
              <a:t>The other </a:t>
            </a:r>
            <a:r>
              <a:rPr lang="en-US" sz="1400" dirty="0" err="1"/>
              <a:t>cryo</a:t>
            </a:r>
            <a:r>
              <a:rPr lang="en-US" sz="1400" dirty="0"/>
              <a:t> operator closes down the 3,000L </a:t>
            </a:r>
            <a:r>
              <a:rPr lang="en-US" sz="1400" dirty="0" err="1"/>
              <a:t>dewar</a:t>
            </a:r>
            <a:r>
              <a:rPr lang="en-US" sz="1400" dirty="0"/>
              <a:t> supply valve as necessary to try to maintain a constant </a:t>
            </a:r>
            <a:r>
              <a:rPr lang="en-US" sz="1400" dirty="0" err="1"/>
              <a:t>LHe</a:t>
            </a:r>
            <a:r>
              <a:rPr lang="en-US" sz="1400" dirty="0"/>
              <a:t> supply pressure</a:t>
            </a:r>
          </a:p>
          <a:p>
            <a:pPr lvl="1"/>
            <a:r>
              <a:rPr lang="en-US" sz="1400" dirty="0"/>
              <a:t>Fast cooldown is over ~10 min.  Filling the cryomodule with liquid and restabilizing the plant &amp; storage </a:t>
            </a:r>
            <a:r>
              <a:rPr lang="en-US" sz="1400" dirty="0" err="1"/>
              <a:t>dewar</a:t>
            </a:r>
            <a:r>
              <a:rPr lang="en-US" sz="1400" dirty="0"/>
              <a:t> takes the rest of the workday.</a:t>
            </a:r>
          </a:p>
        </p:txBody>
      </p:sp>
      <p:sp>
        <p:nvSpPr>
          <p:cNvPr id="3" name="Title 2">
            <a:extLst>
              <a:ext uri="{FF2B5EF4-FFF2-40B4-BE49-F238E27FC236}">
                <a16:creationId xmlns:a16="http://schemas.microsoft.com/office/drawing/2014/main" id="{8690816C-D1E3-D41F-0620-05B6916E1DB0}"/>
              </a:ext>
            </a:extLst>
          </p:cNvPr>
          <p:cNvSpPr>
            <a:spLocks noGrp="1"/>
          </p:cNvSpPr>
          <p:nvPr>
            <p:ph type="title"/>
          </p:nvPr>
        </p:nvSpPr>
        <p:spPr/>
        <p:txBody>
          <a:bodyPr/>
          <a:lstStyle/>
          <a:p>
            <a:r>
              <a:rPr lang="en-US" dirty="0"/>
              <a:t>Procedure</a:t>
            </a:r>
          </a:p>
        </p:txBody>
      </p:sp>
      <p:sp>
        <p:nvSpPr>
          <p:cNvPr id="4" name="Slide Number Placeholder 3">
            <a:extLst>
              <a:ext uri="{FF2B5EF4-FFF2-40B4-BE49-F238E27FC236}">
                <a16:creationId xmlns:a16="http://schemas.microsoft.com/office/drawing/2014/main" id="{72194DA8-8E97-4A82-C222-E7D46C261320}"/>
              </a:ext>
            </a:extLst>
          </p:cNvPr>
          <p:cNvSpPr>
            <a:spLocks noGrp="1"/>
          </p:cNvSpPr>
          <p:nvPr>
            <p:ph type="sldNum" sz="quarter" idx="12"/>
          </p:nvPr>
        </p:nvSpPr>
        <p:spPr/>
        <p:txBody>
          <a:bodyPr/>
          <a:lstStyle/>
          <a:p>
            <a:pPr algn="ctr">
              <a:defRPr/>
            </a:pPr>
            <a:fld id="{148C009B-CB69-E04A-B9B3-34B26D69E9CF}" type="slidenum">
              <a:rPr lang="en-US" smtClean="0"/>
              <a:pPr algn="ctr">
                <a:defRPr/>
              </a:pPr>
              <a:t>15</a:t>
            </a:fld>
            <a:endParaRPr lang="en-US" dirty="0"/>
          </a:p>
        </p:txBody>
      </p:sp>
      <p:sp>
        <p:nvSpPr>
          <p:cNvPr id="5" name="Footer Placeholder 4">
            <a:extLst>
              <a:ext uri="{FF2B5EF4-FFF2-40B4-BE49-F238E27FC236}">
                <a16:creationId xmlns:a16="http://schemas.microsoft.com/office/drawing/2014/main" id="{F8220A64-BF82-F837-A177-CFCA47B30D46}"/>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698F38DD-E378-7C40-E739-9B0C35DE9609}"/>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3863695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C02CD3-80B2-6E19-60AA-A939D59AE81B}"/>
              </a:ext>
            </a:extLst>
          </p:cNvPr>
          <p:cNvSpPr>
            <a:spLocks noGrp="1"/>
          </p:cNvSpPr>
          <p:nvPr>
            <p:ph idx="1"/>
          </p:nvPr>
        </p:nvSpPr>
        <p:spPr/>
        <p:txBody>
          <a:bodyPr/>
          <a:lstStyle/>
          <a:p>
            <a:r>
              <a:rPr lang="en-US" sz="2000" dirty="0"/>
              <a:t>The PIP2IT cryogenic distribution system does not include any cryogenic temperature flowmeters, so in real-time the supply flow rate to the SRF cavities is unknown during fast cooldown.  </a:t>
            </a:r>
          </a:p>
          <a:p>
            <a:pPr lvl="1"/>
            <a:r>
              <a:rPr lang="en-US" sz="1600" dirty="0"/>
              <a:t>Without a supply flowmeter some trial and error is required to fine tune the fast cooldown procedure to be able hit the flow rate target while minimizing the perturbation to the plant and </a:t>
            </a:r>
            <a:r>
              <a:rPr lang="en-US" sz="1600" dirty="0" err="1"/>
              <a:t>LHe</a:t>
            </a:r>
            <a:r>
              <a:rPr lang="en-US" sz="1600" dirty="0"/>
              <a:t> storage </a:t>
            </a:r>
            <a:r>
              <a:rPr lang="en-US" sz="1600" dirty="0" err="1"/>
              <a:t>dewar</a:t>
            </a:r>
            <a:endParaRPr lang="en-US" sz="1600" dirty="0"/>
          </a:p>
          <a:p>
            <a:pPr lvl="1"/>
            <a:r>
              <a:rPr lang="en-US" sz="1600" dirty="0"/>
              <a:t>First time is just an educated guess on what to do and when exactly to do it</a:t>
            </a:r>
          </a:p>
          <a:p>
            <a:pPr lvl="1"/>
            <a:endParaRPr lang="en-US" sz="1733" dirty="0"/>
          </a:p>
          <a:p>
            <a:r>
              <a:rPr lang="en-US" sz="2000" dirty="0"/>
              <a:t>However, knowing the inlet temperature, inlet pressure, valve position, and outlet pressure the flow rate through the PVCD control valve can be estimated using the valve sizing equations in IEC 60534.  </a:t>
            </a:r>
          </a:p>
          <a:p>
            <a:pPr lvl="1"/>
            <a:r>
              <a:rPr lang="en-US" sz="1600" dirty="0"/>
              <a:t>PVCD uses a </a:t>
            </a:r>
            <a:r>
              <a:rPr lang="en-US" sz="1600" dirty="0" err="1"/>
              <a:t>C</a:t>
            </a:r>
            <a:r>
              <a:rPr lang="en-US" sz="1600" baseline="-25000" dirty="0" err="1"/>
              <a:t>v</a:t>
            </a:r>
            <a:r>
              <a:rPr lang="en-US" sz="1600" dirty="0"/>
              <a:t> = 3.2 equal percentage bullet with a 100:1 ratio.</a:t>
            </a:r>
          </a:p>
          <a:p>
            <a:pPr marL="0" indent="0">
              <a:buNone/>
            </a:pPr>
            <a:endParaRPr lang="en-US" sz="2000" dirty="0"/>
          </a:p>
          <a:p>
            <a:r>
              <a:rPr lang="en-US" sz="2000" dirty="0"/>
              <a:t>Note that a flowmeter on the cooldown return piping will report values significantly lower than the flow rate being supplied to the cavities</a:t>
            </a:r>
          </a:p>
          <a:p>
            <a:pPr lvl="1"/>
            <a:r>
              <a:rPr lang="en-US" sz="1600" dirty="0"/>
              <a:t>The prototype HB650 cryomodule has a liquid volume of ~530 L</a:t>
            </a:r>
          </a:p>
          <a:p>
            <a:pPr lvl="1"/>
            <a:r>
              <a:rPr lang="en-US" sz="1600" dirty="0"/>
              <a:t>Total helium mass in the “liquid volume” increases significantly during fast cooldown process even though no liquid level is measured</a:t>
            </a:r>
          </a:p>
          <a:p>
            <a:pPr lvl="1"/>
            <a:r>
              <a:rPr lang="en-US" sz="1600" dirty="0"/>
              <a:t>The return side flowmeter peaked at roughly 20 g/s, so during a fast cooldown most of the supply flow is being converted into helium storage within the cryomodule</a:t>
            </a:r>
          </a:p>
        </p:txBody>
      </p:sp>
      <p:sp>
        <p:nvSpPr>
          <p:cNvPr id="3" name="Title 2">
            <a:extLst>
              <a:ext uri="{FF2B5EF4-FFF2-40B4-BE49-F238E27FC236}">
                <a16:creationId xmlns:a16="http://schemas.microsoft.com/office/drawing/2014/main" id="{1D457F3C-397C-A63E-1ED3-B1F1AE748C86}"/>
              </a:ext>
            </a:extLst>
          </p:cNvPr>
          <p:cNvSpPr>
            <a:spLocks noGrp="1"/>
          </p:cNvSpPr>
          <p:nvPr>
            <p:ph type="title"/>
          </p:nvPr>
        </p:nvSpPr>
        <p:spPr/>
        <p:txBody>
          <a:bodyPr/>
          <a:lstStyle/>
          <a:p>
            <a:r>
              <a:rPr lang="en-US" dirty="0"/>
              <a:t>Calculation of Estimated Mass Flow Rate</a:t>
            </a:r>
          </a:p>
        </p:txBody>
      </p:sp>
      <p:sp>
        <p:nvSpPr>
          <p:cNvPr id="4" name="Slide Number Placeholder 3">
            <a:extLst>
              <a:ext uri="{FF2B5EF4-FFF2-40B4-BE49-F238E27FC236}">
                <a16:creationId xmlns:a16="http://schemas.microsoft.com/office/drawing/2014/main" id="{FE01B739-D3B2-F8FB-4EF9-D47783CE2185}"/>
              </a:ext>
            </a:extLst>
          </p:cNvPr>
          <p:cNvSpPr>
            <a:spLocks noGrp="1"/>
          </p:cNvSpPr>
          <p:nvPr>
            <p:ph type="sldNum" sz="quarter" idx="12"/>
          </p:nvPr>
        </p:nvSpPr>
        <p:spPr/>
        <p:txBody>
          <a:bodyPr/>
          <a:lstStyle/>
          <a:p>
            <a:pPr algn="ctr">
              <a:defRPr/>
            </a:pPr>
            <a:fld id="{148C009B-CB69-E04A-B9B3-34B26D69E9CF}" type="slidenum">
              <a:rPr lang="en-US" smtClean="0"/>
              <a:pPr algn="ctr">
                <a:defRPr/>
              </a:pPr>
              <a:t>16</a:t>
            </a:fld>
            <a:endParaRPr lang="en-US" dirty="0"/>
          </a:p>
        </p:txBody>
      </p:sp>
      <p:sp>
        <p:nvSpPr>
          <p:cNvPr id="5" name="Footer Placeholder 4">
            <a:extLst>
              <a:ext uri="{FF2B5EF4-FFF2-40B4-BE49-F238E27FC236}">
                <a16:creationId xmlns:a16="http://schemas.microsoft.com/office/drawing/2014/main" id="{7D42620C-5227-AA60-AE34-DFD0A3361C72}"/>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2461EA71-91EB-0EA8-0CE8-BE9EBFA39857}"/>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3705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3172DE-B1C8-4417-6666-87D28DD6F75A}"/>
              </a:ext>
            </a:extLst>
          </p:cNvPr>
          <p:cNvSpPr>
            <a:spLocks noGrp="1"/>
          </p:cNvSpPr>
          <p:nvPr>
            <p:ph idx="1"/>
          </p:nvPr>
        </p:nvSpPr>
        <p:spPr/>
        <p:txBody>
          <a:bodyPr/>
          <a:lstStyle/>
          <a:p>
            <a:r>
              <a:rPr lang="en-US" sz="2000" dirty="0"/>
              <a:t>The estimated flow rate through PVCD based on archived data was calculated to be in excess of 150 g/s while the top of the cavities were crossing the niobium transition temperature.  </a:t>
            </a:r>
          </a:p>
          <a:p>
            <a:endParaRPr lang="en-US" sz="2000" dirty="0"/>
          </a:p>
          <a:p>
            <a:r>
              <a:rPr lang="en-US" sz="2000" dirty="0"/>
              <a:t>Measured cooldown rates</a:t>
            </a:r>
          </a:p>
          <a:p>
            <a:pPr lvl="1"/>
            <a:r>
              <a:rPr lang="en-US" sz="1600" dirty="0"/>
              <a:t>Cooldown rate at the bottom of the SRF cavities greatly exceeded 20 K/min </a:t>
            </a:r>
          </a:p>
          <a:p>
            <a:pPr lvl="1"/>
            <a:r>
              <a:rPr lang="en-US" sz="1600" dirty="0"/>
              <a:t>Cooldown rate at the top of the cavities remained close to 20K/min approaching the niobium transition temperature of 9.2K.</a:t>
            </a:r>
          </a:p>
          <a:p>
            <a:pPr lvl="1"/>
            <a:r>
              <a:rPr lang="en-US" sz="1600" dirty="0"/>
              <a:t>Temperature sensors are surface mounted, so there is a little bit of lag between cavity niobium temperature and measured temperature  </a:t>
            </a:r>
          </a:p>
          <a:p>
            <a:r>
              <a:rPr lang="en-US" sz="2000" dirty="0"/>
              <a:t>The cooldown rates at either the top and bottom of each cavity were similar across the string of cavities, indicating that the flow rate through each cavity is approximately equal</a:t>
            </a:r>
          </a:p>
          <a:p>
            <a:endParaRPr lang="en-US" sz="2000" dirty="0"/>
          </a:p>
          <a:p>
            <a:r>
              <a:rPr lang="en-US" sz="2000" dirty="0"/>
              <a:t>The 3,000L </a:t>
            </a:r>
            <a:r>
              <a:rPr lang="en-US" sz="2000" dirty="0" err="1"/>
              <a:t>dewar</a:t>
            </a:r>
            <a:r>
              <a:rPr lang="en-US" sz="2000" dirty="0"/>
              <a:t> heater was at 800 W for the brief period during fast cooldown</a:t>
            </a:r>
          </a:p>
          <a:p>
            <a:endParaRPr lang="en-US" sz="2000" dirty="0"/>
          </a:p>
          <a:p>
            <a:r>
              <a:rPr lang="en-US" sz="2000" dirty="0"/>
              <a:t>The 3,000L </a:t>
            </a:r>
            <a:r>
              <a:rPr lang="en-US" sz="2000" dirty="0" err="1"/>
              <a:t>dewar</a:t>
            </a:r>
            <a:r>
              <a:rPr lang="en-US" sz="2000" dirty="0"/>
              <a:t> level dropped from 33% to 19% over 40 minutes, indicating that about 420 L of </a:t>
            </a:r>
            <a:r>
              <a:rPr lang="en-US" sz="2000" dirty="0" err="1"/>
              <a:t>LHe</a:t>
            </a:r>
            <a:r>
              <a:rPr lang="en-US" sz="2000" dirty="0"/>
              <a:t> were consumed by fast cooldown and stabilizing the cavities at ~4.5 K </a:t>
            </a:r>
          </a:p>
          <a:p>
            <a:endParaRPr lang="en-US" sz="2000" dirty="0"/>
          </a:p>
        </p:txBody>
      </p:sp>
      <p:sp>
        <p:nvSpPr>
          <p:cNvPr id="3" name="Title 2">
            <a:extLst>
              <a:ext uri="{FF2B5EF4-FFF2-40B4-BE49-F238E27FC236}">
                <a16:creationId xmlns:a16="http://schemas.microsoft.com/office/drawing/2014/main" id="{6693F6E6-CD64-1FDE-2F20-B7CB5D502445}"/>
              </a:ext>
            </a:extLst>
          </p:cNvPr>
          <p:cNvSpPr>
            <a:spLocks noGrp="1"/>
          </p:cNvSpPr>
          <p:nvPr>
            <p:ph type="title"/>
          </p:nvPr>
        </p:nvSpPr>
        <p:spPr/>
        <p:txBody>
          <a:bodyPr/>
          <a:lstStyle/>
          <a:p>
            <a:r>
              <a:rPr lang="en-US" dirty="0"/>
              <a:t>Fast Cooldown Observations</a:t>
            </a:r>
          </a:p>
        </p:txBody>
      </p:sp>
      <p:sp>
        <p:nvSpPr>
          <p:cNvPr id="4" name="Slide Number Placeholder 3">
            <a:extLst>
              <a:ext uri="{FF2B5EF4-FFF2-40B4-BE49-F238E27FC236}">
                <a16:creationId xmlns:a16="http://schemas.microsoft.com/office/drawing/2014/main" id="{DA6E3EFC-F1BC-DFDD-03F4-356BA4DDDDC2}"/>
              </a:ext>
            </a:extLst>
          </p:cNvPr>
          <p:cNvSpPr>
            <a:spLocks noGrp="1"/>
          </p:cNvSpPr>
          <p:nvPr>
            <p:ph type="sldNum" sz="quarter" idx="12"/>
          </p:nvPr>
        </p:nvSpPr>
        <p:spPr/>
        <p:txBody>
          <a:bodyPr/>
          <a:lstStyle/>
          <a:p>
            <a:pPr algn="ctr">
              <a:defRPr/>
            </a:pPr>
            <a:fld id="{148C009B-CB69-E04A-B9B3-34B26D69E9CF}" type="slidenum">
              <a:rPr lang="en-US" smtClean="0"/>
              <a:pPr algn="ctr">
                <a:defRPr/>
              </a:pPr>
              <a:t>17</a:t>
            </a:fld>
            <a:endParaRPr lang="en-US" dirty="0"/>
          </a:p>
        </p:txBody>
      </p:sp>
      <p:sp>
        <p:nvSpPr>
          <p:cNvPr id="5" name="Footer Placeholder 4">
            <a:extLst>
              <a:ext uri="{FF2B5EF4-FFF2-40B4-BE49-F238E27FC236}">
                <a16:creationId xmlns:a16="http://schemas.microsoft.com/office/drawing/2014/main" id="{AA777907-94A6-A5C0-B0FA-FC82DA3DE306}"/>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102280DF-5AD6-09DB-3EF1-ABD23B41C896}"/>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3114073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C8A33-72BA-0EFF-031C-B0BF9E65740E}"/>
              </a:ext>
            </a:extLst>
          </p:cNvPr>
          <p:cNvSpPr>
            <a:spLocks noGrp="1"/>
          </p:cNvSpPr>
          <p:nvPr>
            <p:ph type="title"/>
          </p:nvPr>
        </p:nvSpPr>
        <p:spPr/>
        <p:txBody>
          <a:bodyPr/>
          <a:lstStyle/>
          <a:p>
            <a:r>
              <a:rPr lang="en-US" dirty="0"/>
              <a:t>Fast Cooldown of Prototype HB650 Cryomodule</a:t>
            </a:r>
          </a:p>
        </p:txBody>
      </p:sp>
      <p:sp>
        <p:nvSpPr>
          <p:cNvPr id="4" name="Slide Number Placeholder 3">
            <a:extLst>
              <a:ext uri="{FF2B5EF4-FFF2-40B4-BE49-F238E27FC236}">
                <a16:creationId xmlns:a16="http://schemas.microsoft.com/office/drawing/2014/main" id="{9CE4017E-8618-56C1-433E-93591B5ABFB7}"/>
              </a:ext>
            </a:extLst>
          </p:cNvPr>
          <p:cNvSpPr>
            <a:spLocks noGrp="1"/>
          </p:cNvSpPr>
          <p:nvPr>
            <p:ph type="sldNum" sz="quarter" idx="12"/>
          </p:nvPr>
        </p:nvSpPr>
        <p:spPr/>
        <p:txBody>
          <a:bodyPr/>
          <a:lstStyle/>
          <a:p>
            <a:pPr algn="ctr">
              <a:defRPr/>
            </a:pPr>
            <a:fld id="{148C009B-CB69-E04A-B9B3-34B26D69E9CF}" type="slidenum">
              <a:rPr lang="en-US" smtClean="0"/>
              <a:pPr algn="ctr">
                <a:defRPr/>
              </a:pPr>
              <a:t>18</a:t>
            </a:fld>
            <a:endParaRPr lang="en-US" dirty="0"/>
          </a:p>
        </p:txBody>
      </p:sp>
      <p:sp>
        <p:nvSpPr>
          <p:cNvPr id="5" name="Footer Placeholder 4">
            <a:extLst>
              <a:ext uri="{FF2B5EF4-FFF2-40B4-BE49-F238E27FC236}">
                <a16:creationId xmlns:a16="http://schemas.microsoft.com/office/drawing/2014/main" id="{9445FB65-177E-549D-4047-060EA793AA14}"/>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02453820-BA8D-6475-1CF1-6E062E47AAE3}"/>
              </a:ext>
            </a:extLst>
          </p:cNvPr>
          <p:cNvSpPr>
            <a:spLocks noGrp="1"/>
          </p:cNvSpPr>
          <p:nvPr>
            <p:ph type="dt" sz="half" idx="2"/>
          </p:nvPr>
        </p:nvSpPr>
        <p:spPr/>
        <p:txBody>
          <a:bodyPr/>
          <a:lstStyle/>
          <a:p>
            <a:pPr algn="ctr">
              <a:defRPr/>
            </a:pPr>
            <a:r>
              <a:rPr lang="en-US"/>
              <a:t>7 Dec 2023</a:t>
            </a:r>
            <a:endParaRPr lang="en-US" dirty="0"/>
          </a:p>
        </p:txBody>
      </p:sp>
      <p:sp>
        <p:nvSpPr>
          <p:cNvPr id="9" name="TextBox 8">
            <a:extLst>
              <a:ext uri="{FF2B5EF4-FFF2-40B4-BE49-F238E27FC236}">
                <a16:creationId xmlns:a16="http://schemas.microsoft.com/office/drawing/2014/main" id="{7F866E9C-6F3B-92A2-154E-C9C363C6607A}"/>
              </a:ext>
            </a:extLst>
          </p:cNvPr>
          <p:cNvSpPr txBox="1"/>
          <p:nvPr/>
        </p:nvSpPr>
        <p:spPr>
          <a:xfrm>
            <a:off x="488047" y="5981220"/>
            <a:ext cx="7702825" cy="461665"/>
          </a:xfrm>
          <a:prstGeom prst="rect">
            <a:avLst/>
          </a:prstGeom>
          <a:noFill/>
        </p:spPr>
        <p:txBody>
          <a:bodyPr wrap="square">
            <a:spAutoFit/>
          </a:bodyPr>
          <a:lstStyle/>
          <a:p>
            <a:r>
              <a:rPr lang="en-US" sz="2400" dirty="0"/>
              <a:t>Plot showing the fast cooldown of the HB650 Cryomodule</a:t>
            </a:r>
            <a:endParaRPr lang="en-US" dirty="0"/>
          </a:p>
        </p:txBody>
      </p:sp>
      <p:sp>
        <p:nvSpPr>
          <p:cNvPr id="11" name="TextBox 10">
            <a:extLst>
              <a:ext uri="{FF2B5EF4-FFF2-40B4-BE49-F238E27FC236}">
                <a16:creationId xmlns:a16="http://schemas.microsoft.com/office/drawing/2014/main" id="{0EE1F881-E16E-C4C0-8E6E-7F6EBBD04F12}"/>
              </a:ext>
            </a:extLst>
          </p:cNvPr>
          <p:cNvSpPr txBox="1"/>
          <p:nvPr/>
        </p:nvSpPr>
        <p:spPr>
          <a:xfrm>
            <a:off x="7924138" y="2554831"/>
            <a:ext cx="4267862" cy="1477328"/>
          </a:xfrm>
          <a:prstGeom prst="rect">
            <a:avLst/>
          </a:prstGeom>
          <a:noFill/>
        </p:spPr>
        <p:txBody>
          <a:bodyPr wrap="square">
            <a:spAutoFit/>
          </a:bodyPr>
          <a:lstStyle/>
          <a:p>
            <a:pPr marL="342900" indent="-342900">
              <a:buFont typeface="Arial" panose="020B0604020202020204" pitchFamily="34" charset="0"/>
              <a:buChar char="•"/>
            </a:pPr>
            <a:r>
              <a:rPr lang="en-US" sz="1800" dirty="0"/>
              <a:t>TX-030 is upstream of PVCD </a:t>
            </a:r>
          </a:p>
          <a:p>
            <a:pPr marL="342900" indent="-342900">
              <a:buFont typeface="Arial" panose="020B0604020202020204" pitchFamily="34" charset="0"/>
              <a:buChar char="•"/>
            </a:pPr>
            <a:r>
              <a:rPr lang="en-US" sz="1800" dirty="0"/>
              <a:t>TX-031 is downstream of PVCD </a:t>
            </a:r>
          </a:p>
          <a:p>
            <a:pPr marL="342900" indent="-342900">
              <a:buFont typeface="Arial" panose="020B0604020202020204" pitchFamily="34" charset="0"/>
              <a:buChar char="•"/>
            </a:pPr>
            <a:r>
              <a:rPr lang="en-US" sz="1800" dirty="0"/>
              <a:t>The first digit in temperature sensor number corresponds to the cavity number in TX-101 through TX-602</a:t>
            </a:r>
          </a:p>
        </p:txBody>
      </p:sp>
      <p:pic>
        <p:nvPicPr>
          <p:cNvPr id="10" name="Content Placeholder 9">
            <a:extLst>
              <a:ext uri="{FF2B5EF4-FFF2-40B4-BE49-F238E27FC236}">
                <a16:creationId xmlns:a16="http://schemas.microsoft.com/office/drawing/2014/main" id="{A0C65086-90EA-AB82-7F45-C492AE325A9B}"/>
              </a:ext>
            </a:extLst>
          </p:cNvPr>
          <p:cNvPicPr>
            <a:picLocks noGrp="1" noChangeAspect="1"/>
          </p:cNvPicPr>
          <p:nvPr>
            <p:ph idx="1"/>
          </p:nvPr>
        </p:nvPicPr>
        <p:blipFill>
          <a:blip r:embed="rId2"/>
          <a:stretch>
            <a:fillRect/>
          </a:stretch>
        </p:blipFill>
        <p:spPr>
          <a:xfrm>
            <a:off x="488047" y="753582"/>
            <a:ext cx="7199883" cy="5227638"/>
          </a:xfrm>
          <a:prstGeom prst="rect">
            <a:avLst/>
          </a:prstGeom>
        </p:spPr>
      </p:pic>
    </p:spTree>
    <p:extLst>
      <p:ext uri="{BB962C8B-B14F-4D97-AF65-F5344CB8AC3E}">
        <p14:creationId xmlns:p14="http://schemas.microsoft.com/office/powerpoint/2010/main" val="1959933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43617F-0BD1-6BAE-82ED-EFF57D1C20EF}"/>
              </a:ext>
            </a:extLst>
          </p:cNvPr>
          <p:cNvSpPr>
            <a:spLocks noGrp="1"/>
          </p:cNvSpPr>
          <p:nvPr>
            <p:ph idx="1"/>
          </p:nvPr>
        </p:nvSpPr>
        <p:spPr/>
        <p:txBody>
          <a:bodyPr/>
          <a:lstStyle/>
          <a:p>
            <a:r>
              <a:rPr lang="en-US" sz="2000" dirty="0"/>
              <a:t>Fast cooldown successfully </a:t>
            </a:r>
            <a:r>
              <a:rPr lang="en-US" sz="2000"/>
              <a:t>completed on a </a:t>
            </a:r>
            <a:r>
              <a:rPr lang="en-US" sz="2000" dirty="0"/>
              <a:t>new cryomodule type </a:t>
            </a:r>
            <a:r>
              <a:rPr lang="en-US" dirty="0"/>
              <a:t>	</a:t>
            </a:r>
          </a:p>
          <a:p>
            <a:pPr lvl="1"/>
            <a:r>
              <a:rPr lang="en-US" sz="1600" dirty="0"/>
              <a:t>Had to extrapolate existing fast cooldown experience, since the pHB650 cryomodule has approximately twice the helium volume of LCLS-II and LCLS-II HE cryomodules</a:t>
            </a:r>
          </a:p>
          <a:p>
            <a:endParaRPr lang="en-US" sz="2000" dirty="0"/>
          </a:p>
          <a:p>
            <a:r>
              <a:rPr lang="en-US" sz="2000" dirty="0"/>
              <a:t>Estimated delivery flow rate (~150 g/s) was significantly in excess of the estimated required flowrate (~80 g/s)</a:t>
            </a:r>
          </a:p>
          <a:p>
            <a:pPr lvl="1"/>
            <a:r>
              <a:rPr lang="en-US" sz="1600" dirty="0"/>
              <a:t>Desired cooldown rates achieved</a:t>
            </a:r>
          </a:p>
          <a:p>
            <a:endParaRPr lang="en-US" sz="2000" dirty="0"/>
          </a:p>
          <a:p>
            <a:r>
              <a:rPr lang="en-US" sz="2000" dirty="0"/>
              <a:t>Process for managing the SCP refrigerator and 3,000L Dewar for this cryomodule is similar to the process that has been used extensively on the LCLS-II and LCLS-II HE cryomodules</a:t>
            </a:r>
          </a:p>
          <a:p>
            <a:pPr lvl="1"/>
            <a:r>
              <a:rPr lang="en-US" sz="1600" dirty="0"/>
              <a:t>Same process could be adapted for other plants and other cryomodule types at other laboratories</a:t>
            </a:r>
          </a:p>
          <a:p>
            <a:pPr lvl="1"/>
            <a:r>
              <a:rPr lang="en-US" sz="1600" dirty="0"/>
              <a:t>Existing installations may be adapted for fast cooldowns</a:t>
            </a:r>
          </a:p>
        </p:txBody>
      </p:sp>
      <p:sp>
        <p:nvSpPr>
          <p:cNvPr id="3" name="Title 2">
            <a:extLst>
              <a:ext uri="{FF2B5EF4-FFF2-40B4-BE49-F238E27FC236}">
                <a16:creationId xmlns:a16="http://schemas.microsoft.com/office/drawing/2014/main" id="{C42F84A1-4B85-FA46-3226-6B16416FBBBD}"/>
              </a:ext>
            </a:extLst>
          </p:cNvPr>
          <p:cNvSpPr>
            <a:spLocks noGrp="1"/>
          </p:cNvSpPr>
          <p:nvPr>
            <p:ph type="title"/>
          </p:nvPr>
        </p:nvSpPr>
        <p:spPr/>
        <p:txBody>
          <a:bodyPr/>
          <a:lstStyle/>
          <a:p>
            <a:r>
              <a:rPr lang="en-US" dirty="0"/>
              <a:t>Conclusion</a:t>
            </a:r>
          </a:p>
        </p:txBody>
      </p:sp>
      <p:sp>
        <p:nvSpPr>
          <p:cNvPr id="4" name="Slide Number Placeholder 3">
            <a:extLst>
              <a:ext uri="{FF2B5EF4-FFF2-40B4-BE49-F238E27FC236}">
                <a16:creationId xmlns:a16="http://schemas.microsoft.com/office/drawing/2014/main" id="{D4DE4BF6-5492-09BB-DED7-FC77960CD2FD}"/>
              </a:ext>
            </a:extLst>
          </p:cNvPr>
          <p:cNvSpPr>
            <a:spLocks noGrp="1"/>
          </p:cNvSpPr>
          <p:nvPr>
            <p:ph type="sldNum" sz="quarter" idx="12"/>
          </p:nvPr>
        </p:nvSpPr>
        <p:spPr/>
        <p:txBody>
          <a:bodyPr/>
          <a:lstStyle/>
          <a:p>
            <a:pPr algn="ctr">
              <a:defRPr/>
            </a:pPr>
            <a:fld id="{148C009B-CB69-E04A-B9B3-34B26D69E9CF}" type="slidenum">
              <a:rPr lang="en-US" smtClean="0"/>
              <a:pPr algn="ctr">
                <a:defRPr/>
              </a:pPr>
              <a:t>19</a:t>
            </a:fld>
            <a:endParaRPr lang="en-US" dirty="0"/>
          </a:p>
        </p:txBody>
      </p:sp>
      <p:sp>
        <p:nvSpPr>
          <p:cNvPr id="5" name="Footer Placeholder 4">
            <a:extLst>
              <a:ext uri="{FF2B5EF4-FFF2-40B4-BE49-F238E27FC236}">
                <a16:creationId xmlns:a16="http://schemas.microsoft.com/office/drawing/2014/main" id="{0E3EB9A6-96A6-CB31-95BE-DBCBB27739C4}"/>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73928934-7ECB-1202-8767-CD4D9DA911C9}"/>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125568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3C92D42-1025-0C3A-3998-487FE42FB525}"/>
              </a:ext>
            </a:extLst>
          </p:cNvPr>
          <p:cNvSpPr>
            <a:spLocks noGrp="1"/>
          </p:cNvSpPr>
          <p:nvPr>
            <p:ph idx="1"/>
          </p:nvPr>
        </p:nvSpPr>
        <p:spPr/>
        <p:txBody>
          <a:bodyPr/>
          <a:lstStyle/>
          <a:p>
            <a:r>
              <a:rPr lang="en-US" dirty="0"/>
              <a:t>Objective &amp; Background</a:t>
            </a:r>
          </a:p>
          <a:p>
            <a:r>
              <a:rPr lang="en-US" dirty="0"/>
              <a:t>Prototype HB650 Cryomodule Geometry &amp; PIP2IT cave layout</a:t>
            </a:r>
          </a:p>
          <a:p>
            <a:r>
              <a:rPr lang="en-US" dirty="0"/>
              <a:t>Helium flow path through the cryomodule</a:t>
            </a:r>
          </a:p>
          <a:p>
            <a:r>
              <a:rPr lang="en-US" dirty="0"/>
              <a:t>Fast Cooldown Procedure</a:t>
            </a:r>
          </a:p>
          <a:p>
            <a:r>
              <a:rPr lang="en-US" dirty="0"/>
              <a:t>Measured temperatures and estimated flow rate</a:t>
            </a:r>
          </a:p>
          <a:p>
            <a:r>
              <a:rPr lang="en-US" dirty="0"/>
              <a:t>Conclusion</a:t>
            </a:r>
          </a:p>
        </p:txBody>
      </p:sp>
      <p:sp>
        <p:nvSpPr>
          <p:cNvPr id="3" name="Title 2">
            <a:extLst>
              <a:ext uri="{FF2B5EF4-FFF2-40B4-BE49-F238E27FC236}">
                <a16:creationId xmlns:a16="http://schemas.microsoft.com/office/drawing/2014/main" id="{A830048E-3D76-E579-7779-CB7E636343AC}"/>
              </a:ext>
            </a:extLst>
          </p:cNvPr>
          <p:cNvSpPr>
            <a:spLocks noGrp="1"/>
          </p:cNvSpPr>
          <p:nvPr>
            <p:ph type="title"/>
          </p:nvPr>
        </p:nvSpPr>
        <p:spPr/>
        <p:txBody>
          <a:bodyPr/>
          <a:lstStyle/>
          <a:p>
            <a:r>
              <a:rPr lang="en-US" dirty="0"/>
              <a:t>Outline</a:t>
            </a:r>
          </a:p>
        </p:txBody>
      </p:sp>
      <p:sp>
        <p:nvSpPr>
          <p:cNvPr id="4" name="Slide Number Placeholder 3">
            <a:extLst>
              <a:ext uri="{FF2B5EF4-FFF2-40B4-BE49-F238E27FC236}">
                <a16:creationId xmlns:a16="http://schemas.microsoft.com/office/drawing/2014/main" id="{89C65592-68B3-5278-D412-36B69F189FDE}"/>
              </a:ext>
            </a:extLst>
          </p:cNvPr>
          <p:cNvSpPr>
            <a:spLocks noGrp="1"/>
          </p:cNvSpPr>
          <p:nvPr>
            <p:ph type="sldNum" sz="quarter" idx="12"/>
          </p:nvPr>
        </p:nvSpPr>
        <p:spPr/>
        <p:txBody>
          <a:bodyPr/>
          <a:lstStyle/>
          <a:p>
            <a:pPr algn="ctr">
              <a:defRPr/>
            </a:pPr>
            <a:fld id="{148C009B-CB69-E04A-B9B3-34B26D69E9CF}" type="slidenum">
              <a:rPr lang="en-US" smtClean="0"/>
              <a:pPr algn="ctr">
                <a:defRPr/>
              </a:pPr>
              <a:t>2</a:t>
            </a:fld>
            <a:endParaRPr lang="en-US" dirty="0"/>
          </a:p>
        </p:txBody>
      </p:sp>
      <p:sp>
        <p:nvSpPr>
          <p:cNvPr id="5" name="Footer Placeholder 4">
            <a:extLst>
              <a:ext uri="{FF2B5EF4-FFF2-40B4-BE49-F238E27FC236}">
                <a16:creationId xmlns:a16="http://schemas.microsoft.com/office/drawing/2014/main" id="{DE36AF4F-E293-2016-14FF-12D95607E34B}"/>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9001BA66-3377-5D89-B636-1609E7D86D52}"/>
              </a:ext>
            </a:extLst>
          </p:cNvPr>
          <p:cNvSpPr>
            <a:spLocks noGrp="1"/>
          </p:cNvSpPr>
          <p:nvPr>
            <p:ph type="dt" sz="half" idx="2"/>
          </p:nvPr>
        </p:nvSpPr>
        <p:spPr/>
        <p:txBody>
          <a:bodyPr/>
          <a:lstStyle/>
          <a:p>
            <a:pPr>
              <a:defRPr/>
            </a:pPr>
            <a:r>
              <a:rPr lang="en-US"/>
              <a:t>7 Dec 2023</a:t>
            </a:r>
            <a:endParaRPr lang="en-US" dirty="0"/>
          </a:p>
        </p:txBody>
      </p:sp>
    </p:spTree>
    <p:extLst>
      <p:ext uri="{BB962C8B-B14F-4D97-AF65-F5344CB8AC3E}">
        <p14:creationId xmlns:p14="http://schemas.microsoft.com/office/powerpoint/2010/main" val="3513405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3B7327-7D2D-8B29-3A68-2EB5A538C8B9}"/>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04BEF5A9-623D-2084-5B6C-343936B86106}"/>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950D0D41-E427-21EB-FFA2-1BB733D12B73}"/>
              </a:ext>
            </a:extLst>
          </p:cNvPr>
          <p:cNvSpPr>
            <a:spLocks noGrp="1"/>
          </p:cNvSpPr>
          <p:nvPr>
            <p:ph type="sldNum" sz="quarter" idx="12"/>
          </p:nvPr>
        </p:nvSpPr>
        <p:spPr/>
        <p:txBody>
          <a:bodyPr/>
          <a:lstStyle/>
          <a:p>
            <a:pPr algn="ctr">
              <a:defRPr/>
            </a:pPr>
            <a:fld id="{148C009B-CB69-E04A-B9B3-34B26D69E9CF}" type="slidenum">
              <a:rPr lang="en-US" smtClean="0"/>
              <a:pPr algn="ctr">
                <a:defRPr/>
              </a:pPr>
              <a:t>20</a:t>
            </a:fld>
            <a:endParaRPr lang="en-US" dirty="0"/>
          </a:p>
        </p:txBody>
      </p:sp>
      <p:sp>
        <p:nvSpPr>
          <p:cNvPr id="5" name="Footer Placeholder 4">
            <a:extLst>
              <a:ext uri="{FF2B5EF4-FFF2-40B4-BE49-F238E27FC236}">
                <a16:creationId xmlns:a16="http://schemas.microsoft.com/office/drawing/2014/main" id="{84D90371-8AD2-5F47-CC84-AF9F12F9B2B6}"/>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FC42104B-8291-AC33-1DC0-BBDA690C283A}"/>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4200564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road, way&#10;&#10;Description automatically generated">
            <a:extLst>
              <a:ext uri="{FF2B5EF4-FFF2-40B4-BE49-F238E27FC236}">
                <a16:creationId xmlns:a16="http://schemas.microsoft.com/office/drawing/2014/main" id="{68378CE0-F75C-2D00-E378-858BD7FBCD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53"/>
          <a:stretch/>
        </p:blipFill>
        <p:spPr>
          <a:xfrm>
            <a:off x="0" y="-5159114"/>
            <a:ext cx="12191101" cy="12017114"/>
          </a:xfrm>
          <a:prstGeom prst="rect">
            <a:avLst/>
          </a:prstGeom>
        </p:spPr>
      </p:pic>
      <p:sp>
        <p:nvSpPr>
          <p:cNvPr id="7" name="Title 1">
            <a:extLst>
              <a:ext uri="{FF2B5EF4-FFF2-40B4-BE49-F238E27FC236}">
                <a16:creationId xmlns:a16="http://schemas.microsoft.com/office/drawing/2014/main" id="{19212A51-0F6B-4708-9A34-78F224DDB024}"/>
              </a:ext>
            </a:extLst>
          </p:cNvPr>
          <p:cNvSpPr txBox="1">
            <a:spLocks/>
          </p:cNvSpPr>
          <p:nvPr/>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dirty="0">
                <a:solidFill>
                  <a:schemeClr val="bg1"/>
                </a:solidFill>
                <a:latin typeface="Telegraf UltraBold" pitchFamily="2" charset="77"/>
                <a:cs typeface="Helvetica" panose="020B0604020202020204" pitchFamily="34" charset="0"/>
              </a:rPr>
              <a:t>THE FUTURE OF FERMILAB</a:t>
            </a:r>
            <a:r>
              <a:rPr lang="en-US" sz="3200" dirty="0">
                <a:solidFill>
                  <a:schemeClr val="bg1"/>
                </a:solidFill>
                <a:latin typeface="Telegraf UltraBold" pitchFamily="2" charset="77"/>
                <a:cs typeface="Helvetica" panose="020B0604020202020204" pitchFamily="34" charset="0"/>
              </a:rPr>
              <a:t> </a:t>
            </a:r>
            <a:endParaRPr lang="en-US" sz="4000" dirty="0">
              <a:solidFill>
                <a:schemeClr val="bg1"/>
              </a:solidFill>
              <a:latin typeface="Telegraf UltraBold" pitchFamily="2" charset="77"/>
            </a:endParaRPr>
          </a:p>
        </p:txBody>
      </p:sp>
      <p:sp>
        <p:nvSpPr>
          <p:cNvPr id="2" name="TextBox 1">
            <a:extLst>
              <a:ext uri="{FF2B5EF4-FFF2-40B4-BE49-F238E27FC236}">
                <a16:creationId xmlns:a16="http://schemas.microsoft.com/office/drawing/2014/main" id="{7D19DF70-155B-F102-8574-68612E642F83}"/>
              </a:ext>
            </a:extLst>
          </p:cNvPr>
          <p:cNvSpPr txBox="1"/>
          <p:nvPr/>
        </p:nvSpPr>
        <p:spPr>
          <a:xfrm>
            <a:off x="250859" y="4828712"/>
            <a:ext cx="4281004" cy="1477328"/>
          </a:xfrm>
          <a:prstGeom prst="rect">
            <a:avLst/>
          </a:prstGeom>
          <a:noFill/>
        </p:spPr>
        <p:txBody>
          <a:bodyPr wrap="square" rtlCol="0">
            <a:spAutoFit/>
          </a:bodyPr>
          <a:lstStyle/>
          <a:p>
            <a:r>
              <a:rPr lang="en-US" sz="2000" b="1" dirty="0">
                <a:solidFill>
                  <a:schemeClr val="bg1"/>
                </a:solidFill>
                <a:latin typeface="Telegraf UltraBold" pitchFamily="2" charset="77"/>
              </a:rPr>
              <a:t>Follow us:</a:t>
            </a:r>
          </a:p>
          <a:p>
            <a:endParaRPr lang="en-US" sz="2000" b="1" dirty="0">
              <a:solidFill>
                <a:schemeClr val="bg1"/>
              </a:solidFill>
              <a:latin typeface="Telegraf UltraBold" pitchFamily="2" charset="77"/>
            </a:endParaRPr>
          </a:p>
          <a:p>
            <a:r>
              <a:rPr lang="en-US" sz="2000" dirty="0">
                <a:solidFill>
                  <a:schemeClr val="bg1"/>
                </a:solidFill>
              </a:rPr>
              <a:t>	</a:t>
            </a:r>
            <a:r>
              <a:rPr lang="en-US" sz="2000" dirty="0">
                <a:solidFill>
                  <a:schemeClr val="bg1"/>
                </a:solidFill>
                <a:latin typeface="Helvetica" pitchFamily="2" charset="0"/>
                <a:hlinkClick r:id="rId4">
                  <a:extLst>
                    <a:ext uri="{A12FA001-AC4F-418D-AE19-62706E023703}">
                      <ahyp:hlinkClr xmlns:ahyp="http://schemas.microsoft.com/office/drawing/2018/hyperlinkcolor" val="tx"/>
                    </a:ext>
                  </a:extLst>
                </a:hlinkClick>
              </a:rPr>
              <a:t>http://pip2.fnal.gov/</a:t>
            </a:r>
            <a:endParaRPr lang="en-US" sz="2000" dirty="0">
              <a:solidFill>
                <a:schemeClr val="bg1"/>
              </a:solidFill>
              <a:latin typeface="Helvetica" pitchFamily="2" charset="0"/>
            </a:endParaRPr>
          </a:p>
          <a:p>
            <a:r>
              <a:rPr lang="en-US" sz="1000" dirty="0">
                <a:solidFill>
                  <a:schemeClr val="bg1"/>
                </a:solidFill>
                <a:latin typeface="Helvetica" pitchFamily="2" charset="0"/>
              </a:rPr>
              <a:t>	</a:t>
            </a:r>
          </a:p>
          <a:p>
            <a:r>
              <a:rPr lang="en-US" sz="2000" dirty="0">
                <a:solidFill>
                  <a:schemeClr val="bg1"/>
                </a:solidFill>
                <a:latin typeface="Helvetica" pitchFamily="2" charset="0"/>
              </a:rPr>
              <a:t>	</a:t>
            </a:r>
            <a:r>
              <a:rPr lang="en-US" sz="2000" b="0" i="0" dirty="0">
                <a:solidFill>
                  <a:schemeClr val="bg1"/>
                </a:solidFill>
                <a:effectLst/>
                <a:latin typeface="Helvetica" pitchFamily="2" charset="0"/>
                <a:hlinkClick r:id="rId5" tooltip="https://www.linkedin.com/showcase/pip-ii/">
                  <a:extLst>
                    <a:ext uri="{A12FA001-AC4F-418D-AE19-62706E023703}">
                      <ahyp:hlinkClr xmlns:ahyp="http://schemas.microsoft.com/office/drawing/2018/hyperlinkcolor" val="tx"/>
                    </a:ext>
                  </a:extLst>
                </a:hlinkClick>
              </a:rPr>
              <a:t>/showcase/pip-ii/</a:t>
            </a:r>
            <a:endParaRPr lang="en-US" sz="2000" dirty="0">
              <a:solidFill>
                <a:schemeClr val="bg1"/>
              </a:solidFill>
              <a:latin typeface="Helvetica" pitchFamily="2" charset="0"/>
            </a:endParaRPr>
          </a:p>
        </p:txBody>
      </p:sp>
      <p:pic>
        <p:nvPicPr>
          <p:cNvPr id="4" name="Picture 3" descr="Logo, icon&#10;&#10;Description automatically generated">
            <a:extLst>
              <a:ext uri="{FF2B5EF4-FFF2-40B4-BE49-F238E27FC236}">
                <a16:creationId xmlns:a16="http://schemas.microsoft.com/office/drawing/2014/main" id="{60FC706A-FF4C-355B-21E7-2045D0EFA681}"/>
              </a:ext>
            </a:extLst>
          </p:cNvPr>
          <p:cNvPicPr>
            <a:picLocks noChangeAspect="1"/>
          </p:cNvPicPr>
          <p:nvPr/>
        </p:nvPicPr>
        <p:blipFill>
          <a:blip r:embed="rId6"/>
          <a:stretch>
            <a:fillRect/>
          </a:stretch>
        </p:blipFill>
        <p:spPr>
          <a:xfrm>
            <a:off x="300056" y="5950664"/>
            <a:ext cx="274320" cy="274320"/>
          </a:xfrm>
          <a:prstGeom prst="rect">
            <a:avLst/>
          </a:prstGeom>
        </p:spPr>
      </p:pic>
      <p:pic>
        <p:nvPicPr>
          <p:cNvPr id="5" name="Picture 4" descr="Icon&#10;&#10;Description automatically generated">
            <a:extLst>
              <a:ext uri="{FF2B5EF4-FFF2-40B4-BE49-F238E27FC236}">
                <a16:creationId xmlns:a16="http://schemas.microsoft.com/office/drawing/2014/main" id="{523DC7A3-8F75-F4AF-4374-69DBA382C72F}"/>
              </a:ext>
            </a:extLst>
          </p:cNvPr>
          <p:cNvPicPr>
            <a:picLocks noChangeAspect="1"/>
          </p:cNvPicPr>
          <p:nvPr/>
        </p:nvPicPr>
        <p:blipFill>
          <a:blip r:embed="rId7"/>
          <a:stretch>
            <a:fillRect/>
          </a:stretch>
        </p:blipFill>
        <p:spPr>
          <a:xfrm>
            <a:off x="300056" y="5513297"/>
            <a:ext cx="274320" cy="274320"/>
          </a:xfrm>
          <a:prstGeom prst="rect">
            <a:avLst/>
          </a:prstGeom>
        </p:spPr>
      </p:pic>
    </p:spTree>
    <p:extLst>
      <p:ext uri="{BB962C8B-B14F-4D97-AF65-F5344CB8AC3E}">
        <p14:creationId xmlns:p14="http://schemas.microsoft.com/office/powerpoint/2010/main" val="207659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7E6F-9178-6A5E-DED2-A51DA7EC111B}"/>
              </a:ext>
            </a:extLst>
          </p:cNvPr>
          <p:cNvSpPr>
            <a:spLocks noGrp="1"/>
          </p:cNvSpPr>
          <p:nvPr>
            <p:ph type="title"/>
          </p:nvPr>
        </p:nvSpPr>
        <p:spPr/>
        <p:txBody>
          <a:bodyPr/>
          <a:lstStyle/>
          <a:p>
            <a:r>
              <a:rPr lang="en-US" dirty="0"/>
              <a:t>Objective &amp; Background</a:t>
            </a:r>
          </a:p>
        </p:txBody>
      </p:sp>
      <p:sp>
        <p:nvSpPr>
          <p:cNvPr id="3" name="Slide Number Placeholder 2">
            <a:extLst>
              <a:ext uri="{FF2B5EF4-FFF2-40B4-BE49-F238E27FC236}">
                <a16:creationId xmlns:a16="http://schemas.microsoft.com/office/drawing/2014/main" id="{EDD15A76-DF95-F165-4F26-7A831E9E7C73}"/>
              </a:ext>
            </a:extLst>
          </p:cNvPr>
          <p:cNvSpPr>
            <a:spLocks noGrp="1"/>
          </p:cNvSpPr>
          <p:nvPr>
            <p:ph type="sldNum" sz="quarter" idx="12"/>
          </p:nvPr>
        </p:nvSpPr>
        <p:spPr/>
        <p:txBody>
          <a:bodyPr/>
          <a:lstStyle/>
          <a:p>
            <a:pPr algn="ctr">
              <a:defRPr/>
            </a:pPr>
            <a:fld id="{148C009B-CB69-E04A-B9B3-34B26D69E9CF}" type="slidenum">
              <a:rPr lang="en-US" smtClean="0"/>
              <a:pPr algn="ctr">
                <a:defRPr/>
              </a:pPr>
              <a:t>3</a:t>
            </a:fld>
            <a:endParaRPr lang="en-US" dirty="0"/>
          </a:p>
        </p:txBody>
      </p:sp>
      <p:sp>
        <p:nvSpPr>
          <p:cNvPr id="4" name="Footer Placeholder 3">
            <a:extLst>
              <a:ext uri="{FF2B5EF4-FFF2-40B4-BE49-F238E27FC236}">
                <a16:creationId xmlns:a16="http://schemas.microsoft.com/office/drawing/2014/main" id="{CD7492C7-30EB-7A4B-9F38-672E401976BC}"/>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5" name="Date Placeholder 4">
            <a:extLst>
              <a:ext uri="{FF2B5EF4-FFF2-40B4-BE49-F238E27FC236}">
                <a16:creationId xmlns:a16="http://schemas.microsoft.com/office/drawing/2014/main" id="{CE3A7D21-ECFD-CB70-E545-818C59A86E2F}"/>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1293113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49ED54-8EEC-4420-77CB-83237AAED2AB}"/>
              </a:ext>
            </a:extLst>
          </p:cNvPr>
          <p:cNvSpPr>
            <a:spLocks noGrp="1"/>
          </p:cNvSpPr>
          <p:nvPr>
            <p:ph idx="1"/>
          </p:nvPr>
        </p:nvSpPr>
        <p:spPr/>
        <p:txBody>
          <a:bodyPr/>
          <a:lstStyle/>
          <a:p>
            <a:r>
              <a:rPr lang="en-US" dirty="0"/>
              <a:t>Large and directional thermal gradients across the superconductor during transition has the effect of sweeping the magnetic fields out of the bulk material.  </a:t>
            </a:r>
          </a:p>
          <a:p>
            <a:pPr lvl="1"/>
            <a:r>
              <a:rPr lang="en-US" dirty="0"/>
              <a:t>Leads to improved performance of nitrogen doped SRF cavities</a:t>
            </a:r>
          </a:p>
          <a:p>
            <a:endParaRPr lang="en-US" dirty="0"/>
          </a:p>
          <a:p>
            <a:r>
              <a:rPr lang="en-US" dirty="0"/>
              <a:t>Required cooldown rate</a:t>
            </a:r>
          </a:p>
          <a:p>
            <a:pPr lvl="1"/>
            <a:r>
              <a:rPr lang="en-US" dirty="0"/>
              <a:t>Cooldown rate of measured cavity temperatures of &gt;= 20 K/min </a:t>
            </a:r>
          </a:p>
          <a:p>
            <a:pPr lvl="1"/>
            <a:r>
              <a:rPr lang="en-US" dirty="0"/>
              <a:t>Expected that &gt;= 80 g/s of 4.5K helium supply flow rate needed to achieve cooldown rate based on previous results of individual dressed HB650 cavities</a:t>
            </a:r>
          </a:p>
          <a:p>
            <a:endParaRPr lang="en-US" dirty="0"/>
          </a:p>
          <a:p>
            <a:endParaRPr lang="en-US" dirty="0"/>
          </a:p>
        </p:txBody>
      </p:sp>
      <p:sp>
        <p:nvSpPr>
          <p:cNvPr id="3" name="Title 2">
            <a:extLst>
              <a:ext uri="{FF2B5EF4-FFF2-40B4-BE49-F238E27FC236}">
                <a16:creationId xmlns:a16="http://schemas.microsoft.com/office/drawing/2014/main" id="{169386B8-62D8-DD7E-5B10-F59569768E22}"/>
              </a:ext>
            </a:extLst>
          </p:cNvPr>
          <p:cNvSpPr>
            <a:spLocks noGrp="1"/>
          </p:cNvSpPr>
          <p:nvPr>
            <p:ph type="title"/>
          </p:nvPr>
        </p:nvSpPr>
        <p:spPr/>
        <p:txBody>
          <a:bodyPr/>
          <a:lstStyle/>
          <a:p>
            <a:r>
              <a:rPr lang="en-US" dirty="0"/>
              <a:t>Objective</a:t>
            </a:r>
          </a:p>
        </p:txBody>
      </p:sp>
      <p:sp>
        <p:nvSpPr>
          <p:cNvPr id="4" name="Slide Number Placeholder 3">
            <a:extLst>
              <a:ext uri="{FF2B5EF4-FFF2-40B4-BE49-F238E27FC236}">
                <a16:creationId xmlns:a16="http://schemas.microsoft.com/office/drawing/2014/main" id="{611D85F3-0109-6C31-4961-EAF0664ECA3A}"/>
              </a:ext>
            </a:extLst>
          </p:cNvPr>
          <p:cNvSpPr>
            <a:spLocks noGrp="1"/>
          </p:cNvSpPr>
          <p:nvPr>
            <p:ph type="sldNum" sz="quarter" idx="12"/>
          </p:nvPr>
        </p:nvSpPr>
        <p:spPr/>
        <p:txBody>
          <a:bodyPr/>
          <a:lstStyle/>
          <a:p>
            <a:pPr algn="ctr">
              <a:defRPr/>
            </a:pPr>
            <a:fld id="{148C009B-CB69-E04A-B9B3-34B26D69E9CF}" type="slidenum">
              <a:rPr lang="en-US" smtClean="0"/>
              <a:pPr algn="ctr">
                <a:defRPr/>
              </a:pPr>
              <a:t>4</a:t>
            </a:fld>
            <a:endParaRPr lang="en-US" dirty="0"/>
          </a:p>
        </p:txBody>
      </p:sp>
      <p:sp>
        <p:nvSpPr>
          <p:cNvPr id="5" name="Footer Placeholder 4">
            <a:extLst>
              <a:ext uri="{FF2B5EF4-FFF2-40B4-BE49-F238E27FC236}">
                <a16:creationId xmlns:a16="http://schemas.microsoft.com/office/drawing/2014/main" id="{0F2142C5-2243-E4B9-5E25-C55255B7F469}"/>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79EE727B-CE80-2C09-730E-E2FA3FB527D0}"/>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2299333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051B74-31ED-EDD1-F005-6016C74C0638}"/>
              </a:ext>
            </a:extLst>
          </p:cNvPr>
          <p:cNvSpPr>
            <a:spLocks noGrp="1"/>
          </p:cNvSpPr>
          <p:nvPr>
            <p:ph idx="1"/>
          </p:nvPr>
        </p:nvSpPr>
        <p:spPr/>
        <p:txBody>
          <a:bodyPr/>
          <a:lstStyle/>
          <a:p>
            <a:r>
              <a:rPr lang="en-US" sz="2000" dirty="0"/>
              <a:t>Nitrogen doped niobium RF cavities can very efficiently store energy, producing large beam acceleration for low heat loads. </a:t>
            </a:r>
          </a:p>
          <a:p>
            <a:pPr lvl="1"/>
            <a:r>
              <a:rPr lang="en-US" sz="2000" dirty="0"/>
              <a:t>This efficiency can be significantly degraded by magnetic fields trapped in the bulk superconductor. </a:t>
            </a:r>
          </a:p>
          <a:p>
            <a:pPr lvl="1"/>
            <a:r>
              <a:rPr lang="en-US" sz="2000" dirty="0"/>
              <a:t>These trapped fields are caused by slow/quasi-isothermal cooling through superconducting transition in the presence of ambient magnetic fields. </a:t>
            </a:r>
          </a:p>
          <a:p>
            <a:pPr lvl="1"/>
            <a:r>
              <a:rPr lang="en-US" sz="2000" dirty="0"/>
              <a:t>In addition to significant design effort spent to minimize ambient fields, large and directional thermal gradients across the superconductor during transition has the effect of sweeping the magnetic fields out of the bulk material, more closely approximating the true Meissner state. </a:t>
            </a:r>
          </a:p>
          <a:p>
            <a:pPr lvl="1"/>
            <a:r>
              <a:rPr lang="en-US" sz="2000" dirty="0"/>
              <a:t>This thermal gradient is achieved by using very high cryogen flow rates directed, by design, at one side of the cavities, exhausting at the opposite end. </a:t>
            </a:r>
          </a:p>
          <a:p>
            <a:endParaRPr lang="en-US" sz="2000" dirty="0"/>
          </a:p>
        </p:txBody>
      </p:sp>
      <p:sp>
        <p:nvSpPr>
          <p:cNvPr id="3" name="Title 2">
            <a:extLst>
              <a:ext uri="{FF2B5EF4-FFF2-40B4-BE49-F238E27FC236}">
                <a16:creationId xmlns:a16="http://schemas.microsoft.com/office/drawing/2014/main" id="{5FF324A5-BD2C-AA26-EE03-246B1E6CC80B}"/>
              </a:ext>
            </a:extLst>
          </p:cNvPr>
          <p:cNvSpPr>
            <a:spLocks noGrp="1"/>
          </p:cNvSpPr>
          <p:nvPr>
            <p:ph type="title"/>
          </p:nvPr>
        </p:nvSpPr>
        <p:spPr/>
        <p:txBody>
          <a:bodyPr/>
          <a:lstStyle/>
          <a:p>
            <a:r>
              <a:rPr lang="en-US" dirty="0"/>
              <a:t>Thermal Gradients during Superconducting Transition</a:t>
            </a:r>
          </a:p>
        </p:txBody>
      </p:sp>
      <p:sp>
        <p:nvSpPr>
          <p:cNvPr id="4" name="Slide Number Placeholder 3">
            <a:extLst>
              <a:ext uri="{FF2B5EF4-FFF2-40B4-BE49-F238E27FC236}">
                <a16:creationId xmlns:a16="http://schemas.microsoft.com/office/drawing/2014/main" id="{041963CA-A4EF-5C96-B22C-02D7E04E6198}"/>
              </a:ext>
            </a:extLst>
          </p:cNvPr>
          <p:cNvSpPr>
            <a:spLocks noGrp="1"/>
          </p:cNvSpPr>
          <p:nvPr>
            <p:ph type="sldNum" sz="quarter" idx="12"/>
          </p:nvPr>
        </p:nvSpPr>
        <p:spPr/>
        <p:txBody>
          <a:bodyPr/>
          <a:lstStyle/>
          <a:p>
            <a:pPr algn="ctr">
              <a:defRPr/>
            </a:pPr>
            <a:fld id="{148C009B-CB69-E04A-B9B3-34B26D69E9CF}" type="slidenum">
              <a:rPr lang="en-US" smtClean="0"/>
              <a:pPr algn="ctr">
                <a:defRPr/>
              </a:pPr>
              <a:t>5</a:t>
            </a:fld>
            <a:endParaRPr lang="en-US" dirty="0"/>
          </a:p>
        </p:txBody>
      </p:sp>
      <p:sp>
        <p:nvSpPr>
          <p:cNvPr id="5" name="Footer Placeholder 4">
            <a:extLst>
              <a:ext uri="{FF2B5EF4-FFF2-40B4-BE49-F238E27FC236}">
                <a16:creationId xmlns:a16="http://schemas.microsoft.com/office/drawing/2014/main" id="{666EA411-BA02-32EE-9E71-F2F039D75209}"/>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06CDD628-55FA-7618-CC0D-8FAD6208A3D7}"/>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94841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7E6F-9178-6A5E-DED2-A51DA7EC111B}"/>
              </a:ext>
            </a:extLst>
          </p:cNvPr>
          <p:cNvSpPr>
            <a:spLocks noGrp="1"/>
          </p:cNvSpPr>
          <p:nvPr>
            <p:ph type="title"/>
          </p:nvPr>
        </p:nvSpPr>
        <p:spPr/>
        <p:txBody>
          <a:bodyPr/>
          <a:lstStyle/>
          <a:p>
            <a:r>
              <a:rPr lang="en-US" dirty="0"/>
              <a:t>Geometry &amp; Test Cave</a:t>
            </a:r>
          </a:p>
        </p:txBody>
      </p:sp>
      <p:sp>
        <p:nvSpPr>
          <p:cNvPr id="3" name="Slide Number Placeholder 2">
            <a:extLst>
              <a:ext uri="{FF2B5EF4-FFF2-40B4-BE49-F238E27FC236}">
                <a16:creationId xmlns:a16="http://schemas.microsoft.com/office/drawing/2014/main" id="{EDD15A76-DF95-F165-4F26-7A831E9E7C73}"/>
              </a:ext>
            </a:extLst>
          </p:cNvPr>
          <p:cNvSpPr>
            <a:spLocks noGrp="1"/>
          </p:cNvSpPr>
          <p:nvPr>
            <p:ph type="sldNum" sz="quarter" idx="12"/>
          </p:nvPr>
        </p:nvSpPr>
        <p:spPr/>
        <p:txBody>
          <a:bodyPr/>
          <a:lstStyle/>
          <a:p>
            <a:pPr algn="ctr">
              <a:defRPr/>
            </a:pPr>
            <a:fld id="{148C009B-CB69-E04A-B9B3-34B26D69E9CF}" type="slidenum">
              <a:rPr lang="en-US" smtClean="0"/>
              <a:pPr algn="ctr">
                <a:defRPr/>
              </a:pPr>
              <a:t>6</a:t>
            </a:fld>
            <a:endParaRPr lang="en-US" dirty="0"/>
          </a:p>
        </p:txBody>
      </p:sp>
      <p:sp>
        <p:nvSpPr>
          <p:cNvPr id="4" name="Footer Placeholder 3">
            <a:extLst>
              <a:ext uri="{FF2B5EF4-FFF2-40B4-BE49-F238E27FC236}">
                <a16:creationId xmlns:a16="http://schemas.microsoft.com/office/drawing/2014/main" id="{CD7492C7-30EB-7A4B-9F38-672E401976BC}"/>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5" name="Date Placeholder 4">
            <a:extLst>
              <a:ext uri="{FF2B5EF4-FFF2-40B4-BE49-F238E27FC236}">
                <a16:creationId xmlns:a16="http://schemas.microsoft.com/office/drawing/2014/main" id="{CE3A7D21-ECFD-CB70-E545-818C59A86E2F}"/>
              </a:ext>
            </a:extLst>
          </p:cNvPr>
          <p:cNvSpPr>
            <a:spLocks noGrp="1"/>
          </p:cNvSpPr>
          <p:nvPr>
            <p:ph type="dt" sz="half" idx="2"/>
          </p:nvPr>
        </p:nvSpPr>
        <p:spPr/>
        <p:txBody>
          <a:bodyPr/>
          <a:lstStyle/>
          <a:p>
            <a:pPr algn="ctr">
              <a:defRPr/>
            </a:pPr>
            <a:r>
              <a:rPr lang="en-US"/>
              <a:t>7 Dec 2023</a:t>
            </a:r>
            <a:endParaRPr lang="en-US" dirty="0"/>
          </a:p>
        </p:txBody>
      </p:sp>
    </p:spTree>
    <p:extLst>
      <p:ext uri="{BB962C8B-B14F-4D97-AF65-F5344CB8AC3E}">
        <p14:creationId xmlns:p14="http://schemas.microsoft.com/office/powerpoint/2010/main" val="1311062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75F535-8657-C5A5-8305-93BE1808E654}"/>
              </a:ext>
            </a:extLst>
          </p:cNvPr>
          <p:cNvSpPr>
            <a:spLocks noGrp="1"/>
          </p:cNvSpPr>
          <p:nvPr>
            <p:ph type="title"/>
          </p:nvPr>
        </p:nvSpPr>
        <p:spPr/>
        <p:txBody>
          <a:bodyPr/>
          <a:lstStyle/>
          <a:p>
            <a:r>
              <a:rPr lang="en-US" dirty="0"/>
              <a:t>Prototype HB650 Cryomodule Cross Sectional View</a:t>
            </a:r>
          </a:p>
        </p:txBody>
      </p:sp>
      <p:sp>
        <p:nvSpPr>
          <p:cNvPr id="4" name="Slide Number Placeholder 3">
            <a:extLst>
              <a:ext uri="{FF2B5EF4-FFF2-40B4-BE49-F238E27FC236}">
                <a16:creationId xmlns:a16="http://schemas.microsoft.com/office/drawing/2014/main" id="{A116846B-041C-A3A5-7B33-790475B88AC2}"/>
              </a:ext>
            </a:extLst>
          </p:cNvPr>
          <p:cNvSpPr>
            <a:spLocks noGrp="1"/>
          </p:cNvSpPr>
          <p:nvPr>
            <p:ph type="sldNum" sz="quarter" idx="12"/>
          </p:nvPr>
        </p:nvSpPr>
        <p:spPr/>
        <p:txBody>
          <a:bodyPr/>
          <a:lstStyle/>
          <a:p>
            <a:pPr algn="ctr">
              <a:defRPr/>
            </a:pPr>
            <a:fld id="{148C009B-CB69-E04A-B9B3-34B26D69E9CF}" type="slidenum">
              <a:rPr lang="en-US" smtClean="0"/>
              <a:pPr algn="ctr">
                <a:defRPr/>
              </a:pPr>
              <a:t>7</a:t>
            </a:fld>
            <a:endParaRPr lang="en-US" dirty="0"/>
          </a:p>
        </p:txBody>
      </p:sp>
      <p:sp>
        <p:nvSpPr>
          <p:cNvPr id="5" name="Footer Placeholder 4">
            <a:extLst>
              <a:ext uri="{FF2B5EF4-FFF2-40B4-BE49-F238E27FC236}">
                <a16:creationId xmlns:a16="http://schemas.microsoft.com/office/drawing/2014/main" id="{BB0926E4-173A-4CA1-574E-AF1CA0D88F7A}"/>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041849DE-0FF6-541B-3C1D-E862976E4164}"/>
              </a:ext>
            </a:extLst>
          </p:cNvPr>
          <p:cNvSpPr>
            <a:spLocks noGrp="1"/>
          </p:cNvSpPr>
          <p:nvPr>
            <p:ph type="dt" sz="half" idx="2"/>
          </p:nvPr>
        </p:nvSpPr>
        <p:spPr/>
        <p:txBody>
          <a:bodyPr/>
          <a:lstStyle/>
          <a:p>
            <a:pPr algn="ctr">
              <a:defRPr/>
            </a:pPr>
            <a:r>
              <a:rPr lang="en-US"/>
              <a:t>7 Dec 2023</a:t>
            </a:r>
            <a:endParaRPr lang="en-US" dirty="0"/>
          </a:p>
        </p:txBody>
      </p:sp>
      <p:pic>
        <p:nvPicPr>
          <p:cNvPr id="7" name="Content Placeholder 6">
            <a:extLst>
              <a:ext uri="{FF2B5EF4-FFF2-40B4-BE49-F238E27FC236}">
                <a16:creationId xmlns:a16="http://schemas.microsoft.com/office/drawing/2014/main" id="{5805404B-7BA7-A81A-E9F9-45E2CABCCDF2}"/>
              </a:ext>
            </a:extLst>
          </p:cNvPr>
          <p:cNvPicPr>
            <a:picLocks noGrp="1" noChangeAspect="1"/>
          </p:cNvPicPr>
          <p:nvPr>
            <p:ph idx="1"/>
          </p:nvPr>
        </p:nvPicPr>
        <p:blipFill>
          <a:blip r:embed="rId2"/>
          <a:stretch>
            <a:fillRect/>
          </a:stretch>
        </p:blipFill>
        <p:spPr>
          <a:xfrm>
            <a:off x="304800" y="2173793"/>
            <a:ext cx="11563350" cy="3243870"/>
          </a:xfrm>
          <a:prstGeom prst="rect">
            <a:avLst/>
          </a:prstGeom>
        </p:spPr>
      </p:pic>
      <p:sp>
        <p:nvSpPr>
          <p:cNvPr id="2" name="TextBox 1">
            <a:extLst>
              <a:ext uri="{FF2B5EF4-FFF2-40B4-BE49-F238E27FC236}">
                <a16:creationId xmlns:a16="http://schemas.microsoft.com/office/drawing/2014/main" id="{73437D0B-A957-5BCC-3535-8AC0725FE450}"/>
              </a:ext>
            </a:extLst>
          </p:cNvPr>
          <p:cNvSpPr txBox="1"/>
          <p:nvPr/>
        </p:nvSpPr>
        <p:spPr>
          <a:xfrm>
            <a:off x="5482371" y="5345414"/>
            <a:ext cx="5756289" cy="830997"/>
          </a:xfrm>
          <a:prstGeom prst="rect">
            <a:avLst/>
          </a:prstGeom>
          <a:noFill/>
        </p:spPr>
        <p:txBody>
          <a:bodyPr wrap="square" rtlCol="0">
            <a:spAutoFit/>
          </a:bodyPr>
          <a:lstStyle/>
          <a:p>
            <a:pPr algn="ctr"/>
            <a:r>
              <a:rPr lang="en-US" dirty="0"/>
              <a:t>6 cavities</a:t>
            </a:r>
          </a:p>
          <a:p>
            <a:pPr algn="ctr"/>
            <a:r>
              <a:rPr lang="en-US" dirty="0"/>
              <a:t>~530L of </a:t>
            </a:r>
            <a:r>
              <a:rPr lang="en-US" dirty="0" err="1"/>
              <a:t>LHe</a:t>
            </a:r>
            <a:r>
              <a:rPr lang="en-US" dirty="0"/>
              <a:t> during normal operation</a:t>
            </a:r>
          </a:p>
        </p:txBody>
      </p:sp>
      <p:cxnSp>
        <p:nvCxnSpPr>
          <p:cNvPr id="9" name="Straight Arrow Connector 8">
            <a:extLst>
              <a:ext uri="{FF2B5EF4-FFF2-40B4-BE49-F238E27FC236}">
                <a16:creationId xmlns:a16="http://schemas.microsoft.com/office/drawing/2014/main" id="{B45916E4-2BF6-CF02-9B0B-394E19B532FD}"/>
              </a:ext>
            </a:extLst>
          </p:cNvPr>
          <p:cNvCxnSpPr/>
          <p:nvPr/>
        </p:nvCxnSpPr>
        <p:spPr>
          <a:xfrm flipV="1">
            <a:off x="2078548" y="4640479"/>
            <a:ext cx="632426" cy="7771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9D351F6-CF44-9603-3648-A519963A1E74}"/>
              </a:ext>
            </a:extLst>
          </p:cNvPr>
          <p:cNvSpPr txBox="1"/>
          <p:nvPr/>
        </p:nvSpPr>
        <p:spPr>
          <a:xfrm>
            <a:off x="304800" y="5446118"/>
            <a:ext cx="2321582" cy="830997"/>
          </a:xfrm>
          <a:prstGeom prst="rect">
            <a:avLst/>
          </a:prstGeom>
          <a:noFill/>
        </p:spPr>
        <p:txBody>
          <a:bodyPr wrap="square" rtlCol="0">
            <a:spAutoFit/>
          </a:bodyPr>
          <a:lstStyle/>
          <a:p>
            <a:r>
              <a:rPr lang="en-US" sz="1600" dirty="0"/>
              <a:t>Cooldown pipe header running under all cavities with 2 taps per cavity</a:t>
            </a:r>
          </a:p>
        </p:txBody>
      </p:sp>
      <p:cxnSp>
        <p:nvCxnSpPr>
          <p:cNvPr id="11" name="Straight Arrow Connector 10">
            <a:extLst>
              <a:ext uri="{FF2B5EF4-FFF2-40B4-BE49-F238E27FC236}">
                <a16:creationId xmlns:a16="http://schemas.microsoft.com/office/drawing/2014/main" id="{AAE660E5-F94C-F8E3-8512-7565AF2256D4}"/>
              </a:ext>
            </a:extLst>
          </p:cNvPr>
          <p:cNvCxnSpPr>
            <a:cxnSpLocks/>
          </p:cNvCxnSpPr>
          <p:nvPr/>
        </p:nvCxnSpPr>
        <p:spPr>
          <a:xfrm flipV="1">
            <a:off x="2547161" y="4640479"/>
            <a:ext cx="2057065" cy="11091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0110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B48E5F-9D9A-4878-BC38-06B52A126264}"/>
              </a:ext>
            </a:extLst>
          </p:cNvPr>
          <p:cNvSpPr>
            <a:spLocks noGrp="1"/>
          </p:cNvSpPr>
          <p:nvPr>
            <p:ph type="title"/>
          </p:nvPr>
        </p:nvSpPr>
        <p:spPr/>
        <p:txBody>
          <a:bodyPr/>
          <a:lstStyle/>
          <a:p>
            <a:r>
              <a:rPr lang="en-US" dirty="0"/>
              <a:t>Prototype HB650 Cryomodule Cross Sectional View</a:t>
            </a:r>
          </a:p>
        </p:txBody>
      </p:sp>
      <p:sp>
        <p:nvSpPr>
          <p:cNvPr id="4" name="Slide Number Placeholder 3">
            <a:extLst>
              <a:ext uri="{FF2B5EF4-FFF2-40B4-BE49-F238E27FC236}">
                <a16:creationId xmlns:a16="http://schemas.microsoft.com/office/drawing/2014/main" id="{C947A4EF-6843-4F6B-2908-C6C12CF10899}"/>
              </a:ext>
            </a:extLst>
          </p:cNvPr>
          <p:cNvSpPr>
            <a:spLocks noGrp="1"/>
          </p:cNvSpPr>
          <p:nvPr>
            <p:ph type="sldNum" sz="quarter" idx="12"/>
          </p:nvPr>
        </p:nvSpPr>
        <p:spPr/>
        <p:txBody>
          <a:bodyPr/>
          <a:lstStyle/>
          <a:p>
            <a:pPr algn="ctr">
              <a:defRPr/>
            </a:pPr>
            <a:fld id="{148C009B-CB69-E04A-B9B3-34B26D69E9CF}" type="slidenum">
              <a:rPr lang="en-US" smtClean="0"/>
              <a:pPr algn="ctr">
                <a:defRPr/>
              </a:pPr>
              <a:t>8</a:t>
            </a:fld>
            <a:endParaRPr lang="en-US" dirty="0"/>
          </a:p>
        </p:txBody>
      </p:sp>
      <p:sp>
        <p:nvSpPr>
          <p:cNvPr id="5" name="Footer Placeholder 4">
            <a:extLst>
              <a:ext uri="{FF2B5EF4-FFF2-40B4-BE49-F238E27FC236}">
                <a16:creationId xmlns:a16="http://schemas.microsoft.com/office/drawing/2014/main" id="{15334E93-4015-E7AC-29EC-C0DA60E9D155}"/>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37C14FFB-DC2A-A91D-184C-7A10CD8FE117}"/>
              </a:ext>
            </a:extLst>
          </p:cNvPr>
          <p:cNvSpPr>
            <a:spLocks noGrp="1"/>
          </p:cNvSpPr>
          <p:nvPr>
            <p:ph type="dt" sz="half" idx="2"/>
          </p:nvPr>
        </p:nvSpPr>
        <p:spPr/>
        <p:txBody>
          <a:bodyPr/>
          <a:lstStyle/>
          <a:p>
            <a:pPr algn="ctr">
              <a:defRPr/>
            </a:pPr>
            <a:r>
              <a:rPr lang="en-US"/>
              <a:t>7 Dec 2023</a:t>
            </a:r>
            <a:endParaRPr lang="en-US" dirty="0"/>
          </a:p>
        </p:txBody>
      </p:sp>
      <p:pic>
        <p:nvPicPr>
          <p:cNvPr id="7" name="Content Placeholder 6">
            <a:extLst>
              <a:ext uri="{FF2B5EF4-FFF2-40B4-BE49-F238E27FC236}">
                <a16:creationId xmlns:a16="http://schemas.microsoft.com/office/drawing/2014/main" id="{3CF105F1-84B4-62D1-91A5-FE6343A25CBC}"/>
              </a:ext>
            </a:extLst>
          </p:cNvPr>
          <p:cNvPicPr>
            <a:picLocks noGrp="1" noChangeAspect="1"/>
          </p:cNvPicPr>
          <p:nvPr>
            <p:ph idx="1"/>
          </p:nvPr>
        </p:nvPicPr>
        <p:blipFill>
          <a:blip r:embed="rId2"/>
          <a:stretch>
            <a:fillRect/>
          </a:stretch>
        </p:blipFill>
        <p:spPr>
          <a:xfrm>
            <a:off x="3083206" y="815181"/>
            <a:ext cx="5131893" cy="5227638"/>
          </a:xfrm>
          <a:prstGeom prst="rect">
            <a:avLst/>
          </a:prstGeom>
        </p:spPr>
      </p:pic>
    </p:spTree>
    <p:extLst>
      <p:ext uri="{BB962C8B-B14F-4D97-AF65-F5344CB8AC3E}">
        <p14:creationId xmlns:p14="http://schemas.microsoft.com/office/powerpoint/2010/main" val="118811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73243-8C29-D494-DFFF-45F79790269B}"/>
              </a:ext>
            </a:extLst>
          </p:cNvPr>
          <p:cNvSpPr>
            <a:spLocks noGrp="1"/>
          </p:cNvSpPr>
          <p:nvPr>
            <p:ph type="title"/>
          </p:nvPr>
        </p:nvSpPr>
        <p:spPr/>
        <p:txBody>
          <a:bodyPr/>
          <a:lstStyle/>
          <a:p>
            <a:r>
              <a:rPr lang="en-US" dirty="0"/>
              <a:t>PIP2IT Cave</a:t>
            </a:r>
          </a:p>
        </p:txBody>
      </p:sp>
      <p:sp>
        <p:nvSpPr>
          <p:cNvPr id="4" name="Slide Number Placeholder 3">
            <a:extLst>
              <a:ext uri="{FF2B5EF4-FFF2-40B4-BE49-F238E27FC236}">
                <a16:creationId xmlns:a16="http://schemas.microsoft.com/office/drawing/2014/main" id="{1BB3C8E9-AE0F-C314-C6C7-0D1D185C1F7A}"/>
              </a:ext>
            </a:extLst>
          </p:cNvPr>
          <p:cNvSpPr>
            <a:spLocks noGrp="1"/>
          </p:cNvSpPr>
          <p:nvPr>
            <p:ph type="sldNum" sz="quarter" idx="12"/>
          </p:nvPr>
        </p:nvSpPr>
        <p:spPr/>
        <p:txBody>
          <a:bodyPr/>
          <a:lstStyle/>
          <a:p>
            <a:pPr algn="ctr">
              <a:defRPr/>
            </a:pPr>
            <a:fld id="{148C009B-CB69-E04A-B9B3-34B26D69E9CF}" type="slidenum">
              <a:rPr lang="en-US" smtClean="0"/>
              <a:pPr algn="ctr">
                <a:defRPr/>
              </a:pPr>
              <a:t>9</a:t>
            </a:fld>
            <a:endParaRPr lang="en-US" dirty="0"/>
          </a:p>
        </p:txBody>
      </p:sp>
      <p:sp>
        <p:nvSpPr>
          <p:cNvPr id="5" name="Footer Placeholder 4">
            <a:extLst>
              <a:ext uri="{FF2B5EF4-FFF2-40B4-BE49-F238E27FC236}">
                <a16:creationId xmlns:a16="http://schemas.microsoft.com/office/drawing/2014/main" id="{D77FCE23-631C-4597-EDEB-45F4D2D39FC9}"/>
              </a:ext>
            </a:extLst>
          </p:cNvPr>
          <p:cNvSpPr>
            <a:spLocks noGrp="1"/>
          </p:cNvSpPr>
          <p:nvPr>
            <p:ph type="ftr" sz="quarter" idx="3"/>
          </p:nvPr>
        </p:nvSpPr>
        <p:spPr/>
        <p:txBody>
          <a:bodyPr/>
          <a:lstStyle/>
          <a:p>
            <a:pPr>
              <a:defRPr/>
            </a:pPr>
            <a:r>
              <a:rPr lang="en-US"/>
              <a:t>Mike White  |  Fast cooldown of the PIP-II prototype HB650 cryomodule at PIP2IT </a:t>
            </a:r>
            <a:endParaRPr lang="en-US" dirty="0"/>
          </a:p>
        </p:txBody>
      </p:sp>
      <p:sp>
        <p:nvSpPr>
          <p:cNvPr id="6" name="Date Placeholder 5">
            <a:extLst>
              <a:ext uri="{FF2B5EF4-FFF2-40B4-BE49-F238E27FC236}">
                <a16:creationId xmlns:a16="http://schemas.microsoft.com/office/drawing/2014/main" id="{E2092BC2-7B6C-1A89-0CCF-775A7AEFD12E}"/>
              </a:ext>
            </a:extLst>
          </p:cNvPr>
          <p:cNvSpPr>
            <a:spLocks noGrp="1"/>
          </p:cNvSpPr>
          <p:nvPr>
            <p:ph type="dt" sz="half" idx="2"/>
          </p:nvPr>
        </p:nvSpPr>
        <p:spPr/>
        <p:txBody>
          <a:bodyPr/>
          <a:lstStyle/>
          <a:p>
            <a:pPr algn="ctr">
              <a:defRPr/>
            </a:pPr>
            <a:r>
              <a:rPr lang="en-US"/>
              <a:t>7 Dec 2023</a:t>
            </a:r>
            <a:endParaRPr lang="en-US" dirty="0"/>
          </a:p>
        </p:txBody>
      </p:sp>
      <p:pic>
        <p:nvPicPr>
          <p:cNvPr id="7" name="Content Placeholder 6">
            <a:extLst>
              <a:ext uri="{FF2B5EF4-FFF2-40B4-BE49-F238E27FC236}">
                <a16:creationId xmlns:a16="http://schemas.microsoft.com/office/drawing/2014/main" id="{8BFEA130-3A55-BEE6-D249-D62AF26F8F1C}"/>
              </a:ext>
            </a:extLst>
          </p:cNvPr>
          <p:cNvPicPr>
            <a:picLocks noGrp="1" noChangeAspect="1"/>
          </p:cNvPicPr>
          <p:nvPr>
            <p:ph idx="1"/>
          </p:nvPr>
        </p:nvPicPr>
        <p:blipFill>
          <a:blip r:embed="rId2"/>
          <a:stretch>
            <a:fillRect/>
          </a:stretch>
        </p:blipFill>
        <p:spPr>
          <a:xfrm>
            <a:off x="1419466" y="932734"/>
            <a:ext cx="9506722" cy="4670302"/>
          </a:xfrm>
          <a:prstGeom prst="rect">
            <a:avLst/>
          </a:prstGeom>
        </p:spPr>
      </p:pic>
    </p:spTree>
    <p:extLst>
      <p:ext uri="{BB962C8B-B14F-4D97-AF65-F5344CB8AC3E}">
        <p14:creationId xmlns:p14="http://schemas.microsoft.com/office/powerpoint/2010/main" val="1806236529"/>
      </p:ext>
    </p:extLst>
  </p:cSld>
  <p:clrMapOvr>
    <a:masterClrMapping/>
  </p:clrMapOvr>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9E587B9C833844AE49B4AB80B1AF43" ma:contentTypeVersion="22" ma:contentTypeDescription="Create a new document." ma:contentTypeScope="" ma:versionID="c3a8b390cb97f8088b365b8f47a76e0b">
  <xsd:schema xmlns:xsd="http://www.w3.org/2001/XMLSchema" xmlns:xs="http://www.w3.org/2001/XMLSchema" xmlns:p="http://schemas.microsoft.com/office/2006/metadata/properties" xmlns:ns1="http://schemas.microsoft.com/sharepoint/v3" xmlns:ns2="92485e06-9da7-46fa-9080-79815be1dff2" xmlns:ns3="6af097bf-c6cc-4829-adcd-4351e0b3f2c1" targetNamespace="http://schemas.microsoft.com/office/2006/metadata/properties" ma:root="true" ma:fieldsID="98a63ad65fbc546ce481a153cf369e39" ns1:_="" ns2:_="" ns3:_="">
    <xsd:import namespace="http://schemas.microsoft.com/sharepoint/v3"/>
    <xsd:import namespace="92485e06-9da7-46fa-9080-79815be1dff2"/>
    <xsd:import namespace="6af097bf-c6cc-4829-adcd-4351e0b3f2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Topics" minOccurs="0"/>
                <xsd:element ref="ns2:MediaServiceAutoTags" minOccurs="0"/>
                <xsd:element ref="ns2:MediaServiceGenerationTime" minOccurs="0"/>
                <xsd:element ref="ns2:MediaServiceEventHashCode" minOccurs="0"/>
                <xsd:element ref="ns2:MediaServiceObjectDetectorVersions" minOccurs="0"/>
                <xsd:element ref="ns2:lcf76f155ced4ddcb4097134ff3c332f" minOccurs="0"/>
                <xsd:element ref="ns3:TaxCatchAll" minOccurs="0"/>
                <xsd:element ref="ns2:MediaServiceOCR" minOccurs="0"/>
                <xsd:element ref="ns2:MediaLengthInSecond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485e06-9da7-46fa-9080-79815be1df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Topics" ma:index="16" nillable="true" ma:displayName="Topics" ma:description="Meeting discussion topics" ma:internalName="Topics">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ca68d6-c86e-4960-a0df-15f27d65cdf4"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DateTaken" ma:index="26" nillable="true" ma:displayName="MediaServiceDateTaken" ma:hidden="true" ma:indexed="true" ma:internalName="MediaServiceDateTaken"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f097bf-c6cc-4829-adcd-4351e0b3f2c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12cdc2a-447d-465a-93b4-8783a73d580f}" ma:internalName="TaxCatchAll" ma:showField="CatchAllData" ma:web="6af097bf-c6cc-4829-adcd-4351e0b3f2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opics xmlns="92485e06-9da7-46fa-9080-79815be1dff2" xsi:nil="true"/>
    <_ip_UnifiedCompliancePolicyProperties xmlns="http://schemas.microsoft.com/sharepoint/v3" xsi:nil="true"/>
    <lcf76f155ced4ddcb4097134ff3c332f xmlns="92485e06-9da7-46fa-9080-79815be1dff2">
      <Terms xmlns="http://schemas.microsoft.com/office/infopath/2007/PartnerControls"/>
    </lcf76f155ced4ddcb4097134ff3c332f>
    <TaxCatchAll xmlns="6af097bf-c6cc-4829-adcd-4351e0b3f2c1" xsi:nil="true"/>
    <SharedWithUsers xmlns="6af097bf-c6cc-4829-adcd-4351e0b3f2c1">
      <UserInfo>
        <DisplayName>Mattia Parise</DisplayName>
        <AccountId>31</AccountId>
        <AccountType/>
      </UserInfo>
    </SharedWithUsers>
  </documentManagement>
</p:properties>
</file>

<file path=customXml/itemProps1.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2.xml><?xml version="1.0" encoding="utf-8"?>
<ds:datastoreItem xmlns:ds="http://schemas.openxmlformats.org/officeDocument/2006/customXml" ds:itemID="{5D7558E7-7C31-484D-ABCD-F533DCE654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2485e06-9da7-46fa-9080-79815be1dff2"/>
    <ds:schemaRef ds:uri="6af097bf-c6cc-4829-adcd-4351e0b3f2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1F245F-DB62-428D-A566-B113377E9116}">
  <ds:schemaRefs>
    <ds:schemaRef ds:uri="http://purl.org/dc/dcmitype/"/>
    <ds:schemaRef ds:uri="bd67544a-4fdc-43d0-a9af-82cf53222c38"/>
    <ds:schemaRef ds:uri="http://schemas.microsoft.com/office/infopath/2007/PartnerControls"/>
    <ds:schemaRef ds:uri="http://purl.org/dc/terms/"/>
    <ds:schemaRef ds:uri="http://purl.org/dc/elements/1.1/"/>
    <ds:schemaRef ds:uri="http://schemas.openxmlformats.org/package/2006/metadata/core-properties"/>
    <ds:schemaRef ds:uri="http://schemas.microsoft.com/office/2006/documentManagement/types"/>
    <ds:schemaRef ds:uri="5c9f3ab6-242c-461d-a351-c910a751d111"/>
    <ds:schemaRef ds:uri="http://schemas.microsoft.com/office/2006/metadata/properties"/>
    <ds:schemaRef ds:uri="http://www.w3.org/XML/1998/namespace"/>
    <ds:schemaRef ds:uri="http://schemas.microsoft.com/sharepoint/v3"/>
    <ds:schemaRef ds:uri="92485e06-9da7-46fa-9080-79815be1dff2"/>
    <ds:schemaRef ds:uri="6af097bf-c6cc-4829-adcd-4351e0b3f2c1"/>
  </ds:schemaRefs>
</ds:datastoreItem>
</file>

<file path=docProps/app.xml><?xml version="1.0" encoding="utf-8"?>
<Properties xmlns="http://schemas.openxmlformats.org/officeDocument/2006/extended-properties" xmlns:vt="http://schemas.openxmlformats.org/officeDocument/2006/docPropsVTypes">
  <Template>Fermilab_PPT_090815</Template>
  <TotalTime>62750</TotalTime>
  <Words>1683</Words>
  <Application>Microsoft Office PowerPoint</Application>
  <PresentationFormat>Widescreen</PresentationFormat>
  <Paragraphs>175</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Helvetica</vt:lpstr>
      <vt:lpstr>Telegraf UltraBold</vt:lpstr>
      <vt:lpstr>Times</vt:lpstr>
      <vt:lpstr>2_Fermilab_PPT_090915</vt:lpstr>
      <vt:lpstr>PowerPoint Presentation</vt:lpstr>
      <vt:lpstr>Outline</vt:lpstr>
      <vt:lpstr>Objective &amp; Background</vt:lpstr>
      <vt:lpstr>Objective</vt:lpstr>
      <vt:lpstr>Thermal Gradients during Superconducting Transition</vt:lpstr>
      <vt:lpstr>Geometry &amp; Test Cave</vt:lpstr>
      <vt:lpstr>Prototype HB650 Cryomodule Cross Sectional View</vt:lpstr>
      <vt:lpstr>Prototype HB650 Cryomodule Cross Sectional View</vt:lpstr>
      <vt:lpstr>PIP2IT Cave</vt:lpstr>
      <vt:lpstr>PIP2IT Cave</vt:lpstr>
      <vt:lpstr>Helium Flowpath</vt:lpstr>
      <vt:lpstr>CMTF LHe Plant &amp; Storage Dewar</vt:lpstr>
      <vt:lpstr>Helium Flowpath through the Cryomodule</vt:lpstr>
      <vt:lpstr>Procedure</vt:lpstr>
      <vt:lpstr>Procedure</vt:lpstr>
      <vt:lpstr>Calculation of Estimated Mass Flow Rate</vt:lpstr>
      <vt:lpstr>Fast Cooldown Observations</vt:lpstr>
      <vt:lpstr>Fast Cooldown of Prototype HB650 Cryomodule</vt:lpstr>
      <vt:lpstr>Conclusion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Michael J White</cp:lastModifiedBy>
  <cp:revision>1604</cp:revision>
  <cp:lastPrinted>2020-01-24T20:57:46Z</cp:lastPrinted>
  <dcterms:created xsi:type="dcterms:W3CDTF">2019-12-16T19:54:36Z</dcterms:created>
  <dcterms:modified xsi:type="dcterms:W3CDTF">2023-12-07T11:40:16Z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0x0101006C9E587B9C833844AE49B4AB80B1AF43</vt:lpwstr>
  </property>
  <property fmtid="{D5CDD505-2E9C-101B-9397-08002B2CF9AE}" pid="3" name="MediaServiceImageTags">
    <vt:lpwstr/>
  </property>
</Properties>
</file>