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84" r:id="rId2"/>
  </p:sldMasterIdLst>
  <p:notesMasterIdLst>
    <p:notesMasterId r:id="rId11"/>
  </p:notesMasterIdLst>
  <p:sldIdLst>
    <p:sldId id="357" r:id="rId3"/>
    <p:sldId id="843" r:id="rId4"/>
    <p:sldId id="791" r:id="rId5"/>
    <p:sldId id="385" r:id="rId6"/>
    <p:sldId id="842" r:id="rId7"/>
    <p:sldId id="433" r:id="rId8"/>
    <p:sldId id="845" r:id="rId9"/>
    <p:sldId id="844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Lato" panose="020F0502020204030203" pitchFamily="34" charset="0"/>
      <p:regular r:id="rId16"/>
      <p:bold r:id="rId17"/>
      <p:italic r:id="rId18"/>
      <p:boldItalic r:id="rId19"/>
    </p:embeddedFont>
    <p:embeddedFont>
      <p:font typeface="Lato Black" panose="020F0502020204030203" pitchFamily="34" charset="0"/>
      <p:bold r:id="rId20"/>
      <p:italic r:id="rId21"/>
      <p:boldItalic r:id="rId22"/>
    </p:embeddedFont>
    <p:embeddedFont>
      <p:font typeface="Montserrat" panose="00000500000000000000" pitchFamily="2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4F39"/>
    <a:srgbClr val="C8C8C8"/>
    <a:srgbClr val="8C1515"/>
    <a:srgbClr val="AF2D24"/>
    <a:srgbClr val="B83A4B"/>
    <a:srgbClr val="53565A"/>
    <a:srgbClr val="5F574F"/>
    <a:srgbClr val="B6B1A9"/>
    <a:srgbClr val="D4D1D1"/>
    <a:srgbClr val="544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28BA90-2A03-1A47-9CE3-C5AD862D8AE4}" v="835" dt="2023-12-01T00:32:41.835"/>
    <p1510:client id="{7228D70C-3E86-4E50-8ED8-ECAB0CD38C40}" v="12" dt="2023-12-01T01:10:01.217"/>
    <p1510:client id="{B0229A24-3A1D-0D40-80A0-E0FF1DF6132A}" v="26" dt="2023-12-01T22:23:28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carias, Lisa M" userId="06020c3b-6e5a-41a6-b40f-9f7f74b3de95" providerId="ADAL" clId="{4428BA90-2A03-1A47-9CE3-C5AD862D8AE4}"/>
    <pc:docChg chg="undo redo custSel addSld delSld modSld sldOrd">
      <pc:chgData name="Zacarias, Lisa M" userId="06020c3b-6e5a-41a6-b40f-9f7f74b3de95" providerId="ADAL" clId="{4428BA90-2A03-1A47-9CE3-C5AD862D8AE4}" dt="2023-12-01T00:58:53.585" v="6444" actId="20577"/>
      <pc:docMkLst>
        <pc:docMk/>
      </pc:docMkLst>
      <pc:sldChg chg="del">
        <pc:chgData name="Zacarias, Lisa M" userId="06020c3b-6e5a-41a6-b40f-9f7f74b3de95" providerId="ADAL" clId="{4428BA90-2A03-1A47-9CE3-C5AD862D8AE4}" dt="2023-11-27T22:58:47.574" v="101" actId="2696"/>
        <pc:sldMkLst>
          <pc:docMk/>
          <pc:sldMk cId="1517211450" sldId="342"/>
        </pc:sldMkLst>
      </pc:sldChg>
      <pc:sldChg chg="del">
        <pc:chgData name="Zacarias, Lisa M" userId="06020c3b-6e5a-41a6-b40f-9f7f74b3de95" providerId="ADAL" clId="{4428BA90-2A03-1A47-9CE3-C5AD862D8AE4}" dt="2023-11-30T00:24:57.984" v="2299" actId="2696"/>
        <pc:sldMkLst>
          <pc:docMk/>
          <pc:sldMk cId="1730101020" sldId="343"/>
        </pc:sldMkLst>
      </pc:sldChg>
      <pc:sldChg chg="del">
        <pc:chgData name="Zacarias, Lisa M" userId="06020c3b-6e5a-41a6-b40f-9f7f74b3de95" providerId="ADAL" clId="{4428BA90-2A03-1A47-9CE3-C5AD862D8AE4}" dt="2023-11-30T00:24:56.837" v="2298" actId="2696"/>
        <pc:sldMkLst>
          <pc:docMk/>
          <pc:sldMk cId="18216276" sldId="344"/>
        </pc:sldMkLst>
      </pc:sldChg>
      <pc:sldChg chg="addSp delSp modSp del mod">
        <pc:chgData name="Zacarias, Lisa M" userId="06020c3b-6e5a-41a6-b40f-9f7f74b3de95" providerId="ADAL" clId="{4428BA90-2A03-1A47-9CE3-C5AD862D8AE4}" dt="2023-11-30T00:24:55.033" v="2297" actId="2696"/>
        <pc:sldMkLst>
          <pc:docMk/>
          <pc:sldMk cId="3220059596" sldId="345"/>
        </pc:sldMkLst>
        <pc:spChg chg="add del mod">
          <ac:chgData name="Zacarias, Lisa M" userId="06020c3b-6e5a-41a6-b40f-9f7f74b3de95" providerId="ADAL" clId="{4428BA90-2A03-1A47-9CE3-C5AD862D8AE4}" dt="2023-11-28T01:18:09.593" v="349" actId="478"/>
          <ac:spMkLst>
            <pc:docMk/>
            <pc:sldMk cId="3220059596" sldId="345"/>
            <ac:spMk id="8" creationId="{2D90B7A4-33C9-B3B1-F940-2F24330106C0}"/>
          </ac:spMkLst>
        </pc:spChg>
        <pc:picChg chg="add del">
          <ac:chgData name="Zacarias, Lisa M" userId="06020c3b-6e5a-41a6-b40f-9f7f74b3de95" providerId="ADAL" clId="{4428BA90-2A03-1A47-9CE3-C5AD862D8AE4}" dt="2023-11-28T01:18:09.593" v="349" actId="478"/>
          <ac:picMkLst>
            <pc:docMk/>
            <pc:sldMk cId="3220059596" sldId="345"/>
            <ac:picMk id="9" creationId="{85395A27-209B-7E45-AB13-866C2179524B}"/>
          </ac:picMkLst>
        </pc:picChg>
        <pc:picChg chg="add del mod">
          <ac:chgData name="Zacarias, Lisa M" userId="06020c3b-6e5a-41a6-b40f-9f7f74b3de95" providerId="ADAL" clId="{4428BA90-2A03-1A47-9CE3-C5AD862D8AE4}" dt="2023-11-28T01:18:09.091" v="348"/>
          <ac:picMkLst>
            <pc:docMk/>
            <pc:sldMk cId="3220059596" sldId="345"/>
            <ac:picMk id="11" creationId="{803527B0-C945-E48F-3E3A-3EBF3940246E}"/>
          </ac:picMkLst>
        </pc:picChg>
      </pc:sldChg>
      <pc:sldChg chg="addSp delSp modSp mod ord">
        <pc:chgData name="Zacarias, Lisa M" userId="06020c3b-6e5a-41a6-b40f-9f7f74b3de95" providerId="ADAL" clId="{4428BA90-2A03-1A47-9CE3-C5AD862D8AE4}" dt="2023-11-30T00:31:06.141" v="2425" actId="20578"/>
        <pc:sldMkLst>
          <pc:docMk/>
          <pc:sldMk cId="4281243962" sldId="346"/>
        </pc:sldMkLst>
        <pc:spChg chg="del mod">
          <ac:chgData name="Zacarias, Lisa M" userId="06020c3b-6e5a-41a6-b40f-9f7f74b3de95" providerId="ADAL" clId="{4428BA90-2A03-1A47-9CE3-C5AD862D8AE4}" dt="2023-11-28T01:48:01.386" v="844" actId="478"/>
          <ac:spMkLst>
            <pc:docMk/>
            <pc:sldMk cId="4281243962" sldId="346"/>
            <ac:spMk id="4" creationId="{2A668A9B-988C-2A49-8629-9BE8433A3FD3}"/>
          </ac:spMkLst>
        </pc:spChg>
        <pc:spChg chg="del mod">
          <ac:chgData name="Zacarias, Lisa M" userId="06020c3b-6e5a-41a6-b40f-9f7f74b3de95" providerId="ADAL" clId="{4428BA90-2A03-1A47-9CE3-C5AD862D8AE4}" dt="2023-11-28T01:48:03.752" v="846" actId="478"/>
          <ac:spMkLst>
            <pc:docMk/>
            <pc:sldMk cId="4281243962" sldId="346"/>
            <ac:spMk id="5" creationId="{7E29284A-5952-0642-9910-29271816D7A0}"/>
          </ac:spMkLst>
        </pc:spChg>
        <pc:spChg chg="del">
          <ac:chgData name="Zacarias, Lisa M" userId="06020c3b-6e5a-41a6-b40f-9f7f74b3de95" providerId="ADAL" clId="{4428BA90-2A03-1A47-9CE3-C5AD862D8AE4}" dt="2023-11-28T01:03:28.491" v="262" actId="478"/>
          <ac:spMkLst>
            <pc:docMk/>
            <pc:sldMk cId="4281243962" sldId="346"/>
            <ac:spMk id="6" creationId="{06EB6AD4-ECD0-AE40-AC86-A8FE299DFEE0}"/>
          </ac:spMkLst>
        </pc:spChg>
        <pc:spChg chg="del">
          <ac:chgData name="Zacarias, Lisa M" userId="06020c3b-6e5a-41a6-b40f-9f7f74b3de95" providerId="ADAL" clId="{4428BA90-2A03-1A47-9CE3-C5AD862D8AE4}" dt="2023-11-28T01:03:26.243" v="261" actId="478"/>
          <ac:spMkLst>
            <pc:docMk/>
            <pc:sldMk cId="4281243962" sldId="346"/>
            <ac:spMk id="7" creationId="{47FE2871-D033-A34D-852E-2F9A073176E6}"/>
          </ac:spMkLst>
        </pc:spChg>
        <pc:spChg chg="mod">
          <ac:chgData name="Zacarias, Lisa M" userId="06020c3b-6e5a-41a6-b40f-9f7f74b3de95" providerId="ADAL" clId="{4428BA90-2A03-1A47-9CE3-C5AD862D8AE4}" dt="2023-11-29T20:55:25.878" v="926"/>
          <ac:spMkLst>
            <pc:docMk/>
            <pc:sldMk cId="4281243962" sldId="346"/>
            <ac:spMk id="8" creationId="{B10D4166-DD8F-094E-A9F2-D7454878C9E9}"/>
          </ac:spMkLst>
        </pc:spChg>
        <pc:spChg chg="mod">
          <ac:chgData name="Zacarias, Lisa M" userId="06020c3b-6e5a-41a6-b40f-9f7f74b3de95" providerId="ADAL" clId="{4428BA90-2A03-1A47-9CE3-C5AD862D8AE4}" dt="2023-11-28T01:47:57.845" v="843" actId="20577"/>
          <ac:spMkLst>
            <pc:docMk/>
            <pc:sldMk cId="4281243962" sldId="346"/>
            <ac:spMk id="10" creationId="{888D9736-05E6-F642-BB38-1B0A660FBCC9}"/>
          </ac:spMkLst>
        </pc:spChg>
        <pc:spChg chg="add del mod">
          <ac:chgData name="Zacarias, Lisa M" userId="06020c3b-6e5a-41a6-b40f-9f7f74b3de95" providerId="ADAL" clId="{4428BA90-2A03-1A47-9CE3-C5AD862D8AE4}" dt="2023-11-28T00:59:37.234" v="229" actId="931"/>
          <ac:spMkLst>
            <pc:docMk/>
            <pc:sldMk cId="4281243962" sldId="346"/>
            <ac:spMk id="13" creationId="{19ED6EB2-D2ED-D9F3-BCE2-88A0EA419973}"/>
          </ac:spMkLst>
        </pc:spChg>
        <pc:spChg chg="add del mod">
          <ac:chgData name="Zacarias, Lisa M" userId="06020c3b-6e5a-41a6-b40f-9f7f74b3de95" providerId="ADAL" clId="{4428BA90-2A03-1A47-9CE3-C5AD862D8AE4}" dt="2023-11-28T01:00:26.483" v="255" actId="931"/>
          <ac:spMkLst>
            <pc:docMk/>
            <pc:sldMk cId="4281243962" sldId="346"/>
            <ac:spMk id="18" creationId="{DEBF9290-A76B-07BB-9BA6-3C90541F501C}"/>
          </ac:spMkLst>
        </pc:spChg>
        <pc:spChg chg="add del mod">
          <ac:chgData name="Zacarias, Lisa M" userId="06020c3b-6e5a-41a6-b40f-9f7f74b3de95" providerId="ADAL" clId="{4428BA90-2A03-1A47-9CE3-C5AD862D8AE4}" dt="2023-11-28T01:03:33.531" v="264" actId="478"/>
          <ac:spMkLst>
            <pc:docMk/>
            <pc:sldMk cId="4281243962" sldId="346"/>
            <ac:spMk id="22" creationId="{4054F812-C249-A30A-4F50-91294553204D}"/>
          </ac:spMkLst>
        </pc:spChg>
        <pc:spChg chg="add del mod">
          <ac:chgData name="Zacarias, Lisa M" userId="06020c3b-6e5a-41a6-b40f-9f7f74b3de95" providerId="ADAL" clId="{4428BA90-2A03-1A47-9CE3-C5AD862D8AE4}" dt="2023-11-28T01:03:31.761" v="263" actId="478"/>
          <ac:spMkLst>
            <pc:docMk/>
            <pc:sldMk cId="4281243962" sldId="346"/>
            <ac:spMk id="24" creationId="{B50AF92B-A055-EFA2-553E-9FB9F132DFB7}"/>
          </ac:spMkLst>
        </pc:spChg>
        <pc:spChg chg="add del mod">
          <ac:chgData name="Zacarias, Lisa M" userId="06020c3b-6e5a-41a6-b40f-9f7f74b3de95" providerId="ADAL" clId="{4428BA90-2A03-1A47-9CE3-C5AD862D8AE4}" dt="2023-11-28T01:05:38.200" v="282" actId="931"/>
          <ac:spMkLst>
            <pc:docMk/>
            <pc:sldMk cId="4281243962" sldId="346"/>
            <ac:spMk id="26" creationId="{2CD430DE-CF5B-D115-685D-AC0DDAD0B937}"/>
          </ac:spMkLst>
        </pc:spChg>
        <pc:spChg chg="add del mod">
          <ac:chgData name="Zacarias, Lisa M" userId="06020c3b-6e5a-41a6-b40f-9f7f74b3de95" providerId="ADAL" clId="{4428BA90-2A03-1A47-9CE3-C5AD862D8AE4}" dt="2023-11-28T01:05:48.985" v="286" actId="931"/>
          <ac:spMkLst>
            <pc:docMk/>
            <pc:sldMk cId="4281243962" sldId="346"/>
            <ac:spMk id="28" creationId="{0B890ED0-AA33-14F5-0C28-7AB3CEB2F912}"/>
          </ac:spMkLst>
        </pc:spChg>
        <pc:spChg chg="add del mod">
          <ac:chgData name="Zacarias, Lisa M" userId="06020c3b-6e5a-41a6-b40f-9f7f74b3de95" providerId="ADAL" clId="{4428BA90-2A03-1A47-9CE3-C5AD862D8AE4}" dt="2023-11-28T01:48:02.291" v="845" actId="478"/>
          <ac:spMkLst>
            <pc:docMk/>
            <pc:sldMk cId="4281243962" sldId="346"/>
            <ac:spMk id="35" creationId="{D81FF460-6B97-4677-27C3-95413C1ED614}"/>
          </ac:spMkLst>
        </pc:spChg>
        <pc:spChg chg="add del mod">
          <ac:chgData name="Zacarias, Lisa M" userId="06020c3b-6e5a-41a6-b40f-9f7f74b3de95" providerId="ADAL" clId="{4428BA90-2A03-1A47-9CE3-C5AD862D8AE4}" dt="2023-11-28T01:48:05.579" v="847" actId="478"/>
          <ac:spMkLst>
            <pc:docMk/>
            <pc:sldMk cId="4281243962" sldId="346"/>
            <ac:spMk id="37" creationId="{81685D7A-6151-8921-8C6A-684BA92CB26F}"/>
          </ac:spMkLst>
        </pc:spChg>
        <pc:spChg chg="add mod">
          <ac:chgData name="Zacarias, Lisa M" userId="06020c3b-6e5a-41a6-b40f-9f7f74b3de95" providerId="ADAL" clId="{4428BA90-2A03-1A47-9CE3-C5AD862D8AE4}" dt="2023-11-28T01:53:08.877" v="894" actId="20577"/>
          <ac:spMkLst>
            <pc:docMk/>
            <pc:sldMk cId="4281243962" sldId="346"/>
            <ac:spMk id="38" creationId="{AE38B2CF-E6DA-C08E-0A6B-33432B04ABA0}"/>
          </ac:spMkLst>
        </pc:spChg>
        <pc:spChg chg="add mod">
          <ac:chgData name="Zacarias, Lisa M" userId="06020c3b-6e5a-41a6-b40f-9f7f74b3de95" providerId="ADAL" clId="{4428BA90-2A03-1A47-9CE3-C5AD862D8AE4}" dt="2023-11-28T01:48:15.272" v="848"/>
          <ac:spMkLst>
            <pc:docMk/>
            <pc:sldMk cId="4281243962" sldId="346"/>
            <ac:spMk id="39" creationId="{48729E6E-CEE5-1F54-7C89-088BB144F2D0}"/>
          </ac:spMkLst>
        </pc:spChg>
        <pc:spChg chg="add mod">
          <ac:chgData name="Zacarias, Lisa M" userId="06020c3b-6e5a-41a6-b40f-9f7f74b3de95" providerId="ADAL" clId="{4428BA90-2A03-1A47-9CE3-C5AD862D8AE4}" dt="2023-11-28T01:52:42.742" v="889" actId="20577"/>
          <ac:spMkLst>
            <pc:docMk/>
            <pc:sldMk cId="4281243962" sldId="346"/>
            <ac:spMk id="40" creationId="{F4E2F2EF-B77F-04FB-70D3-B01ECD16B251}"/>
          </ac:spMkLst>
        </pc:spChg>
        <pc:spChg chg="add mod">
          <ac:chgData name="Zacarias, Lisa M" userId="06020c3b-6e5a-41a6-b40f-9f7f74b3de95" providerId="ADAL" clId="{4428BA90-2A03-1A47-9CE3-C5AD862D8AE4}" dt="2023-11-28T01:48:15.272" v="848"/>
          <ac:spMkLst>
            <pc:docMk/>
            <pc:sldMk cId="4281243962" sldId="346"/>
            <ac:spMk id="41" creationId="{B16DA172-045B-9F10-08C1-2C3675F4821C}"/>
          </ac:spMkLst>
        </pc:spChg>
        <pc:picChg chg="add del mod">
          <ac:chgData name="Zacarias, Lisa M" userId="06020c3b-6e5a-41a6-b40f-9f7f74b3de95" providerId="ADAL" clId="{4428BA90-2A03-1A47-9CE3-C5AD862D8AE4}" dt="2023-11-28T00:59:18.038" v="228" actId="478"/>
          <ac:picMkLst>
            <pc:docMk/>
            <pc:sldMk cId="4281243962" sldId="346"/>
            <ac:picMk id="3" creationId="{A0522FDB-ABF9-3C6C-25C1-72CD40E447C2}"/>
          </ac:picMkLst>
        </pc:picChg>
        <pc:picChg chg="del">
          <ac:chgData name="Zacarias, Lisa M" userId="06020c3b-6e5a-41a6-b40f-9f7f74b3de95" providerId="ADAL" clId="{4428BA90-2A03-1A47-9CE3-C5AD862D8AE4}" dt="2023-11-28T00:59:11.541" v="225" actId="478"/>
          <ac:picMkLst>
            <pc:docMk/>
            <pc:sldMk cId="4281243962" sldId="346"/>
            <ac:picMk id="12" creationId="{7FCBE4E1-ADD8-8940-B0C5-1B279E819A84}"/>
          </ac:picMkLst>
        </pc:picChg>
        <pc:picChg chg="del">
          <ac:chgData name="Zacarias, Lisa M" userId="06020c3b-6e5a-41a6-b40f-9f7f74b3de95" providerId="ADAL" clId="{4428BA90-2A03-1A47-9CE3-C5AD862D8AE4}" dt="2023-11-28T01:00:16.399" v="254" actId="478"/>
          <ac:picMkLst>
            <pc:docMk/>
            <pc:sldMk cId="4281243962" sldId="346"/>
            <ac:picMk id="14" creationId="{5A9DB512-1C15-3043-BB0C-2E12168BDE8E}"/>
          </ac:picMkLst>
        </pc:picChg>
        <pc:picChg chg="add del mod">
          <ac:chgData name="Zacarias, Lisa M" userId="06020c3b-6e5a-41a6-b40f-9f7f74b3de95" providerId="ADAL" clId="{4428BA90-2A03-1A47-9CE3-C5AD862D8AE4}" dt="2023-11-28T01:05:30.972" v="280" actId="478"/>
          <ac:picMkLst>
            <pc:docMk/>
            <pc:sldMk cId="4281243962" sldId="346"/>
            <ac:picMk id="16" creationId="{D0E2F0F4-3262-6455-9DF8-509AD92AB019}"/>
          </ac:picMkLst>
        </pc:picChg>
        <pc:picChg chg="add del mod">
          <ac:chgData name="Zacarias, Lisa M" userId="06020c3b-6e5a-41a6-b40f-9f7f74b3de95" providerId="ADAL" clId="{4428BA90-2A03-1A47-9CE3-C5AD862D8AE4}" dt="2023-11-28T01:05:32.286" v="281" actId="478"/>
          <ac:picMkLst>
            <pc:docMk/>
            <pc:sldMk cId="4281243962" sldId="346"/>
            <ac:picMk id="20" creationId="{06FCE2A5-8B8B-2CDD-4269-EE9B3BD82B31}"/>
          </ac:picMkLst>
        </pc:picChg>
        <pc:picChg chg="add mod">
          <ac:chgData name="Zacarias, Lisa M" userId="06020c3b-6e5a-41a6-b40f-9f7f74b3de95" providerId="ADAL" clId="{4428BA90-2A03-1A47-9CE3-C5AD862D8AE4}" dt="2023-11-28T01:48:19.581" v="850" actId="1036"/>
          <ac:picMkLst>
            <pc:docMk/>
            <pc:sldMk cId="4281243962" sldId="346"/>
            <ac:picMk id="30" creationId="{59D3D175-A26C-6012-E655-060DDA3A731A}"/>
          </ac:picMkLst>
        </pc:picChg>
        <pc:picChg chg="add mod">
          <ac:chgData name="Zacarias, Lisa M" userId="06020c3b-6e5a-41a6-b40f-9f7f74b3de95" providerId="ADAL" clId="{4428BA90-2A03-1A47-9CE3-C5AD862D8AE4}" dt="2023-11-28T01:05:52.116" v="289" actId="18653"/>
          <ac:picMkLst>
            <pc:docMk/>
            <pc:sldMk cId="4281243962" sldId="346"/>
            <ac:picMk id="32" creationId="{7CF9F0CD-7A3E-AD71-929D-7962A33C4D2F}"/>
          </ac:picMkLst>
        </pc:picChg>
      </pc:sldChg>
      <pc:sldChg chg="del">
        <pc:chgData name="Zacarias, Lisa M" userId="06020c3b-6e5a-41a6-b40f-9f7f74b3de95" providerId="ADAL" clId="{4428BA90-2A03-1A47-9CE3-C5AD862D8AE4}" dt="2023-11-30T00:39:25.834" v="2427" actId="2696"/>
        <pc:sldMkLst>
          <pc:docMk/>
          <pc:sldMk cId="1050507561" sldId="347"/>
        </pc:sldMkLst>
      </pc:sldChg>
      <pc:sldChg chg="del">
        <pc:chgData name="Zacarias, Lisa M" userId="06020c3b-6e5a-41a6-b40f-9f7f74b3de95" providerId="ADAL" clId="{4428BA90-2A03-1A47-9CE3-C5AD862D8AE4}" dt="2023-11-30T00:39:26.736" v="2428" actId="2696"/>
        <pc:sldMkLst>
          <pc:docMk/>
          <pc:sldMk cId="3940571494" sldId="348"/>
        </pc:sldMkLst>
      </pc:sldChg>
      <pc:sldChg chg="modSp mod">
        <pc:chgData name="Zacarias, Lisa M" userId="06020c3b-6e5a-41a6-b40f-9f7f74b3de95" providerId="ADAL" clId="{4428BA90-2A03-1A47-9CE3-C5AD862D8AE4}" dt="2023-11-30T21:56:08.053" v="3049" actId="20577"/>
        <pc:sldMkLst>
          <pc:docMk/>
          <pc:sldMk cId="3828420397" sldId="357"/>
        </pc:sldMkLst>
        <pc:spChg chg="mod">
          <ac:chgData name="Zacarias, Lisa M" userId="06020c3b-6e5a-41a6-b40f-9f7f74b3de95" providerId="ADAL" clId="{4428BA90-2A03-1A47-9CE3-C5AD862D8AE4}" dt="2023-11-30T21:56:08.053" v="3049" actId="20577"/>
          <ac:spMkLst>
            <pc:docMk/>
            <pc:sldMk cId="3828420397" sldId="357"/>
            <ac:spMk id="2" creationId="{96305669-B48D-9440-A4B5-C29D87F14C77}"/>
          </ac:spMkLst>
        </pc:spChg>
        <pc:spChg chg="mod">
          <ac:chgData name="Zacarias, Lisa M" userId="06020c3b-6e5a-41a6-b40f-9f7f74b3de95" providerId="ADAL" clId="{4428BA90-2A03-1A47-9CE3-C5AD862D8AE4}" dt="2023-11-30T00:29:31.520" v="2396"/>
          <ac:spMkLst>
            <pc:docMk/>
            <pc:sldMk cId="3828420397" sldId="357"/>
            <ac:spMk id="3" creationId="{FE19C3E1-E26F-0C4C-AB52-48CDCAC87D31}"/>
          </ac:spMkLst>
        </pc:spChg>
        <pc:spChg chg="mod">
          <ac:chgData name="Zacarias, Lisa M" userId="06020c3b-6e5a-41a6-b40f-9f7f74b3de95" providerId="ADAL" clId="{4428BA90-2A03-1A47-9CE3-C5AD862D8AE4}" dt="2023-11-27T22:58:03.989" v="99" actId="20577"/>
          <ac:spMkLst>
            <pc:docMk/>
            <pc:sldMk cId="3828420397" sldId="357"/>
            <ac:spMk id="4" creationId="{AB302CE4-869C-0946-9076-1CBCDE6673E0}"/>
          </ac:spMkLst>
        </pc:spChg>
        <pc:spChg chg="mod">
          <ac:chgData name="Zacarias, Lisa M" userId="06020c3b-6e5a-41a6-b40f-9f7f74b3de95" providerId="ADAL" clId="{4428BA90-2A03-1A47-9CE3-C5AD862D8AE4}" dt="2023-11-30T00:30:22.051" v="2424" actId="20577"/>
          <ac:spMkLst>
            <pc:docMk/>
            <pc:sldMk cId="3828420397" sldId="357"/>
            <ac:spMk id="5" creationId="{093F037B-51D3-9E4B-A694-AE3392882C98}"/>
          </ac:spMkLst>
        </pc:spChg>
      </pc:sldChg>
      <pc:sldChg chg="del">
        <pc:chgData name="Zacarias, Lisa M" userId="06020c3b-6e5a-41a6-b40f-9f7f74b3de95" providerId="ADAL" clId="{4428BA90-2A03-1A47-9CE3-C5AD862D8AE4}" dt="2023-11-27T22:58:47.558" v="100" actId="2696"/>
        <pc:sldMkLst>
          <pc:docMk/>
          <pc:sldMk cId="213326344" sldId="358"/>
        </pc:sldMkLst>
      </pc:sldChg>
      <pc:sldChg chg="del">
        <pc:chgData name="Zacarias, Lisa M" userId="06020c3b-6e5a-41a6-b40f-9f7f74b3de95" providerId="ADAL" clId="{4428BA90-2A03-1A47-9CE3-C5AD862D8AE4}" dt="2023-11-27T22:58:47.583" v="102" actId="2696"/>
        <pc:sldMkLst>
          <pc:docMk/>
          <pc:sldMk cId="195249602" sldId="359"/>
        </pc:sldMkLst>
      </pc:sldChg>
      <pc:sldChg chg="del">
        <pc:chgData name="Zacarias, Lisa M" userId="06020c3b-6e5a-41a6-b40f-9f7f74b3de95" providerId="ADAL" clId="{4428BA90-2A03-1A47-9CE3-C5AD862D8AE4}" dt="2023-11-27T23:02:09.780" v="109" actId="2696"/>
        <pc:sldMkLst>
          <pc:docMk/>
          <pc:sldMk cId="993875101" sldId="366"/>
        </pc:sldMkLst>
      </pc:sldChg>
      <pc:sldChg chg="del">
        <pc:chgData name="Zacarias, Lisa M" userId="06020c3b-6e5a-41a6-b40f-9f7f74b3de95" providerId="ADAL" clId="{4428BA90-2A03-1A47-9CE3-C5AD862D8AE4}" dt="2023-11-27T22:59:32.771" v="106" actId="2696"/>
        <pc:sldMkLst>
          <pc:docMk/>
          <pc:sldMk cId="2192745904" sldId="367"/>
        </pc:sldMkLst>
      </pc:sldChg>
      <pc:sldChg chg="modSp mod ord">
        <pc:chgData name="Zacarias, Lisa M" userId="06020c3b-6e5a-41a6-b40f-9f7f74b3de95" providerId="ADAL" clId="{4428BA90-2A03-1A47-9CE3-C5AD862D8AE4}" dt="2023-11-30T21:55:03.766" v="3042" actId="20577"/>
        <pc:sldMkLst>
          <pc:docMk/>
          <pc:sldMk cId="640132365" sldId="368"/>
        </pc:sldMkLst>
        <pc:spChg chg="mod">
          <ac:chgData name="Zacarias, Lisa M" userId="06020c3b-6e5a-41a6-b40f-9f7f74b3de95" providerId="ADAL" clId="{4428BA90-2A03-1A47-9CE3-C5AD862D8AE4}" dt="2023-11-27T23:05:38.470" v="153" actId="20577"/>
          <ac:spMkLst>
            <pc:docMk/>
            <pc:sldMk cId="640132365" sldId="368"/>
            <ac:spMk id="2" creationId="{A7F7EA18-58C5-6746-B873-47FE7FF7B63D}"/>
          </ac:spMkLst>
        </pc:spChg>
        <pc:spChg chg="mod">
          <ac:chgData name="Zacarias, Lisa M" userId="06020c3b-6e5a-41a6-b40f-9f7f74b3de95" providerId="ADAL" clId="{4428BA90-2A03-1A47-9CE3-C5AD862D8AE4}" dt="2023-11-30T21:55:03.766" v="3042" actId="20577"/>
          <ac:spMkLst>
            <pc:docMk/>
            <pc:sldMk cId="640132365" sldId="368"/>
            <ac:spMk id="3" creationId="{ECB7F906-EBB0-E243-B728-C87575528542}"/>
          </ac:spMkLst>
        </pc:spChg>
      </pc:sldChg>
      <pc:sldChg chg="del">
        <pc:chgData name="Zacarias, Lisa M" userId="06020c3b-6e5a-41a6-b40f-9f7f74b3de95" providerId="ADAL" clId="{4428BA90-2A03-1A47-9CE3-C5AD862D8AE4}" dt="2023-11-27T22:59:19.909" v="105" actId="2696"/>
        <pc:sldMkLst>
          <pc:docMk/>
          <pc:sldMk cId="1730783721" sldId="369"/>
        </pc:sldMkLst>
      </pc:sldChg>
      <pc:sldChg chg="add del ord">
        <pc:chgData name="Zacarias, Lisa M" userId="06020c3b-6e5a-41a6-b40f-9f7f74b3de95" providerId="ADAL" clId="{4428BA90-2A03-1A47-9CE3-C5AD862D8AE4}" dt="2023-11-30T00:25:02.679" v="2301" actId="2696"/>
        <pc:sldMkLst>
          <pc:docMk/>
          <pc:sldMk cId="2263567710" sldId="370"/>
        </pc:sldMkLst>
      </pc:sldChg>
      <pc:sldChg chg="del">
        <pc:chgData name="Zacarias, Lisa M" userId="06020c3b-6e5a-41a6-b40f-9f7f74b3de95" providerId="ADAL" clId="{4428BA90-2A03-1A47-9CE3-C5AD862D8AE4}" dt="2023-11-27T22:59:18.401" v="104" actId="2696"/>
        <pc:sldMkLst>
          <pc:docMk/>
          <pc:sldMk cId="2629504125" sldId="371"/>
        </pc:sldMkLst>
      </pc:sldChg>
      <pc:sldChg chg="modSp add mod ord">
        <pc:chgData name="Zacarias, Lisa M" userId="06020c3b-6e5a-41a6-b40f-9f7f74b3de95" providerId="ADAL" clId="{4428BA90-2A03-1A47-9CE3-C5AD862D8AE4}" dt="2023-11-30T21:55:01.628" v="3040" actId="20577"/>
        <pc:sldMkLst>
          <pc:docMk/>
          <pc:sldMk cId="3584795382" sldId="371"/>
        </pc:sldMkLst>
        <pc:spChg chg="mod">
          <ac:chgData name="Zacarias, Lisa M" userId="06020c3b-6e5a-41a6-b40f-9f7f74b3de95" providerId="ADAL" clId="{4428BA90-2A03-1A47-9CE3-C5AD862D8AE4}" dt="2023-11-27T23:05:46.574" v="190" actId="20577"/>
          <ac:spMkLst>
            <pc:docMk/>
            <pc:sldMk cId="3584795382" sldId="371"/>
            <ac:spMk id="2" creationId="{A7F7EA18-58C5-6746-B873-47FE7FF7B63D}"/>
          </ac:spMkLst>
        </pc:spChg>
        <pc:spChg chg="mod">
          <ac:chgData name="Zacarias, Lisa M" userId="06020c3b-6e5a-41a6-b40f-9f7f74b3de95" providerId="ADAL" clId="{4428BA90-2A03-1A47-9CE3-C5AD862D8AE4}" dt="2023-11-30T21:55:01.628" v="3040" actId="20577"/>
          <ac:spMkLst>
            <pc:docMk/>
            <pc:sldMk cId="3584795382" sldId="371"/>
            <ac:spMk id="3" creationId="{ECB7F906-EBB0-E243-B728-C87575528542}"/>
          </ac:spMkLst>
        </pc:spChg>
      </pc:sldChg>
      <pc:sldChg chg="add del">
        <pc:chgData name="Zacarias, Lisa M" userId="06020c3b-6e5a-41a6-b40f-9f7f74b3de95" providerId="ADAL" clId="{4428BA90-2A03-1A47-9CE3-C5AD862D8AE4}" dt="2023-11-30T00:25:01.432" v="2300" actId="2696"/>
        <pc:sldMkLst>
          <pc:docMk/>
          <pc:sldMk cId="812587343" sldId="372"/>
        </pc:sldMkLst>
      </pc:sldChg>
      <pc:sldChg chg="del">
        <pc:chgData name="Zacarias, Lisa M" userId="06020c3b-6e5a-41a6-b40f-9f7f74b3de95" providerId="ADAL" clId="{4428BA90-2A03-1A47-9CE3-C5AD862D8AE4}" dt="2023-11-27T22:59:18.398" v="103" actId="2696"/>
        <pc:sldMkLst>
          <pc:docMk/>
          <pc:sldMk cId="1827831141" sldId="372"/>
        </pc:sldMkLst>
      </pc:sldChg>
      <pc:sldChg chg="addSp delSp modSp add mod ord modNotesTx">
        <pc:chgData name="Zacarias, Lisa M" userId="06020c3b-6e5a-41a6-b40f-9f7f74b3de95" providerId="ADAL" clId="{4428BA90-2A03-1A47-9CE3-C5AD862D8AE4}" dt="2023-11-30T22:47:37.486" v="4064" actId="20577"/>
        <pc:sldMkLst>
          <pc:docMk/>
          <pc:sldMk cId="876458071" sldId="373"/>
        </pc:sldMkLst>
        <pc:spChg chg="mod">
          <ac:chgData name="Zacarias, Lisa M" userId="06020c3b-6e5a-41a6-b40f-9f7f74b3de95" providerId="ADAL" clId="{4428BA90-2A03-1A47-9CE3-C5AD862D8AE4}" dt="2023-11-28T01:52:09.915" v="885" actId="20577"/>
          <ac:spMkLst>
            <pc:docMk/>
            <pc:sldMk cId="876458071" sldId="373"/>
            <ac:spMk id="4" creationId="{2A668A9B-988C-2A49-8629-9BE8433A3FD3}"/>
          </ac:spMkLst>
        </pc:spChg>
        <pc:spChg chg="mod">
          <ac:chgData name="Zacarias, Lisa M" userId="06020c3b-6e5a-41a6-b40f-9f7f74b3de95" providerId="ADAL" clId="{4428BA90-2A03-1A47-9CE3-C5AD862D8AE4}" dt="2023-11-28T01:46:21.983" v="742" actId="20577"/>
          <ac:spMkLst>
            <pc:docMk/>
            <pc:sldMk cId="876458071" sldId="373"/>
            <ac:spMk id="5" creationId="{7E29284A-5952-0642-9910-29271816D7A0}"/>
          </ac:spMkLst>
        </pc:spChg>
        <pc:spChg chg="mod">
          <ac:chgData name="Zacarias, Lisa M" userId="06020c3b-6e5a-41a6-b40f-9f7f74b3de95" providerId="ADAL" clId="{4428BA90-2A03-1A47-9CE3-C5AD862D8AE4}" dt="2023-11-28T01:52:36.685" v="887" actId="20577"/>
          <ac:spMkLst>
            <pc:docMk/>
            <pc:sldMk cId="876458071" sldId="373"/>
            <ac:spMk id="6" creationId="{06EB6AD4-ECD0-AE40-AC86-A8FE299DFEE0}"/>
          </ac:spMkLst>
        </pc:spChg>
        <pc:spChg chg="mod">
          <ac:chgData name="Zacarias, Lisa M" userId="06020c3b-6e5a-41a6-b40f-9f7f74b3de95" providerId="ADAL" clId="{4428BA90-2A03-1A47-9CE3-C5AD862D8AE4}" dt="2023-11-28T01:46:26.222" v="749" actId="20577"/>
          <ac:spMkLst>
            <pc:docMk/>
            <pc:sldMk cId="876458071" sldId="373"/>
            <ac:spMk id="7" creationId="{47FE2871-D033-A34D-852E-2F9A073176E6}"/>
          </ac:spMkLst>
        </pc:spChg>
        <pc:spChg chg="mod">
          <ac:chgData name="Zacarias, Lisa M" userId="06020c3b-6e5a-41a6-b40f-9f7f74b3de95" providerId="ADAL" clId="{4428BA90-2A03-1A47-9CE3-C5AD862D8AE4}" dt="2023-11-29T20:55:20.869" v="925" actId="20577"/>
          <ac:spMkLst>
            <pc:docMk/>
            <pc:sldMk cId="876458071" sldId="373"/>
            <ac:spMk id="8" creationId="{B10D4166-DD8F-094E-A9F2-D7454878C9E9}"/>
          </ac:spMkLst>
        </pc:spChg>
        <pc:spChg chg="mod">
          <ac:chgData name="Zacarias, Lisa M" userId="06020c3b-6e5a-41a6-b40f-9f7f74b3de95" providerId="ADAL" clId="{4428BA90-2A03-1A47-9CE3-C5AD862D8AE4}" dt="2023-11-28T01:47:43.704" v="830" actId="27636"/>
          <ac:spMkLst>
            <pc:docMk/>
            <pc:sldMk cId="876458071" sldId="373"/>
            <ac:spMk id="10" creationId="{888D9736-05E6-F642-BB38-1B0A660FBCC9}"/>
          </ac:spMkLst>
        </pc:spChg>
        <pc:spChg chg="add del mod">
          <ac:chgData name="Zacarias, Lisa M" userId="06020c3b-6e5a-41a6-b40f-9f7f74b3de95" providerId="ADAL" clId="{4428BA90-2A03-1A47-9CE3-C5AD862D8AE4}" dt="2023-11-28T01:43:09.335" v="623" actId="931"/>
          <ac:spMkLst>
            <pc:docMk/>
            <pc:sldMk cId="876458071" sldId="373"/>
            <ac:spMk id="11" creationId="{27281B8E-2328-E77C-F271-6138AAB6C47E}"/>
          </ac:spMkLst>
        </pc:spChg>
        <pc:spChg chg="add del mod">
          <ac:chgData name="Zacarias, Lisa M" userId="06020c3b-6e5a-41a6-b40f-9f7f74b3de95" providerId="ADAL" clId="{4428BA90-2A03-1A47-9CE3-C5AD862D8AE4}" dt="2023-11-28T01:43:23.954" v="629" actId="931"/>
          <ac:spMkLst>
            <pc:docMk/>
            <pc:sldMk cId="876458071" sldId="373"/>
            <ac:spMk id="18" creationId="{9C243AF7-7A02-442F-9172-4761D004439A}"/>
          </ac:spMkLst>
        </pc:spChg>
        <pc:picChg chg="add del mod">
          <ac:chgData name="Zacarias, Lisa M" userId="06020c3b-6e5a-41a6-b40f-9f7f74b3de95" providerId="ADAL" clId="{4428BA90-2A03-1A47-9CE3-C5AD862D8AE4}" dt="2023-11-28T01:42:57.099" v="619"/>
          <ac:picMkLst>
            <pc:docMk/>
            <pc:sldMk cId="876458071" sldId="373"/>
            <ac:picMk id="2" creationId="{C756698E-2877-743B-010A-0E28A208928B}"/>
          </ac:picMkLst>
        </pc:picChg>
        <pc:picChg chg="del">
          <ac:chgData name="Zacarias, Lisa M" userId="06020c3b-6e5a-41a6-b40f-9f7f74b3de95" providerId="ADAL" clId="{4428BA90-2A03-1A47-9CE3-C5AD862D8AE4}" dt="2023-11-28T01:42:57.855" v="620" actId="478"/>
          <ac:picMkLst>
            <pc:docMk/>
            <pc:sldMk cId="876458071" sldId="373"/>
            <ac:picMk id="12" creationId="{7FCBE4E1-ADD8-8940-B0C5-1B279E819A84}"/>
          </ac:picMkLst>
        </pc:picChg>
        <pc:picChg chg="add del mod">
          <ac:chgData name="Zacarias, Lisa M" userId="06020c3b-6e5a-41a6-b40f-9f7f74b3de95" providerId="ADAL" clId="{4428BA90-2A03-1A47-9CE3-C5AD862D8AE4}" dt="2023-11-28T01:42:59.346" v="622"/>
          <ac:picMkLst>
            <pc:docMk/>
            <pc:sldMk cId="876458071" sldId="373"/>
            <ac:picMk id="13" creationId="{BA4DB04A-964E-8232-5135-85FD0B087FD8}"/>
          </ac:picMkLst>
        </pc:picChg>
        <pc:picChg chg="del">
          <ac:chgData name="Zacarias, Lisa M" userId="06020c3b-6e5a-41a6-b40f-9f7f74b3de95" providerId="ADAL" clId="{4428BA90-2A03-1A47-9CE3-C5AD862D8AE4}" dt="2023-11-28T01:43:20.432" v="628" actId="478"/>
          <ac:picMkLst>
            <pc:docMk/>
            <pc:sldMk cId="876458071" sldId="373"/>
            <ac:picMk id="14" creationId="{5A9DB512-1C15-3043-BB0C-2E12168BDE8E}"/>
          </ac:picMkLst>
        </pc:picChg>
        <pc:picChg chg="add mod">
          <ac:chgData name="Zacarias, Lisa M" userId="06020c3b-6e5a-41a6-b40f-9f7f74b3de95" providerId="ADAL" clId="{4428BA90-2A03-1A47-9CE3-C5AD862D8AE4}" dt="2023-11-28T01:43:16.692" v="627" actId="18653"/>
          <ac:picMkLst>
            <pc:docMk/>
            <pc:sldMk cId="876458071" sldId="373"/>
            <ac:picMk id="16" creationId="{270BC6D1-E710-4814-411E-77B9CA8AD2D9}"/>
          </ac:picMkLst>
        </pc:picChg>
        <pc:picChg chg="add mod">
          <ac:chgData name="Zacarias, Lisa M" userId="06020c3b-6e5a-41a6-b40f-9f7f74b3de95" providerId="ADAL" clId="{4428BA90-2A03-1A47-9CE3-C5AD862D8AE4}" dt="2023-11-28T01:43:26.538" v="632" actId="18653"/>
          <ac:picMkLst>
            <pc:docMk/>
            <pc:sldMk cId="876458071" sldId="373"/>
            <ac:picMk id="20" creationId="{8490E380-3D15-9642-F745-62AA2696E0A0}"/>
          </ac:picMkLst>
        </pc:picChg>
      </pc:sldChg>
      <pc:sldChg chg="addSp delSp modSp add mod ord modNotesTx">
        <pc:chgData name="Zacarias, Lisa M" userId="06020c3b-6e5a-41a6-b40f-9f7f74b3de95" providerId="ADAL" clId="{4428BA90-2A03-1A47-9CE3-C5AD862D8AE4}" dt="2023-11-30T22:47:14.126" v="3970" actId="20577"/>
        <pc:sldMkLst>
          <pc:docMk/>
          <pc:sldMk cId="3703221621" sldId="374"/>
        </pc:sldMkLst>
        <pc:spChg chg="add del mod">
          <ac:chgData name="Zacarias, Lisa M" userId="06020c3b-6e5a-41a6-b40f-9f7f74b3de95" providerId="ADAL" clId="{4428BA90-2A03-1A47-9CE3-C5AD862D8AE4}" dt="2023-11-28T01:48:31.747" v="864" actId="478"/>
          <ac:spMkLst>
            <pc:docMk/>
            <pc:sldMk cId="3703221621" sldId="374"/>
            <ac:spMk id="3" creationId="{0241FDFC-D8EB-1C9F-59B9-5FEC966069FB}"/>
          </ac:spMkLst>
        </pc:spChg>
        <pc:spChg chg="del mod">
          <ac:chgData name="Zacarias, Lisa M" userId="06020c3b-6e5a-41a6-b40f-9f7f74b3de95" providerId="ADAL" clId="{4428BA90-2A03-1A47-9CE3-C5AD862D8AE4}" dt="2023-11-28T01:48:34.307" v="866" actId="478"/>
          <ac:spMkLst>
            <pc:docMk/>
            <pc:sldMk cId="3703221621" sldId="374"/>
            <ac:spMk id="4" creationId="{2A668A9B-988C-2A49-8629-9BE8433A3FD3}"/>
          </ac:spMkLst>
        </pc:spChg>
        <pc:spChg chg="del">
          <ac:chgData name="Zacarias, Lisa M" userId="06020c3b-6e5a-41a6-b40f-9f7f74b3de95" providerId="ADAL" clId="{4428BA90-2A03-1A47-9CE3-C5AD862D8AE4}" dt="2023-11-28T01:48:30.857" v="863" actId="478"/>
          <ac:spMkLst>
            <pc:docMk/>
            <pc:sldMk cId="3703221621" sldId="374"/>
            <ac:spMk id="5" creationId="{7E29284A-5952-0642-9910-29271816D7A0}"/>
          </ac:spMkLst>
        </pc:spChg>
        <pc:spChg chg="add del mod">
          <ac:chgData name="Zacarias, Lisa M" userId="06020c3b-6e5a-41a6-b40f-9f7f74b3de95" providerId="ADAL" clId="{4428BA90-2A03-1A47-9CE3-C5AD862D8AE4}" dt="2023-11-28T01:48:34.978" v="867" actId="478"/>
          <ac:spMkLst>
            <pc:docMk/>
            <pc:sldMk cId="3703221621" sldId="374"/>
            <ac:spMk id="7" creationId="{E9AA2A73-0589-CA1F-E871-1A1500B3AE80}"/>
          </ac:spMkLst>
        </pc:spChg>
        <pc:spChg chg="mod">
          <ac:chgData name="Zacarias, Lisa M" userId="06020c3b-6e5a-41a6-b40f-9f7f74b3de95" providerId="ADAL" clId="{4428BA90-2A03-1A47-9CE3-C5AD862D8AE4}" dt="2023-11-29T20:55:28.699" v="927"/>
          <ac:spMkLst>
            <pc:docMk/>
            <pc:sldMk cId="3703221621" sldId="374"/>
            <ac:spMk id="8" creationId="{B10D4166-DD8F-094E-A9F2-D7454878C9E9}"/>
          </ac:spMkLst>
        </pc:spChg>
        <pc:spChg chg="mod">
          <ac:chgData name="Zacarias, Lisa M" userId="06020c3b-6e5a-41a6-b40f-9f7f74b3de95" providerId="ADAL" clId="{4428BA90-2A03-1A47-9CE3-C5AD862D8AE4}" dt="2023-11-28T01:48:27.565" v="862" actId="20577"/>
          <ac:spMkLst>
            <pc:docMk/>
            <pc:sldMk cId="3703221621" sldId="374"/>
            <ac:spMk id="10" creationId="{888D9736-05E6-F642-BB38-1B0A660FBCC9}"/>
          </ac:spMkLst>
        </pc:spChg>
        <pc:spChg chg="add mod">
          <ac:chgData name="Zacarias, Lisa M" userId="06020c3b-6e5a-41a6-b40f-9f7f74b3de95" providerId="ADAL" clId="{4428BA90-2A03-1A47-9CE3-C5AD862D8AE4}" dt="2023-11-28T01:53:11.645" v="895" actId="20577"/>
          <ac:spMkLst>
            <pc:docMk/>
            <pc:sldMk cId="3703221621" sldId="374"/>
            <ac:spMk id="11" creationId="{9080EDED-979E-1FE3-B5D0-7DFBF3DF8166}"/>
          </ac:spMkLst>
        </pc:spChg>
        <pc:spChg chg="add mod">
          <ac:chgData name="Zacarias, Lisa M" userId="06020c3b-6e5a-41a6-b40f-9f7f74b3de95" providerId="ADAL" clId="{4428BA90-2A03-1A47-9CE3-C5AD862D8AE4}" dt="2023-11-28T01:48:35.802" v="868"/>
          <ac:spMkLst>
            <pc:docMk/>
            <pc:sldMk cId="3703221621" sldId="374"/>
            <ac:spMk id="12" creationId="{0254C734-CE6B-CE60-6677-9EBCC1394872}"/>
          </ac:spMkLst>
        </pc:spChg>
        <pc:spChg chg="add mod">
          <ac:chgData name="Zacarias, Lisa M" userId="06020c3b-6e5a-41a6-b40f-9f7f74b3de95" providerId="ADAL" clId="{4428BA90-2A03-1A47-9CE3-C5AD862D8AE4}" dt="2023-11-28T01:52:45.690" v="891" actId="20577"/>
          <ac:spMkLst>
            <pc:docMk/>
            <pc:sldMk cId="3703221621" sldId="374"/>
            <ac:spMk id="13" creationId="{18E432FF-BBB3-0E17-380B-1124C7FF1A33}"/>
          </ac:spMkLst>
        </pc:spChg>
        <pc:spChg chg="add mod">
          <ac:chgData name="Zacarias, Lisa M" userId="06020c3b-6e5a-41a6-b40f-9f7f74b3de95" providerId="ADAL" clId="{4428BA90-2A03-1A47-9CE3-C5AD862D8AE4}" dt="2023-11-28T01:48:35.802" v="868"/>
          <ac:spMkLst>
            <pc:docMk/>
            <pc:sldMk cId="3703221621" sldId="374"/>
            <ac:spMk id="14" creationId="{4E2928C8-724A-93A1-F77B-4A8335CC0DE5}"/>
          </ac:spMkLst>
        </pc:spChg>
      </pc:sldChg>
      <pc:sldChg chg="addSp delSp modSp add del mod ord">
        <pc:chgData name="Zacarias, Lisa M" userId="06020c3b-6e5a-41a6-b40f-9f7f74b3de95" providerId="ADAL" clId="{4428BA90-2A03-1A47-9CE3-C5AD862D8AE4}" dt="2023-11-28T01:47:50.746" v="831" actId="2696"/>
        <pc:sldMkLst>
          <pc:docMk/>
          <pc:sldMk cId="623420590" sldId="375"/>
        </pc:sldMkLst>
        <pc:spChg chg="add del mod">
          <ac:chgData name="Zacarias, Lisa M" userId="06020c3b-6e5a-41a6-b40f-9f7f74b3de95" providerId="ADAL" clId="{4428BA90-2A03-1A47-9CE3-C5AD862D8AE4}" dt="2023-11-28T01:04:31.347" v="272" actId="931"/>
          <ac:spMkLst>
            <pc:docMk/>
            <pc:sldMk cId="623420590" sldId="375"/>
            <ac:spMk id="3" creationId="{ABBC0E00-4365-FC6C-E8F8-C8A1EB912B49}"/>
          </ac:spMkLst>
        </pc:spChg>
        <pc:spChg chg="mod">
          <ac:chgData name="Zacarias, Lisa M" userId="06020c3b-6e5a-41a6-b40f-9f7f74b3de95" providerId="ADAL" clId="{4428BA90-2A03-1A47-9CE3-C5AD862D8AE4}" dt="2023-11-28T01:42:43.091" v="616" actId="21"/>
          <ac:spMkLst>
            <pc:docMk/>
            <pc:sldMk cId="623420590" sldId="375"/>
            <ac:spMk id="4" creationId="{2A668A9B-988C-2A49-8629-9BE8433A3FD3}"/>
          </ac:spMkLst>
        </pc:spChg>
        <pc:spChg chg="del">
          <ac:chgData name="Zacarias, Lisa M" userId="06020c3b-6e5a-41a6-b40f-9f7f74b3de95" providerId="ADAL" clId="{4428BA90-2A03-1A47-9CE3-C5AD862D8AE4}" dt="2023-11-28T01:37:14.354" v="454" actId="478"/>
          <ac:spMkLst>
            <pc:docMk/>
            <pc:sldMk cId="623420590" sldId="375"/>
            <ac:spMk id="5" creationId="{7E29284A-5952-0642-9910-29271816D7A0}"/>
          </ac:spMkLst>
        </pc:spChg>
        <pc:spChg chg="add del mod">
          <ac:chgData name="Zacarias, Lisa M" userId="06020c3b-6e5a-41a6-b40f-9f7f74b3de95" providerId="ADAL" clId="{4428BA90-2A03-1A47-9CE3-C5AD862D8AE4}" dt="2023-11-28T01:04:42.859" v="276" actId="931"/>
          <ac:spMkLst>
            <pc:docMk/>
            <pc:sldMk cId="623420590" sldId="375"/>
            <ac:spMk id="7" creationId="{E859268E-F351-4BD1-8B07-9ED534751172}"/>
          </ac:spMkLst>
        </pc:spChg>
        <pc:spChg chg="mod">
          <ac:chgData name="Zacarias, Lisa M" userId="06020c3b-6e5a-41a6-b40f-9f7f74b3de95" providerId="ADAL" clId="{4428BA90-2A03-1A47-9CE3-C5AD862D8AE4}" dt="2023-11-28T01:36:32.224" v="452" actId="20577"/>
          <ac:spMkLst>
            <pc:docMk/>
            <pc:sldMk cId="623420590" sldId="375"/>
            <ac:spMk id="10" creationId="{888D9736-05E6-F642-BB38-1B0A660FBCC9}"/>
          </ac:spMkLst>
        </pc:spChg>
        <pc:spChg chg="add del mod">
          <ac:chgData name="Zacarias, Lisa M" userId="06020c3b-6e5a-41a6-b40f-9f7f74b3de95" providerId="ADAL" clId="{4428BA90-2A03-1A47-9CE3-C5AD862D8AE4}" dt="2023-11-28T01:37:16.164" v="455" actId="478"/>
          <ac:spMkLst>
            <pc:docMk/>
            <pc:sldMk cId="623420590" sldId="375"/>
            <ac:spMk id="18" creationId="{FCC1A3BF-8167-D5A5-66D3-6450E695825F}"/>
          </ac:spMkLst>
        </pc:spChg>
        <pc:picChg chg="add mod">
          <ac:chgData name="Zacarias, Lisa M" userId="06020c3b-6e5a-41a6-b40f-9f7f74b3de95" providerId="ADAL" clId="{4428BA90-2A03-1A47-9CE3-C5AD862D8AE4}" dt="2023-11-28T01:04:35.129" v="275" actId="18653"/>
          <ac:picMkLst>
            <pc:docMk/>
            <pc:sldMk cId="623420590" sldId="375"/>
            <ac:picMk id="12" creationId="{7A9935DA-A8EB-D233-803D-D86A333B1410}"/>
          </ac:picMkLst>
        </pc:picChg>
        <pc:picChg chg="add mod">
          <ac:chgData name="Zacarias, Lisa M" userId="06020c3b-6e5a-41a6-b40f-9f7f74b3de95" providerId="ADAL" clId="{4428BA90-2A03-1A47-9CE3-C5AD862D8AE4}" dt="2023-11-28T01:04:47.067" v="279" actId="18653"/>
          <ac:picMkLst>
            <pc:docMk/>
            <pc:sldMk cId="623420590" sldId="375"/>
            <ac:picMk id="14" creationId="{05E72BE4-2B61-2DF6-59B5-46FD0B716E1A}"/>
          </ac:picMkLst>
        </pc:picChg>
        <pc:picChg chg="del">
          <ac:chgData name="Zacarias, Lisa M" userId="06020c3b-6e5a-41a6-b40f-9f7f74b3de95" providerId="ADAL" clId="{4428BA90-2A03-1A47-9CE3-C5AD862D8AE4}" dt="2023-11-28T01:04:21.672" v="270" actId="478"/>
          <ac:picMkLst>
            <pc:docMk/>
            <pc:sldMk cId="623420590" sldId="375"/>
            <ac:picMk id="16" creationId="{D0E2F0F4-3262-6455-9DF8-509AD92AB019}"/>
          </ac:picMkLst>
        </pc:picChg>
        <pc:picChg chg="del">
          <ac:chgData name="Zacarias, Lisa M" userId="06020c3b-6e5a-41a6-b40f-9f7f74b3de95" providerId="ADAL" clId="{4428BA90-2A03-1A47-9CE3-C5AD862D8AE4}" dt="2023-11-28T01:04:23.856" v="271" actId="478"/>
          <ac:picMkLst>
            <pc:docMk/>
            <pc:sldMk cId="623420590" sldId="375"/>
            <ac:picMk id="20" creationId="{06FCE2A5-8B8B-2CDD-4269-EE9B3BD82B31}"/>
          </ac:picMkLst>
        </pc:picChg>
      </pc:sldChg>
      <pc:sldChg chg="addSp delSp modSp add del mod ord">
        <pc:chgData name="Zacarias, Lisa M" userId="06020c3b-6e5a-41a6-b40f-9f7f74b3de95" providerId="ADAL" clId="{4428BA90-2A03-1A47-9CE3-C5AD862D8AE4}" dt="2023-11-28T01:25:18.756" v="365" actId="2696"/>
        <pc:sldMkLst>
          <pc:docMk/>
          <pc:sldMk cId="333957410" sldId="376"/>
        </pc:sldMkLst>
        <pc:spChg chg="add del mod">
          <ac:chgData name="Zacarias, Lisa M" userId="06020c3b-6e5a-41a6-b40f-9f7f74b3de95" providerId="ADAL" clId="{4428BA90-2A03-1A47-9CE3-C5AD862D8AE4}" dt="2023-11-28T01:18:23.774" v="353"/>
          <ac:spMkLst>
            <pc:docMk/>
            <pc:sldMk cId="333957410" sldId="376"/>
            <ac:spMk id="3" creationId="{350F11D2-F365-5303-703E-5B1AE2E4E39D}"/>
          </ac:spMkLst>
        </pc:spChg>
        <pc:spChg chg="add del mod">
          <ac:chgData name="Zacarias, Lisa M" userId="06020c3b-6e5a-41a6-b40f-9f7f74b3de95" providerId="ADAL" clId="{4428BA90-2A03-1A47-9CE3-C5AD862D8AE4}" dt="2023-11-28T01:19:48.635" v="357"/>
          <ac:spMkLst>
            <pc:docMk/>
            <pc:sldMk cId="333957410" sldId="376"/>
            <ac:spMk id="13" creationId="{ECA5973D-2F81-6C78-0FFF-F6FE4B425576}"/>
          </ac:spMkLst>
        </pc:spChg>
        <pc:spChg chg="add del mod">
          <ac:chgData name="Zacarias, Lisa M" userId="06020c3b-6e5a-41a6-b40f-9f7f74b3de95" providerId="ADAL" clId="{4428BA90-2A03-1A47-9CE3-C5AD862D8AE4}" dt="2023-11-28T01:20:26.457" v="361"/>
          <ac:spMkLst>
            <pc:docMk/>
            <pc:sldMk cId="333957410" sldId="376"/>
            <ac:spMk id="18" creationId="{C44CEE3D-F636-FBC7-71E3-1B5F98B8F237}"/>
          </ac:spMkLst>
        </pc:spChg>
        <pc:spChg chg="add mod">
          <ac:chgData name="Zacarias, Lisa M" userId="06020c3b-6e5a-41a6-b40f-9f7f74b3de95" providerId="ADAL" clId="{4428BA90-2A03-1A47-9CE3-C5AD862D8AE4}" dt="2023-11-28T01:20:41.260" v="363" actId="478"/>
          <ac:spMkLst>
            <pc:docMk/>
            <pc:sldMk cId="333957410" sldId="376"/>
            <ac:spMk id="22" creationId="{44E10EBD-6108-9B03-2B52-3E0F9D9E6601}"/>
          </ac:spMkLst>
        </pc:spChg>
        <pc:spChg chg="add mod">
          <ac:chgData name="Zacarias, Lisa M" userId="06020c3b-6e5a-41a6-b40f-9f7f74b3de95" providerId="ADAL" clId="{4428BA90-2A03-1A47-9CE3-C5AD862D8AE4}" dt="2023-11-28T01:20:42.263" v="364" actId="478"/>
          <ac:spMkLst>
            <pc:docMk/>
            <pc:sldMk cId="333957410" sldId="376"/>
            <ac:spMk id="24" creationId="{33EC41C5-BBD8-C10F-64CB-1CA5C19E8CD9}"/>
          </ac:spMkLst>
        </pc:spChg>
        <pc:picChg chg="add del mod">
          <ac:chgData name="Zacarias, Lisa M" userId="06020c3b-6e5a-41a6-b40f-9f7f74b3de95" providerId="ADAL" clId="{4428BA90-2A03-1A47-9CE3-C5AD862D8AE4}" dt="2023-11-28T01:20:42.263" v="364" actId="478"/>
          <ac:picMkLst>
            <pc:docMk/>
            <pc:sldMk cId="333957410" sldId="376"/>
            <ac:picMk id="7" creationId="{02528EA7-BCCD-1281-63E8-76C4D32FB818}"/>
          </ac:picMkLst>
        </pc:picChg>
        <pc:picChg chg="del">
          <ac:chgData name="Zacarias, Lisa M" userId="06020c3b-6e5a-41a6-b40f-9f7f74b3de95" providerId="ADAL" clId="{4428BA90-2A03-1A47-9CE3-C5AD862D8AE4}" dt="2023-11-28T01:18:19.347" v="352" actId="478"/>
          <ac:picMkLst>
            <pc:docMk/>
            <pc:sldMk cId="333957410" sldId="376"/>
            <ac:picMk id="12" creationId="{7A9935DA-A8EB-D233-803D-D86A333B1410}"/>
          </ac:picMkLst>
        </pc:picChg>
        <pc:picChg chg="del">
          <ac:chgData name="Zacarias, Lisa M" userId="06020c3b-6e5a-41a6-b40f-9f7f74b3de95" providerId="ADAL" clId="{4428BA90-2A03-1A47-9CE3-C5AD862D8AE4}" dt="2023-11-28T01:19:44.632" v="356" actId="478"/>
          <ac:picMkLst>
            <pc:docMk/>
            <pc:sldMk cId="333957410" sldId="376"/>
            <ac:picMk id="14" creationId="{05E72BE4-2B61-2DF6-59B5-46FD0B716E1A}"/>
          </ac:picMkLst>
        </pc:picChg>
        <pc:picChg chg="add del mod">
          <ac:chgData name="Zacarias, Lisa M" userId="06020c3b-6e5a-41a6-b40f-9f7f74b3de95" providerId="ADAL" clId="{4428BA90-2A03-1A47-9CE3-C5AD862D8AE4}" dt="2023-11-28T01:20:04.214" v="360" actId="478"/>
          <ac:picMkLst>
            <pc:docMk/>
            <pc:sldMk cId="333957410" sldId="376"/>
            <ac:picMk id="16" creationId="{63022450-7F42-E325-C8CB-6018BF0AAB9E}"/>
          </ac:picMkLst>
        </pc:picChg>
        <pc:picChg chg="add del mod">
          <ac:chgData name="Zacarias, Lisa M" userId="06020c3b-6e5a-41a6-b40f-9f7f74b3de95" providerId="ADAL" clId="{4428BA90-2A03-1A47-9CE3-C5AD862D8AE4}" dt="2023-11-28T01:20:41.260" v="363" actId="478"/>
          <ac:picMkLst>
            <pc:docMk/>
            <pc:sldMk cId="333957410" sldId="376"/>
            <ac:picMk id="20" creationId="{12C7C504-1CAA-C7BA-3D30-572551B69559}"/>
          </ac:picMkLst>
        </pc:picChg>
      </pc:sldChg>
      <pc:sldChg chg="add del">
        <pc:chgData name="Zacarias, Lisa M" userId="06020c3b-6e5a-41a6-b40f-9f7f74b3de95" providerId="ADAL" clId="{4428BA90-2A03-1A47-9CE3-C5AD862D8AE4}" dt="2023-11-30T00:39:25.055" v="2426" actId="2696"/>
        <pc:sldMkLst>
          <pc:docMk/>
          <pc:sldMk cId="941251503" sldId="376"/>
        </pc:sldMkLst>
      </pc:sldChg>
      <pc:sldChg chg="addSp delSp modSp add del mod ord">
        <pc:chgData name="Zacarias, Lisa M" userId="06020c3b-6e5a-41a6-b40f-9f7f74b3de95" providerId="ADAL" clId="{4428BA90-2A03-1A47-9CE3-C5AD862D8AE4}" dt="2023-11-28T01:37:04.096" v="453" actId="2696"/>
        <pc:sldMkLst>
          <pc:docMk/>
          <pc:sldMk cId="1546377441" sldId="376"/>
        </pc:sldMkLst>
        <pc:spChg chg="add del mod">
          <ac:chgData name="Zacarias, Lisa M" userId="06020c3b-6e5a-41a6-b40f-9f7f74b3de95" providerId="ADAL" clId="{4428BA90-2A03-1A47-9CE3-C5AD862D8AE4}" dt="2023-11-28T01:28:35.711" v="369" actId="478"/>
          <ac:spMkLst>
            <pc:docMk/>
            <pc:sldMk cId="1546377441" sldId="376"/>
            <ac:spMk id="3" creationId="{84B6F1E6-9B0D-41AD-66C5-2958E6C43551}"/>
          </ac:spMkLst>
        </pc:spChg>
        <pc:spChg chg="del">
          <ac:chgData name="Zacarias, Lisa M" userId="06020c3b-6e5a-41a6-b40f-9f7f74b3de95" providerId="ADAL" clId="{4428BA90-2A03-1A47-9CE3-C5AD862D8AE4}" dt="2023-11-28T01:31:45.776" v="435" actId="478"/>
          <ac:spMkLst>
            <pc:docMk/>
            <pc:sldMk cId="1546377441" sldId="376"/>
            <ac:spMk id="5" creationId="{7E29284A-5952-0642-9910-29271816D7A0}"/>
          </ac:spMkLst>
        </pc:spChg>
        <pc:spChg chg="add del mod">
          <ac:chgData name="Zacarias, Lisa M" userId="06020c3b-6e5a-41a6-b40f-9f7f74b3de95" providerId="ADAL" clId="{4428BA90-2A03-1A47-9CE3-C5AD862D8AE4}" dt="2023-11-28T01:28:48.840" v="372"/>
          <ac:spMkLst>
            <pc:docMk/>
            <pc:sldMk cId="1546377441" sldId="376"/>
            <ac:spMk id="7" creationId="{6B25E654-072B-A3F1-8626-CE47752F8F6B}"/>
          </ac:spMkLst>
        </pc:spChg>
        <pc:spChg chg="mod">
          <ac:chgData name="Zacarias, Lisa M" userId="06020c3b-6e5a-41a6-b40f-9f7f74b3de95" providerId="ADAL" clId="{4428BA90-2A03-1A47-9CE3-C5AD862D8AE4}" dt="2023-11-28T01:31:37.753" v="434" actId="20577"/>
          <ac:spMkLst>
            <pc:docMk/>
            <pc:sldMk cId="1546377441" sldId="376"/>
            <ac:spMk id="10" creationId="{888D9736-05E6-F642-BB38-1B0A660FBCC9}"/>
          </ac:spMkLst>
        </pc:spChg>
        <pc:spChg chg="add del mod">
          <ac:chgData name="Zacarias, Lisa M" userId="06020c3b-6e5a-41a6-b40f-9f7f74b3de95" providerId="ADAL" clId="{4428BA90-2A03-1A47-9CE3-C5AD862D8AE4}" dt="2023-11-28T01:31:47.859" v="436" actId="478"/>
          <ac:spMkLst>
            <pc:docMk/>
            <pc:sldMk cId="1546377441" sldId="376"/>
            <ac:spMk id="16" creationId="{272D7B60-7E91-7C55-8FAE-F761DF9933D0}"/>
          </ac:spMkLst>
        </pc:spChg>
        <pc:picChg chg="del mod">
          <ac:chgData name="Zacarias, Lisa M" userId="06020c3b-6e5a-41a6-b40f-9f7f74b3de95" providerId="ADAL" clId="{4428BA90-2A03-1A47-9CE3-C5AD862D8AE4}" dt="2023-11-28T01:28:44.196" v="371" actId="478"/>
          <ac:picMkLst>
            <pc:docMk/>
            <pc:sldMk cId="1546377441" sldId="376"/>
            <ac:picMk id="12" creationId="{7A9935DA-A8EB-D233-803D-D86A333B1410}"/>
          </ac:picMkLst>
        </pc:picChg>
        <pc:picChg chg="add mod modCrop">
          <ac:chgData name="Zacarias, Lisa M" userId="06020c3b-6e5a-41a6-b40f-9f7f74b3de95" providerId="ADAL" clId="{4428BA90-2A03-1A47-9CE3-C5AD862D8AE4}" dt="2023-11-28T01:32:00.719" v="438" actId="1076"/>
          <ac:picMkLst>
            <pc:docMk/>
            <pc:sldMk cId="1546377441" sldId="376"/>
            <ac:picMk id="13" creationId="{6F5068F3-076E-D608-7347-BA8E2D0356EB}"/>
          </ac:picMkLst>
        </pc:picChg>
        <pc:picChg chg="del">
          <ac:chgData name="Zacarias, Lisa M" userId="06020c3b-6e5a-41a6-b40f-9f7f74b3de95" providerId="ADAL" clId="{4428BA90-2A03-1A47-9CE3-C5AD862D8AE4}" dt="2023-11-28T01:28:33.621" v="368" actId="478"/>
          <ac:picMkLst>
            <pc:docMk/>
            <pc:sldMk cId="1546377441" sldId="376"/>
            <ac:picMk id="14" creationId="{05E72BE4-2B61-2DF6-59B5-46FD0B716E1A}"/>
          </ac:picMkLst>
        </pc:picChg>
      </pc:sldChg>
      <pc:sldChg chg="addSp delSp modSp add del mod">
        <pc:chgData name="Zacarias, Lisa M" userId="06020c3b-6e5a-41a6-b40f-9f7f74b3de95" providerId="ADAL" clId="{4428BA90-2A03-1A47-9CE3-C5AD862D8AE4}" dt="2023-11-30T00:23:35.566" v="2295" actId="2696"/>
        <pc:sldMkLst>
          <pc:docMk/>
          <pc:sldMk cId="1434894968" sldId="377"/>
        </pc:sldMkLst>
        <pc:spChg chg="mod">
          <ac:chgData name="Zacarias, Lisa M" userId="06020c3b-6e5a-41a6-b40f-9f7f74b3de95" providerId="ADAL" clId="{4428BA90-2A03-1A47-9CE3-C5AD862D8AE4}" dt="2023-11-29T23:37:10.943" v="1634" actId="14100"/>
          <ac:spMkLst>
            <pc:docMk/>
            <pc:sldMk cId="1434894968" sldId="377"/>
            <ac:spMk id="3" creationId="{E2E37241-F17B-E44A-912B-D51A6D25D388}"/>
          </ac:spMkLst>
        </pc:spChg>
        <pc:spChg chg="mod">
          <ac:chgData name="Zacarias, Lisa M" userId="06020c3b-6e5a-41a6-b40f-9f7f74b3de95" providerId="ADAL" clId="{4428BA90-2A03-1A47-9CE3-C5AD862D8AE4}" dt="2023-11-29T23:38:03.706" v="1654" actId="2710"/>
          <ac:spMkLst>
            <pc:docMk/>
            <pc:sldMk cId="1434894968" sldId="377"/>
            <ac:spMk id="4" creationId="{7B6BC60E-951A-9144-AA50-3DF2B2297136}"/>
          </ac:spMkLst>
        </pc:spChg>
        <pc:spChg chg="add del mod">
          <ac:chgData name="Zacarias, Lisa M" userId="06020c3b-6e5a-41a6-b40f-9f7f74b3de95" providerId="ADAL" clId="{4428BA90-2A03-1A47-9CE3-C5AD862D8AE4}" dt="2023-11-29T23:02:16.052" v="932"/>
          <ac:spMkLst>
            <pc:docMk/>
            <pc:sldMk cId="1434894968" sldId="377"/>
            <ac:spMk id="8" creationId="{02703816-D7B3-5263-7877-F7710A01C9D3}"/>
          </ac:spMkLst>
        </pc:spChg>
        <pc:spChg chg="add del mod">
          <ac:chgData name="Zacarias, Lisa M" userId="06020c3b-6e5a-41a6-b40f-9f7f74b3de95" providerId="ADAL" clId="{4428BA90-2A03-1A47-9CE3-C5AD862D8AE4}" dt="2023-11-29T23:37:12.248" v="1636" actId="478"/>
          <ac:spMkLst>
            <pc:docMk/>
            <pc:sldMk cId="1434894968" sldId="377"/>
            <ac:spMk id="12" creationId="{18314B82-ED11-9A92-FDB8-1648E1924574}"/>
          </ac:spMkLst>
        </pc:spChg>
        <pc:picChg chg="del">
          <ac:chgData name="Zacarias, Lisa M" userId="06020c3b-6e5a-41a6-b40f-9f7f74b3de95" providerId="ADAL" clId="{4428BA90-2A03-1A47-9CE3-C5AD862D8AE4}" dt="2023-11-29T23:02:02.898" v="929" actId="478"/>
          <ac:picMkLst>
            <pc:docMk/>
            <pc:sldMk cId="1434894968" sldId="377"/>
            <ac:picMk id="9" creationId="{85395A27-209B-7E45-AB13-866C2179524B}"/>
          </ac:picMkLst>
        </pc:picChg>
        <pc:picChg chg="add del mod">
          <ac:chgData name="Zacarias, Lisa M" userId="06020c3b-6e5a-41a6-b40f-9f7f74b3de95" providerId="ADAL" clId="{4428BA90-2A03-1A47-9CE3-C5AD862D8AE4}" dt="2023-11-29T23:37:12.248" v="1636" actId="478"/>
          <ac:picMkLst>
            <pc:docMk/>
            <pc:sldMk cId="1434894968" sldId="377"/>
            <ac:picMk id="10" creationId="{E26DEB49-295A-9910-E92B-5D2242433AB7}"/>
          </ac:picMkLst>
        </pc:picChg>
      </pc:sldChg>
      <pc:sldChg chg="add del">
        <pc:chgData name="Zacarias, Lisa M" userId="06020c3b-6e5a-41a6-b40f-9f7f74b3de95" providerId="ADAL" clId="{4428BA90-2A03-1A47-9CE3-C5AD862D8AE4}" dt="2023-11-29T23:02:08.533" v="931"/>
        <pc:sldMkLst>
          <pc:docMk/>
          <pc:sldMk cId="2296365871" sldId="378"/>
        </pc:sldMkLst>
      </pc:sldChg>
      <pc:sldChg chg="addSp delSp modSp new del mod">
        <pc:chgData name="Zacarias, Lisa M" userId="06020c3b-6e5a-41a6-b40f-9f7f74b3de95" providerId="ADAL" clId="{4428BA90-2A03-1A47-9CE3-C5AD862D8AE4}" dt="2023-11-30T00:23:34.755" v="2294" actId="2696"/>
        <pc:sldMkLst>
          <pc:docMk/>
          <pc:sldMk cId="3823333178" sldId="378"/>
        </pc:sldMkLst>
        <pc:spChg chg="del mod">
          <ac:chgData name="Zacarias, Lisa M" userId="06020c3b-6e5a-41a6-b40f-9f7f74b3de95" providerId="ADAL" clId="{4428BA90-2A03-1A47-9CE3-C5AD862D8AE4}" dt="2023-11-29T23:13:44.471" v="1191"/>
          <ac:spMkLst>
            <pc:docMk/>
            <pc:sldMk cId="3823333178" sldId="378"/>
            <ac:spMk id="2" creationId="{D779F694-E408-07C3-CB81-9F72E9A462B8}"/>
          </ac:spMkLst>
        </pc:spChg>
        <pc:spChg chg="del">
          <ac:chgData name="Zacarias, Lisa M" userId="06020c3b-6e5a-41a6-b40f-9f7f74b3de95" providerId="ADAL" clId="{4428BA90-2A03-1A47-9CE3-C5AD862D8AE4}" dt="2023-11-29T23:13:36.213" v="1189" actId="478"/>
          <ac:spMkLst>
            <pc:docMk/>
            <pc:sldMk cId="3823333178" sldId="378"/>
            <ac:spMk id="3" creationId="{7DBE2F19-EF34-B6B1-79D6-285C3D2DAC53}"/>
          </ac:spMkLst>
        </pc:spChg>
        <pc:spChg chg="mod">
          <ac:chgData name="Zacarias, Lisa M" userId="06020c3b-6e5a-41a6-b40f-9f7f74b3de95" providerId="ADAL" clId="{4428BA90-2A03-1A47-9CE3-C5AD862D8AE4}" dt="2023-11-29T23:34:50.728" v="1622" actId="20577"/>
          <ac:spMkLst>
            <pc:docMk/>
            <pc:sldMk cId="3823333178" sldId="378"/>
            <ac:spMk id="4" creationId="{D46A4E43-6DEA-88E4-27B4-3F4443D12763}"/>
          </ac:spMkLst>
        </pc:spChg>
        <pc:spChg chg="mod">
          <ac:chgData name="Zacarias, Lisa M" userId="06020c3b-6e5a-41a6-b40f-9f7f74b3de95" providerId="ADAL" clId="{4428BA90-2A03-1A47-9CE3-C5AD862D8AE4}" dt="2023-11-29T23:35:01.430" v="1623" actId="20577"/>
          <ac:spMkLst>
            <pc:docMk/>
            <pc:sldMk cId="3823333178" sldId="378"/>
            <ac:spMk id="6" creationId="{4A6E6646-8540-1F0E-1938-DDCD8C7698AC}"/>
          </ac:spMkLst>
        </pc:spChg>
        <pc:spChg chg="mod">
          <ac:chgData name="Zacarias, Lisa M" userId="06020c3b-6e5a-41a6-b40f-9f7f74b3de95" providerId="ADAL" clId="{4428BA90-2A03-1A47-9CE3-C5AD862D8AE4}" dt="2023-11-29T23:16:01.418" v="1222" actId="20577"/>
          <ac:spMkLst>
            <pc:docMk/>
            <pc:sldMk cId="3823333178" sldId="378"/>
            <ac:spMk id="10" creationId="{BBDC56C2-6187-3E4F-DA49-A7DD181066FF}"/>
          </ac:spMkLst>
        </pc:spChg>
        <pc:picChg chg="add mod">
          <ac:chgData name="Zacarias, Lisa M" userId="06020c3b-6e5a-41a6-b40f-9f7f74b3de95" providerId="ADAL" clId="{4428BA90-2A03-1A47-9CE3-C5AD862D8AE4}" dt="2023-11-29T23:13:49.774" v="1192" actId="18653"/>
          <ac:picMkLst>
            <pc:docMk/>
            <pc:sldMk cId="3823333178" sldId="378"/>
            <ac:picMk id="11" creationId="{243DF1CA-E97E-B86C-45F9-172430C02490}"/>
          </ac:picMkLst>
        </pc:picChg>
      </pc:sldChg>
      <pc:sldChg chg="addSp delSp modSp add mod ord modNotesTx">
        <pc:chgData name="Zacarias, Lisa M" userId="06020c3b-6e5a-41a6-b40f-9f7f74b3de95" providerId="ADAL" clId="{4428BA90-2A03-1A47-9CE3-C5AD862D8AE4}" dt="2023-11-30T21:54:59.300" v="3038" actId="20578"/>
        <pc:sldMkLst>
          <pc:docMk/>
          <pc:sldMk cId="1388689682" sldId="379"/>
        </pc:sldMkLst>
        <pc:spChg chg="add del mod">
          <ac:chgData name="Zacarias, Lisa M" userId="06020c3b-6e5a-41a6-b40f-9f7f74b3de95" providerId="ADAL" clId="{4428BA90-2A03-1A47-9CE3-C5AD862D8AE4}" dt="2023-11-29T23:39:13.867" v="1660"/>
          <ac:spMkLst>
            <pc:docMk/>
            <pc:sldMk cId="1388689682" sldId="379"/>
            <ac:spMk id="3" creationId="{4C046539-FE38-A1D4-837B-9F69CDE7D6F4}"/>
          </ac:spMkLst>
        </pc:spChg>
        <pc:spChg chg="mod">
          <ac:chgData name="Zacarias, Lisa M" userId="06020c3b-6e5a-41a6-b40f-9f7f74b3de95" providerId="ADAL" clId="{4428BA90-2A03-1A47-9CE3-C5AD862D8AE4}" dt="2023-11-30T00:22:15.322" v="2277" actId="2711"/>
          <ac:spMkLst>
            <pc:docMk/>
            <pc:sldMk cId="1388689682" sldId="379"/>
            <ac:spMk id="4" creationId="{2A668A9B-988C-2A49-8629-9BE8433A3FD3}"/>
          </ac:spMkLst>
        </pc:spChg>
        <pc:spChg chg="mod">
          <ac:chgData name="Zacarias, Lisa M" userId="06020c3b-6e5a-41a6-b40f-9f7f74b3de95" providerId="ADAL" clId="{4428BA90-2A03-1A47-9CE3-C5AD862D8AE4}" dt="2023-11-29T23:45:47.922" v="1775" actId="20577"/>
          <ac:spMkLst>
            <pc:docMk/>
            <pc:sldMk cId="1388689682" sldId="379"/>
            <ac:spMk id="5" creationId="{7E29284A-5952-0642-9910-29271816D7A0}"/>
          </ac:spMkLst>
        </pc:spChg>
        <pc:spChg chg="mod">
          <ac:chgData name="Zacarias, Lisa M" userId="06020c3b-6e5a-41a6-b40f-9f7f74b3de95" providerId="ADAL" clId="{4428BA90-2A03-1A47-9CE3-C5AD862D8AE4}" dt="2023-11-30T00:23:01.778" v="2293" actId="20577"/>
          <ac:spMkLst>
            <pc:docMk/>
            <pc:sldMk cId="1388689682" sldId="379"/>
            <ac:spMk id="6" creationId="{06EB6AD4-ECD0-AE40-AC86-A8FE299DFEE0}"/>
          </ac:spMkLst>
        </pc:spChg>
        <pc:spChg chg="mod">
          <ac:chgData name="Zacarias, Lisa M" userId="06020c3b-6e5a-41a6-b40f-9f7f74b3de95" providerId="ADAL" clId="{4428BA90-2A03-1A47-9CE3-C5AD862D8AE4}" dt="2023-11-29T23:45:49.772" v="1778" actId="20577"/>
          <ac:spMkLst>
            <pc:docMk/>
            <pc:sldMk cId="1388689682" sldId="379"/>
            <ac:spMk id="7" creationId="{47FE2871-D033-A34D-852E-2F9A073176E6}"/>
          </ac:spMkLst>
        </pc:spChg>
        <pc:spChg chg="mod">
          <ac:chgData name="Zacarias, Lisa M" userId="06020c3b-6e5a-41a6-b40f-9f7f74b3de95" providerId="ADAL" clId="{4428BA90-2A03-1A47-9CE3-C5AD862D8AE4}" dt="2023-11-30T00:44:44.273" v="2504" actId="20577"/>
          <ac:spMkLst>
            <pc:docMk/>
            <pc:sldMk cId="1388689682" sldId="379"/>
            <ac:spMk id="8" creationId="{B10D4166-DD8F-094E-A9F2-D7454878C9E9}"/>
          </ac:spMkLst>
        </pc:spChg>
        <pc:spChg chg="mod">
          <ac:chgData name="Zacarias, Lisa M" userId="06020c3b-6e5a-41a6-b40f-9f7f74b3de95" providerId="ADAL" clId="{4428BA90-2A03-1A47-9CE3-C5AD862D8AE4}" dt="2023-11-30T00:43:56.278" v="2503" actId="20577"/>
          <ac:spMkLst>
            <pc:docMk/>
            <pc:sldMk cId="1388689682" sldId="379"/>
            <ac:spMk id="10" creationId="{888D9736-05E6-F642-BB38-1B0A660FBCC9}"/>
          </ac:spMkLst>
        </pc:spChg>
        <pc:spChg chg="add del mod">
          <ac:chgData name="Zacarias, Lisa M" userId="06020c3b-6e5a-41a6-b40f-9f7f74b3de95" providerId="ADAL" clId="{4428BA90-2A03-1A47-9CE3-C5AD862D8AE4}" dt="2023-11-29T23:39:27.503" v="1662"/>
          <ac:spMkLst>
            <pc:docMk/>
            <pc:sldMk cId="1388689682" sldId="379"/>
            <ac:spMk id="13" creationId="{7FB5941B-B9DF-BE8C-5E3C-59FC49B85286}"/>
          </ac:spMkLst>
        </pc:spChg>
        <pc:picChg chg="del">
          <ac:chgData name="Zacarias, Lisa M" userId="06020c3b-6e5a-41a6-b40f-9f7f74b3de95" providerId="ADAL" clId="{4428BA90-2A03-1A47-9CE3-C5AD862D8AE4}" dt="2023-11-29T23:39:04.664" v="1656" actId="478"/>
          <ac:picMkLst>
            <pc:docMk/>
            <pc:sldMk cId="1388689682" sldId="379"/>
            <ac:picMk id="12" creationId="{7FCBE4E1-ADD8-8940-B0C5-1B279E819A84}"/>
          </ac:picMkLst>
        </pc:picChg>
        <pc:picChg chg="del">
          <ac:chgData name="Zacarias, Lisa M" userId="06020c3b-6e5a-41a6-b40f-9f7f74b3de95" providerId="ADAL" clId="{4428BA90-2A03-1A47-9CE3-C5AD862D8AE4}" dt="2023-11-29T23:39:05.529" v="1657" actId="478"/>
          <ac:picMkLst>
            <pc:docMk/>
            <pc:sldMk cId="1388689682" sldId="379"/>
            <ac:picMk id="14" creationId="{5A9DB512-1C15-3043-BB0C-2E12168BDE8E}"/>
          </ac:picMkLst>
        </pc:picChg>
        <pc:picChg chg="add del mod">
          <ac:chgData name="Zacarias, Lisa M" userId="06020c3b-6e5a-41a6-b40f-9f7f74b3de95" providerId="ADAL" clId="{4428BA90-2A03-1A47-9CE3-C5AD862D8AE4}" dt="2023-11-29T23:39:12.159" v="1659"/>
          <ac:picMkLst>
            <pc:docMk/>
            <pc:sldMk cId="1388689682" sldId="379"/>
            <ac:picMk id="15" creationId="{729760B9-31C9-1E10-6DBF-E3A9CE1C3BA8}"/>
          </ac:picMkLst>
        </pc:picChg>
        <pc:picChg chg="add mod">
          <ac:chgData name="Zacarias, Lisa M" userId="06020c3b-6e5a-41a6-b40f-9f7f74b3de95" providerId="ADAL" clId="{4428BA90-2A03-1A47-9CE3-C5AD862D8AE4}" dt="2023-11-29T23:39:19.480" v="1661" actId="18653"/>
          <ac:picMkLst>
            <pc:docMk/>
            <pc:sldMk cId="1388689682" sldId="379"/>
            <ac:picMk id="16" creationId="{311C094A-864B-1794-FCF6-18ED25C9E668}"/>
          </ac:picMkLst>
        </pc:picChg>
        <pc:picChg chg="add mod">
          <ac:chgData name="Zacarias, Lisa M" userId="06020c3b-6e5a-41a6-b40f-9f7f74b3de95" providerId="ADAL" clId="{4428BA90-2A03-1A47-9CE3-C5AD862D8AE4}" dt="2023-11-29T23:39:32.062" v="1663" actId="18653"/>
          <ac:picMkLst>
            <pc:docMk/>
            <pc:sldMk cId="1388689682" sldId="379"/>
            <ac:picMk id="17" creationId="{295C90D6-7D0C-1865-CF32-B9365E5E3A01}"/>
          </ac:picMkLst>
        </pc:picChg>
      </pc:sldChg>
      <pc:sldChg chg="addSp delSp modSp new mod ord modNotesTx">
        <pc:chgData name="Zacarias, Lisa M" userId="06020c3b-6e5a-41a6-b40f-9f7f74b3de95" providerId="ADAL" clId="{4428BA90-2A03-1A47-9CE3-C5AD862D8AE4}" dt="2023-12-01T00:02:03.685" v="5249" actId="12385"/>
        <pc:sldMkLst>
          <pc:docMk/>
          <pc:sldMk cId="3472268785" sldId="380"/>
        </pc:sldMkLst>
        <pc:spChg chg="add del">
          <ac:chgData name="Zacarias, Lisa M" userId="06020c3b-6e5a-41a6-b40f-9f7f74b3de95" providerId="ADAL" clId="{4428BA90-2A03-1A47-9CE3-C5AD862D8AE4}" dt="2023-11-30T00:47:40.918" v="2506"/>
          <ac:spMkLst>
            <pc:docMk/>
            <pc:sldMk cId="3472268785" sldId="380"/>
            <ac:spMk id="2" creationId="{F5D4E907-91D4-F175-5FC6-71E0CA032B64}"/>
          </ac:spMkLst>
        </pc:spChg>
        <pc:spChg chg="del">
          <ac:chgData name="Zacarias, Lisa M" userId="06020c3b-6e5a-41a6-b40f-9f7f74b3de95" providerId="ADAL" clId="{4428BA90-2A03-1A47-9CE3-C5AD862D8AE4}" dt="2023-11-30T00:47:34.969" v="2505"/>
          <ac:spMkLst>
            <pc:docMk/>
            <pc:sldMk cId="3472268785" sldId="380"/>
            <ac:spMk id="3" creationId="{0CFCF896-F155-75FE-B664-69FE35C37DE6}"/>
          </ac:spMkLst>
        </pc:spChg>
        <pc:spChg chg="mod">
          <ac:chgData name="Zacarias, Lisa M" userId="06020c3b-6e5a-41a6-b40f-9f7f74b3de95" providerId="ADAL" clId="{4428BA90-2A03-1A47-9CE3-C5AD862D8AE4}" dt="2023-11-30T00:57:15.310" v="2814" actId="948"/>
          <ac:spMkLst>
            <pc:docMk/>
            <pc:sldMk cId="3472268785" sldId="380"/>
            <ac:spMk id="4" creationId="{ACD04201-C3FD-C4CC-DC47-1F0A182E3FAD}"/>
          </ac:spMkLst>
        </pc:spChg>
        <pc:spChg chg="mod">
          <ac:chgData name="Zacarias, Lisa M" userId="06020c3b-6e5a-41a6-b40f-9f7f74b3de95" providerId="ADAL" clId="{4428BA90-2A03-1A47-9CE3-C5AD862D8AE4}" dt="2023-11-30T21:51:43.253" v="2949" actId="20577"/>
          <ac:spMkLst>
            <pc:docMk/>
            <pc:sldMk cId="3472268785" sldId="380"/>
            <ac:spMk id="5" creationId="{381652D8-DA5B-C6B0-5FF5-FC3252CA1A26}"/>
          </ac:spMkLst>
        </pc:spChg>
        <pc:spChg chg="del">
          <ac:chgData name="Zacarias, Lisa M" userId="06020c3b-6e5a-41a6-b40f-9f7f74b3de95" providerId="ADAL" clId="{4428BA90-2A03-1A47-9CE3-C5AD862D8AE4}" dt="2023-11-30T00:54:25.831" v="2586" actId="478"/>
          <ac:spMkLst>
            <pc:docMk/>
            <pc:sldMk cId="3472268785" sldId="380"/>
            <ac:spMk id="6" creationId="{C07270DA-220B-F46C-66A1-16E33D743A40}"/>
          </ac:spMkLst>
        </pc:spChg>
        <pc:spChg chg="del">
          <ac:chgData name="Zacarias, Lisa M" userId="06020c3b-6e5a-41a6-b40f-9f7f74b3de95" providerId="ADAL" clId="{4428BA90-2A03-1A47-9CE3-C5AD862D8AE4}" dt="2023-11-30T00:54:24.451" v="2585" actId="478"/>
          <ac:spMkLst>
            <pc:docMk/>
            <pc:sldMk cId="3472268785" sldId="380"/>
            <ac:spMk id="7" creationId="{7E1501E4-2C67-B0A1-84F9-F3D7447D6B6B}"/>
          </ac:spMkLst>
        </pc:spChg>
        <pc:spChg chg="mod">
          <ac:chgData name="Zacarias, Lisa M" userId="06020c3b-6e5a-41a6-b40f-9f7f74b3de95" providerId="ADAL" clId="{4428BA90-2A03-1A47-9CE3-C5AD862D8AE4}" dt="2023-11-30T00:50:42.063" v="2528"/>
          <ac:spMkLst>
            <pc:docMk/>
            <pc:sldMk cId="3472268785" sldId="380"/>
            <ac:spMk id="8" creationId="{83C80A4D-CF2E-8906-271D-7FA52A6A3A43}"/>
          </ac:spMkLst>
        </pc:spChg>
        <pc:spChg chg="mod">
          <ac:chgData name="Zacarias, Lisa M" userId="06020c3b-6e5a-41a6-b40f-9f7f74b3de95" providerId="ADAL" clId="{4428BA90-2A03-1A47-9CE3-C5AD862D8AE4}" dt="2023-11-30T21:51:18.656" v="2943" actId="20577"/>
          <ac:spMkLst>
            <pc:docMk/>
            <pc:sldMk cId="3472268785" sldId="380"/>
            <ac:spMk id="10" creationId="{16CEF00C-F0F0-4918-6961-3EBBD9C2F544}"/>
          </ac:spMkLst>
        </pc:spChg>
        <pc:spChg chg="add del">
          <ac:chgData name="Zacarias, Lisa M" userId="06020c3b-6e5a-41a6-b40f-9f7f74b3de95" providerId="ADAL" clId="{4428BA90-2A03-1A47-9CE3-C5AD862D8AE4}" dt="2023-11-30T00:40:59.996" v="2489" actId="22"/>
          <ac:spMkLst>
            <pc:docMk/>
            <pc:sldMk cId="3472268785" sldId="380"/>
            <ac:spMk id="12" creationId="{1B37283E-386D-F833-922A-BAB9F1714491}"/>
          </ac:spMkLst>
        </pc:spChg>
        <pc:graphicFrameChg chg="add mod">
          <ac:chgData name="Zacarias, Lisa M" userId="06020c3b-6e5a-41a6-b40f-9f7f74b3de95" providerId="ADAL" clId="{4428BA90-2A03-1A47-9CE3-C5AD862D8AE4}" dt="2023-11-30T00:49:03.829" v="2519" actId="2711"/>
          <ac:graphicFrameMkLst>
            <pc:docMk/>
            <pc:sldMk cId="3472268785" sldId="380"/>
            <ac:graphicFrameMk id="14" creationId="{0063B636-FCF6-22E4-E0A1-F42C6F0E6B7B}"/>
          </ac:graphicFrameMkLst>
        </pc:graphicFrameChg>
        <pc:graphicFrameChg chg="add mod modGraphic">
          <ac:chgData name="Zacarias, Lisa M" userId="06020c3b-6e5a-41a6-b40f-9f7f74b3de95" providerId="ADAL" clId="{4428BA90-2A03-1A47-9CE3-C5AD862D8AE4}" dt="2023-12-01T00:02:03.685" v="5249" actId="12385"/>
          <ac:graphicFrameMkLst>
            <pc:docMk/>
            <pc:sldMk cId="3472268785" sldId="380"/>
            <ac:graphicFrameMk id="15" creationId="{7C2985D5-566E-AED3-AF9E-AA3E27C02655}"/>
          </ac:graphicFrameMkLst>
        </pc:graphicFrameChg>
        <pc:picChg chg="add del mod">
          <ac:chgData name="Zacarias, Lisa M" userId="06020c3b-6e5a-41a6-b40f-9f7f74b3de95" providerId="ADAL" clId="{4428BA90-2A03-1A47-9CE3-C5AD862D8AE4}" dt="2023-11-30T00:42:02.053" v="2492"/>
          <ac:picMkLst>
            <pc:docMk/>
            <pc:sldMk cId="3472268785" sldId="380"/>
            <ac:picMk id="13" creationId="{73EB19E6-44E0-218B-B20A-EA58943097AE}"/>
          </ac:picMkLst>
        </pc:picChg>
      </pc:sldChg>
      <pc:sldChg chg="addSp delSp new del mod">
        <pc:chgData name="Zacarias, Lisa M" userId="06020c3b-6e5a-41a6-b40f-9f7f74b3de95" providerId="ADAL" clId="{4428BA90-2A03-1A47-9CE3-C5AD862D8AE4}" dt="2023-11-30T01:08:35.816" v="2818" actId="680"/>
        <pc:sldMkLst>
          <pc:docMk/>
          <pc:sldMk cId="952939486" sldId="381"/>
        </pc:sldMkLst>
        <pc:spChg chg="add del">
          <ac:chgData name="Zacarias, Lisa M" userId="06020c3b-6e5a-41a6-b40f-9f7f74b3de95" providerId="ADAL" clId="{4428BA90-2A03-1A47-9CE3-C5AD862D8AE4}" dt="2023-11-30T01:08:35.402" v="2817" actId="478"/>
          <ac:spMkLst>
            <pc:docMk/>
            <pc:sldMk cId="952939486" sldId="381"/>
            <ac:spMk id="3" creationId="{E69D818A-FB6E-6E69-8EB8-E104C79512DE}"/>
          </ac:spMkLst>
        </pc:spChg>
      </pc:sldChg>
      <pc:sldChg chg="addSp delSp modSp new add del mod ord modNotesTx">
        <pc:chgData name="Zacarias, Lisa M" userId="06020c3b-6e5a-41a6-b40f-9f7f74b3de95" providerId="ADAL" clId="{4428BA90-2A03-1A47-9CE3-C5AD862D8AE4}" dt="2023-12-01T00:02:42.980" v="5254" actId="12385"/>
        <pc:sldMkLst>
          <pc:docMk/>
          <pc:sldMk cId="3922548517" sldId="381"/>
        </pc:sldMkLst>
        <pc:spChg chg="add del mod">
          <ac:chgData name="Zacarias, Lisa M" userId="06020c3b-6e5a-41a6-b40f-9f7f74b3de95" providerId="ADAL" clId="{4428BA90-2A03-1A47-9CE3-C5AD862D8AE4}" dt="2023-11-30T01:15:29.194" v="2884" actId="931"/>
          <ac:spMkLst>
            <pc:docMk/>
            <pc:sldMk cId="3922548517" sldId="381"/>
            <ac:spMk id="2" creationId="{678D077E-4D9C-1C77-3DF7-F7ECC5CE364C}"/>
          </ac:spMkLst>
        </pc:spChg>
        <pc:spChg chg="add del mod">
          <ac:chgData name="Zacarias, Lisa M" userId="06020c3b-6e5a-41a6-b40f-9f7f74b3de95" providerId="ADAL" clId="{4428BA90-2A03-1A47-9CE3-C5AD862D8AE4}" dt="2023-11-30T01:12:11.445" v="2854"/>
          <ac:spMkLst>
            <pc:docMk/>
            <pc:sldMk cId="3922548517" sldId="381"/>
            <ac:spMk id="3" creationId="{3AE06435-ADBD-7151-4529-FCFE771AB895}"/>
          </ac:spMkLst>
        </pc:spChg>
        <pc:spChg chg="del mod">
          <ac:chgData name="Zacarias, Lisa M" userId="06020c3b-6e5a-41a6-b40f-9f7f74b3de95" providerId="ADAL" clId="{4428BA90-2A03-1A47-9CE3-C5AD862D8AE4}" dt="2023-11-30T01:12:02.800" v="2851" actId="478"/>
          <ac:spMkLst>
            <pc:docMk/>
            <pc:sldMk cId="3922548517" sldId="381"/>
            <ac:spMk id="4" creationId="{E20DBF37-CA47-835B-97B0-D9DB2D74F7B9}"/>
          </ac:spMkLst>
        </pc:spChg>
        <pc:spChg chg="del">
          <ac:chgData name="Zacarias, Lisa M" userId="06020c3b-6e5a-41a6-b40f-9f7f74b3de95" providerId="ADAL" clId="{4428BA90-2A03-1A47-9CE3-C5AD862D8AE4}" dt="2023-11-30T01:12:01.925" v="2850" actId="478"/>
          <ac:spMkLst>
            <pc:docMk/>
            <pc:sldMk cId="3922548517" sldId="381"/>
            <ac:spMk id="5" creationId="{6AA9BFE3-59D2-3F52-A844-8BC905EE4A83}"/>
          </ac:spMkLst>
        </pc:spChg>
        <pc:spChg chg="add del">
          <ac:chgData name="Zacarias, Lisa M" userId="06020c3b-6e5a-41a6-b40f-9f7f74b3de95" providerId="ADAL" clId="{4428BA90-2A03-1A47-9CE3-C5AD862D8AE4}" dt="2023-11-30T01:11:58.622" v="2849" actId="478"/>
          <ac:spMkLst>
            <pc:docMk/>
            <pc:sldMk cId="3922548517" sldId="381"/>
            <ac:spMk id="6" creationId="{D7C47AE2-BAC5-BC31-FDB8-A758B38F711B}"/>
          </ac:spMkLst>
        </pc:spChg>
        <pc:spChg chg="add del">
          <ac:chgData name="Zacarias, Lisa M" userId="06020c3b-6e5a-41a6-b40f-9f7f74b3de95" providerId="ADAL" clId="{4428BA90-2A03-1A47-9CE3-C5AD862D8AE4}" dt="2023-11-30T01:11:56.493" v="2848" actId="478"/>
          <ac:spMkLst>
            <pc:docMk/>
            <pc:sldMk cId="3922548517" sldId="381"/>
            <ac:spMk id="7" creationId="{3C872B40-C540-91FB-BBDB-CF7DD54F28AD}"/>
          </ac:spMkLst>
        </pc:spChg>
        <pc:spChg chg="mod">
          <ac:chgData name="Zacarias, Lisa M" userId="06020c3b-6e5a-41a6-b40f-9f7f74b3de95" providerId="ADAL" clId="{4428BA90-2A03-1A47-9CE3-C5AD862D8AE4}" dt="2023-11-30T01:16:00.319" v="2896"/>
          <ac:spMkLst>
            <pc:docMk/>
            <pc:sldMk cId="3922548517" sldId="381"/>
            <ac:spMk id="8" creationId="{5F563367-C84A-67D6-E296-ADAAAEFE6922}"/>
          </ac:spMkLst>
        </pc:spChg>
        <pc:spChg chg="mod">
          <ac:chgData name="Zacarias, Lisa M" userId="06020c3b-6e5a-41a6-b40f-9f7f74b3de95" providerId="ADAL" clId="{4428BA90-2A03-1A47-9CE3-C5AD862D8AE4}" dt="2023-11-30T01:15:52.909" v="2895" actId="20577"/>
          <ac:spMkLst>
            <pc:docMk/>
            <pc:sldMk cId="3922548517" sldId="381"/>
            <ac:spMk id="10" creationId="{97D1AD9E-A731-0D61-13B4-BD2F663703AC}"/>
          </ac:spMkLst>
        </pc:spChg>
        <pc:spChg chg="mod">
          <ac:chgData name="Zacarias, Lisa M" userId="06020c3b-6e5a-41a6-b40f-9f7f74b3de95" providerId="ADAL" clId="{4428BA90-2A03-1A47-9CE3-C5AD862D8AE4}" dt="2023-11-30T01:08:52.856" v="2822"/>
          <ac:spMkLst>
            <pc:docMk/>
            <pc:sldMk cId="3922548517" sldId="381"/>
            <ac:spMk id="13" creationId="{9CAB00F0-9FE3-5AAB-CF39-585166D1C0C7}"/>
          </ac:spMkLst>
        </pc:spChg>
        <pc:spChg chg="mod">
          <ac:chgData name="Zacarias, Lisa M" userId="06020c3b-6e5a-41a6-b40f-9f7f74b3de95" providerId="ADAL" clId="{4428BA90-2A03-1A47-9CE3-C5AD862D8AE4}" dt="2023-11-30T01:08:52.856" v="2822"/>
          <ac:spMkLst>
            <pc:docMk/>
            <pc:sldMk cId="3922548517" sldId="381"/>
            <ac:spMk id="14" creationId="{C946C1F7-418C-EAAE-F077-667F301BEEB7}"/>
          </ac:spMkLst>
        </pc:spChg>
        <pc:spChg chg="mod">
          <ac:chgData name="Zacarias, Lisa M" userId="06020c3b-6e5a-41a6-b40f-9f7f74b3de95" providerId="ADAL" clId="{4428BA90-2A03-1A47-9CE3-C5AD862D8AE4}" dt="2023-11-30T01:08:52.856" v="2822"/>
          <ac:spMkLst>
            <pc:docMk/>
            <pc:sldMk cId="3922548517" sldId="381"/>
            <ac:spMk id="15" creationId="{EF8A9271-025A-0381-A299-C57E2A47D2BA}"/>
          </ac:spMkLst>
        </pc:spChg>
        <pc:spChg chg="mod">
          <ac:chgData name="Zacarias, Lisa M" userId="06020c3b-6e5a-41a6-b40f-9f7f74b3de95" providerId="ADAL" clId="{4428BA90-2A03-1A47-9CE3-C5AD862D8AE4}" dt="2023-11-30T01:08:52.856" v="2822"/>
          <ac:spMkLst>
            <pc:docMk/>
            <pc:sldMk cId="3922548517" sldId="381"/>
            <ac:spMk id="16" creationId="{2A067A92-8FED-417C-D2C1-3EC55FA9F100}"/>
          </ac:spMkLst>
        </pc:spChg>
        <pc:spChg chg="mod">
          <ac:chgData name="Zacarias, Lisa M" userId="06020c3b-6e5a-41a6-b40f-9f7f74b3de95" providerId="ADAL" clId="{4428BA90-2A03-1A47-9CE3-C5AD862D8AE4}" dt="2023-11-30T01:08:52.856" v="2822"/>
          <ac:spMkLst>
            <pc:docMk/>
            <pc:sldMk cId="3922548517" sldId="381"/>
            <ac:spMk id="17" creationId="{28073995-45B1-92BD-417E-2FA47A9CA574}"/>
          </ac:spMkLst>
        </pc:spChg>
        <pc:spChg chg="mod">
          <ac:chgData name="Zacarias, Lisa M" userId="06020c3b-6e5a-41a6-b40f-9f7f74b3de95" providerId="ADAL" clId="{4428BA90-2A03-1A47-9CE3-C5AD862D8AE4}" dt="2023-11-30T01:08:52.856" v="2822"/>
          <ac:spMkLst>
            <pc:docMk/>
            <pc:sldMk cId="3922548517" sldId="381"/>
            <ac:spMk id="18" creationId="{9889C18A-B47F-8D32-F361-8E2C2F4C6E61}"/>
          </ac:spMkLst>
        </pc:spChg>
        <pc:spChg chg="mod">
          <ac:chgData name="Zacarias, Lisa M" userId="06020c3b-6e5a-41a6-b40f-9f7f74b3de95" providerId="ADAL" clId="{4428BA90-2A03-1A47-9CE3-C5AD862D8AE4}" dt="2023-11-30T01:08:52.856" v="2822"/>
          <ac:spMkLst>
            <pc:docMk/>
            <pc:sldMk cId="3922548517" sldId="381"/>
            <ac:spMk id="19" creationId="{6C50B81F-1C21-E79F-8231-DC6586F6CBFF}"/>
          </ac:spMkLst>
        </pc:spChg>
        <pc:spChg chg="mod">
          <ac:chgData name="Zacarias, Lisa M" userId="06020c3b-6e5a-41a6-b40f-9f7f74b3de95" providerId="ADAL" clId="{4428BA90-2A03-1A47-9CE3-C5AD862D8AE4}" dt="2023-11-30T01:09:00.348" v="2824"/>
          <ac:spMkLst>
            <pc:docMk/>
            <pc:sldMk cId="3922548517" sldId="381"/>
            <ac:spMk id="22" creationId="{4D753A96-FAB9-5F2B-152D-C3A68594C5EB}"/>
          </ac:spMkLst>
        </pc:spChg>
        <pc:spChg chg="mod">
          <ac:chgData name="Zacarias, Lisa M" userId="06020c3b-6e5a-41a6-b40f-9f7f74b3de95" providerId="ADAL" clId="{4428BA90-2A03-1A47-9CE3-C5AD862D8AE4}" dt="2023-11-30T01:09:00.348" v="2824"/>
          <ac:spMkLst>
            <pc:docMk/>
            <pc:sldMk cId="3922548517" sldId="381"/>
            <ac:spMk id="23" creationId="{3BFEC33F-133E-6146-FD46-E3948171494E}"/>
          </ac:spMkLst>
        </pc:spChg>
        <pc:spChg chg="mod">
          <ac:chgData name="Zacarias, Lisa M" userId="06020c3b-6e5a-41a6-b40f-9f7f74b3de95" providerId="ADAL" clId="{4428BA90-2A03-1A47-9CE3-C5AD862D8AE4}" dt="2023-11-30T01:09:00.348" v="2824"/>
          <ac:spMkLst>
            <pc:docMk/>
            <pc:sldMk cId="3922548517" sldId="381"/>
            <ac:spMk id="24" creationId="{49240B20-9E08-5D02-C180-D34405BB2EEE}"/>
          </ac:spMkLst>
        </pc:spChg>
        <pc:spChg chg="mod">
          <ac:chgData name="Zacarias, Lisa M" userId="06020c3b-6e5a-41a6-b40f-9f7f74b3de95" providerId="ADAL" clId="{4428BA90-2A03-1A47-9CE3-C5AD862D8AE4}" dt="2023-11-30T01:09:00.348" v="2824"/>
          <ac:spMkLst>
            <pc:docMk/>
            <pc:sldMk cId="3922548517" sldId="381"/>
            <ac:spMk id="25" creationId="{19779CEF-7728-7B4F-9327-363B6354C35E}"/>
          </ac:spMkLst>
        </pc:spChg>
        <pc:spChg chg="mod">
          <ac:chgData name="Zacarias, Lisa M" userId="06020c3b-6e5a-41a6-b40f-9f7f74b3de95" providerId="ADAL" clId="{4428BA90-2A03-1A47-9CE3-C5AD862D8AE4}" dt="2023-11-30T01:09:00.348" v="2824"/>
          <ac:spMkLst>
            <pc:docMk/>
            <pc:sldMk cId="3922548517" sldId="381"/>
            <ac:spMk id="26" creationId="{A87C5577-C40F-66E2-21F5-AF4C944EC7DC}"/>
          </ac:spMkLst>
        </pc:spChg>
        <pc:spChg chg="mod">
          <ac:chgData name="Zacarias, Lisa M" userId="06020c3b-6e5a-41a6-b40f-9f7f74b3de95" providerId="ADAL" clId="{4428BA90-2A03-1A47-9CE3-C5AD862D8AE4}" dt="2023-11-30T01:09:00.348" v="2824"/>
          <ac:spMkLst>
            <pc:docMk/>
            <pc:sldMk cId="3922548517" sldId="381"/>
            <ac:spMk id="27" creationId="{D53F9836-8848-98E5-0E01-6A0F7A6272DF}"/>
          </ac:spMkLst>
        </pc:spChg>
        <pc:spChg chg="mod">
          <ac:chgData name="Zacarias, Lisa M" userId="06020c3b-6e5a-41a6-b40f-9f7f74b3de95" providerId="ADAL" clId="{4428BA90-2A03-1A47-9CE3-C5AD862D8AE4}" dt="2023-11-30T01:09:00.348" v="2824"/>
          <ac:spMkLst>
            <pc:docMk/>
            <pc:sldMk cId="3922548517" sldId="381"/>
            <ac:spMk id="28" creationId="{943E8E7E-E117-BCE0-21F4-EAF1E7B29E15}"/>
          </ac:spMkLst>
        </pc:spChg>
        <pc:grpChg chg="add del mod">
          <ac:chgData name="Zacarias, Lisa M" userId="06020c3b-6e5a-41a6-b40f-9f7f74b3de95" providerId="ADAL" clId="{4428BA90-2A03-1A47-9CE3-C5AD862D8AE4}" dt="2023-11-30T01:08:55.094" v="2823"/>
          <ac:grpSpMkLst>
            <pc:docMk/>
            <pc:sldMk cId="3922548517" sldId="381"/>
            <ac:grpSpMk id="11" creationId="{A41D64A7-D79B-BE41-8DFB-EDE3E087D816}"/>
          </ac:grpSpMkLst>
        </pc:grpChg>
        <pc:grpChg chg="add del mod">
          <ac:chgData name="Zacarias, Lisa M" userId="06020c3b-6e5a-41a6-b40f-9f7f74b3de95" providerId="ADAL" clId="{4428BA90-2A03-1A47-9CE3-C5AD862D8AE4}" dt="2023-11-30T01:09:03.215" v="2825"/>
          <ac:grpSpMkLst>
            <pc:docMk/>
            <pc:sldMk cId="3922548517" sldId="381"/>
            <ac:grpSpMk id="20" creationId="{8D8331F1-239A-869F-76B4-3F1CF3BF3540}"/>
          </ac:grpSpMkLst>
        </pc:grpChg>
        <pc:graphicFrameChg chg="add del mod">
          <ac:chgData name="Zacarias, Lisa M" userId="06020c3b-6e5a-41a6-b40f-9f7f74b3de95" providerId="ADAL" clId="{4428BA90-2A03-1A47-9CE3-C5AD862D8AE4}" dt="2023-11-30T01:10:42.954" v="2837"/>
          <ac:graphicFrameMkLst>
            <pc:docMk/>
            <pc:sldMk cId="3922548517" sldId="381"/>
            <ac:graphicFrameMk id="31" creationId="{C5950934-1F07-B101-C6A8-A72D56BF9E52}"/>
          </ac:graphicFrameMkLst>
        </pc:graphicFrameChg>
        <pc:graphicFrameChg chg="add mod modGraphic">
          <ac:chgData name="Zacarias, Lisa M" userId="06020c3b-6e5a-41a6-b40f-9f7f74b3de95" providerId="ADAL" clId="{4428BA90-2A03-1A47-9CE3-C5AD862D8AE4}" dt="2023-12-01T00:02:42.980" v="5254" actId="12385"/>
          <ac:graphicFrameMkLst>
            <pc:docMk/>
            <pc:sldMk cId="3922548517" sldId="381"/>
            <ac:graphicFrameMk id="32" creationId="{6FBB6EB0-2E30-040A-3934-F8BE43819D45}"/>
          </ac:graphicFrameMkLst>
        </pc:graphicFrameChg>
        <pc:picChg chg="mod">
          <ac:chgData name="Zacarias, Lisa M" userId="06020c3b-6e5a-41a6-b40f-9f7f74b3de95" providerId="ADAL" clId="{4428BA90-2A03-1A47-9CE3-C5AD862D8AE4}" dt="2023-11-30T01:08:52.856" v="2822"/>
          <ac:picMkLst>
            <pc:docMk/>
            <pc:sldMk cId="3922548517" sldId="381"/>
            <ac:picMk id="12" creationId="{BEEACB04-AE30-0123-5092-41A055F4158C}"/>
          </ac:picMkLst>
        </pc:picChg>
        <pc:picChg chg="mod">
          <ac:chgData name="Zacarias, Lisa M" userId="06020c3b-6e5a-41a6-b40f-9f7f74b3de95" providerId="ADAL" clId="{4428BA90-2A03-1A47-9CE3-C5AD862D8AE4}" dt="2023-11-30T01:09:00.348" v="2824"/>
          <ac:picMkLst>
            <pc:docMk/>
            <pc:sldMk cId="3922548517" sldId="381"/>
            <ac:picMk id="21" creationId="{61FF5BB5-47B0-A216-3EDF-176189463547}"/>
          </ac:picMkLst>
        </pc:picChg>
        <pc:picChg chg="add del mod">
          <ac:chgData name="Zacarias, Lisa M" userId="06020c3b-6e5a-41a6-b40f-9f7f74b3de95" providerId="ADAL" clId="{4428BA90-2A03-1A47-9CE3-C5AD862D8AE4}" dt="2023-11-30T01:09:42.484" v="2830" actId="931"/>
          <ac:picMkLst>
            <pc:docMk/>
            <pc:sldMk cId="3922548517" sldId="381"/>
            <ac:picMk id="30" creationId="{5B2591A2-B013-7A7A-853E-5A5763FE2821}"/>
          </ac:picMkLst>
        </pc:picChg>
        <pc:picChg chg="add del mod modCrop">
          <ac:chgData name="Zacarias, Lisa M" userId="06020c3b-6e5a-41a6-b40f-9f7f74b3de95" providerId="ADAL" clId="{4428BA90-2A03-1A47-9CE3-C5AD862D8AE4}" dt="2023-11-30T01:14:25.237" v="2883" actId="931"/>
          <ac:picMkLst>
            <pc:docMk/>
            <pc:sldMk cId="3922548517" sldId="381"/>
            <ac:picMk id="34" creationId="{DA3A93CE-6129-7B7D-0665-EAEEAE6B810C}"/>
          </ac:picMkLst>
        </pc:picChg>
        <pc:picChg chg="add mod">
          <ac:chgData name="Zacarias, Lisa M" userId="06020c3b-6e5a-41a6-b40f-9f7f74b3de95" providerId="ADAL" clId="{4428BA90-2A03-1A47-9CE3-C5AD862D8AE4}" dt="2023-11-30T01:15:32.512" v="2887" actId="18653"/>
          <ac:picMkLst>
            <pc:docMk/>
            <pc:sldMk cId="3922548517" sldId="381"/>
            <ac:picMk id="36" creationId="{4FCC1818-DF43-28C2-6A26-66060D9FA413}"/>
          </ac:picMkLst>
        </pc:picChg>
      </pc:sldChg>
      <pc:sldChg chg="modSp new del mod">
        <pc:chgData name="Zacarias, Lisa M" userId="06020c3b-6e5a-41a6-b40f-9f7f74b3de95" providerId="ADAL" clId="{4428BA90-2A03-1A47-9CE3-C5AD862D8AE4}" dt="2023-11-30T21:59:13.131" v="3190" actId="2696"/>
        <pc:sldMkLst>
          <pc:docMk/>
          <pc:sldMk cId="1168436347" sldId="382"/>
        </pc:sldMkLst>
        <pc:spChg chg="mod">
          <ac:chgData name="Zacarias, Lisa M" userId="06020c3b-6e5a-41a6-b40f-9f7f74b3de95" providerId="ADAL" clId="{4428BA90-2A03-1A47-9CE3-C5AD862D8AE4}" dt="2023-11-30T21:59:07.278" v="3189" actId="20577"/>
          <ac:spMkLst>
            <pc:docMk/>
            <pc:sldMk cId="1168436347" sldId="382"/>
            <ac:spMk id="2" creationId="{D2F0E93C-548B-FB39-9805-FFEEB29B40E8}"/>
          </ac:spMkLst>
        </pc:spChg>
        <pc:spChg chg="mod">
          <ac:chgData name="Zacarias, Lisa M" userId="06020c3b-6e5a-41a6-b40f-9f7f74b3de95" providerId="ADAL" clId="{4428BA90-2A03-1A47-9CE3-C5AD862D8AE4}" dt="2023-11-30T21:57:26.232" v="3081" actId="27636"/>
          <ac:spMkLst>
            <pc:docMk/>
            <pc:sldMk cId="1168436347" sldId="382"/>
            <ac:spMk id="3" creationId="{449C967C-B962-35BA-30E8-E8B771A6AF5E}"/>
          </ac:spMkLst>
        </pc:spChg>
      </pc:sldChg>
      <pc:sldChg chg="modSp new del mod">
        <pc:chgData name="Zacarias, Lisa M" userId="06020c3b-6e5a-41a6-b40f-9f7f74b3de95" providerId="ADAL" clId="{4428BA90-2A03-1A47-9CE3-C5AD862D8AE4}" dt="2023-11-30T22:02:00.945" v="3203" actId="680"/>
        <pc:sldMkLst>
          <pc:docMk/>
          <pc:sldMk cId="2008915440" sldId="382"/>
        </pc:sldMkLst>
        <pc:spChg chg="mod">
          <ac:chgData name="Zacarias, Lisa M" userId="06020c3b-6e5a-41a6-b40f-9f7f74b3de95" providerId="ADAL" clId="{4428BA90-2A03-1A47-9CE3-C5AD862D8AE4}" dt="2023-11-30T22:02:00.403" v="3202" actId="20577"/>
          <ac:spMkLst>
            <pc:docMk/>
            <pc:sldMk cId="2008915440" sldId="382"/>
            <ac:spMk id="3" creationId="{34772D49-B137-D53D-8E04-55C72E295EAD}"/>
          </ac:spMkLst>
        </pc:spChg>
      </pc:sldChg>
      <pc:sldChg chg="modSp new mod">
        <pc:chgData name="Zacarias, Lisa M" userId="06020c3b-6e5a-41a6-b40f-9f7f74b3de95" providerId="ADAL" clId="{4428BA90-2A03-1A47-9CE3-C5AD862D8AE4}" dt="2023-11-30T22:48:02.013" v="4102" actId="20577"/>
        <pc:sldMkLst>
          <pc:docMk/>
          <pc:sldMk cId="2559708891" sldId="382"/>
        </pc:sldMkLst>
        <pc:spChg chg="mod">
          <ac:chgData name="Zacarias, Lisa M" userId="06020c3b-6e5a-41a6-b40f-9f7f74b3de95" providerId="ADAL" clId="{4428BA90-2A03-1A47-9CE3-C5AD862D8AE4}" dt="2023-11-30T22:36:55.510" v="3532" actId="20577"/>
          <ac:spMkLst>
            <pc:docMk/>
            <pc:sldMk cId="2559708891" sldId="382"/>
            <ac:spMk id="2" creationId="{28CCFCDB-E7DB-6C84-3BDB-A241C06E188B}"/>
          </ac:spMkLst>
        </pc:spChg>
        <pc:spChg chg="mod">
          <ac:chgData name="Zacarias, Lisa M" userId="06020c3b-6e5a-41a6-b40f-9f7f74b3de95" providerId="ADAL" clId="{4428BA90-2A03-1A47-9CE3-C5AD862D8AE4}" dt="2023-11-30T22:43:58.595" v="3856" actId="20577"/>
          <ac:spMkLst>
            <pc:docMk/>
            <pc:sldMk cId="2559708891" sldId="382"/>
            <ac:spMk id="3" creationId="{936BA58E-87D1-6CE2-9973-D8575FC9F9CB}"/>
          </ac:spMkLst>
        </pc:spChg>
        <pc:spChg chg="mod">
          <ac:chgData name="Zacarias, Lisa M" userId="06020c3b-6e5a-41a6-b40f-9f7f74b3de95" providerId="ADAL" clId="{4428BA90-2A03-1A47-9CE3-C5AD862D8AE4}" dt="2023-11-30T22:14:18.966" v="3478" actId="20577"/>
          <ac:spMkLst>
            <pc:docMk/>
            <pc:sldMk cId="2559708891" sldId="382"/>
            <ac:spMk id="4" creationId="{C73B45CC-72F0-BEC9-D3DD-05DF2792832A}"/>
          </ac:spMkLst>
        </pc:spChg>
        <pc:spChg chg="mod">
          <ac:chgData name="Zacarias, Lisa M" userId="06020c3b-6e5a-41a6-b40f-9f7f74b3de95" providerId="ADAL" clId="{4428BA90-2A03-1A47-9CE3-C5AD862D8AE4}" dt="2023-11-30T22:37:38.353" v="3539" actId="20577"/>
          <ac:spMkLst>
            <pc:docMk/>
            <pc:sldMk cId="2559708891" sldId="382"/>
            <ac:spMk id="5" creationId="{C9535C57-7C7E-62A1-D5AF-0D4EAAE325EF}"/>
          </ac:spMkLst>
        </pc:spChg>
        <pc:spChg chg="mod">
          <ac:chgData name="Zacarias, Lisa M" userId="06020c3b-6e5a-41a6-b40f-9f7f74b3de95" providerId="ADAL" clId="{4428BA90-2A03-1A47-9CE3-C5AD862D8AE4}" dt="2023-11-30T22:17:22.657" v="3525" actId="20577"/>
          <ac:spMkLst>
            <pc:docMk/>
            <pc:sldMk cId="2559708891" sldId="382"/>
            <ac:spMk id="6" creationId="{4ECFD3B4-975F-A9E8-7A69-3DF971A436CA}"/>
          </ac:spMkLst>
        </pc:spChg>
        <pc:spChg chg="mod">
          <ac:chgData name="Zacarias, Lisa M" userId="06020c3b-6e5a-41a6-b40f-9f7f74b3de95" providerId="ADAL" clId="{4428BA90-2A03-1A47-9CE3-C5AD862D8AE4}" dt="2023-11-30T22:48:02.013" v="4102" actId="20577"/>
          <ac:spMkLst>
            <pc:docMk/>
            <pc:sldMk cId="2559708891" sldId="382"/>
            <ac:spMk id="7" creationId="{FCDE7CFA-A111-0602-B00B-EEE3B5461D66}"/>
          </ac:spMkLst>
        </pc:spChg>
      </pc:sldChg>
      <pc:sldChg chg="addSp delSp modSp new mod modNotesTx">
        <pc:chgData name="Zacarias, Lisa M" userId="06020c3b-6e5a-41a6-b40f-9f7f74b3de95" providerId="ADAL" clId="{4428BA90-2A03-1A47-9CE3-C5AD862D8AE4}" dt="2023-12-01T00:58:53.585" v="6444" actId="20577"/>
        <pc:sldMkLst>
          <pc:docMk/>
          <pc:sldMk cId="1900512697" sldId="383"/>
        </pc:sldMkLst>
        <pc:spChg chg="del">
          <ac:chgData name="Zacarias, Lisa M" userId="06020c3b-6e5a-41a6-b40f-9f7f74b3de95" providerId="ADAL" clId="{4428BA90-2A03-1A47-9CE3-C5AD862D8AE4}" dt="2023-11-30T22:49:45.529" v="4119" actId="931"/>
          <ac:spMkLst>
            <pc:docMk/>
            <pc:sldMk cId="1900512697" sldId="383"/>
            <ac:spMk id="2" creationId="{609F0E7A-66E7-AEF1-3A0C-EB5DB1889C2C}"/>
          </ac:spMkLst>
        </pc:spChg>
        <pc:spChg chg="del">
          <ac:chgData name="Zacarias, Lisa M" userId="06020c3b-6e5a-41a6-b40f-9f7f74b3de95" providerId="ADAL" clId="{4428BA90-2A03-1A47-9CE3-C5AD862D8AE4}" dt="2023-11-30T22:49:54.597" v="4123" actId="931"/>
          <ac:spMkLst>
            <pc:docMk/>
            <pc:sldMk cId="1900512697" sldId="383"/>
            <ac:spMk id="3" creationId="{27B45D92-002D-C155-E522-8FC4FEBAD64D}"/>
          </ac:spMkLst>
        </pc:spChg>
        <pc:spChg chg="mod">
          <ac:chgData name="Zacarias, Lisa M" userId="06020c3b-6e5a-41a6-b40f-9f7f74b3de95" providerId="ADAL" clId="{4428BA90-2A03-1A47-9CE3-C5AD862D8AE4}" dt="2023-11-30T23:17:29.510" v="4672"/>
          <ac:spMkLst>
            <pc:docMk/>
            <pc:sldMk cId="1900512697" sldId="383"/>
            <ac:spMk id="4" creationId="{7ED1DEED-D1FA-02AE-4B48-1A64BCBE9B46}"/>
          </ac:spMkLst>
        </pc:spChg>
        <pc:spChg chg="mod">
          <ac:chgData name="Zacarias, Lisa M" userId="06020c3b-6e5a-41a6-b40f-9f7f74b3de95" providerId="ADAL" clId="{4428BA90-2A03-1A47-9CE3-C5AD862D8AE4}" dt="2023-11-30T23:14:55.194" v="4596" actId="1035"/>
          <ac:spMkLst>
            <pc:docMk/>
            <pc:sldMk cId="1900512697" sldId="383"/>
            <ac:spMk id="5" creationId="{3AD70355-CB3C-7ACB-1C00-CE9F20BF110F}"/>
          </ac:spMkLst>
        </pc:spChg>
        <pc:spChg chg="mod">
          <ac:chgData name="Zacarias, Lisa M" userId="06020c3b-6e5a-41a6-b40f-9f7f74b3de95" providerId="ADAL" clId="{4428BA90-2A03-1A47-9CE3-C5AD862D8AE4}" dt="2023-12-01T00:58:53.585" v="6444" actId="20577"/>
          <ac:spMkLst>
            <pc:docMk/>
            <pc:sldMk cId="1900512697" sldId="383"/>
            <ac:spMk id="6" creationId="{D9C77716-851B-E5DF-1457-683D939BEC6F}"/>
          </ac:spMkLst>
        </pc:spChg>
        <pc:spChg chg="mod">
          <ac:chgData name="Zacarias, Lisa M" userId="06020c3b-6e5a-41a6-b40f-9f7f74b3de95" providerId="ADAL" clId="{4428BA90-2A03-1A47-9CE3-C5AD862D8AE4}" dt="2023-11-30T23:14:55.194" v="4596" actId="1035"/>
          <ac:spMkLst>
            <pc:docMk/>
            <pc:sldMk cId="1900512697" sldId="383"/>
            <ac:spMk id="7" creationId="{9A37CAE6-18FA-8684-6991-A2C3D2C3D972}"/>
          </ac:spMkLst>
        </pc:spChg>
        <pc:spChg chg="mod">
          <ac:chgData name="Zacarias, Lisa M" userId="06020c3b-6e5a-41a6-b40f-9f7f74b3de95" providerId="ADAL" clId="{4428BA90-2A03-1A47-9CE3-C5AD862D8AE4}" dt="2023-11-30T23:17:53.808" v="4673"/>
          <ac:spMkLst>
            <pc:docMk/>
            <pc:sldMk cId="1900512697" sldId="383"/>
            <ac:spMk id="8" creationId="{2D30FD67-8DD7-896D-9EAB-9E0414153F25}"/>
          </ac:spMkLst>
        </pc:spChg>
        <pc:spChg chg="mod">
          <ac:chgData name="Zacarias, Lisa M" userId="06020c3b-6e5a-41a6-b40f-9f7f74b3de95" providerId="ADAL" clId="{4428BA90-2A03-1A47-9CE3-C5AD862D8AE4}" dt="2023-11-30T22:49:28.325" v="4118" actId="20577"/>
          <ac:spMkLst>
            <pc:docMk/>
            <pc:sldMk cId="1900512697" sldId="383"/>
            <ac:spMk id="10" creationId="{0C4E9809-A7A0-02B9-7AAE-DDBE88BE8097}"/>
          </ac:spMkLst>
        </pc:spChg>
        <pc:picChg chg="add mod">
          <ac:chgData name="Zacarias, Lisa M" userId="06020c3b-6e5a-41a6-b40f-9f7f74b3de95" providerId="ADAL" clId="{4428BA90-2A03-1A47-9CE3-C5AD862D8AE4}" dt="2023-11-30T23:14:46.812" v="4591" actId="1035"/>
          <ac:picMkLst>
            <pc:docMk/>
            <pc:sldMk cId="1900512697" sldId="383"/>
            <ac:picMk id="12" creationId="{B230EAF5-D661-1129-8E27-98DC0418E3E5}"/>
          </ac:picMkLst>
        </pc:picChg>
        <pc:picChg chg="add mod">
          <ac:chgData name="Zacarias, Lisa M" userId="06020c3b-6e5a-41a6-b40f-9f7f74b3de95" providerId="ADAL" clId="{4428BA90-2A03-1A47-9CE3-C5AD862D8AE4}" dt="2023-11-30T23:14:46.812" v="4591" actId="1035"/>
          <ac:picMkLst>
            <pc:docMk/>
            <pc:sldMk cId="1900512697" sldId="383"/>
            <ac:picMk id="14" creationId="{41715F69-6FAD-F17C-BBAA-2E7A20BA8CEB}"/>
          </ac:picMkLst>
        </pc:picChg>
      </pc:sldChg>
      <pc:sldChg chg="modSp new del mod">
        <pc:chgData name="Zacarias, Lisa M" userId="06020c3b-6e5a-41a6-b40f-9f7f74b3de95" providerId="ADAL" clId="{4428BA90-2A03-1A47-9CE3-C5AD862D8AE4}" dt="2023-11-30T23:39:47.061" v="4723" actId="2696"/>
        <pc:sldMkLst>
          <pc:docMk/>
          <pc:sldMk cId="3852788978" sldId="384"/>
        </pc:sldMkLst>
        <pc:spChg chg="mod">
          <ac:chgData name="Zacarias, Lisa M" userId="06020c3b-6e5a-41a6-b40f-9f7f74b3de95" providerId="ADAL" clId="{4428BA90-2A03-1A47-9CE3-C5AD862D8AE4}" dt="2023-11-30T23:37:57.508" v="4720" actId="20577"/>
          <ac:spMkLst>
            <pc:docMk/>
            <pc:sldMk cId="3852788978" sldId="384"/>
            <ac:spMk id="3" creationId="{1E75D0F1-493B-DAC0-A68A-3533C49200E6}"/>
          </ac:spMkLst>
        </pc:spChg>
        <pc:spChg chg="mod">
          <ac:chgData name="Zacarias, Lisa M" userId="06020c3b-6e5a-41a6-b40f-9f7f74b3de95" providerId="ADAL" clId="{4428BA90-2A03-1A47-9CE3-C5AD862D8AE4}" dt="2023-11-30T23:38:09.420" v="4721" actId="12"/>
          <ac:spMkLst>
            <pc:docMk/>
            <pc:sldMk cId="3852788978" sldId="384"/>
            <ac:spMk id="4" creationId="{DC799E16-21B1-3251-5DBE-CA8C932D4D48}"/>
          </ac:spMkLst>
        </pc:spChg>
      </pc:sldChg>
      <pc:sldChg chg="addSp modSp new mod">
        <pc:chgData name="Zacarias, Lisa M" userId="06020c3b-6e5a-41a6-b40f-9f7f74b3de95" providerId="ADAL" clId="{4428BA90-2A03-1A47-9CE3-C5AD862D8AE4}" dt="2023-12-01T00:32:39.126" v="6432"/>
        <pc:sldMkLst>
          <pc:docMk/>
          <pc:sldMk cId="3318419242" sldId="385"/>
        </pc:sldMkLst>
        <pc:spChg chg="mod">
          <ac:chgData name="Zacarias, Lisa M" userId="06020c3b-6e5a-41a6-b40f-9f7f74b3de95" providerId="ADAL" clId="{4428BA90-2A03-1A47-9CE3-C5AD862D8AE4}" dt="2023-11-30T23:54:42.323" v="5069" actId="20577"/>
          <ac:spMkLst>
            <pc:docMk/>
            <pc:sldMk cId="3318419242" sldId="385"/>
            <ac:spMk id="2" creationId="{1506B8D3-93EA-3906-0D10-89A3EF63A4FA}"/>
          </ac:spMkLst>
        </pc:spChg>
        <pc:spChg chg="mod">
          <ac:chgData name="Zacarias, Lisa M" userId="06020c3b-6e5a-41a6-b40f-9f7f74b3de95" providerId="ADAL" clId="{4428BA90-2A03-1A47-9CE3-C5AD862D8AE4}" dt="2023-12-01T00:07:12.522" v="5425" actId="20577"/>
          <ac:spMkLst>
            <pc:docMk/>
            <pc:sldMk cId="3318419242" sldId="385"/>
            <ac:spMk id="3" creationId="{BDA66B7F-24D8-F5D0-5AB3-A0BDC85032DD}"/>
          </ac:spMkLst>
        </pc:spChg>
        <pc:spChg chg="mod">
          <ac:chgData name="Zacarias, Lisa M" userId="06020c3b-6e5a-41a6-b40f-9f7f74b3de95" providerId="ADAL" clId="{4428BA90-2A03-1A47-9CE3-C5AD862D8AE4}" dt="2023-11-30T23:39:55.186" v="4757" actId="20577"/>
          <ac:spMkLst>
            <pc:docMk/>
            <pc:sldMk cId="3318419242" sldId="385"/>
            <ac:spMk id="6" creationId="{479AED8C-65B0-CBB6-9B76-D5631E6F0317}"/>
          </ac:spMkLst>
        </pc:spChg>
        <pc:spChg chg="mod">
          <ac:chgData name="Zacarias, Lisa M" userId="06020c3b-6e5a-41a6-b40f-9f7f74b3de95" providerId="ADAL" clId="{4428BA90-2A03-1A47-9CE3-C5AD862D8AE4}" dt="2023-12-01T00:32:39.126" v="6432"/>
          <ac:spMkLst>
            <pc:docMk/>
            <pc:sldMk cId="3318419242" sldId="385"/>
            <ac:spMk id="7" creationId="{5F1D5E9D-1633-A6B9-20F7-3AAEAF8E0052}"/>
          </ac:spMkLst>
        </pc:spChg>
        <pc:graphicFrameChg chg="add mod modGraphic">
          <ac:chgData name="Zacarias, Lisa M" userId="06020c3b-6e5a-41a6-b40f-9f7f74b3de95" providerId="ADAL" clId="{4428BA90-2A03-1A47-9CE3-C5AD862D8AE4}" dt="2023-12-01T00:06:42.301" v="5416" actId="1076"/>
          <ac:graphicFrameMkLst>
            <pc:docMk/>
            <pc:sldMk cId="3318419242" sldId="385"/>
            <ac:graphicFrameMk id="9" creationId="{BFF43BCF-2915-F2B0-A4AA-EB69A6723C23}"/>
          </ac:graphicFrameMkLst>
        </pc:graphicFrameChg>
      </pc:sldChg>
      <pc:sldChg chg="addSp delSp modSp new mod modNotesTx">
        <pc:chgData name="Zacarias, Lisa M" userId="06020c3b-6e5a-41a6-b40f-9f7f74b3de95" providerId="ADAL" clId="{4428BA90-2A03-1A47-9CE3-C5AD862D8AE4}" dt="2023-12-01T00:32:41.835" v="6433"/>
        <pc:sldMkLst>
          <pc:docMk/>
          <pc:sldMk cId="1831494803" sldId="386"/>
        </pc:sldMkLst>
        <pc:spChg chg="del">
          <ac:chgData name="Zacarias, Lisa M" userId="06020c3b-6e5a-41a6-b40f-9f7f74b3de95" providerId="ADAL" clId="{4428BA90-2A03-1A47-9CE3-C5AD862D8AE4}" dt="2023-12-01T00:11:28.475" v="5461" actId="931"/>
          <ac:spMkLst>
            <pc:docMk/>
            <pc:sldMk cId="1831494803" sldId="386"/>
            <ac:spMk id="2" creationId="{00299531-0463-AD24-B0E8-C392EF78C539}"/>
          </ac:spMkLst>
        </pc:spChg>
        <pc:spChg chg="del mod">
          <ac:chgData name="Zacarias, Lisa M" userId="06020c3b-6e5a-41a6-b40f-9f7f74b3de95" providerId="ADAL" clId="{4428BA90-2A03-1A47-9CE3-C5AD862D8AE4}" dt="2023-12-01T00:11:53.301" v="5468"/>
          <ac:spMkLst>
            <pc:docMk/>
            <pc:sldMk cId="1831494803" sldId="386"/>
            <ac:spMk id="3" creationId="{B9C033D2-A28D-CD51-1DFA-28DB29A94349}"/>
          </ac:spMkLst>
        </pc:spChg>
        <pc:spChg chg="mod">
          <ac:chgData name="Zacarias, Lisa M" userId="06020c3b-6e5a-41a6-b40f-9f7f74b3de95" providerId="ADAL" clId="{4428BA90-2A03-1A47-9CE3-C5AD862D8AE4}" dt="2023-12-01T00:22:10.856" v="6200" actId="948"/>
          <ac:spMkLst>
            <pc:docMk/>
            <pc:sldMk cId="1831494803" sldId="386"/>
            <ac:spMk id="4" creationId="{B9878313-AC52-DEA0-75B1-DE9DEE6C662B}"/>
          </ac:spMkLst>
        </pc:spChg>
        <pc:spChg chg="mod">
          <ac:chgData name="Zacarias, Lisa M" userId="06020c3b-6e5a-41a6-b40f-9f7f74b3de95" providerId="ADAL" clId="{4428BA90-2A03-1A47-9CE3-C5AD862D8AE4}" dt="2023-12-01T00:22:33.147" v="6210" actId="20577"/>
          <ac:spMkLst>
            <pc:docMk/>
            <pc:sldMk cId="1831494803" sldId="386"/>
            <ac:spMk id="5" creationId="{A891B83B-C2B3-A1F0-D15B-8BA8DF62C7E0}"/>
          </ac:spMkLst>
        </pc:spChg>
        <pc:spChg chg="mod">
          <ac:chgData name="Zacarias, Lisa M" userId="06020c3b-6e5a-41a6-b40f-9f7f74b3de95" providerId="ADAL" clId="{4428BA90-2A03-1A47-9CE3-C5AD862D8AE4}" dt="2023-12-01T00:29:43.380" v="6431" actId="20577"/>
          <ac:spMkLst>
            <pc:docMk/>
            <pc:sldMk cId="1831494803" sldId="386"/>
            <ac:spMk id="6" creationId="{24F50FBF-2AC4-951D-AF95-95F016E01141}"/>
          </ac:spMkLst>
        </pc:spChg>
        <pc:spChg chg="mod">
          <ac:chgData name="Zacarias, Lisa M" userId="06020c3b-6e5a-41a6-b40f-9f7f74b3de95" providerId="ADAL" clId="{4428BA90-2A03-1A47-9CE3-C5AD862D8AE4}" dt="2023-12-01T00:22:38.156" v="6227" actId="20577"/>
          <ac:spMkLst>
            <pc:docMk/>
            <pc:sldMk cId="1831494803" sldId="386"/>
            <ac:spMk id="7" creationId="{5740A59C-B60C-9554-7E81-CFEB8D85004F}"/>
          </ac:spMkLst>
        </pc:spChg>
        <pc:spChg chg="mod">
          <ac:chgData name="Zacarias, Lisa M" userId="06020c3b-6e5a-41a6-b40f-9f7f74b3de95" providerId="ADAL" clId="{4428BA90-2A03-1A47-9CE3-C5AD862D8AE4}" dt="2023-12-01T00:32:41.835" v="6433"/>
          <ac:spMkLst>
            <pc:docMk/>
            <pc:sldMk cId="1831494803" sldId="386"/>
            <ac:spMk id="8" creationId="{020394F7-E87D-EF6E-2E5F-0FBCBEFE5DA5}"/>
          </ac:spMkLst>
        </pc:spChg>
        <pc:spChg chg="mod">
          <ac:chgData name="Zacarias, Lisa M" userId="06020c3b-6e5a-41a6-b40f-9f7f74b3de95" providerId="ADAL" clId="{4428BA90-2A03-1A47-9CE3-C5AD862D8AE4}" dt="2023-12-01T00:11:23.801" v="5460" actId="20577"/>
          <ac:spMkLst>
            <pc:docMk/>
            <pc:sldMk cId="1831494803" sldId="386"/>
            <ac:spMk id="10" creationId="{B52061AF-2C66-DE14-FC8B-9BAD5AFAFD44}"/>
          </ac:spMkLst>
        </pc:spChg>
        <pc:graphicFrameChg chg="add del mod">
          <ac:chgData name="Zacarias, Lisa M" userId="06020c3b-6e5a-41a6-b40f-9f7f74b3de95" providerId="ADAL" clId="{4428BA90-2A03-1A47-9CE3-C5AD862D8AE4}" dt="2023-12-01T00:11:50.455" v="5467" actId="21"/>
          <ac:graphicFrameMkLst>
            <pc:docMk/>
            <pc:sldMk cId="1831494803" sldId="386"/>
            <ac:graphicFrameMk id="13" creationId="{94267B6A-9608-6AAF-E9FB-28BF1B250397}"/>
          </ac:graphicFrameMkLst>
        </pc:graphicFrameChg>
        <pc:graphicFrameChg chg="add mod modGraphic">
          <ac:chgData name="Zacarias, Lisa M" userId="06020c3b-6e5a-41a6-b40f-9f7f74b3de95" providerId="ADAL" clId="{4428BA90-2A03-1A47-9CE3-C5AD862D8AE4}" dt="2023-12-01T00:14:54.489" v="5612" actId="12385"/>
          <ac:graphicFrameMkLst>
            <pc:docMk/>
            <pc:sldMk cId="1831494803" sldId="386"/>
            <ac:graphicFrameMk id="14" creationId="{676AAAD2-9B0C-F98E-5514-4A8BB0BE2123}"/>
          </ac:graphicFrameMkLst>
        </pc:graphicFrameChg>
        <pc:picChg chg="add mod">
          <ac:chgData name="Zacarias, Lisa M" userId="06020c3b-6e5a-41a6-b40f-9f7f74b3de95" providerId="ADAL" clId="{4428BA90-2A03-1A47-9CE3-C5AD862D8AE4}" dt="2023-12-01T00:11:29.725" v="5462" actId="27614"/>
          <ac:picMkLst>
            <pc:docMk/>
            <pc:sldMk cId="1831494803" sldId="386"/>
            <ac:picMk id="12" creationId="{F49310BB-7C36-73B1-425F-23D72BBE3471}"/>
          </ac:picMkLst>
        </pc:picChg>
      </pc:sldChg>
      <pc:sldChg chg="addSp delSp modSp new del mod">
        <pc:chgData name="Zacarias, Lisa M" userId="06020c3b-6e5a-41a6-b40f-9f7f74b3de95" providerId="ADAL" clId="{4428BA90-2A03-1A47-9CE3-C5AD862D8AE4}" dt="2023-12-01T00:11:13.069" v="5440" actId="680"/>
        <pc:sldMkLst>
          <pc:docMk/>
          <pc:sldMk cId="2589078947" sldId="386"/>
        </pc:sldMkLst>
        <pc:spChg chg="add del">
          <ac:chgData name="Zacarias, Lisa M" userId="06020c3b-6e5a-41a6-b40f-9f7f74b3de95" providerId="ADAL" clId="{4428BA90-2A03-1A47-9CE3-C5AD862D8AE4}" dt="2023-12-01T00:11:11.512" v="5438" actId="931"/>
          <ac:spMkLst>
            <pc:docMk/>
            <pc:sldMk cId="2589078947" sldId="386"/>
            <ac:spMk id="2" creationId="{CB7B1789-D9ED-3695-B578-ACC280877CE1}"/>
          </ac:spMkLst>
        </pc:spChg>
        <pc:spChg chg="mod">
          <ac:chgData name="Zacarias, Lisa M" userId="06020c3b-6e5a-41a6-b40f-9f7f74b3de95" providerId="ADAL" clId="{4428BA90-2A03-1A47-9CE3-C5AD862D8AE4}" dt="2023-12-01T00:11:12.412" v="5439" actId="20577"/>
          <ac:spMkLst>
            <pc:docMk/>
            <pc:sldMk cId="2589078947" sldId="386"/>
            <ac:spMk id="7" creationId="{9A51EB72-94F3-08F4-300E-4E76CB450709}"/>
          </ac:spMkLst>
        </pc:spChg>
        <pc:picChg chg="add del mod">
          <ac:chgData name="Zacarias, Lisa M" userId="06020c3b-6e5a-41a6-b40f-9f7f74b3de95" providerId="ADAL" clId="{4428BA90-2A03-1A47-9CE3-C5AD862D8AE4}" dt="2023-12-01T00:11:11.512" v="5438" actId="931"/>
          <ac:picMkLst>
            <pc:docMk/>
            <pc:sldMk cId="2589078947" sldId="386"/>
            <ac:picMk id="9" creationId="{EF074FDB-0E5C-248E-A65A-3CAC54DA6143}"/>
          </ac:picMkLst>
        </pc:picChg>
      </pc:sldChg>
    </pc:docChg>
  </pc:docChgLst>
  <pc:docChgLst>
    <pc:chgData name="Ravindranath, Viswanath" userId="dbcf3230-9322-4d88-9324-9dc5f9aee7d0" providerId="ADAL" clId="{7228D70C-3E86-4E50-8ED8-ECAB0CD38C40}"/>
    <pc:docChg chg="undo custSel modSld">
      <pc:chgData name="Ravindranath, Viswanath" userId="dbcf3230-9322-4d88-9324-9dc5f9aee7d0" providerId="ADAL" clId="{7228D70C-3E86-4E50-8ED8-ECAB0CD38C40}" dt="2023-12-01T01:10:01.217" v="11" actId="20577"/>
      <pc:docMkLst>
        <pc:docMk/>
      </pc:docMkLst>
      <pc:sldChg chg="modSp mod">
        <pc:chgData name="Ravindranath, Viswanath" userId="dbcf3230-9322-4d88-9324-9dc5f9aee7d0" providerId="ADAL" clId="{7228D70C-3E86-4E50-8ED8-ECAB0CD38C40}" dt="2023-12-01T01:10:01.217" v="11" actId="20577"/>
        <pc:sldMkLst>
          <pc:docMk/>
          <pc:sldMk cId="1388689682" sldId="379"/>
        </pc:sldMkLst>
        <pc:spChg chg="mod">
          <ac:chgData name="Ravindranath, Viswanath" userId="dbcf3230-9322-4d88-9324-9dc5f9aee7d0" providerId="ADAL" clId="{7228D70C-3E86-4E50-8ED8-ECAB0CD38C40}" dt="2023-12-01T01:10:01.217" v="11" actId="20577"/>
          <ac:spMkLst>
            <pc:docMk/>
            <pc:sldMk cId="1388689682" sldId="379"/>
            <ac:spMk id="4" creationId="{2A668A9B-988C-2A49-8629-9BE8433A3FD3}"/>
          </ac:spMkLst>
        </pc:spChg>
        <pc:spChg chg="mod">
          <ac:chgData name="Ravindranath, Viswanath" userId="dbcf3230-9322-4d88-9324-9dc5f9aee7d0" providerId="ADAL" clId="{7228D70C-3E86-4E50-8ED8-ECAB0CD38C40}" dt="2023-12-01T01:09:51.476" v="8" actId="13926"/>
          <ac:spMkLst>
            <pc:docMk/>
            <pc:sldMk cId="1388689682" sldId="379"/>
            <ac:spMk id="6" creationId="{06EB6AD4-ECD0-AE40-AC86-A8FE299DFEE0}"/>
          </ac:spMkLst>
        </pc:spChg>
      </pc:sldChg>
    </pc:docChg>
  </pc:docChgLst>
  <pc:docChgLst>
    <pc:chgData name="Zacarias, Lisa M" userId="06020c3b-6e5a-41a6-b40f-9f7f74b3de95" providerId="ADAL" clId="{B0229A24-3A1D-0D40-80A0-E0FF1DF6132A}"/>
    <pc:docChg chg="modSld">
      <pc:chgData name="Zacarias, Lisa M" userId="06020c3b-6e5a-41a6-b40f-9f7f74b3de95" providerId="ADAL" clId="{B0229A24-3A1D-0D40-80A0-E0FF1DF6132A}" dt="2023-12-01T22:23:28.243" v="25" actId="242"/>
      <pc:docMkLst>
        <pc:docMk/>
      </pc:docMkLst>
      <pc:sldChg chg="modSp mod">
        <pc:chgData name="Zacarias, Lisa M" userId="06020c3b-6e5a-41a6-b40f-9f7f74b3de95" providerId="ADAL" clId="{B0229A24-3A1D-0D40-80A0-E0FF1DF6132A}" dt="2023-12-01T22:23:21.178" v="23" actId="242"/>
        <pc:sldMkLst>
          <pc:docMk/>
          <pc:sldMk cId="4281243962" sldId="346"/>
        </pc:sldMkLst>
        <pc:spChg chg="mod">
          <ac:chgData name="Zacarias, Lisa M" userId="06020c3b-6e5a-41a6-b40f-9f7f74b3de95" providerId="ADAL" clId="{B0229A24-3A1D-0D40-80A0-E0FF1DF6132A}" dt="2023-12-01T22:23:18.482" v="22" actId="242"/>
          <ac:spMkLst>
            <pc:docMk/>
            <pc:sldMk cId="4281243962" sldId="346"/>
            <ac:spMk id="38" creationId="{AE38B2CF-E6DA-C08E-0A6B-33432B04ABA0}"/>
          </ac:spMkLst>
        </pc:spChg>
        <pc:spChg chg="mod">
          <ac:chgData name="Zacarias, Lisa M" userId="06020c3b-6e5a-41a6-b40f-9f7f74b3de95" providerId="ADAL" clId="{B0229A24-3A1D-0D40-80A0-E0FF1DF6132A}" dt="2023-12-01T22:23:21.178" v="23" actId="242"/>
          <ac:spMkLst>
            <pc:docMk/>
            <pc:sldMk cId="4281243962" sldId="346"/>
            <ac:spMk id="40" creationId="{F4E2F2EF-B77F-04FB-70D3-B01ECD16B251}"/>
          </ac:spMkLst>
        </pc:spChg>
      </pc:sldChg>
      <pc:sldChg chg="modSp mod">
        <pc:chgData name="Zacarias, Lisa M" userId="06020c3b-6e5a-41a6-b40f-9f7f74b3de95" providerId="ADAL" clId="{B0229A24-3A1D-0D40-80A0-E0FF1DF6132A}" dt="2023-12-01T22:23:12.099" v="21" actId="242"/>
        <pc:sldMkLst>
          <pc:docMk/>
          <pc:sldMk cId="876458071" sldId="373"/>
        </pc:sldMkLst>
        <pc:spChg chg="mod">
          <ac:chgData name="Zacarias, Lisa M" userId="06020c3b-6e5a-41a6-b40f-9f7f74b3de95" providerId="ADAL" clId="{B0229A24-3A1D-0D40-80A0-E0FF1DF6132A}" dt="2023-12-01T22:23:12.099" v="21" actId="242"/>
          <ac:spMkLst>
            <pc:docMk/>
            <pc:sldMk cId="876458071" sldId="373"/>
            <ac:spMk id="4" creationId="{2A668A9B-988C-2A49-8629-9BE8433A3FD3}"/>
          </ac:spMkLst>
        </pc:spChg>
        <pc:spChg chg="mod">
          <ac:chgData name="Zacarias, Lisa M" userId="06020c3b-6e5a-41a6-b40f-9f7f74b3de95" providerId="ADAL" clId="{B0229A24-3A1D-0D40-80A0-E0FF1DF6132A}" dt="2023-12-01T22:23:09.361" v="20" actId="242"/>
          <ac:spMkLst>
            <pc:docMk/>
            <pc:sldMk cId="876458071" sldId="373"/>
            <ac:spMk id="6" creationId="{06EB6AD4-ECD0-AE40-AC86-A8FE299DFEE0}"/>
          </ac:spMkLst>
        </pc:spChg>
      </pc:sldChg>
      <pc:sldChg chg="modSp mod">
        <pc:chgData name="Zacarias, Lisa M" userId="06020c3b-6e5a-41a6-b40f-9f7f74b3de95" providerId="ADAL" clId="{B0229A24-3A1D-0D40-80A0-E0FF1DF6132A}" dt="2023-12-01T22:23:28.243" v="25" actId="242"/>
        <pc:sldMkLst>
          <pc:docMk/>
          <pc:sldMk cId="3703221621" sldId="374"/>
        </pc:sldMkLst>
        <pc:spChg chg="mod">
          <ac:chgData name="Zacarias, Lisa M" userId="06020c3b-6e5a-41a6-b40f-9f7f74b3de95" providerId="ADAL" clId="{B0229A24-3A1D-0D40-80A0-E0FF1DF6132A}" dt="2023-12-01T22:23:25.604" v="24" actId="242"/>
          <ac:spMkLst>
            <pc:docMk/>
            <pc:sldMk cId="3703221621" sldId="374"/>
            <ac:spMk id="11" creationId="{9080EDED-979E-1FE3-B5D0-7DFBF3DF8166}"/>
          </ac:spMkLst>
        </pc:spChg>
        <pc:spChg chg="mod">
          <ac:chgData name="Zacarias, Lisa M" userId="06020c3b-6e5a-41a6-b40f-9f7f74b3de95" providerId="ADAL" clId="{B0229A24-3A1D-0D40-80A0-E0FF1DF6132A}" dt="2023-12-01T22:23:28.243" v="25" actId="242"/>
          <ac:spMkLst>
            <pc:docMk/>
            <pc:sldMk cId="3703221621" sldId="374"/>
            <ac:spMk id="13" creationId="{18E432FF-BBB3-0E17-380B-1124C7FF1A33}"/>
          </ac:spMkLst>
        </pc:spChg>
      </pc:sldChg>
      <pc:sldChg chg="modSp mod">
        <pc:chgData name="Zacarias, Lisa M" userId="06020c3b-6e5a-41a6-b40f-9f7f74b3de95" providerId="ADAL" clId="{B0229A24-3A1D-0D40-80A0-E0FF1DF6132A}" dt="2023-12-01T22:13:57.333" v="14" actId="13926"/>
        <pc:sldMkLst>
          <pc:docMk/>
          <pc:sldMk cId="1388689682" sldId="379"/>
        </pc:sldMkLst>
        <pc:spChg chg="mod">
          <ac:chgData name="Zacarias, Lisa M" userId="06020c3b-6e5a-41a6-b40f-9f7f74b3de95" providerId="ADAL" clId="{B0229A24-3A1D-0D40-80A0-E0FF1DF6132A}" dt="2023-12-01T22:13:29.311" v="4" actId="20577"/>
          <ac:spMkLst>
            <pc:docMk/>
            <pc:sldMk cId="1388689682" sldId="379"/>
            <ac:spMk id="4" creationId="{2A668A9B-988C-2A49-8629-9BE8433A3FD3}"/>
          </ac:spMkLst>
        </pc:spChg>
        <pc:spChg chg="mod">
          <ac:chgData name="Zacarias, Lisa M" userId="06020c3b-6e5a-41a6-b40f-9f7f74b3de95" providerId="ADAL" clId="{B0229A24-3A1D-0D40-80A0-E0FF1DF6132A}" dt="2023-12-01T22:13:57.333" v="14" actId="13926"/>
          <ac:spMkLst>
            <pc:docMk/>
            <pc:sldMk cId="1388689682" sldId="379"/>
            <ac:spMk id="6" creationId="{06EB6AD4-ECD0-AE40-AC86-A8FE299DFEE0}"/>
          </ac:spMkLst>
        </pc:spChg>
      </pc:sldChg>
      <pc:sldChg chg="modSp mod">
        <pc:chgData name="Zacarias, Lisa M" userId="06020c3b-6e5a-41a6-b40f-9f7f74b3de95" providerId="ADAL" clId="{B0229A24-3A1D-0D40-80A0-E0FF1DF6132A}" dt="2023-12-01T22:20:55.300" v="19" actId="20577"/>
        <pc:sldMkLst>
          <pc:docMk/>
          <pc:sldMk cId="1900512697" sldId="383"/>
        </pc:sldMkLst>
        <pc:spChg chg="mod">
          <ac:chgData name="Zacarias, Lisa M" userId="06020c3b-6e5a-41a6-b40f-9f7f74b3de95" providerId="ADAL" clId="{B0229A24-3A1D-0D40-80A0-E0FF1DF6132A}" dt="2023-12-01T22:20:55.300" v="19" actId="20577"/>
          <ac:spMkLst>
            <pc:docMk/>
            <pc:sldMk cId="1900512697" sldId="383"/>
            <ac:spMk id="6" creationId="{D9C77716-851B-E5DF-1457-683D939BEC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97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5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15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5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5.png"/><Relationship Id="rId4" Type="http://schemas.openxmlformats.org/officeDocument/2006/relationships/image" Target="../media/image2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1">
    <p:bg>
      <p:bgPr>
        <a:gradFill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25F34CB-4092-FC40-9790-97C718FF6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4C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 - Prin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0DAFBF7-20F6-DA42-873E-AC5024D82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2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506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7B1-D8C7-F946-BDEC-0EFE67A9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8F39-E724-4149-8D36-3B5FD266B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2780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9BC7E-F9ED-D345-B396-E98E4ECEF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BAE47A-E69C-8743-80B3-B25F763F639C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AAB72E5F-FF5D-5C48-B3A4-90542FB05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C8A2EE5A-F49D-784B-9008-27484449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4663883-97A3-414F-9F43-38B123E7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55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145ACA-AD56-304E-A1B1-C4F73C5F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261855-235B-7B44-8B0F-6C14C1927979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B431CE3C-653B-854F-B4D8-53726CED8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A7FDA96-A17A-EC4D-9B84-3B86175D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19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1CE3-4FC1-7F40-94E2-3D59AD777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D873E-EF4A-AA41-879F-A999947DC6EE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03CCF5-F0DF-B84E-B762-8833E6E1E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8055B4-64D2-A141-8225-4AE43EE06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64609BC-3782-1B45-B5C9-81147D4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81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Red">
    <p:bg>
      <p:bgPr>
        <a:gradFill flip="none" rotWithShape="1"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20A9C6-B7E0-A14E-8612-799EEFE47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11044DB1-1F1F-F54A-885B-B9A9A1D97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4C6D2D-A81E-9F47-9F5F-69980193212A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FE86010-BABE-CC4C-8E81-0811A4263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24B99E-E59B-F747-895C-734FB9F76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435610-EC60-074A-9273-14AEBF58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15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Blue">
    <p:bg>
      <p:bgPr>
        <a:gradFill>
          <a:gsLst>
            <a:gs pos="50000">
              <a:srgbClr val="006983"/>
            </a:gs>
            <a:gs pos="0">
              <a:srgbClr val="1AA4BC"/>
            </a:gs>
            <a:gs pos="100000">
              <a:srgbClr val="013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83E79B-0704-6040-823D-63F8162CF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FF19B41-64C1-4346-89EC-6088CB0FD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9A055E-816F-1843-8943-290D8159EA4B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13A7343-8C6F-FE42-959D-8729506129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018488-E202-1341-9069-57504821BF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4B104F-EFA8-CB43-9203-39906CD71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5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70EA7885-7931-B24B-8499-67A413547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D4D1D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rgbClr val="D4D1D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97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Purple">
    <p:bg>
      <p:bgPr>
        <a:gradFill>
          <a:gsLst>
            <a:gs pos="50000">
              <a:srgbClr val="877F7A"/>
            </a:gs>
            <a:gs pos="0">
              <a:srgbClr val="B6B1A9"/>
            </a:gs>
            <a:gs pos="100000">
              <a:srgbClr val="544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D7428E3-8390-A845-9BB2-8625FA441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63962DC-11C4-EE4E-B407-A6BE2A977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D9DC38-50ED-364F-8200-296C6F0AAEA5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82308EF-B172-754F-82A9-C15D20DD8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DBB6D1-E459-2A41-B4E5-75DC56394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0E48DE4-5CA8-2649-9A47-01577CE05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88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Orange">
    <p:bg>
      <p:bgPr>
        <a:gradFill>
          <a:gsLst>
            <a:gs pos="38000">
              <a:srgbClr val="F4B12F"/>
            </a:gs>
            <a:gs pos="0">
              <a:srgbClr val="FEDD5C"/>
            </a:gs>
            <a:gs pos="78000">
              <a:srgbClr val="E9830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ECA6C5-FDF2-4A45-8223-10F0CF4E7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8316B-CE90-414C-9EF5-CC70896B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5A5200-D8C2-3D4F-BD62-EE66B1852AE1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05FAE5E-1170-464B-9043-75C93547E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C44568-BE93-894D-9A93-C4BBE62E78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E59CF0E-4905-2F4E-979E-C7C6BC30B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53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Green">
    <p:bg>
      <p:bgPr>
        <a:gradFill>
          <a:gsLst>
            <a:gs pos="50000">
              <a:srgbClr val="59B06D"/>
            </a:gs>
            <a:gs pos="0">
              <a:srgbClr val="8AC751"/>
            </a:gs>
            <a:gs pos="100000">
              <a:srgbClr val="27998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00965A0-BB98-7E46-B035-8A412F69C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6F8C2E-831C-D145-BA5C-83A43BBC1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AED9176-3B17-2F46-9F1E-7CCA21A0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67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A7A72-794E-0647-AE60-3B31B0A1D037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970BDE4-8E2B-624F-A4CB-8953401A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05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7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9BAECB2-1BD6-F541-B86F-086745C04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3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6ED1B33-7460-3149-A78A-7698175DD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F029E-3019-A841-8F95-BDEC2121B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919F97-4951-B143-AC5E-0B468673D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28D1B1-345A-8D4A-BEEE-A61D73DC57E2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213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0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107620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2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2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429DC23-9018-5646-8F2F-B0243491F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207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690AB61-2B56-084E-A578-D98682139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512D667-1F4D-4C45-A1D6-9FCC308B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521415C-0030-704F-A772-071A6A0B4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DB84D-5A88-B346-8D06-F67B3F5DBC5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6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7200" y="6156325"/>
            <a:ext cx="2006600" cy="3365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671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4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C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647700"/>
            <a:ext cx="7013041" cy="2199440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884411"/>
            <a:ext cx="701304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99" y="3845860"/>
            <a:ext cx="7013041" cy="39547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8" y="4241336"/>
            <a:ext cx="7013041" cy="395476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A191257-6D86-9042-A3D7-71EF3494F1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D364AF-F2B9-A44B-8E62-AFF26C49BA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5982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">
    <p:bg>
      <p:bgPr>
        <a:solidFill>
          <a:srgbClr val="D4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6210301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D1034-BE6B-844F-A01D-A20EB1C237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1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218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72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30.sv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91" r:id="rId3"/>
    <p:sldLayoutId id="2147483673" r:id="rId4"/>
    <p:sldLayoutId id="2147483674" r:id="rId5"/>
    <p:sldLayoutId id="2147483675" r:id="rId6"/>
    <p:sldLayoutId id="2147483671" r:id="rId7"/>
    <p:sldLayoutId id="2147483672" r:id="rId8"/>
    <p:sldLayoutId id="2147483680" r:id="rId9"/>
    <p:sldLayoutId id="2147483681" r:id="rId10"/>
    <p:sldLayoutId id="2147483683" r:id="rId11"/>
    <p:sldLayoutId id="2147483682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980FA-0F2E-7148-B626-5BDBC8549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64E-5A0F-004B-AD71-844ED76B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2EF3B1-B7F3-6A49-97F8-8CA00A6E0C1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9" r:id="rId4"/>
    <p:sldLayoutId id="2147483668" r:id="rId5"/>
    <p:sldLayoutId id="2147483663" r:id="rId6"/>
    <p:sldLayoutId id="2147483666" r:id="rId7"/>
    <p:sldLayoutId id="2147483665" r:id="rId8"/>
    <p:sldLayoutId id="2147483667" r:id="rId9"/>
    <p:sldLayoutId id="2147483687" r:id="rId10"/>
    <p:sldLayoutId id="2147483688" r:id="rId11"/>
    <p:sldLayoutId id="2147483689" r:id="rId12"/>
    <p:sldLayoutId id="2147483651" r:id="rId13"/>
    <p:sldLayoutId id="2147483652" r:id="rId14"/>
    <p:sldLayoutId id="2147483660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305669-B48D-9440-A4B5-C29D87F14C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099" y="647264"/>
            <a:ext cx="6237515" cy="2246574"/>
          </a:xfrm>
        </p:spPr>
        <p:txBody>
          <a:bodyPr>
            <a:normAutofit/>
          </a:bodyPr>
          <a:lstStyle/>
          <a:p>
            <a:r>
              <a:rPr lang="en-US" dirty="0"/>
              <a:t>LCLS-II Cooldown Experience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9C3E1-E26F-0C4C-AB52-48CDCAC87D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100" y="2903265"/>
            <a:ext cx="6237514" cy="505405"/>
          </a:xfrm>
        </p:spPr>
        <p:txBody>
          <a:bodyPr/>
          <a:lstStyle/>
          <a:p>
            <a:r>
              <a:rPr lang="en-US" dirty="0"/>
              <a:t>Including fast cooldown!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302CE4-869C-0946-9076-1CBCDE667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Ryan Porter, SLAC National Accelerator Laboratory</a:t>
            </a:r>
          </a:p>
          <a:p>
            <a:r>
              <a:rPr lang="en-US" i="1" dirty="0"/>
              <a:t>On behalf of the LCLS-II Collaboration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3F037B-51D3-9E4B-A694-AE3392882C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099" y="5143229"/>
            <a:ext cx="5947565" cy="374251"/>
          </a:xfrm>
        </p:spPr>
        <p:txBody>
          <a:bodyPr/>
          <a:lstStyle/>
          <a:p>
            <a:r>
              <a:rPr lang="en-US" dirty="0"/>
              <a:t>TTC Meeting, Dec 7, 2023</a:t>
            </a:r>
          </a:p>
        </p:txBody>
      </p:sp>
      <p:pic>
        <p:nvPicPr>
          <p:cNvPr id="8" name="Picture Placeholder 7" descr="A picture containing text, indoor, warehouse, subway&#10;&#10;Description automatically generated">
            <a:extLst>
              <a:ext uri="{FF2B5EF4-FFF2-40B4-BE49-F238E27FC236}">
                <a16:creationId xmlns:a16="http://schemas.microsoft.com/office/drawing/2014/main" id="{49F096AC-BFE4-5E46-8207-10EF2F986C1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40600" y="0"/>
            <a:ext cx="4851400" cy="5864225"/>
          </a:xfrm>
        </p:spPr>
      </p:pic>
    </p:spTree>
    <p:extLst>
      <p:ext uri="{BB962C8B-B14F-4D97-AF65-F5344CB8AC3E}">
        <p14:creationId xmlns:p14="http://schemas.microsoft.com/office/powerpoint/2010/main" val="3828420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4D68C1-7899-CFC0-0B8A-E9354AA4C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Cryomodule Cryogenics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F6BD1C-8026-4B65-2D29-CAF913F58A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4793" y="1304419"/>
            <a:ext cx="10485738" cy="146105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Nitrogen doped cavities require fast cooldown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helium supply lines to cavities</a:t>
            </a:r>
          </a:p>
          <a:p>
            <a:pPr marL="752475" lvl="1" indent="-285750"/>
            <a:r>
              <a:rPr lang="en-US" dirty="0"/>
              <a:t>One line directly to ‘two-phase’ pipe for helium supply during operation</a:t>
            </a:r>
          </a:p>
          <a:p>
            <a:pPr marL="752475" lvl="1" indent="-285750"/>
            <a:r>
              <a:rPr lang="en-US" dirty="0"/>
              <a:t>Second ‘cooldown’ line to provides helium to the bottom of cavity helium jackets for fast cool downs.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2BC99-7314-C613-FD98-C6E0A5882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3ECE24-B4BE-3765-3A30-67538BE24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3062794"/>
            <a:ext cx="11353800" cy="283185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98EB88-6F57-2AF9-D30C-0C420A3223F6}"/>
              </a:ext>
            </a:extLst>
          </p:cNvPr>
          <p:cNvSpPr txBox="1"/>
          <p:nvPr/>
        </p:nvSpPr>
        <p:spPr>
          <a:xfrm>
            <a:off x="2759676" y="3106922"/>
            <a:ext cx="1771136" cy="338554"/>
          </a:xfrm>
          <a:prstGeom prst="rect">
            <a:avLst/>
          </a:prstGeom>
          <a:solidFill>
            <a:srgbClr val="C8C8C8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Helium Supply 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1B0634-E078-A9DE-B38F-FF3B16B1DDE6}"/>
              </a:ext>
            </a:extLst>
          </p:cNvPr>
          <p:cNvSpPr txBox="1"/>
          <p:nvPr/>
        </p:nvSpPr>
        <p:spPr>
          <a:xfrm>
            <a:off x="1470455" y="3753592"/>
            <a:ext cx="1771136" cy="338554"/>
          </a:xfrm>
          <a:prstGeom prst="rect">
            <a:avLst/>
          </a:prstGeom>
          <a:solidFill>
            <a:srgbClr val="C8C8C8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Helium Gas Return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059A4B-108F-990E-AFF5-319A1CF9B90F}"/>
              </a:ext>
            </a:extLst>
          </p:cNvPr>
          <p:cNvSpPr txBox="1"/>
          <p:nvPr/>
        </p:nvSpPr>
        <p:spPr>
          <a:xfrm>
            <a:off x="3962401" y="5710152"/>
            <a:ext cx="1771136" cy="338554"/>
          </a:xfrm>
          <a:prstGeom prst="rect">
            <a:avLst/>
          </a:prstGeom>
          <a:solidFill>
            <a:srgbClr val="C8C8C8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Cool Down Line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23D050-6CEC-9006-2D44-D9AFE76E30E1}"/>
              </a:ext>
            </a:extLst>
          </p:cNvPr>
          <p:cNvSpPr txBox="1"/>
          <p:nvPr/>
        </p:nvSpPr>
        <p:spPr>
          <a:xfrm>
            <a:off x="1622855" y="4507357"/>
            <a:ext cx="1548713" cy="338554"/>
          </a:xfrm>
          <a:prstGeom prst="rect">
            <a:avLst/>
          </a:prstGeom>
          <a:solidFill>
            <a:srgbClr val="C8C8C8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Two Phase Pipe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65AC36-3AB9-0D86-6E62-B796061EF218}"/>
              </a:ext>
            </a:extLst>
          </p:cNvPr>
          <p:cNvSpPr txBox="1"/>
          <p:nvPr/>
        </p:nvSpPr>
        <p:spPr>
          <a:xfrm>
            <a:off x="7661190" y="3413031"/>
            <a:ext cx="1575487" cy="338554"/>
          </a:xfrm>
          <a:prstGeom prst="rect">
            <a:avLst/>
          </a:prstGeom>
          <a:solidFill>
            <a:srgbClr val="C8C8C8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Cooldown Valve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0F16EEE-03F7-23BE-C067-939CB8BE4266}"/>
              </a:ext>
            </a:extLst>
          </p:cNvPr>
          <p:cNvGrpSpPr/>
          <p:nvPr/>
        </p:nvGrpSpPr>
        <p:grpSpPr>
          <a:xfrm>
            <a:off x="1350645" y="4507357"/>
            <a:ext cx="9471660" cy="1134407"/>
            <a:chOff x="1350645" y="4507357"/>
            <a:chExt cx="9471660" cy="113440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9FDFC62-E7FA-65A7-431A-5BBD8712C193}"/>
                </a:ext>
              </a:extLst>
            </p:cNvPr>
            <p:cNvCxnSpPr>
              <a:cxnSpLocks/>
            </p:cNvCxnSpPr>
            <p:nvPr/>
          </p:nvCxnSpPr>
          <p:spPr>
            <a:xfrm>
              <a:off x="4747260" y="4651920"/>
              <a:ext cx="3284632" cy="0"/>
            </a:xfrm>
            <a:prstGeom prst="line">
              <a:avLst/>
            </a:prstGeom>
            <a:ln w="76200">
              <a:solidFill>
                <a:srgbClr val="E04F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4F8B7C1-8E85-2537-1BFD-680CDA9100ED}"/>
                </a:ext>
              </a:extLst>
            </p:cNvPr>
            <p:cNvCxnSpPr>
              <a:cxnSpLocks/>
            </p:cNvCxnSpPr>
            <p:nvPr/>
          </p:nvCxnSpPr>
          <p:spPr>
            <a:xfrm>
              <a:off x="4786184" y="4615815"/>
              <a:ext cx="0" cy="1002390"/>
            </a:xfrm>
            <a:prstGeom prst="line">
              <a:avLst/>
            </a:prstGeom>
            <a:ln w="76200">
              <a:solidFill>
                <a:srgbClr val="E04F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2767D6-5C26-FCF2-6D50-2D815F648D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50645" y="5618205"/>
              <a:ext cx="9471660" cy="22414"/>
            </a:xfrm>
            <a:prstGeom prst="line">
              <a:avLst/>
            </a:prstGeom>
            <a:ln w="76200">
              <a:solidFill>
                <a:srgbClr val="E04F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050276F-E6A0-B4FD-FDD4-F3D8239D70EA}"/>
                </a:ext>
              </a:extLst>
            </p:cNvPr>
            <p:cNvCxnSpPr>
              <a:cxnSpLocks/>
            </p:cNvCxnSpPr>
            <p:nvPr/>
          </p:nvCxnSpPr>
          <p:spPr>
            <a:xfrm>
              <a:off x="1389672" y="5414010"/>
              <a:ext cx="0" cy="227754"/>
            </a:xfrm>
            <a:prstGeom prst="line">
              <a:avLst/>
            </a:prstGeom>
            <a:ln w="76200">
              <a:solidFill>
                <a:srgbClr val="E04F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1392378-07BA-9F6D-5639-785CFCBA22CB}"/>
                </a:ext>
              </a:extLst>
            </p:cNvPr>
            <p:cNvCxnSpPr>
              <a:cxnSpLocks/>
            </p:cNvCxnSpPr>
            <p:nvPr/>
          </p:nvCxnSpPr>
          <p:spPr>
            <a:xfrm>
              <a:off x="2734602" y="5414010"/>
              <a:ext cx="0" cy="227754"/>
            </a:xfrm>
            <a:prstGeom prst="line">
              <a:avLst/>
            </a:prstGeom>
            <a:ln w="76200">
              <a:solidFill>
                <a:srgbClr val="E04F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6A4E9F3-2333-49B1-C235-99FBC2A3D03A}"/>
                </a:ext>
              </a:extLst>
            </p:cNvPr>
            <p:cNvCxnSpPr>
              <a:cxnSpLocks/>
            </p:cNvCxnSpPr>
            <p:nvPr/>
          </p:nvCxnSpPr>
          <p:spPr>
            <a:xfrm>
              <a:off x="4083342" y="5414010"/>
              <a:ext cx="0" cy="227754"/>
            </a:xfrm>
            <a:prstGeom prst="line">
              <a:avLst/>
            </a:prstGeom>
            <a:ln w="76200">
              <a:solidFill>
                <a:srgbClr val="E04F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99D5FC5-BFE3-1ACA-4593-C5F69A4B4808}"/>
                </a:ext>
              </a:extLst>
            </p:cNvPr>
            <p:cNvCxnSpPr>
              <a:cxnSpLocks/>
            </p:cNvCxnSpPr>
            <p:nvPr/>
          </p:nvCxnSpPr>
          <p:spPr>
            <a:xfrm>
              <a:off x="5405412" y="5414010"/>
              <a:ext cx="0" cy="227754"/>
            </a:xfrm>
            <a:prstGeom prst="line">
              <a:avLst/>
            </a:prstGeom>
            <a:ln w="76200">
              <a:solidFill>
                <a:srgbClr val="E04F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43279FC-14D0-1D9B-C87D-9A51CC39FCD1}"/>
                </a:ext>
              </a:extLst>
            </p:cNvPr>
            <p:cNvCxnSpPr>
              <a:cxnSpLocks/>
            </p:cNvCxnSpPr>
            <p:nvPr/>
          </p:nvCxnSpPr>
          <p:spPr>
            <a:xfrm>
              <a:off x="6773202" y="5414010"/>
              <a:ext cx="0" cy="227754"/>
            </a:xfrm>
            <a:prstGeom prst="line">
              <a:avLst/>
            </a:prstGeom>
            <a:ln w="76200">
              <a:solidFill>
                <a:srgbClr val="E04F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6DD9394-7D47-17C6-2669-6F8E6C1A71B4}"/>
                </a:ext>
              </a:extLst>
            </p:cNvPr>
            <p:cNvCxnSpPr>
              <a:cxnSpLocks/>
            </p:cNvCxnSpPr>
            <p:nvPr/>
          </p:nvCxnSpPr>
          <p:spPr>
            <a:xfrm>
              <a:off x="8110512" y="5414010"/>
              <a:ext cx="0" cy="227754"/>
            </a:xfrm>
            <a:prstGeom prst="line">
              <a:avLst/>
            </a:prstGeom>
            <a:ln w="76200">
              <a:solidFill>
                <a:srgbClr val="E04F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D9B2050-BD88-08BA-09B4-8A62F361F84F}"/>
                </a:ext>
              </a:extLst>
            </p:cNvPr>
            <p:cNvCxnSpPr>
              <a:cxnSpLocks/>
            </p:cNvCxnSpPr>
            <p:nvPr/>
          </p:nvCxnSpPr>
          <p:spPr>
            <a:xfrm>
              <a:off x="9438297" y="5414010"/>
              <a:ext cx="0" cy="227754"/>
            </a:xfrm>
            <a:prstGeom prst="line">
              <a:avLst/>
            </a:prstGeom>
            <a:ln w="76200">
              <a:solidFill>
                <a:srgbClr val="E04F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40ECCBE-6C52-A183-2D12-87490C36480B}"/>
                </a:ext>
              </a:extLst>
            </p:cNvPr>
            <p:cNvCxnSpPr>
              <a:cxnSpLocks/>
            </p:cNvCxnSpPr>
            <p:nvPr/>
          </p:nvCxnSpPr>
          <p:spPr>
            <a:xfrm>
              <a:off x="10787037" y="5414010"/>
              <a:ext cx="0" cy="227754"/>
            </a:xfrm>
            <a:prstGeom prst="line">
              <a:avLst/>
            </a:prstGeom>
            <a:ln w="76200">
              <a:solidFill>
                <a:srgbClr val="E04F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A75751E-75C0-CBA0-691C-CE1534D161F6}"/>
                </a:ext>
              </a:extLst>
            </p:cNvPr>
            <p:cNvCxnSpPr>
              <a:cxnSpLocks/>
            </p:cNvCxnSpPr>
            <p:nvPr/>
          </p:nvCxnSpPr>
          <p:spPr>
            <a:xfrm>
              <a:off x="7994307" y="4507357"/>
              <a:ext cx="0" cy="169277"/>
            </a:xfrm>
            <a:prstGeom prst="line">
              <a:avLst/>
            </a:prstGeom>
            <a:ln w="76200">
              <a:solidFill>
                <a:srgbClr val="E04F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5A990DA-A8DD-9125-E274-6CE3C4F1BE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5190" y="4530090"/>
              <a:ext cx="796702" cy="0"/>
            </a:xfrm>
            <a:prstGeom prst="line">
              <a:avLst/>
            </a:prstGeom>
            <a:ln w="76200">
              <a:solidFill>
                <a:srgbClr val="E04F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3B8DE51-B744-92DC-12C0-8BD896450F96}"/>
              </a:ext>
            </a:extLst>
          </p:cNvPr>
          <p:cNvSpPr/>
          <p:nvPr/>
        </p:nvSpPr>
        <p:spPr>
          <a:xfrm>
            <a:off x="5013960" y="4175760"/>
            <a:ext cx="1158240" cy="4966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C743EDC-430E-D401-77C6-184C1428FBC7}"/>
              </a:ext>
            </a:extLst>
          </p:cNvPr>
          <p:cNvCxnSpPr>
            <a:cxnSpLocks/>
          </p:cNvCxnSpPr>
          <p:nvPr/>
        </p:nvCxnSpPr>
        <p:spPr>
          <a:xfrm flipH="1">
            <a:off x="4914900" y="2644140"/>
            <a:ext cx="1119048" cy="24725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CCB6C70-306A-C189-198C-3D7970216964}"/>
              </a:ext>
            </a:extLst>
          </p:cNvPr>
          <p:cNvCxnSpPr>
            <a:cxnSpLocks/>
          </p:cNvCxnSpPr>
          <p:nvPr/>
        </p:nvCxnSpPr>
        <p:spPr>
          <a:xfrm flipH="1">
            <a:off x="5921152" y="4688026"/>
            <a:ext cx="5733844" cy="7248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1B3EA6B-3520-9D32-567D-794F3D26770C}"/>
              </a:ext>
            </a:extLst>
          </p:cNvPr>
          <p:cNvGrpSpPr/>
          <p:nvPr/>
        </p:nvGrpSpPr>
        <p:grpSpPr>
          <a:xfrm>
            <a:off x="6039056" y="2674618"/>
            <a:ext cx="5615940" cy="1997766"/>
            <a:chOff x="6193788" y="3770576"/>
            <a:chExt cx="5615940" cy="199776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D2372E4-18AA-ED61-A438-95A89D1CF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" t="4275" r="1363" b="2466"/>
            <a:stretch/>
          </p:blipFill>
          <p:spPr>
            <a:xfrm>
              <a:off x="6193788" y="3770576"/>
              <a:ext cx="5615940" cy="1997766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52" name="Arrow: Up-Down 51">
              <a:extLst>
                <a:ext uri="{FF2B5EF4-FFF2-40B4-BE49-F238E27FC236}">
                  <a16:creationId xmlns:a16="http://schemas.microsoft.com/office/drawing/2014/main" id="{EB7C0394-15E2-9AC0-B90D-865E0FF08177}"/>
                </a:ext>
              </a:extLst>
            </p:cNvPr>
            <p:cNvSpPr/>
            <p:nvPr/>
          </p:nvSpPr>
          <p:spPr>
            <a:xfrm>
              <a:off x="6999243" y="4354771"/>
              <a:ext cx="188753" cy="919872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row: Up-Down 52">
              <a:extLst>
                <a:ext uri="{FF2B5EF4-FFF2-40B4-BE49-F238E27FC236}">
                  <a16:creationId xmlns:a16="http://schemas.microsoft.com/office/drawing/2014/main" id="{8A2BBEF7-AEBC-05FF-6F3D-F1E44EC4448D}"/>
                </a:ext>
              </a:extLst>
            </p:cNvPr>
            <p:cNvSpPr/>
            <p:nvPr/>
          </p:nvSpPr>
          <p:spPr>
            <a:xfrm>
              <a:off x="10770095" y="4354771"/>
              <a:ext cx="188753" cy="919872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DCF4C8A-510B-91CC-E35D-68C8E2B50BCA}"/>
                </a:ext>
              </a:extLst>
            </p:cNvPr>
            <p:cNvSpPr txBox="1"/>
            <p:nvPr/>
          </p:nvSpPr>
          <p:spPr>
            <a:xfrm>
              <a:off x="6626223" y="4634084"/>
              <a:ext cx="5061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∆T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7D8F03CB-97B5-79C3-9CAD-35913573D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</p:spPr>
        <p:txBody>
          <a:bodyPr/>
          <a:lstStyle/>
          <a:p>
            <a:r>
              <a:rPr lang="en-US" dirty="0"/>
              <a:t>R. D. Porter  TTC FNAL 2023</a:t>
            </a:r>
          </a:p>
        </p:txBody>
      </p:sp>
      <p:pic>
        <p:nvPicPr>
          <p:cNvPr id="65" name="Picture 64" descr="A picture containing building, steel, industry, indoor&#10;&#10;Description automatically generated">
            <a:extLst>
              <a:ext uri="{FF2B5EF4-FFF2-40B4-BE49-F238E27FC236}">
                <a16:creationId xmlns:a16="http://schemas.microsoft.com/office/drawing/2014/main" id="{0E1F61AE-7448-0DB0-83AA-BC34534FA0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244" b="27060"/>
          <a:stretch/>
        </p:blipFill>
        <p:spPr>
          <a:xfrm>
            <a:off x="364935" y="3003434"/>
            <a:ext cx="11485469" cy="359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0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158819F-E269-F7ED-93E6-86407EEB9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</p:spPr>
        <p:txBody>
          <a:bodyPr/>
          <a:lstStyle/>
          <a:p>
            <a:r>
              <a:rPr lang="en-US" dirty="0"/>
              <a:t>R. D. Porter  TTC FNAL 2023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B105FC-ACA2-D1E2-9642-84441CFAC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Linac-</a:t>
            </a:r>
            <a:r>
              <a:rPr lang="en-US" dirty="0" err="1"/>
              <a:t>Cryoplant</a:t>
            </a:r>
            <a:r>
              <a:rPr lang="en-US" dirty="0"/>
              <a:t> Schematic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E284B-7B31-E911-AE83-F40678601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6567E1B0-DA5A-1CC6-1EE6-D12304BE1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313"/>
            <a:ext cx="12192000" cy="46221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BC8868-7037-1DC7-711D-1B254B34C450}"/>
              </a:ext>
            </a:extLst>
          </p:cNvPr>
          <p:cNvSpPr/>
          <p:nvPr/>
        </p:nvSpPr>
        <p:spPr>
          <a:xfrm>
            <a:off x="0" y="1359708"/>
            <a:ext cx="3552825" cy="1319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A0C75F-E9EB-F9F3-3F5D-78823AD2C50F}"/>
              </a:ext>
            </a:extLst>
          </p:cNvPr>
          <p:cNvSpPr/>
          <p:nvPr/>
        </p:nvSpPr>
        <p:spPr>
          <a:xfrm>
            <a:off x="8315325" y="2384425"/>
            <a:ext cx="3552825" cy="100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53DCAB-880B-8DF8-973C-8817DE35277B}"/>
              </a:ext>
            </a:extLst>
          </p:cNvPr>
          <p:cNvSpPr/>
          <p:nvPr/>
        </p:nvSpPr>
        <p:spPr>
          <a:xfrm>
            <a:off x="4924425" y="5806347"/>
            <a:ext cx="3552825" cy="39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6F878B-C428-45A9-5E64-2A7BF3818634}"/>
              </a:ext>
            </a:extLst>
          </p:cNvPr>
          <p:cNvSpPr txBox="1"/>
          <p:nvPr/>
        </p:nvSpPr>
        <p:spPr>
          <a:xfrm>
            <a:off x="323850" y="1063458"/>
            <a:ext cx="503047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 err="1"/>
              <a:t>linac</a:t>
            </a:r>
            <a:r>
              <a:rPr lang="en-US" sz="2000" dirty="0"/>
              <a:t> is fed by two distribution boxes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We can warm up/cooldown each half of the </a:t>
            </a:r>
            <a:r>
              <a:rPr lang="en-US" sz="2000" dirty="0" err="1"/>
              <a:t>linac</a:t>
            </a:r>
            <a:r>
              <a:rPr lang="en-US" sz="2000" dirty="0"/>
              <a:t> independently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We do not have gas storage capacity to warm up the entire </a:t>
            </a:r>
            <a:r>
              <a:rPr lang="en-US" sz="2000" dirty="0" err="1"/>
              <a:t>linac</a:t>
            </a: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We cannot warm up individual cryomodules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43668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Down &amp; Pump Down to 2 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962291" y="1354541"/>
            <a:ext cx="5915204" cy="4727276"/>
          </a:xfrm>
        </p:spPr>
        <p:txBody>
          <a:bodyPr/>
          <a:lstStyle/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Cool down of the entire linac was completed in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~5 days!</a:t>
            </a: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 rate of 2-3 K/hour was maintained over that duration</a:t>
            </a: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Cool down was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near-fully automated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/>
              <a:t>by the cryogenic controls system</a:t>
            </a:r>
          </a:p>
          <a:p>
            <a:pPr marL="752475" lvl="1" indent="-285750">
              <a:spcBef>
                <a:spcPts val="1600"/>
              </a:spcBef>
            </a:pPr>
            <a:r>
              <a:rPr lang="en-US" sz="2000" dirty="0"/>
              <a:t>CD valves were used to maintain rate and safe temperature gradients across the linac</a:t>
            </a: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After multiple attempts, stable operation at 2 K was achieved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only 11 days later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28" y="1725190"/>
            <a:ext cx="5447081" cy="38129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ight Arrow 9"/>
          <p:cNvSpPr/>
          <p:nvPr/>
        </p:nvSpPr>
        <p:spPr>
          <a:xfrm rot="2520913">
            <a:off x="1759788" y="3355667"/>
            <a:ext cx="1794294" cy="327804"/>
          </a:xfrm>
          <a:prstGeom prst="rightArrow">
            <a:avLst/>
          </a:prstGeom>
          <a:solidFill>
            <a:srgbClr val="B83A4B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24950" y="3519569"/>
            <a:ext cx="152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2-3 K/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hr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5245" y="1291753"/>
            <a:ext cx="239404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C1515"/>
                </a:solidFill>
                <a:latin typeface="Lato" panose="020B0604020202020204" charset="0"/>
              </a:rPr>
              <a:t>Cavity Temperatures During Cool Down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DB6DE-C7B5-8D06-639F-1F2D7499266F}"/>
              </a:ext>
            </a:extLst>
          </p:cNvPr>
          <p:cNvSpPr txBox="1"/>
          <p:nvPr/>
        </p:nvSpPr>
        <p:spPr>
          <a:xfrm>
            <a:off x="73511" y="594427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Courtesy of D. Gonnella</a:t>
            </a: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AEF63282-1884-51A8-97D8-B2EFE0E82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303144"/>
            <a:ext cx="5852160" cy="365125"/>
          </a:xfrm>
        </p:spPr>
        <p:txBody>
          <a:bodyPr/>
          <a:lstStyle/>
          <a:p>
            <a:r>
              <a:rPr lang="en-US" dirty="0"/>
              <a:t>R. D. Porter  TTC FNAL 2023</a:t>
            </a:r>
          </a:p>
        </p:txBody>
      </p:sp>
    </p:spTree>
    <p:extLst>
      <p:ext uri="{BB962C8B-B14F-4D97-AF65-F5344CB8AC3E}">
        <p14:creationId xmlns:p14="http://schemas.microsoft.com/office/powerpoint/2010/main" val="36111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st_fcd_movie">
            <a:hlinkClick r:id="" action="ppaction://media"/>
            <a:extLst>
              <a:ext uri="{FF2B5EF4-FFF2-40B4-BE49-F238E27FC236}">
                <a16:creationId xmlns:a16="http://schemas.microsoft.com/office/drawing/2014/main" id="{908EBDA2-C746-4B34-6C1F-5DFB06AD77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4262"/>
            <a:ext cx="12192000" cy="46894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2B105FC-ACA2-D1E2-9642-84441CFAC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Cool Down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E284B-7B31-E911-AE83-F40678601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20D0A4-D79B-3FB0-22CB-3A80433322CC}"/>
              </a:ext>
            </a:extLst>
          </p:cNvPr>
          <p:cNvSpPr txBox="1"/>
          <p:nvPr/>
        </p:nvSpPr>
        <p:spPr>
          <a:xfrm>
            <a:off x="8531604" y="1325461"/>
            <a:ext cx="3660396" cy="30931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Fast cool down of the cavities is critical to achieve High-Q</a:t>
            </a:r>
            <a:r>
              <a:rPr lang="en-US" sz="2000" baseline="-25000" dirty="0"/>
              <a:t>0</a:t>
            </a: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Half of the </a:t>
            </a:r>
            <a:r>
              <a:rPr lang="en-US" sz="2000" dirty="0" err="1"/>
              <a:t>linac</a:t>
            </a:r>
            <a:r>
              <a:rPr lang="en-US" sz="2000" dirty="0"/>
              <a:t> must be fast cooled at a time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000" dirty="0"/>
              <a:t>24 hours to warm up and fast cool half the </a:t>
            </a:r>
            <a:r>
              <a:rPr lang="en-US" sz="2000" dirty="0" err="1"/>
              <a:t>linac</a:t>
            </a: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Special tools were developed to automate this process to make it robust and repeatable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FC8D6D-E6A1-C331-C680-C2DCA1BF8310}"/>
              </a:ext>
            </a:extLst>
          </p:cNvPr>
          <p:cNvSpPr txBox="1"/>
          <p:nvPr/>
        </p:nvSpPr>
        <p:spPr>
          <a:xfrm>
            <a:off x="2303929" y="6270174"/>
            <a:ext cx="7584142" cy="461665"/>
          </a:xfrm>
          <a:prstGeom prst="rect">
            <a:avLst/>
          </a:prstGeom>
          <a:solidFill>
            <a:srgbClr val="8C1515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Coloring based on </a:t>
            </a:r>
            <a:r>
              <a:rPr lang="en-US" sz="2400" b="1" i="1" dirty="0">
                <a:solidFill>
                  <a:schemeClr val="bg1"/>
                </a:solidFill>
              </a:rPr>
              <a:t>actual</a:t>
            </a:r>
            <a:r>
              <a:rPr lang="en-US" sz="2400" b="1" dirty="0">
                <a:solidFill>
                  <a:schemeClr val="bg1"/>
                </a:solidFill>
              </a:rPr>
              <a:t> temperature data during FCD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CA685-5707-F364-0539-8DE9DD643A45}"/>
              </a:ext>
            </a:extLst>
          </p:cNvPr>
          <p:cNvSpPr txBox="1"/>
          <p:nvPr/>
        </p:nvSpPr>
        <p:spPr>
          <a:xfrm>
            <a:off x="73511" y="594427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Courtesy of D. Gonnella</a:t>
            </a:r>
          </a:p>
        </p:txBody>
      </p:sp>
    </p:spTree>
    <p:extLst>
      <p:ext uri="{BB962C8B-B14F-4D97-AF65-F5344CB8AC3E}">
        <p14:creationId xmlns:p14="http://schemas.microsoft.com/office/powerpoint/2010/main" val="412418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B8D820-9A6C-1083-C99A-BA4BF1EDD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Cool Down Results Part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979894-16BE-5EC4-C996-B70EF0FB69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63965" y="934076"/>
            <a:ext cx="5755868" cy="4452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we really care about is the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cool down </a:t>
            </a:r>
            <a:r>
              <a:rPr lang="en-US" b="1" i="1" dirty="0">
                <a:solidFill>
                  <a:schemeClr val="accent5">
                    <a:lumMod val="75000"/>
                  </a:schemeClr>
                </a:solidFill>
              </a:rPr>
              <a:t>gradient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/>
              <a:t>not the </a:t>
            </a:r>
            <a:r>
              <a:rPr lang="en-US" i="1" dirty="0"/>
              <a:t>rate</a:t>
            </a:r>
            <a:r>
              <a:rPr lang="en-US" dirty="0"/>
              <a:t> – faster usually means larger gradients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installed CMs have temperature sensors located on the cavity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Gradients from the SLAC fast cool down and testing at FNAL could be compared to gauge how “successful” we were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Non-optimized cool down results in lower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∆T than achieved at the test stands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 cool down process produces similar gradients to FNAL CMTF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now able to routinely achieve similar temperature gradients across the cavities to what was achieved during CM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DA8B4-5219-CDEC-4855-4AFAE2B12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FCDF97-84CB-8477-FA1B-5784F3E272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5569" y="1697194"/>
            <a:ext cx="5715012" cy="40005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16D7F0-F7A8-25B6-F6F9-A12119E9C299}"/>
              </a:ext>
            </a:extLst>
          </p:cNvPr>
          <p:cNvSpPr txBox="1"/>
          <p:nvPr/>
        </p:nvSpPr>
        <p:spPr>
          <a:xfrm>
            <a:off x="2722227" y="5821159"/>
            <a:ext cx="7541703" cy="461665"/>
          </a:xfrm>
          <a:prstGeom prst="rect">
            <a:avLst/>
          </a:prstGeom>
          <a:solidFill>
            <a:srgbClr val="8C1515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Sufficient cool downs for High Q</a:t>
            </a:r>
            <a:r>
              <a:rPr lang="en-US" sz="2400" b="1" baseline="-25000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 achieved at SLAC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F63FE8-2460-6342-08F1-1591B91980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5571" y="1697193"/>
            <a:ext cx="5715010" cy="40005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14B8A1-1346-78B3-5AF2-B445912445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5569" y="1697194"/>
            <a:ext cx="5715010" cy="40005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253F28-C2A9-1509-C22C-EEAD2C676862}"/>
              </a:ext>
            </a:extLst>
          </p:cNvPr>
          <p:cNvSpPr txBox="1"/>
          <p:nvPr/>
        </p:nvSpPr>
        <p:spPr>
          <a:xfrm>
            <a:off x="1465275" y="1231379"/>
            <a:ext cx="335559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∆T at NC/SC Transition</a:t>
            </a: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295FDC-B29F-1245-8275-F04DC889FE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273" y="3678989"/>
            <a:ext cx="5755868" cy="2142170"/>
          </a:xfrm>
          <a:prstGeom prst="rect">
            <a:avLst/>
          </a:prstGeom>
        </p:spPr>
      </p:pic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7CAAAF15-614B-A2B6-9F1C-53CD0F295042}"/>
              </a:ext>
            </a:extLst>
          </p:cNvPr>
          <p:cNvSpPr/>
          <p:nvPr/>
        </p:nvSpPr>
        <p:spPr>
          <a:xfrm>
            <a:off x="6999243" y="4354771"/>
            <a:ext cx="188753" cy="919872"/>
          </a:xfrm>
          <a:prstGeom prst="up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Up-Down 13">
            <a:extLst>
              <a:ext uri="{FF2B5EF4-FFF2-40B4-BE49-F238E27FC236}">
                <a16:creationId xmlns:a16="http://schemas.microsoft.com/office/drawing/2014/main" id="{E56B594A-9EC3-04E2-E042-13935CE5A1CA}"/>
              </a:ext>
            </a:extLst>
          </p:cNvPr>
          <p:cNvSpPr/>
          <p:nvPr/>
        </p:nvSpPr>
        <p:spPr>
          <a:xfrm>
            <a:off x="10770095" y="4354771"/>
            <a:ext cx="188753" cy="919872"/>
          </a:xfrm>
          <a:prstGeom prst="up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A74D52-790E-EBB7-6BB0-ABA68F53215E}"/>
              </a:ext>
            </a:extLst>
          </p:cNvPr>
          <p:cNvSpPr txBox="1"/>
          <p:nvPr/>
        </p:nvSpPr>
        <p:spPr>
          <a:xfrm>
            <a:off x="6626223" y="4634084"/>
            <a:ext cx="50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∆T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95E878-9CA6-4FA9-1321-AE4E0DF1835B}"/>
              </a:ext>
            </a:extLst>
          </p:cNvPr>
          <p:cNvSpPr txBox="1"/>
          <p:nvPr/>
        </p:nvSpPr>
        <p:spPr>
          <a:xfrm>
            <a:off x="73511" y="594427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Courtesy of D. Gonnella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3BD47E16-552D-E01B-D3BF-CC1700FF6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</p:spPr>
        <p:txBody>
          <a:bodyPr/>
          <a:lstStyle/>
          <a:p>
            <a:r>
              <a:rPr lang="en-US" dirty="0"/>
              <a:t>R. D. Porter  TTC FNAL 2023</a:t>
            </a:r>
          </a:p>
        </p:txBody>
      </p:sp>
    </p:spTree>
    <p:extLst>
      <p:ext uri="{BB962C8B-B14F-4D97-AF65-F5344CB8AC3E}">
        <p14:creationId xmlns:p14="http://schemas.microsoft.com/office/powerpoint/2010/main" val="270973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04D771-52D8-42CC-082C-366D2A6D3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Cool Down Results Part 2</a:t>
            </a:r>
            <a:endParaRPr lang="en-US" baseline="-25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35B00-67F7-3A4C-0175-E4CF54A31B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2788" y="5278860"/>
            <a:ext cx="10673852" cy="96332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Fast cooldown improved average Q</a:t>
            </a:r>
            <a:r>
              <a:rPr lang="en-US" sz="2000" baseline="-25000" dirty="0"/>
              <a:t>0</a:t>
            </a:r>
            <a:r>
              <a:rPr lang="en-US" sz="2000" dirty="0"/>
              <a:t> from 1.6x10</a:t>
            </a:r>
            <a:r>
              <a:rPr lang="en-US" sz="2000" baseline="30000" dirty="0"/>
              <a:t>10</a:t>
            </a:r>
            <a:r>
              <a:rPr lang="en-US" sz="2000" dirty="0"/>
              <a:t> to </a:t>
            </a:r>
            <a:r>
              <a:rPr lang="en-US" sz="2000" b="1" dirty="0"/>
              <a:t>2.8x10</a:t>
            </a:r>
            <a:r>
              <a:rPr lang="en-US" sz="2000" b="1" baseline="30000" dirty="0"/>
              <a:t>10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average Q</a:t>
            </a:r>
            <a:r>
              <a:rPr lang="en-US" sz="2000" baseline="-25000" dirty="0"/>
              <a:t>0</a:t>
            </a:r>
            <a:r>
              <a:rPr lang="en-US" sz="2000" dirty="0"/>
              <a:t> exceeds the spec of 2.7x10</a:t>
            </a:r>
            <a:r>
              <a:rPr lang="en-US" sz="2000" baseline="30000" dirty="0"/>
              <a:t>10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CD3E6-8013-D8BA-45B5-D62AFFB5D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FB0F4A-7CF5-ADD6-5925-53F00C528B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46800" y="1324685"/>
            <a:ext cx="5406570" cy="37845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73813-A892-E30A-D4ED-33A134967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48" y="1324684"/>
            <a:ext cx="5406571" cy="3784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BEF297-C7D6-FA54-210E-330E23F33F46}"/>
              </a:ext>
            </a:extLst>
          </p:cNvPr>
          <p:cNvSpPr txBox="1"/>
          <p:nvPr/>
        </p:nvSpPr>
        <p:spPr>
          <a:xfrm>
            <a:off x="1086287" y="1111781"/>
            <a:ext cx="424709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Average CM Q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Before Fast Cool</a:t>
            </a:r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1E40CB-5688-92C8-09DA-A826E32BEA6D}"/>
              </a:ext>
            </a:extLst>
          </p:cNvPr>
          <p:cNvSpPr txBox="1"/>
          <p:nvPr/>
        </p:nvSpPr>
        <p:spPr>
          <a:xfrm>
            <a:off x="6705749" y="1114469"/>
            <a:ext cx="424709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Average CM Q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After Fast Cool</a:t>
            </a:r>
            <a:endParaRPr lang="en-US" sz="2000" b="1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D829ED5-21B2-8FAE-C444-94C08E4D2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</p:spPr>
        <p:txBody>
          <a:bodyPr/>
          <a:lstStyle/>
          <a:p>
            <a:r>
              <a:rPr lang="en-US" dirty="0"/>
              <a:t>R. D. Porter  TTC FNAL 2023</a:t>
            </a:r>
          </a:p>
        </p:txBody>
      </p:sp>
    </p:spTree>
    <p:extLst>
      <p:ext uri="{BB962C8B-B14F-4D97-AF65-F5344CB8AC3E}">
        <p14:creationId xmlns:p14="http://schemas.microsoft.com/office/powerpoint/2010/main" val="34834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E1D5FF-D2A3-EEC4-C65C-F8FCA0276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33088-C978-ABBD-CE43-10A80BA5FB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064260"/>
            <a:ext cx="10553700" cy="48615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Cooled down the LCLS-II </a:t>
            </a:r>
            <a:r>
              <a:rPr lang="en-US" sz="2000" dirty="0" err="1"/>
              <a:t>linac</a:t>
            </a:r>
            <a:r>
              <a:rPr lang="en-US" sz="2000" dirty="0"/>
              <a:t> in ~</a:t>
            </a:r>
            <a:r>
              <a:rPr lang="en-US" sz="2000" b="1" dirty="0"/>
              <a:t>5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Have demonstrated </a:t>
            </a:r>
            <a:r>
              <a:rPr lang="en-US" sz="2000" b="1" dirty="0"/>
              <a:t>fast cooldown</a:t>
            </a:r>
            <a:r>
              <a:rPr lang="en-US" sz="2000" dirty="0"/>
              <a:t> in the installed LCLS-II </a:t>
            </a:r>
            <a:r>
              <a:rPr lang="en-US" sz="2000" dirty="0" err="1"/>
              <a:t>linac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achieved high cooldown gradients during fast cooldowns</a:t>
            </a:r>
          </a:p>
          <a:p>
            <a:pPr marL="752475" lvl="1" indent="-285750"/>
            <a:r>
              <a:rPr lang="en-US" sz="2000" dirty="0"/>
              <a:t>Similar temperature gradients to those achieved in test stands</a:t>
            </a:r>
          </a:p>
          <a:p>
            <a:pPr marL="752475" lvl="1" indent="-285750"/>
            <a:r>
              <a:rPr lang="en-US" sz="2000" dirty="0"/>
              <a:t>Sufficient to achieve a </a:t>
            </a:r>
            <a:r>
              <a:rPr lang="en-US" sz="2000" b="1" dirty="0"/>
              <a:t>high Q</a:t>
            </a:r>
            <a:r>
              <a:rPr lang="en-US" sz="2000" b="1" baseline="-25000" dirty="0"/>
              <a:t>0</a:t>
            </a:r>
            <a:r>
              <a:rPr lang="en-US" sz="2000" dirty="0"/>
              <a:t> of </a:t>
            </a:r>
            <a:r>
              <a:rPr lang="en-US" sz="2000" b="1" dirty="0">
                <a:solidFill>
                  <a:schemeClr val="accent6"/>
                </a:solidFill>
              </a:rPr>
              <a:t>2.8x10</a:t>
            </a:r>
            <a:r>
              <a:rPr lang="en-US" sz="2000" b="1" baseline="30000" dirty="0">
                <a:solidFill>
                  <a:schemeClr val="accent6"/>
                </a:solidFill>
              </a:rPr>
              <a:t>10</a:t>
            </a:r>
            <a:r>
              <a:rPr lang="en-US" sz="2000" dirty="0">
                <a:solidFill>
                  <a:schemeClr val="tx1"/>
                </a:solidFill>
              </a:rPr>
              <a:t>,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dirty="0"/>
              <a:t>exceeding the spec of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2.7x10</a:t>
            </a:r>
            <a:r>
              <a:rPr lang="en-US" sz="2000" b="1" baseline="30000" dirty="0">
                <a:solidFill>
                  <a:schemeClr val="accent1">
                    <a:lumMod val="75000"/>
                  </a:schemeClr>
                </a:solidFill>
              </a:rPr>
              <a:t>10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warmup and fast cool half of the </a:t>
            </a:r>
            <a:r>
              <a:rPr lang="en-US" sz="2000" dirty="0" err="1"/>
              <a:t>linac</a:t>
            </a:r>
            <a:r>
              <a:rPr lang="en-US" sz="2000" dirty="0"/>
              <a:t> in </a:t>
            </a:r>
            <a:r>
              <a:rPr lang="en-US" sz="2000" b="1" dirty="0"/>
              <a:t>~24 hours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30F3C-2718-A747-E9F7-C25831520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0652F90-8E3B-B86C-FEF6-E59666CC8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</p:spPr>
        <p:txBody>
          <a:bodyPr/>
          <a:lstStyle/>
          <a:p>
            <a:r>
              <a:rPr lang="en-US" dirty="0"/>
              <a:t>R. D. Porter  TTC FNAL 2023</a:t>
            </a:r>
          </a:p>
        </p:txBody>
      </p:sp>
    </p:spTree>
    <p:extLst>
      <p:ext uri="{BB962C8B-B14F-4D97-AF65-F5344CB8AC3E}">
        <p14:creationId xmlns:p14="http://schemas.microsoft.com/office/powerpoint/2010/main" val="1401296503"/>
      </p:ext>
    </p:extLst>
  </p:cSld>
  <p:clrMapOvr>
    <a:masterClrMapping/>
  </p:clrMapOvr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template" id="{541B6581-2536-5E49-B9DA-6C51D583BFC6}" vid="{AEBB3531-C3C8-B945-85D0-41AD85BAA3EF}"/>
    </a:ext>
  </a:extLst>
</a:theme>
</file>

<file path=ppt/theme/theme2.xml><?xml version="1.0" encoding="utf-8"?>
<a:theme xmlns:a="http://schemas.openxmlformats.org/drawingml/2006/main" name="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template" id="{541B6581-2536-5E49-B9DA-6C51D583BFC6}" vid="{FF982117-25B8-CE47-A7FA-196F9FDE81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2449</TotalTime>
  <Words>564</Words>
  <Application>Microsoft Office PowerPoint</Application>
  <PresentationFormat>Widescreen</PresentationFormat>
  <Paragraphs>81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Lato</vt:lpstr>
      <vt:lpstr>Times New Roman</vt:lpstr>
      <vt:lpstr>Arial</vt:lpstr>
      <vt:lpstr>Montserrat</vt:lpstr>
      <vt:lpstr>Calibri</vt:lpstr>
      <vt:lpstr>Lato Black</vt:lpstr>
      <vt:lpstr>SLAC Covers/Title Slides</vt:lpstr>
      <vt:lpstr>SLAC Interior Slides</vt:lpstr>
      <vt:lpstr>PowerPoint Presentation</vt:lpstr>
      <vt:lpstr>Cryomodule Cryogenics Layout</vt:lpstr>
      <vt:lpstr>Linac-Cryoplant Schematic</vt:lpstr>
      <vt:lpstr>Cool Down &amp; Pump Down to 2 K</vt:lpstr>
      <vt:lpstr>Fast Cool Down</vt:lpstr>
      <vt:lpstr>Fast Cool Down Results Part 1</vt:lpstr>
      <vt:lpstr>Fast Cool Down Results Part 2</vt:lpstr>
      <vt:lpstr>Conclusions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Zacarias, Lisa M</dc:creator>
  <cp:keywords/>
  <dc:description/>
  <cp:lastModifiedBy>Porter, Ryan Douglas</cp:lastModifiedBy>
  <cp:revision>28</cp:revision>
  <dcterms:created xsi:type="dcterms:W3CDTF">2023-11-27T21:46:31Z</dcterms:created>
  <dcterms:modified xsi:type="dcterms:W3CDTF">2023-12-07T15:25:54Z</dcterms:modified>
  <cp:category/>
</cp:coreProperties>
</file>